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05" r:id="rId2"/>
    <p:sldId id="309" r:id="rId3"/>
    <p:sldId id="310" r:id="rId4"/>
    <p:sldId id="313" r:id="rId5"/>
    <p:sldId id="316" r:id="rId6"/>
    <p:sldId id="314" r:id="rId7"/>
    <p:sldId id="315" r:id="rId8"/>
    <p:sldId id="318" r:id="rId9"/>
    <p:sldId id="317" r:id="rId10"/>
    <p:sldId id="319" r:id="rId11"/>
    <p:sldId id="321" r:id="rId12"/>
    <p:sldId id="320" r:id="rId13"/>
    <p:sldId id="324" r:id="rId14"/>
    <p:sldId id="322" r:id="rId15"/>
    <p:sldId id="325" r:id="rId16"/>
    <p:sldId id="326" r:id="rId17"/>
    <p:sldId id="327" r:id="rId18"/>
    <p:sldId id="329" r:id="rId19"/>
    <p:sldId id="328" r:id="rId20"/>
    <p:sldId id="330" r:id="rId21"/>
    <p:sldId id="331" r:id="rId22"/>
    <p:sldId id="332" r:id="rId23"/>
    <p:sldId id="334" r:id="rId24"/>
    <p:sldId id="333" r:id="rId25"/>
    <p:sldId id="335" r:id="rId26"/>
    <p:sldId id="336" r:id="rId27"/>
    <p:sldId id="337" r:id="rId28"/>
    <p:sldId id="338" r:id="rId29"/>
    <p:sldId id="339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7DB1"/>
    <a:srgbClr val="F4D9D9"/>
    <a:srgbClr val="DD8B8B"/>
    <a:srgbClr val="E4D2D7"/>
    <a:srgbClr val="F0F0F0"/>
    <a:srgbClr val="D8270A"/>
    <a:srgbClr val="BD2309"/>
    <a:srgbClr val="831806"/>
    <a:srgbClr val="1C3B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4660"/>
  </p:normalViewPr>
  <p:slideViewPr>
    <p:cSldViewPr snapToGrid="0">
      <p:cViewPr>
        <p:scale>
          <a:sx n="66" d="100"/>
          <a:sy n="66" d="100"/>
        </p:scale>
        <p:origin x="1344" y="774"/>
      </p:cViewPr>
      <p:guideLst>
        <p:guide pos="3840"/>
        <p:guide orient="horz" pos="2160"/>
        <p:guide pos="619"/>
        <p:guide pos="706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D9E81-6107-4C39-997C-88DFD2DC4B2E}" type="datetimeFigureOut">
              <a:rPr lang="zh-CN" altLang="en-US" smtClean="0"/>
              <a:t>2022/12/13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F7882-F18F-4F25-95D6-B20E85442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20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995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3504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9704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0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340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1138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392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5866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02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7777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8331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649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5121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009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6821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2101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9323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02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6058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116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470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971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72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401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1151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043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5F7882-F18F-4F25-95D6-B20E85442D3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46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首页">
    <p:bg>
      <p:bgPr>
        <a:solidFill>
          <a:srgbClr val="5C7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bg>
      <p:bgPr>
        <a:solidFill>
          <a:srgbClr val="5C7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E096313-420A-8D4B-29FB-E662AD9287EA}"/>
              </a:ext>
            </a:extLst>
          </p:cNvPr>
          <p:cNvSpPr/>
          <p:nvPr userDrawn="1"/>
        </p:nvSpPr>
        <p:spPr>
          <a:xfrm>
            <a:off x="6237514" y="5145924"/>
            <a:ext cx="6172200" cy="1941596"/>
          </a:xfrm>
          <a:custGeom>
            <a:avLst/>
            <a:gdLst>
              <a:gd name="connsiteX0" fmla="*/ 2226103 w 6172200"/>
              <a:gd name="connsiteY0" fmla="*/ 1022711 h 1941596"/>
              <a:gd name="connsiteX1" fmla="*/ 2226103 w 6172200"/>
              <a:gd name="connsiteY1" fmla="*/ 1031940 h 1941596"/>
              <a:gd name="connsiteX2" fmla="*/ 2227834 w 6172200"/>
              <a:gd name="connsiteY2" fmla="*/ 1031940 h 1941596"/>
              <a:gd name="connsiteX3" fmla="*/ 2227834 w 6172200"/>
              <a:gd name="connsiteY3" fmla="*/ 1022711 h 1941596"/>
              <a:gd name="connsiteX4" fmla="*/ 5237132 w 6172200"/>
              <a:gd name="connsiteY4" fmla="*/ 582017 h 1941596"/>
              <a:gd name="connsiteX5" fmla="*/ 5200216 w 6172200"/>
              <a:gd name="connsiteY5" fmla="*/ 856008 h 1941596"/>
              <a:gd name="connsiteX6" fmla="*/ 5205983 w 6172200"/>
              <a:gd name="connsiteY6" fmla="*/ 856008 h 1941596"/>
              <a:gd name="connsiteX7" fmla="*/ 5205983 w 6172200"/>
              <a:gd name="connsiteY7" fmla="*/ 849664 h 1941596"/>
              <a:gd name="connsiteX8" fmla="*/ 5213482 w 6172200"/>
              <a:gd name="connsiteY8" fmla="*/ 849664 h 1941596"/>
              <a:gd name="connsiteX9" fmla="*/ 5213482 w 6172200"/>
              <a:gd name="connsiteY9" fmla="*/ 860623 h 1941596"/>
              <a:gd name="connsiteX10" fmla="*/ 5231941 w 6172200"/>
              <a:gd name="connsiteY10" fmla="*/ 860623 h 1941596"/>
              <a:gd name="connsiteX11" fmla="*/ 5231941 w 6172200"/>
              <a:gd name="connsiteY11" fmla="*/ 886580 h 1941596"/>
              <a:gd name="connsiteX12" fmla="*/ 5243478 w 6172200"/>
              <a:gd name="connsiteY12" fmla="*/ 886580 h 1941596"/>
              <a:gd name="connsiteX13" fmla="*/ 5243478 w 6172200"/>
              <a:gd name="connsiteY13" fmla="*/ 1035978 h 1941596"/>
              <a:gd name="connsiteX14" fmla="*/ 5325386 w 6172200"/>
              <a:gd name="connsiteY14" fmla="*/ 1035978 h 1941596"/>
              <a:gd name="connsiteX15" fmla="*/ 5325386 w 6172200"/>
              <a:gd name="connsiteY15" fmla="*/ 1020981 h 1941596"/>
              <a:gd name="connsiteX16" fmla="*/ 5315004 w 6172200"/>
              <a:gd name="connsiteY16" fmla="*/ 1020981 h 1941596"/>
              <a:gd name="connsiteX17" fmla="*/ 5315004 w 6172200"/>
              <a:gd name="connsiteY17" fmla="*/ 1014058 h 1941596"/>
              <a:gd name="connsiteX18" fmla="*/ 5344422 w 6172200"/>
              <a:gd name="connsiteY18" fmla="*/ 1014058 h 1941596"/>
              <a:gd name="connsiteX19" fmla="*/ 5344422 w 6172200"/>
              <a:gd name="connsiteY19" fmla="*/ 1039439 h 1941596"/>
              <a:gd name="connsiteX20" fmla="*/ 5374993 w 6172200"/>
              <a:gd name="connsiteY20" fmla="*/ 1039439 h 1941596"/>
              <a:gd name="connsiteX21" fmla="*/ 5384799 w 6172200"/>
              <a:gd name="connsiteY21" fmla="*/ 1030210 h 1941596"/>
              <a:gd name="connsiteX22" fmla="*/ 5384799 w 6172200"/>
              <a:gd name="connsiteY22" fmla="*/ 1022134 h 1941596"/>
              <a:gd name="connsiteX23" fmla="*/ 5407872 w 6172200"/>
              <a:gd name="connsiteY23" fmla="*/ 1022134 h 1941596"/>
              <a:gd name="connsiteX24" fmla="*/ 5364610 w 6172200"/>
              <a:gd name="connsiteY24" fmla="*/ 582017 h 1941596"/>
              <a:gd name="connsiteX25" fmla="*/ 4555324 w 6172200"/>
              <a:gd name="connsiteY25" fmla="*/ 0 h 1941596"/>
              <a:gd name="connsiteX26" fmla="*/ 4563976 w 6172200"/>
              <a:gd name="connsiteY26" fmla="*/ 0 h 1941596"/>
              <a:gd name="connsiteX27" fmla="*/ 4563976 w 6172200"/>
              <a:gd name="connsiteY27" fmla="*/ 14421 h 1941596"/>
              <a:gd name="connsiteX28" fmla="*/ 4648770 w 6172200"/>
              <a:gd name="connsiteY28" fmla="*/ 14421 h 1941596"/>
              <a:gd name="connsiteX29" fmla="*/ 4648770 w 6172200"/>
              <a:gd name="connsiteY29" fmla="*/ 11537 h 1941596"/>
              <a:gd name="connsiteX30" fmla="*/ 4652808 w 6172200"/>
              <a:gd name="connsiteY30" fmla="*/ 11537 h 1941596"/>
              <a:gd name="connsiteX31" fmla="*/ 4678765 w 6172200"/>
              <a:gd name="connsiteY31" fmla="*/ 20766 h 1941596"/>
              <a:gd name="connsiteX32" fmla="*/ 4708760 w 6172200"/>
              <a:gd name="connsiteY32" fmla="*/ 447040 h 1941596"/>
              <a:gd name="connsiteX33" fmla="*/ 4735870 w 6172200"/>
              <a:gd name="connsiteY33" fmla="*/ 924074 h 1941596"/>
              <a:gd name="connsiteX34" fmla="*/ 4776248 w 6172200"/>
              <a:gd name="connsiteY34" fmla="*/ 924074 h 1941596"/>
              <a:gd name="connsiteX35" fmla="*/ 4776248 w 6172200"/>
              <a:gd name="connsiteY35" fmla="*/ 1072894 h 1941596"/>
              <a:gd name="connsiteX36" fmla="*/ 4782017 w 6172200"/>
              <a:gd name="connsiteY36" fmla="*/ 1072894 h 1941596"/>
              <a:gd name="connsiteX37" fmla="*/ 4782017 w 6172200"/>
              <a:gd name="connsiteY37" fmla="*/ 1108658 h 1941596"/>
              <a:gd name="connsiteX38" fmla="*/ 4812012 w 6172200"/>
              <a:gd name="connsiteY38" fmla="*/ 1108658 h 1941596"/>
              <a:gd name="connsiteX39" fmla="*/ 4812012 w 6172200"/>
              <a:gd name="connsiteY39" fmla="*/ 1124809 h 1941596"/>
              <a:gd name="connsiteX40" fmla="*/ 4839700 w 6172200"/>
              <a:gd name="connsiteY40" fmla="*/ 1124809 h 1941596"/>
              <a:gd name="connsiteX41" fmla="*/ 4839700 w 6172200"/>
              <a:gd name="connsiteY41" fmla="*/ 949455 h 1941596"/>
              <a:gd name="connsiteX42" fmla="*/ 4855850 w 6172200"/>
              <a:gd name="connsiteY42" fmla="*/ 949455 h 1941596"/>
              <a:gd name="connsiteX43" fmla="*/ 4855850 w 6172200"/>
              <a:gd name="connsiteY43" fmla="*/ 887157 h 1941596"/>
              <a:gd name="connsiteX44" fmla="*/ 4851812 w 6172200"/>
              <a:gd name="connsiteY44" fmla="*/ 887157 h 1941596"/>
              <a:gd name="connsiteX45" fmla="*/ 4851812 w 6172200"/>
              <a:gd name="connsiteY45" fmla="*/ 873314 h 1941596"/>
              <a:gd name="connsiteX46" fmla="*/ 4906034 w 6172200"/>
              <a:gd name="connsiteY46" fmla="*/ 873314 h 1941596"/>
              <a:gd name="connsiteX47" fmla="*/ 4906034 w 6172200"/>
              <a:gd name="connsiteY47" fmla="*/ 817361 h 1941596"/>
              <a:gd name="connsiteX48" fmla="*/ 4951604 w 6172200"/>
              <a:gd name="connsiteY48" fmla="*/ 817361 h 1941596"/>
              <a:gd name="connsiteX49" fmla="*/ 4951604 w 6172200"/>
              <a:gd name="connsiteY49" fmla="*/ 809863 h 1941596"/>
              <a:gd name="connsiteX50" fmla="*/ 4963717 w 6172200"/>
              <a:gd name="connsiteY50" fmla="*/ 809863 h 1941596"/>
              <a:gd name="connsiteX51" fmla="*/ 4963717 w 6172200"/>
              <a:gd name="connsiteY51" fmla="*/ 863507 h 1941596"/>
              <a:gd name="connsiteX52" fmla="*/ 4970638 w 6172200"/>
              <a:gd name="connsiteY52" fmla="*/ 863507 h 1941596"/>
              <a:gd name="connsiteX53" fmla="*/ 4970638 w 6172200"/>
              <a:gd name="connsiteY53" fmla="*/ 884273 h 1941596"/>
              <a:gd name="connsiteX54" fmla="*/ 4989674 w 6172200"/>
              <a:gd name="connsiteY54" fmla="*/ 884273 h 1941596"/>
              <a:gd name="connsiteX55" fmla="*/ 5052548 w 6172200"/>
              <a:gd name="connsiteY55" fmla="*/ 454538 h 1941596"/>
              <a:gd name="connsiteX56" fmla="*/ 5152339 w 6172200"/>
              <a:gd name="connsiteY56" fmla="*/ 378398 h 1941596"/>
              <a:gd name="connsiteX57" fmla="*/ 5574575 w 6172200"/>
              <a:gd name="connsiteY57" fmla="*/ 299949 h 1941596"/>
              <a:gd name="connsiteX58" fmla="*/ 5663983 w 6172200"/>
              <a:gd name="connsiteY58" fmla="*/ 1024441 h 1941596"/>
              <a:gd name="connsiteX59" fmla="*/ 5712436 w 6172200"/>
              <a:gd name="connsiteY59" fmla="*/ 1024441 h 1941596"/>
              <a:gd name="connsiteX60" fmla="*/ 5712436 w 6172200"/>
              <a:gd name="connsiteY60" fmla="*/ 958683 h 1941596"/>
              <a:gd name="connsiteX61" fmla="*/ 5726280 w 6172200"/>
              <a:gd name="connsiteY61" fmla="*/ 958683 h 1941596"/>
              <a:gd name="connsiteX62" fmla="*/ 5726280 w 6172200"/>
              <a:gd name="connsiteY62" fmla="*/ 793135 h 1941596"/>
              <a:gd name="connsiteX63" fmla="*/ 5732625 w 6172200"/>
              <a:gd name="connsiteY63" fmla="*/ 786213 h 1941596"/>
              <a:gd name="connsiteX64" fmla="*/ 5743584 w 6172200"/>
              <a:gd name="connsiteY64" fmla="*/ 786213 h 1941596"/>
              <a:gd name="connsiteX65" fmla="*/ 5743584 w 6172200"/>
              <a:gd name="connsiteY65" fmla="*/ 673732 h 1941596"/>
              <a:gd name="connsiteX66" fmla="*/ 5786270 w 6172200"/>
              <a:gd name="connsiteY66" fmla="*/ 673732 h 1941596"/>
              <a:gd name="connsiteX67" fmla="*/ 5786270 w 6172200"/>
              <a:gd name="connsiteY67" fmla="*/ 590669 h 1941596"/>
              <a:gd name="connsiteX68" fmla="*/ 5804152 w 6172200"/>
              <a:gd name="connsiteY68" fmla="*/ 590669 h 1941596"/>
              <a:gd name="connsiteX69" fmla="*/ 5804152 w 6172200"/>
              <a:gd name="connsiteY69" fmla="*/ 582594 h 1941596"/>
              <a:gd name="connsiteX70" fmla="*/ 5842799 w 6172200"/>
              <a:gd name="connsiteY70" fmla="*/ 582594 h 1941596"/>
              <a:gd name="connsiteX71" fmla="*/ 5842799 w 6172200"/>
              <a:gd name="connsiteY71" fmla="*/ 591246 h 1941596"/>
              <a:gd name="connsiteX72" fmla="*/ 5876254 w 6172200"/>
              <a:gd name="connsiteY72" fmla="*/ 591246 h 1941596"/>
              <a:gd name="connsiteX73" fmla="*/ 5876254 w 6172200"/>
              <a:gd name="connsiteY73" fmla="*/ 583170 h 1941596"/>
              <a:gd name="connsiteX74" fmla="*/ 5891252 w 6172200"/>
              <a:gd name="connsiteY74" fmla="*/ 583170 h 1941596"/>
              <a:gd name="connsiteX75" fmla="*/ 5891252 w 6172200"/>
              <a:gd name="connsiteY75" fmla="*/ 624702 h 1941596"/>
              <a:gd name="connsiteX76" fmla="*/ 5929323 w 6172200"/>
              <a:gd name="connsiteY76" fmla="*/ 624702 h 1941596"/>
              <a:gd name="connsiteX77" fmla="*/ 5929323 w 6172200"/>
              <a:gd name="connsiteY77" fmla="*/ 742951 h 1941596"/>
              <a:gd name="connsiteX78" fmla="*/ 5935668 w 6172200"/>
              <a:gd name="connsiteY78" fmla="*/ 742951 h 1941596"/>
              <a:gd name="connsiteX79" fmla="*/ 5935668 w 6172200"/>
              <a:gd name="connsiteY79" fmla="*/ 989832 h 1941596"/>
              <a:gd name="connsiteX80" fmla="*/ 5951818 w 6172200"/>
              <a:gd name="connsiteY80" fmla="*/ 989832 h 1941596"/>
              <a:gd name="connsiteX81" fmla="*/ 5951818 w 6172200"/>
              <a:gd name="connsiteY81" fmla="*/ 982333 h 1941596"/>
              <a:gd name="connsiteX82" fmla="*/ 5980660 w 6172200"/>
              <a:gd name="connsiteY82" fmla="*/ 982333 h 1941596"/>
              <a:gd name="connsiteX83" fmla="*/ 5980660 w 6172200"/>
              <a:gd name="connsiteY83" fmla="*/ 579710 h 1941596"/>
              <a:gd name="connsiteX84" fmla="*/ 6172200 w 6172200"/>
              <a:gd name="connsiteY84" fmla="*/ 579710 h 1941596"/>
              <a:gd name="connsiteX85" fmla="*/ 6172200 w 6172200"/>
              <a:gd name="connsiteY85" fmla="*/ 1941596 h 1941596"/>
              <a:gd name="connsiteX86" fmla="*/ 5563446 w 6172200"/>
              <a:gd name="connsiteY86" fmla="*/ 1908560 h 1941596"/>
              <a:gd name="connsiteX87" fmla="*/ 3540777 w 6172200"/>
              <a:gd name="connsiteY87" fmla="*/ 1894281 h 1941596"/>
              <a:gd name="connsiteX88" fmla="*/ 0 w 6172200"/>
              <a:gd name="connsiteY88" fmla="*/ 1681366 h 1941596"/>
              <a:gd name="connsiteX89" fmla="*/ 488704 w 6172200"/>
              <a:gd name="connsiteY89" fmla="*/ 1324391 h 1941596"/>
              <a:gd name="connsiteX90" fmla="*/ 488704 w 6172200"/>
              <a:gd name="connsiteY90" fmla="*/ 1288051 h 1941596"/>
              <a:gd name="connsiteX91" fmla="*/ 497934 w 6172200"/>
              <a:gd name="connsiteY91" fmla="*/ 1288051 h 1941596"/>
              <a:gd name="connsiteX92" fmla="*/ 497934 w 6172200"/>
              <a:gd name="connsiteY92" fmla="*/ 1291512 h 1941596"/>
              <a:gd name="connsiteX93" fmla="*/ 503702 w 6172200"/>
              <a:gd name="connsiteY93" fmla="*/ 1291512 h 1941596"/>
              <a:gd name="connsiteX94" fmla="*/ 503702 w 6172200"/>
              <a:gd name="connsiteY94" fmla="*/ 1279975 h 1941596"/>
              <a:gd name="connsiteX95" fmla="*/ 569460 w 6172200"/>
              <a:gd name="connsiteY95" fmla="*/ 1279975 h 1941596"/>
              <a:gd name="connsiteX96" fmla="*/ 569460 w 6172200"/>
              <a:gd name="connsiteY96" fmla="*/ 1271899 h 1941596"/>
              <a:gd name="connsiteX97" fmla="*/ 565422 w 6172200"/>
              <a:gd name="connsiteY97" fmla="*/ 1271899 h 1941596"/>
              <a:gd name="connsiteX98" fmla="*/ 565422 w 6172200"/>
              <a:gd name="connsiteY98" fmla="*/ 1266131 h 1941596"/>
              <a:gd name="connsiteX99" fmla="*/ 575228 w 6172200"/>
              <a:gd name="connsiteY99" fmla="*/ 1266131 h 1941596"/>
              <a:gd name="connsiteX100" fmla="*/ 575228 w 6172200"/>
              <a:gd name="connsiteY100" fmla="*/ 1258632 h 1941596"/>
              <a:gd name="connsiteX101" fmla="*/ 634641 w 6172200"/>
              <a:gd name="connsiteY101" fmla="*/ 1258632 h 1941596"/>
              <a:gd name="connsiteX102" fmla="*/ 634641 w 6172200"/>
              <a:gd name="connsiteY102" fmla="*/ 1242482 h 1941596"/>
              <a:gd name="connsiteX103" fmla="*/ 669828 w 6172200"/>
              <a:gd name="connsiteY103" fmla="*/ 1242482 h 1941596"/>
              <a:gd name="connsiteX104" fmla="*/ 669828 w 6172200"/>
              <a:gd name="connsiteY104" fmla="*/ 1216524 h 1941596"/>
              <a:gd name="connsiteX105" fmla="*/ 669828 w 6172200"/>
              <a:gd name="connsiteY105" fmla="*/ 1212487 h 1941596"/>
              <a:gd name="connsiteX106" fmla="*/ 676173 w 6172200"/>
              <a:gd name="connsiteY106" fmla="*/ 1212487 h 1941596"/>
              <a:gd name="connsiteX107" fmla="*/ 676173 w 6172200"/>
              <a:gd name="connsiteY107" fmla="*/ 1203257 h 1941596"/>
              <a:gd name="connsiteX108" fmla="*/ 673288 w 6172200"/>
              <a:gd name="connsiteY108" fmla="*/ 1203257 h 1941596"/>
              <a:gd name="connsiteX109" fmla="*/ 673288 w 6172200"/>
              <a:gd name="connsiteY109" fmla="*/ 1196913 h 1941596"/>
              <a:gd name="connsiteX110" fmla="*/ 676750 w 6172200"/>
              <a:gd name="connsiteY110" fmla="*/ 1196913 h 1941596"/>
              <a:gd name="connsiteX111" fmla="*/ 676750 w 6172200"/>
              <a:gd name="connsiteY111" fmla="*/ 1191721 h 1941596"/>
              <a:gd name="connsiteX112" fmla="*/ 680787 w 6172200"/>
              <a:gd name="connsiteY112" fmla="*/ 1191721 h 1941596"/>
              <a:gd name="connsiteX113" fmla="*/ 680787 w 6172200"/>
              <a:gd name="connsiteY113" fmla="*/ 1194605 h 1941596"/>
              <a:gd name="connsiteX114" fmla="*/ 863641 w 6172200"/>
              <a:gd name="connsiteY114" fmla="*/ 1194605 h 1941596"/>
              <a:gd name="connsiteX115" fmla="*/ 866525 w 6172200"/>
              <a:gd name="connsiteY115" fmla="*/ 1191721 h 1941596"/>
              <a:gd name="connsiteX116" fmla="*/ 866525 w 6172200"/>
              <a:gd name="connsiteY116" fmla="*/ 1182491 h 1941596"/>
              <a:gd name="connsiteX117" fmla="*/ 869409 w 6172200"/>
              <a:gd name="connsiteY117" fmla="*/ 1182491 h 1941596"/>
              <a:gd name="connsiteX118" fmla="*/ 869409 w 6172200"/>
              <a:gd name="connsiteY118" fmla="*/ 1173262 h 1941596"/>
              <a:gd name="connsiteX119" fmla="*/ 835953 w 6172200"/>
              <a:gd name="connsiteY119" fmla="*/ 1166341 h 1941596"/>
              <a:gd name="connsiteX120" fmla="*/ 835953 w 6172200"/>
              <a:gd name="connsiteY120" fmla="*/ 1153651 h 1941596"/>
              <a:gd name="connsiteX121" fmla="*/ 895366 w 6172200"/>
              <a:gd name="connsiteY121" fmla="*/ 1138076 h 1941596"/>
              <a:gd name="connsiteX122" fmla="*/ 895366 w 6172200"/>
              <a:gd name="connsiteY122" fmla="*/ 1134615 h 1941596"/>
              <a:gd name="connsiteX123" fmla="*/ 900558 w 6172200"/>
              <a:gd name="connsiteY123" fmla="*/ 1134615 h 1941596"/>
              <a:gd name="connsiteX124" fmla="*/ 900558 w 6172200"/>
              <a:gd name="connsiteY124" fmla="*/ 1120195 h 1941596"/>
              <a:gd name="connsiteX125" fmla="*/ 881523 w 6172200"/>
              <a:gd name="connsiteY125" fmla="*/ 1120195 h 1941596"/>
              <a:gd name="connsiteX126" fmla="*/ 878639 w 6172200"/>
              <a:gd name="connsiteY126" fmla="*/ 1115003 h 1941596"/>
              <a:gd name="connsiteX127" fmla="*/ 869409 w 6172200"/>
              <a:gd name="connsiteY127" fmla="*/ 1115003 h 1941596"/>
              <a:gd name="connsiteX128" fmla="*/ 869409 w 6172200"/>
              <a:gd name="connsiteY128" fmla="*/ 1112119 h 1941596"/>
              <a:gd name="connsiteX129" fmla="*/ 871716 w 6172200"/>
              <a:gd name="connsiteY129" fmla="*/ 1112119 h 1941596"/>
              <a:gd name="connsiteX130" fmla="*/ 871716 w 6172200"/>
              <a:gd name="connsiteY130" fmla="*/ 1101736 h 1941596"/>
              <a:gd name="connsiteX131" fmla="*/ 897673 w 6172200"/>
              <a:gd name="connsiteY131" fmla="*/ 1101736 h 1941596"/>
              <a:gd name="connsiteX132" fmla="*/ 897673 w 6172200"/>
              <a:gd name="connsiteY132" fmla="*/ 1095391 h 1941596"/>
              <a:gd name="connsiteX133" fmla="*/ 899981 w 6172200"/>
              <a:gd name="connsiteY133" fmla="*/ 1091930 h 1941596"/>
              <a:gd name="connsiteX134" fmla="*/ 907480 w 6172200"/>
              <a:gd name="connsiteY134" fmla="*/ 1091930 h 1941596"/>
              <a:gd name="connsiteX135" fmla="*/ 907480 w 6172200"/>
              <a:gd name="connsiteY135" fmla="*/ 1097122 h 1941596"/>
              <a:gd name="connsiteX136" fmla="*/ 961124 w 6172200"/>
              <a:gd name="connsiteY136" fmla="*/ 1077509 h 1941596"/>
              <a:gd name="connsiteX137" fmla="*/ 1005540 w 6172200"/>
              <a:gd name="connsiteY137" fmla="*/ 1037131 h 1941596"/>
              <a:gd name="connsiteX138" fmla="*/ 1005540 w 6172200"/>
              <a:gd name="connsiteY138" fmla="*/ 1030787 h 1941596"/>
              <a:gd name="connsiteX139" fmla="*/ 1002079 w 6172200"/>
              <a:gd name="connsiteY139" fmla="*/ 1030787 h 1941596"/>
              <a:gd name="connsiteX140" fmla="*/ 1002079 w 6172200"/>
              <a:gd name="connsiteY140" fmla="*/ 1027325 h 1941596"/>
              <a:gd name="connsiteX141" fmla="*/ 1005540 w 6172200"/>
              <a:gd name="connsiteY141" fmla="*/ 1027325 h 1941596"/>
              <a:gd name="connsiteX142" fmla="*/ 1005540 w 6172200"/>
              <a:gd name="connsiteY142" fmla="*/ 1022134 h 1941596"/>
              <a:gd name="connsiteX143" fmla="*/ 1007270 w 6172200"/>
              <a:gd name="connsiteY143" fmla="*/ 1020981 h 1941596"/>
              <a:gd name="connsiteX144" fmla="*/ 1011308 w 6172200"/>
              <a:gd name="connsiteY144" fmla="*/ 1020981 h 1941596"/>
              <a:gd name="connsiteX145" fmla="*/ 1011308 w 6172200"/>
              <a:gd name="connsiteY145" fmla="*/ 1012328 h 1941596"/>
              <a:gd name="connsiteX146" fmla="*/ 1015346 w 6172200"/>
              <a:gd name="connsiteY146" fmla="*/ 1012328 h 1941596"/>
              <a:gd name="connsiteX147" fmla="*/ 1015346 w 6172200"/>
              <a:gd name="connsiteY147" fmla="*/ 1020404 h 1941596"/>
              <a:gd name="connsiteX148" fmla="*/ 1020537 w 6172200"/>
              <a:gd name="connsiteY148" fmla="*/ 1020404 h 1941596"/>
              <a:gd name="connsiteX149" fmla="*/ 1020537 w 6172200"/>
              <a:gd name="connsiteY149" fmla="*/ 1012328 h 1941596"/>
              <a:gd name="connsiteX150" fmla="*/ 1023999 w 6172200"/>
              <a:gd name="connsiteY150" fmla="*/ 1012328 h 1941596"/>
              <a:gd name="connsiteX151" fmla="*/ 1023999 w 6172200"/>
              <a:gd name="connsiteY151" fmla="*/ 1028480 h 1941596"/>
              <a:gd name="connsiteX152" fmla="*/ 1028036 w 6172200"/>
              <a:gd name="connsiteY152" fmla="*/ 1028480 h 1941596"/>
              <a:gd name="connsiteX153" fmla="*/ 1028036 w 6172200"/>
              <a:gd name="connsiteY153" fmla="*/ 1031940 h 1941596"/>
              <a:gd name="connsiteX154" fmla="*/ 1138787 w 6172200"/>
              <a:gd name="connsiteY154" fmla="*/ 1031940 h 1941596"/>
              <a:gd name="connsiteX155" fmla="*/ 1247230 w 6172200"/>
              <a:gd name="connsiteY155" fmla="*/ 1031940 h 1941596"/>
              <a:gd name="connsiteX156" fmla="*/ 1247230 w 6172200"/>
              <a:gd name="connsiteY156" fmla="*/ 1028480 h 1941596"/>
              <a:gd name="connsiteX157" fmla="*/ 1251268 w 6172200"/>
              <a:gd name="connsiteY157" fmla="*/ 1028480 h 1941596"/>
              <a:gd name="connsiteX158" fmla="*/ 1251268 w 6172200"/>
              <a:gd name="connsiteY158" fmla="*/ 1012328 h 1941596"/>
              <a:gd name="connsiteX159" fmla="*/ 1254729 w 6172200"/>
              <a:gd name="connsiteY159" fmla="*/ 1012328 h 1941596"/>
              <a:gd name="connsiteX160" fmla="*/ 1254729 w 6172200"/>
              <a:gd name="connsiteY160" fmla="*/ 1020404 h 1941596"/>
              <a:gd name="connsiteX161" fmla="*/ 1259920 w 6172200"/>
              <a:gd name="connsiteY161" fmla="*/ 1020404 h 1941596"/>
              <a:gd name="connsiteX162" fmla="*/ 1259920 w 6172200"/>
              <a:gd name="connsiteY162" fmla="*/ 1012328 h 1941596"/>
              <a:gd name="connsiteX163" fmla="*/ 1263958 w 6172200"/>
              <a:gd name="connsiteY163" fmla="*/ 1012328 h 1941596"/>
              <a:gd name="connsiteX164" fmla="*/ 1263958 w 6172200"/>
              <a:gd name="connsiteY164" fmla="*/ 1020981 h 1941596"/>
              <a:gd name="connsiteX165" fmla="*/ 1267995 w 6172200"/>
              <a:gd name="connsiteY165" fmla="*/ 1020981 h 1941596"/>
              <a:gd name="connsiteX166" fmla="*/ 1269726 w 6172200"/>
              <a:gd name="connsiteY166" fmla="*/ 1022134 h 1941596"/>
              <a:gd name="connsiteX167" fmla="*/ 1269726 w 6172200"/>
              <a:gd name="connsiteY167" fmla="*/ 1027325 h 1941596"/>
              <a:gd name="connsiteX168" fmla="*/ 1273187 w 6172200"/>
              <a:gd name="connsiteY168" fmla="*/ 1027325 h 1941596"/>
              <a:gd name="connsiteX169" fmla="*/ 1273187 w 6172200"/>
              <a:gd name="connsiteY169" fmla="*/ 1030787 h 1941596"/>
              <a:gd name="connsiteX170" fmla="*/ 1269726 w 6172200"/>
              <a:gd name="connsiteY170" fmla="*/ 1030787 h 1941596"/>
              <a:gd name="connsiteX171" fmla="*/ 1269726 w 6172200"/>
              <a:gd name="connsiteY171" fmla="*/ 1037131 h 1941596"/>
              <a:gd name="connsiteX172" fmla="*/ 1314141 w 6172200"/>
              <a:gd name="connsiteY172" fmla="*/ 1077509 h 1941596"/>
              <a:gd name="connsiteX173" fmla="*/ 1367786 w 6172200"/>
              <a:gd name="connsiteY173" fmla="*/ 1097122 h 1941596"/>
              <a:gd name="connsiteX174" fmla="*/ 1367786 w 6172200"/>
              <a:gd name="connsiteY174" fmla="*/ 1091930 h 1941596"/>
              <a:gd name="connsiteX175" fmla="*/ 1375285 w 6172200"/>
              <a:gd name="connsiteY175" fmla="*/ 1091930 h 1941596"/>
              <a:gd name="connsiteX176" fmla="*/ 1377592 w 6172200"/>
              <a:gd name="connsiteY176" fmla="*/ 1095391 h 1941596"/>
              <a:gd name="connsiteX177" fmla="*/ 1377592 w 6172200"/>
              <a:gd name="connsiteY177" fmla="*/ 1101736 h 1941596"/>
              <a:gd name="connsiteX178" fmla="*/ 1403549 w 6172200"/>
              <a:gd name="connsiteY178" fmla="*/ 1101736 h 1941596"/>
              <a:gd name="connsiteX179" fmla="*/ 1403549 w 6172200"/>
              <a:gd name="connsiteY179" fmla="*/ 1112119 h 1941596"/>
              <a:gd name="connsiteX180" fmla="*/ 1405280 w 6172200"/>
              <a:gd name="connsiteY180" fmla="*/ 1112119 h 1941596"/>
              <a:gd name="connsiteX181" fmla="*/ 1405280 w 6172200"/>
              <a:gd name="connsiteY181" fmla="*/ 1115003 h 1941596"/>
              <a:gd name="connsiteX182" fmla="*/ 1396051 w 6172200"/>
              <a:gd name="connsiteY182" fmla="*/ 1115003 h 1941596"/>
              <a:gd name="connsiteX183" fmla="*/ 1393166 w 6172200"/>
              <a:gd name="connsiteY183" fmla="*/ 1120195 h 1941596"/>
              <a:gd name="connsiteX184" fmla="*/ 1374132 w 6172200"/>
              <a:gd name="connsiteY184" fmla="*/ 1120195 h 1941596"/>
              <a:gd name="connsiteX185" fmla="*/ 1374132 w 6172200"/>
              <a:gd name="connsiteY185" fmla="*/ 1134615 h 1941596"/>
              <a:gd name="connsiteX186" fmla="*/ 1379323 w 6172200"/>
              <a:gd name="connsiteY186" fmla="*/ 1134615 h 1941596"/>
              <a:gd name="connsiteX187" fmla="*/ 1379323 w 6172200"/>
              <a:gd name="connsiteY187" fmla="*/ 1138076 h 1941596"/>
              <a:gd name="connsiteX188" fmla="*/ 1438736 w 6172200"/>
              <a:gd name="connsiteY188" fmla="*/ 1153651 h 1941596"/>
              <a:gd name="connsiteX189" fmla="*/ 1438736 w 6172200"/>
              <a:gd name="connsiteY189" fmla="*/ 1166917 h 1941596"/>
              <a:gd name="connsiteX190" fmla="*/ 1405280 w 6172200"/>
              <a:gd name="connsiteY190" fmla="*/ 1173839 h 1941596"/>
              <a:gd name="connsiteX191" fmla="*/ 1405280 w 6172200"/>
              <a:gd name="connsiteY191" fmla="*/ 1183068 h 1941596"/>
              <a:gd name="connsiteX192" fmla="*/ 1408164 w 6172200"/>
              <a:gd name="connsiteY192" fmla="*/ 1183068 h 1941596"/>
              <a:gd name="connsiteX193" fmla="*/ 1408164 w 6172200"/>
              <a:gd name="connsiteY193" fmla="*/ 1192297 h 1941596"/>
              <a:gd name="connsiteX194" fmla="*/ 1411048 w 6172200"/>
              <a:gd name="connsiteY194" fmla="*/ 1195181 h 1941596"/>
              <a:gd name="connsiteX195" fmla="*/ 1448542 w 6172200"/>
              <a:gd name="connsiteY195" fmla="*/ 1195181 h 1941596"/>
              <a:gd name="connsiteX196" fmla="*/ 1448542 w 6172200"/>
              <a:gd name="connsiteY196" fmla="*/ 1188837 h 1941596"/>
              <a:gd name="connsiteX197" fmla="*/ 1461233 w 6172200"/>
              <a:gd name="connsiteY197" fmla="*/ 1188837 h 1941596"/>
              <a:gd name="connsiteX198" fmla="*/ 1461233 w 6172200"/>
              <a:gd name="connsiteY198" fmla="*/ 1155381 h 1941596"/>
              <a:gd name="connsiteX199" fmla="*/ 1470461 w 6172200"/>
              <a:gd name="connsiteY199" fmla="*/ 1155381 h 1941596"/>
              <a:gd name="connsiteX200" fmla="*/ 1489497 w 6172200"/>
              <a:gd name="connsiteY200" fmla="*/ 730261 h 1941596"/>
              <a:gd name="connsiteX201" fmla="*/ 1479114 w 6172200"/>
              <a:gd name="connsiteY201" fmla="*/ 726800 h 1941596"/>
              <a:gd name="connsiteX202" fmla="*/ 1479114 w 6172200"/>
              <a:gd name="connsiteY202" fmla="*/ 695651 h 1941596"/>
              <a:gd name="connsiteX203" fmla="*/ 1475076 w 6172200"/>
              <a:gd name="connsiteY203" fmla="*/ 690459 h 1941596"/>
              <a:gd name="connsiteX204" fmla="*/ 1475076 w 6172200"/>
              <a:gd name="connsiteY204" fmla="*/ 670271 h 1941596"/>
              <a:gd name="connsiteX205" fmla="*/ 1464117 w 6172200"/>
              <a:gd name="connsiteY205" fmla="*/ 663926 h 1941596"/>
              <a:gd name="connsiteX206" fmla="*/ 1458348 w 6172200"/>
              <a:gd name="connsiteY206" fmla="*/ 659311 h 1941596"/>
              <a:gd name="connsiteX207" fmla="*/ 1448542 w 6172200"/>
              <a:gd name="connsiteY207" fmla="*/ 637392 h 1941596"/>
              <a:gd name="connsiteX208" fmla="*/ 1448542 w 6172200"/>
              <a:gd name="connsiteY208" fmla="*/ 619510 h 1941596"/>
              <a:gd name="connsiteX209" fmla="*/ 1451426 w 6172200"/>
              <a:gd name="connsiteY209" fmla="*/ 618357 h 1941596"/>
              <a:gd name="connsiteX210" fmla="*/ 1451426 w 6172200"/>
              <a:gd name="connsiteY210" fmla="*/ 613742 h 1941596"/>
              <a:gd name="connsiteX211" fmla="*/ 1453157 w 6172200"/>
              <a:gd name="connsiteY211" fmla="*/ 612588 h 1941596"/>
              <a:gd name="connsiteX212" fmla="*/ 1453157 w 6172200"/>
              <a:gd name="connsiteY212" fmla="*/ 610858 h 1941596"/>
              <a:gd name="connsiteX213" fmla="*/ 1454887 w 6172200"/>
              <a:gd name="connsiteY213" fmla="*/ 609704 h 1941596"/>
              <a:gd name="connsiteX214" fmla="*/ 1454887 w 6172200"/>
              <a:gd name="connsiteY214" fmla="*/ 606820 h 1941596"/>
              <a:gd name="connsiteX215" fmla="*/ 1475653 w 6172200"/>
              <a:gd name="connsiteY215" fmla="*/ 602206 h 1941596"/>
              <a:gd name="connsiteX216" fmla="*/ 1474499 w 6172200"/>
              <a:gd name="connsiteY216" fmla="*/ 599898 h 1941596"/>
              <a:gd name="connsiteX217" fmla="*/ 1469884 w 6172200"/>
              <a:gd name="connsiteY217" fmla="*/ 582017 h 1941596"/>
              <a:gd name="connsiteX218" fmla="*/ 1469884 w 6172200"/>
              <a:gd name="connsiteY218" fmla="*/ 579133 h 1941596"/>
              <a:gd name="connsiteX219" fmla="*/ 1471615 w 6172200"/>
              <a:gd name="connsiteY219" fmla="*/ 579133 h 1941596"/>
              <a:gd name="connsiteX220" fmla="*/ 1471615 w 6172200"/>
              <a:gd name="connsiteY220" fmla="*/ 580863 h 1941596"/>
              <a:gd name="connsiteX221" fmla="*/ 1487766 w 6172200"/>
              <a:gd name="connsiteY221" fmla="*/ 571057 h 1941596"/>
              <a:gd name="connsiteX222" fmla="*/ 1487766 w 6172200"/>
              <a:gd name="connsiteY222" fmla="*/ 556060 h 1941596"/>
              <a:gd name="connsiteX223" fmla="*/ 1490650 w 6172200"/>
              <a:gd name="connsiteY223" fmla="*/ 556060 h 1941596"/>
              <a:gd name="connsiteX224" fmla="*/ 1490650 w 6172200"/>
              <a:gd name="connsiteY224" fmla="*/ 552022 h 1941596"/>
              <a:gd name="connsiteX225" fmla="*/ 1496996 w 6172200"/>
              <a:gd name="connsiteY225" fmla="*/ 550868 h 1941596"/>
              <a:gd name="connsiteX226" fmla="*/ 1498149 w 6172200"/>
              <a:gd name="connsiteY226" fmla="*/ 462614 h 1941596"/>
              <a:gd name="connsiteX227" fmla="*/ 1496996 w 6172200"/>
              <a:gd name="connsiteY227" fmla="*/ 460883 h 1941596"/>
              <a:gd name="connsiteX228" fmla="*/ 1496996 w 6172200"/>
              <a:gd name="connsiteY228" fmla="*/ 457999 h 1941596"/>
              <a:gd name="connsiteX229" fmla="*/ 1499880 w 6172200"/>
              <a:gd name="connsiteY229" fmla="*/ 456846 h 1941596"/>
              <a:gd name="connsiteX230" fmla="*/ 1498149 w 6172200"/>
              <a:gd name="connsiteY230" fmla="*/ 385896 h 1941596"/>
              <a:gd name="connsiteX231" fmla="*/ 1496419 w 6172200"/>
              <a:gd name="connsiteY231" fmla="*/ 381282 h 1941596"/>
              <a:gd name="connsiteX232" fmla="*/ 1499303 w 6172200"/>
              <a:gd name="connsiteY232" fmla="*/ 379551 h 1941596"/>
              <a:gd name="connsiteX233" fmla="*/ 1499303 w 6172200"/>
              <a:gd name="connsiteY233" fmla="*/ 376090 h 1941596"/>
              <a:gd name="connsiteX234" fmla="*/ 1501610 w 6172200"/>
              <a:gd name="connsiteY234" fmla="*/ 374359 h 1941596"/>
              <a:gd name="connsiteX235" fmla="*/ 1502187 w 6172200"/>
              <a:gd name="connsiteY235" fmla="*/ 300526 h 1941596"/>
              <a:gd name="connsiteX236" fmla="*/ 1498149 w 6172200"/>
              <a:gd name="connsiteY236" fmla="*/ 300526 h 1941596"/>
              <a:gd name="connsiteX237" fmla="*/ 1498149 w 6172200"/>
              <a:gd name="connsiteY237" fmla="*/ 297065 h 1941596"/>
              <a:gd name="connsiteX238" fmla="*/ 1501610 w 6172200"/>
              <a:gd name="connsiteY238" fmla="*/ 297065 h 1941596"/>
              <a:gd name="connsiteX239" fmla="*/ 1501610 w 6172200"/>
              <a:gd name="connsiteY239" fmla="*/ 295334 h 1941596"/>
              <a:gd name="connsiteX240" fmla="*/ 1499303 w 6172200"/>
              <a:gd name="connsiteY240" fmla="*/ 294181 h 1941596"/>
              <a:gd name="connsiteX241" fmla="*/ 1499303 w 6172200"/>
              <a:gd name="connsiteY241" fmla="*/ 293027 h 1941596"/>
              <a:gd name="connsiteX242" fmla="*/ 1498726 w 6172200"/>
              <a:gd name="connsiteY242" fmla="*/ 291874 h 1941596"/>
              <a:gd name="connsiteX243" fmla="*/ 1498726 w 6172200"/>
              <a:gd name="connsiteY243" fmla="*/ 289567 h 1941596"/>
              <a:gd name="connsiteX244" fmla="*/ 1502764 w 6172200"/>
              <a:gd name="connsiteY244" fmla="*/ 288990 h 1941596"/>
              <a:gd name="connsiteX245" fmla="*/ 1502764 w 6172200"/>
              <a:gd name="connsiteY245" fmla="*/ 206503 h 1941596"/>
              <a:gd name="connsiteX246" fmla="*/ 1502187 w 6172200"/>
              <a:gd name="connsiteY246" fmla="*/ 206503 h 1941596"/>
              <a:gd name="connsiteX247" fmla="*/ 1502187 w 6172200"/>
              <a:gd name="connsiteY247" fmla="*/ 204773 h 1941596"/>
              <a:gd name="connsiteX248" fmla="*/ 1503917 w 6172200"/>
              <a:gd name="connsiteY248" fmla="*/ 204773 h 1941596"/>
              <a:gd name="connsiteX249" fmla="*/ 1503917 w 6172200"/>
              <a:gd name="connsiteY249" fmla="*/ 192083 h 1941596"/>
              <a:gd name="connsiteX250" fmla="*/ 1505647 w 6172200"/>
              <a:gd name="connsiteY250" fmla="*/ 190929 h 1941596"/>
              <a:gd name="connsiteX251" fmla="*/ 1507379 w 6172200"/>
              <a:gd name="connsiteY251" fmla="*/ 192083 h 1941596"/>
              <a:gd name="connsiteX252" fmla="*/ 1507379 w 6172200"/>
              <a:gd name="connsiteY252" fmla="*/ 204773 h 1941596"/>
              <a:gd name="connsiteX253" fmla="*/ 1509109 w 6172200"/>
              <a:gd name="connsiteY253" fmla="*/ 204773 h 1941596"/>
              <a:gd name="connsiteX254" fmla="*/ 1509109 w 6172200"/>
              <a:gd name="connsiteY254" fmla="*/ 206503 h 1941596"/>
              <a:gd name="connsiteX255" fmla="*/ 1508532 w 6172200"/>
              <a:gd name="connsiteY255" fmla="*/ 206503 h 1941596"/>
              <a:gd name="connsiteX256" fmla="*/ 1508532 w 6172200"/>
              <a:gd name="connsiteY256" fmla="*/ 288413 h 1941596"/>
              <a:gd name="connsiteX257" fmla="*/ 1511993 w 6172200"/>
              <a:gd name="connsiteY257" fmla="*/ 288990 h 1941596"/>
              <a:gd name="connsiteX258" fmla="*/ 1511993 w 6172200"/>
              <a:gd name="connsiteY258" fmla="*/ 291297 h 1941596"/>
              <a:gd name="connsiteX259" fmla="*/ 1511416 w 6172200"/>
              <a:gd name="connsiteY259" fmla="*/ 292451 h 1941596"/>
              <a:gd name="connsiteX260" fmla="*/ 1511416 w 6172200"/>
              <a:gd name="connsiteY260" fmla="*/ 294181 h 1941596"/>
              <a:gd name="connsiteX261" fmla="*/ 1509109 w 6172200"/>
              <a:gd name="connsiteY261" fmla="*/ 295334 h 1941596"/>
              <a:gd name="connsiteX262" fmla="*/ 1509109 w 6172200"/>
              <a:gd name="connsiteY262" fmla="*/ 297065 h 1941596"/>
              <a:gd name="connsiteX263" fmla="*/ 1513723 w 6172200"/>
              <a:gd name="connsiteY263" fmla="*/ 297065 h 1941596"/>
              <a:gd name="connsiteX264" fmla="*/ 1513723 w 6172200"/>
              <a:gd name="connsiteY264" fmla="*/ 300526 h 1941596"/>
              <a:gd name="connsiteX265" fmla="*/ 1509686 w 6172200"/>
              <a:gd name="connsiteY265" fmla="*/ 300526 h 1941596"/>
              <a:gd name="connsiteX266" fmla="*/ 1510262 w 6172200"/>
              <a:gd name="connsiteY266" fmla="*/ 373783 h 1941596"/>
              <a:gd name="connsiteX267" fmla="*/ 1512570 w 6172200"/>
              <a:gd name="connsiteY267" fmla="*/ 375513 h 1941596"/>
              <a:gd name="connsiteX268" fmla="*/ 1512570 w 6172200"/>
              <a:gd name="connsiteY268" fmla="*/ 378974 h 1941596"/>
              <a:gd name="connsiteX269" fmla="*/ 1515454 w 6172200"/>
              <a:gd name="connsiteY269" fmla="*/ 380705 h 1941596"/>
              <a:gd name="connsiteX270" fmla="*/ 1513723 w 6172200"/>
              <a:gd name="connsiteY270" fmla="*/ 385319 h 1941596"/>
              <a:gd name="connsiteX271" fmla="*/ 1511993 w 6172200"/>
              <a:gd name="connsiteY271" fmla="*/ 456269 h 1941596"/>
              <a:gd name="connsiteX272" fmla="*/ 1514877 w 6172200"/>
              <a:gd name="connsiteY272" fmla="*/ 457423 h 1941596"/>
              <a:gd name="connsiteX273" fmla="*/ 1514877 w 6172200"/>
              <a:gd name="connsiteY273" fmla="*/ 460307 h 1941596"/>
              <a:gd name="connsiteX274" fmla="*/ 1513723 w 6172200"/>
              <a:gd name="connsiteY274" fmla="*/ 462037 h 1941596"/>
              <a:gd name="connsiteX275" fmla="*/ 1514877 w 6172200"/>
              <a:gd name="connsiteY275" fmla="*/ 550291 h 1941596"/>
              <a:gd name="connsiteX276" fmla="*/ 1521222 w 6172200"/>
              <a:gd name="connsiteY276" fmla="*/ 551445 h 1941596"/>
              <a:gd name="connsiteX277" fmla="*/ 1521222 w 6172200"/>
              <a:gd name="connsiteY277" fmla="*/ 555482 h 1941596"/>
              <a:gd name="connsiteX278" fmla="*/ 1524683 w 6172200"/>
              <a:gd name="connsiteY278" fmla="*/ 555482 h 1941596"/>
              <a:gd name="connsiteX279" fmla="*/ 1524683 w 6172200"/>
              <a:gd name="connsiteY279" fmla="*/ 569904 h 1941596"/>
              <a:gd name="connsiteX280" fmla="*/ 1540834 w 6172200"/>
              <a:gd name="connsiteY280" fmla="*/ 579710 h 1941596"/>
              <a:gd name="connsiteX281" fmla="*/ 1540834 w 6172200"/>
              <a:gd name="connsiteY281" fmla="*/ 577979 h 1941596"/>
              <a:gd name="connsiteX282" fmla="*/ 1542565 w 6172200"/>
              <a:gd name="connsiteY282" fmla="*/ 577979 h 1941596"/>
              <a:gd name="connsiteX283" fmla="*/ 1542565 w 6172200"/>
              <a:gd name="connsiteY283" fmla="*/ 580863 h 1941596"/>
              <a:gd name="connsiteX284" fmla="*/ 1537950 w 6172200"/>
              <a:gd name="connsiteY284" fmla="*/ 598744 h 1941596"/>
              <a:gd name="connsiteX285" fmla="*/ 1536219 w 6172200"/>
              <a:gd name="connsiteY285" fmla="*/ 601052 h 1941596"/>
              <a:gd name="connsiteX286" fmla="*/ 1556985 w 6172200"/>
              <a:gd name="connsiteY286" fmla="*/ 605667 h 1941596"/>
              <a:gd name="connsiteX287" fmla="*/ 1556985 w 6172200"/>
              <a:gd name="connsiteY287" fmla="*/ 608551 h 1941596"/>
              <a:gd name="connsiteX288" fmla="*/ 1558716 w 6172200"/>
              <a:gd name="connsiteY288" fmla="*/ 609704 h 1941596"/>
              <a:gd name="connsiteX289" fmla="*/ 1558716 w 6172200"/>
              <a:gd name="connsiteY289" fmla="*/ 611434 h 1941596"/>
              <a:gd name="connsiteX290" fmla="*/ 1560446 w 6172200"/>
              <a:gd name="connsiteY290" fmla="*/ 612588 h 1941596"/>
              <a:gd name="connsiteX291" fmla="*/ 1560446 w 6172200"/>
              <a:gd name="connsiteY291" fmla="*/ 617203 h 1941596"/>
              <a:gd name="connsiteX292" fmla="*/ 1563331 w 6172200"/>
              <a:gd name="connsiteY292" fmla="*/ 618357 h 1941596"/>
              <a:gd name="connsiteX293" fmla="*/ 1563331 w 6172200"/>
              <a:gd name="connsiteY293" fmla="*/ 636239 h 1941596"/>
              <a:gd name="connsiteX294" fmla="*/ 1553525 w 6172200"/>
              <a:gd name="connsiteY294" fmla="*/ 658158 h 1941596"/>
              <a:gd name="connsiteX295" fmla="*/ 1547756 w 6172200"/>
              <a:gd name="connsiteY295" fmla="*/ 662772 h 1941596"/>
              <a:gd name="connsiteX296" fmla="*/ 1536796 w 6172200"/>
              <a:gd name="connsiteY296" fmla="*/ 669118 h 1941596"/>
              <a:gd name="connsiteX297" fmla="*/ 1536796 w 6172200"/>
              <a:gd name="connsiteY297" fmla="*/ 688152 h 1941596"/>
              <a:gd name="connsiteX298" fmla="*/ 1532759 w 6172200"/>
              <a:gd name="connsiteY298" fmla="*/ 693344 h 1941596"/>
              <a:gd name="connsiteX299" fmla="*/ 1532759 w 6172200"/>
              <a:gd name="connsiteY299" fmla="*/ 724492 h 1941596"/>
              <a:gd name="connsiteX300" fmla="*/ 1522376 w 6172200"/>
              <a:gd name="connsiteY300" fmla="*/ 727954 h 1941596"/>
              <a:gd name="connsiteX301" fmla="*/ 1539103 w 6172200"/>
              <a:gd name="connsiteY301" fmla="*/ 1100006 h 1941596"/>
              <a:gd name="connsiteX302" fmla="*/ 1563907 w 6172200"/>
              <a:gd name="connsiteY302" fmla="*/ 1100006 h 1941596"/>
              <a:gd name="connsiteX303" fmla="*/ 1563907 w 6172200"/>
              <a:gd name="connsiteY303" fmla="*/ 1049821 h 1941596"/>
              <a:gd name="connsiteX304" fmla="*/ 1585250 w 6172200"/>
              <a:gd name="connsiteY304" fmla="*/ 1049821 h 1941596"/>
              <a:gd name="connsiteX305" fmla="*/ 1585250 w 6172200"/>
              <a:gd name="connsiteY305" fmla="*/ 1037708 h 1941596"/>
              <a:gd name="connsiteX306" fmla="*/ 1581789 w 6172200"/>
              <a:gd name="connsiteY306" fmla="*/ 1037708 h 1941596"/>
              <a:gd name="connsiteX307" fmla="*/ 1581789 w 6172200"/>
              <a:gd name="connsiteY307" fmla="*/ 1022711 h 1941596"/>
              <a:gd name="connsiteX308" fmla="*/ 1600247 w 6172200"/>
              <a:gd name="connsiteY308" fmla="*/ 1022711 h 1941596"/>
              <a:gd name="connsiteX309" fmla="*/ 1600247 w 6172200"/>
              <a:gd name="connsiteY309" fmla="*/ 1029633 h 1941596"/>
              <a:gd name="connsiteX310" fmla="*/ 1602554 w 6172200"/>
              <a:gd name="connsiteY310" fmla="*/ 1029633 h 1941596"/>
              <a:gd name="connsiteX311" fmla="*/ 1602554 w 6172200"/>
              <a:gd name="connsiteY311" fmla="*/ 1027325 h 1941596"/>
              <a:gd name="connsiteX312" fmla="*/ 1609477 w 6172200"/>
              <a:gd name="connsiteY312" fmla="*/ 1027325 h 1941596"/>
              <a:gd name="connsiteX313" fmla="*/ 1609477 w 6172200"/>
              <a:gd name="connsiteY313" fmla="*/ 1023288 h 1941596"/>
              <a:gd name="connsiteX314" fmla="*/ 1628511 w 6172200"/>
              <a:gd name="connsiteY314" fmla="*/ 1023288 h 1941596"/>
              <a:gd name="connsiteX315" fmla="*/ 1628511 w 6172200"/>
              <a:gd name="connsiteY315" fmla="*/ 1019827 h 1941596"/>
              <a:gd name="connsiteX316" fmla="*/ 1633703 w 6172200"/>
              <a:gd name="connsiteY316" fmla="*/ 1019827 h 1941596"/>
              <a:gd name="connsiteX317" fmla="*/ 1633703 w 6172200"/>
              <a:gd name="connsiteY317" fmla="*/ 1012905 h 1941596"/>
              <a:gd name="connsiteX318" fmla="*/ 1671773 w 6172200"/>
              <a:gd name="connsiteY318" fmla="*/ 1012905 h 1941596"/>
              <a:gd name="connsiteX319" fmla="*/ 1671773 w 6172200"/>
              <a:gd name="connsiteY319" fmla="*/ 958683 h 1941596"/>
              <a:gd name="connsiteX320" fmla="*/ 1675234 w 6172200"/>
              <a:gd name="connsiteY320" fmla="*/ 958683 h 1941596"/>
              <a:gd name="connsiteX321" fmla="*/ 1675234 w 6172200"/>
              <a:gd name="connsiteY321" fmla="*/ 897540 h 1941596"/>
              <a:gd name="connsiteX322" fmla="*/ 1690232 w 6172200"/>
              <a:gd name="connsiteY322" fmla="*/ 883696 h 1941596"/>
              <a:gd name="connsiteX323" fmla="*/ 1711575 w 6172200"/>
              <a:gd name="connsiteY323" fmla="*/ 869275 h 1941596"/>
              <a:gd name="connsiteX324" fmla="*/ 1715612 w 6172200"/>
              <a:gd name="connsiteY324" fmla="*/ 869275 h 1941596"/>
              <a:gd name="connsiteX325" fmla="*/ 1715612 w 6172200"/>
              <a:gd name="connsiteY325" fmla="*/ 866391 h 1941596"/>
              <a:gd name="connsiteX326" fmla="*/ 1728302 w 6172200"/>
              <a:gd name="connsiteY326" fmla="*/ 866391 h 1941596"/>
              <a:gd name="connsiteX327" fmla="*/ 1728302 w 6172200"/>
              <a:gd name="connsiteY327" fmla="*/ 869275 h 1941596"/>
              <a:gd name="connsiteX328" fmla="*/ 1734071 w 6172200"/>
              <a:gd name="connsiteY328" fmla="*/ 869275 h 1941596"/>
              <a:gd name="connsiteX329" fmla="*/ 1734071 w 6172200"/>
              <a:gd name="connsiteY329" fmla="*/ 858892 h 1941596"/>
              <a:gd name="connsiteX330" fmla="*/ 1739262 w 6172200"/>
              <a:gd name="connsiteY330" fmla="*/ 858892 h 1941596"/>
              <a:gd name="connsiteX331" fmla="*/ 1780794 w 6172200"/>
              <a:gd name="connsiteY331" fmla="*/ 843318 h 1941596"/>
              <a:gd name="connsiteX332" fmla="*/ 1832707 w 6172200"/>
              <a:gd name="connsiteY332" fmla="*/ 833512 h 1941596"/>
              <a:gd name="connsiteX333" fmla="*/ 1832707 w 6172200"/>
              <a:gd name="connsiteY333" fmla="*/ 828321 h 1941596"/>
              <a:gd name="connsiteX334" fmla="*/ 1884622 w 6172200"/>
              <a:gd name="connsiteY334" fmla="*/ 828321 h 1941596"/>
              <a:gd name="connsiteX335" fmla="*/ 1884622 w 6172200"/>
              <a:gd name="connsiteY335" fmla="*/ 824860 h 1941596"/>
              <a:gd name="connsiteX336" fmla="*/ 1881161 w 6172200"/>
              <a:gd name="connsiteY336" fmla="*/ 822553 h 1941596"/>
              <a:gd name="connsiteX337" fmla="*/ 1881161 w 6172200"/>
              <a:gd name="connsiteY337" fmla="*/ 816785 h 1941596"/>
              <a:gd name="connsiteX338" fmla="*/ 1895005 w 6172200"/>
              <a:gd name="connsiteY338" fmla="*/ 816785 h 1941596"/>
              <a:gd name="connsiteX339" fmla="*/ 1895005 w 6172200"/>
              <a:gd name="connsiteY339" fmla="*/ 798903 h 1941596"/>
              <a:gd name="connsiteX340" fmla="*/ 1897312 w 6172200"/>
              <a:gd name="connsiteY340" fmla="*/ 798903 h 1941596"/>
              <a:gd name="connsiteX341" fmla="*/ 1905965 w 6172200"/>
              <a:gd name="connsiteY341" fmla="*/ 807555 h 1941596"/>
              <a:gd name="connsiteX342" fmla="*/ 1910002 w 6172200"/>
              <a:gd name="connsiteY342" fmla="*/ 807555 h 1941596"/>
              <a:gd name="connsiteX343" fmla="*/ 1910002 w 6172200"/>
              <a:gd name="connsiteY343" fmla="*/ 833512 h 1941596"/>
              <a:gd name="connsiteX344" fmla="*/ 1922115 w 6172200"/>
              <a:gd name="connsiteY344" fmla="*/ 833512 h 1941596"/>
              <a:gd name="connsiteX345" fmla="*/ 1922115 w 6172200"/>
              <a:gd name="connsiteY345" fmla="*/ 802364 h 1941596"/>
              <a:gd name="connsiteX346" fmla="*/ 1925000 w 6172200"/>
              <a:gd name="connsiteY346" fmla="*/ 802364 h 1941596"/>
              <a:gd name="connsiteX347" fmla="*/ 1925000 w 6172200"/>
              <a:gd name="connsiteY347" fmla="*/ 833512 h 1941596"/>
              <a:gd name="connsiteX348" fmla="*/ 1931922 w 6172200"/>
              <a:gd name="connsiteY348" fmla="*/ 833512 h 1941596"/>
              <a:gd name="connsiteX349" fmla="*/ 1934806 w 6172200"/>
              <a:gd name="connsiteY349" fmla="*/ 828898 h 1941596"/>
              <a:gd name="connsiteX350" fmla="*/ 1989605 w 6172200"/>
              <a:gd name="connsiteY350" fmla="*/ 835243 h 1941596"/>
              <a:gd name="connsiteX351" fmla="*/ 2046133 w 6172200"/>
              <a:gd name="connsiteY351" fmla="*/ 860623 h 1941596"/>
              <a:gd name="connsiteX352" fmla="*/ 2046133 w 6172200"/>
              <a:gd name="connsiteY352" fmla="*/ 871583 h 1941596"/>
              <a:gd name="connsiteX353" fmla="*/ 2054786 w 6172200"/>
              <a:gd name="connsiteY353" fmla="*/ 871583 h 1941596"/>
              <a:gd name="connsiteX354" fmla="*/ 2060554 w 6172200"/>
              <a:gd name="connsiteY354" fmla="*/ 890041 h 1941596"/>
              <a:gd name="connsiteX355" fmla="*/ 2060554 w 6172200"/>
              <a:gd name="connsiteY355" fmla="*/ 903308 h 1941596"/>
              <a:gd name="connsiteX356" fmla="*/ 2057670 w 6172200"/>
              <a:gd name="connsiteY356" fmla="*/ 903308 h 1941596"/>
              <a:gd name="connsiteX357" fmla="*/ 2057670 w 6172200"/>
              <a:gd name="connsiteY357" fmla="*/ 961568 h 1941596"/>
              <a:gd name="connsiteX358" fmla="*/ 2059401 w 6172200"/>
              <a:gd name="connsiteY358" fmla="*/ 961568 h 1941596"/>
              <a:gd name="connsiteX359" fmla="*/ 2059401 w 6172200"/>
              <a:gd name="connsiteY359" fmla="*/ 1035401 h 1941596"/>
              <a:gd name="connsiteX360" fmla="*/ 2092856 w 6172200"/>
              <a:gd name="connsiteY360" fmla="*/ 1035401 h 1941596"/>
              <a:gd name="connsiteX361" fmla="*/ 2092856 w 6172200"/>
              <a:gd name="connsiteY361" fmla="*/ 1029056 h 1941596"/>
              <a:gd name="connsiteX362" fmla="*/ 2100355 w 6172200"/>
              <a:gd name="connsiteY362" fmla="*/ 1029056 h 1941596"/>
              <a:gd name="connsiteX363" fmla="*/ 2100355 w 6172200"/>
              <a:gd name="connsiteY363" fmla="*/ 1014058 h 1941596"/>
              <a:gd name="connsiteX364" fmla="*/ 2119967 w 6172200"/>
              <a:gd name="connsiteY364" fmla="*/ 1014058 h 1941596"/>
              <a:gd name="connsiteX365" fmla="*/ 2119967 w 6172200"/>
              <a:gd name="connsiteY365" fmla="*/ 989832 h 1941596"/>
              <a:gd name="connsiteX366" fmla="*/ 2147655 w 6172200"/>
              <a:gd name="connsiteY366" fmla="*/ 989832 h 1941596"/>
              <a:gd name="connsiteX367" fmla="*/ 2147655 w 6172200"/>
              <a:gd name="connsiteY367" fmla="*/ 985794 h 1941596"/>
              <a:gd name="connsiteX368" fmla="*/ 2154000 w 6172200"/>
              <a:gd name="connsiteY368" fmla="*/ 985794 h 1941596"/>
              <a:gd name="connsiteX369" fmla="*/ 2154000 w 6172200"/>
              <a:gd name="connsiteY369" fmla="*/ 989832 h 1941596"/>
              <a:gd name="connsiteX370" fmla="*/ 2174188 w 6172200"/>
              <a:gd name="connsiteY370" fmla="*/ 989832 h 1941596"/>
              <a:gd name="connsiteX371" fmla="*/ 2174188 w 6172200"/>
              <a:gd name="connsiteY371" fmla="*/ 996754 h 1941596"/>
              <a:gd name="connsiteX372" fmla="*/ 2179956 w 6172200"/>
              <a:gd name="connsiteY372" fmla="*/ 1001945 h 1941596"/>
              <a:gd name="connsiteX373" fmla="*/ 2190916 w 6172200"/>
              <a:gd name="connsiteY373" fmla="*/ 1001945 h 1941596"/>
              <a:gd name="connsiteX374" fmla="*/ 2190916 w 6172200"/>
              <a:gd name="connsiteY374" fmla="*/ 1007137 h 1941596"/>
              <a:gd name="connsiteX375" fmla="*/ 2204183 w 6172200"/>
              <a:gd name="connsiteY375" fmla="*/ 1007137 h 1941596"/>
              <a:gd name="connsiteX376" fmla="*/ 2204183 w 6172200"/>
              <a:gd name="connsiteY376" fmla="*/ 1013482 h 1941596"/>
              <a:gd name="connsiteX377" fmla="*/ 2219758 w 6172200"/>
              <a:gd name="connsiteY377" fmla="*/ 1013482 h 1941596"/>
              <a:gd name="connsiteX378" fmla="*/ 2224372 w 6172200"/>
              <a:gd name="connsiteY378" fmla="*/ 1019827 h 1941596"/>
              <a:gd name="connsiteX379" fmla="*/ 2226679 w 6172200"/>
              <a:gd name="connsiteY379" fmla="*/ 1022134 h 1941596"/>
              <a:gd name="connsiteX380" fmla="*/ 2226679 w 6172200"/>
              <a:gd name="connsiteY380" fmla="*/ 1001368 h 1941596"/>
              <a:gd name="connsiteX381" fmla="*/ 2255521 w 6172200"/>
              <a:gd name="connsiteY381" fmla="*/ 1001368 h 1941596"/>
              <a:gd name="connsiteX382" fmla="*/ 2255521 w 6172200"/>
              <a:gd name="connsiteY382" fmla="*/ 965029 h 1941596"/>
              <a:gd name="connsiteX383" fmla="*/ 2251483 w 6172200"/>
              <a:gd name="connsiteY383" fmla="*/ 965029 h 1941596"/>
              <a:gd name="connsiteX384" fmla="*/ 2251483 w 6172200"/>
              <a:gd name="connsiteY384" fmla="*/ 952339 h 1941596"/>
              <a:gd name="connsiteX385" fmla="*/ 2271095 w 6172200"/>
              <a:gd name="connsiteY385" fmla="*/ 952339 h 1941596"/>
              <a:gd name="connsiteX386" fmla="*/ 2271095 w 6172200"/>
              <a:gd name="connsiteY386" fmla="*/ 940802 h 1941596"/>
              <a:gd name="connsiteX387" fmla="*/ 2286093 w 6172200"/>
              <a:gd name="connsiteY387" fmla="*/ 924651 h 1941596"/>
              <a:gd name="connsiteX388" fmla="*/ 2286093 w 6172200"/>
              <a:gd name="connsiteY388" fmla="*/ 915421 h 1941596"/>
              <a:gd name="connsiteX389" fmla="*/ 2291284 w 6172200"/>
              <a:gd name="connsiteY389" fmla="*/ 915421 h 1941596"/>
              <a:gd name="connsiteX390" fmla="*/ 2291284 w 6172200"/>
              <a:gd name="connsiteY390" fmla="*/ 809863 h 1941596"/>
              <a:gd name="connsiteX391" fmla="*/ 2299936 w 6172200"/>
              <a:gd name="connsiteY391" fmla="*/ 809863 h 1941596"/>
              <a:gd name="connsiteX392" fmla="*/ 2299936 w 6172200"/>
              <a:gd name="connsiteY392" fmla="*/ 714110 h 1941596"/>
              <a:gd name="connsiteX393" fmla="*/ 2321856 w 6172200"/>
              <a:gd name="connsiteY393" fmla="*/ 714110 h 1941596"/>
              <a:gd name="connsiteX394" fmla="*/ 2321856 w 6172200"/>
              <a:gd name="connsiteY394" fmla="*/ 704881 h 1941596"/>
              <a:gd name="connsiteX395" fmla="*/ 2330508 w 6172200"/>
              <a:gd name="connsiteY395" fmla="*/ 697382 h 1941596"/>
              <a:gd name="connsiteX396" fmla="*/ 2330508 w 6172200"/>
              <a:gd name="connsiteY396" fmla="*/ 692191 h 1941596"/>
              <a:gd name="connsiteX397" fmla="*/ 2397997 w 6172200"/>
              <a:gd name="connsiteY397" fmla="*/ 628740 h 1941596"/>
              <a:gd name="connsiteX398" fmla="*/ 2403765 w 6172200"/>
              <a:gd name="connsiteY398" fmla="*/ 628740 h 1941596"/>
              <a:gd name="connsiteX399" fmla="*/ 2403765 w 6172200"/>
              <a:gd name="connsiteY399" fmla="*/ 643160 h 1941596"/>
              <a:gd name="connsiteX400" fmla="*/ 2413571 w 6172200"/>
              <a:gd name="connsiteY400" fmla="*/ 654696 h 1941596"/>
              <a:gd name="connsiteX401" fmla="*/ 2413571 w 6172200"/>
              <a:gd name="connsiteY401" fmla="*/ 676039 h 1941596"/>
              <a:gd name="connsiteX402" fmla="*/ 2432030 w 6172200"/>
              <a:gd name="connsiteY402" fmla="*/ 688152 h 1941596"/>
              <a:gd name="connsiteX403" fmla="*/ 2432030 w 6172200"/>
              <a:gd name="connsiteY403" fmla="*/ 650659 h 1941596"/>
              <a:gd name="connsiteX404" fmla="*/ 2434337 w 6172200"/>
              <a:gd name="connsiteY404" fmla="*/ 650659 h 1941596"/>
              <a:gd name="connsiteX405" fmla="*/ 2434337 w 6172200"/>
              <a:gd name="connsiteY405" fmla="*/ 712956 h 1941596"/>
              <a:gd name="connsiteX406" fmla="*/ 2452218 w 6172200"/>
              <a:gd name="connsiteY406" fmla="*/ 712956 h 1941596"/>
              <a:gd name="connsiteX407" fmla="*/ 2452218 w 6172200"/>
              <a:gd name="connsiteY407" fmla="*/ 836396 h 1941596"/>
              <a:gd name="connsiteX408" fmla="*/ 2471830 w 6172200"/>
              <a:gd name="connsiteY408" fmla="*/ 836396 h 1941596"/>
              <a:gd name="connsiteX409" fmla="*/ 2471830 w 6172200"/>
              <a:gd name="connsiteY409" fmla="*/ 1024441 h 1941596"/>
              <a:gd name="connsiteX410" fmla="*/ 2493173 w 6172200"/>
              <a:gd name="connsiteY410" fmla="*/ 1024441 h 1941596"/>
              <a:gd name="connsiteX411" fmla="*/ 2493173 w 6172200"/>
              <a:gd name="connsiteY411" fmla="*/ 1045784 h 1941596"/>
              <a:gd name="connsiteX412" fmla="*/ 2509324 w 6172200"/>
              <a:gd name="connsiteY412" fmla="*/ 1045784 h 1941596"/>
              <a:gd name="connsiteX413" fmla="*/ 2509324 w 6172200"/>
              <a:gd name="connsiteY413" fmla="*/ 918306 h 1941596"/>
              <a:gd name="connsiteX414" fmla="*/ 2527206 w 6172200"/>
              <a:gd name="connsiteY414" fmla="*/ 918306 h 1941596"/>
              <a:gd name="connsiteX415" fmla="*/ 2527206 w 6172200"/>
              <a:gd name="connsiteY415" fmla="*/ 802940 h 1941596"/>
              <a:gd name="connsiteX416" fmla="*/ 2534128 w 6172200"/>
              <a:gd name="connsiteY416" fmla="*/ 802940 h 1941596"/>
              <a:gd name="connsiteX417" fmla="*/ 2534128 w 6172200"/>
              <a:gd name="connsiteY417" fmla="*/ 845049 h 1941596"/>
              <a:gd name="connsiteX418" fmla="*/ 2563546 w 6172200"/>
              <a:gd name="connsiteY418" fmla="*/ 845049 h 1941596"/>
              <a:gd name="connsiteX419" fmla="*/ 2563546 w 6172200"/>
              <a:gd name="connsiteY419" fmla="*/ 815631 h 1941596"/>
              <a:gd name="connsiteX420" fmla="*/ 2572198 w 6172200"/>
              <a:gd name="connsiteY420" fmla="*/ 815631 h 1941596"/>
              <a:gd name="connsiteX421" fmla="*/ 2572198 w 6172200"/>
              <a:gd name="connsiteY421" fmla="*/ 546831 h 1941596"/>
              <a:gd name="connsiteX422" fmla="*/ 2772933 w 6172200"/>
              <a:gd name="connsiteY422" fmla="*/ 546831 h 1941596"/>
              <a:gd name="connsiteX423" fmla="*/ 2772933 w 6172200"/>
              <a:gd name="connsiteY423" fmla="*/ 806979 h 1941596"/>
              <a:gd name="connsiteX424" fmla="*/ 2798890 w 6172200"/>
              <a:gd name="connsiteY424" fmla="*/ 806979 h 1941596"/>
              <a:gd name="connsiteX425" fmla="*/ 2798890 w 6172200"/>
              <a:gd name="connsiteY425" fmla="*/ 562981 h 1941596"/>
              <a:gd name="connsiteX426" fmla="*/ 2851382 w 6172200"/>
              <a:gd name="connsiteY426" fmla="*/ 562981 h 1941596"/>
              <a:gd name="connsiteX427" fmla="*/ 2851382 w 6172200"/>
              <a:gd name="connsiteY427" fmla="*/ 323599 h 1941596"/>
              <a:gd name="connsiteX428" fmla="*/ 2933290 w 6172200"/>
              <a:gd name="connsiteY428" fmla="*/ 323599 h 1941596"/>
              <a:gd name="connsiteX429" fmla="*/ 2933290 w 6172200"/>
              <a:gd name="connsiteY429" fmla="*/ 314947 h 1941596"/>
              <a:gd name="connsiteX430" fmla="*/ 2939059 w 6172200"/>
              <a:gd name="connsiteY430" fmla="*/ 314947 h 1941596"/>
              <a:gd name="connsiteX431" fmla="*/ 2939059 w 6172200"/>
              <a:gd name="connsiteY431" fmla="*/ 332252 h 1941596"/>
              <a:gd name="connsiteX432" fmla="*/ 3041734 w 6172200"/>
              <a:gd name="connsiteY432" fmla="*/ 332252 h 1941596"/>
              <a:gd name="connsiteX433" fmla="*/ 3041734 w 6172200"/>
              <a:gd name="connsiteY433" fmla="*/ 729107 h 1941596"/>
              <a:gd name="connsiteX434" fmla="*/ 3076920 w 6172200"/>
              <a:gd name="connsiteY434" fmla="*/ 729107 h 1941596"/>
              <a:gd name="connsiteX435" fmla="*/ 3076920 w 6172200"/>
              <a:gd name="connsiteY435" fmla="*/ 736029 h 1941596"/>
              <a:gd name="connsiteX436" fmla="*/ 3082689 w 6172200"/>
              <a:gd name="connsiteY436" fmla="*/ 736029 h 1941596"/>
              <a:gd name="connsiteX437" fmla="*/ 3082689 w 6172200"/>
              <a:gd name="connsiteY437" fmla="*/ 722762 h 1941596"/>
              <a:gd name="connsiteX438" fmla="*/ 3122490 w 6172200"/>
              <a:gd name="connsiteY438" fmla="*/ 710649 h 1941596"/>
              <a:gd name="connsiteX439" fmla="*/ 3143832 w 6172200"/>
              <a:gd name="connsiteY439" fmla="*/ 710649 h 1941596"/>
              <a:gd name="connsiteX440" fmla="*/ 3143832 w 6172200"/>
              <a:gd name="connsiteY440" fmla="*/ 696228 h 1941596"/>
              <a:gd name="connsiteX441" fmla="*/ 3163444 w 6172200"/>
              <a:gd name="connsiteY441" fmla="*/ 696228 h 1941596"/>
              <a:gd name="connsiteX442" fmla="*/ 3163444 w 6172200"/>
              <a:gd name="connsiteY442" fmla="*/ 657581 h 1941596"/>
              <a:gd name="connsiteX443" fmla="*/ 3165752 w 6172200"/>
              <a:gd name="connsiteY443" fmla="*/ 657581 h 1941596"/>
              <a:gd name="connsiteX444" fmla="*/ 3165752 w 6172200"/>
              <a:gd name="connsiteY444" fmla="*/ 695651 h 1941596"/>
              <a:gd name="connsiteX445" fmla="*/ 3204398 w 6172200"/>
              <a:gd name="connsiteY445" fmla="*/ 695651 h 1941596"/>
              <a:gd name="connsiteX446" fmla="*/ 3204398 w 6172200"/>
              <a:gd name="connsiteY446" fmla="*/ 685845 h 1941596"/>
              <a:gd name="connsiteX447" fmla="*/ 3240739 w 6172200"/>
              <a:gd name="connsiteY447" fmla="*/ 685845 h 1941596"/>
              <a:gd name="connsiteX448" fmla="*/ 3240739 w 6172200"/>
              <a:gd name="connsiteY448" fmla="*/ 683538 h 1941596"/>
              <a:gd name="connsiteX449" fmla="*/ 3253429 w 6172200"/>
              <a:gd name="connsiteY449" fmla="*/ 683538 h 1941596"/>
              <a:gd name="connsiteX450" fmla="*/ 3253429 w 6172200"/>
              <a:gd name="connsiteY450" fmla="*/ 686422 h 1941596"/>
              <a:gd name="connsiteX451" fmla="*/ 3265542 w 6172200"/>
              <a:gd name="connsiteY451" fmla="*/ 686422 h 1941596"/>
              <a:gd name="connsiteX452" fmla="*/ 3265542 w 6172200"/>
              <a:gd name="connsiteY452" fmla="*/ 680654 h 1941596"/>
              <a:gd name="connsiteX453" fmla="*/ 3278232 w 6172200"/>
              <a:gd name="connsiteY453" fmla="*/ 680654 h 1941596"/>
              <a:gd name="connsiteX454" fmla="*/ 3278232 w 6172200"/>
              <a:gd name="connsiteY454" fmla="*/ 768908 h 1941596"/>
              <a:gd name="connsiteX455" fmla="*/ 3294383 w 6172200"/>
              <a:gd name="connsiteY455" fmla="*/ 768908 h 1941596"/>
              <a:gd name="connsiteX456" fmla="*/ 3294383 w 6172200"/>
              <a:gd name="connsiteY456" fmla="*/ 761986 h 1941596"/>
              <a:gd name="connsiteX457" fmla="*/ 3299575 w 6172200"/>
              <a:gd name="connsiteY457" fmla="*/ 761986 h 1941596"/>
              <a:gd name="connsiteX458" fmla="*/ 3299575 w 6172200"/>
              <a:gd name="connsiteY458" fmla="*/ 858316 h 1941596"/>
              <a:gd name="connsiteX459" fmla="*/ 3320918 w 6172200"/>
              <a:gd name="connsiteY459" fmla="*/ 858316 h 1941596"/>
              <a:gd name="connsiteX460" fmla="*/ 3320918 w 6172200"/>
              <a:gd name="connsiteY460" fmla="*/ 845049 h 1941596"/>
              <a:gd name="connsiteX461" fmla="*/ 3343991 w 6172200"/>
              <a:gd name="connsiteY461" fmla="*/ 845049 h 1941596"/>
              <a:gd name="connsiteX462" fmla="*/ 3343991 w 6172200"/>
              <a:gd name="connsiteY462" fmla="*/ 856585 h 1941596"/>
              <a:gd name="connsiteX463" fmla="*/ 3355527 w 6172200"/>
              <a:gd name="connsiteY463" fmla="*/ 856585 h 1941596"/>
              <a:gd name="connsiteX464" fmla="*/ 3355527 w 6172200"/>
              <a:gd name="connsiteY464" fmla="*/ 850817 h 1941596"/>
              <a:gd name="connsiteX465" fmla="*/ 3405134 w 6172200"/>
              <a:gd name="connsiteY465" fmla="*/ 850817 h 1941596"/>
              <a:gd name="connsiteX466" fmla="*/ 3405134 w 6172200"/>
              <a:gd name="connsiteY466" fmla="*/ 863507 h 1941596"/>
              <a:gd name="connsiteX467" fmla="*/ 3440320 w 6172200"/>
              <a:gd name="connsiteY467" fmla="*/ 863507 h 1941596"/>
              <a:gd name="connsiteX468" fmla="*/ 3440320 w 6172200"/>
              <a:gd name="connsiteY468" fmla="*/ 718147 h 1941596"/>
              <a:gd name="connsiteX469" fmla="*/ 3483006 w 6172200"/>
              <a:gd name="connsiteY469" fmla="*/ 718147 h 1941596"/>
              <a:gd name="connsiteX470" fmla="*/ 3483006 w 6172200"/>
              <a:gd name="connsiteY470" fmla="*/ 708341 h 1941596"/>
              <a:gd name="connsiteX471" fmla="*/ 3582220 w 6172200"/>
              <a:gd name="connsiteY471" fmla="*/ 708341 h 1941596"/>
              <a:gd name="connsiteX472" fmla="*/ 3582220 w 6172200"/>
              <a:gd name="connsiteY472" fmla="*/ 699689 h 1941596"/>
              <a:gd name="connsiteX473" fmla="*/ 3618559 w 6172200"/>
              <a:gd name="connsiteY473" fmla="*/ 699689 h 1941596"/>
              <a:gd name="connsiteX474" fmla="*/ 3618559 w 6172200"/>
              <a:gd name="connsiteY474" fmla="*/ 678923 h 1941596"/>
              <a:gd name="connsiteX475" fmla="*/ 3629519 w 6172200"/>
              <a:gd name="connsiteY475" fmla="*/ 678923 h 1941596"/>
              <a:gd name="connsiteX476" fmla="*/ 3629519 w 6172200"/>
              <a:gd name="connsiteY476" fmla="*/ 686999 h 1941596"/>
              <a:gd name="connsiteX477" fmla="*/ 3633557 w 6172200"/>
              <a:gd name="connsiteY477" fmla="*/ 686999 h 1941596"/>
              <a:gd name="connsiteX478" fmla="*/ 3633557 w 6172200"/>
              <a:gd name="connsiteY478" fmla="*/ 684115 h 1941596"/>
              <a:gd name="connsiteX479" fmla="*/ 3707967 w 6172200"/>
              <a:gd name="connsiteY479" fmla="*/ 684115 h 1941596"/>
              <a:gd name="connsiteX480" fmla="*/ 3707967 w 6172200"/>
              <a:gd name="connsiteY480" fmla="*/ 696805 h 1941596"/>
              <a:gd name="connsiteX481" fmla="*/ 3740846 w 6172200"/>
              <a:gd name="connsiteY481" fmla="*/ 696805 h 1941596"/>
              <a:gd name="connsiteX482" fmla="*/ 3740846 w 6172200"/>
              <a:gd name="connsiteY482" fmla="*/ 705457 h 1941596"/>
              <a:gd name="connsiteX483" fmla="*/ 3752383 w 6172200"/>
              <a:gd name="connsiteY483" fmla="*/ 705457 h 1941596"/>
              <a:gd name="connsiteX484" fmla="*/ 3755844 w 6172200"/>
              <a:gd name="connsiteY484" fmla="*/ 710649 h 1941596"/>
              <a:gd name="connsiteX485" fmla="*/ 3755844 w 6172200"/>
              <a:gd name="connsiteY485" fmla="*/ 905039 h 1941596"/>
              <a:gd name="connsiteX486" fmla="*/ 3780648 w 6172200"/>
              <a:gd name="connsiteY486" fmla="*/ 906769 h 1941596"/>
              <a:gd name="connsiteX487" fmla="*/ 3780648 w 6172200"/>
              <a:gd name="connsiteY487" fmla="*/ 826014 h 1941596"/>
              <a:gd name="connsiteX488" fmla="*/ 3785839 w 6172200"/>
              <a:gd name="connsiteY488" fmla="*/ 826014 h 1941596"/>
              <a:gd name="connsiteX489" fmla="*/ 3785839 w 6172200"/>
              <a:gd name="connsiteY489" fmla="*/ 869275 h 1941596"/>
              <a:gd name="connsiteX490" fmla="*/ 3857366 w 6172200"/>
              <a:gd name="connsiteY490" fmla="*/ 869275 h 1941596"/>
              <a:gd name="connsiteX491" fmla="*/ 3857366 w 6172200"/>
              <a:gd name="connsiteY491" fmla="*/ 885427 h 1941596"/>
              <a:gd name="connsiteX492" fmla="*/ 3868902 w 6172200"/>
              <a:gd name="connsiteY492" fmla="*/ 885427 h 1941596"/>
              <a:gd name="connsiteX493" fmla="*/ 3868902 w 6172200"/>
              <a:gd name="connsiteY493" fmla="*/ 899847 h 1941596"/>
              <a:gd name="connsiteX494" fmla="*/ 3876977 w 6172200"/>
              <a:gd name="connsiteY494" fmla="*/ 899847 h 1941596"/>
              <a:gd name="connsiteX495" fmla="*/ 3876977 w 6172200"/>
              <a:gd name="connsiteY495" fmla="*/ 649505 h 1941596"/>
              <a:gd name="connsiteX496" fmla="*/ 3904088 w 6172200"/>
              <a:gd name="connsiteY496" fmla="*/ 649505 h 1941596"/>
              <a:gd name="connsiteX497" fmla="*/ 3904088 w 6172200"/>
              <a:gd name="connsiteY497" fmla="*/ 641430 h 1941596"/>
              <a:gd name="connsiteX498" fmla="*/ 4015993 w 6172200"/>
              <a:gd name="connsiteY498" fmla="*/ 641430 h 1941596"/>
              <a:gd name="connsiteX499" fmla="*/ 4015993 w 6172200"/>
              <a:gd name="connsiteY499" fmla="*/ 651236 h 1941596"/>
              <a:gd name="connsiteX500" fmla="*/ 4055793 w 6172200"/>
              <a:gd name="connsiteY500" fmla="*/ 651236 h 1941596"/>
              <a:gd name="connsiteX501" fmla="*/ 4055793 w 6172200"/>
              <a:gd name="connsiteY501" fmla="*/ 1129424 h 1941596"/>
              <a:gd name="connsiteX502" fmla="*/ 4070791 w 6172200"/>
              <a:gd name="connsiteY502" fmla="*/ 1129424 h 1941596"/>
              <a:gd name="connsiteX503" fmla="*/ 4070791 w 6172200"/>
              <a:gd name="connsiteY503" fmla="*/ 946570 h 1941596"/>
              <a:gd name="connsiteX504" fmla="*/ 4088672 w 6172200"/>
              <a:gd name="connsiteY504" fmla="*/ 946570 h 1941596"/>
              <a:gd name="connsiteX505" fmla="*/ 4088672 w 6172200"/>
              <a:gd name="connsiteY505" fmla="*/ 909077 h 1941596"/>
              <a:gd name="connsiteX506" fmla="*/ 4144048 w 6172200"/>
              <a:gd name="connsiteY506" fmla="*/ 909077 h 1941596"/>
              <a:gd name="connsiteX507" fmla="*/ 4144048 w 6172200"/>
              <a:gd name="connsiteY507" fmla="*/ 865815 h 1941596"/>
              <a:gd name="connsiteX508" fmla="*/ 4153277 w 6172200"/>
              <a:gd name="connsiteY508" fmla="*/ 865815 h 1941596"/>
              <a:gd name="connsiteX509" fmla="*/ 4153277 w 6172200"/>
              <a:gd name="connsiteY509" fmla="*/ 830628 h 1941596"/>
              <a:gd name="connsiteX510" fmla="*/ 4167698 w 6172200"/>
              <a:gd name="connsiteY510" fmla="*/ 816785 h 1941596"/>
              <a:gd name="connsiteX511" fmla="*/ 4167698 w 6172200"/>
              <a:gd name="connsiteY511" fmla="*/ 692191 h 1941596"/>
              <a:gd name="connsiteX512" fmla="*/ 4192501 w 6172200"/>
              <a:gd name="connsiteY512" fmla="*/ 692191 h 1941596"/>
              <a:gd name="connsiteX513" fmla="*/ 4192501 w 6172200"/>
              <a:gd name="connsiteY513" fmla="*/ 676039 h 1941596"/>
              <a:gd name="connsiteX514" fmla="*/ 4263451 w 6172200"/>
              <a:gd name="connsiteY514" fmla="*/ 676039 h 1941596"/>
              <a:gd name="connsiteX515" fmla="*/ 4266334 w 6172200"/>
              <a:gd name="connsiteY515" fmla="*/ 669694 h 1941596"/>
              <a:gd name="connsiteX516" fmla="*/ 4292292 w 6172200"/>
              <a:gd name="connsiteY516" fmla="*/ 669694 h 1941596"/>
              <a:gd name="connsiteX517" fmla="*/ 4292292 w 6172200"/>
              <a:gd name="connsiteY517" fmla="*/ 682961 h 1941596"/>
              <a:gd name="connsiteX518" fmla="*/ 4354589 w 6172200"/>
              <a:gd name="connsiteY518" fmla="*/ 682961 h 1941596"/>
              <a:gd name="connsiteX519" fmla="*/ 4354589 w 6172200"/>
              <a:gd name="connsiteY519" fmla="*/ 917152 h 1941596"/>
              <a:gd name="connsiteX520" fmla="*/ 4431307 w 6172200"/>
              <a:gd name="connsiteY520" fmla="*/ 917152 h 1941596"/>
              <a:gd name="connsiteX521" fmla="*/ 4431307 w 6172200"/>
              <a:gd name="connsiteY521" fmla="*/ 905039 h 1941596"/>
              <a:gd name="connsiteX522" fmla="*/ 4446881 w 6172200"/>
              <a:gd name="connsiteY522" fmla="*/ 905039 h 1941596"/>
              <a:gd name="connsiteX523" fmla="*/ 4446881 w 6172200"/>
              <a:gd name="connsiteY523" fmla="*/ 930996 h 1941596"/>
              <a:gd name="connsiteX524" fmla="*/ 4480337 w 6172200"/>
              <a:gd name="connsiteY524" fmla="*/ 930996 h 1941596"/>
              <a:gd name="connsiteX525" fmla="*/ 4480337 w 6172200"/>
              <a:gd name="connsiteY525" fmla="*/ 916576 h 1941596"/>
              <a:gd name="connsiteX526" fmla="*/ 4490720 w 6172200"/>
              <a:gd name="connsiteY526" fmla="*/ 916576 h 1941596"/>
              <a:gd name="connsiteX527" fmla="*/ 4490720 w 6172200"/>
              <a:gd name="connsiteY527" fmla="*/ 856008 h 1941596"/>
              <a:gd name="connsiteX528" fmla="*/ 4506870 w 6172200"/>
              <a:gd name="connsiteY528" fmla="*/ 856008 h 1941596"/>
              <a:gd name="connsiteX529" fmla="*/ 4506870 w 6172200"/>
              <a:gd name="connsiteY529" fmla="*/ 494339 h 1941596"/>
              <a:gd name="connsiteX530" fmla="*/ 4520138 w 6172200"/>
              <a:gd name="connsiteY530" fmla="*/ 11537 h 1941596"/>
              <a:gd name="connsiteX531" fmla="*/ 4555324 w 6172200"/>
              <a:gd name="connsiteY531" fmla="*/ 11537 h 1941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</a:cxnLst>
            <a:rect l="l" t="t" r="r" b="b"/>
            <a:pathLst>
              <a:path w="6172200" h="1941596">
                <a:moveTo>
                  <a:pt x="2226103" y="1022711"/>
                </a:moveTo>
                <a:lnTo>
                  <a:pt x="2226103" y="1031940"/>
                </a:lnTo>
                <a:lnTo>
                  <a:pt x="2227834" y="1031940"/>
                </a:lnTo>
                <a:lnTo>
                  <a:pt x="2227834" y="1022711"/>
                </a:lnTo>
                <a:close/>
                <a:moveTo>
                  <a:pt x="5237132" y="582017"/>
                </a:moveTo>
                <a:lnTo>
                  <a:pt x="5200216" y="856008"/>
                </a:lnTo>
                <a:lnTo>
                  <a:pt x="5205983" y="856008"/>
                </a:lnTo>
                <a:lnTo>
                  <a:pt x="5205983" y="849664"/>
                </a:lnTo>
                <a:lnTo>
                  <a:pt x="5213482" y="849664"/>
                </a:lnTo>
                <a:lnTo>
                  <a:pt x="5213482" y="860623"/>
                </a:lnTo>
                <a:lnTo>
                  <a:pt x="5231941" y="860623"/>
                </a:lnTo>
                <a:lnTo>
                  <a:pt x="5231941" y="886580"/>
                </a:lnTo>
                <a:lnTo>
                  <a:pt x="5243478" y="886580"/>
                </a:lnTo>
                <a:lnTo>
                  <a:pt x="5243478" y="1035978"/>
                </a:lnTo>
                <a:lnTo>
                  <a:pt x="5325386" y="1035978"/>
                </a:lnTo>
                <a:lnTo>
                  <a:pt x="5325386" y="1020981"/>
                </a:lnTo>
                <a:lnTo>
                  <a:pt x="5315004" y="1020981"/>
                </a:lnTo>
                <a:lnTo>
                  <a:pt x="5315004" y="1014058"/>
                </a:lnTo>
                <a:lnTo>
                  <a:pt x="5344422" y="1014058"/>
                </a:lnTo>
                <a:lnTo>
                  <a:pt x="5344422" y="1039439"/>
                </a:lnTo>
                <a:lnTo>
                  <a:pt x="5374993" y="1039439"/>
                </a:lnTo>
                <a:lnTo>
                  <a:pt x="5384799" y="1030210"/>
                </a:lnTo>
                <a:lnTo>
                  <a:pt x="5384799" y="1022134"/>
                </a:lnTo>
                <a:lnTo>
                  <a:pt x="5407872" y="1022134"/>
                </a:lnTo>
                <a:lnTo>
                  <a:pt x="5364610" y="582017"/>
                </a:lnTo>
                <a:close/>
                <a:moveTo>
                  <a:pt x="4555324" y="0"/>
                </a:moveTo>
                <a:lnTo>
                  <a:pt x="4563976" y="0"/>
                </a:lnTo>
                <a:lnTo>
                  <a:pt x="4563976" y="14421"/>
                </a:lnTo>
                <a:lnTo>
                  <a:pt x="4648770" y="14421"/>
                </a:lnTo>
                <a:lnTo>
                  <a:pt x="4648770" y="11537"/>
                </a:lnTo>
                <a:lnTo>
                  <a:pt x="4652808" y="11537"/>
                </a:lnTo>
                <a:lnTo>
                  <a:pt x="4678765" y="20766"/>
                </a:lnTo>
                <a:cubicBezTo>
                  <a:pt x="4678765" y="20766"/>
                  <a:pt x="4698377" y="288413"/>
                  <a:pt x="4708760" y="447040"/>
                </a:cubicBezTo>
                <a:cubicBezTo>
                  <a:pt x="4719142" y="605667"/>
                  <a:pt x="4735870" y="924074"/>
                  <a:pt x="4735870" y="924074"/>
                </a:cubicBezTo>
                <a:lnTo>
                  <a:pt x="4776248" y="924074"/>
                </a:lnTo>
                <a:lnTo>
                  <a:pt x="4776248" y="1072894"/>
                </a:lnTo>
                <a:lnTo>
                  <a:pt x="4782017" y="1072894"/>
                </a:lnTo>
                <a:lnTo>
                  <a:pt x="4782017" y="1108658"/>
                </a:lnTo>
                <a:lnTo>
                  <a:pt x="4812012" y="1108658"/>
                </a:lnTo>
                <a:lnTo>
                  <a:pt x="4812012" y="1124809"/>
                </a:lnTo>
                <a:lnTo>
                  <a:pt x="4839700" y="1124809"/>
                </a:lnTo>
                <a:lnTo>
                  <a:pt x="4839700" y="949455"/>
                </a:lnTo>
                <a:lnTo>
                  <a:pt x="4855850" y="949455"/>
                </a:lnTo>
                <a:lnTo>
                  <a:pt x="4855850" y="887157"/>
                </a:lnTo>
                <a:lnTo>
                  <a:pt x="4851812" y="887157"/>
                </a:lnTo>
                <a:lnTo>
                  <a:pt x="4851812" y="873314"/>
                </a:lnTo>
                <a:lnTo>
                  <a:pt x="4906034" y="873314"/>
                </a:lnTo>
                <a:lnTo>
                  <a:pt x="4906034" y="817361"/>
                </a:lnTo>
                <a:lnTo>
                  <a:pt x="4951604" y="817361"/>
                </a:lnTo>
                <a:lnTo>
                  <a:pt x="4951604" y="809863"/>
                </a:lnTo>
                <a:lnTo>
                  <a:pt x="4963717" y="809863"/>
                </a:lnTo>
                <a:lnTo>
                  <a:pt x="4963717" y="863507"/>
                </a:lnTo>
                <a:lnTo>
                  <a:pt x="4970638" y="863507"/>
                </a:lnTo>
                <a:lnTo>
                  <a:pt x="4970638" y="884273"/>
                </a:lnTo>
                <a:lnTo>
                  <a:pt x="4989674" y="884273"/>
                </a:lnTo>
                <a:lnTo>
                  <a:pt x="5052548" y="454538"/>
                </a:lnTo>
                <a:lnTo>
                  <a:pt x="5152339" y="378398"/>
                </a:lnTo>
                <a:lnTo>
                  <a:pt x="5574575" y="299949"/>
                </a:lnTo>
                <a:lnTo>
                  <a:pt x="5663983" y="1024441"/>
                </a:lnTo>
                <a:lnTo>
                  <a:pt x="5712436" y="1024441"/>
                </a:lnTo>
                <a:lnTo>
                  <a:pt x="5712436" y="958683"/>
                </a:lnTo>
                <a:lnTo>
                  <a:pt x="5726280" y="958683"/>
                </a:lnTo>
                <a:lnTo>
                  <a:pt x="5726280" y="793135"/>
                </a:lnTo>
                <a:lnTo>
                  <a:pt x="5732625" y="786213"/>
                </a:lnTo>
                <a:lnTo>
                  <a:pt x="5743584" y="786213"/>
                </a:lnTo>
                <a:lnTo>
                  <a:pt x="5743584" y="673732"/>
                </a:lnTo>
                <a:lnTo>
                  <a:pt x="5786270" y="673732"/>
                </a:lnTo>
                <a:lnTo>
                  <a:pt x="5786270" y="590669"/>
                </a:lnTo>
                <a:lnTo>
                  <a:pt x="5804152" y="590669"/>
                </a:lnTo>
                <a:lnTo>
                  <a:pt x="5804152" y="582594"/>
                </a:lnTo>
                <a:lnTo>
                  <a:pt x="5842799" y="582594"/>
                </a:lnTo>
                <a:lnTo>
                  <a:pt x="5842799" y="591246"/>
                </a:lnTo>
                <a:lnTo>
                  <a:pt x="5876254" y="591246"/>
                </a:lnTo>
                <a:lnTo>
                  <a:pt x="5876254" y="583170"/>
                </a:lnTo>
                <a:lnTo>
                  <a:pt x="5891252" y="583170"/>
                </a:lnTo>
                <a:lnTo>
                  <a:pt x="5891252" y="624702"/>
                </a:lnTo>
                <a:lnTo>
                  <a:pt x="5929323" y="624702"/>
                </a:lnTo>
                <a:lnTo>
                  <a:pt x="5929323" y="742951"/>
                </a:lnTo>
                <a:lnTo>
                  <a:pt x="5935668" y="742951"/>
                </a:lnTo>
                <a:lnTo>
                  <a:pt x="5935668" y="989832"/>
                </a:lnTo>
                <a:lnTo>
                  <a:pt x="5951818" y="989832"/>
                </a:lnTo>
                <a:lnTo>
                  <a:pt x="5951818" y="982333"/>
                </a:lnTo>
                <a:lnTo>
                  <a:pt x="5980660" y="982333"/>
                </a:lnTo>
                <a:lnTo>
                  <a:pt x="5980660" y="579710"/>
                </a:lnTo>
                <a:lnTo>
                  <a:pt x="6172200" y="579710"/>
                </a:lnTo>
                <a:lnTo>
                  <a:pt x="6172200" y="1941596"/>
                </a:lnTo>
                <a:lnTo>
                  <a:pt x="5563446" y="1908560"/>
                </a:lnTo>
                <a:cubicBezTo>
                  <a:pt x="4736030" y="1867387"/>
                  <a:pt x="3993742" y="1848390"/>
                  <a:pt x="3540777" y="1894281"/>
                </a:cubicBezTo>
                <a:lnTo>
                  <a:pt x="0" y="1681366"/>
                </a:lnTo>
                <a:cubicBezTo>
                  <a:pt x="437221" y="1562374"/>
                  <a:pt x="325803" y="1443382"/>
                  <a:pt x="488704" y="1324391"/>
                </a:cubicBezTo>
                <a:lnTo>
                  <a:pt x="488704" y="1288051"/>
                </a:lnTo>
                <a:lnTo>
                  <a:pt x="497934" y="1288051"/>
                </a:lnTo>
                <a:lnTo>
                  <a:pt x="497934" y="1291512"/>
                </a:lnTo>
                <a:lnTo>
                  <a:pt x="503702" y="1291512"/>
                </a:lnTo>
                <a:lnTo>
                  <a:pt x="503702" y="1279975"/>
                </a:lnTo>
                <a:lnTo>
                  <a:pt x="569460" y="1279975"/>
                </a:lnTo>
                <a:lnTo>
                  <a:pt x="569460" y="1271899"/>
                </a:lnTo>
                <a:lnTo>
                  <a:pt x="565422" y="1271899"/>
                </a:lnTo>
                <a:lnTo>
                  <a:pt x="565422" y="1266131"/>
                </a:lnTo>
                <a:lnTo>
                  <a:pt x="575228" y="1266131"/>
                </a:lnTo>
                <a:lnTo>
                  <a:pt x="575228" y="1258632"/>
                </a:lnTo>
                <a:lnTo>
                  <a:pt x="634641" y="1258632"/>
                </a:lnTo>
                <a:lnTo>
                  <a:pt x="634641" y="1242482"/>
                </a:lnTo>
                <a:lnTo>
                  <a:pt x="669828" y="1242482"/>
                </a:lnTo>
                <a:lnTo>
                  <a:pt x="669828" y="1216524"/>
                </a:lnTo>
                <a:lnTo>
                  <a:pt x="669828" y="1212487"/>
                </a:lnTo>
                <a:lnTo>
                  <a:pt x="676173" y="1212487"/>
                </a:lnTo>
                <a:lnTo>
                  <a:pt x="676173" y="1203257"/>
                </a:lnTo>
                <a:lnTo>
                  <a:pt x="673288" y="1203257"/>
                </a:lnTo>
                <a:lnTo>
                  <a:pt x="673288" y="1196913"/>
                </a:lnTo>
                <a:lnTo>
                  <a:pt x="676750" y="1196913"/>
                </a:lnTo>
                <a:lnTo>
                  <a:pt x="676750" y="1191721"/>
                </a:lnTo>
                <a:lnTo>
                  <a:pt x="680787" y="1191721"/>
                </a:lnTo>
                <a:lnTo>
                  <a:pt x="680787" y="1194605"/>
                </a:lnTo>
                <a:lnTo>
                  <a:pt x="863641" y="1194605"/>
                </a:lnTo>
                <a:lnTo>
                  <a:pt x="866525" y="1191721"/>
                </a:lnTo>
                <a:lnTo>
                  <a:pt x="866525" y="1182491"/>
                </a:lnTo>
                <a:lnTo>
                  <a:pt x="869409" y="1182491"/>
                </a:lnTo>
                <a:lnTo>
                  <a:pt x="869409" y="1173262"/>
                </a:lnTo>
                <a:lnTo>
                  <a:pt x="835953" y="1166341"/>
                </a:lnTo>
                <a:lnTo>
                  <a:pt x="835953" y="1153651"/>
                </a:lnTo>
                <a:cubicBezTo>
                  <a:pt x="880946" y="1148459"/>
                  <a:pt x="895366" y="1138076"/>
                  <a:pt x="895366" y="1138076"/>
                </a:cubicBezTo>
                <a:lnTo>
                  <a:pt x="895366" y="1134615"/>
                </a:lnTo>
                <a:lnTo>
                  <a:pt x="900558" y="1134615"/>
                </a:lnTo>
                <a:lnTo>
                  <a:pt x="900558" y="1120195"/>
                </a:lnTo>
                <a:lnTo>
                  <a:pt x="881523" y="1120195"/>
                </a:lnTo>
                <a:lnTo>
                  <a:pt x="878639" y="1115003"/>
                </a:lnTo>
                <a:lnTo>
                  <a:pt x="869409" y="1115003"/>
                </a:lnTo>
                <a:lnTo>
                  <a:pt x="869409" y="1112119"/>
                </a:lnTo>
                <a:lnTo>
                  <a:pt x="871716" y="1112119"/>
                </a:lnTo>
                <a:lnTo>
                  <a:pt x="871716" y="1101736"/>
                </a:lnTo>
                <a:lnTo>
                  <a:pt x="897673" y="1101736"/>
                </a:lnTo>
                <a:lnTo>
                  <a:pt x="897673" y="1095391"/>
                </a:lnTo>
                <a:lnTo>
                  <a:pt x="899981" y="1091930"/>
                </a:lnTo>
                <a:lnTo>
                  <a:pt x="907480" y="1091930"/>
                </a:lnTo>
                <a:lnTo>
                  <a:pt x="907480" y="1097122"/>
                </a:lnTo>
                <a:cubicBezTo>
                  <a:pt x="907480" y="1097122"/>
                  <a:pt x="934014" y="1091930"/>
                  <a:pt x="961124" y="1077509"/>
                </a:cubicBezTo>
                <a:cubicBezTo>
                  <a:pt x="987658" y="1063089"/>
                  <a:pt x="1005540" y="1037131"/>
                  <a:pt x="1005540" y="1037131"/>
                </a:cubicBezTo>
                <a:lnTo>
                  <a:pt x="1005540" y="1030787"/>
                </a:lnTo>
                <a:lnTo>
                  <a:pt x="1002079" y="1030787"/>
                </a:lnTo>
                <a:lnTo>
                  <a:pt x="1002079" y="1027325"/>
                </a:lnTo>
                <a:lnTo>
                  <a:pt x="1005540" y="1027325"/>
                </a:lnTo>
                <a:lnTo>
                  <a:pt x="1005540" y="1022134"/>
                </a:lnTo>
                <a:lnTo>
                  <a:pt x="1007270" y="1020981"/>
                </a:lnTo>
                <a:lnTo>
                  <a:pt x="1011308" y="1020981"/>
                </a:lnTo>
                <a:lnTo>
                  <a:pt x="1011308" y="1012328"/>
                </a:lnTo>
                <a:lnTo>
                  <a:pt x="1015346" y="1012328"/>
                </a:lnTo>
                <a:lnTo>
                  <a:pt x="1015346" y="1020404"/>
                </a:lnTo>
                <a:lnTo>
                  <a:pt x="1020537" y="1020404"/>
                </a:lnTo>
                <a:lnTo>
                  <a:pt x="1020537" y="1012328"/>
                </a:lnTo>
                <a:lnTo>
                  <a:pt x="1023999" y="1012328"/>
                </a:lnTo>
                <a:lnTo>
                  <a:pt x="1023999" y="1028480"/>
                </a:lnTo>
                <a:lnTo>
                  <a:pt x="1028036" y="1028480"/>
                </a:lnTo>
                <a:lnTo>
                  <a:pt x="1028036" y="1031940"/>
                </a:lnTo>
                <a:lnTo>
                  <a:pt x="1138787" y="1031940"/>
                </a:lnTo>
                <a:lnTo>
                  <a:pt x="1247230" y="1031940"/>
                </a:lnTo>
                <a:lnTo>
                  <a:pt x="1247230" y="1028480"/>
                </a:lnTo>
                <a:lnTo>
                  <a:pt x="1251268" y="1028480"/>
                </a:lnTo>
                <a:lnTo>
                  <a:pt x="1251268" y="1012328"/>
                </a:lnTo>
                <a:lnTo>
                  <a:pt x="1254729" y="1012328"/>
                </a:lnTo>
                <a:lnTo>
                  <a:pt x="1254729" y="1020404"/>
                </a:lnTo>
                <a:lnTo>
                  <a:pt x="1259920" y="1020404"/>
                </a:lnTo>
                <a:lnTo>
                  <a:pt x="1259920" y="1012328"/>
                </a:lnTo>
                <a:lnTo>
                  <a:pt x="1263958" y="1012328"/>
                </a:lnTo>
                <a:lnTo>
                  <a:pt x="1263958" y="1020981"/>
                </a:lnTo>
                <a:lnTo>
                  <a:pt x="1267995" y="1020981"/>
                </a:lnTo>
                <a:lnTo>
                  <a:pt x="1269726" y="1022134"/>
                </a:lnTo>
                <a:lnTo>
                  <a:pt x="1269726" y="1027325"/>
                </a:lnTo>
                <a:lnTo>
                  <a:pt x="1273187" y="1027325"/>
                </a:lnTo>
                <a:lnTo>
                  <a:pt x="1273187" y="1030787"/>
                </a:lnTo>
                <a:lnTo>
                  <a:pt x="1269726" y="1030787"/>
                </a:lnTo>
                <a:lnTo>
                  <a:pt x="1269726" y="1037131"/>
                </a:lnTo>
                <a:cubicBezTo>
                  <a:pt x="1269726" y="1037131"/>
                  <a:pt x="1287608" y="1063666"/>
                  <a:pt x="1314141" y="1077509"/>
                </a:cubicBezTo>
                <a:cubicBezTo>
                  <a:pt x="1340676" y="1091930"/>
                  <a:pt x="1367786" y="1097122"/>
                  <a:pt x="1367786" y="1097122"/>
                </a:cubicBezTo>
                <a:lnTo>
                  <a:pt x="1367786" y="1091930"/>
                </a:lnTo>
                <a:lnTo>
                  <a:pt x="1375285" y="1091930"/>
                </a:lnTo>
                <a:lnTo>
                  <a:pt x="1377592" y="1095391"/>
                </a:lnTo>
                <a:lnTo>
                  <a:pt x="1377592" y="1101736"/>
                </a:lnTo>
                <a:lnTo>
                  <a:pt x="1403549" y="1101736"/>
                </a:lnTo>
                <a:lnTo>
                  <a:pt x="1403549" y="1112119"/>
                </a:lnTo>
                <a:lnTo>
                  <a:pt x="1405280" y="1112119"/>
                </a:lnTo>
                <a:lnTo>
                  <a:pt x="1405280" y="1115003"/>
                </a:lnTo>
                <a:lnTo>
                  <a:pt x="1396051" y="1115003"/>
                </a:lnTo>
                <a:lnTo>
                  <a:pt x="1393166" y="1120195"/>
                </a:lnTo>
                <a:lnTo>
                  <a:pt x="1374132" y="1120195"/>
                </a:lnTo>
                <a:lnTo>
                  <a:pt x="1374132" y="1134615"/>
                </a:lnTo>
                <a:lnTo>
                  <a:pt x="1379323" y="1134615"/>
                </a:lnTo>
                <a:lnTo>
                  <a:pt x="1379323" y="1138076"/>
                </a:lnTo>
                <a:cubicBezTo>
                  <a:pt x="1379323" y="1138076"/>
                  <a:pt x="1393743" y="1148459"/>
                  <a:pt x="1438736" y="1153651"/>
                </a:cubicBezTo>
                <a:lnTo>
                  <a:pt x="1438736" y="1166917"/>
                </a:lnTo>
                <a:lnTo>
                  <a:pt x="1405280" y="1173839"/>
                </a:lnTo>
                <a:lnTo>
                  <a:pt x="1405280" y="1183068"/>
                </a:lnTo>
                <a:lnTo>
                  <a:pt x="1408164" y="1183068"/>
                </a:lnTo>
                <a:lnTo>
                  <a:pt x="1408164" y="1192297"/>
                </a:lnTo>
                <a:lnTo>
                  <a:pt x="1411048" y="1195181"/>
                </a:lnTo>
                <a:lnTo>
                  <a:pt x="1448542" y="1195181"/>
                </a:lnTo>
                <a:lnTo>
                  <a:pt x="1448542" y="1188837"/>
                </a:lnTo>
                <a:lnTo>
                  <a:pt x="1461233" y="1188837"/>
                </a:lnTo>
                <a:lnTo>
                  <a:pt x="1461233" y="1155381"/>
                </a:lnTo>
                <a:lnTo>
                  <a:pt x="1470461" y="1155381"/>
                </a:lnTo>
                <a:lnTo>
                  <a:pt x="1489497" y="730261"/>
                </a:lnTo>
                <a:lnTo>
                  <a:pt x="1479114" y="726800"/>
                </a:lnTo>
                <a:lnTo>
                  <a:pt x="1479114" y="695651"/>
                </a:lnTo>
                <a:lnTo>
                  <a:pt x="1475076" y="690459"/>
                </a:lnTo>
                <a:lnTo>
                  <a:pt x="1475076" y="670271"/>
                </a:lnTo>
                <a:lnTo>
                  <a:pt x="1464117" y="663926"/>
                </a:lnTo>
                <a:lnTo>
                  <a:pt x="1458348" y="659311"/>
                </a:lnTo>
                <a:lnTo>
                  <a:pt x="1448542" y="637392"/>
                </a:lnTo>
                <a:lnTo>
                  <a:pt x="1448542" y="619510"/>
                </a:lnTo>
                <a:lnTo>
                  <a:pt x="1451426" y="618357"/>
                </a:lnTo>
                <a:lnTo>
                  <a:pt x="1451426" y="613742"/>
                </a:lnTo>
                <a:lnTo>
                  <a:pt x="1453157" y="612588"/>
                </a:lnTo>
                <a:lnTo>
                  <a:pt x="1453157" y="610858"/>
                </a:lnTo>
                <a:lnTo>
                  <a:pt x="1454887" y="609704"/>
                </a:lnTo>
                <a:lnTo>
                  <a:pt x="1454887" y="606820"/>
                </a:lnTo>
                <a:lnTo>
                  <a:pt x="1475653" y="602206"/>
                </a:lnTo>
                <a:lnTo>
                  <a:pt x="1474499" y="599898"/>
                </a:lnTo>
                <a:lnTo>
                  <a:pt x="1469884" y="582017"/>
                </a:lnTo>
                <a:lnTo>
                  <a:pt x="1469884" y="579133"/>
                </a:lnTo>
                <a:lnTo>
                  <a:pt x="1471615" y="579133"/>
                </a:lnTo>
                <a:lnTo>
                  <a:pt x="1471615" y="580863"/>
                </a:lnTo>
                <a:lnTo>
                  <a:pt x="1487766" y="571057"/>
                </a:lnTo>
                <a:lnTo>
                  <a:pt x="1487766" y="556060"/>
                </a:lnTo>
                <a:lnTo>
                  <a:pt x="1490650" y="556060"/>
                </a:lnTo>
                <a:lnTo>
                  <a:pt x="1490650" y="552022"/>
                </a:lnTo>
                <a:lnTo>
                  <a:pt x="1496996" y="550868"/>
                </a:lnTo>
                <a:lnTo>
                  <a:pt x="1498149" y="462614"/>
                </a:lnTo>
                <a:lnTo>
                  <a:pt x="1496996" y="460883"/>
                </a:lnTo>
                <a:lnTo>
                  <a:pt x="1496996" y="457999"/>
                </a:lnTo>
                <a:lnTo>
                  <a:pt x="1499880" y="456846"/>
                </a:lnTo>
                <a:lnTo>
                  <a:pt x="1498149" y="385896"/>
                </a:lnTo>
                <a:lnTo>
                  <a:pt x="1496419" y="381282"/>
                </a:lnTo>
                <a:lnTo>
                  <a:pt x="1499303" y="379551"/>
                </a:lnTo>
                <a:lnTo>
                  <a:pt x="1499303" y="376090"/>
                </a:lnTo>
                <a:lnTo>
                  <a:pt x="1501610" y="374359"/>
                </a:lnTo>
                <a:lnTo>
                  <a:pt x="1502187" y="300526"/>
                </a:lnTo>
                <a:lnTo>
                  <a:pt x="1498149" y="300526"/>
                </a:lnTo>
                <a:lnTo>
                  <a:pt x="1498149" y="297065"/>
                </a:lnTo>
                <a:lnTo>
                  <a:pt x="1501610" y="297065"/>
                </a:lnTo>
                <a:lnTo>
                  <a:pt x="1501610" y="295334"/>
                </a:lnTo>
                <a:lnTo>
                  <a:pt x="1499303" y="294181"/>
                </a:lnTo>
                <a:lnTo>
                  <a:pt x="1499303" y="293027"/>
                </a:lnTo>
                <a:lnTo>
                  <a:pt x="1498726" y="291874"/>
                </a:lnTo>
                <a:lnTo>
                  <a:pt x="1498726" y="289567"/>
                </a:lnTo>
                <a:lnTo>
                  <a:pt x="1502764" y="288990"/>
                </a:lnTo>
                <a:lnTo>
                  <a:pt x="1502764" y="206503"/>
                </a:lnTo>
                <a:lnTo>
                  <a:pt x="1502187" y="206503"/>
                </a:lnTo>
                <a:lnTo>
                  <a:pt x="1502187" y="204773"/>
                </a:lnTo>
                <a:lnTo>
                  <a:pt x="1503917" y="204773"/>
                </a:lnTo>
                <a:lnTo>
                  <a:pt x="1503917" y="192083"/>
                </a:lnTo>
                <a:lnTo>
                  <a:pt x="1505647" y="190929"/>
                </a:lnTo>
                <a:lnTo>
                  <a:pt x="1507379" y="192083"/>
                </a:lnTo>
                <a:lnTo>
                  <a:pt x="1507379" y="204773"/>
                </a:lnTo>
                <a:lnTo>
                  <a:pt x="1509109" y="204773"/>
                </a:lnTo>
                <a:lnTo>
                  <a:pt x="1509109" y="206503"/>
                </a:lnTo>
                <a:lnTo>
                  <a:pt x="1508532" y="206503"/>
                </a:lnTo>
                <a:lnTo>
                  <a:pt x="1508532" y="288413"/>
                </a:lnTo>
                <a:lnTo>
                  <a:pt x="1511993" y="288990"/>
                </a:lnTo>
                <a:lnTo>
                  <a:pt x="1511993" y="291297"/>
                </a:lnTo>
                <a:lnTo>
                  <a:pt x="1511416" y="292451"/>
                </a:lnTo>
                <a:lnTo>
                  <a:pt x="1511416" y="294181"/>
                </a:lnTo>
                <a:lnTo>
                  <a:pt x="1509109" y="295334"/>
                </a:lnTo>
                <a:lnTo>
                  <a:pt x="1509109" y="297065"/>
                </a:lnTo>
                <a:lnTo>
                  <a:pt x="1513723" y="297065"/>
                </a:lnTo>
                <a:lnTo>
                  <a:pt x="1513723" y="300526"/>
                </a:lnTo>
                <a:lnTo>
                  <a:pt x="1509686" y="300526"/>
                </a:lnTo>
                <a:lnTo>
                  <a:pt x="1510262" y="373783"/>
                </a:lnTo>
                <a:lnTo>
                  <a:pt x="1512570" y="375513"/>
                </a:lnTo>
                <a:lnTo>
                  <a:pt x="1512570" y="378974"/>
                </a:lnTo>
                <a:lnTo>
                  <a:pt x="1515454" y="380705"/>
                </a:lnTo>
                <a:lnTo>
                  <a:pt x="1513723" y="385319"/>
                </a:lnTo>
                <a:lnTo>
                  <a:pt x="1511993" y="456269"/>
                </a:lnTo>
                <a:lnTo>
                  <a:pt x="1514877" y="457423"/>
                </a:lnTo>
                <a:lnTo>
                  <a:pt x="1514877" y="460307"/>
                </a:lnTo>
                <a:lnTo>
                  <a:pt x="1513723" y="462037"/>
                </a:lnTo>
                <a:lnTo>
                  <a:pt x="1514877" y="550291"/>
                </a:lnTo>
                <a:lnTo>
                  <a:pt x="1521222" y="551445"/>
                </a:lnTo>
                <a:lnTo>
                  <a:pt x="1521222" y="555482"/>
                </a:lnTo>
                <a:lnTo>
                  <a:pt x="1524683" y="555482"/>
                </a:lnTo>
                <a:lnTo>
                  <a:pt x="1524683" y="569904"/>
                </a:lnTo>
                <a:lnTo>
                  <a:pt x="1540834" y="579710"/>
                </a:lnTo>
                <a:lnTo>
                  <a:pt x="1540834" y="577979"/>
                </a:lnTo>
                <a:lnTo>
                  <a:pt x="1542565" y="577979"/>
                </a:lnTo>
                <a:lnTo>
                  <a:pt x="1542565" y="580863"/>
                </a:lnTo>
                <a:lnTo>
                  <a:pt x="1537950" y="598744"/>
                </a:lnTo>
                <a:lnTo>
                  <a:pt x="1536219" y="601052"/>
                </a:lnTo>
                <a:lnTo>
                  <a:pt x="1556985" y="605667"/>
                </a:lnTo>
                <a:lnTo>
                  <a:pt x="1556985" y="608551"/>
                </a:lnTo>
                <a:lnTo>
                  <a:pt x="1558716" y="609704"/>
                </a:lnTo>
                <a:lnTo>
                  <a:pt x="1558716" y="611434"/>
                </a:lnTo>
                <a:lnTo>
                  <a:pt x="1560446" y="612588"/>
                </a:lnTo>
                <a:lnTo>
                  <a:pt x="1560446" y="617203"/>
                </a:lnTo>
                <a:lnTo>
                  <a:pt x="1563331" y="618357"/>
                </a:lnTo>
                <a:lnTo>
                  <a:pt x="1563331" y="636239"/>
                </a:lnTo>
                <a:lnTo>
                  <a:pt x="1553525" y="658158"/>
                </a:lnTo>
                <a:lnTo>
                  <a:pt x="1547756" y="662772"/>
                </a:lnTo>
                <a:lnTo>
                  <a:pt x="1536796" y="669118"/>
                </a:lnTo>
                <a:lnTo>
                  <a:pt x="1536796" y="688152"/>
                </a:lnTo>
                <a:lnTo>
                  <a:pt x="1532759" y="693344"/>
                </a:lnTo>
                <a:lnTo>
                  <a:pt x="1532759" y="724492"/>
                </a:lnTo>
                <a:lnTo>
                  <a:pt x="1522376" y="727954"/>
                </a:lnTo>
                <a:lnTo>
                  <a:pt x="1539103" y="1100006"/>
                </a:lnTo>
                <a:lnTo>
                  <a:pt x="1563907" y="1100006"/>
                </a:lnTo>
                <a:lnTo>
                  <a:pt x="1563907" y="1049821"/>
                </a:lnTo>
                <a:lnTo>
                  <a:pt x="1585250" y="1049821"/>
                </a:lnTo>
                <a:lnTo>
                  <a:pt x="1585250" y="1037708"/>
                </a:lnTo>
                <a:lnTo>
                  <a:pt x="1581789" y="1037708"/>
                </a:lnTo>
                <a:lnTo>
                  <a:pt x="1581789" y="1022711"/>
                </a:lnTo>
                <a:lnTo>
                  <a:pt x="1600247" y="1022711"/>
                </a:lnTo>
                <a:lnTo>
                  <a:pt x="1600247" y="1029633"/>
                </a:lnTo>
                <a:lnTo>
                  <a:pt x="1602554" y="1029633"/>
                </a:lnTo>
                <a:lnTo>
                  <a:pt x="1602554" y="1027325"/>
                </a:lnTo>
                <a:lnTo>
                  <a:pt x="1609477" y="1027325"/>
                </a:lnTo>
                <a:lnTo>
                  <a:pt x="1609477" y="1023288"/>
                </a:lnTo>
                <a:lnTo>
                  <a:pt x="1628511" y="1023288"/>
                </a:lnTo>
                <a:lnTo>
                  <a:pt x="1628511" y="1019827"/>
                </a:lnTo>
                <a:lnTo>
                  <a:pt x="1633703" y="1019827"/>
                </a:lnTo>
                <a:lnTo>
                  <a:pt x="1633703" y="1012905"/>
                </a:lnTo>
                <a:lnTo>
                  <a:pt x="1671773" y="1012905"/>
                </a:lnTo>
                <a:lnTo>
                  <a:pt x="1671773" y="958683"/>
                </a:lnTo>
                <a:lnTo>
                  <a:pt x="1675234" y="958683"/>
                </a:lnTo>
                <a:lnTo>
                  <a:pt x="1675234" y="897540"/>
                </a:lnTo>
                <a:cubicBezTo>
                  <a:pt x="1675234" y="897540"/>
                  <a:pt x="1680426" y="891195"/>
                  <a:pt x="1690232" y="883696"/>
                </a:cubicBezTo>
                <a:cubicBezTo>
                  <a:pt x="1700038" y="875621"/>
                  <a:pt x="1711575" y="869275"/>
                  <a:pt x="1711575" y="869275"/>
                </a:cubicBezTo>
                <a:lnTo>
                  <a:pt x="1715612" y="869275"/>
                </a:lnTo>
                <a:lnTo>
                  <a:pt x="1715612" y="866391"/>
                </a:lnTo>
                <a:lnTo>
                  <a:pt x="1728302" y="866391"/>
                </a:lnTo>
                <a:lnTo>
                  <a:pt x="1728302" y="869275"/>
                </a:lnTo>
                <a:lnTo>
                  <a:pt x="1734071" y="869275"/>
                </a:lnTo>
                <a:lnTo>
                  <a:pt x="1734071" y="858892"/>
                </a:lnTo>
                <a:lnTo>
                  <a:pt x="1739262" y="858892"/>
                </a:lnTo>
                <a:cubicBezTo>
                  <a:pt x="1739262" y="858892"/>
                  <a:pt x="1761758" y="848510"/>
                  <a:pt x="1780794" y="843318"/>
                </a:cubicBezTo>
                <a:cubicBezTo>
                  <a:pt x="1799829" y="838704"/>
                  <a:pt x="1832707" y="833512"/>
                  <a:pt x="1832707" y="833512"/>
                </a:cubicBezTo>
                <a:lnTo>
                  <a:pt x="1832707" y="828321"/>
                </a:lnTo>
                <a:lnTo>
                  <a:pt x="1884622" y="828321"/>
                </a:lnTo>
                <a:lnTo>
                  <a:pt x="1884622" y="824860"/>
                </a:lnTo>
                <a:lnTo>
                  <a:pt x="1881161" y="822553"/>
                </a:lnTo>
                <a:lnTo>
                  <a:pt x="1881161" y="816785"/>
                </a:lnTo>
                <a:lnTo>
                  <a:pt x="1895005" y="816785"/>
                </a:lnTo>
                <a:lnTo>
                  <a:pt x="1895005" y="798903"/>
                </a:lnTo>
                <a:lnTo>
                  <a:pt x="1897312" y="798903"/>
                </a:lnTo>
                <a:lnTo>
                  <a:pt x="1905965" y="807555"/>
                </a:lnTo>
                <a:lnTo>
                  <a:pt x="1910002" y="807555"/>
                </a:lnTo>
                <a:lnTo>
                  <a:pt x="1910002" y="833512"/>
                </a:lnTo>
                <a:lnTo>
                  <a:pt x="1922115" y="833512"/>
                </a:lnTo>
                <a:lnTo>
                  <a:pt x="1922115" y="802364"/>
                </a:lnTo>
                <a:lnTo>
                  <a:pt x="1925000" y="802364"/>
                </a:lnTo>
                <a:lnTo>
                  <a:pt x="1925000" y="833512"/>
                </a:lnTo>
                <a:lnTo>
                  <a:pt x="1931922" y="833512"/>
                </a:lnTo>
                <a:lnTo>
                  <a:pt x="1934806" y="828898"/>
                </a:lnTo>
                <a:cubicBezTo>
                  <a:pt x="1934806" y="828898"/>
                  <a:pt x="1954995" y="828321"/>
                  <a:pt x="1989605" y="835243"/>
                </a:cubicBezTo>
                <a:cubicBezTo>
                  <a:pt x="2024214" y="842165"/>
                  <a:pt x="2046133" y="860623"/>
                  <a:pt x="2046133" y="860623"/>
                </a:cubicBezTo>
                <a:lnTo>
                  <a:pt x="2046133" y="871583"/>
                </a:lnTo>
                <a:lnTo>
                  <a:pt x="2054786" y="871583"/>
                </a:lnTo>
                <a:cubicBezTo>
                  <a:pt x="2061131" y="871583"/>
                  <a:pt x="2060554" y="890041"/>
                  <a:pt x="2060554" y="890041"/>
                </a:cubicBezTo>
                <a:lnTo>
                  <a:pt x="2060554" y="903308"/>
                </a:lnTo>
                <a:lnTo>
                  <a:pt x="2057670" y="903308"/>
                </a:lnTo>
                <a:lnTo>
                  <a:pt x="2057670" y="961568"/>
                </a:lnTo>
                <a:lnTo>
                  <a:pt x="2059401" y="961568"/>
                </a:lnTo>
                <a:lnTo>
                  <a:pt x="2059401" y="1035401"/>
                </a:lnTo>
                <a:lnTo>
                  <a:pt x="2092856" y="1035401"/>
                </a:lnTo>
                <a:lnTo>
                  <a:pt x="2092856" y="1029056"/>
                </a:lnTo>
                <a:lnTo>
                  <a:pt x="2100355" y="1029056"/>
                </a:lnTo>
                <a:lnTo>
                  <a:pt x="2100355" y="1014058"/>
                </a:lnTo>
                <a:lnTo>
                  <a:pt x="2119967" y="1014058"/>
                </a:lnTo>
                <a:lnTo>
                  <a:pt x="2119967" y="989832"/>
                </a:lnTo>
                <a:lnTo>
                  <a:pt x="2147655" y="989832"/>
                </a:lnTo>
                <a:lnTo>
                  <a:pt x="2147655" y="985794"/>
                </a:lnTo>
                <a:lnTo>
                  <a:pt x="2154000" y="985794"/>
                </a:lnTo>
                <a:lnTo>
                  <a:pt x="2154000" y="989832"/>
                </a:lnTo>
                <a:lnTo>
                  <a:pt x="2174188" y="989832"/>
                </a:lnTo>
                <a:lnTo>
                  <a:pt x="2174188" y="996754"/>
                </a:lnTo>
                <a:lnTo>
                  <a:pt x="2179956" y="1001945"/>
                </a:lnTo>
                <a:lnTo>
                  <a:pt x="2190916" y="1001945"/>
                </a:lnTo>
                <a:lnTo>
                  <a:pt x="2190916" y="1007137"/>
                </a:lnTo>
                <a:lnTo>
                  <a:pt x="2204183" y="1007137"/>
                </a:lnTo>
                <a:lnTo>
                  <a:pt x="2204183" y="1013482"/>
                </a:lnTo>
                <a:lnTo>
                  <a:pt x="2219758" y="1013482"/>
                </a:lnTo>
                <a:lnTo>
                  <a:pt x="2224372" y="1019827"/>
                </a:lnTo>
                <a:lnTo>
                  <a:pt x="2226679" y="1022134"/>
                </a:lnTo>
                <a:lnTo>
                  <a:pt x="2226679" y="1001368"/>
                </a:lnTo>
                <a:lnTo>
                  <a:pt x="2255521" y="1001368"/>
                </a:lnTo>
                <a:lnTo>
                  <a:pt x="2255521" y="965029"/>
                </a:lnTo>
                <a:lnTo>
                  <a:pt x="2251483" y="965029"/>
                </a:lnTo>
                <a:lnTo>
                  <a:pt x="2251483" y="952339"/>
                </a:lnTo>
                <a:lnTo>
                  <a:pt x="2271095" y="952339"/>
                </a:lnTo>
                <a:lnTo>
                  <a:pt x="2271095" y="940802"/>
                </a:lnTo>
                <a:lnTo>
                  <a:pt x="2286093" y="924651"/>
                </a:lnTo>
                <a:lnTo>
                  <a:pt x="2286093" y="915421"/>
                </a:lnTo>
                <a:lnTo>
                  <a:pt x="2291284" y="915421"/>
                </a:lnTo>
                <a:lnTo>
                  <a:pt x="2291284" y="809863"/>
                </a:lnTo>
                <a:lnTo>
                  <a:pt x="2299936" y="809863"/>
                </a:lnTo>
                <a:lnTo>
                  <a:pt x="2299936" y="714110"/>
                </a:lnTo>
                <a:lnTo>
                  <a:pt x="2321856" y="714110"/>
                </a:lnTo>
                <a:lnTo>
                  <a:pt x="2321856" y="704881"/>
                </a:lnTo>
                <a:lnTo>
                  <a:pt x="2330508" y="697382"/>
                </a:lnTo>
                <a:lnTo>
                  <a:pt x="2330508" y="692191"/>
                </a:lnTo>
                <a:lnTo>
                  <a:pt x="2397997" y="628740"/>
                </a:lnTo>
                <a:lnTo>
                  <a:pt x="2403765" y="628740"/>
                </a:lnTo>
                <a:lnTo>
                  <a:pt x="2403765" y="643160"/>
                </a:lnTo>
                <a:lnTo>
                  <a:pt x="2413571" y="654696"/>
                </a:lnTo>
                <a:lnTo>
                  <a:pt x="2413571" y="676039"/>
                </a:lnTo>
                <a:lnTo>
                  <a:pt x="2432030" y="688152"/>
                </a:lnTo>
                <a:lnTo>
                  <a:pt x="2432030" y="650659"/>
                </a:lnTo>
                <a:lnTo>
                  <a:pt x="2434337" y="650659"/>
                </a:lnTo>
                <a:lnTo>
                  <a:pt x="2434337" y="712956"/>
                </a:lnTo>
                <a:lnTo>
                  <a:pt x="2452218" y="712956"/>
                </a:lnTo>
                <a:lnTo>
                  <a:pt x="2452218" y="836396"/>
                </a:lnTo>
                <a:lnTo>
                  <a:pt x="2471830" y="836396"/>
                </a:lnTo>
                <a:lnTo>
                  <a:pt x="2471830" y="1024441"/>
                </a:lnTo>
                <a:lnTo>
                  <a:pt x="2493173" y="1024441"/>
                </a:lnTo>
                <a:lnTo>
                  <a:pt x="2493173" y="1045784"/>
                </a:lnTo>
                <a:lnTo>
                  <a:pt x="2509324" y="1045784"/>
                </a:lnTo>
                <a:lnTo>
                  <a:pt x="2509324" y="918306"/>
                </a:lnTo>
                <a:lnTo>
                  <a:pt x="2527206" y="918306"/>
                </a:lnTo>
                <a:lnTo>
                  <a:pt x="2527206" y="802940"/>
                </a:lnTo>
                <a:lnTo>
                  <a:pt x="2534128" y="802940"/>
                </a:lnTo>
                <a:lnTo>
                  <a:pt x="2534128" y="845049"/>
                </a:lnTo>
                <a:lnTo>
                  <a:pt x="2563546" y="845049"/>
                </a:lnTo>
                <a:lnTo>
                  <a:pt x="2563546" y="815631"/>
                </a:lnTo>
                <a:lnTo>
                  <a:pt x="2572198" y="815631"/>
                </a:lnTo>
                <a:lnTo>
                  <a:pt x="2572198" y="546831"/>
                </a:lnTo>
                <a:lnTo>
                  <a:pt x="2772933" y="546831"/>
                </a:lnTo>
                <a:lnTo>
                  <a:pt x="2772933" y="806979"/>
                </a:lnTo>
                <a:lnTo>
                  <a:pt x="2798890" y="806979"/>
                </a:lnTo>
                <a:lnTo>
                  <a:pt x="2798890" y="562981"/>
                </a:lnTo>
                <a:lnTo>
                  <a:pt x="2851382" y="562981"/>
                </a:lnTo>
                <a:lnTo>
                  <a:pt x="2851382" y="323599"/>
                </a:lnTo>
                <a:lnTo>
                  <a:pt x="2933290" y="323599"/>
                </a:lnTo>
                <a:lnTo>
                  <a:pt x="2933290" y="314947"/>
                </a:lnTo>
                <a:lnTo>
                  <a:pt x="2939059" y="314947"/>
                </a:lnTo>
                <a:lnTo>
                  <a:pt x="2939059" y="332252"/>
                </a:lnTo>
                <a:lnTo>
                  <a:pt x="3041734" y="332252"/>
                </a:lnTo>
                <a:lnTo>
                  <a:pt x="3041734" y="729107"/>
                </a:lnTo>
                <a:lnTo>
                  <a:pt x="3076920" y="729107"/>
                </a:lnTo>
                <a:lnTo>
                  <a:pt x="3076920" y="736029"/>
                </a:lnTo>
                <a:lnTo>
                  <a:pt x="3082689" y="736029"/>
                </a:lnTo>
                <a:lnTo>
                  <a:pt x="3082689" y="722762"/>
                </a:lnTo>
                <a:lnTo>
                  <a:pt x="3122490" y="710649"/>
                </a:lnTo>
                <a:lnTo>
                  <a:pt x="3143832" y="710649"/>
                </a:lnTo>
                <a:lnTo>
                  <a:pt x="3143832" y="696228"/>
                </a:lnTo>
                <a:lnTo>
                  <a:pt x="3163444" y="696228"/>
                </a:lnTo>
                <a:lnTo>
                  <a:pt x="3163444" y="657581"/>
                </a:lnTo>
                <a:lnTo>
                  <a:pt x="3165752" y="657581"/>
                </a:lnTo>
                <a:lnTo>
                  <a:pt x="3165752" y="695651"/>
                </a:lnTo>
                <a:lnTo>
                  <a:pt x="3204398" y="695651"/>
                </a:lnTo>
                <a:lnTo>
                  <a:pt x="3204398" y="685845"/>
                </a:lnTo>
                <a:lnTo>
                  <a:pt x="3240739" y="685845"/>
                </a:lnTo>
                <a:lnTo>
                  <a:pt x="3240739" y="683538"/>
                </a:lnTo>
                <a:lnTo>
                  <a:pt x="3253429" y="683538"/>
                </a:lnTo>
                <a:lnTo>
                  <a:pt x="3253429" y="686422"/>
                </a:lnTo>
                <a:lnTo>
                  <a:pt x="3265542" y="686422"/>
                </a:lnTo>
                <a:lnTo>
                  <a:pt x="3265542" y="680654"/>
                </a:lnTo>
                <a:lnTo>
                  <a:pt x="3278232" y="680654"/>
                </a:lnTo>
                <a:lnTo>
                  <a:pt x="3278232" y="768908"/>
                </a:lnTo>
                <a:lnTo>
                  <a:pt x="3294383" y="768908"/>
                </a:lnTo>
                <a:lnTo>
                  <a:pt x="3294383" y="761986"/>
                </a:lnTo>
                <a:lnTo>
                  <a:pt x="3299575" y="761986"/>
                </a:lnTo>
                <a:lnTo>
                  <a:pt x="3299575" y="858316"/>
                </a:lnTo>
                <a:lnTo>
                  <a:pt x="3320918" y="858316"/>
                </a:lnTo>
                <a:lnTo>
                  <a:pt x="3320918" y="845049"/>
                </a:lnTo>
                <a:lnTo>
                  <a:pt x="3343991" y="845049"/>
                </a:lnTo>
                <a:lnTo>
                  <a:pt x="3343991" y="856585"/>
                </a:lnTo>
                <a:lnTo>
                  <a:pt x="3355527" y="856585"/>
                </a:lnTo>
                <a:lnTo>
                  <a:pt x="3355527" y="850817"/>
                </a:lnTo>
                <a:lnTo>
                  <a:pt x="3405134" y="850817"/>
                </a:lnTo>
                <a:lnTo>
                  <a:pt x="3405134" y="863507"/>
                </a:lnTo>
                <a:lnTo>
                  <a:pt x="3440320" y="863507"/>
                </a:lnTo>
                <a:lnTo>
                  <a:pt x="3440320" y="718147"/>
                </a:lnTo>
                <a:lnTo>
                  <a:pt x="3483006" y="718147"/>
                </a:lnTo>
                <a:lnTo>
                  <a:pt x="3483006" y="708341"/>
                </a:lnTo>
                <a:lnTo>
                  <a:pt x="3582220" y="708341"/>
                </a:lnTo>
                <a:lnTo>
                  <a:pt x="3582220" y="699689"/>
                </a:lnTo>
                <a:lnTo>
                  <a:pt x="3618559" y="699689"/>
                </a:lnTo>
                <a:lnTo>
                  <a:pt x="3618559" y="678923"/>
                </a:lnTo>
                <a:lnTo>
                  <a:pt x="3629519" y="678923"/>
                </a:lnTo>
                <a:lnTo>
                  <a:pt x="3629519" y="686999"/>
                </a:lnTo>
                <a:lnTo>
                  <a:pt x="3633557" y="686999"/>
                </a:lnTo>
                <a:lnTo>
                  <a:pt x="3633557" y="684115"/>
                </a:lnTo>
                <a:lnTo>
                  <a:pt x="3707967" y="684115"/>
                </a:lnTo>
                <a:lnTo>
                  <a:pt x="3707967" y="696805"/>
                </a:lnTo>
                <a:lnTo>
                  <a:pt x="3740846" y="696805"/>
                </a:lnTo>
                <a:lnTo>
                  <a:pt x="3740846" y="705457"/>
                </a:lnTo>
                <a:lnTo>
                  <a:pt x="3752383" y="705457"/>
                </a:lnTo>
                <a:lnTo>
                  <a:pt x="3755844" y="710649"/>
                </a:lnTo>
                <a:lnTo>
                  <a:pt x="3755844" y="905039"/>
                </a:lnTo>
                <a:lnTo>
                  <a:pt x="3780648" y="906769"/>
                </a:lnTo>
                <a:lnTo>
                  <a:pt x="3780648" y="826014"/>
                </a:lnTo>
                <a:lnTo>
                  <a:pt x="3785839" y="826014"/>
                </a:lnTo>
                <a:lnTo>
                  <a:pt x="3785839" y="869275"/>
                </a:lnTo>
                <a:lnTo>
                  <a:pt x="3857366" y="869275"/>
                </a:lnTo>
                <a:lnTo>
                  <a:pt x="3857366" y="885427"/>
                </a:lnTo>
                <a:lnTo>
                  <a:pt x="3868902" y="885427"/>
                </a:lnTo>
                <a:lnTo>
                  <a:pt x="3868902" y="899847"/>
                </a:lnTo>
                <a:lnTo>
                  <a:pt x="3876977" y="899847"/>
                </a:lnTo>
                <a:lnTo>
                  <a:pt x="3876977" y="649505"/>
                </a:lnTo>
                <a:lnTo>
                  <a:pt x="3904088" y="649505"/>
                </a:lnTo>
                <a:lnTo>
                  <a:pt x="3904088" y="641430"/>
                </a:lnTo>
                <a:lnTo>
                  <a:pt x="4015993" y="641430"/>
                </a:lnTo>
                <a:lnTo>
                  <a:pt x="4015993" y="651236"/>
                </a:lnTo>
                <a:lnTo>
                  <a:pt x="4055793" y="651236"/>
                </a:lnTo>
                <a:lnTo>
                  <a:pt x="4055793" y="1129424"/>
                </a:lnTo>
                <a:lnTo>
                  <a:pt x="4070791" y="1129424"/>
                </a:lnTo>
                <a:lnTo>
                  <a:pt x="4070791" y="946570"/>
                </a:lnTo>
                <a:lnTo>
                  <a:pt x="4088672" y="946570"/>
                </a:lnTo>
                <a:lnTo>
                  <a:pt x="4088672" y="909077"/>
                </a:lnTo>
                <a:lnTo>
                  <a:pt x="4144048" y="909077"/>
                </a:lnTo>
                <a:lnTo>
                  <a:pt x="4144048" y="865815"/>
                </a:lnTo>
                <a:lnTo>
                  <a:pt x="4153277" y="865815"/>
                </a:lnTo>
                <a:lnTo>
                  <a:pt x="4153277" y="830628"/>
                </a:lnTo>
                <a:lnTo>
                  <a:pt x="4167698" y="816785"/>
                </a:lnTo>
                <a:lnTo>
                  <a:pt x="4167698" y="692191"/>
                </a:lnTo>
                <a:lnTo>
                  <a:pt x="4192501" y="692191"/>
                </a:lnTo>
                <a:lnTo>
                  <a:pt x="4192501" y="676039"/>
                </a:lnTo>
                <a:lnTo>
                  <a:pt x="4263451" y="676039"/>
                </a:lnTo>
                <a:lnTo>
                  <a:pt x="4266334" y="669694"/>
                </a:lnTo>
                <a:lnTo>
                  <a:pt x="4292292" y="669694"/>
                </a:lnTo>
                <a:lnTo>
                  <a:pt x="4292292" y="682961"/>
                </a:lnTo>
                <a:lnTo>
                  <a:pt x="4354589" y="682961"/>
                </a:lnTo>
                <a:lnTo>
                  <a:pt x="4354589" y="917152"/>
                </a:lnTo>
                <a:lnTo>
                  <a:pt x="4431307" y="917152"/>
                </a:lnTo>
                <a:lnTo>
                  <a:pt x="4431307" y="905039"/>
                </a:lnTo>
                <a:lnTo>
                  <a:pt x="4446881" y="905039"/>
                </a:lnTo>
                <a:lnTo>
                  <a:pt x="4446881" y="930996"/>
                </a:lnTo>
                <a:lnTo>
                  <a:pt x="4480337" y="930996"/>
                </a:lnTo>
                <a:lnTo>
                  <a:pt x="4480337" y="916576"/>
                </a:lnTo>
                <a:lnTo>
                  <a:pt x="4490720" y="916576"/>
                </a:lnTo>
                <a:lnTo>
                  <a:pt x="4490720" y="856008"/>
                </a:lnTo>
                <a:lnTo>
                  <a:pt x="4506870" y="856008"/>
                </a:lnTo>
                <a:cubicBezTo>
                  <a:pt x="4506870" y="856008"/>
                  <a:pt x="4505140" y="592400"/>
                  <a:pt x="4506870" y="494339"/>
                </a:cubicBezTo>
                <a:cubicBezTo>
                  <a:pt x="4508602" y="395702"/>
                  <a:pt x="4520138" y="11537"/>
                  <a:pt x="4520138" y="11537"/>
                </a:cubicBezTo>
                <a:lnTo>
                  <a:pt x="4555324" y="1153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DFFDD44-9DCD-2B37-EB9A-53F324F86DB7}"/>
              </a:ext>
            </a:extLst>
          </p:cNvPr>
          <p:cNvSpPr/>
          <p:nvPr userDrawn="1"/>
        </p:nvSpPr>
        <p:spPr>
          <a:xfrm>
            <a:off x="0" y="5948908"/>
            <a:ext cx="12192000" cy="1007813"/>
          </a:xfrm>
          <a:custGeom>
            <a:avLst/>
            <a:gdLst>
              <a:gd name="connsiteX0" fmla="*/ 6825497 w 12192000"/>
              <a:gd name="connsiteY0" fmla="*/ 1023 h 1007813"/>
              <a:gd name="connsiteX1" fmla="*/ 7968193 w 12192000"/>
              <a:gd name="connsiteY1" fmla="*/ 496655 h 1007813"/>
              <a:gd name="connsiteX2" fmla="*/ 12098801 w 12192000"/>
              <a:gd name="connsiteY2" fmla="*/ 600901 h 1007813"/>
              <a:gd name="connsiteX3" fmla="*/ 12192000 w 12192000"/>
              <a:gd name="connsiteY3" fmla="*/ 617781 h 1007813"/>
              <a:gd name="connsiteX4" fmla="*/ 12192000 w 12192000"/>
              <a:gd name="connsiteY4" fmla="*/ 1007813 h 1007813"/>
              <a:gd name="connsiteX5" fmla="*/ 0 w 12192000"/>
              <a:gd name="connsiteY5" fmla="*/ 1007813 h 1007813"/>
              <a:gd name="connsiteX6" fmla="*/ 0 w 12192000"/>
              <a:gd name="connsiteY6" fmla="*/ 290180 h 1007813"/>
              <a:gd name="connsiteX7" fmla="*/ 85670 w 12192000"/>
              <a:gd name="connsiteY7" fmla="*/ 335425 h 1007813"/>
              <a:gd name="connsiteX8" fmla="*/ 1241214 w 12192000"/>
              <a:gd name="connsiteY8" fmla="*/ 674455 h 1007813"/>
              <a:gd name="connsiteX9" fmla="*/ 2984290 w 12192000"/>
              <a:gd name="connsiteY9" fmla="*/ 166455 h 1007813"/>
              <a:gd name="connsiteX10" fmla="*/ 5011421 w 12192000"/>
              <a:gd name="connsiteY10" fmla="*/ 661755 h 1007813"/>
              <a:gd name="connsiteX11" fmla="*/ 6741585 w 12192000"/>
              <a:gd name="connsiteY11" fmla="*/ 1356 h 1007813"/>
              <a:gd name="connsiteX12" fmla="*/ 6825497 w 12192000"/>
              <a:gd name="connsiteY12" fmla="*/ 1023 h 100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07813">
                <a:moveTo>
                  <a:pt x="6825497" y="1023"/>
                </a:moveTo>
                <a:cubicBezTo>
                  <a:pt x="7205124" y="22645"/>
                  <a:pt x="7023259" y="380627"/>
                  <a:pt x="7968193" y="496655"/>
                </a:cubicBezTo>
                <a:cubicBezTo>
                  <a:pt x="8850131" y="604948"/>
                  <a:pt x="10480927" y="346428"/>
                  <a:pt x="12098801" y="600901"/>
                </a:cubicBezTo>
                <a:lnTo>
                  <a:pt x="12192000" y="617781"/>
                </a:lnTo>
                <a:lnTo>
                  <a:pt x="12192000" y="1007813"/>
                </a:lnTo>
                <a:lnTo>
                  <a:pt x="0" y="1007813"/>
                </a:lnTo>
                <a:lnTo>
                  <a:pt x="0" y="290180"/>
                </a:lnTo>
                <a:lnTo>
                  <a:pt x="85670" y="335425"/>
                </a:lnTo>
                <a:cubicBezTo>
                  <a:pt x="455418" y="521658"/>
                  <a:pt x="832882" y="671280"/>
                  <a:pt x="1241214" y="674455"/>
                </a:cubicBezTo>
                <a:cubicBezTo>
                  <a:pt x="1785657" y="678688"/>
                  <a:pt x="2355921" y="168572"/>
                  <a:pt x="2984290" y="166455"/>
                </a:cubicBezTo>
                <a:cubicBezTo>
                  <a:pt x="3612658" y="164338"/>
                  <a:pt x="4385207" y="689272"/>
                  <a:pt x="5011421" y="661755"/>
                </a:cubicBezTo>
                <a:cubicBezTo>
                  <a:pt x="5637638" y="634238"/>
                  <a:pt x="6248790" y="28872"/>
                  <a:pt x="6741585" y="1356"/>
                </a:cubicBezTo>
                <a:cubicBezTo>
                  <a:pt x="6772385" y="-365"/>
                  <a:pt x="6800189" y="-418"/>
                  <a:pt x="6825497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1E5EC3A-7066-AE01-6402-93B3193181C7}"/>
              </a:ext>
            </a:extLst>
          </p:cNvPr>
          <p:cNvSpPr/>
          <p:nvPr userDrawn="1"/>
        </p:nvSpPr>
        <p:spPr>
          <a:xfrm>
            <a:off x="0" y="6135990"/>
            <a:ext cx="12192000" cy="820731"/>
          </a:xfrm>
          <a:custGeom>
            <a:avLst/>
            <a:gdLst>
              <a:gd name="connsiteX0" fmla="*/ 6825496 w 12192000"/>
              <a:gd name="connsiteY0" fmla="*/ 1023 h 820731"/>
              <a:gd name="connsiteX1" fmla="*/ 7968192 w 12192000"/>
              <a:gd name="connsiteY1" fmla="*/ 496655 h 820731"/>
              <a:gd name="connsiteX2" fmla="*/ 12098800 w 12192000"/>
              <a:gd name="connsiteY2" fmla="*/ 600901 h 820731"/>
              <a:gd name="connsiteX3" fmla="*/ 12192000 w 12192000"/>
              <a:gd name="connsiteY3" fmla="*/ 617781 h 820731"/>
              <a:gd name="connsiteX4" fmla="*/ 12192000 w 12192000"/>
              <a:gd name="connsiteY4" fmla="*/ 820731 h 820731"/>
              <a:gd name="connsiteX5" fmla="*/ 0 w 12192000"/>
              <a:gd name="connsiteY5" fmla="*/ 820731 h 820731"/>
              <a:gd name="connsiteX6" fmla="*/ 0 w 12192000"/>
              <a:gd name="connsiteY6" fmla="*/ 290181 h 820731"/>
              <a:gd name="connsiteX7" fmla="*/ 85669 w 12192000"/>
              <a:gd name="connsiteY7" fmla="*/ 335425 h 820731"/>
              <a:gd name="connsiteX8" fmla="*/ 1241213 w 12192000"/>
              <a:gd name="connsiteY8" fmla="*/ 674455 h 820731"/>
              <a:gd name="connsiteX9" fmla="*/ 2984289 w 12192000"/>
              <a:gd name="connsiteY9" fmla="*/ 166455 h 820731"/>
              <a:gd name="connsiteX10" fmla="*/ 5011421 w 12192000"/>
              <a:gd name="connsiteY10" fmla="*/ 661755 h 820731"/>
              <a:gd name="connsiteX11" fmla="*/ 6741584 w 12192000"/>
              <a:gd name="connsiteY11" fmla="*/ 1355 h 820731"/>
              <a:gd name="connsiteX12" fmla="*/ 6825496 w 12192000"/>
              <a:gd name="connsiteY12" fmla="*/ 1023 h 82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820731">
                <a:moveTo>
                  <a:pt x="6825496" y="1023"/>
                </a:moveTo>
                <a:cubicBezTo>
                  <a:pt x="7205123" y="22646"/>
                  <a:pt x="7023258" y="380627"/>
                  <a:pt x="7968192" y="496655"/>
                </a:cubicBezTo>
                <a:cubicBezTo>
                  <a:pt x="8850130" y="604948"/>
                  <a:pt x="10480926" y="346428"/>
                  <a:pt x="12098800" y="600901"/>
                </a:cubicBezTo>
                <a:lnTo>
                  <a:pt x="12192000" y="617781"/>
                </a:lnTo>
                <a:lnTo>
                  <a:pt x="12192000" y="820731"/>
                </a:lnTo>
                <a:lnTo>
                  <a:pt x="0" y="820731"/>
                </a:lnTo>
                <a:lnTo>
                  <a:pt x="0" y="290181"/>
                </a:lnTo>
                <a:lnTo>
                  <a:pt x="85669" y="335425"/>
                </a:lnTo>
                <a:cubicBezTo>
                  <a:pt x="455417" y="521658"/>
                  <a:pt x="832881" y="671280"/>
                  <a:pt x="1241213" y="674455"/>
                </a:cubicBezTo>
                <a:cubicBezTo>
                  <a:pt x="1785656" y="678688"/>
                  <a:pt x="2355920" y="168572"/>
                  <a:pt x="2984289" y="166455"/>
                </a:cubicBezTo>
                <a:cubicBezTo>
                  <a:pt x="3612657" y="164339"/>
                  <a:pt x="4385206" y="689272"/>
                  <a:pt x="5011421" y="661755"/>
                </a:cubicBezTo>
                <a:cubicBezTo>
                  <a:pt x="5637637" y="634238"/>
                  <a:pt x="6248789" y="28872"/>
                  <a:pt x="6741584" y="1355"/>
                </a:cubicBezTo>
                <a:cubicBezTo>
                  <a:pt x="6772384" y="-365"/>
                  <a:pt x="6800188" y="-418"/>
                  <a:pt x="682549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72A09C0-9D97-A211-0EED-CB78C27BA546}"/>
              </a:ext>
            </a:extLst>
          </p:cNvPr>
          <p:cNvGrpSpPr/>
          <p:nvPr userDrawn="1"/>
        </p:nvGrpSpPr>
        <p:grpSpPr>
          <a:xfrm>
            <a:off x="427574" y="451818"/>
            <a:ext cx="3062795" cy="438489"/>
            <a:chOff x="976545" y="2715855"/>
            <a:chExt cx="3062795" cy="438489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41EEA34C-6909-563E-EAE3-A76C05BFDEF5}"/>
                </a:ext>
              </a:extLst>
            </p:cNvPr>
            <p:cNvSpPr/>
            <p:nvPr/>
          </p:nvSpPr>
          <p:spPr>
            <a:xfrm>
              <a:off x="1958972" y="2715855"/>
              <a:ext cx="2080368" cy="288556"/>
            </a:xfrm>
            <a:prstGeom prst="parallelogram">
              <a:avLst>
                <a:gd name="adj" fmla="val 61919"/>
              </a:avLst>
            </a:prstGeom>
            <a:solidFill>
              <a:srgbClr val="F4D9D9">
                <a:alpha val="36000"/>
              </a:srgbClr>
            </a:solidFill>
            <a:ln>
              <a:noFill/>
              <a:prstDash val="dash"/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16D3A356-83AF-B00C-184C-1779456C25D9}"/>
                </a:ext>
              </a:extLst>
            </p:cNvPr>
            <p:cNvSpPr/>
            <p:nvPr/>
          </p:nvSpPr>
          <p:spPr>
            <a:xfrm>
              <a:off x="976545" y="2728803"/>
              <a:ext cx="2796465" cy="425541"/>
            </a:xfrm>
            <a:prstGeom prst="parallelogram">
              <a:avLst>
                <a:gd name="adj" fmla="val 61919"/>
              </a:avLst>
            </a:prstGeom>
            <a:noFill/>
            <a:ln w="25400">
              <a:gradFill>
                <a:gsLst>
                  <a:gs pos="100000">
                    <a:srgbClr val="F4D9D9">
                      <a:alpha val="40000"/>
                    </a:srgb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7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7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形 4">
            <a:extLst>
              <a:ext uri="{FF2B5EF4-FFF2-40B4-BE49-F238E27FC236}">
                <a16:creationId xmlns:a16="http://schemas.microsoft.com/office/drawing/2014/main" id="{DBE4DD38-DFFA-6D87-7E81-F404D9BAFBA5}"/>
              </a:ext>
            </a:extLst>
          </p:cNvPr>
          <p:cNvSpPr/>
          <p:nvPr/>
        </p:nvSpPr>
        <p:spPr>
          <a:xfrm>
            <a:off x="1143000" y="2806814"/>
            <a:ext cx="9267988" cy="1894281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41603"/>
              <a:gd name="connsiteX1" fmla="*/ 12164764 w 12192000"/>
              <a:gd name="connsiteY1" fmla="*/ 1776732 h 1841603"/>
              <a:gd name="connsiteX2" fmla="*/ 12141533 w 12192000"/>
              <a:gd name="connsiteY2" fmla="*/ 1776732 h 1841603"/>
              <a:gd name="connsiteX3" fmla="*/ 12141533 w 12192000"/>
              <a:gd name="connsiteY3" fmla="*/ 1765517 h 1841603"/>
              <a:gd name="connsiteX4" fmla="*/ 12119105 w 12192000"/>
              <a:gd name="connsiteY4" fmla="*/ 1754302 h 1841603"/>
              <a:gd name="connsiteX5" fmla="*/ 12020575 w 12192000"/>
              <a:gd name="connsiteY5" fmla="*/ 1754302 h 1841603"/>
              <a:gd name="connsiteX6" fmla="*/ 12020575 w 12192000"/>
              <a:gd name="connsiteY6" fmla="*/ 1711847 h 1841603"/>
              <a:gd name="connsiteX7" fmla="*/ 12022178 w 12192000"/>
              <a:gd name="connsiteY7" fmla="*/ 1709443 h 1841603"/>
              <a:gd name="connsiteX8" fmla="*/ 12022178 w 12192000"/>
              <a:gd name="connsiteY8" fmla="*/ 1697428 h 1841603"/>
              <a:gd name="connsiteX9" fmla="*/ 12048612 w 12192000"/>
              <a:gd name="connsiteY9" fmla="*/ 1690218 h 1841603"/>
              <a:gd name="connsiteX10" fmla="*/ 12048612 w 12192000"/>
              <a:gd name="connsiteY10" fmla="*/ 1685412 h 1841603"/>
              <a:gd name="connsiteX11" fmla="*/ 12027784 w 12192000"/>
              <a:gd name="connsiteY11" fmla="*/ 1672595 h 1841603"/>
              <a:gd name="connsiteX12" fmla="*/ 12001349 w 12192000"/>
              <a:gd name="connsiteY12" fmla="*/ 1661380 h 1841603"/>
              <a:gd name="connsiteX13" fmla="*/ 12001349 w 12192000"/>
              <a:gd name="connsiteY13" fmla="*/ 1654171 h 1841603"/>
              <a:gd name="connsiteX14" fmla="*/ 11998146 w 12192000"/>
              <a:gd name="connsiteY14" fmla="*/ 1651768 h 1841603"/>
              <a:gd name="connsiteX15" fmla="*/ 11998146 w 12192000"/>
              <a:gd name="connsiteY15" fmla="*/ 1642956 h 1841603"/>
              <a:gd name="connsiteX16" fmla="*/ 12022978 w 12192000"/>
              <a:gd name="connsiteY16" fmla="*/ 1629338 h 1841603"/>
              <a:gd name="connsiteX17" fmla="*/ 12024580 w 12192000"/>
              <a:gd name="connsiteY17" fmla="*/ 1618124 h 1841603"/>
              <a:gd name="connsiteX18" fmla="*/ 11997344 w 12192000"/>
              <a:gd name="connsiteY18" fmla="*/ 1605307 h 1841603"/>
              <a:gd name="connsiteX19" fmla="*/ 11965302 w 12192000"/>
              <a:gd name="connsiteY19" fmla="*/ 1591689 h 1841603"/>
              <a:gd name="connsiteX20" fmla="*/ 11965302 w 12192000"/>
              <a:gd name="connsiteY20" fmla="*/ 1584480 h 1841603"/>
              <a:gd name="connsiteX21" fmla="*/ 11963700 w 12192000"/>
              <a:gd name="connsiteY21" fmla="*/ 1581275 h 1841603"/>
              <a:gd name="connsiteX22" fmla="*/ 11963700 w 12192000"/>
              <a:gd name="connsiteY22" fmla="*/ 1561249 h 1841603"/>
              <a:gd name="connsiteX23" fmla="*/ 11990936 w 12192000"/>
              <a:gd name="connsiteY23" fmla="*/ 1554040 h 1841603"/>
              <a:gd name="connsiteX24" fmla="*/ 11990936 w 12192000"/>
              <a:gd name="connsiteY24" fmla="*/ 1542024 h 1841603"/>
              <a:gd name="connsiteX25" fmla="*/ 11933260 w 12192000"/>
              <a:gd name="connsiteY25" fmla="*/ 1507579 h 1841603"/>
              <a:gd name="connsiteX26" fmla="*/ 11899616 w 12192000"/>
              <a:gd name="connsiteY26" fmla="*/ 1477139 h 1841603"/>
              <a:gd name="connsiteX27" fmla="*/ 11899616 w 12192000"/>
              <a:gd name="connsiteY27" fmla="*/ 1474736 h 1841603"/>
              <a:gd name="connsiteX28" fmla="*/ 11901218 w 12192000"/>
              <a:gd name="connsiteY28" fmla="*/ 1474736 h 1841603"/>
              <a:gd name="connsiteX29" fmla="*/ 11901218 w 12192000"/>
              <a:gd name="connsiteY29" fmla="*/ 1464322 h 1841603"/>
              <a:gd name="connsiteX30" fmla="*/ 11894810 w 12192000"/>
              <a:gd name="connsiteY30" fmla="*/ 1453107 h 1841603"/>
              <a:gd name="connsiteX31" fmla="*/ 11896412 w 12192000"/>
              <a:gd name="connsiteY31" fmla="*/ 1453107 h 1841603"/>
              <a:gd name="connsiteX32" fmla="*/ 11898015 w 12192000"/>
              <a:gd name="connsiteY32" fmla="*/ 1451505 h 1841603"/>
              <a:gd name="connsiteX33" fmla="*/ 11898015 w 12192000"/>
              <a:gd name="connsiteY33" fmla="*/ 1447500 h 1841603"/>
              <a:gd name="connsiteX34" fmla="*/ 11895611 w 12192000"/>
              <a:gd name="connsiteY34" fmla="*/ 1447500 h 1841603"/>
              <a:gd name="connsiteX35" fmla="*/ 11898815 w 12192000"/>
              <a:gd name="connsiteY35" fmla="*/ 1435484 h 1841603"/>
              <a:gd name="connsiteX36" fmla="*/ 11887601 w 12192000"/>
              <a:gd name="connsiteY36" fmla="*/ 1425871 h 1841603"/>
              <a:gd name="connsiteX37" fmla="*/ 11876386 w 12192000"/>
              <a:gd name="connsiteY37" fmla="*/ 1435484 h 1841603"/>
              <a:gd name="connsiteX38" fmla="*/ 11879590 w 12192000"/>
              <a:gd name="connsiteY38" fmla="*/ 1447500 h 1841603"/>
              <a:gd name="connsiteX39" fmla="*/ 11877186 w 12192000"/>
              <a:gd name="connsiteY39" fmla="*/ 1447500 h 1841603"/>
              <a:gd name="connsiteX40" fmla="*/ 11877186 w 12192000"/>
              <a:gd name="connsiteY40" fmla="*/ 1451505 h 1841603"/>
              <a:gd name="connsiteX41" fmla="*/ 11878789 w 12192000"/>
              <a:gd name="connsiteY41" fmla="*/ 1453107 h 1841603"/>
              <a:gd name="connsiteX42" fmla="*/ 11880391 w 12192000"/>
              <a:gd name="connsiteY42" fmla="*/ 1453107 h 1841603"/>
              <a:gd name="connsiteX43" fmla="*/ 11873983 w 12192000"/>
              <a:gd name="connsiteY43" fmla="*/ 1464322 h 1841603"/>
              <a:gd name="connsiteX44" fmla="*/ 11873983 w 12192000"/>
              <a:gd name="connsiteY44" fmla="*/ 1474736 h 1841603"/>
              <a:gd name="connsiteX45" fmla="*/ 11875585 w 12192000"/>
              <a:gd name="connsiteY45" fmla="*/ 1474736 h 1841603"/>
              <a:gd name="connsiteX46" fmla="*/ 11875585 w 12192000"/>
              <a:gd name="connsiteY46" fmla="*/ 1477139 h 1841603"/>
              <a:gd name="connsiteX47" fmla="*/ 11841941 w 12192000"/>
              <a:gd name="connsiteY47" fmla="*/ 1507579 h 1841603"/>
              <a:gd name="connsiteX48" fmla="*/ 11784265 w 12192000"/>
              <a:gd name="connsiteY48" fmla="*/ 1542024 h 1841603"/>
              <a:gd name="connsiteX49" fmla="*/ 11784265 w 12192000"/>
              <a:gd name="connsiteY49" fmla="*/ 1554040 h 1841603"/>
              <a:gd name="connsiteX50" fmla="*/ 11811501 w 12192000"/>
              <a:gd name="connsiteY50" fmla="*/ 1561249 h 1841603"/>
              <a:gd name="connsiteX51" fmla="*/ 11811501 w 12192000"/>
              <a:gd name="connsiteY51" fmla="*/ 1581275 h 1841603"/>
              <a:gd name="connsiteX52" fmla="*/ 11809899 w 12192000"/>
              <a:gd name="connsiteY52" fmla="*/ 1584480 h 1841603"/>
              <a:gd name="connsiteX53" fmla="*/ 11809899 w 12192000"/>
              <a:gd name="connsiteY53" fmla="*/ 1591689 h 1841603"/>
              <a:gd name="connsiteX54" fmla="*/ 11777857 w 12192000"/>
              <a:gd name="connsiteY54" fmla="*/ 1605307 h 1841603"/>
              <a:gd name="connsiteX55" fmla="*/ 11750621 w 12192000"/>
              <a:gd name="connsiteY55" fmla="*/ 1618124 h 1841603"/>
              <a:gd name="connsiteX56" fmla="*/ 11752223 w 12192000"/>
              <a:gd name="connsiteY56" fmla="*/ 1629338 h 1841603"/>
              <a:gd name="connsiteX57" fmla="*/ 11777055 w 12192000"/>
              <a:gd name="connsiteY57" fmla="*/ 1642956 h 1841603"/>
              <a:gd name="connsiteX58" fmla="*/ 11777055 w 12192000"/>
              <a:gd name="connsiteY58" fmla="*/ 1651768 h 1841603"/>
              <a:gd name="connsiteX59" fmla="*/ 11773852 w 12192000"/>
              <a:gd name="connsiteY59" fmla="*/ 1654171 h 1841603"/>
              <a:gd name="connsiteX60" fmla="*/ 11773852 w 12192000"/>
              <a:gd name="connsiteY60" fmla="*/ 1661380 h 1841603"/>
              <a:gd name="connsiteX61" fmla="*/ 11747417 w 12192000"/>
              <a:gd name="connsiteY61" fmla="*/ 1672595 h 1841603"/>
              <a:gd name="connsiteX62" fmla="*/ 11726589 w 12192000"/>
              <a:gd name="connsiteY62" fmla="*/ 1685412 h 1841603"/>
              <a:gd name="connsiteX63" fmla="*/ 11726589 w 12192000"/>
              <a:gd name="connsiteY63" fmla="*/ 1690218 h 1841603"/>
              <a:gd name="connsiteX64" fmla="*/ 11753825 w 12192000"/>
              <a:gd name="connsiteY64" fmla="*/ 1697428 h 1841603"/>
              <a:gd name="connsiteX65" fmla="*/ 11753825 w 12192000"/>
              <a:gd name="connsiteY65" fmla="*/ 1709443 h 1841603"/>
              <a:gd name="connsiteX66" fmla="*/ 11755427 w 12192000"/>
              <a:gd name="connsiteY66" fmla="*/ 1711847 h 1841603"/>
              <a:gd name="connsiteX67" fmla="*/ 11755427 w 12192000"/>
              <a:gd name="connsiteY67" fmla="*/ 1754302 h 1841603"/>
              <a:gd name="connsiteX68" fmla="*/ 11708165 w 12192000"/>
              <a:gd name="connsiteY68" fmla="*/ 1754302 h 1841603"/>
              <a:gd name="connsiteX69" fmla="*/ 11672118 w 12192000"/>
              <a:gd name="connsiteY69" fmla="*/ 1738281 h 1841603"/>
              <a:gd name="connsiteX70" fmla="*/ 11670516 w 12192000"/>
              <a:gd name="connsiteY70" fmla="*/ 1713449 h 1841603"/>
              <a:gd name="connsiteX71" fmla="*/ 11692945 w 12192000"/>
              <a:gd name="connsiteY71" fmla="*/ 1698229 h 1841603"/>
              <a:gd name="connsiteX72" fmla="*/ 11700154 w 12192000"/>
              <a:gd name="connsiteY72" fmla="*/ 1688616 h 1841603"/>
              <a:gd name="connsiteX73" fmla="*/ 11669715 w 12192000"/>
              <a:gd name="connsiteY73" fmla="*/ 1681407 h 1841603"/>
              <a:gd name="connsiteX74" fmla="*/ 11668112 w 12192000"/>
              <a:gd name="connsiteY74" fmla="*/ 1657375 h 1841603"/>
              <a:gd name="connsiteX75" fmla="*/ 11692144 w 12192000"/>
              <a:gd name="connsiteY75" fmla="*/ 1644558 h 1841603"/>
              <a:gd name="connsiteX76" fmla="*/ 11696149 w 12192000"/>
              <a:gd name="connsiteY76" fmla="*/ 1635747 h 1841603"/>
              <a:gd name="connsiteX77" fmla="*/ 11667311 w 12192000"/>
              <a:gd name="connsiteY77" fmla="*/ 1626935 h 1841603"/>
              <a:gd name="connsiteX78" fmla="*/ 11665710 w 12192000"/>
              <a:gd name="connsiteY78" fmla="*/ 1601302 h 1841603"/>
              <a:gd name="connsiteX79" fmla="*/ 11691343 w 12192000"/>
              <a:gd name="connsiteY79" fmla="*/ 1586082 h 1841603"/>
              <a:gd name="connsiteX80" fmla="*/ 11695348 w 12192000"/>
              <a:gd name="connsiteY80" fmla="*/ 1580474 h 1841603"/>
              <a:gd name="connsiteX81" fmla="*/ 11663306 w 12192000"/>
              <a:gd name="connsiteY81" fmla="*/ 1570061 h 1841603"/>
              <a:gd name="connsiteX82" fmla="*/ 11663306 w 12192000"/>
              <a:gd name="connsiteY82" fmla="*/ 1544427 h 1841603"/>
              <a:gd name="connsiteX83" fmla="*/ 11688139 w 12192000"/>
              <a:gd name="connsiteY83" fmla="*/ 1533212 h 1841603"/>
              <a:gd name="connsiteX84" fmla="*/ 11692144 w 12192000"/>
              <a:gd name="connsiteY84" fmla="*/ 1527605 h 1841603"/>
              <a:gd name="connsiteX85" fmla="*/ 11660903 w 12192000"/>
              <a:gd name="connsiteY85" fmla="*/ 1515589 h 1841603"/>
              <a:gd name="connsiteX86" fmla="*/ 11662505 w 12192000"/>
              <a:gd name="connsiteY86" fmla="*/ 1492359 h 1841603"/>
              <a:gd name="connsiteX87" fmla="*/ 11682532 w 12192000"/>
              <a:gd name="connsiteY87" fmla="*/ 1481144 h 1841603"/>
              <a:gd name="connsiteX88" fmla="*/ 11686537 w 12192000"/>
              <a:gd name="connsiteY88" fmla="*/ 1472332 h 1841603"/>
              <a:gd name="connsiteX89" fmla="*/ 11660102 w 12192000"/>
              <a:gd name="connsiteY89" fmla="*/ 1459516 h 1841603"/>
              <a:gd name="connsiteX90" fmla="*/ 11660102 w 12192000"/>
              <a:gd name="connsiteY90" fmla="*/ 1435484 h 1841603"/>
              <a:gd name="connsiteX91" fmla="*/ 11682532 w 12192000"/>
              <a:gd name="connsiteY91" fmla="*/ 1430678 h 1841603"/>
              <a:gd name="connsiteX92" fmla="*/ 11686537 w 12192000"/>
              <a:gd name="connsiteY92" fmla="*/ 1422667 h 1841603"/>
              <a:gd name="connsiteX93" fmla="*/ 11659301 w 12192000"/>
              <a:gd name="connsiteY93" fmla="*/ 1409850 h 1841603"/>
              <a:gd name="connsiteX94" fmla="*/ 11659301 w 12192000"/>
              <a:gd name="connsiteY94" fmla="*/ 1387421 h 1841603"/>
              <a:gd name="connsiteX95" fmla="*/ 11680128 w 12192000"/>
              <a:gd name="connsiteY95" fmla="*/ 1378609 h 1841603"/>
              <a:gd name="connsiteX96" fmla="*/ 11684133 w 12192000"/>
              <a:gd name="connsiteY96" fmla="*/ 1369798 h 1841603"/>
              <a:gd name="connsiteX97" fmla="*/ 11653694 w 12192000"/>
              <a:gd name="connsiteY97" fmla="*/ 1357782 h 1841603"/>
              <a:gd name="connsiteX98" fmla="*/ 11653694 w 12192000"/>
              <a:gd name="connsiteY98" fmla="*/ 1340960 h 1841603"/>
              <a:gd name="connsiteX99" fmla="*/ 11678526 w 12192000"/>
              <a:gd name="connsiteY99" fmla="*/ 1323337 h 1841603"/>
              <a:gd name="connsiteX100" fmla="*/ 11684133 w 12192000"/>
              <a:gd name="connsiteY100" fmla="*/ 1306515 h 1841603"/>
              <a:gd name="connsiteX101" fmla="*/ 11582400 w 12192000"/>
              <a:gd name="connsiteY101" fmla="*/ 1256049 h 1841603"/>
              <a:gd name="connsiteX102" fmla="*/ 11582400 w 12192000"/>
              <a:gd name="connsiteY102" fmla="*/ 1253645 h 1841603"/>
              <a:gd name="connsiteX103" fmla="*/ 11584803 w 12192000"/>
              <a:gd name="connsiteY103" fmla="*/ 1251242 h 1841603"/>
              <a:gd name="connsiteX104" fmla="*/ 11584803 w 12192000"/>
              <a:gd name="connsiteY104" fmla="*/ 1249640 h 1841603"/>
              <a:gd name="connsiteX105" fmla="*/ 11581599 w 12192000"/>
              <a:gd name="connsiteY105" fmla="*/ 1248038 h 1841603"/>
              <a:gd name="connsiteX106" fmla="*/ 11581599 w 12192000"/>
              <a:gd name="connsiteY106" fmla="*/ 1236022 h 1841603"/>
              <a:gd name="connsiteX107" fmla="*/ 11593615 w 12192000"/>
              <a:gd name="connsiteY107" fmla="*/ 1232818 h 1841603"/>
              <a:gd name="connsiteX108" fmla="*/ 11593615 w 12192000"/>
              <a:gd name="connsiteY108" fmla="*/ 1225609 h 1841603"/>
              <a:gd name="connsiteX109" fmla="*/ 11574390 w 12192000"/>
              <a:gd name="connsiteY109" fmla="*/ 1209588 h 1841603"/>
              <a:gd name="connsiteX110" fmla="*/ 11574390 w 12192000"/>
              <a:gd name="connsiteY110" fmla="*/ 1204781 h 1841603"/>
              <a:gd name="connsiteX111" fmla="*/ 11581599 w 12192000"/>
              <a:gd name="connsiteY111" fmla="*/ 1199975 h 1841603"/>
              <a:gd name="connsiteX112" fmla="*/ 11581599 w 12192000"/>
              <a:gd name="connsiteY112" fmla="*/ 1195970 h 1841603"/>
              <a:gd name="connsiteX113" fmla="*/ 11574390 w 12192000"/>
              <a:gd name="connsiteY113" fmla="*/ 1189561 h 1841603"/>
              <a:gd name="connsiteX114" fmla="*/ 11563175 w 12192000"/>
              <a:gd name="connsiteY114" fmla="*/ 1177545 h 1841603"/>
              <a:gd name="connsiteX115" fmla="*/ 11570384 w 12192000"/>
              <a:gd name="connsiteY115" fmla="*/ 1164729 h 1841603"/>
              <a:gd name="connsiteX116" fmla="*/ 11555965 w 12192000"/>
              <a:gd name="connsiteY116" fmla="*/ 1152713 h 1841603"/>
              <a:gd name="connsiteX117" fmla="*/ 11541547 w 12192000"/>
              <a:gd name="connsiteY117" fmla="*/ 1164729 h 1841603"/>
              <a:gd name="connsiteX118" fmla="*/ 11548755 w 12192000"/>
              <a:gd name="connsiteY118" fmla="*/ 1177545 h 1841603"/>
              <a:gd name="connsiteX119" fmla="*/ 11537542 w 12192000"/>
              <a:gd name="connsiteY119" fmla="*/ 1189561 h 1841603"/>
              <a:gd name="connsiteX120" fmla="*/ 11530332 w 12192000"/>
              <a:gd name="connsiteY120" fmla="*/ 1195970 h 1841603"/>
              <a:gd name="connsiteX121" fmla="*/ 11530332 w 12192000"/>
              <a:gd name="connsiteY121" fmla="*/ 1199975 h 1841603"/>
              <a:gd name="connsiteX122" fmla="*/ 11537542 w 12192000"/>
              <a:gd name="connsiteY122" fmla="*/ 1204781 h 1841603"/>
              <a:gd name="connsiteX123" fmla="*/ 11537542 w 12192000"/>
              <a:gd name="connsiteY123" fmla="*/ 1209588 h 1841603"/>
              <a:gd name="connsiteX124" fmla="*/ 11517515 w 12192000"/>
              <a:gd name="connsiteY124" fmla="*/ 1225609 h 1841603"/>
              <a:gd name="connsiteX125" fmla="*/ 11517515 w 12192000"/>
              <a:gd name="connsiteY125" fmla="*/ 1232017 h 1841603"/>
              <a:gd name="connsiteX126" fmla="*/ 11530332 w 12192000"/>
              <a:gd name="connsiteY126" fmla="*/ 1235221 h 1841603"/>
              <a:gd name="connsiteX127" fmla="*/ 11530332 w 12192000"/>
              <a:gd name="connsiteY127" fmla="*/ 1247237 h 1841603"/>
              <a:gd name="connsiteX128" fmla="*/ 11527127 w 12192000"/>
              <a:gd name="connsiteY128" fmla="*/ 1248839 h 1841603"/>
              <a:gd name="connsiteX129" fmla="*/ 11527127 w 12192000"/>
              <a:gd name="connsiteY129" fmla="*/ 1252043 h 1841603"/>
              <a:gd name="connsiteX130" fmla="*/ 11528729 w 12192000"/>
              <a:gd name="connsiteY130" fmla="*/ 1254446 h 1841603"/>
              <a:gd name="connsiteX131" fmla="*/ 11528729 w 12192000"/>
              <a:gd name="connsiteY131" fmla="*/ 1256850 h 1841603"/>
              <a:gd name="connsiteX132" fmla="*/ 11426996 w 12192000"/>
              <a:gd name="connsiteY132" fmla="*/ 1307316 h 1841603"/>
              <a:gd name="connsiteX133" fmla="*/ 11432603 w 12192000"/>
              <a:gd name="connsiteY133" fmla="*/ 1324138 h 1841603"/>
              <a:gd name="connsiteX134" fmla="*/ 11457436 w 12192000"/>
              <a:gd name="connsiteY134" fmla="*/ 1341761 h 1841603"/>
              <a:gd name="connsiteX135" fmla="*/ 11457436 w 12192000"/>
              <a:gd name="connsiteY135" fmla="*/ 1358583 h 1841603"/>
              <a:gd name="connsiteX136" fmla="*/ 11426996 w 12192000"/>
              <a:gd name="connsiteY136" fmla="*/ 1370599 h 1841603"/>
              <a:gd name="connsiteX137" fmla="*/ 11431001 w 12192000"/>
              <a:gd name="connsiteY137" fmla="*/ 1379410 h 1841603"/>
              <a:gd name="connsiteX138" fmla="*/ 11451828 w 12192000"/>
              <a:gd name="connsiteY138" fmla="*/ 1388222 h 1841603"/>
              <a:gd name="connsiteX139" fmla="*/ 11451828 w 12192000"/>
              <a:gd name="connsiteY139" fmla="*/ 1410651 h 1841603"/>
              <a:gd name="connsiteX140" fmla="*/ 11424593 w 12192000"/>
              <a:gd name="connsiteY140" fmla="*/ 1423468 h 1841603"/>
              <a:gd name="connsiteX141" fmla="*/ 11428598 w 12192000"/>
              <a:gd name="connsiteY141" fmla="*/ 1431479 h 1841603"/>
              <a:gd name="connsiteX142" fmla="*/ 11451028 w 12192000"/>
              <a:gd name="connsiteY142" fmla="*/ 1436285 h 1841603"/>
              <a:gd name="connsiteX143" fmla="*/ 11451028 w 12192000"/>
              <a:gd name="connsiteY143" fmla="*/ 1460317 h 1841603"/>
              <a:gd name="connsiteX144" fmla="*/ 11424593 w 12192000"/>
              <a:gd name="connsiteY144" fmla="*/ 1473133 h 1841603"/>
              <a:gd name="connsiteX145" fmla="*/ 11428598 w 12192000"/>
              <a:gd name="connsiteY145" fmla="*/ 1481945 h 1841603"/>
              <a:gd name="connsiteX146" fmla="*/ 11449426 w 12192000"/>
              <a:gd name="connsiteY146" fmla="*/ 1493160 h 1841603"/>
              <a:gd name="connsiteX147" fmla="*/ 11450227 w 12192000"/>
              <a:gd name="connsiteY147" fmla="*/ 1509181 h 1841603"/>
              <a:gd name="connsiteX148" fmla="*/ 11442216 w 12192000"/>
              <a:gd name="connsiteY148" fmla="*/ 1509181 h 1841603"/>
              <a:gd name="connsiteX149" fmla="*/ 11442216 w 12192000"/>
              <a:gd name="connsiteY149" fmla="*/ 1502772 h 1841603"/>
              <a:gd name="connsiteX150" fmla="*/ 11387744 w 12192000"/>
              <a:gd name="connsiteY150" fmla="*/ 1502772 h 1841603"/>
              <a:gd name="connsiteX151" fmla="*/ 11387744 w 12192000"/>
              <a:gd name="connsiteY151" fmla="*/ 1420264 h 1841603"/>
              <a:gd name="connsiteX152" fmla="*/ 11378933 w 12192000"/>
              <a:gd name="connsiteY152" fmla="*/ 1420264 h 1841603"/>
              <a:gd name="connsiteX153" fmla="*/ 11378933 w 12192000"/>
              <a:gd name="connsiteY153" fmla="*/ 1393829 h 1841603"/>
              <a:gd name="connsiteX154" fmla="*/ 11370122 w 12192000"/>
              <a:gd name="connsiteY154" fmla="*/ 1393829 h 1841603"/>
              <a:gd name="connsiteX155" fmla="*/ 11370122 w 12192000"/>
              <a:gd name="connsiteY155" fmla="*/ 1399437 h 1841603"/>
              <a:gd name="connsiteX156" fmla="*/ 11364514 w 12192000"/>
              <a:gd name="connsiteY156" fmla="*/ 1399437 h 1841603"/>
              <a:gd name="connsiteX157" fmla="*/ 11364514 w 12192000"/>
              <a:gd name="connsiteY157" fmla="*/ 1388222 h 1841603"/>
              <a:gd name="connsiteX158" fmla="*/ 11374127 w 12192000"/>
              <a:gd name="connsiteY158" fmla="*/ 1377808 h 1841603"/>
              <a:gd name="connsiteX159" fmla="*/ 11382137 w 12192000"/>
              <a:gd name="connsiteY159" fmla="*/ 1360185 h 1841603"/>
              <a:gd name="connsiteX160" fmla="*/ 11359708 w 12192000"/>
              <a:gd name="connsiteY160" fmla="*/ 1360185 h 1841603"/>
              <a:gd name="connsiteX161" fmla="*/ 11359708 w 12192000"/>
              <a:gd name="connsiteY161" fmla="*/ 1352976 h 1841603"/>
              <a:gd name="connsiteX162" fmla="*/ 11308440 w 12192000"/>
              <a:gd name="connsiteY162" fmla="*/ 1352976 h 1841603"/>
              <a:gd name="connsiteX163" fmla="*/ 11308440 w 12192000"/>
              <a:gd name="connsiteY163" fmla="*/ 1357782 h 1841603"/>
              <a:gd name="connsiteX164" fmla="*/ 11291618 w 12192000"/>
              <a:gd name="connsiteY164" fmla="*/ 1357782 h 1841603"/>
              <a:gd name="connsiteX165" fmla="*/ 11291618 w 12192000"/>
              <a:gd name="connsiteY165" fmla="*/ 1320133 h 1841603"/>
              <a:gd name="connsiteX166" fmla="*/ 11244356 w 12192000"/>
              <a:gd name="connsiteY166" fmla="*/ 1320133 h 1841603"/>
              <a:gd name="connsiteX167" fmla="*/ 11244356 w 12192000"/>
              <a:gd name="connsiteY167" fmla="*/ 1324138 h 1841603"/>
              <a:gd name="connsiteX168" fmla="*/ 11239550 w 12192000"/>
              <a:gd name="connsiteY168" fmla="*/ 1324138 h 1841603"/>
              <a:gd name="connsiteX169" fmla="*/ 11239550 w 12192000"/>
              <a:gd name="connsiteY169" fmla="*/ 1356180 h 1841603"/>
              <a:gd name="connsiteX170" fmla="*/ 11235545 w 12192000"/>
              <a:gd name="connsiteY170" fmla="*/ 1356180 h 1841603"/>
              <a:gd name="connsiteX171" fmla="*/ 11235545 w 12192000"/>
              <a:gd name="connsiteY171" fmla="*/ 1225609 h 1841603"/>
              <a:gd name="connsiteX172" fmla="*/ 11210712 w 12192000"/>
              <a:gd name="connsiteY172" fmla="*/ 1225609 h 1841603"/>
              <a:gd name="connsiteX173" fmla="*/ 11210712 w 12192000"/>
              <a:gd name="connsiteY173" fmla="*/ 1195970 h 1841603"/>
              <a:gd name="connsiteX174" fmla="*/ 11205906 w 12192000"/>
              <a:gd name="connsiteY174" fmla="*/ 1195970 h 1841603"/>
              <a:gd name="connsiteX175" fmla="*/ 11205906 w 12192000"/>
              <a:gd name="connsiteY175" fmla="*/ 1199174 h 1841603"/>
              <a:gd name="connsiteX176" fmla="*/ 11186681 w 12192000"/>
              <a:gd name="connsiteY176" fmla="*/ 1199174 h 1841603"/>
              <a:gd name="connsiteX177" fmla="*/ 11141822 w 12192000"/>
              <a:gd name="connsiteY177" fmla="*/ 1147907 h 1841603"/>
              <a:gd name="connsiteX178" fmla="*/ 11141822 w 12192000"/>
              <a:gd name="connsiteY178" fmla="*/ 1067000 h 1841603"/>
              <a:gd name="connsiteX179" fmla="*/ 11137016 w 12192000"/>
              <a:gd name="connsiteY179" fmla="*/ 1067000 h 1841603"/>
              <a:gd name="connsiteX180" fmla="*/ 11137016 w 12192000"/>
              <a:gd name="connsiteY180" fmla="*/ 1145503 h 1841603"/>
              <a:gd name="connsiteX181" fmla="*/ 11100167 w 12192000"/>
              <a:gd name="connsiteY181" fmla="*/ 1103849 h 1841603"/>
              <a:gd name="connsiteX182" fmla="*/ 11100167 w 12192000"/>
              <a:gd name="connsiteY182" fmla="*/ 1095838 h 1841603"/>
              <a:gd name="connsiteX183" fmla="*/ 11094560 w 12192000"/>
              <a:gd name="connsiteY183" fmla="*/ 1095838 h 1841603"/>
              <a:gd name="connsiteX184" fmla="*/ 11094560 w 12192000"/>
              <a:gd name="connsiteY184" fmla="*/ 1120671 h 1841603"/>
              <a:gd name="connsiteX185" fmla="*/ 11046497 w 12192000"/>
              <a:gd name="connsiteY185" fmla="*/ 1203179 h 1841603"/>
              <a:gd name="connsiteX186" fmla="*/ 11046497 w 12192000"/>
              <a:gd name="connsiteY186" fmla="*/ 1041367 h 1841603"/>
              <a:gd name="connsiteX187" fmla="*/ 11042491 w 12192000"/>
              <a:gd name="connsiteY187" fmla="*/ 1041367 h 1841603"/>
              <a:gd name="connsiteX188" fmla="*/ 11042491 w 12192000"/>
              <a:gd name="connsiteY188" fmla="*/ 1221603 h 1841603"/>
              <a:gd name="connsiteX189" fmla="*/ 11035282 w 12192000"/>
              <a:gd name="connsiteY189" fmla="*/ 1221603 h 1841603"/>
              <a:gd name="connsiteX190" fmla="*/ 11035282 w 12192000"/>
              <a:gd name="connsiteY190" fmla="*/ 1210389 h 1841603"/>
              <a:gd name="connsiteX191" fmla="*/ 11028072 w 12192000"/>
              <a:gd name="connsiteY191" fmla="*/ 1210389 h 1841603"/>
              <a:gd name="connsiteX192" fmla="*/ 11028072 w 12192000"/>
              <a:gd name="connsiteY192" fmla="*/ 1220001 h 1841603"/>
              <a:gd name="connsiteX193" fmla="*/ 11021664 w 12192000"/>
              <a:gd name="connsiteY193" fmla="*/ 1220001 h 1841603"/>
              <a:gd name="connsiteX194" fmla="*/ 11021664 w 12192000"/>
              <a:gd name="connsiteY194" fmla="*/ 1208786 h 1841603"/>
              <a:gd name="connsiteX195" fmla="*/ 11016056 w 12192000"/>
              <a:gd name="connsiteY195" fmla="*/ 1208786 h 1841603"/>
              <a:gd name="connsiteX196" fmla="*/ 11016056 w 12192000"/>
              <a:gd name="connsiteY196" fmla="*/ 1242431 h 1841603"/>
              <a:gd name="connsiteX197" fmla="*/ 11002439 w 12192000"/>
              <a:gd name="connsiteY197" fmla="*/ 1242431 h 1841603"/>
              <a:gd name="connsiteX198" fmla="*/ 11002439 w 12192000"/>
              <a:gd name="connsiteY198" fmla="*/ 1353777 h 1841603"/>
              <a:gd name="connsiteX199" fmla="*/ 10997633 w 12192000"/>
              <a:gd name="connsiteY199" fmla="*/ 1353777 h 1841603"/>
              <a:gd name="connsiteX200" fmla="*/ 10997633 w 12192000"/>
              <a:gd name="connsiteY200" fmla="*/ 1358583 h 1841603"/>
              <a:gd name="connsiteX201" fmla="*/ 11001638 w 12192000"/>
              <a:gd name="connsiteY201" fmla="*/ 1358583 h 1841603"/>
              <a:gd name="connsiteX202" fmla="*/ 11001638 w 12192000"/>
              <a:gd name="connsiteY202" fmla="*/ 1368997 h 1841603"/>
              <a:gd name="connsiteX203" fmla="*/ 10971198 w 12192000"/>
              <a:gd name="connsiteY203" fmla="*/ 1368997 h 1841603"/>
              <a:gd name="connsiteX204" fmla="*/ 10971198 w 12192000"/>
              <a:gd name="connsiteY204" fmla="*/ 1364190 h 1841603"/>
              <a:gd name="connsiteX205" fmla="*/ 10963187 w 12192000"/>
              <a:gd name="connsiteY205" fmla="*/ 1364190 h 1841603"/>
              <a:gd name="connsiteX206" fmla="*/ 10963187 w 12192000"/>
              <a:gd name="connsiteY206" fmla="*/ 1370599 h 1841603"/>
              <a:gd name="connsiteX207" fmla="*/ 10937554 w 12192000"/>
              <a:gd name="connsiteY207" fmla="*/ 1370599 h 1841603"/>
              <a:gd name="connsiteX208" fmla="*/ 10937554 w 12192000"/>
              <a:gd name="connsiteY208" fmla="*/ 1405845 h 1841603"/>
              <a:gd name="connsiteX209" fmla="*/ 10923935 w 12192000"/>
              <a:gd name="connsiteY209" fmla="*/ 1405845 h 1841603"/>
              <a:gd name="connsiteX210" fmla="*/ 10923935 w 12192000"/>
              <a:gd name="connsiteY210" fmla="*/ 1397835 h 1841603"/>
              <a:gd name="connsiteX211" fmla="*/ 10883082 w 12192000"/>
              <a:gd name="connsiteY211" fmla="*/ 1397835 h 1841603"/>
              <a:gd name="connsiteX212" fmla="*/ 10883082 w 12192000"/>
              <a:gd name="connsiteY212" fmla="*/ 1323337 h 1841603"/>
              <a:gd name="connsiteX213" fmla="*/ 10871066 w 12192000"/>
              <a:gd name="connsiteY213" fmla="*/ 1323337 h 1841603"/>
              <a:gd name="connsiteX214" fmla="*/ 10871066 w 12192000"/>
              <a:gd name="connsiteY214" fmla="*/ 1345766 h 1841603"/>
              <a:gd name="connsiteX215" fmla="*/ 10857449 w 12192000"/>
              <a:gd name="connsiteY215" fmla="*/ 1345766 h 1841603"/>
              <a:gd name="connsiteX216" fmla="*/ 10857449 w 12192000"/>
              <a:gd name="connsiteY216" fmla="*/ 1337756 h 1841603"/>
              <a:gd name="connsiteX217" fmla="*/ 10849438 w 12192000"/>
              <a:gd name="connsiteY217" fmla="*/ 1337756 h 1841603"/>
              <a:gd name="connsiteX218" fmla="*/ 10849438 w 12192000"/>
              <a:gd name="connsiteY218" fmla="*/ 1344965 h 1841603"/>
              <a:gd name="connsiteX219" fmla="*/ 10826208 w 12192000"/>
              <a:gd name="connsiteY219" fmla="*/ 1344965 h 1841603"/>
              <a:gd name="connsiteX220" fmla="*/ 10826208 w 12192000"/>
              <a:gd name="connsiteY220" fmla="*/ 1018937 h 1841603"/>
              <a:gd name="connsiteX221" fmla="*/ 10818197 w 12192000"/>
              <a:gd name="connsiteY221" fmla="*/ 1018937 h 1841603"/>
              <a:gd name="connsiteX222" fmla="*/ 10818197 w 12192000"/>
              <a:gd name="connsiteY222" fmla="*/ 1099844 h 1841603"/>
              <a:gd name="connsiteX223" fmla="*/ 10756517 w 12192000"/>
              <a:gd name="connsiteY223" fmla="*/ 1099844 h 1841603"/>
              <a:gd name="connsiteX224" fmla="*/ 10756517 w 12192000"/>
              <a:gd name="connsiteY224" fmla="*/ 1018937 h 1841603"/>
              <a:gd name="connsiteX225" fmla="*/ 10750909 w 12192000"/>
              <a:gd name="connsiteY225" fmla="*/ 1018937 h 1841603"/>
              <a:gd name="connsiteX226" fmla="*/ 10750909 w 12192000"/>
              <a:gd name="connsiteY226" fmla="*/ 1083021 h 1841603"/>
              <a:gd name="connsiteX227" fmla="*/ 10730081 w 12192000"/>
              <a:gd name="connsiteY227" fmla="*/ 1083021 h 1841603"/>
              <a:gd name="connsiteX228" fmla="*/ 10730081 w 12192000"/>
              <a:gd name="connsiteY228" fmla="*/ 1099844 h 1841603"/>
              <a:gd name="connsiteX229" fmla="*/ 10661191 w 12192000"/>
              <a:gd name="connsiteY229" fmla="*/ 1099844 h 1841603"/>
              <a:gd name="connsiteX230" fmla="*/ 10661191 w 12192000"/>
              <a:gd name="connsiteY230" fmla="*/ 1062995 h 1841603"/>
              <a:gd name="connsiteX231" fmla="*/ 10581887 w 12192000"/>
              <a:gd name="connsiteY231" fmla="*/ 1062995 h 1841603"/>
              <a:gd name="connsiteX232" fmla="*/ 10581887 w 12192000"/>
              <a:gd name="connsiteY232" fmla="*/ 1054985 h 1841603"/>
              <a:gd name="connsiteX233" fmla="*/ 10558656 w 12192000"/>
              <a:gd name="connsiteY233" fmla="*/ 1054985 h 1841603"/>
              <a:gd name="connsiteX234" fmla="*/ 10541834 w 12192000"/>
              <a:gd name="connsiteY234" fmla="*/ 1067000 h 1841603"/>
              <a:gd name="connsiteX235" fmla="*/ 10526614 w 12192000"/>
              <a:gd name="connsiteY235" fmla="*/ 1067000 h 1841603"/>
              <a:gd name="connsiteX236" fmla="*/ 10526614 w 12192000"/>
              <a:gd name="connsiteY236" fmla="*/ 1056587 h 1841603"/>
              <a:gd name="connsiteX237" fmla="*/ 10471342 w 12192000"/>
              <a:gd name="connsiteY237" fmla="*/ 1056587 h 1841603"/>
              <a:gd name="connsiteX238" fmla="*/ 10471342 w 12192000"/>
              <a:gd name="connsiteY238" fmla="*/ 1062995 h 1841603"/>
              <a:gd name="connsiteX239" fmla="*/ 10457724 w 12192000"/>
              <a:gd name="connsiteY239" fmla="*/ 1062995 h 1841603"/>
              <a:gd name="connsiteX240" fmla="*/ 10457724 w 12192000"/>
              <a:gd name="connsiteY240" fmla="*/ 1054985 h 1841603"/>
              <a:gd name="connsiteX241" fmla="*/ 10376017 w 12192000"/>
              <a:gd name="connsiteY241" fmla="*/ 1054985 h 1841603"/>
              <a:gd name="connsiteX242" fmla="*/ 10354388 w 12192000"/>
              <a:gd name="connsiteY242" fmla="*/ 1071006 h 1841603"/>
              <a:gd name="connsiteX243" fmla="*/ 10263870 w 12192000"/>
              <a:gd name="connsiteY243" fmla="*/ 1071006 h 1841603"/>
              <a:gd name="connsiteX244" fmla="*/ 10263870 w 12192000"/>
              <a:gd name="connsiteY244" fmla="*/ 1085425 h 1841603"/>
              <a:gd name="connsiteX245" fmla="*/ 10207796 w 12192000"/>
              <a:gd name="connsiteY245" fmla="*/ 1085425 h 1841603"/>
              <a:gd name="connsiteX246" fmla="*/ 10207796 w 12192000"/>
              <a:gd name="connsiteY246" fmla="*/ 1018937 h 1841603"/>
              <a:gd name="connsiteX247" fmla="*/ 10202189 w 12192000"/>
              <a:gd name="connsiteY247" fmla="*/ 1018937 h 1841603"/>
              <a:gd name="connsiteX248" fmla="*/ 10202189 w 12192000"/>
              <a:gd name="connsiteY248" fmla="*/ 1077414 h 1841603"/>
              <a:gd name="connsiteX249" fmla="*/ 10186167 w 12192000"/>
              <a:gd name="connsiteY249" fmla="*/ 1077414 h 1841603"/>
              <a:gd name="connsiteX250" fmla="*/ 10186167 w 12192000"/>
              <a:gd name="connsiteY250" fmla="*/ 1103849 h 1841603"/>
              <a:gd name="connsiteX251" fmla="*/ 10162937 w 12192000"/>
              <a:gd name="connsiteY251" fmla="*/ 1103849 h 1841603"/>
              <a:gd name="connsiteX252" fmla="*/ 10162937 w 12192000"/>
              <a:gd name="connsiteY252" fmla="*/ 1133488 h 1841603"/>
              <a:gd name="connsiteX253" fmla="*/ 10131697 w 12192000"/>
              <a:gd name="connsiteY253" fmla="*/ 1133488 h 1841603"/>
              <a:gd name="connsiteX254" fmla="*/ 10131697 w 12192000"/>
              <a:gd name="connsiteY254" fmla="*/ 1125477 h 1841603"/>
              <a:gd name="connsiteX255" fmla="*/ 10108466 w 12192000"/>
              <a:gd name="connsiteY255" fmla="*/ 1125477 h 1841603"/>
              <a:gd name="connsiteX256" fmla="*/ 10108466 w 12192000"/>
              <a:gd name="connsiteY256" fmla="*/ 1147907 h 1841603"/>
              <a:gd name="connsiteX257" fmla="*/ 10089240 w 12192000"/>
              <a:gd name="connsiteY257" fmla="*/ 1166331 h 1841603"/>
              <a:gd name="connsiteX258" fmla="*/ 10089240 w 12192000"/>
              <a:gd name="connsiteY258" fmla="*/ 1339358 h 1841603"/>
              <a:gd name="connsiteX259" fmla="*/ 10082031 w 12192000"/>
              <a:gd name="connsiteY259" fmla="*/ 1347368 h 1841603"/>
              <a:gd name="connsiteX260" fmla="*/ 10082031 w 12192000"/>
              <a:gd name="connsiteY260" fmla="*/ 1377808 h 1841603"/>
              <a:gd name="connsiteX261" fmla="*/ 10074821 w 12192000"/>
              <a:gd name="connsiteY261" fmla="*/ 1377808 h 1841603"/>
              <a:gd name="connsiteX262" fmla="*/ 10074821 w 12192000"/>
              <a:gd name="connsiteY262" fmla="*/ 1385819 h 1841603"/>
              <a:gd name="connsiteX263" fmla="*/ 10052392 w 12192000"/>
              <a:gd name="connsiteY263" fmla="*/ 1385819 h 1841603"/>
              <a:gd name="connsiteX264" fmla="*/ 10052392 w 12192000"/>
              <a:gd name="connsiteY264" fmla="*/ 785831 h 1841603"/>
              <a:gd name="connsiteX265" fmla="*/ 10016345 w 12192000"/>
              <a:gd name="connsiteY265" fmla="*/ 785831 h 1841603"/>
              <a:gd name="connsiteX266" fmla="*/ 10016345 w 12192000"/>
              <a:gd name="connsiteY266" fmla="*/ 777020 h 1841603"/>
              <a:gd name="connsiteX267" fmla="*/ 10001926 w 12192000"/>
              <a:gd name="connsiteY267" fmla="*/ 777020 h 1841603"/>
              <a:gd name="connsiteX268" fmla="*/ 10001926 w 12192000"/>
              <a:gd name="connsiteY268" fmla="*/ 785030 h 1841603"/>
              <a:gd name="connsiteX269" fmla="*/ 9967481 w 12192000"/>
              <a:gd name="connsiteY269" fmla="*/ 785030 h 1841603"/>
              <a:gd name="connsiteX270" fmla="*/ 9967481 w 12192000"/>
              <a:gd name="connsiteY270" fmla="*/ 563940 h 1841603"/>
              <a:gd name="connsiteX271" fmla="*/ 9917014 w 12192000"/>
              <a:gd name="connsiteY271" fmla="*/ 563940 h 1841603"/>
              <a:gd name="connsiteX272" fmla="*/ 9917014 w 12192000"/>
              <a:gd name="connsiteY272" fmla="*/ 504662 h 1841603"/>
              <a:gd name="connsiteX273" fmla="*/ 9909805 w 12192000"/>
              <a:gd name="connsiteY273" fmla="*/ 504662 h 1841603"/>
              <a:gd name="connsiteX274" fmla="*/ 9909805 w 12192000"/>
              <a:gd name="connsiteY274" fmla="*/ 541511 h 1841603"/>
              <a:gd name="connsiteX275" fmla="*/ 9868951 w 12192000"/>
              <a:gd name="connsiteY275" fmla="*/ 541511 h 1841603"/>
              <a:gd name="connsiteX276" fmla="*/ 9868951 w 12192000"/>
              <a:gd name="connsiteY276" fmla="*/ 528694 h 1841603"/>
              <a:gd name="connsiteX277" fmla="*/ 9863344 w 12192000"/>
              <a:gd name="connsiteY277" fmla="*/ 528694 h 1841603"/>
              <a:gd name="connsiteX278" fmla="*/ 9863344 w 12192000"/>
              <a:gd name="connsiteY278" fmla="*/ 539108 h 1841603"/>
              <a:gd name="connsiteX279" fmla="*/ 9775229 w 12192000"/>
              <a:gd name="connsiteY279" fmla="*/ 539108 h 1841603"/>
              <a:gd name="connsiteX280" fmla="*/ 9775229 w 12192000"/>
              <a:gd name="connsiteY280" fmla="*/ 504662 h 1841603"/>
              <a:gd name="connsiteX281" fmla="*/ 9769621 w 12192000"/>
              <a:gd name="connsiteY281" fmla="*/ 504662 h 1841603"/>
              <a:gd name="connsiteX282" fmla="*/ 9769621 w 12192000"/>
              <a:gd name="connsiteY282" fmla="*/ 552725 h 1841603"/>
              <a:gd name="connsiteX283" fmla="*/ 9756804 w 12192000"/>
              <a:gd name="connsiteY283" fmla="*/ 552725 h 1841603"/>
              <a:gd name="connsiteX284" fmla="*/ 9756804 w 12192000"/>
              <a:gd name="connsiteY284" fmla="*/ 546317 h 1841603"/>
              <a:gd name="connsiteX285" fmla="*/ 9747192 w 12192000"/>
              <a:gd name="connsiteY285" fmla="*/ 546317 h 1841603"/>
              <a:gd name="connsiteX286" fmla="*/ 9747192 w 12192000"/>
              <a:gd name="connsiteY286" fmla="*/ 573553 h 1841603"/>
              <a:gd name="connsiteX287" fmla="*/ 9699129 w 12192000"/>
              <a:gd name="connsiteY287" fmla="*/ 573553 h 1841603"/>
              <a:gd name="connsiteX288" fmla="*/ 9682306 w 12192000"/>
              <a:gd name="connsiteY288" fmla="*/ 585569 h 1841603"/>
              <a:gd name="connsiteX289" fmla="*/ 9682306 w 12192000"/>
              <a:gd name="connsiteY289" fmla="*/ 863533 h 1841603"/>
              <a:gd name="connsiteX290" fmla="*/ 9685510 w 12192000"/>
              <a:gd name="connsiteY290" fmla="*/ 863533 h 1841603"/>
              <a:gd name="connsiteX291" fmla="*/ 9685510 w 12192000"/>
              <a:gd name="connsiteY291" fmla="*/ 877952 h 1841603"/>
              <a:gd name="connsiteX292" fmla="*/ 9682306 w 12192000"/>
              <a:gd name="connsiteY292" fmla="*/ 877952 h 1841603"/>
              <a:gd name="connsiteX293" fmla="*/ 9682306 w 12192000"/>
              <a:gd name="connsiteY293" fmla="*/ 1441091 h 1841603"/>
              <a:gd name="connsiteX294" fmla="*/ 9672694 w 12192000"/>
              <a:gd name="connsiteY294" fmla="*/ 1451505 h 1841603"/>
              <a:gd name="connsiteX295" fmla="*/ 9672694 w 12192000"/>
              <a:gd name="connsiteY295" fmla="*/ 1466725 h 1841603"/>
              <a:gd name="connsiteX296" fmla="*/ 9621426 w 12192000"/>
              <a:gd name="connsiteY296" fmla="*/ 1466725 h 1841603"/>
              <a:gd name="connsiteX297" fmla="*/ 9621426 w 12192000"/>
              <a:gd name="connsiteY297" fmla="*/ 1484348 h 1841603"/>
              <a:gd name="connsiteX298" fmla="*/ 9627835 w 12192000"/>
              <a:gd name="connsiteY298" fmla="*/ 1484348 h 1841603"/>
              <a:gd name="connsiteX299" fmla="*/ 9627835 w 12192000"/>
              <a:gd name="connsiteY299" fmla="*/ 1509181 h 1841603"/>
              <a:gd name="connsiteX300" fmla="*/ 9566955 w 12192000"/>
              <a:gd name="connsiteY300" fmla="*/ 1509181 h 1841603"/>
              <a:gd name="connsiteX301" fmla="*/ 9566955 w 12192000"/>
              <a:gd name="connsiteY301" fmla="*/ 1414657 h 1841603"/>
              <a:gd name="connsiteX302" fmla="*/ 9528505 w 12192000"/>
              <a:gd name="connsiteY302" fmla="*/ 1414657 h 1841603"/>
              <a:gd name="connsiteX303" fmla="*/ 9527704 w 12192000"/>
              <a:gd name="connsiteY303" fmla="*/ 1256850 h 1841603"/>
              <a:gd name="connsiteX304" fmla="*/ 9458814 w 12192000"/>
              <a:gd name="connsiteY304" fmla="*/ 732962 h 1841603"/>
              <a:gd name="connsiteX305" fmla="*/ 9299404 w 12192000"/>
              <a:gd name="connsiteY305" fmla="*/ 485437 h 1841603"/>
              <a:gd name="connsiteX306" fmla="*/ 9139995 w 12192000"/>
              <a:gd name="connsiteY306" fmla="*/ 732962 h 1841603"/>
              <a:gd name="connsiteX307" fmla="*/ 9072706 w 12192000"/>
              <a:gd name="connsiteY307" fmla="*/ 1205582 h 1841603"/>
              <a:gd name="connsiteX308" fmla="*/ 9024643 w 12192000"/>
              <a:gd name="connsiteY308" fmla="*/ 1205582 h 1841603"/>
              <a:gd name="connsiteX309" fmla="*/ 9024643 w 12192000"/>
              <a:gd name="connsiteY309" fmla="*/ 1191163 h 1841603"/>
              <a:gd name="connsiteX310" fmla="*/ 9003816 w 12192000"/>
              <a:gd name="connsiteY310" fmla="*/ 1191163 h 1841603"/>
              <a:gd name="connsiteX311" fmla="*/ 9003816 w 12192000"/>
              <a:gd name="connsiteY311" fmla="*/ 1202378 h 1841603"/>
              <a:gd name="connsiteX312" fmla="*/ 8988596 w 12192000"/>
              <a:gd name="connsiteY312" fmla="*/ 1202378 h 1841603"/>
              <a:gd name="connsiteX313" fmla="*/ 8988596 w 12192000"/>
              <a:gd name="connsiteY313" fmla="*/ 1199174 h 1841603"/>
              <a:gd name="connsiteX314" fmla="*/ 8974978 w 12192000"/>
              <a:gd name="connsiteY314" fmla="*/ 1199174 h 1841603"/>
              <a:gd name="connsiteX315" fmla="*/ 8974978 w 12192000"/>
              <a:gd name="connsiteY315" fmla="*/ 1210389 h 1841603"/>
              <a:gd name="connsiteX316" fmla="*/ 8914099 w 12192000"/>
              <a:gd name="connsiteY316" fmla="*/ 1210389 h 1841603"/>
              <a:gd name="connsiteX317" fmla="*/ 8914099 w 12192000"/>
              <a:gd name="connsiteY317" fmla="*/ 1238425 h 1841603"/>
              <a:gd name="connsiteX318" fmla="*/ 8878852 w 12192000"/>
              <a:gd name="connsiteY318" fmla="*/ 1238425 h 1841603"/>
              <a:gd name="connsiteX319" fmla="*/ 8878852 w 12192000"/>
              <a:gd name="connsiteY319" fmla="*/ 1372201 h 1841603"/>
              <a:gd name="connsiteX320" fmla="*/ 8866036 w 12192000"/>
              <a:gd name="connsiteY320" fmla="*/ 1372201 h 1841603"/>
              <a:gd name="connsiteX321" fmla="*/ 8866036 w 12192000"/>
              <a:gd name="connsiteY321" fmla="*/ 1423468 h 1841603"/>
              <a:gd name="connsiteX322" fmla="*/ 8843606 w 12192000"/>
              <a:gd name="connsiteY322" fmla="*/ 1423468 h 1841603"/>
              <a:gd name="connsiteX323" fmla="*/ 8843606 w 12192000"/>
              <a:gd name="connsiteY323" fmla="*/ 1306515 h 1841603"/>
              <a:gd name="connsiteX324" fmla="*/ 8835595 w 12192000"/>
              <a:gd name="connsiteY324" fmla="*/ 1306515 h 1841603"/>
              <a:gd name="connsiteX325" fmla="*/ 8835595 w 12192000"/>
              <a:gd name="connsiteY325" fmla="*/ 1335353 h 1841603"/>
              <a:gd name="connsiteX326" fmla="*/ 8797144 w 12192000"/>
              <a:gd name="connsiteY326" fmla="*/ 1335353 h 1841603"/>
              <a:gd name="connsiteX327" fmla="*/ 8797144 w 12192000"/>
              <a:gd name="connsiteY327" fmla="*/ 1223205 h 1841603"/>
              <a:gd name="connsiteX328" fmla="*/ 8753888 w 12192000"/>
              <a:gd name="connsiteY328" fmla="*/ 1223205 h 1841603"/>
              <a:gd name="connsiteX329" fmla="*/ 8753888 w 12192000"/>
              <a:gd name="connsiteY329" fmla="*/ 1204781 h 1841603"/>
              <a:gd name="connsiteX330" fmla="*/ 8685799 w 12192000"/>
              <a:gd name="connsiteY330" fmla="*/ 1204781 h 1841603"/>
              <a:gd name="connsiteX331" fmla="*/ 8685799 w 12192000"/>
              <a:gd name="connsiteY331" fmla="*/ 1155917 h 1841603"/>
              <a:gd name="connsiteX332" fmla="*/ 8673783 w 12192000"/>
              <a:gd name="connsiteY332" fmla="*/ 1155917 h 1841603"/>
              <a:gd name="connsiteX333" fmla="*/ 8673783 w 12192000"/>
              <a:gd name="connsiteY333" fmla="*/ 1201577 h 1841603"/>
              <a:gd name="connsiteX334" fmla="*/ 8659364 w 12192000"/>
              <a:gd name="connsiteY334" fmla="*/ 1201577 h 1841603"/>
              <a:gd name="connsiteX335" fmla="*/ 8659364 w 12192000"/>
              <a:gd name="connsiteY335" fmla="*/ 1215996 h 1841603"/>
              <a:gd name="connsiteX336" fmla="*/ 8646547 w 12192000"/>
              <a:gd name="connsiteY336" fmla="*/ 1215996 h 1841603"/>
              <a:gd name="connsiteX337" fmla="*/ 8646547 w 12192000"/>
              <a:gd name="connsiteY337" fmla="*/ 1244033 h 1841603"/>
              <a:gd name="connsiteX338" fmla="*/ 8604091 w 12192000"/>
              <a:gd name="connsiteY338" fmla="*/ 1244033 h 1841603"/>
              <a:gd name="connsiteX339" fmla="*/ 8604091 w 12192000"/>
              <a:gd name="connsiteY339" fmla="*/ 1393028 h 1841603"/>
              <a:gd name="connsiteX340" fmla="*/ 8569647 w 12192000"/>
              <a:gd name="connsiteY340" fmla="*/ 1393028 h 1841603"/>
              <a:gd name="connsiteX341" fmla="*/ 8569647 w 12192000"/>
              <a:gd name="connsiteY341" fmla="*/ 672082 h 1841603"/>
              <a:gd name="connsiteX342" fmla="*/ 8516776 w 12192000"/>
              <a:gd name="connsiteY342" fmla="*/ 672082 h 1841603"/>
              <a:gd name="connsiteX343" fmla="*/ 8516776 w 12192000"/>
              <a:gd name="connsiteY343" fmla="*/ 647250 h 1841603"/>
              <a:gd name="connsiteX344" fmla="*/ 8522384 w 12192000"/>
              <a:gd name="connsiteY344" fmla="*/ 647250 h 1841603"/>
              <a:gd name="connsiteX345" fmla="*/ 8522384 w 12192000"/>
              <a:gd name="connsiteY345" fmla="*/ 292384 h 1841603"/>
              <a:gd name="connsiteX346" fmla="*/ 8512771 w 12192000"/>
              <a:gd name="connsiteY346" fmla="*/ 292384 h 1841603"/>
              <a:gd name="connsiteX347" fmla="*/ 8512771 w 12192000"/>
              <a:gd name="connsiteY347" fmla="*/ 284373 h 1841603"/>
              <a:gd name="connsiteX348" fmla="*/ 8485536 w 12192000"/>
              <a:gd name="connsiteY348" fmla="*/ 284373 h 1841603"/>
              <a:gd name="connsiteX349" fmla="*/ 8485536 w 12192000"/>
              <a:gd name="connsiteY349" fmla="*/ 289981 h 1841603"/>
              <a:gd name="connsiteX350" fmla="*/ 8262043 w 12192000"/>
              <a:gd name="connsiteY350" fmla="*/ 289981 h 1841603"/>
              <a:gd name="connsiteX351" fmla="*/ 8262043 w 12192000"/>
              <a:gd name="connsiteY351" fmla="*/ 297991 h 1841603"/>
              <a:gd name="connsiteX352" fmla="*/ 8213179 w 12192000"/>
              <a:gd name="connsiteY352" fmla="*/ 297991 h 1841603"/>
              <a:gd name="connsiteX353" fmla="*/ 8213179 w 12192000"/>
              <a:gd name="connsiteY353" fmla="*/ 285174 h 1841603"/>
              <a:gd name="connsiteX354" fmla="*/ 8195555 w 12192000"/>
              <a:gd name="connsiteY354" fmla="*/ 285174 h 1841603"/>
              <a:gd name="connsiteX355" fmla="*/ 8195555 w 12192000"/>
              <a:gd name="connsiteY355" fmla="*/ 1401039 h 1841603"/>
              <a:gd name="connsiteX356" fmla="*/ 8138681 w 12192000"/>
              <a:gd name="connsiteY356" fmla="*/ 1401039 h 1841603"/>
              <a:gd name="connsiteX357" fmla="*/ 8138681 w 12192000"/>
              <a:gd name="connsiteY357" fmla="*/ 1415458 h 1841603"/>
              <a:gd name="connsiteX358" fmla="*/ 8123461 w 12192000"/>
              <a:gd name="connsiteY358" fmla="*/ 1415458 h 1841603"/>
              <a:gd name="connsiteX359" fmla="*/ 8123461 w 12192000"/>
              <a:gd name="connsiteY359" fmla="*/ 1409049 h 1841603"/>
              <a:gd name="connsiteX360" fmla="*/ 8067387 w 12192000"/>
              <a:gd name="connsiteY360" fmla="*/ 1409049 h 1841603"/>
              <a:gd name="connsiteX361" fmla="*/ 8067387 w 12192000"/>
              <a:gd name="connsiteY361" fmla="*/ 1354578 h 1841603"/>
              <a:gd name="connsiteX362" fmla="*/ 8060979 w 12192000"/>
              <a:gd name="connsiteY362" fmla="*/ 1354578 h 1841603"/>
              <a:gd name="connsiteX363" fmla="*/ 8060979 w 12192000"/>
              <a:gd name="connsiteY363" fmla="*/ 1438688 h 1841603"/>
              <a:gd name="connsiteX364" fmla="*/ 8000099 w 12192000"/>
              <a:gd name="connsiteY364" fmla="*/ 1438688 h 1841603"/>
              <a:gd name="connsiteX365" fmla="*/ 8000099 w 12192000"/>
              <a:gd name="connsiteY365" fmla="*/ 1563652 h 1841603"/>
              <a:gd name="connsiteX366" fmla="*/ 7994492 w 12192000"/>
              <a:gd name="connsiteY366" fmla="*/ 1563652 h 1841603"/>
              <a:gd name="connsiteX367" fmla="*/ 7965654 w 12192000"/>
              <a:gd name="connsiteY367" fmla="*/ 1303311 h 1841603"/>
              <a:gd name="connsiteX368" fmla="*/ 7965654 w 12192000"/>
              <a:gd name="connsiteY368" fmla="*/ 805057 h 1841603"/>
              <a:gd name="connsiteX369" fmla="*/ 7626809 w 12192000"/>
              <a:gd name="connsiteY369" fmla="*/ 805057 h 1841603"/>
              <a:gd name="connsiteX370" fmla="*/ 7626809 w 12192000"/>
              <a:gd name="connsiteY370" fmla="*/ 1364190 h 1841603"/>
              <a:gd name="connsiteX371" fmla="*/ 7586756 w 12192000"/>
              <a:gd name="connsiteY371" fmla="*/ 1364190 h 1841603"/>
              <a:gd name="connsiteX372" fmla="*/ 7586756 w 12192000"/>
              <a:gd name="connsiteY372" fmla="*/ 1374604 h 1841603"/>
              <a:gd name="connsiteX373" fmla="*/ 7564327 w 12192000"/>
              <a:gd name="connsiteY373" fmla="*/ 1374604 h 1841603"/>
              <a:gd name="connsiteX374" fmla="*/ 7564327 w 12192000"/>
              <a:gd name="connsiteY374" fmla="*/ 1031754 h 1841603"/>
              <a:gd name="connsiteX375" fmla="*/ 7555516 w 12192000"/>
              <a:gd name="connsiteY375" fmla="*/ 1031754 h 1841603"/>
              <a:gd name="connsiteX376" fmla="*/ 7555516 w 12192000"/>
              <a:gd name="connsiteY376" fmla="*/ 867539 h 1841603"/>
              <a:gd name="connsiteX377" fmla="*/ 7502646 w 12192000"/>
              <a:gd name="connsiteY377" fmla="*/ 867539 h 1841603"/>
              <a:gd name="connsiteX378" fmla="*/ 7502646 w 12192000"/>
              <a:gd name="connsiteY378" fmla="*/ 809863 h 1841603"/>
              <a:gd name="connsiteX379" fmla="*/ 7481819 w 12192000"/>
              <a:gd name="connsiteY379" fmla="*/ 809863 h 1841603"/>
              <a:gd name="connsiteX380" fmla="*/ 7481819 w 12192000"/>
              <a:gd name="connsiteY380" fmla="*/ 821078 h 1841603"/>
              <a:gd name="connsiteX381" fmla="*/ 7435358 w 12192000"/>
              <a:gd name="connsiteY381" fmla="*/ 821078 h 1841603"/>
              <a:gd name="connsiteX382" fmla="*/ 7435358 w 12192000"/>
              <a:gd name="connsiteY382" fmla="*/ 809062 h 1841603"/>
              <a:gd name="connsiteX383" fmla="*/ 7381688 w 12192000"/>
              <a:gd name="connsiteY383" fmla="*/ 809062 h 1841603"/>
              <a:gd name="connsiteX384" fmla="*/ 7381688 w 12192000"/>
              <a:gd name="connsiteY384" fmla="*/ 820277 h 1841603"/>
              <a:gd name="connsiteX385" fmla="*/ 7356855 w 12192000"/>
              <a:gd name="connsiteY385" fmla="*/ 820277 h 1841603"/>
              <a:gd name="connsiteX386" fmla="*/ 7356855 w 12192000"/>
              <a:gd name="connsiteY386" fmla="*/ 935628 h 1841603"/>
              <a:gd name="connsiteX387" fmla="*/ 7297577 w 12192000"/>
              <a:gd name="connsiteY387" fmla="*/ 935628 h 1841603"/>
              <a:gd name="connsiteX388" fmla="*/ 7297577 w 12192000"/>
              <a:gd name="connsiteY388" fmla="*/ 1091833 h 1841603"/>
              <a:gd name="connsiteX389" fmla="*/ 7282357 w 12192000"/>
              <a:gd name="connsiteY389" fmla="*/ 1091833 h 1841603"/>
              <a:gd name="connsiteX390" fmla="*/ 7273546 w 12192000"/>
              <a:gd name="connsiteY390" fmla="*/ 1101446 h 1841603"/>
              <a:gd name="connsiteX391" fmla="*/ 7273546 w 12192000"/>
              <a:gd name="connsiteY391" fmla="*/ 1331347 h 1841603"/>
              <a:gd name="connsiteX392" fmla="*/ 7254320 w 12192000"/>
              <a:gd name="connsiteY392" fmla="*/ 1331347 h 1841603"/>
              <a:gd name="connsiteX393" fmla="*/ 7254320 w 12192000"/>
              <a:gd name="connsiteY393" fmla="*/ 1422667 h 1841603"/>
              <a:gd name="connsiteX394" fmla="*/ 7187032 w 12192000"/>
              <a:gd name="connsiteY394" fmla="*/ 1422667 h 1841603"/>
              <a:gd name="connsiteX395" fmla="*/ 7062869 w 12192000"/>
              <a:gd name="connsiteY395" fmla="*/ 416547 h 1841603"/>
              <a:gd name="connsiteX396" fmla="*/ 6476500 w 12192000"/>
              <a:gd name="connsiteY396" fmla="*/ 525490 h 1841603"/>
              <a:gd name="connsiteX397" fmla="*/ 6337918 w 12192000"/>
              <a:gd name="connsiteY397" fmla="*/ 631228 h 1841603"/>
              <a:gd name="connsiteX398" fmla="*/ 6250603 w 12192000"/>
              <a:gd name="connsiteY398" fmla="*/ 1228012 h 1841603"/>
              <a:gd name="connsiteX399" fmla="*/ 6224168 w 12192000"/>
              <a:gd name="connsiteY399" fmla="*/ 1228012 h 1841603"/>
              <a:gd name="connsiteX400" fmla="*/ 6224168 w 12192000"/>
              <a:gd name="connsiteY400" fmla="*/ 1199174 h 1841603"/>
              <a:gd name="connsiteX401" fmla="*/ 6214556 w 12192000"/>
              <a:gd name="connsiteY401" fmla="*/ 1199174 h 1841603"/>
              <a:gd name="connsiteX402" fmla="*/ 6214556 w 12192000"/>
              <a:gd name="connsiteY402" fmla="*/ 1124676 h 1841603"/>
              <a:gd name="connsiteX403" fmla="*/ 6197734 w 12192000"/>
              <a:gd name="connsiteY403" fmla="*/ 1124676 h 1841603"/>
              <a:gd name="connsiteX404" fmla="*/ 6197734 w 12192000"/>
              <a:gd name="connsiteY404" fmla="*/ 1135090 h 1841603"/>
              <a:gd name="connsiteX405" fmla="*/ 6134451 w 12192000"/>
              <a:gd name="connsiteY405" fmla="*/ 1135090 h 1841603"/>
              <a:gd name="connsiteX406" fmla="*/ 6134451 w 12192000"/>
              <a:gd name="connsiteY406" fmla="*/ 1212792 h 1841603"/>
              <a:gd name="connsiteX407" fmla="*/ 6059152 w 12192000"/>
              <a:gd name="connsiteY407" fmla="*/ 1212792 h 1841603"/>
              <a:gd name="connsiteX408" fmla="*/ 6059152 w 12192000"/>
              <a:gd name="connsiteY408" fmla="*/ 1232017 h 1841603"/>
              <a:gd name="connsiteX409" fmla="*/ 6064759 w 12192000"/>
              <a:gd name="connsiteY409" fmla="*/ 1232017 h 1841603"/>
              <a:gd name="connsiteX410" fmla="*/ 6064759 w 12192000"/>
              <a:gd name="connsiteY410" fmla="*/ 1318531 h 1841603"/>
              <a:gd name="connsiteX411" fmla="*/ 6042330 w 12192000"/>
              <a:gd name="connsiteY411" fmla="*/ 1318531 h 1841603"/>
              <a:gd name="connsiteX412" fmla="*/ 6042330 w 12192000"/>
              <a:gd name="connsiteY412" fmla="*/ 1562050 h 1841603"/>
              <a:gd name="connsiteX413" fmla="*/ 6003879 w 12192000"/>
              <a:gd name="connsiteY413" fmla="*/ 1562050 h 1841603"/>
              <a:gd name="connsiteX414" fmla="*/ 6003879 w 12192000"/>
              <a:gd name="connsiteY414" fmla="*/ 1539621 h 1841603"/>
              <a:gd name="connsiteX415" fmla="*/ 5962225 w 12192000"/>
              <a:gd name="connsiteY415" fmla="*/ 1539621 h 1841603"/>
              <a:gd name="connsiteX416" fmla="*/ 5962225 w 12192000"/>
              <a:gd name="connsiteY416" fmla="*/ 1489955 h 1841603"/>
              <a:gd name="connsiteX417" fmla="*/ 5954214 w 12192000"/>
              <a:gd name="connsiteY417" fmla="*/ 1489955 h 1841603"/>
              <a:gd name="connsiteX418" fmla="*/ 5954214 w 12192000"/>
              <a:gd name="connsiteY418" fmla="*/ 1283284 h 1841603"/>
              <a:gd name="connsiteX419" fmla="*/ 5898140 w 12192000"/>
              <a:gd name="connsiteY419" fmla="*/ 1283284 h 1841603"/>
              <a:gd name="connsiteX420" fmla="*/ 5860491 w 12192000"/>
              <a:gd name="connsiteY420" fmla="*/ 620815 h 1841603"/>
              <a:gd name="connsiteX421" fmla="*/ 5818837 w 12192000"/>
              <a:gd name="connsiteY421" fmla="*/ 28838 h 1841603"/>
              <a:gd name="connsiteX422" fmla="*/ 5782789 w 12192000"/>
              <a:gd name="connsiteY422" fmla="*/ 16021 h 1841603"/>
              <a:gd name="connsiteX423" fmla="*/ 5777182 w 12192000"/>
              <a:gd name="connsiteY423" fmla="*/ 16021 h 1841603"/>
              <a:gd name="connsiteX424" fmla="*/ 5777182 w 12192000"/>
              <a:gd name="connsiteY424" fmla="*/ 20026 h 1841603"/>
              <a:gd name="connsiteX425" fmla="*/ 5659427 w 12192000"/>
              <a:gd name="connsiteY425" fmla="*/ 20026 h 1841603"/>
              <a:gd name="connsiteX426" fmla="*/ 5659427 w 12192000"/>
              <a:gd name="connsiteY426" fmla="*/ 0 h 1841603"/>
              <a:gd name="connsiteX427" fmla="*/ 5647412 w 12192000"/>
              <a:gd name="connsiteY427" fmla="*/ 0 h 1841603"/>
              <a:gd name="connsiteX428" fmla="*/ 5647412 w 12192000"/>
              <a:gd name="connsiteY428" fmla="*/ 16021 h 1841603"/>
              <a:gd name="connsiteX429" fmla="*/ 5598548 w 12192000"/>
              <a:gd name="connsiteY429" fmla="*/ 16021 h 1841603"/>
              <a:gd name="connsiteX430" fmla="*/ 5580123 w 12192000"/>
              <a:gd name="connsiteY430" fmla="*/ 686501 h 1841603"/>
              <a:gd name="connsiteX431" fmla="*/ 5580123 w 12192000"/>
              <a:gd name="connsiteY431" fmla="*/ 1188760 h 1841603"/>
              <a:gd name="connsiteX432" fmla="*/ 5557694 w 12192000"/>
              <a:gd name="connsiteY432" fmla="*/ 1188760 h 1841603"/>
              <a:gd name="connsiteX433" fmla="*/ 5557694 w 12192000"/>
              <a:gd name="connsiteY433" fmla="*/ 1272871 h 1841603"/>
              <a:gd name="connsiteX434" fmla="*/ 5543275 w 12192000"/>
              <a:gd name="connsiteY434" fmla="*/ 1272871 h 1841603"/>
              <a:gd name="connsiteX435" fmla="*/ 5543275 w 12192000"/>
              <a:gd name="connsiteY435" fmla="*/ 1292897 h 1841603"/>
              <a:gd name="connsiteX436" fmla="*/ 5496814 w 12192000"/>
              <a:gd name="connsiteY436" fmla="*/ 1292897 h 1841603"/>
              <a:gd name="connsiteX437" fmla="*/ 5496814 w 12192000"/>
              <a:gd name="connsiteY437" fmla="*/ 1256850 h 1841603"/>
              <a:gd name="connsiteX438" fmla="*/ 5475186 w 12192000"/>
              <a:gd name="connsiteY438" fmla="*/ 1256850 h 1841603"/>
              <a:gd name="connsiteX439" fmla="*/ 5475186 w 12192000"/>
              <a:gd name="connsiteY439" fmla="*/ 1273672 h 1841603"/>
              <a:gd name="connsiteX440" fmla="*/ 5368646 w 12192000"/>
              <a:gd name="connsiteY440" fmla="*/ 1273672 h 1841603"/>
              <a:gd name="connsiteX441" fmla="*/ 5368646 w 12192000"/>
              <a:gd name="connsiteY441" fmla="*/ 948445 h 1841603"/>
              <a:gd name="connsiteX442" fmla="*/ 5282132 w 12192000"/>
              <a:gd name="connsiteY442" fmla="*/ 948445 h 1841603"/>
              <a:gd name="connsiteX443" fmla="*/ 5282132 w 12192000"/>
              <a:gd name="connsiteY443" fmla="*/ 930021 h 1841603"/>
              <a:gd name="connsiteX444" fmla="*/ 5246085 w 12192000"/>
              <a:gd name="connsiteY444" fmla="*/ 930021 h 1841603"/>
              <a:gd name="connsiteX445" fmla="*/ 5242080 w 12192000"/>
              <a:gd name="connsiteY445" fmla="*/ 938832 h 1841603"/>
              <a:gd name="connsiteX446" fmla="*/ 5143550 w 12192000"/>
              <a:gd name="connsiteY446" fmla="*/ 938832 h 1841603"/>
              <a:gd name="connsiteX447" fmla="*/ 5143550 w 12192000"/>
              <a:gd name="connsiteY447" fmla="*/ 961262 h 1841603"/>
              <a:gd name="connsiteX448" fmla="*/ 5109105 w 12192000"/>
              <a:gd name="connsiteY448" fmla="*/ 961262 h 1841603"/>
              <a:gd name="connsiteX449" fmla="*/ 5109105 w 12192000"/>
              <a:gd name="connsiteY449" fmla="*/ 1134289 h 1841603"/>
              <a:gd name="connsiteX450" fmla="*/ 5089079 w 12192000"/>
              <a:gd name="connsiteY450" fmla="*/ 1153514 h 1841603"/>
              <a:gd name="connsiteX451" fmla="*/ 5089079 w 12192000"/>
              <a:gd name="connsiteY451" fmla="*/ 1202378 h 1841603"/>
              <a:gd name="connsiteX452" fmla="*/ 5076262 w 12192000"/>
              <a:gd name="connsiteY452" fmla="*/ 1202378 h 1841603"/>
              <a:gd name="connsiteX453" fmla="*/ 5076262 w 12192000"/>
              <a:gd name="connsiteY453" fmla="*/ 1262457 h 1841603"/>
              <a:gd name="connsiteX454" fmla="*/ 4999361 w 12192000"/>
              <a:gd name="connsiteY454" fmla="*/ 1262457 h 1841603"/>
              <a:gd name="connsiteX455" fmla="*/ 4999361 w 12192000"/>
              <a:gd name="connsiteY455" fmla="*/ 1314525 h 1841603"/>
              <a:gd name="connsiteX456" fmla="*/ 4974529 w 12192000"/>
              <a:gd name="connsiteY456" fmla="*/ 1314525 h 1841603"/>
              <a:gd name="connsiteX457" fmla="*/ 4974529 w 12192000"/>
              <a:gd name="connsiteY457" fmla="*/ 1568459 h 1841603"/>
              <a:gd name="connsiteX458" fmla="*/ 4953701 w 12192000"/>
              <a:gd name="connsiteY458" fmla="*/ 1568459 h 1841603"/>
              <a:gd name="connsiteX459" fmla="*/ 4953701 w 12192000"/>
              <a:gd name="connsiteY459" fmla="*/ 904387 h 1841603"/>
              <a:gd name="connsiteX460" fmla="*/ 4898429 w 12192000"/>
              <a:gd name="connsiteY460" fmla="*/ 904387 h 1841603"/>
              <a:gd name="connsiteX461" fmla="*/ 4898429 w 12192000"/>
              <a:gd name="connsiteY461" fmla="*/ 890769 h 1841603"/>
              <a:gd name="connsiteX462" fmla="*/ 4743024 w 12192000"/>
              <a:gd name="connsiteY462" fmla="*/ 890769 h 1841603"/>
              <a:gd name="connsiteX463" fmla="*/ 4743024 w 12192000"/>
              <a:gd name="connsiteY463" fmla="*/ 901984 h 1841603"/>
              <a:gd name="connsiteX464" fmla="*/ 4705375 w 12192000"/>
              <a:gd name="connsiteY464" fmla="*/ 901984 h 1841603"/>
              <a:gd name="connsiteX465" fmla="*/ 4705375 w 12192000"/>
              <a:gd name="connsiteY465" fmla="*/ 1249640 h 1841603"/>
              <a:gd name="connsiteX466" fmla="*/ 4694161 w 12192000"/>
              <a:gd name="connsiteY466" fmla="*/ 1249640 h 1841603"/>
              <a:gd name="connsiteX467" fmla="*/ 4694161 w 12192000"/>
              <a:gd name="connsiteY467" fmla="*/ 1229614 h 1841603"/>
              <a:gd name="connsiteX468" fmla="*/ 4678140 w 12192000"/>
              <a:gd name="connsiteY468" fmla="*/ 1229614 h 1841603"/>
              <a:gd name="connsiteX469" fmla="*/ 4678140 w 12192000"/>
              <a:gd name="connsiteY469" fmla="*/ 1207184 h 1841603"/>
              <a:gd name="connsiteX470" fmla="*/ 4578809 w 12192000"/>
              <a:gd name="connsiteY470" fmla="*/ 1207184 h 1841603"/>
              <a:gd name="connsiteX471" fmla="*/ 4578809 w 12192000"/>
              <a:gd name="connsiteY471" fmla="*/ 1147106 h 1841603"/>
              <a:gd name="connsiteX472" fmla="*/ 4571600 w 12192000"/>
              <a:gd name="connsiteY472" fmla="*/ 1147106 h 1841603"/>
              <a:gd name="connsiteX473" fmla="*/ 4571600 w 12192000"/>
              <a:gd name="connsiteY473" fmla="*/ 1259253 h 1841603"/>
              <a:gd name="connsiteX474" fmla="*/ 4537155 w 12192000"/>
              <a:gd name="connsiteY474" fmla="*/ 1256850 h 1841603"/>
              <a:gd name="connsiteX475" fmla="*/ 4537155 w 12192000"/>
              <a:gd name="connsiteY475" fmla="*/ 986895 h 1841603"/>
              <a:gd name="connsiteX476" fmla="*/ 4532348 w 12192000"/>
              <a:gd name="connsiteY476" fmla="*/ 979686 h 1841603"/>
              <a:gd name="connsiteX477" fmla="*/ 4516327 w 12192000"/>
              <a:gd name="connsiteY477" fmla="*/ 979686 h 1841603"/>
              <a:gd name="connsiteX478" fmla="*/ 4516327 w 12192000"/>
              <a:gd name="connsiteY478" fmla="*/ 967670 h 1841603"/>
              <a:gd name="connsiteX479" fmla="*/ 4470667 w 12192000"/>
              <a:gd name="connsiteY479" fmla="*/ 967670 h 1841603"/>
              <a:gd name="connsiteX480" fmla="*/ 4470667 w 12192000"/>
              <a:gd name="connsiteY480" fmla="*/ 950047 h 1841603"/>
              <a:gd name="connsiteX481" fmla="*/ 4367332 w 12192000"/>
              <a:gd name="connsiteY481" fmla="*/ 950047 h 1841603"/>
              <a:gd name="connsiteX482" fmla="*/ 4367332 w 12192000"/>
              <a:gd name="connsiteY482" fmla="*/ 954052 h 1841603"/>
              <a:gd name="connsiteX483" fmla="*/ 4361724 w 12192000"/>
              <a:gd name="connsiteY483" fmla="*/ 954052 h 1841603"/>
              <a:gd name="connsiteX484" fmla="*/ 4361724 w 12192000"/>
              <a:gd name="connsiteY484" fmla="*/ 942837 h 1841603"/>
              <a:gd name="connsiteX485" fmla="*/ 4346504 w 12192000"/>
              <a:gd name="connsiteY485" fmla="*/ 942837 h 1841603"/>
              <a:gd name="connsiteX486" fmla="*/ 4346504 w 12192000"/>
              <a:gd name="connsiteY486" fmla="*/ 971675 h 1841603"/>
              <a:gd name="connsiteX487" fmla="*/ 4296038 w 12192000"/>
              <a:gd name="connsiteY487" fmla="*/ 971675 h 1841603"/>
              <a:gd name="connsiteX488" fmla="*/ 4296038 w 12192000"/>
              <a:gd name="connsiteY488" fmla="*/ 983691 h 1841603"/>
              <a:gd name="connsiteX489" fmla="*/ 4158257 w 12192000"/>
              <a:gd name="connsiteY489" fmla="*/ 983691 h 1841603"/>
              <a:gd name="connsiteX490" fmla="*/ 4158257 w 12192000"/>
              <a:gd name="connsiteY490" fmla="*/ 997309 h 1841603"/>
              <a:gd name="connsiteX491" fmla="*/ 4098979 w 12192000"/>
              <a:gd name="connsiteY491" fmla="*/ 997309 h 1841603"/>
              <a:gd name="connsiteX492" fmla="*/ 4098979 w 12192000"/>
              <a:gd name="connsiteY492" fmla="*/ 1199174 h 1841603"/>
              <a:gd name="connsiteX493" fmla="*/ 4050115 w 12192000"/>
              <a:gd name="connsiteY493" fmla="*/ 1199174 h 1841603"/>
              <a:gd name="connsiteX494" fmla="*/ 4050115 w 12192000"/>
              <a:gd name="connsiteY494" fmla="*/ 1181551 h 1841603"/>
              <a:gd name="connsiteX495" fmla="*/ 3981225 w 12192000"/>
              <a:gd name="connsiteY495" fmla="*/ 1181551 h 1841603"/>
              <a:gd name="connsiteX496" fmla="*/ 3981225 w 12192000"/>
              <a:gd name="connsiteY496" fmla="*/ 1189561 h 1841603"/>
              <a:gd name="connsiteX497" fmla="*/ 3965204 w 12192000"/>
              <a:gd name="connsiteY497" fmla="*/ 1189561 h 1841603"/>
              <a:gd name="connsiteX498" fmla="*/ 3965204 w 12192000"/>
              <a:gd name="connsiteY498" fmla="*/ 1173540 h 1841603"/>
              <a:gd name="connsiteX499" fmla="*/ 3933162 w 12192000"/>
              <a:gd name="connsiteY499" fmla="*/ 1173540 h 1841603"/>
              <a:gd name="connsiteX500" fmla="*/ 3933162 w 12192000"/>
              <a:gd name="connsiteY500" fmla="*/ 1191964 h 1841603"/>
              <a:gd name="connsiteX501" fmla="*/ 3903523 w 12192000"/>
              <a:gd name="connsiteY501" fmla="*/ 1191964 h 1841603"/>
              <a:gd name="connsiteX502" fmla="*/ 3903523 w 12192000"/>
              <a:gd name="connsiteY502" fmla="*/ 1058189 h 1841603"/>
              <a:gd name="connsiteX503" fmla="*/ 3896313 w 12192000"/>
              <a:gd name="connsiteY503" fmla="*/ 1058189 h 1841603"/>
              <a:gd name="connsiteX504" fmla="*/ 3896313 w 12192000"/>
              <a:gd name="connsiteY504" fmla="*/ 1067801 h 1841603"/>
              <a:gd name="connsiteX505" fmla="*/ 3873884 w 12192000"/>
              <a:gd name="connsiteY505" fmla="*/ 1067801 h 1841603"/>
              <a:gd name="connsiteX506" fmla="*/ 3873884 w 12192000"/>
              <a:gd name="connsiteY506" fmla="*/ 945241 h 1841603"/>
              <a:gd name="connsiteX507" fmla="*/ 3856261 w 12192000"/>
              <a:gd name="connsiteY507" fmla="*/ 945241 h 1841603"/>
              <a:gd name="connsiteX508" fmla="*/ 3856261 w 12192000"/>
              <a:gd name="connsiteY508" fmla="*/ 953251 h 1841603"/>
              <a:gd name="connsiteX509" fmla="*/ 3839439 w 12192000"/>
              <a:gd name="connsiteY509" fmla="*/ 953251 h 1841603"/>
              <a:gd name="connsiteX510" fmla="*/ 3839439 w 12192000"/>
              <a:gd name="connsiteY510" fmla="*/ 949246 h 1841603"/>
              <a:gd name="connsiteX511" fmla="*/ 3821816 w 12192000"/>
              <a:gd name="connsiteY511" fmla="*/ 949246 h 1841603"/>
              <a:gd name="connsiteX512" fmla="*/ 3821816 w 12192000"/>
              <a:gd name="connsiteY512" fmla="*/ 952450 h 1841603"/>
              <a:gd name="connsiteX513" fmla="*/ 3771349 w 12192000"/>
              <a:gd name="connsiteY513" fmla="*/ 952450 h 1841603"/>
              <a:gd name="connsiteX514" fmla="*/ 3771349 w 12192000"/>
              <a:gd name="connsiteY514" fmla="*/ 966068 h 1841603"/>
              <a:gd name="connsiteX515" fmla="*/ 3717679 w 12192000"/>
              <a:gd name="connsiteY515" fmla="*/ 966068 h 1841603"/>
              <a:gd name="connsiteX516" fmla="*/ 3717679 w 12192000"/>
              <a:gd name="connsiteY516" fmla="*/ 913199 h 1841603"/>
              <a:gd name="connsiteX517" fmla="*/ 3714475 w 12192000"/>
              <a:gd name="connsiteY517" fmla="*/ 913199 h 1841603"/>
              <a:gd name="connsiteX518" fmla="*/ 3714475 w 12192000"/>
              <a:gd name="connsiteY518" fmla="*/ 966869 h 1841603"/>
              <a:gd name="connsiteX519" fmla="*/ 3687239 w 12192000"/>
              <a:gd name="connsiteY519" fmla="*/ 966869 h 1841603"/>
              <a:gd name="connsiteX520" fmla="*/ 3687239 w 12192000"/>
              <a:gd name="connsiteY520" fmla="*/ 986895 h 1841603"/>
              <a:gd name="connsiteX521" fmla="*/ 3657600 w 12192000"/>
              <a:gd name="connsiteY521" fmla="*/ 986895 h 1841603"/>
              <a:gd name="connsiteX522" fmla="*/ 3602328 w 12192000"/>
              <a:gd name="connsiteY522" fmla="*/ 1003717 h 1841603"/>
              <a:gd name="connsiteX523" fmla="*/ 3602328 w 12192000"/>
              <a:gd name="connsiteY523" fmla="*/ 1022141 h 1841603"/>
              <a:gd name="connsiteX524" fmla="*/ 3594317 w 12192000"/>
              <a:gd name="connsiteY524" fmla="*/ 1022141 h 1841603"/>
              <a:gd name="connsiteX525" fmla="*/ 3594317 w 12192000"/>
              <a:gd name="connsiteY525" fmla="*/ 1012529 h 1841603"/>
              <a:gd name="connsiteX526" fmla="*/ 3545453 w 12192000"/>
              <a:gd name="connsiteY526" fmla="*/ 1012529 h 1841603"/>
              <a:gd name="connsiteX527" fmla="*/ 3545453 w 12192000"/>
              <a:gd name="connsiteY527" fmla="*/ 461406 h 1841603"/>
              <a:gd name="connsiteX528" fmla="*/ 3402866 w 12192000"/>
              <a:gd name="connsiteY528" fmla="*/ 461406 h 1841603"/>
              <a:gd name="connsiteX529" fmla="*/ 3402866 w 12192000"/>
              <a:gd name="connsiteY529" fmla="*/ 437374 h 1841603"/>
              <a:gd name="connsiteX530" fmla="*/ 3394855 w 12192000"/>
              <a:gd name="connsiteY530" fmla="*/ 437374 h 1841603"/>
              <a:gd name="connsiteX531" fmla="*/ 3394855 w 12192000"/>
              <a:gd name="connsiteY531" fmla="*/ 449390 h 1841603"/>
              <a:gd name="connsiteX532" fmla="*/ 3281106 w 12192000"/>
              <a:gd name="connsiteY532" fmla="*/ 449390 h 1841603"/>
              <a:gd name="connsiteX533" fmla="*/ 3281106 w 12192000"/>
              <a:gd name="connsiteY533" fmla="*/ 781826 h 1841603"/>
              <a:gd name="connsiteX534" fmla="*/ 3208210 w 12192000"/>
              <a:gd name="connsiteY534" fmla="*/ 781826 h 1841603"/>
              <a:gd name="connsiteX535" fmla="*/ 3208210 w 12192000"/>
              <a:gd name="connsiteY535" fmla="*/ 1120671 h 1841603"/>
              <a:gd name="connsiteX536" fmla="*/ 3172163 w 12192000"/>
              <a:gd name="connsiteY536" fmla="*/ 1120671 h 1841603"/>
              <a:gd name="connsiteX537" fmla="*/ 3172163 w 12192000"/>
              <a:gd name="connsiteY537" fmla="*/ 759397 h 1841603"/>
              <a:gd name="connsiteX538" fmla="*/ 2893397 w 12192000"/>
              <a:gd name="connsiteY538" fmla="*/ 759397 h 1841603"/>
              <a:gd name="connsiteX539" fmla="*/ 2893397 w 12192000"/>
              <a:gd name="connsiteY539" fmla="*/ 1132687 h 1841603"/>
              <a:gd name="connsiteX540" fmla="*/ 2881382 w 12192000"/>
              <a:gd name="connsiteY540" fmla="*/ 1132687 h 1841603"/>
              <a:gd name="connsiteX541" fmla="*/ 2881382 w 12192000"/>
              <a:gd name="connsiteY541" fmla="*/ 1173540 h 1841603"/>
              <a:gd name="connsiteX542" fmla="*/ 2840528 w 12192000"/>
              <a:gd name="connsiteY542" fmla="*/ 1173540 h 1841603"/>
              <a:gd name="connsiteX543" fmla="*/ 2840528 w 12192000"/>
              <a:gd name="connsiteY543" fmla="*/ 1115063 h 1841603"/>
              <a:gd name="connsiteX544" fmla="*/ 2830915 w 12192000"/>
              <a:gd name="connsiteY544" fmla="*/ 1115063 h 1841603"/>
              <a:gd name="connsiteX545" fmla="*/ 2830915 w 12192000"/>
              <a:gd name="connsiteY545" fmla="*/ 1275274 h 1841603"/>
              <a:gd name="connsiteX546" fmla="*/ 2806083 w 12192000"/>
              <a:gd name="connsiteY546" fmla="*/ 1275274 h 1841603"/>
              <a:gd name="connsiteX547" fmla="*/ 2806083 w 12192000"/>
              <a:gd name="connsiteY547" fmla="*/ 1452306 h 1841603"/>
              <a:gd name="connsiteX548" fmla="*/ 2783653 w 12192000"/>
              <a:gd name="connsiteY548" fmla="*/ 1452306 h 1841603"/>
              <a:gd name="connsiteX549" fmla="*/ 2783653 w 12192000"/>
              <a:gd name="connsiteY549" fmla="*/ 1422667 h 1841603"/>
              <a:gd name="connsiteX550" fmla="*/ 2754014 w 12192000"/>
              <a:gd name="connsiteY550" fmla="*/ 1422667 h 1841603"/>
              <a:gd name="connsiteX551" fmla="*/ 2754014 w 12192000"/>
              <a:gd name="connsiteY551" fmla="*/ 1161524 h 1841603"/>
              <a:gd name="connsiteX552" fmla="*/ 2726779 w 12192000"/>
              <a:gd name="connsiteY552" fmla="*/ 1161524 h 1841603"/>
              <a:gd name="connsiteX553" fmla="*/ 2726779 w 12192000"/>
              <a:gd name="connsiteY553" fmla="*/ 990099 h 1841603"/>
              <a:gd name="connsiteX554" fmla="*/ 2701946 w 12192000"/>
              <a:gd name="connsiteY554" fmla="*/ 990099 h 1841603"/>
              <a:gd name="connsiteX555" fmla="*/ 2701946 w 12192000"/>
              <a:gd name="connsiteY555" fmla="*/ 903586 h 1841603"/>
              <a:gd name="connsiteX556" fmla="*/ 2698742 w 12192000"/>
              <a:gd name="connsiteY556" fmla="*/ 903586 h 1841603"/>
              <a:gd name="connsiteX557" fmla="*/ 2698742 w 12192000"/>
              <a:gd name="connsiteY557" fmla="*/ 955654 h 1841603"/>
              <a:gd name="connsiteX558" fmla="*/ 2673108 w 12192000"/>
              <a:gd name="connsiteY558" fmla="*/ 938832 h 1841603"/>
              <a:gd name="connsiteX559" fmla="*/ 2673108 w 12192000"/>
              <a:gd name="connsiteY559" fmla="*/ 909193 h 1841603"/>
              <a:gd name="connsiteX560" fmla="*/ 2659490 w 12192000"/>
              <a:gd name="connsiteY560" fmla="*/ 893172 h 1841603"/>
              <a:gd name="connsiteX561" fmla="*/ 2659490 w 12192000"/>
              <a:gd name="connsiteY561" fmla="*/ 873146 h 1841603"/>
              <a:gd name="connsiteX562" fmla="*/ 2651480 w 12192000"/>
              <a:gd name="connsiteY562" fmla="*/ 873146 h 1841603"/>
              <a:gd name="connsiteX563" fmla="*/ 2557757 w 12192000"/>
              <a:gd name="connsiteY563" fmla="*/ 961262 h 1841603"/>
              <a:gd name="connsiteX564" fmla="*/ 2557757 w 12192000"/>
              <a:gd name="connsiteY564" fmla="*/ 968471 h 1841603"/>
              <a:gd name="connsiteX565" fmla="*/ 2545741 w 12192000"/>
              <a:gd name="connsiteY565" fmla="*/ 978885 h 1841603"/>
              <a:gd name="connsiteX566" fmla="*/ 2545741 w 12192000"/>
              <a:gd name="connsiteY566" fmla="*/ 991702 h 1841603"/>
              <a:gd name="connsiteX567" fmla="*/ 2515301 w 12192000"/>
              <a:gd name="connsiteY567" fmla="*/ 991702 h 1841603"/>
              <a:gd name="connsiteX568" fmla="*/ 2515301 w 12192000"/>
              <a:gd name="connsiteY568" fmla="*/ 1124676 h 1841603"/>
              <a:gd name="connsiteX569" fmla="*/ 2503285 w 12192000"/>
              <a:gd name="connsiteY569" fmla="*/ 1124676 h 1841603"/>
              <a:gd name="connsiteX570" fmla="*/ 2503285 w 12192000"/>
              <a:gd name="connsiteY570" fmla="*/ 1271268 h 1841603"/>
              <a:gd name="connsiteX571" fmla="*/ 2496076 w 12192000"/>
              <a:gd name="connsiteY571" fmla="*/ 1271268 h 1841603"/>
              <a:gd name="connsiteX572" fmla="*/ 2496076 w 12192000"/>
              <a:gd name="connsiteY572" fmla="*/ 1284085 h 1841603"/>
              <a:gd name="connsiteX573" fmla="*/ 2475248 w 12192000"/>
              <a:gd name="connsiteY573" fmla="*/ 1306515 h 1841603"/>
              <a:gd name="connsiteX574" fmla="*/ 2475248 w 12192000"/>
              <a:gd name="connsiteY574" fmla="*/ 1322536 h 1841603"/>
              <a:gd name="connsiteX575" fmla="*/ 2448013 w 12192000"/>
              <a:gd name="connsiteY575" fmla="*/ 1322536 h 1841603"/>
              <a:gd name="connsiteX576" fmla="*/ 2448013 w 12192000"/>
              <a:gd name="connsiteY576" fmla="*/ 1340159 h 1841603"/>
              <a:gd name="connsiteX577" fmla="*/ 2453620 w 12192000"/>
              <a:gd name="connsiteY577" fmla="*/ 1340159 h 1841603"/>
              <a:gd name="connsiteX578" fmla="*/ 2453620 w 12192000"/>
              <a:gd name="connsiteY578" fmla="*/ 1390625 h 1841603"/>
              <a:gd name="connsiteX579" fmla="*/ 2413567 w 12192000"/>
              <a:gd name="connsiteY579" fmla="*/ 1390625 h 1841603"/>
              <a:gd name="connsiteX580" fmla="*/ 2413567 w 12192000"/>
              <a:gd name="connsiteY580" fmla="*/ 1419463 h 1841603"/>
              <a:gd name="connsiteX581" fmla="*/ 2410363 w 12192000"/>
              <a:gd name="connsiteY581" fmla="*/ 1416259 h 1841603"/>
              <a:gd name="connsiteX582" fmla="*/ 2403955 w 12192000"/>
              <a:gd name="connsiteY582" fmla="*/ 1407447 h 1841603"/>
              <a:gd name="connsiteX583" fmla="*/ 2382326 w 12192000"/>
              <a:gd name="connsiteY583" fmla="*/ 1407447 h 1841603"/>
              <a:gd name="connsiteX584" fmla="*/ 2382326 w 12192000"/>
              <a:gd name="connsiteY584" fmla="*/ 1398636 h 1841603"/>
              <a:gd name="connsiteX585" fmla="*/ 2363902 w 12192000"/>
              <a:gd name="connsiteY585" fmla="*/ 1398636 h 1841603"/>
              <a:gd name="connsiteX586" fmla="*/ 2363902 w 12192000"/>
              <a:gd name="connsiteY586" fmla="*/ 1391426 h 1841603"/>
              <a:gd name="connsiteX587" fmla="*/ 2348682 w 12192000"/>
              <a:gd name="connsiteY587" fmla="*/ 1391426 h 1841603"/>
              <a:gd name="connsiteX588" fmla="*/ 2340672 w 12192000"/>
              <a:gd name="connsiteY588" fmla="*/ 1384217 h 1841603"/>
              <a:gd name="connsiteX589" fmla="*/ 2340672 w 12192000"/>
              <a:gd name="connsiteY589" fmla="*/ 1374604 h 1841603"/>
              <a:gd name="connsiteX590" fmla="*/ 2312635 w 12192000"/>
              <a:gd name="connsiteY590" fmla="*/ 1374604 h 1841603"/>
              <a:gd name="connsiteX591" fmla="*/ 2312635 w 12192000"/>
              <a:gd name="connsiteY591" fmla="*/ 1368997 h 1841603"/>
              <a:gd name="connsiteX592" fmla="*/ 2303824 w 12192000"/>
              <a:gd name="connsiteY592" fmla="*/ 1368997 h 1841603"/>
              <a:gd name="connsiteX593" fmla="*/ 2303824 w 12192000"/>
              <a:gd name="connsiteY593" fmla="*/ 1374604 h 1841603"/>
              <a:gd name="connsiteX594" fmla="*/ 2265373 w 12192000"/>
              <a:gd name="connsiteY594" fmla="*/ 1374604 h 1841603"/>
              <a:gd name="connsiteX595" fmla="*/ 2265373 w 12192000"/>
              <a:gd name="connsiteY595" fmla="*/ 1408248 h 1841603"/>
              <a:gd name="connsiteX596" fmla="*/ 2238137 w 12192000"/>
              <a:gd name="connsiteY596" fmla="*/ 1408248 h 1841603"/>
              <a:gd name="connsiteX597" fmla="*/ 2238137 w 12192000"/>
              <a:gd name="connsiteY597" fmla="*/ 1429076 h 1841603"/>
              <a:gd name="connsiteX598" fmla="*/ 2227724 w 12192000"/>
              <a:gd name="connsiteY598" fmla="*/ 1429076 h 1841603"/>
              <a:gd name="connsiteX599" fmla="*/ 2227724 w 12192000"/>
              <a:gd name="connsiteY599" fmla="*/ 1437887 h 1841603"/>
              <a:gd name="connsiteX600" fmla="*/ 2181263 w 12192000"/>
              <a:gd name="connsiteY600" fmla="*/ 1437887 h 1841603"/>
              <a:gd name="connsiteX601" fmla="*/ 2181263 w 12192000"/>
              <a:gd name="connsiteY601" fmla="*/ 1335353 h 1841603"/>
              <a:gd name="connsiteX602" fmla="*/ 2178860 w 12192000"/>
              <a:gd name="connsiteY602" fmla="*/ 1335353 h 1841603"/>
              <a:gd name="connsiteX603" fmla="*/ 2178860 w 12192000"/>
              <a:gd name="connsiteY603" fmla="*/ 1254446 h 1841603"/>
              <a:gd name="connsiteX604" fmla="*/ 2182865 w 12192000"/>
              <a:gd name="connsiteY604" fmla="*/ 1254446 h 1841603"/>
              <a:gd name="connsiteX605" fmla="*/ 2182865 w 12192000"/>
              <a:gd name="connsiteY605" fmla="*/ 1236022 h 1841603"/>
              <a:gd name="connsiteX606" fmla="*/ 2174854 w 12192000"/>
              <a:gd name="connsiteY606" fmla="*/ 1210389 h 1841603"/>
              <a:gd name="connsiteX607" fmla="*/ 2162838 w 12192000"/>
              <a:gd name="connsiteY607" fmla="*/ 1210389 h 1841603"/>
              <a:gd name="connsiteX608" fmla="*/ 2162838 w 12192000"/>
              <a:gd name="connsiteY608" fmla="*/ 1195169 h 1841603"/>
              <a:gd name="connsiteX609" fmla="*/ 2084336 w 12192000"/>
              <a:gd name="connsiteY609" fmla="*/ 1159922 h 1841603"/>
              <a:gd name="connsiteX610" fmla="*/ 2008236 w 12192000"/>
              <a:gd name="connsiteY610" fmla="*/ 1151111 h 1841603"/>
              <a:gd name="connsiteX611" fmla="*/ 2004230 w 12192000"/>
              <a:gd name="connsiteY611" fmla="*/ 1157519 h 1841603"/>
              <a:gd name="connsiteX612" fmla="*/ 1994618 w 12192000"/>
              <a:gd name="connsiteY612" fmla="*/ 1157519 h 1841603"/>
              <a:gd name="connsiteX613" fmla="*/ 1994618 w 12192000"/>
              <a:gd name="connsiteY613" fmla="*/ 1114262 h 1841603"/>
              <a:gd name="connsiteX614" fmla="*/ 1990612 w 12192000"/>
              <a:gd name="connsiteY614" fmla="*/ 1114262 h 1841603"/>
              <a:gd name="connsiteX615" fmla="*/ 1990612 w 12192000"/>
              <a:gd name="connsiteY615" fmla="*/ 1157519 h 1841603"/>
              <a:gd name="connsiteX616" fmla="*/ 1973790 w 12192000"/>
              <a:gd name="connsiteY616" fmla="*/ 1157519 h 1841603"/>
              <a:gd name="connsiteX617" fmla="*/ 1973790 w 12192000"/>
              <a:gd name="connsiteY617" fmla="*/ 1121472 h 1841603"/>
              <a:gd name="connsiteX618" fmla="*/ 1968183 w 12192000"/>
              <a:gd name="connsiteY618" fmla="*/ 1121472 h 1841603"/>
              <a:gd name="connsiteX619" fmla="*/ 1956167 w 12192000"/>
              <a:gd name="connsiteY619" fmla="*/ 1109456 h 1841603"/>
              <a:gd name="connsiteX620" fmla="*/ 1952963 w 12192000"/>
              <a:gd name="connsiteY620" fmla="*/ 1109456 h 1841603"/>
              <a:gd name="connsiteX621" fmla="*/ 1952963 w 12192000"/>
              <a:gd name="connsiteY621" fmla="*/ 1134289 h 1841603"/>
              <a:gd name="connsiteX622" fmla="*/ 1933738 w 12192000"/>
              <a:gd name="connsiteY622" fmla="*/ 1134289 h 1841603"/>
              <a:gd name="connsiteX623" fmla="*/ 1933738 w 12192000"/>
              <a:gd name="connsiteY623" fmla="*/ 1142299 h 1841603"/>
              <a:gd name="connsiteX624" fmla="*/ 1938544 w 12192000"/>
              <a:gd name="connsiteY624" fmla="*/ 1145503 h 1841603"/>
              <a:gd name="connsiteX625" fmla="*/ 1938544 w 12192000"/>
              <a:gd name="connsiteY625" fmla="*/ 1150310 h 1841603"/>
              <a:gd name="connsiteX626" fmla="*/ 1866449 w 12192000"/>
              <a:gd name="connsiteY626" fmla="*/ 1150310 h 1841603"/>
              <a:gd name="connsiteX627" fmla="*/ 1866449 w 12192000"/>
              <a:gd name="connsiteY627" fmla="*/ 1157519 h 1841603"/>
              <a:gd name="connsiteX628" fmla="*/ 1794355 w 12192000"/>
              <a:gd name="connsiteY628" fmla="*/ 1171137 h 1841603"/>
              <a:gd name="connsiteX629" fmla="*/ 1736679 w 12192000"/>
              <a:gd name="connsiteY629" fmla="*/ 1192765 h 1841603"/>
              <a:gd name="connsiteX630" fmla="*/ 1729470 w 12192000"/>
              <a:gd name="connsiteY630" fmla="*/ 1192765 h 1841603"/>
              <a:gd name="connsiteX631" fmla="*/ 1729470 w 12192000"/>
              <a:gd name="connsiteY631" fmla="*/ 1207184 h 1841603"/>
              <a:gd name="connsiteX632" fmla="*/ 1721459 w 12192000"/>
              <a:gd name="connsiteY632" fmla="*/ 1207184 h 1841603"/>
              <a:gd name="connsiteX633" fmla="*/ 1721459 w 12192000"/>
              <a:gd name="connsiteY633" fmla="*/ 1203179 h 1841603"/>
              <a:gd name="connsiteX634" fmla="*/ 1703836 w 12192000"/>
              <a:gd name="connsiteY634" fmla="*/ 1203179 h 1841603"/>
              <a:gd name="connsiteX635" fmla="*/ 1703836 w 12192000"/>
              <a:gd name="connsiteY635" fmla="*/ 1207184 h 1841603"/>
              <a:gd name="connsiteX636" fmla="*/ 1698229 w 12192000"/>
              <a:gd name="connsiteY636" fmla="*/ 1207184 h 1841603"/>
              <a:gd name="connsiteX637" fmla="*/ 1668590 w 12192000"/>
              <a:gd name="connsiteY637" fmla="*/ 1227211 h 1841603"/>
              <a:gd name="connsiteX638" fmla="*/ 1647762 w 12192000"/>
              <a:gd name="connsiteY638" fmla="*/ 1246436 h 1841603"/>
              <a:gd name="connsiteX639" fmla="*/ 1647762 w 12192000"/>
              <a:gd name="connsiteY639" fmla="*/ 1331347 h 1841603"/>
              <a:gd name="connsiteX640" fmla="*/ 1642956 w 12192000"/>
              <a:gd name="connsiteY640" fmla="*/ 1331347 h 1841603"/>
              <a:gd name="connsiteX641" fmla="*/ 1642956 w 12192000"/>
              <a:gd name="connsiteY641" fmla="*/ 1406646 h 1841603"/>
              <a:gd name="connsiteX642" fmla="*/ 1590087 w 12192000"/>
              <a:gd name="connsiteY642" fmla="*/ 1406646 h 1841603"/>
              <a:gd name="connsiteX643" fmla="*/ 1590087 w 12192000"/>
              <a:gd name="connsiteY643" fmla="*/ 1416259 h 1841603"/>
              <a:gd name="connsiteX644" fmla="*/ 1582877 w 12192000"/>
              <a:gd name="connsiteY644" fmla="*/ 1416259 h 1841603"/>
              <a:gd name="connsiteX645" fmla="*/ 1582877 w 12192000"/>
              <a:gd name="connsiteY645" fmla="*/ 1421065 h 1841603"/>
              <a:gd name="connsiteX646" fmla="*/ 1556443 w 12192000"/>
              <a:gd name="connsiteY646" fmla="*/ 1421065 h 1841603"/>
              <a:gd name="connsiteX647" fmla="*/ 1556443 w 12192000"/>
              <a:gd name="connsiteY647" fmla="*/ 1426672 h 1841603"/>
              <a:gd name="connsiteX648" fmla="*/ 1546830 w 12192000"/>
              <a:gd name="connsiteY648" fmla="*/ 1426672 h 1841603"/>
              <a:gd name="connsiteX649" fmla="*/ 1546830 w 12192000"/>
              <a:gd name="connsiteY649" fmla="*/ 1429877 h 1841603"/>
              <a:gd name="connsiteX650" fmla="*/ 1543626 w 12192000"/>
              <a:gd name="connsiteY650" fmla="*/ 1429877 h 1841603"/>
              <a:gd name="connsiteX651" fmla="*/ 1543626 w 12192000"/>
              <a:gd name="connsiteY651" fmla="*/ 1420264 h 1841603"/>
              <a:gd name="connsiteX652" fmla="*/ 1517992 w 12192000"/>
              <a:gd name="connsiteY652" fmla="*/ 1420264 h 1841603"/>
              <a:gd name="connsiteX653" fmla="*/ 1517992 w 12192000"/>
              <a:gd name="connsiteY653" fmla="*/ 1441091 h 1841603"/>
              <a:gd name="connsiteX654" fmla="*/ 1522799 w 12192000"/>
              <a:gd name="connsiteY654" fmla="*/ 1441091 h 1841603"/>
              <a:gd name="connsiteX655" fmla="*/ 1522799 w 12192000"/>
              <a:gd name="connsiteY655" fmla="*/ 1457913 h 1841603"/>
              <a:gd name="connsiteX656" fmla="*/ 1493160 w 12192000"/>
              <a:gd name="connsiteY656" fmla="*/ 1457913 h 1841603"/>
              <a:gd name="connsiteX657" fmla="*/ 1493160 w 12192000"/>
              <a:gd name="connsiteY657" fmla="*/ 1527605 h 1841603"/>
              <a:gd name="connsiteX658" fmla="*/ 1458714 w 12192000"/>
              <a:gd name="connsiteY658" fmla="*/ 1527605 h 1841603"/>
              <a:gd name="connsiteX659" fmla="*/ 1435484 w 12192000"/>
              <a:gd name="connsiteY659" fmla="*/ 1010927 h 1841603"/>
              <a:gd name="connsiteX660" fmla="*/ 1449903 w 12192000"/>
              <a:gd name="connsiteY660" fmla="*/ 1006120 h 1841603"/>
              <a:gd name="connsiteX661" fmla="*/ 1449903 w 12192000"/>
              <a:gd name="connsiteY661" fmla="*/ 962864 h 1841603"/>
              <a:gd name="connsiteX662" fmla="*/ 1455510 w 12192000"/>
              <a:gd name="connsiteY662" fmla="*/ 955654 h 1841603"/>
              <a:gd name="connsiteX663" fmla="*/ 1455510 w 12192000"/>
              <a:gd name="connsiteY663" fmla="*/ 929220 h 1841603"/>
              <a:gd name="connsiteX664" fmla="*/ 1470730 w 12192000"/>
              <a:gd name="connsiteY664" fmla="*/ 920408 h 1841603"/>
              <a:gd name="connsiteX665" fmla="*/ 1478741 w 12192000"/>
              <a:gd name="connsiteY665" fmla="*/ 914000 h 1841603"/>
              <a:gd name="connsiteX666" fmla="*/ 1492359 w 12192000"/>
              <a:gd name="connsiteY666" fmla="*/ 883560 h 1841603"/>
              <a:gd name="connsiteX667" fmla="*/ 1492359 w 12192000"/>
              <a:gd name="connsiteY667" fmla="*/ 858727 h 1841603"/>
              <a:gd name="connsiteX668" fmla="*/ 1488353 w 12192000"/>
              <a:gd name="connsiteY668" fmla="*/ 857125 h 1841603"/>
              <a:gd name="connsiteX669" fmla="*/ 1488353 w 12192000"/>
              <a:gd name="connsiteY669" fmla="*/ 850716 h 1841603"/>
              <a:gd name="connsiteX670" fmla="*/ 1485950 w 12192000"/>
              <a:gd name="connsiteY670" fmla="*/ 849114 h 1841603"/>
              <a:gd name="connsiteX671" fmla="*/ 1485950 w 12192000"/>
              <a:gd name="connsiteY671" fmla="*/ 846711 h 1841603"/>
              <a:gd name="connsiteX672" fmla="*/ 1483547 w 12192000"/>
              <a:gd name="connsiteY672" fmla="*/ 845109 h 1841603"/>
              <a:gd name="connsiteX673" fmla="*/ 1483547 w 12192000"/>
              <a:gd name="connsiteY673" fmla="*/ 841104 h 1841603"/>
              <a:gd name="connsiteX674" fmla="*/ 1454709 w 12192000"/>
              <a:gd name="connsiteY674" fmla="*/ 834695 h 1841603"/>
              <a:gd name="connsiteX675" fmla="*/ 1457112 w 12192000"/>
              <a:gd name="connsiteY675" fmla="*/ 831491 h 1841603"/>
              <a:gd name="connsiteX676" fmla="*/ 1463521 w 12192000"/>
              <a:gd name="connsiteY676" fmla="*/ 806659 h 1841603"/>
              <a:gd name="connsiteX677" fmla="*/ 1463521 w 12192000"/>
              <a:gd name="connsiteY677" fmla="*/ 802653 h 1841603"/>
              <a:gd name="connsiteX678" fmla="*/ 1461117 w 12192000"/>
              <a:gd name="connsiteY678" fmla="*/ 802653 h 1841603"/>
              <a:gd name="connsiteX679" fmla="*/ 1461117 w 12192000"/>
              <a:gd name="connsiteY679" fmla="*/ 805057 h 1841603"/>
              <a:gd name="connsiteX680" fmla="*/ 1438688 w 12192000"/>
              <a:gd name="connsiteY680" fmla="*/ 791439 h 1841603"/>
              <a:gd name="connsiteX681" fmla="*/ 1438688 w 12192000"/>
              <a:gd name="connsiteY681" fmla="*/ 771412 h 1841603"/>
              <a:gd name="connsiteX682" fmla="*/ 1433882 w 12192000"/>
              <a:gd name="connsiteY682" fmla="*/ 771412 h 1841603"/>
              <a:gd name="connsiteX683" fmla="*/ 1433882 w 12192000"/>
              <a:gd name="connsiteY683" fmla="*/ 765805 h 1841603"/>
              <a:gd name="connsiteX684" fmla="*/ 1425070 w 12192000"/>
              <a:gd name="connsiteY684" fmla="*/ 764203 h 1841603"/>
              <a:gd name="connsiteX685" fmla="*/ 1423468 w 12192000"/>
              <a:gd name="connsiteY685" fmla="*/ 641642 h 1841603"/>
              <a:gd name="connsiteX686" fmla="*/ 1425070 w 12192000"/>
              <a:gd name="connsiteY686" fmla="*/ 639239 h 1841603"/>
              <a:gd name="connsiteX687" fmla="*/ 1425070 w 12192000"/>
              <a:gd name="connsiteY687" fmla="*/ 635234 h 1841603"/>
              <a:gd name="connsiteX688" fmla="*/ 1421065 w 12192000"/>
              <a:gd name="connsiteY688" fmla="*/ 633632 h 1841603"/>
              <a:gd name="connsiteX689" fmla="*/ 1423468 w 12192000"/>
              <a:gd name="connsiteY689" fmla="*/ 535102 h 1841603"/>
              <a:gd name="connsiteX690" fmla="*/ 1425871 w 12192000"/>
              <a:gd name="connsiteY690" fmla="*/ 528694 h 1841603"/>
              <a:gd name="connsiteX691" fmla="*/ 1421866 w 12192000"/>
              <a:gd name="connsiteY691" fmla="*/ 526291 h 1841603"/>
              <a:gd name="connsiteX692" fmla="*/ 1421866 w 12192000"/>
              <a:gd name="connsiteY692" fmla="*/ 521484 h 1841603"/>
              <a:gd name="connsiteX693" fmla="*/ 1418662 w 12192000"/>
              <a:gd name="connsiteY693" fmla="*/ 519081 h 1841603"/>
              <a:gd name="connsiteX694" fmla="*/ 1417861 w 12192000"/>
              <a:gd name="connsiteY694" fmla="*/ 417348 h 1841603"/>
              <a:gd name="connsiteX695" fmla="*/ 1423468 w 12192000"/>
              <a:gd name="connsiteY695" fmla="*/ 417348 h 1841603"/>
              <a:gd name="connsiteX696" fmla="*/ 1423468 w 12192000"/>
              <a:gd name="connsiteY696" fmla="*/ 412541 h 1841603"/>
              <a:gd name="connsiteX697" fmla="*/ 1417060 w 12192000"/>
              <a:gd name="connsiteY697" fmla="*/ 412541 h 1841603"/>
              <a:gd name="connsiteX698" fmla="*/ 1417060 w 12192000"/>
              <a:gd name="connsiteY698" fmla="*/ 410138 h 1841603"/>
              <a:gd name="connsiteX699" fmla="*/ 1420264 w 12192000"/>
              <a:gd name="connsiteY699" fmla="*/ 408536 h 1841603"/>
              <a:gd name="connsiteX700" fmla="*/ 1420264 w 12192000"/>
              <a:gd name="connsiteY700" fmla="*/ 406133 h 1841603"/>
              <a:gd name="connsiteX701" fmla="*/ 1421065 w 12192000"/>
              <a:gd name="connsiteY701" fmla="*/ 404531 h 1841603"/>
              <a:gd name="connsiteX702" fmla="*/ 1421065 w 12192000"/>
              <a:gd name="connsiteY702" fmla="*/ 401327 h 1841603"/>
              <a:gd name="connsiteX703" fmla="*/ 1416259 w 12192000"/>
              <a:gd name="connsiteY703" fmla="*/ 400526 h 1841603"/>
              <a:gd name="connsiteX704" fmla="*/ 1416259 w 12192000"/>
              <a:gd name="connsiteY704" fmla="*/ 286776 h 1841603"/>
              <a:gd name="connsiteX705" fmla="*/ 1417060 w 12192000"/>
              <a:gd name="connsiteY705" fmla="*/ 286776 h 1841603"/>
              <a:gd name="connsiteX706" fmla="*/ 1417060 w 12192000"/>
              <a:gd name="connsiteY706" fmla="*/ 284373 h 1841603"/>
              <a:gd name="connsiteX707" fmla="*/ 1414657 w 12192000"/>
              <a:gd name="connsiteY707" fmla="*/ 284373 h 1841603"/>
              <a:gd name="connsiteX708" fmla="*/ 1414657 w 12192000"/>
              <a:gd name="connsiteY708" fmla="*/ 266750 h 1841603"/>
              <a:gd name="connsiteX709" fmla="*/ 1412253 w 12192000"/>
              <a:gd name="connsiteY709" fmla="*/ 265148 h 1841603"/>
              <a:gd name="connsiteX710" fmla="*/ 1409850 w 12192000"/>
              <a:gd name="connsiteY710" fmla="*/ 266750 h 1841603"/>
              <a:gd name="connsiteX711" fmla="*/ 1409850 w 12192000"/>
              <a:gd name="connsiteY711" fmla="*/ 284373 h 1841603"/>
              <a:gd name="connsiteX712" fmla="*/ 1407447 w 12192000"/>
              <a:gd name="connsiteY712" fmla="*/ 284373 h 1841603"/>
              <a:gd name="connsiteX713" fmla="*/ 1407447 w 12192000"/>
              <a:gd name="connsiteY713" fmla="*/ 286776 h 1841603"/>
              <a:gd name="connsiteX714" fmla="*/ 1408248 w 12192000"/>
              <a:gd name="connsiteY714" fmla="*/ 286776 h 1841603"/>
              <a:gd name="connsiteX715" fmla="*/ 1408248 w 12192000"/>
              <a:gd name="connsiteY715" fmla="*/ 401327 h 1841603"/>
              <a:gd name="connsiteX716" fmla="*/ 1402641 w 12192000"/>
              <a:gd name="connsiteY716" fmla="*/ 402128 h 1841603"/>
              <a:gd name="connsiteX717" fmla="*/ 1402641 w 12192000"/>
              <a:gd name="connsiteY717" fmla="*/ 405332 h 1841603"/>
              <a:gd name="connsiteX718" fmla="*/ 1403442 w 12192000"/>
              <a:gd name="connsiteY718" fmla="*/ 406934 h 1841603"/>
              <a:gd name="connsiteX719" fmla="*/ 1403442 w 12192000"/>
              <a:gd name="connsiteY719" fmla="*/ 408536 h 1841603"/>
              <a:gd name="connsiteX720" fmla="*/ 1406646 w 12192000"/>
              <a:gd name="connsiteY720" fmla="*/ 410138 h 1841603"/>
              <a:gd name="connsiteX721" fmla="*/ 1406646 w 12192000"/>
              <a:gd name="connsiteY721" fmla="*/ 412541 h 1841603"/>
              <a:gd name="connsiteX722" fmla="*/ 1401840 w 12192000"/>
              <a:gd name="connsiteY722" fmla="*/ 412541 h 1841603"/>
              <a:gd name="connsiteX723" fmla="*/ 1401840 w 12192000"/>
              <a:gd name="connsiteY723" fmla="*/ 417348 h 1841603"/>
              <a:gd name="connsiteX724" fmla="*/ 1407447 w 12192000"/>
              <a:gd name="connsiteY724" fmla="*/ 417348 h 1841603"/>
              <a:gd name="connsiteX725" fmla="*/ 1406646 w 12192000"/>
              <a:gd name="connsiteY725" fmla="*/ 519882 h 1841603"/>
              <a:gd name="connsiteX726" fmla="*/ 1403442 w 12192000"/>
              <a:gd name="connsiteY726" fmla="*/ 522285 h 1841603"/>
              <a:gd name="connsiteX727" fmla="*/ 1403442 w 12192000"/>
              <a:gd name="connsiteY727" fmla="*/ 527092 h 1841603"/>
              <a:gd name="connsiteX728" fmla="*/ 1399437 w 12192000"/>
              <a:gd name="connsiteY728" fmla="*/ 529495 h 1841603"/>
              <a:gd name="connsiteX729" fmla="*/ 1401840 w 12192000"/>
              <a:gd name="connsiteY729" fmla="*/ 535903 h 1841603"/>
              <a:gd name="connsiteX730" fmla="*/ 1404243 w 12192000"/>
              <a:gd name="connsiteY730" fmla="*/ 634433 h 1841603"/>
              <a:gd name="connsiteX731" fmla="*/ 1400238 w 12192000"/>
              <a:gd name="connsiteY731" fmla="*/ 636035 h 1841603"/>
              <a:gd name="connsiteX732" fmla="*/ 1400238 w 12192000"/>
              <a:gd name="connsiteY732" fmla="*/ 640040 h 1841603"/>
              <a:gd name="connsiteX733" fmla="*/ 1401840 w 12192000"/>
              <a:gd name="connsiteY733" fmla="*/ 642443 h 1841603"/>
              <a:gd name="connsiteX734" fmla="*/ 1400238 w 12192000"/>
              <a:gd name="connsiteY734" fmla="*/ 765004 h 1841603"/>
              <a:gd name="connsiteX735" fmla="*/ 1391426 w 12192000"/>
              <a:gd name="connsiteY735" fmla="*/ 766606 h 1841603"/>
              <a:gd name="connsiteX736" fmla="*/ 1391426 w 12192000"/>
              <a:gd name="connsiteY736" fmla="*/ 772214 h 1841603"/>
              <a:gd name="connsiteX737" fmla="*/ 1387421 w 12192000"/>
              <a:gd name="connsiteY737" fmla="*/ 772214 h 1841603"/>
              <a:gd name="connsiteX738" fmla="*/ 1387421 w 12192000"/>
              <a:gd name="connsiteY738" fmla="*/ 793041 h 1841603"/>
              <a:gd name="connsiteX739" fmla="*/ 1364991 w 12192000"/>
              <a:gd name="connsiteY739" fmla="*/ 806659 h 1841603"/>
              <a:gd name="connsiteX740" fmla="*/ 1364991 w 12192000"/>
              <a:gd name="connsiteY740" fmla="*/ 804256 h 1841603"/>
              <a:gd name="connsiteX741" fmla="*/ 1362588 w 12192000"/>
              <a:gd name="connsiteY741" fmla="*/ 804256 h 1841603"/>
              <a:gd name="connsiteX742" fmla="*/ 1362588 w 12192000"/>
              <a:gd name="connsiteY742" fmla="*/ 808261 h 1841603"/>
              <a:gd name="connsiteX743" fmla="*/ 1368997 w 12192000"/>
              <a:gd name="connsiteY743" fmla="*/ 833093 h 1841603"/>
              <a:gd name="connsiteX744" fmla="*/ 1370599 w 12192000"/>
              <a:gd name="connsiteY744" fmla="*/ 836298 h 1841603"/>
              <a:gd name="connsiteX745" fmla="*/ 1341761 w 12192000"/>
              <a:gd name="connsiteY745" fmla="*/ 842706 h 1841603"/>
              <a:gd name="connsiteX746" fmla="*/ 1341761 w 12192000"/>
              <a:gd name="connsiteY746" fmla="*/ 846711 h 1841603"/>
              <a:gd name="connsiteX747" fmla="*/ 1339358 w 12192000"/>
              <a:gd name="connsiteY747" fmla="*/ 848313 h 1841603"/>
              <a:gd name="connsiteX748" fmla="*/ 1339358 w 12192000"/>
              <a:gd name="connsiteY748" fmla="*/ 850716 h 1841603"/>
              <a:gd name="connsiteX749" fmla="*/ 1336955 w 12192000"/>
              <a:gd name="connsiteY749" fmla="*/ 852319 h 1841603"/>
              <a:gd name="connsiteX750" fmla="*/ 1336955 w 12192000"/>
              <a:gd name="connsiteY750" fmla="*/ 858727 h 1841603"/>
              <a:gd name="connsiteX751" fmla="*/ 1332949 w 12192000"/>
              <a:gd name="connsiteY751" fmla="*/ 860329 h 1841603"/>
              <a:gd name="connsiteX752" fmla="*/ 1332949 w 12192000"/>
              <a:gd name="connsiteY752" fmla="*/ 885162 h 1841603"/>
              <a:gd name="connsiteX753" fmla="*/ 1346567 w 12192000"/>
              <a:gd name="connsiteY753" fmla="*/ 915602 h 1841603"/>
              <a:gd name="connsiteX754" fmla="*/ 1354578 w 12192000"/>
              <a:gd name="connsiteY754" fmla="*/ 922010 h 1841603"/>
              <a:gd name="connsiteX755" fmla="*/ 1369798 w 12192000"/>
              <a:gd name="connsiteY755" fmla="*/ 930822 h 1841603"/>
              <a:gd name="connsiteX756" fmla="*/ 1369798 w 12192000"/>
              <a:gd name="connsiteY756" fmla="*/ 958858 h 1841603"/>
              <a:gd name="connsiteX757" fmla="*/ 1375405 w 12192000"/>
              <a:gd name="connsiteY757" fmla="*/ 966068 h 1841603"/>
              <a:gd name="connsiteX758" fmla="*/ 1375405 w 12192000"/>
              <a:gd name="connsiteY758" fmla="*/ 1009325 h 1841603"/>
              <a:gd name="connsiteX759" fmla="*/ 1389824 w 12192000"/>
              <a:gd name="connsiteY759" fmla="*/ 1014131 h 1841603"/>
              <a:gd name="connsiteX760" fmla="*/ 1363389 w 12192000"/>
              <a:gd name="connsiteY760" fmla="*/ 1604506 h 1841603"/>
              <a:gd name="connsiteX761" fmla="*/ 1350573 w 12192000"/>
              <a:gd name="connsiteY761" fmla="*/ 1604506 h 1841603"/>
              <a:gd name="connsiteX762" fmla="*/ 1350573 w 12192000"/>
              <a:gd name="connsiteY762" fmla="*/ 1650967 h 1841603"/>
              <a:gd name="connsiteX763" fmla="*/ 1332949 w 12192000"/>
              <a:gd name="connsiteY763" fmla="*/ 1650967 h 1841603"/>
              <a:gd name="connsiteX764" fmla="*/ 1332949 w 12192000"/>
              <a:gd name="connsiteY764" fmla="*/ 1659778 h 1841603"/>
              <a:gd name="connsiteX765" fmla="*/ 1280881 w 12192000"/>
              <a:gd name="connsiteY765" fmla="*/ 1659778 h 1841603"/>
              <a:gd name="connsiteX766" fmla="*/ 1276876 w 12192000"/>
              <a:gd name="connsiteY766" fmla="*/ 1655773 h 1841603"/>
              <a:gd name="connsiteX767" fmla="*/ 1276876 w 12192000"/>
              <a:gd name="connsiteY767" fmla="*/ 1642956 h 1841603"/>
              <a:gd name="connsiteX768" fmla="*/ 1272870 w 12192000"/>
              <a:gd name="connsiteY768" fmla="*/ 1642956 h 1841603"/>
              <a:gd name="connsiteX769" fmla="*/ 1272870 w 12192000"/>
              <a:gd name="connsiteY769" fmla="*/ 1630139 h 1841603"/>
              <a:gd name="connsiteX770" fmla="*/ 1319331 w 12192000"/>
              <a:gd name="connsiteY770" fmla="*/ 1620527 h 1841603"/>
              <a:gd name="connsiteX771" fmla="*/ 1319331 w 12192000"/>
              <a:gd name="connsiteY771" fmla="*/ 1602103 h 1841603"/>
              <a:gd name="connsiteX772" fmla="*/ 1236823 w 12192000"/>
              <a:gd name="connsiteY772" fmla="*/ 1580474 h 1841603"/>
              <a:gd name="connsiteX773" fmla="*/ 1236823 w 12192000"/>
              <a:gd name="connsiteY773" fmla="*/ 1575668 h 1841603"/>
              <a:gd name="connsiteX774" fmla="*/ 1229614 w 12192000"/>
              <a:gd name="connsiteY774" fmla="*/ 1575668 h 1841603"/>
              <a:gd name="connsiteX775" fmla="*/ 1229614 w 12192000"/>
              <a:gd name="connsiteY775" fmla="*/ 1555642 h 1841603"/>
              <a:gd name="connsiteX776" fmla="*/ 1256048 w 12192000"/>
              <a:gd name="connsiteY776" fmla="*/ 1555642 h 1841603"/>
              <a:gd name="connsiteX777" fmla="*/ 1260054 w 12192000"/>
              <a:gd name="connsiteY777" fmla="*/ 1548432 h 1841603"/>
              <a:gd name="connsiteX778" fmla="*/ 1272870 w 12192000"/>
              <a:gd name="connsiteY778" fmla="*/ 1548432 h 1841603"/>
              <a:gd name="connsiteX779" fmla="*/ 1272870 w 12192000"/>
              <a:gd name="connsiteY779" fmla="*/ 1544427 h 1841603"/>
              <a:gd name="connsiteX780" fmla="*/ 1270467 w 12192000"/>
              <a:gd name="connsiteY780" fmla="*/ 1544427 h 1841603"/>
              <a:gd name="connsiteX781" fmla="*/ 1270467 w 12192000"/>
              <a:gd name="connsiteY781" fmla="*/ 1530008 h 1841603"/>
              <a:gd name="connsiteX782" fmla="*/ 1234420 w 12192000"/>
              <a:gd name="connsiteY782" fmla="*/ 1530008 h 1841603"/>
              <a:gd name="connsiteX783" fmla="*/ 1234420 w 12192000"/>
              <a:gd name="connsiteY783" fmla="*/ 1521196 h 1841603"/>
              <a:gd name="connsiteX784" fmla="*/ 1231216 w 12192000"/>
              <a:gd name="connsiteY784" fmla="*/ 1516390 h 1841603"/>
              <a:gd name="connsiteX785" fmla="*/ 1220802 w 12192000"/>
              <a:gd name="connsiteY785" fmla="*/ 1516390 h 1841603"/>
              <a:gd name="connsiteX786" fmla="*/ 1220802 w 12192000"/>
              <a:gd name="connsiteY786" fmla="*/ 1523600 h 1841603"/>
              <a:gd name="connsiteX787" fmla="*/ 1146304 w 12192000"/>
              <a:gd name="connsiteY787" fmla="*/ 1496364 h 1841603"/>
              <a:gd name="connsiteX788" fmla="*/ 1084623 w 12192000"/>
              <a:gd name="connsiteY788" fmla="*/ 1440290 h 1841603"/>
              <a:gd name="connsiteX789" fmla="*/ 1084623 w 12192000"/>
              <a:gd name="connsiteY789" fmla="*/ 1431479 h 1841603"/>
              <a:gd name="connsiteX790" fmla="*/ 1089430 w 12192000"/>
              <a:gd name="connsiteY790" fmla="*/ 1431479 h 1841603"/>
              <a:gd name="connsiteX791" fmla="*/ 1089430 w 12192000"/>
              <a:gd name="connsiteY791" fmla="*/ 1426672 h 1841603"/>
              <a:gd name="connsiteX792" fmla="*/ 1084623 w 12192000"/>
              <a:gd name="connsiteY792" fmla="*/ 1426672 h 1841603"/>
              <a:gd name="connsiteX793" fmla="*/ 1084623 w 12192000"/>
              <a:gd name="connsiteY793" fmla="*/ 1419463 h 1841603"/>
              <a:gd name="connsiteX794" fmla="*/ 1082220 w 12192000"/>
              <a:gd name="connsiteY794" fmla="*/ 1417861 h 1841603"/>
              <a:gd name="connsiteX795" fmla="*/ 1076613 w 12192000"/>
              <a:gd name="connsiteY795" fmla="*/ 1417861 h 1841603"/>
              <a:gd name="connsiteX796" fmla="*/ 1076613 w 12192000"/>
              <a:gd name="connsiteY796" fmla="*/ 1405845 h 1841603"/>
              <a:gd name="connsiteX797" fmla="*/ 1071006 w 12192000"/>
              <a:gd name="connsiteY797" fmla="*/ 1405845 h 1841603"/>
              <a:gd name="connsiteX798" fmla="*/ 1071006 w 12192000"/>
              <a:gd name="connsiteY798" fmla="*/ 1417060 h 1841603"/>
              <a:gd name="connsiteX799" fmla="*/ 1063796 w 12192000"/>
              <a:gd name="connsiteY799" fmla="*/ 1417060 h 1841603"/>
              <a:gd name="connsiteX800" fmla="*/ 1063796 w 12192000"/>
              <a:gd name="connsiteY800" fmla="*/ 1405845 h 1841603"/>
              <a:gd name="connsiteX801" fmla="*/ 1058990 w 12192000"/>
              <a:gd name="connsiteY801" fmla="*/ 1405845 h 1841603"/>
              <a:gd name="connsiteX802" fmla="*/ 1058990 w 12192000"/>
              <a:gd name="connsiteY802" fmla="*/ 1428275 h 1841603"/>
              <a:gd name="connsiteX803" fmla="*/ 1053382 w 12192000"/>
              <a:gd name="connsiteY803" fmla="*/ 1428275 h 1841603"/>
              <a:gd name="connsiteX804" fmla="*/ 1053382 w 12192000"/>
              <a:gd name="connsiteY804" fmla="*/ 1433081 h 1841603"/>
              <a:gd name="connsiteX805" fmla="*/ 902785 w 12192000"/>
              <a:gd name="connsiteY805" fmla="*/ 1433081 h 1841603"/>
              <a:gd name="connsiteX806" fmla="*/ 748983 w 12192000"/>
              <a:gd name="connsiteY806" fmla="*/ 1433081 h 1841603"/>
              <a:gd name="connsiteX807" fmla="*/ 748983 w 12192000"/>
              <a:gd name="connsiteY807" fmla="*/ 1428275 h 1841603"/>
              <a:gd name="connsiteX808" fmla="*/ 743376 w 12192000"/>
              <a:gd name="connsiteY808" fmla="*/ 1428275 h 1841603"/>
              <a:gd name="connsiteX809" fmla="*/ 743376 w 12192000"/>
              <a:gd name="connsiteY809" fmla="*/ 1405845 h 1841603"/>
              <a:gd name="connsiteX810" fmla="*/ 738569 w 12192000"/>
              <a:gd name="connsiteY810" fmla="*/ 1405845 h 1841603"/>
              <a:gd name="connsiteX811" fmla="*/ 738569 w 12192000"/>
              <a:gd name="connsiteY811" fmla="*/ 1417060 h 1841603"/>
              <a:gd name="connsiteX812" fmla="*/ 731360 w 12192000"/>
              <a:gd name="connsiteY812" fmla="*/ 1417060 h 1841603"/>
              <a:gd name="connsiteX813" fmla="*/ 731360 w 12192000"/>
              <a:gd name="connsiteY813" fmla="*/ 1405845 h 1841603"/>
              <a:gd name="connsiteX814" fmla="*/ 725752 w 12192000"/>
              <a:gd name="connsiteY814" fmla="*/ 1405845 h 1841603"/>
              <a:gd name="connsiteX815" fmla="*/ 725752 w 12192000"/>
              <a:gd name="connsiteY815" fmla="*/ 1417861 h 1841603"/>
              <a:gd name="connsiteX816" fmla="*/ 720145 w 12192000"/>
              <a:gd name="connsiteY816" fmla="*/ 1417861 h 1841603"/>
              <a:gd name="connsiteX817" fmla="*/ 717742 w 12192000"/>
              <a:gd name="connsiteY817" fmla="*/ 1419463 h 1841603"/>
              <a:gd name="connsiteX818" fmla="*/ 717742 w 12192000"/>
              <a:gd name="connsiteY818" fmla="*/ 1426672 h 1841603"/>
              <a:gd name="connsiteX819" fmla="*/ 712936 w 12192000"/>
              <a:gd name="connsiteY819" fmla="*/ 1426672 h 1841603"/>
              <a:gd name="connsiteX820" fmla="*/ 712936 w 12192000"/>
              <a:gd name="connsiteY820" fmla="*/ 1431479 h 1841603"/>
              <a:gd name="connsiteX821" fmla="*/ 717742 w 12192000"/>
              <a:gd name="connsiteY821" fmla="*/ 1431479 h 1841603"/>
              <a:gd name="connsiteX822" fmla="*/ 717742 w 12192000"/>
              <a:gd name="connsiteY822" fmla="*/ 1440290 h 1841603"/>
              <a:gd name="connsiteX823" fmla="*/ 656061 w 12192000"/>
              <a:gd name="connsiteY823" fmla="*/ 1496364 h 1841603"/>
              <a:gd name="connsiteX824" fmla="*/ 581563 w 12192000"/>
              <a:gd name="connsiteY824" fmla="*/ 1523600 h 1841603"/>
              <a:gd name="connsiteX825" fmla="*/ 581563 w 12192000"/>
              <a:gd name="connsiteY825" fmla="*/ 1516390 h 1841603"/>
              <a:gd name="connsiteX826" fmla="*/ 571150 w 12192000"/>
              <a:gd name="connsiteY826" fmla="*/ 1516390 h 1841603"/>
              <a:gd name="connsiteX827" fmla="*/ 567945 w 12192000"/>
              <a:gd name="connsiteY827" fmla="*/ 1521196 h 1841603"/>
              <a:gd name="connsiteX828" fmla="*/ 567945 w 12192000"/>
              <a:gd name="connsiteY828" fmla="*/ 1530008 h 1841603"/>
              <a:gd name="connsiteX829" fmla="*/ 531898 w 12192000"/>
              <a:gd name="connsiteY829" fmla="*/ 1530008 h 1841603"/>
              <a:gd name="connsiteX830" fmla="*/ 531898 w 12192000"/>
              <a:gd name="connsiteY830" fmla="*/ 1544427 h 1841603"/>
              <a:gd name="connsiteX831" fmla="*/ 528694 w 12192000"/>
              <a:gd name="connsiteY831" fmla="*/ 1544427 h 1841603"/>
              <a:gd name="connsiteX832" fmla="*/ 528694 w 12192000"/>
              <a:gd name="connsiteY832" fmla="*/ 1548432 h 1841603"/>
              <a:gd name="connsiteX833" fmla="*/ 541511 w 12192000"/>
              <a:gd name="connsiteY833" fmla="*/ 1548432 h 1841603"/>
              <a:gd name="connsiteX834" fmla="*/ 545516 w 12192000"/>
              <a:gd name="connsiteY834" fmla="*/ 1555642 h 1841603"/>
              <a:gd name="connsiteX835" fmla="*/ 571951 w 12192000"/>
              <a:gd name="connsiteY835" fmla="*/ 1555642 h 1841603"/>
              <a:gd name="connsiteX836" fmla="*/ 571951 w 12192000"/>
              <a:gd name="connsiteY836" fmla="*/ 1575668 h 1841603"/>
              <a:gd name="connsiteX837" fmla="*/ 564741 w 12192000"/>
              <a:gd name="connsiteY837" fmla="*/ 1575668 h 1841603"/>
              <a:gd name="connsiteX838" fmla="*/ 564741 w 12192000"/>
              <a:gd name="connsiteY838" fmla="*/ 1580474 h 1841603"/>
              <a:gd name="connsiteX839" fmla="*/ 482233 w 12192000"/>
              <a:gd name="connsiteY839" fmla="*/ 1602103 h 1841603"/>
              <a:gd name="connsiteX840" fmla="*/ 482233 w 12192000"/>
              <a:gd name="connsiteY840" fmla="*/ 1619726 h 1841603"/>
              <a:gd name="connsiteX841" fmla="*/ 528694 w 12192000"/>
              <a:gd name="connsiteY841" fmla="*/ 1629338 h 1841603"/>
              <a:gd name="connsiteX842" fmla="*/ 528694 w 12192000"/>
              <a:gd name="connsiteY842" fmla="*/ 1642155 h 1841603"/>
              <a:gd name="connsiteX843" fmla="*/ 524689 w 12192000"/>
              <a:gd name="connsiteY843" fmla="*/ 1642155 h 1841603"/>
              <a:gd name="connsiteX844" fmla="*/ 524689 w 12192000"/>
              <a:gd name="connsiteY844" fmla="*/ 1654972 h 1841603"/>
              <a:gd name="connsiteX845" fmla="*/ 520683 w 12192000"/>
              <a:gd name="connsiteY845" fmla="*/ 1658977 h 1841603"/>
              <a:gd name="connsiteX846" fmla="*/ 266750 w 12192000"/>
              <a:gd name="connsiteY846" fmla="*/ 1658977 h 1841603"/>
              <a:gd name="connsiteX847" fmla="*/ 266750 w 12192000"/>
              <a:gd name="connsiteY847" fmla="*/ 1654972 h 1841603"/>
              <a:gd name="connsiteX848" fmla="*/ 261143 w 12192000"/>
              <a:gd name="connsiteY848" fmla="*/ 1654972 h 1841603"/>
              <a:gd name="connsiteX849" fmla="*/ 261143 w 12192000"/>
              <a:gd name="connsiteY849" fmla="*/ 1662182 h 1841603"/>
              <a:gd name="connsiteX850" fmla="*/ 256336 w 12192000"/>
              <a:gd name="connsiteY850" fmla="*/ 1662182 h 1841603"/>
              <a:gd name="connsiteX851" fmla="*/ 256336 w 12192000"/>
              <a:gd name="connsiteY851" fmla="*/ 1670993 h 1841603"/>
              <a:gd name="connsiteX852" fmla="*/ 260342 w 12192000"/>
              <a:gd name="connsiteY852" fmla="*/ 1670993 h 1841603"/>
              <a:gd name="connsiteX853" fmla="*/ 260342 w 12192000"/>
              <a:gd name="connsiteY853" fmla="*/ 1683810 h 1841603"/>
              <a:gd name="connsiteX854" fmla="*/ 251530 w 12192000"/>
              <a:gd name="connsiteY854" fmla="*/ 1683810 h 1841603"/>
              <a:gd name="connsiteX855" fmla="*/ 251530 w 12192000"/>
              <a:gd name="connsiteY855" fmla="*/ 1689417 h 1841603"/>
              <a:gd name="connsiteX856" fmla="*/ 251530 w 12192000"/>
              <a:gd name="connsiteY856" fmla="*/ 1725465 h 1841603"/>
              <a:gd name="connsiteX857" fmla="*/ 202666 w 12192000"/>
              <a:gd name="connsiteY857" fmla="*/ 1725465 h 1841603"/>
              <a:gd name="connsiteX858" fmla="*/ 202666 w 12192000"/>
              <a:gd name="connsiteY858" fmla="*/ 1747894 h 1841603"/>
              <a:gd name="connsiteX859" fmla="*/ 120158 w 12192000"/>
              <a:gd name="connsiteY859" fmla="*/ 1747894 h 1841603"/>
              <a:gd name="connsiteX860" fmla="*/ 120158 w 12192000"/>
              <a:gd name="connsiteY860" fmla="*/ 1758308 h 1841603"/>
              <a:gd name="connsiteX861" fmla="*/ 106540 w 12192000"/>
              <a:gd name="connsiteY861" fmla="*/ 1758308 h 1841603"/>
              <a:gd name="connsiteX862" fmla="*/ 106540 w 12192000"/>
              <a:gd name="connsiteY862" fmla="*/ 1766318 h 1841603"/>
              <a:gd name="connsiteX863" fmla="*/ 112147 w 12192000"/>
              <a:gd name="connsiteY863" fmla="*/ 1766318 h 1841603"/>
              <a:gd name="connsiteX864" fmla="*/ 112147 w 12192000"/>
              <a:gd name="connsiteY864" fmla="*/ 1777533 h 1841603"/>
              <a:gd name="connsiteX865" fmla="*/ 20827 w 12192000"/>
              <a:gd name="connsiteY865" fmla="*/ 1777533 h 1841603"/>
              <a:gd name="connsiteX866" fmla="*/ 20827 w 12192000"/>
              <a:gd name="connsiteY866" fmla="*/ 1793554 h 1841603"/>
              <a:gd name="connsiteX867" fmla="*/ 12817 w 12192000"/>
              <a:gd name="connsiteY867" fmla="*/ 1793554 h 1841603"/>
              <a:gd name="connsiteX868" fmla="*/ 12817 w 12192000"/>
              <a:gd name="connsiteY868" fmla="*/ 1788748 h 1841603"/>
              <a:gd name="connsiteX869" fmla="*/ 0 w 12192000"/>
              <a:gd name="connsiteY869" fmla="*/ 1788748 h 1841603"/>
              <a:gd name="connsiteX870" fmla="*/ 0 w 12192000"/>
              <a:gd name="connsiteY870" fmla="*/ 1839214 h 1841603"/>
              <a:gd name="connsiteX871" fmla="*/ 3979585 w 12192000"/>
              <a:gd name="connsiteY871" fmla="*/ 1841603 h 1841603"/>
              <a:gd name="connsiteX872" fmla="*/ 12192000 w 12192000"/>
              <a:gd name="connsiteY872" fmla="*/ 1839214 h 1841603"/>
              <a:gd name="connsiteX873" fmla="*/ 12192000 w 12192000"/>
              <a:gd name="connsiteY873" fmla="*/ 1807172 h 1841603"/>
              <a:gd name="connsiteX874" fmla="*/ 12164764 w 12192000"/>
              <a:gd name="connsiteY874" fmla="*/ 1807172 h 1841603"/>
              <a:gd name="connsiteX875" fmla="*/ 12164764 w 12192000"/>
              <a:gd name="connsiteY875" fmla="*/ 1807973 h 1841603"/>
              <a:gd name="connsiteX876" fmla="*/ 2412767 w 12192000"/>
              <a:gd name="connsiteY876" fmla="*/ 1433081 h 1841603"/>
              <a:gd name="connsiteX877" fmla="*/ 2412767 w 12192000"/>
              <a:gd name="connsiteY877" fmla="*/ 1420264 h 1841603"/>
              <a:gd name="connsiteX878" fmla="*/ 2415170 w 12192000"/>
              <a:gd name="connsiteY878" fmla="*/ 1420264 h 1841603"/>
              <a:gd name="connsiteX879" fmla="*/ 2415170 w 12192000"/>
              <a:gd name="connsiteY879" fmla="*/ 1433081 h 1841603"/>
              <a:gd name="connsiteX880" fmla="*/ 2412767 w 12192000"/>
              <a:gd name="connsiteY880" fmla="*/ 1433081 h 1841603"/>
              <a:gd name="connsiteX881" fmla="*/ 6799323 w 12192000"/>
              <a:gd name="connsiteY881" fmla="*/ 1419463 h 1841603"/>
              <a:gd name="connsiteX882" fmla="*/ 6799323 w 12192000"/>
              <a:gd name="connsiteY882" fmla="*/ 1430678 h 1841603"/>
              <a:gd name="connsiteX883" fmla="*/ 6785705 w 12192000"/>
              <a:gd name="connsiteY883" fmla="*/ 1443494 h 1841603"/>
              <a:gd name="connsiteX884" fmla="*/ 6743250 w 12192000"/>
              <a:gd name="connsiteY884" fmla="*/ 1443494 h 1841603"/>
              <a:gd name="connsiteX885" fmla="*/ 6743250 w 12192000"/>
              <a:gd name="connsiteY885" fmla="*/ 1408248 h 1841603"/>
              <a:gd name="connsiteX886" fmla="*/ 6702396 w 12192000"/>
              <a:gd name="connsiteY886" fmla="*/ 1408248 h 1841603"/>
              <a:gd name="connsiteX887" fmla="*/ 6702396 w 12192000"/>
              <a:gd name="connsiteY887" fmla="*/ 1417861 h 1841603"/>
              <a:gd name="connsiteX888" fmla="*/ 6716815 w 12192000"/>
              <a:gd name="connsiteY888" fmla="*/ 1417861 h 1841603"/>
              <a:gd name="connsiteX889" fmla="*/ 6716815 w 12192000"/>
              <a:gd name="connsiteY889" fmla="*/ 1438688 h 1841603"/>
              <a:gd name="connsiteX890" fmla="*/ 6603066 w 12192000"/>
              <a:gd name="connsiteY890" fmla="*/ 1438688 h 1841603"/>
              <a:gd name="connsiteX891" fmla="*/ 6603066 w 12192000"/>
              <a:gd name="connsiteY891" fmla="*/ 1231216 h 1841603"/>
              <a:gd name="connsiteX892" fmla="*/ 6587045 w 12192000"/>
              <a:gd name="connsiteY892" fmla="*/ 1231216 h 1841603"/>
              <a:gd name="connsiteX893" fmla="*/ 6587045 w 12192000"/>
              <a:gd name="connsiteY893" fmla="*/ 1195169 h 1841603"/>
              <a:gd name="connsiteX894" fmla="*/ 6561411 w 12192000"/>
              <a:gd name="connsiteY894" fmla="*/ 1195169 h 1841603"/>
              <a:gd name="connsiteX895" fmla="*/ 6561411 w 12192000"/>
              <a:gd name="connsiteY895" fmla="*/ 1179949 h 1841603"/>
              <a:gd name="connsiteX896" fmla="*/ 6550997 w 12192000"/>
              <a:gd name="connsiteY896" fmla="*/ 1179949 h 1841603"/>
              <a:gd name="connsiteX897" fmla="*/ 6550997 w 12192000"/>
              <a:gd name="connsiteY897" fmla="*/ 1188760 h 1841603"/>
              <a:gd name="connsiteX898" fmla="*/ 6542987 w 12192000"/>
              <a:gd name="connsiteY898" fmla="*/ 1188760 h 1841603"/>
              <a:gd name="connsiteX899" fmla="*/ 6594254 w 12192000"/>
              <a:gd name="connsiteY899" fmla="*/ 808261 h 1841603"/>
              <a:gd name="connsiteX900" fmla="*/ 6771286 w 12192000"/>
              <a:gd name="connsiteY900" fmla="*/ 808261 h 1841603"/>
              <a:gd name="connsiteX901" fmla="*/ 6831365 w 12192000"/>
              <a:gd name="connsiteY901" fmla="*/ 1419463 h 1841603"/>
              <a:gd name="connsiteX902" fmla="*/ 6799323 w 12192000"/>
              <a:gd name="connsiteY902" fmla="*/ 1419463 h 1841603"/>
              <a:gd name="connsiteX903" fmla="*/ 9199273 w 12192000"/>
              <a:gd name="connsiteY903" fmla="*/ 711334 h 1841603"/>
              <a:gd name="connsiteX904" fmla="*/ 9292194 w 12192000"/>
              <a:gd name="connsiteY904" fmla="*/ 535903 h 1841603"/>
              <a:gd name="connsiteX905" fmla="*/ 9365090 w 12192000"/>
              <a:gd name="connsiteY905" fmla="*/ 711334 h 1841603"/>
              <a:gd name="connsiteX906" fmla="*/ 9199273 w 12192000"/>
              <a:gd name="connsiteY906" fmla="*/ 711334 h 1841603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4238486 w 12192000"/>
              <a:gd name="connsiteY871" fmla="*/ 2630635 h 2630635"/>
              <a:gd name="connsiteX872" fmla="*/ 12192000 w 12192000"/>
              <a:gd name="connsiteY872" fmla="*/ 1839214 h 2630635"/>
              <a:gd name="connsiteX873" fmla="*/ 12192000 w 12192000"/>
              <a:gd name="connsiteY873" fmla="*/ 1807172 h 2630635"/>
              <a:gd name="connsiteX874" fmla="*/ 12164764 w 12192000"/>
              <a:gd name="connsiteY874" fmla="*/ 1807172 h 2630635"/>
              <a:gd name="connsiteX875" fmla="*/ 12164764 w 12192000"/>
              <a:gd name="connsiteY875" fmla="*/ 1807973 h 2630635"/>
              <a:gd name="connsiteX876" fmla="*/ 2412767 w 12192000"/>
              <a:gd name="connsiteY876" fmla="*/ 1433081 h 2630635"/>
              <a:gd name="connsiteX877" fmla="*/ 2412767 w 12192000"/>
              <a:gd name="connsiteY877" fmla="*/ 1420264 h 2630635"/>
              <a:gd name="connsiteX878" fmla="*/ 2415170 w 12192000"/>
              <a:gd name="connsiteY878" fmla="*/ 1420264 h 2630635"/>
              <a:gd name="connsiteX879" fmla="*/ 2415170 w 12192000"/>
              <a:gd name="connsiteY879" fmla="*/ 1433081 h 2630635"/>
              <a:gd name="connsiteX880" fmla="*/ 2412767 w 12192000"/>
              <a:gd name="connsiteY880" fmla="*/ 1433081 h 2630635"/>
              <a:gd name="connsiteX881" fmla="*/ 6799323 w 12192000"/>
              <a:gd name="connsiteY881" fmla="*/ 1419463 h 2630635"/>
              <a:gd name="connsiteX882" fmla="*/ 6799323 w 12192000"/>
              <a:gd name="connsiteY882" fmla="*/ 1430678 h 2630635"/>
              <a:gd name="connsiteX883" fmla="*/ 6785705 w 12192000"/>
              <a:gd name="connsiteY883" fmla="*/ 1443494 h 2630635"/>
              <a:gd name="connsiteX884" fmla="*/ 6743250 w 12192000"/>
              <a:gd name="connsiteY884" fmla="*/ 1443494 h 2630635"/>
              <a:gd name="connsiteX885" fmla="*/ 6743250 w 12192000"/>
              <a:gd name="connsiteY885" fmla="*/ 1408248 h 2630635"/>
              <a:gd name="connsiteX886" fmla="*/ 6702396 w 12192000"/>
              <a:gd name="connsiteY886" fmla="*/ 1408248 h 2630635"/>
              <a:gd name="connsiteX887" fmla="*/ 6702396 w 12192000"/>
              <a:gd name="connsiteY887" fmla="*/ 1417861 h 2630635"/>
              <a:gd name="connsiteX888" fmla="*/ 6716815 w 12192000"/>
              <a:gd name="connsiteY888" fmla="*/ 1417861 h 2630635"/>
              <a:gd name="connsiteX889" fmla="*/ 6716815 w 12192000"/>
              <a:gd name="connsiteY889" fmla="*/ 1438688 h 2630635"/>
              <a:gd name="connsiteX890" fmla="*/ 6603066 w 12192000"/>
              <a:gd name="connsiteY890" fmla="*/ 1438688 h 2630635"/>
              <a:gd name="connsiteX891" fmla="*/ 6603066 w 12192000"/>
              <a:gd name="connsiteY891" fmla="*/ 1231216 h 2630635"/>
              <a:gd name="connsiteX892" fmla="*/ 6587045 w 12192000"/>
              <a:gd name="connsiteY892" fmla="*/ 1231216 h 2630635"/>
              <a:gd name="connsiteX893" fmla="*/ 6587045 w 12192000"/>
              <a:gd name="connsiteY893" fmla="*/ 1195169 h 2630635"/>
              <a:gd name="connsiteX894" fmla="*/ 6561411 w 12192000"/>
              <a:gd name="connsiteY894" fmla="*/ 1195169 h 2630635"/>
              <a:gd name="connsiteX895" fmla="*/ 6561411 w 12192000"/>
              <a:gd name="connsiteY895" fmla="*/ 1179949 h 2630635"/>
              <a:gd name="connsiteX896" fmla="*/ 6550997 w 12192000"/>
              <a:gd name="connsiteY896" fmla="*/ 1179949 h 2630635"/>
              <a:gd name="connsiteX897" fmla="*/ 6550997 w 12192000"/>
              <a:gd name="connsiteY897" fmla="*/ 1188760 h 2630635"/>
              <a:gd name="connsiteX898" fmla="*/ 6542987 w 12192000"/>
              <a:gd name="connsiteY898" fmla="*/ 1188760 h 2630635"/>
              <a:gd name="connsiteX899" fmla="*/ 6594254 w 12192000"/>
              <a:gd name="connsiteY899" fmla="*/ 808261 h 2630635"/>
              <a:gd name="connsiteX900" fmla="*/ 6771286 w 12192000"/>
              <a:gd name="connsiteY900" fmla="*/ 808261 h 2630635"/>
              <a:gd name="connsiteX901" fmla="*/ 6831365 w 12192000"/>
              <a:gd name="connsiteY901" fmla="*/ 1419463 h 2630635"/>
              <a:gd name="connsiteX902" fmla="*/ 6799323 w 12192000"/>
              <a:gd name="connsiteY902" fmla="*/ 1419463 h 2630635"/>
              <a:gd name="connsiteX903" fmla="*/ 9199273 w 12192000"/>
              <a:gd name="connsiteY903" fmla="*/ 711334 h 2630635"/>
              <a:gd name="connsiteX904" fmla="*/ 9292194 w 12192000"/>
              <a:gd name="connsiteY904" fmla="*/ 535903 h 2630635"/>
              <a:gd name="connsiteX905" fmla="*/ 9365090 w 12192000"/>
              <a:gd name="connsiteY905" fmla="*/ 711334 h 2630635"/>
              <a:gd name="connsiteX906" fmla="*/ 9199273 w 12192000"/>
              <a:gd name="connsiteY906" fmla="*/ 711334 h 2630635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570010 w 12192000"/>
              <a:gd name="connsiteY871" fmla="*/ 1964582 h 2630635"/>
              <a:gd name="connsiteX872" fmla="*/ 4238486 w 12192000"/>
              <a:gd name="connsiteY872" fmla="*/ 2630635 h 2630635"/>
              <a:gd name="connsiteX873" fmla="*/ 12192000 w 12192000"/>
              <a:gd name="connsiteY873" fmla="*/ 1839214 h 2630635"/>
              <a:gd name="connsiteX874" fmla="*/ 12192000 w 12192000"/>
              <a:gd name="connsiteY874" fmla="*/ 1807172 h 2630635"/>
              <a:gd name="connsiteX875" fmla="*/ 12164764 w 12192000"/>
              <a:gd name="connsiteY875" fmla="*/ 1807172 h 2630635"/>
              <a:gd name="connsiteX876" fmla="*/ 12164764 w 12192000"/>
              <a:gd name="connsiteY876" fmla="*/ 1807973 h 2630635"/>
              <a:gd name="connsiteX877" fmla="*/ 2412767 w 12192000"/>
              <a:gd name="connsiteY877" fmla="*/ 1433081 h 2630635"/>
              <a:gd name="connsiteX878" fmla="*/ 2412767 w 12192000"/>
              <a:gd name="connsiteY878" fmla="*/ 1420264 h 2630635"/>
              <a:gd name="connsiteX879" fmla="*/ 2415170 w 12192000"/>
              <a:gd name="connsiteY879" fmla="*/ 1420264 h 2630635"/>
              <a:gd name="connsiteX880" fmla="*/ 2415170 w 12192000"/>
              <a:gd name="connsiteY880" fmla="*/ 1433081 h 2630635"/>
              <a:gd name="connsiteX881" fmla="*/ 2412767 w 12192000"/>
              <a:gd name="connsiteY881" fmla="*/ 1433081 h 2630635"/>
              <a:gd name="connsiteX882" fmla="*/ 6799323 w 12192000"/>
              <a:gd name="connsiteY882" fmla="*/ 1419463 h 2630635"/>
              <a:gd name="connsiteX883" fmla="*/ 6799323 w 12192000"/>
              <a:gd name="connsiteY883" fmla="*/ 1430678 h 2630635"/>
              <a:gd name="connsiteX884" fmla="*/ 6785705 w 12192000"/>
              <a:gd name="connsiteY884" fmla="*/ 1443494 h 2630635"/>
              <a:gd name="connsiteX885" fmla="*/ 6743250 w 12192000"/>
              <a:gd name="connsiteY885" fmla="*/ 1443494 h 2630635"/>
              <a:gd name="connsiteX886" fmla="*/ 6743250 w 12192000"/>
              <a:gd name="connsiteY886" fmla="*/ 1408248 h 2630635"/>
              <a:gd name="connsiteX887" fmla="*/ 6702396 w 12192000"/>
              <a:gd name="connsiteY887" fmla="*/ 1408248 h 2630635"/>
              <a:gd name="connsiteX888" fmla="*/ 6702396 w 12192000"/>
              <a:gd name="connsiteY888" fmla="*/ 1417861 h 2630635"/>
              <a:gd name="connsiteX889" fmla="*/ 6716815 w 12192000"/>
              <a:gd name="connsiteY889" fmla="*/ 1417861 h 2630635"/>
              <a:gd name="connsiteX890" fmla="*/ 6716815 w 12192000"/>
              <a:gd name="connsiteY890" fmla="*/ 1438688 h 2630635"/>
              <a:gd name="connsiteX891" fmla="*/ 6603066 w 12192000"/>
              <a:gd name="connsiteY891" fmla="*/ 1438688 h 2630635"/>
              <a:gd name="connsiteX892" fmla="*/ 6603066 w 12192000"/>
              <a:gd name="connsiteY892" fmla="*/ 1231216 h 2630635"/>
              <a:gd name="connsiteX893" fmla="*/ 6587045 w 12192000"/>
              <a:gd name="connsiteY893" fmla="*/ 1231216 h 2630635"/>
              <a:gd name="connsiteX894" fmla="*/ 6587045 w 12192000"/>
              <a:gd name="connsiteY894" fmla="*/ 1195169 h 2630635"/>
              <a:gd name="connsiteX895" fmla="*/ 6561411 w 12192000"/>
              <a:gd name="connsiteY895" fmla="*/ 1195169 h 2630635"/>
              <a:gd name="connsiteX896" fmla="*/ 6561411 w 12192000"/>
              <a:gd name="connsiteY896" fmla="*/ 1179949 h 2630635"/>
              <a:gd name="connsiteX897" fmla="*/ 6550997 w 12192000"/>
              <a:gd name="connsiteY897" fmla="*/ 1179949 h 2630635"/>
              <a:gd name="connsiteX898" fmla="*/ 6550997 w 12192000"/>
              <a:gd name="connsiteY898" fmla="*/ 1188760 h 2630635"/>
              <a:gd name="connsiteX899" fmla="*/ 6542987 w 12192000"/>
              <a:gd name="connsiteY899" fmla="*/ 1188760 h 2630635"/>
              <a:gd name="connsiteX900" fmla="*/ 6594254 w 12192000"/>
              <a:gd name="connsiteY900" fmla="*/ 808261 h 2630635"/>
              <a:gd name="connsiteX901" fmla="*/ 6771286 w 12192000"/>
              <a:gd name="connsiteY901" fmla="*/ 808261 h 2630635"/>
              <a:gd name="connsiteX902" fmla="*/ 6831365 w 12192000"/>
              <a:gd name="connsiteY902" fmla="*/ 1419463 h 2630635"/>
              <a:gd name="connsiteX903" fmla="*/ 6799323 w 12192000"/>
              <a:gd name="connsiteY903" fmla="*/ 1419463 h 2630635"/>
              <a:gd name="connsiteX904" fmla="*/ 9199273 w 12192000"/>
              <a:gd name="connsiteY904" fmla="*/ 711334 h 2630635"/>
              <a:gd name="connsiteX905" fmla="*/ 9292194 w 12192000"/>
              <a:gd name="connsiteY905" fmla="*/ 535903 h 2630635"/>
              <a:gd name="connsiteX906" fmla="*/ 9365090 w 12192000"/>
              <a:gd name="connsiteY906" fmla="*/ 711334 h 2630635"/>
              <a:gd name="connsiteX907" fmla="*/ 9199273 w 12192000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</a:cxnLst>
            <a:rect l="l" t="t" r="r" b="b"/>
            <a:pathLst>
              <a:path w="12870675" h="2630635">
                <a:moveTo>
                  <a:pt x="12843439" y="1807973"/>
                </a:moveTo>
                <a:lnTo>
                  <a:pt x="12843439" y="1776732"/>
                </a:lnTo>
                <a:lnTo>
                  <a:pt x="12820208" y="1776732"/>
                </a:lnTo>
                <a:lnTo>
                  <a:pt x="12820208" y="1765517"/>
                </a:lnTo>
                <a:lnTo>
                  <a:pt x="12797780" y="1754302"/>
                </a:lnTo>
                <a:lnTo>
                  <a:pt x="12699250" y="1754302"/>
                </a:lnTo>
                <a:lnTo>
                  <a:pt x="12699250" y="1711847"/>
                </a:lnTo>
                <a:lnTo>
                  <a:pt x="12700853" y="1709443"/>
                </a:lnTo>
                <a:lnTo>
                  <a:pt x="12700853" y="1697428"/>
                </a:lnTo>
                <a:cubicBezTo>
                  <a:pt x="12700853" y="1697428"/>
                  <a:pt x="12723281" y="1695826"/>
                  <a:pt x="12727287" y="1690218"/>
                </a:cubicBezTo>
                <a:lnTo>
                  <a:pt x="12727287" y="1685412"/>
                </a:lnTo>
                <a:cubicBezTo>
                  <a:pt x="12727287" y="1683009"/>
                  <a:pt x="12717674" y="1677401"/>
                  <a:pt x="12706459" y="1672595"/>
                </a:cubicBezTo>
                <a:cubicBezTo>
                  <a:pt x="12695245" y="1668590"/>
                  <a:pt x="12680024" y="1661380"/>
                  <a:pt x="12680024" y="1661380"/>
                </a:cubicBezTo>
                <a:lnTo>
                  <a:pt x="12680024" y="1654171"/>
                </a:lnTo>
                <a:lnTo>
                  <a:pt x="12676821" y="1651768"/>
                </a:lnTo>
                <a:lnTo>
                  <a:pt x="12676821" y="1642956"/>
                </a:lnTo>
                <a:cubicBezTo>
                  <a:pt x="12676821" y="1642956"/>
                  <a:pt x="12696847" y="1633344"/>
                  <a:pt x="12701653" y="1629338"/>
                </a:cubicBezTo>
                <a:cubicBezTo>
                  <a:pt x="12707260" y="1625333"/>
                  <a:pt x="12705659" y="1620527"/>
                  <a:pt x="12703255" y="1618124"/>
                </a:cubicBezTo>
                <a:cubicBezTo>
                  <a:pt x="12698449" y="1612516"/>
                  <a:pt x="12692040" y="1610113"/>
                  <a:pt x="12676019" y="1605307"/>
                </a:cubicBezTo>
                <a:cubicBezTo>
                  <a:pt x="12660800" y="1600501"/>
                  <a:pt x="12643977" y="1591689"/>
                  <a:pt x="12643977" y="1591689"/>
                </a:cubicBezTo>
                <a:lnTo>
                  <a:pt x="12643977" y="1584480"/>
                </a:lnTo>
                <a:lnTo>
                  <a:pt x="12642375" y="1581275"/>
                </a:lnTo>
                <a:lnTo>
                  <a:pt x="12642375" y="1561249"/>
                </a:lnTo>
                <a:lnTo>
                  <a:pt x="12669611" y="1554040"/>
                </a:lnTo>
                <a:cubicBezTo>
                  <a:pt x="12669611" y="1554040"/>
                  <a:pt x="12670412" y="1550034"/>
                  <a:pt x="12669611" y="1542024"/>
                </a:cubicBezTo>
                <a:cubicBezTo>
                  <a:pt x="12668810" y="1534013"/>
                  <a:pt x="12635967" y="1521196"/>
                  <a:pt x="12611935" y="1507579"/>
                </a:cubicBezTo>
                <a:cubicBezTo>
                  <a:pt x="12588705" y="1493961"/>
                  <a:pt x="12578291" y="1477139"/>
                  <a:pt x="12578291" y="1477139"/>
                </a:cubicBezTo>
                <a:lnTo>
                  <a:pt x="12578291" y="1474736"/>
                </a:lnTo>
                <a:lnTo>
                  <a:pt x="12579893" y="1474736"/>
                </a:lnTo>
                <a:lnTo>
                  <a:pt x="12579893" y="1464322"/>
                </a:lnTo>
                <a:cubicBezTo>
                  <a:pt x="12573485" y="1459516"/>
                  <a:pt x="12573485" y="1453107"/>
                  <a:pt x="12573485" y="1453107"/>
                </a:cubicBezTo>
                <a:lnTo>
                  <a:pt x="12575087" y="1453107"/>
                </a:lnTo>
                <a:lnTo>
                  <a:pt x="12576690" y="1451505"/>
                </a:lnTo>
                <a:lnTo>
                  <a:pt x="12576690" y="1447500"/>
                </a:lnTo>
                <a:lnTo>
                  <a:pt x="12574286" y="1447500"/>
                </a:lnTo>
                <a:cubicBezTo>
                  <a:pt x="12574286" y="1447500"/>
                  <a:pt x="12577490" y="1444296"/>
                  <a:pt x="12577490" y="1435484"/>
                </a:cubicBezTo>
                <a:cubicBezTo>
                  <a:pt x="12577490" y="1426672"/>
                  <a:pt x="12566276" y="1425871"/>
                  <a:pt x="12566276" y="1425871"/>
                </a:cubicBezTo>
                <a:cubicBezTo>
                  <a:pt x="12566276" y="1425871"/>
                  <a:pt x="12555061" y="1425871"/>
                  <a:pt x="12555061" y="1435484"/>
                </a:cubicBezTo>
                <a:cubicBezTo>
                  <a:pt x="12555061" y="1444296"/>
                  <a:pt x="12558265" y="1447500"/>
                  <a:pt x="12558265" y="1447500"/>
                </a:cubicBezTo>
                <a:lnTo>
                  <a:pt x="12555861" y="1447500"/>
                </a:lnTo>
                <a:lnTo>
                  <a:pt x="12555861" y="1451505"/>
                </a:lnTo>
                <a:lnTo>
                  <a:pt x="12557464" y="1453107"/>
                </a:lnTo>
                <a:lnTo>
                  <a:pt x="12559066" y="1453107"/>
                </a:lnTo>
                <a:cubicBezTo>
                  <a:pt x="12559066" y="1453107"/>
                  <a:pt x="12559867" y="1459516"/>
                  <a:pt x="12552658" y="1464322"/>
                </a:cubicBezTo>
                <a:lnTo>
                  <a:pt x="12552658" y="1474736"/>
                </a:lnTo>
                <a:lnTo>
                  <a:pt x="12554260" y="1474736"/>
                </a:lnTo>
                <a:lnTo>
                  <a:pt x="12554260" y="1477139"/>
                </a:lnTo>
                <a:cubicBezTo>
                  <a:pt x="12554260" y="1477139"/>
                  <a:pt x="12543846" y="1493961"/>
                  <a:pt x="12520616" y="1507579"/>
                </a:cubicBezTo>
                <a:cubicBezTo>
                  <a:pt x="12497385" y="1521196"/>
                  <a:pt x="12463741" y="1534013"/>
                  <a:pt x="12462940" y="1542024"/>
                </a:cubicBezTo>
                <a:cubicBezTo>
                  <a:pt x="12462139" y="1550034"/>
                  <a:pt x="12462940" y="1554040"/>
                  <a:pt x="12462940" y="1554040"/>
                </a:cubicBezTo>
                <a:lnTo>
                  <a:pt x="12490176" y="1561249"/>
                </a:lnTo>
                <a:lnTo>
                  <a:pt x="12490176" y="1581275"/>
                </a:lnTo>
                <a:lnTo>
                  <a:pt x="12488574" y="1584480"/>
                </a:lnTo>
                <a:lnTo>
                  <a:pt x="12488574" y="1591689"/>
                </a:lnTo>
                <a:cubicBezTo>
                  <a:pt x="12488574" y="1591689"/>
                  <a:pt x="12472553" y="1600501"/>
                  <a:pt x="12456532" y="1605307"/>
                </a:cubicBezTo>
                <a:cubicBezTo>
                  <a:pt x="12441312" y="1610113"/>
                  <a:pt x="12434903" y="1612516"/>
                  <a:pt x="12429296" y="1618124"/>
                </a:cubicBezTo>
                <a:cubicBezTo>
                  <a:pt x="12427693" y="1620527"/>
                  <a:pt x="12426092" y="1625333"/>
                  <a:pt x="12430898" y="1629338"/>
                </a:cubicBezTo>
                <a:cubicBezTo>
                  <a:pt x="12436506" y="1633344"/>
                  <a:pt x="12455730" y="1642956"/>
                  <a:pt x="12455730" y="1642956"/>
                </a:cubicBezTo>
                <a:lnTo>
                  <a:pt x="12455730" y="1651768"/>
                </a:lnTo>
                <a:lnTo>
                  <a:pt x="12452527" y="1654171"/>
                </a:lnTo>
                <a:lnTo>
                  <a:pt x="12452527" y="1661380"/>
                </a:lnTo>
                <a:cubicBezTo>
                  <a:pt x="12452527" y="1661380"/>
                  <a:pt x="12437306" y="1668590"/>
                  <a:pt x="12426092" y="1672595"/>
                </a:cubicBezTo>
                <a:cubicBezTo>
                  <a:pt x="12414877" y="1676600"/>
                  <a:pt x="12405264" y="1683009"/>
                  <a:pt x="12405264" y="1685412"/>
                </a:cubicBezTo>
                <a:cubicBezTo>
                  <a:pt x="12405264" y="1687014"/>
                  <a:pt x="12404464" y="1689417"/>
                  <a:pt x="12405264" y="1690218"/>
                </a:cubicBezTo>
                <a:cubicBezTo>
                  <a:pt x="12409270" y="1695826"/>
                  <a:pt x="12432500" y="1697428"/>
                  <a:pt x="12432500" y="1697428"/>
                </a:cubicBezTo>
                <a:lnTo>
                  <a:pt x="12432500" y="1709443"/>
                </a:lnTo>
                <a:lnTo>
                  <a:pt x="12434102" y="1711847"/>
                </a:lnTo>
                <a:lnTo>
                  <a:pt x="12434102" y="1754302"/>
                </a:lnTo>
                <a:lnTo>
                  <a:pt x="12386840" y="1754302"/>
                </a:lnTo>
                <a:lnTo>
                  <a:pt x="12350793" y="1738281"/>
                </a:lnTo>
                <a:lnTo>
                  <a:pt x="12349191" y="1713449"/>
                </a:lnTo>
                <a:lnTo>
                  <a:pt x="12371620" y="1698229"/>
                </a:lnTo>
                <a:lnTo>
                  <a:pt x="12378829" y="1688616"/>
                </a:lnTo>
                <a:lnTo>
                  <a:pt x="12348390" y="1681407"/>
                </a:lnTo>
                <a:lnTo>
                  <a:pt x="12346787" y="1657375"/>
                </a:lnTo>
                <a:lnTo>
                  <a:pt x="12370819" y="1644558"/>
                </a:lnTo>
                <a:lnTo>
                  <a:pt x="12374824" y="1635747"/>
                </a:lnTo>
                <a:lnTo>
                  <a:pt x="12345986" y="1626935"/>
                </a:lnTo>
                <a:cubicBezTo>
                  <a:pt x="12345452" y="1618391"/>
                  <a:pt x="12344919" y="1609846"/>
                  <a:pt x="12344385" y="1601302"/>
                </a:cubicBezTo>
                <a:lnTo>
                  <a:pt x="12370018" y="1586082"/>
                </a:lnTo>
                <a:lnTo>
                  <a:pt x="12374023" y="1580474"/>
                </a:lnTo>
                <a:lnTo>
                  <a:pt x="12341981" y="1570061"/>
                </a:lnTo>
                <a:lnTo>
                  <a:pt x="12341981" y="1544427"/>
                </a:lnTo>
                <a:lnTo>
                  <a:pt x="12366814" y="1533212"/>
                </a:lnTo>
                <a:lnTo>
                  <a:pt x="12370819" y="1527605"/>
                </a:lnTo>
                <a:lnTo>
                  <a:pt x="12339578" y="1515589"/>
                </a:lnTo>
                <a:lnTo>
                  <a:pt x="12341180" y="1492359"/>
                </a:lnTo>
                <a:lnTo>
                  <a:pt x="12361207" y="1481144"/>
                </a:lnTo>
                <a:lnTo>
                  <a:pt x="12365212" y="1472332"/>
                </a:lnTo>
                <a:lnTo>
                  <a:pt x="12338777" y="1459516"/>
                </a:lnTo>
                <a:lnTo>
                  <a:pt x="12338777" y="1435484"/>
                </a:lnTo>
                <a:lnTo>
                  <a:pt x="12361207" y="1430678"/>
                </a:lnTo>
                <a:lnTo>
                  <a:pt x="12365212" y="1422667"/>
                </a:lnTo>
                <a:lnTo>
                  <a:pt x="12337976" y="1409850"/>
                </a:lnTo>
                <a:lnTo>
                  <a:pt x="12337976" y="1387421"/>
                </a:lnTo>
                <a:lnTo>
                  <a:pt x="12358803" y="1378609"/>
                </a:lnTo>
                <a:lnTo>
                  <a:pt x="12362808" y="1369798"/>
                </a:lnTo>
                <a:lnTo>
                  <a:pt x="12332369" y="1357782"/>
                </a:lnTo>
                <a:lnTo>
                  <a:pt x="12332369" y="1340960"/>
                </a:lnTo>
                <a:lnTo>
                  <a:pt x="12357201" y="1323337"/>
                </a:lnTo>
                <a:lnTo>
                  <a:pt x="12362808" y="1306515"/>
                </a:lnTo>
                <a:lnTo>
                  <a:pt x="12261075" y="1256049"/>
                </a:lnTo>
                <a:lnTo>
                  <a:pt x="12261075" y="1253645"/>
                </a:lnTo>
                <a:lnTo>
                  <a:pt x="12263478" y="1251242"/>
                </a:lnTo>
                <a:lnTo>
                  <a:pt x="12263478" y="1249640"/>
                </a:lnTo>
                <a:lnTo>
                  <a:pt x="12260274" y="1248038"/>
                </a:lnTo>
                <a:lnTo>
                  <a:pt x="12260274" y="1236022"/>
                </a:lnTo>
                <a:lnTo>
                  <a:pt x="12272290" y="1232818"/>
                </a:lnTo>
                <a:lnTo>
                  <a:pt x="12272290" y="1225609"/>
                </a:lnTo>
                <a:lnTo>
                  <a:pt x="12253065" y="1209588"/>
                </a:lnTo>
                <a:lnTo>
                  <a:pt x="12253065" y="1204781"/>
                </a:lnTo>
                <a:lnTo>
                  <a:pt x="12260274" y="1199975"/>
                </a:lnTo>
                <a:lnTo>
                  <a:pt x="12260274" y="1195970"/>
                </a:lnTo>
                <a:lnTo>
                  <a:pt x="12253065" y="1189561"/>
                </a:lnTo>
                <a:lnTo>
                  <a:pt x="12241850" y="1177545"/>
                </a:lnTo>
                <a:cubicBezTo>
                  <a:pt x="12241850" y="1177545"/>
                  <a:pt x="12249059" y="1177545"/>
                  <a:pt x="12249059" y="1164729"/>
                </a:cubicBezTo>
                <a:cubicBezTo>
                  <a:pt x="12249059" y="1152713"/>
                  <a:pt x="12234640" y="1152713"/>
                  <a:pt x="12234640" y="1152713"/>
                </a:cubicBezTo>
                <a:cubicBezTo>
                  <a:pt x="12234640" y="1152713"/>
                  <a:pt x="12221023" y="1152713"/>
                  <a:pt x="12220222" y="1164729"/>
                </a:cubicBezTo>
                <a:cubicBezTo>
                  <a:pt x="12219420" y="1176744"/>
                  <a:pt x="12227430" y="1177545"/>
                  <a:pt x="12227430" y="1177545"/>
                </a:cubicBezTo>
                <a:lnTo>
                  <a:pt x="12216217" y="1189561"/>
                </a:lnTo>
                <a:lnTo>
                  <a:pt x="12209007" y="1195970"/>
                </a:lnTo>
                <a:lnTo>
                  <a:pt x="12209007" y="1199975"/>
                </a:lnTo>
                <a:lnTo>
                  <a:pt x="12216217" y="1204781"/>
                </a:lnTo>
                <a:lnTo>
                  <a:pt x="12216217" y="1209588"/>
                </a:lnTo>
                <a:lnTo>
                  <a:pt x="12196190" y="1225609"/>
                </a:lnTo>
                <a:lnTo>
                  <a:pt x="12196190" y="1232017"/>
                </a:lnTo>
                <a:lnTo>
                  <a:pt x="12209007" y="1235221"/>
                </a:lnTo>
                <a:lnTo>
                  <a:pt x="12209007" y="1247237"/>
                </a:lnTo>
                <a:lnTo>
                  <a:pt x="12205802" y="1248839"/>
                </a:lnTo>
                <a:lnTo>
                  <a:pt x="12205802" y="1252043"/>
                </a:lnTo>
                <a:lnTo>
                  <a:pt x="12207404" y="1254446"/>
                </a:lnTo>
                <a:lnTo>
                  <a:pt x="12207404" y="1256850"/>
                </a:lnTo>
                <a:lnTo>
                  <a:pt x="12105671" y="1307316"/>
                </a:lnTo>
                <a:lnTo>
                  <a:pt x="12111278" y="1324138"/>
                </a:lnTo>
                <a:lnTo>
                  <a:pt x="12136111" y="1341761"/>
                </a:lnTo>
                <a:lnTo>
                  <a:pt x="12136111" y="1358583"/>
                </a:lnTo>
                <a:lnTo>
                  <a:pt x="12105671" y="1370599"/>
                </a:lnTo>
                <a:lnTo>
                  <a:pt x="12109676" y="1379410"/>
                </a:lnTo>
                <a:lnTo>
                  <a:pt x="12130503" y="1388222"/>
                </a:lnTo>
                <a:lnTo>
                  <a:pt x="12130503" y="1410651"/>
                </a:lnTo>
                <a:lnTo>
                  <a:pt x="12103268" y="1423468"/>
                </a:lnTo>
                <a:lnTo>
                  <a:pt x="12107273" y="1431479"/>
                </a:lnTo>
                <a:lnTo>
                  <a:pt x="12129703" y="1436285"/>
                </a:lnTo>
                <a:lnTo>
                  <a:pt x="12129703" y="1460317"/>
                </a:lnTo>
                <a:lnTo>
                  <a:pt x="12103268" y="1473133"/>
                </a:lnTo>
                <a:lnTo>
                  <a:pt x="12107273" y="1481945"/>
                </a:lnTo>
                <a:lnTo>
                  <a:pt x="12128101" y="1493160"/>
                </a:lnTo>
                <a:lnTo>
                  <a:pt x="12128902" y="1509181"/>
                </a:lnTo>
                <a:lnTo>
                  <a:pt x="12120891" y="1509181"/>
                </a:lnTo>
                <a:lnTo>
                  <a:pt x="12120891" y="1502772"/>
                </a:lnTo>
                <a:lnTo>
                  <a:pt x="12066419" y="1502772"/>
                </a:lnTo>
                <a:lnTo>
                  <a:pt x="12066419" y="1420264"/>
                </a:lnTo>
                <a:lnTo>
                  <a:pt x="12057608" y="1420264"/>
                </a:lnTo>
                <a:lnTo>
                  <a:pt x="12057608" y="1393829"/>
                </a:lnTo>
                <a:lnTo>
                  <a:pt x="12048797" y="1393829"/>
                </a:lnTo>
                <a:lnTo>
                  <a:pt x="12048797" y="1399437"/>
                </a:lnTo>
                <a:lnTo>
                  <a:pt x="12043189" y="1399437"/>
                </a:lnTo>
                <a:lnTo>
                  <a:pt x="12043189" y="1388222"/>
                </a:lnTo>
                <a:cubicBezTo>
                  <a:pt x="12043189" y="1388222"/>
                  <a:pt x="12046393" y="1387421"/>
                  <a:pt x="12052802" y="1377808"/>
                </a:cubicBezTo>
                <a:cubicBezTo>
                  <a:pt x="12058409" y="1368196"/>
                  <a:pt x="12060812" y="1360185"/>
                  <a:pt x="12060812" y="1360185"/>
                </a:cubicBezTo>
                <a:lnTo>
                  <a:pt x="12038383" y="1360185"/>
                </a:lnTo>
                <a:lnTo>
                  <a:pt x="12038383" y="1352976"/>
                </a:lnTo>
                <a:lnTo>
                  <a:pt x="11987115" y="1352976"/>
                </a:lnTo>
                <a:lnTo>
                  <a:pt x="11987115" y="1357782"/>
                </a:lnTo>
                <a:cubicBezTo>
                  <a:pt x="11987115" y="1357782"/>
                  <a:pt x="11970293" y="1359384"/>
                  <a:pt x="11970293" y="1357782"/>
                </a:cubicBezTo>
                <a:lnTo>
                  <a:pt x="11970293" y="1320133"/>
                </a:lnTo>
                <a:lnTo>
                  <a:pt x="11923031" y="1320133"/>
                </a:lnTo>
                <a:lnTo>
                  <a:pt x="11923031" y="1324138"/>
                </a:lnTo>
                <a:lnTo>
                  <a:pt x="11918225" y="1324138"/>
                </a:lnTo>
                <a:lnTo>
                  <a:pt x="11918225" y="1356180"/>
                </a:lnTo>
                <a:lnTo>
                  <a:pt x="11914220" y="1356180"/>
                </a:lnTo>
                <a:lnTo>
                  <a:pt x="11914220" y="1225609"/>
                </a:lnTo>
                <a:lnTo>
                  <a:pt x="11889387" y="1225609"/>
                </a:lnTo>
                <a:lnTo>
                  <a:pt x="11889387" y="1195970"/>
                </a:lnTo>
                <a:lnTo>
                  <a:pt x="11884581" y="1195970"/>
                </a:lnTo>
                <a:lnTo>
                  <a:pt x="11884581" y="1199174"/>
                </a:lnTo>
                <a:lnTo>
                  <a:pt x="11865356" y="1199174"/>
                </a:lnTo>
                <a:lnTo>
                  <a:pt x="11820497" y="1147907"/>
                </a:lnTo>
                <a:lnTo>
                  <a:pt x="11820497" y="1067000"/>
                </a:lnTo>
                <a:lnTo>
                  <a:pt x="11815691" y="1067000"/>
                </a:lnTo>
                <a:lnTo>
                  <a:pt x="11815691" y="1145503"/>
                </a:lnTo>
                <a:lnTo>
                  <a:pt x="11778842" y="1103849"/>
                </a:lnTo>
                <a:lnTo>
                  <a:pt x="11778842" y="1095838"/>
                </a:lnTo>
                <a:lnTo>
                  <a:pt x="11773235" y="1095838"/>
                </a:lnTo>
                <a:lnTo>
                  <a:pt x="11773235" y="1120671"/>
                </a:lnTo>
                <a:lnTo>
                  <a:pt x="11725172" y="1203179"/>
                </a:lnTo>
                <a:lnTo>
                  <a:pt x="11725172" y="1041367"/>
                </a:lnTo>
                <a:lnTo>
                  <a:pt x="11721166" y="1041367"/>
                </a:lnTo>
                <a:lnTo>
                  <a:pt x="11721166" y="1221603"/>
                </a:lnTo>
                <a:lnTo>
                  <a:pt x="11713957" y="1221603"/>
                </a:lnTo>
                <a:lnTo>
                  <a:pt x="11713957" y="1210389"/>
                </a:lnTo>
                <a:lnTo>
                  <a:pt x="11706747" y="1210389"/>
                </a:lnTo>
                <a:lnTo>
                  <a:pt x="11706747" y="1220001"/>
                </a:lnTo>
                <a:lnTo>
                  <a:pt x="11700339" y="1220001"/>
                </a:lnTo>
                <a:lnTo>
                  <a:pt x="11700339" y="1208786"/>
                </a:lnTo>
                <a:lnTo>
                  <a:pt x="11694731" y="1208786"/>
                </a:lnTo>
                <a:lnTo>
                  <a:pt x="11694731" y="1242431"/>
                </a:lnTo>
                <a:lnTo>
                  <a:pt x="11681114" y="1242431"/>
                </a:lnTo>
                <a:lnTo>
                  <a:pt x="11681114" y="1353777"/>
                </a:lnTo>
                <a:lnTo>
                  <a:pt x="11676308" y="1353777"/>
                </a:lnTo>
                <a:lnTo>
                  <a:pt x="11676308" y="1358583"/>
                </a:lnTo>
                <a:lnTo>
                  <a:pt x="11680313" y="1358583"/>
                </a:lnTo>
                <a:lnTo>
                  <a:pt x="11680313" y="1368997"/>
                </a:lnTo>
                <a:lnTo>
                  <a:pt x="11649873" y="1368997"/>
                </a:lnTo>
                <a:lnTo>
                  <a:pt x="11649873" y="1364190"/>
                </a:lnTo>
                <a:lnTo>
                  <a:pt x="11641862" y="1364190"/>
                </a:lnTo>
                <a:lnTo>
                  <a:pt x="11641862" y="1370599"/>
                </a:lnTo>
                <a:lnTo>
                  <a:pt x="11616229" y="1370599"/>
                </a:lnTo>
                <a:lnTo>
                  <a:pt x="11616229" y="1405845"/>
                </a:lnTo>
                <a:lnTo>
                  <a:pt x="11602610" y="1405845"/>
                </a:lnTo>
                <a:lnTo>
                  <a:pt x="11602610" y="1397835"/>
                </a:lnTo>
                <a:lnTo>
                  <a:pt x="11561757" y="1397835"/>
                </a:lnTo>
                <a:lnTo>
                  <a:pt x="11561757" y="1323337"/>
                </a:lnTo>
                <a:lnTo>
                  <a:pt x="11549741" y="1323337"/>
                </a:lnTo>
                <a:lnTo>
                  <a:pt x="11549741" y="1345766"/>
                </a:lnTo>
                <a:lnTo>
                  <a:pt x="11536124" y="1345766"/>
                </a:lnTo>
                <a:lnTo>
                  <a:pt x="11536124" y="1337756"/>
                </a:lnTo>
                <a:lnTo>
                  <a:pt x="11528113" y="1337756"/>
                </a:lnTo>
                <a:lnTo>
                  <a:pt x="11528113" y="1344965"/>
                </a:lnTo>
                <a:lnTo>
                  <a:pt x="11504883" y="1344965"/>
                </a:lnTo>
                <a:lnTo>
                  <a:pt x="11504883" y="1018937"/>
                </a:lnTo>
                <a:lnTo>
                  <a:pt x="11496872" y="1018937"/>
                </a:lnTo>
                <a:lnTo>
                  <a:pt x="11496872" y="1099844"/>
                </a:lnTo>
                <a:lnTo>
                  <a:pt x="11435192" y="1099844"/>
                </a:lnTo>
                <a:lnTo>
                  <a:pt x="11435192" y="1018937"/>
                </a:lnTo>
                <a:lnTo>
                  <a:pt x="11429584" y="1018937"/>
                </a:lnTo>
                <a:lnTo>
                  <a:pt x="11429584" y="1083021"/>
                </a:lnTo>
                <a:lnTo>
                  <a:pt x="11408756" y="1083021"/>
                </a:lnTo>
                <a:lnTo>
                  <a:pt x="11408756" y="1099844"/>
                </a:lnTo>
                <a:lnTo>
                  <a:pt x="11339866" y="1099844"/>
                </a:lnTo>
                <a:lnTo>
                  <a:pt x="11339866" y="1062995"/>
                </a:lnTo>
                <a:lnTo>
                  <a:pt x="11260562" y="1062995"/>
                </a:lnTo>
                <a:lnTo>
                  <a:pt x="11260562" y="1054985"/>
                </a:lnTo>
                <a:lnTo>
                  <a:pt x="11237331" y="1054985"/>
                </a:lnTo>
                <a:lnTo>
                  <a:pt x="11220509" y="1067000"/>
                </a:lnTo>
                <a:lnTo>
                  <a:pt x="11205289" y="1067000"/>
                </a:lnTo>
                <a:lnTo>
                  <a:pt x="11205289" y="1056587"/>
                </a:lnTo>
                <a:lnTo>
                  <a:pt x="11150017" y="1056587"/>
                </a:lnTo>
                <a:lnTo>
                  <a:pt x="11150017" y="1062995"/>
                </a:lnTo>
                <a:lnTo>
                  <a:pt x="11136399" y="1062995"/>
                </a:lnTo>
                <a:lnTo>
                  <a:pt x="11136399" y="1054985"/>
                </a:lnTo>
                <a:lnTo>
                  <a:pt x="11054692" y="1054985"/>
                </a:lnTo>
                <a:lnTo>
                  <a:pt x="11033063" y="1071006"/>
                </a:lnTo>
                <a:lnTo>
                  <a:pt x="10942545" y="1071006"/>
                </a:lnTo>
                <a:lnTo>
                  <a:pt x="10942545" y="1085425"/>
                </a:lnTo>
                <a:lnTo>
                  <a:pt x="10886471" y="1085425"/>
                </a:lnTo>
                <a:lnTo>
                  <a:pt x="10886471" y="1018937"/>
                </a:lnTo>
                <a:lnTo>
                  <a:pt x="10880864" y="1018937"/>
                </a:lnTo>
                <a:lnTo>
                  <a:pt x="10880864" y="1077414"/>
                </a:lnTo>
                <a:lnTo>
                  <a:pt x="10864842" y="1077414"/>
                </a:lnTo>
                <a:lnTo>
                  <a:pt x="10864842" y="1103849"/>
                </a:lnTo>
                <a:lnTo>
                  <a:pt x="10841612" y="1103849"/>
                </a:lnTo>
                <a:lnTo>
                  <a:pt x="10841612" y="1133488"/>
                </a:lnTo>
                <a:lnTo>
                  <a:pt x="10810372" y="1133488"/>
                </a:lnTo>
                <a:lnTo>
                  <a:pt x="10810372" y="1125477"/>
                </a:lnTo>
                <a:lnTo>
                  <a:pt x="10787141" y="1125477"/>
                </a:lnTo>
                <a:lnTo>
                  <a:pt x="10787141" y="1147907"/>
                </a:lnTo>
                <a:lnTo>
                  <a:pt x="10767915" y="1166331"/>
                </a:lnTo>
                <a:lnTo>
                  <a:pt x="10767915" y="1339358"/>
                </a:lnTo>
                <a:lnTo>
                  <a:pt x="10760706" y="1347368"/>
                </a:lnTo>
                <a:lnTo>
                  <a:pt x="10760706" y="1377808"/>
                </a:lnTo>
                <a:lnTo>
                  <a:pt x="10753496" y="1377808"/>
                </a:lnTo>
                <a:lnTo>
                  <a:pt x="10753496" y="1385819"/>
                </a:lnTo>
                <a:lnTo>
                  <a:pt x="10731067" y="1385819"/>
                </a:lnTo>
                <a:lnTo>
                  <a:pt x="10731067" y="785831"/>
                </a:lnTo>
                <a:lnTo>
                  <a:pt x="10695020" y="785831"/>
                </a:lnTo>
                <a:lnTo>
                  <a:pt x="10695020" y="777020"/>
                </a:lnTo>
                <a:lnTo>
                  <a:pt x="10680601" y="777020"/>
                </a:lnTo>
                <a:lnTo>
                  <a:pt x="10680601" y="785030"/>
                </a:lnTo>
                <a:lnTo>
                  <a:pt x="10646156" y="785030"/>
                </a:lnTo>
                <a:lnTo>
                  <a:pt x="10646156" y="563940"/>
                </a:lnTo>
                <a:lnTo>
                  <a:pt x="10595689" y="563940"/>
                </a:lnTo>
                <a:lnTo>
                  <a:pt x="10595689" y="504662"/>
                </a:lnTo>
                <a:lnTo>
                  <a:pt x="10588480" y="504662"/>
                </a:lnTo>
                <a:lnTo>
                  <a:pt x="10588480" y="541511"/>
                </a:lnTo>
                <a:lnTo>
                  <a:pt x="10547626" y="541511"/>
                </a:lnTo>
                <a:lnTo>
                  <a:pt x="10547626" y="528694"/>
                </a:lnTo>
                <a:lnTo>
                  <a:pt x="10542019" y="528694"/>
                </a:lnTo>
                <a:lnTo>
                  <a:pt x="10542019" y="539108"/>
                </a:lnTo>
                <a:lnTo>
                  <a:pt x="10453904" y="539108"/>
                </a:lnTo>
                <a:lnTo>
                  <a:pt x="10453904" y="504662"/>
                </a:lnTo>
                <a:lnTo>
                  <a:pt x="10448296" y="504662"/>
                </a:lnTo>
                <a:lnTo>
                  <a:pt x="10448296" y="552725"/>
                </a:lnTo>
                <a:lnTo>
                  <a:pt x="10435479" y="552725"/>
                </a:lnTo>
                <a:lnTo>
                  <a:pt x="10435479" y="546317"/>
                </a:lnTo>
                <a:lnTo>
                  <a:pt x="10425867" y="546317"/>
                </a:lnTo>
                <a:lnTo>
                  <a:pt x="10425867" y="573553"/>
                </a:lnTo>
                <a:lnTo>
                  <a:pt x="10377804" y="573553"/>
                </a:lnTo>
                <a:lnTo>
                  <a:pt x="10360981" y="585569"/>
                </a:lnTo>
                <a:lnTo>
                  <a:pt x="10360981" y="863533"/>
                </a:lnTo>
                <a:lnTo>
                  <a:pt x="10364185" y="863533"/>
                </a:lnTo>
                <a:lnTo>
                  <a:pt x="10364185" y="877952"/>
                </a:lnTo>
                <a:lnTo>
                  <a:pt x="10360981" y="877952"/>
                </a:lnTo>
                <a:lnTo>
                  <a:pt x="10360981" y="1441091"/>
                </a:lnTo>
                <a:lnTo>
                  <a:pt x="10351369" y="1451505"/>
                </a:lnTo>
                <a:lnTo>
                  <a:pt x="10351369" y="1466725"/>
                </a:lnTo>
                <a:lnTo>
                  <a:pt x="10300101" y="1466725"/>
                </a:lnTo>
                <a:lnTo>
                  <a:pt x="10300101" y="1484348"/>
                </a:lnTo>
                <a:lnTo>
                  <a:pt x="10306510" y="1484348"/>
                </a:lnTo>
                <a:lnTo>
                  <a:pt x="10306510" y="1509181"/>
                </a:lnTo>
                <a:lnTo>
                  <a:pt x="10245630" y="1509181"/>
                </a:lnTo>
                <a:lnTo>
                  <a:pt x="10245630" y="1414657"/>
                </a:lnTo>
                <a:lnTo>
                  <a:pt x="10207180" y="1414657"/>
                </a:lnTo>
                <a:cubicBezTo>
                  <a:pt x="10207980" y="1365793"/>
                  <a:pt x="10207180" y="1312122"/>
                  <a:pt x="10206379" y="1256850"/>
                </a:cubicBezTo>
                <a:cubicBezTo>
                  <a:pt x="10203174" y="1085425"/>
                  <a:pt x="10173536" y="860329"/>
                  <a:pt x="10137489" y="732962"/>
                </a:cubicBezTo>
                <a:cubicBezTo>
                  <a:pt x="10092629" y="571150"/>
                  <a:pt x="10022938" y="485437"/>
                  <a:pt x="9978079" y="485437"/>
                </a:cubicBezTo>
                <a:cubicBezTo>
                  <a:pt x="9933220" y="485437"/>
                  <a:pt x="9863528" y="571150"/>
                  <a:pt x="9818670" y="732962"/>
                </a:cubicBezTo>
                <a:cubicBezTo>
                  <a:pt x="9786628" y="848313"/>
                  <a:pt x="9759392" y="1042969"/>
                  <a:pt x="9751381" y="1205582"/>
                </a:cubicBezTo>
                <a:lnTo>
                  <a:pt x="9703318" y="1205582"/>
                </a:lnTo>
                <a:lnTo>
                  <a:pt x="9703318" y="1191163"/>
                </a:lnTo>
                <a:lnTo>
                  <a:pt x="9682491" y="1191163"/>
                </a:lnTo>
                <a:lnTo>
                  <a:pt x="9682491" y="1202378"/>
                </a:lnTo>
                <a:lnTo>
                  <a:pt x="9667271" y="1202378"/>
                </a:lnTo>
                <a:lnTo>
                  <a:pt x="9667271" y="1199174"/>
                </a:lnTo>
                <a:lnTo>
                  <a:pt x="9653653" y="1199174"/>
                </a:lnTo>
                <a:lnTo>
                  <a:pt x="9653653" y="1210389"/>
                </a:lnTo>
                <a:lnTo>
                  <a:pt x="9592774" y="1210389"/>
                </a:lnTo>
                <a:lnTo>
                  <a:pt x="9592774" y="1238425"/>
                </a:lnTo>
                <a:lnTo>
                  <a:pt x="9557527" y="1238425"/>
                </a:lnTo>
                <a:lnTo>
                  <a:pt x="9557527" y="1372201"/>
                </a:lnTo>
                <a:lnTo>
                  <a:pt x="9544711" y="1372201"/>
                </a:lnTo>
                <a:lnTo>
                  <a:pt x="9544711" y="1423468"/>
                </a:lnTo>
                <a:lnTo>
                  <a:pt x="9522281" y="1423468"/>
                </a:lnTo>
                <a:lnTo>
                  <a:pt x="9522281" y="1306515"/>
                </a:lnTo>
                <a:lnTo>
                  <a:pt x="9514270" y="1306515"/>
                </a:lnTo>
                <a:lnTo>
                  <a:pt x="9514270" y="1335353"/>
                </a:lnTo>
                <a:lnTo>
                  <a:pt x="9475819" y="1335353"/>
                </a:lnTo>
                <a:lnTo>
                  <a:pt x="9475819" y="1223205"/>
                </a:lnTo>
                <a:lnTo>
                  <a:pt x="9432563" y="1223205"/>
                </a:lnTo>
                <a:lnTo>
                  <a:pt x="9432563" y="1204781"/>
                </a:lnTo>
                <a:lnTo>
                  <a:pt x="9364474" y="1204781"/>
                </a:lnTo>
                <a:lnTo>
                  <a:pt x="9364474" y="1155917"/>
                </a:lnTo>
                <a:lnTo>
                  <a:pt x="9352458" y="1155917"/>
                </a:lnTo>
                <a:lnTo>
                  <a:pt x="9352458" y="1201577"/>
                </a:lnTo>
                <a:lnTo>
                  <a:pt x="9338039" y="1201577"/>
                </a:lnTo>
                <a:lnTo>
                  <a:pt x="9338039" y="1215996"/>
                </a:lnTo>
                <a:lnTo>
                  <a:pt x="9325222" y="1215996"/>
                </a:lnTo>
                <a:lnTo>
                  <a:pt x="9325222" y="1244033"/>
                </a:lnTo>
                <a:lnTo>
                  <a:pt x="9282766" y="1244033"/>
                </a:lnTo>
                <a:lnTo>
                  <a:pt x="9282766" y="1393028"/>
                </a:lnTo>
                <a:lnTo>
                  <a:pt x="9248322" y="1393028"/>
                </a:lnTo>
                <a:lnTo>
                  <a:pt x="9248322" y="672082"/>
                </a:lnTo>
                <a:lnTo>
                  <a:pt x="9195451" y="672082"/>
                </a:lnTo>
                <a:lnTo>
                  <a:pt x="9195451" y="647250"/>
                </a:lnTo>
                <a:lnTo>
                  <a:pt x="9201059" y="647250"/>
                </a:lnTo>
                <a:lnTo>
                  <a:pt x="9201059" y="292384"/>
                </a:lnTo>
                <a:lnTo>
                  <a:pt x="9191446" y="292384"/>
                </a:lnTo>
                <a:lnTo>
                  <a:pt x="9191446" y="284373"/>
                </a:lnTo>
                <a:lnTo>
                  <a:pt x="9164211" y="284373"/>
                </a:lnTo>
                <a:lnTo>
                  <a:pt x="9164211" y="289981"/>
                </a:lnTo>
                <a:lnTo>
                  <a:pt x="8940718" y="289981"/>
                </a:lnTo>
                <a:lnTo>
                  <a:pt x="8940718" y="297991"/>
                </a:lnTo>
                <a:lnTo>
                  <a:pt x="8891854" y="297991"/>
                </a:lnTo>
                <a:lnTo>
                  <a:pt x="8891854" y="285174"/>
                </a:lnTo>
                <a:lnTo>
                  <a:pt x="8874230" y="285174"/>
                </a:lnTo>
                <a:lnTo>
                  <a:pt x="8874230" y="1401039"/>
                </a:lnTo>
                <a:lnTo>
                  <a:pt x="8817356" y="1401039"/>
                </a:lnTo>
                <a:lnTo>
                  <a:pt x="8817356" y="1415458"/>
                </a:lnTo>
                <a:lnTo>
                  <a:pt x="8802136" y="1415458"/>
                </a:lnTo>
                <a:lnTo>
                  <a:pt x="8802136" y="1409049"/>
                </a:lnTo>
                <a:lnTo>
                  <a:pt x="8746062" y="1409049"/>
                </a:lnTo>
                <a:lnTo>
                  <a:pt x="8746062" y="1354578"/>
                </a:lnTo>
                <a:lnTo>
                  <a:pt x="8739654" y="1354578"/>
                </a:lnTo>
                <a:lnTo>
                  <a:pt x="8739654" y="1438688"/>
                </a:lnTo>
                <a:lnTo>
                  <a:pt x="8678774" y="1438688"/>
                </a:lnTo>
                <a:lnTo>
                  <a:pt x="8678774" y="1563652"/>
                </a:lnTo>
                <a:lnTo>
                  <a:pt x="8673167" y="1563652"/>
                </a:lnTo>
                <a:lnTo>
                  <a:pt x="8644329" y="1303311"/>
                </a:lnTo>
                <a:lnTo>
                  <a:pt x="8644329" y="805057"/>
                </a:lnTo>
                <a:lnTo>
                  <a:pt x="8305484" y="805057"/>
                </a:lnTo>
                <a:lnTo>
                  <a:pt x="8305484" y="1364190"/>
                </a:lnTo>
                <a:lnTo>
                  <a:pt x="8265431" y="1364190"/>
                </a:lnTo>
                <a:lnTo>
                  <a:pt x="8265431" y="1374604"/>
                </a:lnTo>
                <a:lnTo>
                  <a:pt x="8243002" y="1374604"/>
                </a:lnTo>
                <a:lnTo>
                  <a:pt x="8243002" y="1031754"/>
                </a:lnTo>
                <a:lnTo>
                  <a:pt x="8234191" y="1031754"/>
                </a:lnTo>
                <a:lnTo>
                  <a:pt x="8234191" y="867539"/>
                </a:lnTo>
                <a:lnTo>
                  <a:pt x="8181321" y="867539"/>
                </a:lnTo>
                <a:lnTo>
                  <a:pt x="8181321" y="809863"/>
                </a:lnTo>
                <a:lnTo>
                  <a:pt x="8160494" y="809863"/>
                </a:lnTo>
                <a:lnTo>
                  <a:pt x="8160494" y="821078"/>
                </a:lnTo>
                <a:lnTo>
                  <a:pt x="8114033" y="821078"/>
                </a:lnTo>
                <a:lnTo>
                  <a:pt x="8114033" y="809062"/>
                </a:lnTo>
                <a:lnTo>
                  <a:pt x="8060363" y="809062"/>
                </a:lnTo>
                <a:lnTo>
                  <a:pt x="8060363" y="820277"/>
                </a:lnTo>
                <a:lnTo>
                  <a:pt x="8035530" y="820277"/>
                </a:lnTo>
                <a:lnTo>
                  <a:pt x="8035530" y="935628"/>
                </a:lnTo>
                <a:lnTo>
                  <a:pt x="7976252" y="935628"/>
                </a:lnTo>
                <a:lnTo>
                  <a:pt x="7976252" y="1091833"/>
                </a:lnTo>
                <a:lnTo>
                  <a:pt x="7961032" y="1091833"/>
                </a:lnTo>
                <a:lnTo>
                  <a:pt x="7952221" y="1101446"/>
                </a:lnTo>
                <a:lnTo>
                  <a:pt x="7952221" y="1331347"/>
                </a:lnTo>
                <a:lnTo>
                  <a:pt x="7932995" y="1331347"/>
                </a:lnTo>
                <a:lnTo>
                  <a:pt x="7932995" y="1422667"/>
                </a:lnTo>
                <a:lnTo>
                  <a:pt x="7865707" y="1422667"/>
                </a:lnTo>
                <a:lnTo>
                  <a:pt x="7741544" y="416547"/>
                </a:lnTo>
                <a:lnTo>
                  <a:pt x="7155175" y="525490"/>
                </a:lnTo>
                <a:lnTo>
                  <a:pt x="7016593" y="631228"/>
                </a:lnTo>
                <a:lnTo>
                  <a:pt x="6929278" y="1228012"/>
                </a:lnTo>
                <a:lnTo>
                  <a:pt x="6902843" y="1228012"/>
                </a:lnTo>
                <a:lnTo>
                  <a:pt x="6902843" y="1199174"/>
                </a:lnTo>
                <a:lnTo>
                  <a:pt x="6893231" y="1199174"/>
                </a:lnTo>
                <a:lnTo>
                  <a:pt x="6893231" y="1124676"/>
                </a:lnTo>
                <a:lnTo>
                  <a:pt x="6876409" y="1124676"/>
                </a:lnTo>
                <a:lnTo>
                  <a:pt x="6876409" y="1135090"/>
                </a:lnTo>
                <a:lnTo>
                  <a:pt x="6813126" y="1135090"/>
                </a:lnTo>
                <a:lnTo>
                  <a:pt x="6813126" y="1212792"/>
                </a:lnTo>
                <a:lnTo>
                  <a:pt x="6737827" y="1212792"/>
                </a:lnTo>
                <a:lnTo>
                  <a:pt x="6737827" y="1232017"/>
                </a:lnTo>
                <a:lnTo>
                  <a:pt x="6743434" y="1232017"/>
                </a:lnTo>
                <a:lnTo>
                  <a:pt x="6743434" y="1318531"/>
                </a:lnTo>
                <a:lnTo>
                  <a:pt x="6721005" y="1318531"/>
                </a:lnTo>
                <a:lnTo>
                  <a:pt x="6721005" y="1562050"/>
                </a:lnTo>
                <a:lnTo>
                  <a:pt x="6682554" y="1562050"/>
                </a:lnTo>
                <a:lnTo>
                  <a:pt x="6682554" y="1539621"/>
                </a:lnTo>
                <a:lnTo>
                  <a:pt x="6640900" y="1539621"/>
                </a:lnTo>
                <a:lnTo>
                  <a:pt x="6640900" y="1489955"/>
                </a:lnTo>
                <a:lnTo>
                  <a:pt x="6632889" y="1489955"/>
                </a:lnTo>
                <a:lnTo>
                  <a:pt x="6632889" y="1283284"/>
                </a:lnTo>
                <a:lnTo>
                  <a:pt x="6576815" y="1283284"/>
                </a:lnTo>
                <a:cubicBezTo>
                  <a:pt x="6576815" y="1283284"/>
                  <a:pt x="6553585" y="841104"/>
                  <a:pt x="6539166" y="620815"/>
                </a:cubicBezTo>
                <a:cubicBezTo>
                  <a:pt x="6524747" y="400526"/>
                  <a:pt x="6497512" y="28838"/>
                  <a:pt x="6497512" y="28838"/>
                </a:cubicBezTo>
                <a:lnTo>
                  <a:pt x="6461464" y="16021"/>
                </a:lnTo>
                <a:lnTo>
                  <a:pt x="6455857" y="16021"/>
                </a:lnTo>
                <a:lnTo>
                  <a:pt x="6455857" y="20026"/>
                </a:lnTo>
                <a:lnTo>
                  <a:pt x="6338102" y="20026"/>
                </a:lnTo>
                <a:lnTo>
                  <a:pt x="6338102" y="0"/>
                </a:lnTo>
                <a:lnTo>
                  <a:pt x="6326087" y="0"/>
                </a:lnTo>
                <a:lnTo>
                  <a:pt x="6326087" y="16021"/>
                </a:lnTo>
                <a:lnTo>
                  <a:pt x="6277223" y="16021"/>
                </a:lnTo>
                <a:cubicBezTo>
                  <a:pt x="6277223" y="16021"/>
                  <a:pt x="6261202" y="549521"/>
                  <a:pt x="6258798" y="686501"/>
                </a:cubicBezTo>
                <a:cubicBezTo>
                  <a:pt x="6256395" y="822680"/>
                  <a:pt x="6258798" y="1188760"/>
                  <a:pt x="6258798" y="1188760"/>
                </a:cubicBezTo>
                <a:lnTo>
                  <a:pt x="6236369" y="1188760"/>
                </a:lnTo>
                <a:lnTo>
                  <a:pt x="6236369" y="1272871"/>
                </a:lnTo>
                <a:lnTo>
                  <a:pt x="6221950" y="1272871"/>
                </a:lnTo>
                <a:lnTo>
                  <a:pt x="6221950" y="1292897"/>
                </a:lnTo>
                <a:lnTo>
                  <a:pt x="6175489" y="1292897"/>
                </a:lnTo>
                <a:lnTo>
                  <a:pt x="6175489" y="1256850"/>
                </a:lnTo>
                <a:lnTo>
                  <a:pt x="6153861" y="1256850"/>
                </a:lnTo>
                <a:lnTo>
                  <a:pt x="6153861" y="1273672"/>
                </a:lnTo>
                <a:lnTo>
                  <a:pt x="6047321" y="1273672"/>
                </a:lnTo>
                <a:lnTo>
                  <a:pt x="6047321" y="948445"/>
                </a:lnTo>
                <a:lnTo>
                  <a:pt x="5960807" y="948445"/>
                </a:lnTo>
                <a:lnTo>
                  <a:pt x="5960807" y="930021"/>
                </a:lnTo>
                <a:lnTo>
                  <a:pt x="5924760" y="930021"/>
                </a:lnTo>
                <a:lnTo>
                  <a:pt x="5920755" y="938832"/>
                </a:lnTo>
                <a:lnTo>
                  <a:pt x="5822225" y="938832"/>
                </a:lnTo>
                <a:lnTo>
                  <a:pt x="5822225" y="961262"/>
                </a:lnTo>
                <a:lnTo>
                  <a:pt x="5787780" y="961262"/>
                </a:lnTo>
                <a:lnTo>
                  <a:pt x="5787780" y="1134289"/>
                </a:lnTo>
                <a:lnTo>
                  <a:pt x="5767754" y="1153514"/>
                </a:lnTo>
                <a:lnTo>
                  <a:pt x="5767754" y="1202378"/>
                </a:lnTo>
                <a:lnTo>
                  <a:pt x="5754937" y="1202378"/>
                </a:lnTo>
                <a:lnTo>
                  <a:pt x="5754937" y="1262457"/>
                </a:lnTo>
                <a:lnTo>
                  <a:pt x="5678036" y="1262457"/>
                </a:lnTo>
                <a:lnTo>
                  <a:pt x="5678036" y="1314525"/>
                </a:lnTo>
                <a:lnTo>
                  <a:pt x="5653204" y="1314525"/>
                </a:lnTo>
                <a:lnTo>
                  <a:pt x="5653204" y="1568459"/>
                </a:lnTo>
                <a:lnTo>
                  <a:pt x="5632376" y="1568459"/>
                </a:lnTo>
                <a:lnTo>
                  <a:pt x="5632376" y="904387"/>
                </a:lnTo>
                <a:lnTo>
                  <a:pt x="5577104" y="904387"/>
                </a:lnTo>
                <a:lnTo>
                  <a:pt x="5577104" y="890769"/>
                </a:lnTo>
                <a:lnTo>
                  <a:pt x="5421699" y="890769"/>
                </a:lnTo>
                <a:lnTo>
                  <a:pt x="5421699" y="901984"/>
                </a:lnTo>
                <a:lnTo>
                  <a:pt x="5384050" y="901984"/>
                </a:lnTo>
                <a:lnTo>
                  <a:pt x="5384050" y="1249640"/>
                </a:lnTo>
                <a:lnTo>
                  <a:pt x="5372836" y="1249640"/>
                </a:lnTo>
                <a:lnTo>
                  <a:pt x="5372836" y="1229614"/>
                </a:lnTo>
                <a:lnTo>
                  <a:pt x="5356815" y="1229614"/>
                </a:lnTo>
                <a:lnTo>
                  <a:pt x="5356815" y="1207184"/>
                </a:lnTo>
                <a:lnTo>
                  <a:pt x="5257484" y="1207184"/>
                </a:lnTo>
                <a:lnTo>
                  <a:pt x="5257484" y="1147106"/>
                </a:lnTo>
                <a:lnTo>
                  <a:pt x="5250275" y="1147106"/>
                </a:lnTo>
                <a:lnTo>
                  <a:pt x="5250275" y="1259253"/>
                </a:lnTo>
                <a:lnTo>
                  <a:pt x="5215830" y="1256850"/>
                </a:lnTo>
                <a:lnTo>
                  <a:pt x="5215830" y="986895"/>
                </a:lnTo>
                <a:lnTo>
                  <a:pt x="5211023" y="979686"/>
                </a:lnTo>
                <a:lnTo>
                  <a:pt x="5195002" y="979686"/>
                </a:lnTo>
                <a:lnTo>
                  <a:pt x="5195002" y="967670"/>
                </a:lnTo>
                <a:lnTo>
                  <a:pt x="5149342" y="967670"/>
                </a:lnTo>
                <a:lnTo>
                  <a:pt x="5149342" y="950047"/>
                </a:lnTo>
                <a:lnTo>
                  <a:pt x="5046007" y="950047"/>
                </a:lnTo>
                <a:lnTo>
                  <a:pt x="5046007" y="954052"/>
                </a:lnTo>
                <a:lnTo>
                  <a:pt x="5040399" y="954052"/>
                </a:lnTo>
                <a:lnTo>
                  <a:pt x="5040399" y="942837"/>
                </a:lnTo>
                <a:lnTo>
                  <a:pt x="5025179" y="942837"/>
                </a:lnTo>
                <a:lnTo>
                  <a:pt x="5025179" y="971675"/>
                </a:lnTo>
                <a:lnTo>
                  <a:pt x="4974713" y="971675"/>
                </a:lnTo>
                <a:lnTo>
                  <a:pt x="4974713" y="983691"/>
                </a:lnTo>
                <a:lnTo>
                  <a:pt x="4836932" y="983691"/>
                </a:lnTo>
                <a:lnTo>
                  <a:pt x="4836932" y="997309"/>
                </a:lnTo>
                <a:lnTo>
                  <a:pt x="4777654" y="997309"/>
                </a:lnTo>
                <a:lnTo>
                  <a:pt x="4777654" y="1199174"/>
                </a:lnTo>
                <a:lnTo>
                  <a:pt x="4728790" y="1199174"/>
                </a:lnTo>
                <a:lnTo>
                  <a:pt x="4728790" y="1181551"/>
                </a:lnTo>
                <a:lnTo>
                  <a:pt x="4659900" y="1181551"/>
                </a:lnTo>
                <a:lnTo>
                  <a:pt x="4659900" y="1189561"/>
                </a:lnTo>
                <a:lnTo>
                  <a:pt x="4643879" y="1189561"/>
                </a:lnTo>
                <a:lnTo>
                  <a:pt x="4643879" y="1173540"/>
                </a:lnTo>
                <a:lnTo>
                  <a:pt x="4611837" y="1173540"/>
                </a:lnTo>
                <a:lnTo>
                  <a:pt x="4611837" y="1191964"/>
                </a:lnTo>
                <a:lnTo>
                  <a:pt x="4582198" y="1191964"/>
                </a:lnTo>
                <a:lnTo>
                  <a:pt x="4582198" y="1058189"/>
                </a:lnTo>
                <a:lnTo>
                  <a:pt x="4574988" y="1058189"/>
                </a:lnTo>
                <a:lnTo>
                  <a:pt x="4574988" y="1067801"/>
                </a:lnTo>
                <a:lnTo>
                  <a:pt x="4552559" y="1067801"/>
                </a:lnTo>
                <a:lnTo>
                  <a:pt x="4552559" y="945241"/>
                </a:lnTo>
                <a:lnTo>
                  <a:pt x="4534936" y="945241"/>
                </a:lnTo>
                <a:lnTo>
                  <a:pt x="4534936" y="953251"/>
                </a:lnTo>
                <a:lnTo>
                  <a:pt x="4518114" y="953251"/>
                </a:lnTo>
                <a:lnTo>
                  <a:pt x="4518114" y="949246"/>
                </a:lnTo>
                <a:lnTo>
                  <a:pt x="4500491" y="949246"/>
                </a:lnTo>
                <a:lnTo>
                  <a:pt x="4500491" y="952450"/>
                </a:lnTo>
                <a:lnTo>
                  <a:pt x="4450024" y="952450"/>
                </a:lnTo>
                <a:lnTo>
                  <a:pt x="4450024" y="966068"/>
                </a:lnTo>
                <a:lnTo>
                  <a:pt x="4396354" y="966068"/>
                </a:lnTo>
                <a:lnTo>
                  <a:pt x="4396354" y="913199"/>
                </a:lnTo>
                <a:lnTo>
                  <a:pt x="4393150" y="913199"/>
                </a:lnTo>
                <a:lnTo>
                  <a:pt x="4393150" y="966869"/>
                </a:lnTo>
                <a:lnTo>
                  <a:pt x="4365914" y="966869"/>
                </a:lnTo>
                <a:lnTo>
                  <a:pt x="4365914" y="986895"/>
                </a:lnTo>
                <a:lnTo>
                  <a:pt x="4336275" y="986895"/>
                </a:lnTo>
                <a:lnTo>
                  <a:pt x="4281003" y="1003717"/>
                </a:lnTo>
                <a:lnTo>
                  <a:pt x="4281003" y="1022141"/>
                </a:lnTo>
                <a:lnTo>
                  <a:pt x="4272992" y="1022141"/>
                </a:lnTo>
                <a:lnTo>
                  <a:pt x="4272992" y="1012529"/>
                </a:lnTo>
                <a:lnTo>
                  <a:pt x="4224128" y="1012529"/>
                </a:lnTo>
                <a:lnTo>
                  <a:pt x="4224128" y="461406"/>
                </a:lnTo>
                <a:lnTo>
                  <a:pt x="4081541" y="461406"/>
                </a:lnTo>
                <a:lnTo>
                  <a:pt x="4081541" y="437374"/>
                </a:lnTo>
                <a:lnTo>
                  <a:pt x="4073530" y="437374"/>
                </a:lnTo>
                <a:lnTo>
                  <a:pt x="4073530" y="449390"/>
                </a:lnTo>
                <a:lnTo>
                  <a:pt x="3959781" y="449390"/>
                </a:lnTo>
                <a:lnTo>
                  <a:pt x="3959781" y="781826"/>
                </a:lnTo>
                <a:lnTo>
                  <a:pt x="3886885" y="781826"/>
                </a:lnTo>
                <a:lnTo>
                  <a:pt x="3886885" y="1120671"/>
                </a:lnTo>
                <a:lnTo>
                  <a:pt x="3850838" y="1120671"/>
                </a:lnTo>
                <a:lnTo>
                  <a:pt x="3850838" y="759397"/>
                </a:lnTo>
                <a:lnTo>
                  <a:pt x="3572072" y="759397"/>
                </a:lnTo>
                <a:lnTo>
                  <a:pt x="3572072" y="1132687"/>
                </a:lnTo>
                <a:lnTo>
                  <a:pt x="3560057" y="1132687"/>
                </a:lnTo>
                <a:lnTo>
                  <a:pt x="3560057" y="1173540"/>
                </a:lnTo>
                <a:lnTo>
                  <a:pt x="3519203" y="1173540"/>
                </a:lnTo>
                <a:lnTo>
                  <a:pt x="3519203" y="1115063"/>
                </a:lnTo>
                <a:lnTo>
                  <a:pt x="3509590" y="1115063"/>
                </a:lnTo>
                <a:lnTo>
                  <a:pt x="3509590" y="1275274"/>
                </a:lnTo>
                <a:lnTo>
                  <a:pt x="3484758" y="1275274"/>
                </a:lnTo>
                <a:lnTo>
                  <a:pt x="3484758" y="1452306"/>
                </a:lnTo>
                <a:lnTo>
                  <a:pt x="3462328" y="1452306"/>
                </a:lnTo>
                <a:lnTo>
                  <a:pt x="3462328" y="1422667"/>
                </a:lnTo>
                <a:lnTo>
                  <a:pt x="3432689" y="1422667"/>
                </a:lnTo>
                <a:lnTo>
                  <a:pt x="3432689" y="1161524"/>
                </a:lnTo>
                <a:lnTo>
                  <a:pt x="3405454" y="1161524"/>
                </a:lnTo>
                <a:lnTo>
                  <a:pt x="3405454" y="990099"/>
                </a:lnTo>
                <a:lnTo>
                  <a:pt x="3380621" y="990099"/>
                </a:lnTo>
                <a:lnTo>
                  <a:pt x="3380621" y="903586"/>
                </a:lnTo>
                <a:lnTo>
                  <a:pt x="3377417" y="903586"/>
                </a:lnTo>
                <a:lnTo>
                  <a:pt x="3377417" y="955654"/>
                </a:lnTo>
                <a:lnTo>
                  <a:pt x="3351783" y="938832"/>
                </a:lnTo>
                <a:lnTo>
                  <a:pt x="3351783" y="909193"/>
                </a:lnTo>
                <a:lnTo>
                  <a:pt x="3338165" y="893172"/>
                </a:lnTo>
                <a:lnTo>
                  <a:pt x="3338165" y="873146"/>
                </a:lnTo>
                <a:lnTo>
                  <a:pt x="3330155" y="873146"/>
                </a:lnTo>
                <a:lnTo>
                  <a:pt x="3236432" y="961262"/>
                </a:lnTo>
                <a:lnTo>
                  <a:pt x="3236432" y="968471"/>
                </a:lnTo>
                <a:lnTo>
                  <a:pt x="3224416" y="978885"/>
                </a:lnTo>
                <a:lnTo>
                  <a:pt x="3224416" y="991702"/>
                </a:lnTo>
                <a:lnTo>
                  <a:pt x="3193976" y="991702"/>
                </a:lnTo>
                <a:lnTo>
                  <a:pt x="3193976" y="1124676"/>
                </a:lnTo>
                <a:lnTo>
                  <a:pt x="3181960" y="1124676"/>
                </a:lnTo>
                <a:lnTo>
                  <a:pt x="3181960" y="1271268"/>
                </a:lnTo>
                <a:lnTo>
                  <a:pt x="3174751" y="1271268"/>
                </a:lnTo>
                <a:lnTo>
                  <a:pt x="3174751" y="1284085"/>
                </a:lnTo>
                <a:lnTo>
                  <a:pt x="3153923" y="1306515"/>
                </a:lnTo>
                <a:lnTo>
                  <a:pt x="3153923" y="1322536"/>
                </a:lnTo>
                <a:lnTo>
                  <a:pt x="3126688" y="1322536"/>
                </a:lnTo>
                <a:lnTo>
                  <a:pt x="3126688" y="1340159"/>
                </a:lnTo>
                <a:lnTo>
                  <a:pt x="3132295" y="1340159"/>
                </a:lnTo>
                <a:lnTo>
                  <a:pt x="3132295" y="1390625"/>
                </a:lnTo>
                <a:lnTo>
                  <a:pt x="3092242" y="1390625"/>
                </a:lnTo>
                <a:lnTo>
                  <a:pt x="3092242" y="1419463"/>
                </a:lnTo>
                <a:lnTo>
                  <a:pt x="3089038" y="1416259"/>
                </a:lnTo>
                <a:lnTo>
                  <a:pt x="3082630" y="1407447"/>
                </a:lnTo>
                <a:lnTo>
                  <a:pt x="3061001" y="1407447"/>
                </a:lnTo>
                <a:lnTo>
                  <a:pt x="3061001" y="1398636"/>
                </a:lnTo>
                <a:lnTo>
                  <a:pt x="3042577" y="1398636"/>
                </a:lnTo>
                <a:lnTo>
                  <a:pt x="3042577" y="1391426"/>
                </a:lnTo>
                <a:lnTo>
                  <a:pt x="3027357" y="1391426"/>
                </a:lnTo>
                <a:lnTo>
                  <a:pt x="3019347" y="1384217"/>
                </a:lnTo>
                <a:lnTo>
                  <a:pt x="3019347" y="1374604"/>
                </a:lnTo>
                <a:lnTo>
                  <a:pt x="2991310" y="1374604"/>
                </a:lnTo>
                <a:lnTo>
                  <a:pt x="2991310" y="1368997"/>
                </a:lnTo>
                <a:lnTo>
                  <a:pt x="2982499" y="1368997"/>
                </a:lnTo>
                <a:lnTo>
                  <a:pt x="2982499" y="1374604"/>
                </a:lnTo>
                <a:lnTo>
                  <a:pt x="2944048" y="1374604"/>
                </a:lnTo>
                <a:lnTo>
                  <a:pt x="2944048" y="1408248"/>
                </a:lnTo>
                <a:lnTo>
                  <a:pt x="2916812" y="1408248"/>
                </a:lnTo>
                <a:lnTo>
                  <a:pt x="2916812" y="1429076"/>
                </a:lnTo>
                <a:lnTo>
                  <a:pt x="2906399" y="1429076"/>
                </a:lnTo>
                <a:lnTo>
                  <a:pt x="2906399" y="1437887"/>
                </a:lnTo>
                <a:lnTo>
                  <a:pt x="2859938" y="1437887"/>
                </a:lnTo>
                <a:lnTo>
                  <a:pt x="2859938" y="1335353"/>
                </a:lnTo>
                <a:lnTo>
                  <a:pt x="2857535" y="1335353"/>
                </a:lnTo>
                <a:lnTo>
                  <a:pt x="2857535" y="1254446"/>
                </a:lnTo>
                <a:lnTo>
                  <a:pt x="2861540" y="1254446"/>
                </a:lnTo>
                <a:lnTo>
                  <a:pt x="2861540" y="1236022"/>
                </a:lnTo>
                <a:cubicBezTo>
                  <a:pt x="2861540" y="1236022"/>
                  <a:pt x="2862341" y="1210389"/>
                  <a:pt x="2853529" y="1210389"/>
                </a:cubicBezTo>
                <a:lnTo>
                  <a:pt x="2841513" y="1210389"/>
                </a:lnTo>
                <a:lnTo>
                  <a:pt x="2841513" y="1195169"/>
                </a:lnTo>
                <a:cubicBezTo>
                  <a:pt x="2841513" y="1195169"/>
                  <a:pt x="2811074" y="1169535"/>
                  <a:pt x="2763011" y="1159922"/>
                </a:cubicBezTo>
                <a:cubicBezTo>
                  <a:pt x="2714947" y="1150310"/>
                  <a:pt x="2686911" y="1151111"/>
                  <a:pt x="2686911" y="1151111"/>
                </a:cubicBezTo>
                <a:lnTo>
                  <a:pt x="2682905" y="1157519"/>
                </a:lnTo>
                <a:lnTo>
                  <a:pt x="2673293" y="1157519"/>
                </a:lnTo>
                <a:lnTo>
                  <a:pt x="2673293" y="1114262"/>
                </a:lnTo>
                <a:lnTo>
                  <a:pt x="2669287" y="1114262"/>
                </a:lnTo>
                <a:lnTo>
                  <a:pt x="2669287" y="1157519"/>
                </a:lnTo>
                <a:lnTo>
                  <a:pt x="2652465" y="1157519"/>
                </a:lnTo>
                <a:lnTo>
                  <a:pt x="2652465" y="1121472"/>
                </a:lnTo>
                <a:lnTo>
                  <a:pt x="2646858" y="1121472"/>
                </a:lnTo>
                <a:lnTo>
                  <a:pt x="2634842" y="1109456"/>
                </a:lnTo>
                <a:lnTo>
                  <a:pt x="2631638" y="1109456"/>
                </a:lnTo>
                <a:lnTo>
                  <a:pt x="2631638" y="1134289"/>
                </a:lnTo>
                <a:lnTo>
                  <a:pt x="2612413" y="1134289"/>
                </a:lnTo>
                <a:lnTo>
                  <a:pt x="2612413" y="1142299"/>
                </a:lnTo>
                <a:lnTo>
                  <a:pt x="2617219" y="1145503"/>
                </a:lnTo>
                <a:lnTo>
                  <a:pt x="2617219" y="1150310"/>
                </a:lnTo>
                <a:lnTo>
                  <a:pt x="2545124" y="1150310"/>
                </a:lnTo>
                <a:lnTo>
                  <a:pt x="2545124" y="1157519"/>
                </a:lnTo>
                <a:cubicBezTo>
                  <a:pt x="2545124" y="1157519"/>
                  <a:pt x="2499465" y="1164729"/>
                  <a:pt x="2473030" y="1171137"/>
                </a:cubicBezTo>
                <a:cubicBezTo>
                  <a:pt x="2446595" y="1178347"/>
                  <a:pt x="2415354" y="1192765"/>
                  <a:pt x="2415354" y="1192765"/>
                </a:cubicBezTo>
                <a:lnTo>
                  <a:pt x="2408145" y="1192765"/>
                </a:lnTo>
                <a:lnTo>
                  <a:pt x="2408145" y="1207184"/>
                </a:lnTo>
                <a:lnTo>
                  <a:pt x="2400134" y="1207184"/>
                </a:lnTo>
                <a:lnTo>
                  <a:pt x="2400134" y="1203179"/>
                </a:lnTo>
                <a:lnTo>
                  <a:pt x="2382511" y="1203179"/>
                </a:lnTo>
                <a:lnTo>
                  <a:pt x="2382511" y="1207184"/>
                </a:lnTo>
                <a:lnTo>
                  <a:pt x="2376904" y="1207184"/>
                </a:lnTo>
                <a:cubicBezTo>
                  <a:pt x="2376904" y="1207184"/>
                  <a:pt x="2360883" y="1215996"/>
                  <a:pt x="2347265" y="1227211"/>
                </a:cubicBezTo>
                <a:cubicBezTo>
                  <a:pt x="2333647" y="1237624"/>
                  <a:pt x="2326437" y="1246436"/>
                  <a:pt x="2326437" y="1246436"/>
                </a:cubicBezTo>
                <a:lnTo>
                  <a:pt x="2326437" y="1331347"/>
                </a:lnTo>
                <a:lnTo>
                  <a:pt x="2321631" y="1331347"/>
                </a:lnTo>
                <a:lnTo>
                  <a:pt x="2321631" y="1406646"/>
                </a:lnTo>
                <a:lnTo>
                  <a:pt x="2268762" y="1406646"/>
                </a:lnTo>
                <a:lnTo>
                  <a:pt x="2268762" y="1416259"/>
                </a:lnTo>
                <a:lnTo>
                  <a:pt x="2261552" y="1416259"/>
                </a:lnTo>
                <a:lnTo>
                  <a:pt x="2261552" y="1421065"/>
                </a:lnTo>
                <a:lnTo>
                  <a:pt x="2235118" y="1421065"/>
                </a:lnTo>
                <a:lnTo>
                  <a:pt x="2235118" y="1426672"/>
                </a:lnTo>
                <a:lnTo>
                  <a:pt x="2225505" y="1426672"/>
                </a:lnTo>
                <a:lnTo>
                  <a:pt x="2225505" y="1429877"/>
                </a:lnTo>
                <a:lnTo>
                  <a:pt x="2222301" y="1429877"/>
                </a:lnTo>
                <a:lnTo>
                  <a:pt x="2222301" y="1420264"/>
                </a:lnTo>
                <a:lnTo>
                  <a:pt x="2196667" y="1420264"/>
                </a:lnTo>
                <a:lnTo>
                  <a:pt x="2196667" y="1441091"/>
                </a:lnTo>
                <a:lnTo>
                  <a:pt x="2201474" y="1441091"/>
                </a:lnTo>
                <a:lnTo>
                  <a:pt x="2201474" y="1457913"/>
                </a:lnTo>
                <a:lnTo>
                  <a:pt x="2171835" y="1457913"/>
                </a:lnTo>
                <a:lnTo>
                  <a:pt x="2171835" y="1527605"/>
                </a:lnTo>
                <a:lnTo>
                  <a:pt x="2137389" y="1527605"/>
                </a:lnTo>
                <a:lnTo>
                  <a:pt x="2114159" y="1010927"/>
                </a:lnTo>
                <a:lnTo>
                  <a:pt x="2128578" y="1006120"/>
                </a:lnTo>
                <a:lnTo>
                  <a:pt x="2128578" y="962864"/>
                </a:lnTo>
                <a:lnTo>
                  <a:pt x="2134185" y="955654"/>
                </a:lnTo>
                <a:lnTo>
                  <a:pt x="2134185" y="929220"/>
                </a:lnTo>
                <a:lnTo>
                  <a:pt x="2149405" y="920408"/>
                </a:lnTo>
                <a:lnTo>
                  <a:pt x="2157416" y="914000"/>
                </a:lnTo>
                <a:lnTo>
                  <a:pt x="2171034" y="883560"/>
                </a:lnTo>
                <a:lnTo>
                  <a:pt x="2171034" y="858727"/>
                </a:lnTo>
                <a:lnTo>
                  <a:pt x="2167028" y="857125"/>
                </a:lnTo>
                <a:lnTo>
                  <a:pt x="2167028" y="850716"/>
                </a:lnTo>
                <a:lnTo>
                  <a:pt x="2164625" y="849114"/>
                </a:lnTo>
                <a:lnTo>
                  <a:pt x="2164625" y="846711"/>
                </a:lnTo>
                <a:lnTo>
                  <a:pt x="2162222" y="845109"/>
                </a:lnTo>
                <a:lnTo>
                  <a:pt x="2162222" y="841104"/>
                </a:lnTo>
                <a:lnTo>
                  <a:pt x="2133384" y="834695"/>
                </a:lnTo>
                <a:lnTo>
                  <a:pt x="2135787" y="831491"/>
                </a:lnTo>
                <a:lnTo>
                  <a:pt x="2142196" y="806659"/>
                </a:lnTo>
                <a:lnTo>
                  <a:pt x="2142196" y="802653"/>
                </a:lnTo>
                <a:lnTo>
                  <a:pt x="2139792" y="802653"/>
                </a:lnTo>
                <a:lnTo>
                  <a:pt x="2139792" y="805057"/>
                </a:lnTo>
                <a:lnTo>
                  <a:pt x="2117363" y="791439"/>
                </a:lnTo>
                <a:lnTo>
                  <a:pt x="2117363" y="771412"/>
                </a:lnTo>
                <a:lnTo>
                  <a:pt x="2112557" y="771412"/>
                </a:lnTo>
                <a:lnTo>
                  <a:pt x="2112557" y="765805"/>
                </a:lnTo>
                <a:lnTo>
                  <a:pt x="2103745" y="764203"/>
                </a:lnTo>
                <a:lnTo>
                  <a:pt x="2102143" y="641642"/>
                </a:lnTo>
                <a:lnTo>
                  <a:pt x="2103745" y="639239"/>
                </a:lnTo>
                <a:lnTo>
                  <a:pt x="2103745" y="635234"/>
                </a:lnTo>
                <a:lnTo>
                  <a:pt x="2099740" y="633632"/>
                </a:lnTo>
                <a:lnTo>
                  <a:pt x="2102143" y="535102"/>
                </a:lnTo>
                <a:lnTo>
                  <a:pt x="2104546" y="528694"/>
                </a:lnTo>
                <a:lnTo>
                  <a:pt x="2100541" y="526291"/>
                </a:lnTo>
                <a:lnTo>
                  <a:pt x="2100541" y="521484"/>
                </a:lnTo>
                <a:lnTo>
                  <a:pt x="2097337" y="519081"/>
                </a:lnTo>
                <a:lnTo>
                  <a:pt x="2096536" y="417348"/>
                </a:lnTo>
                <a:lnTo>
                  <a:pt x="2102143" y="417348"/>
                </a:lnTo>
                <a:lnTo>
                  <a:pt x="2102143" y="412541"/>
                </a:lnTo>
                <a:lnTo>
                  <a:pt x="2095735" y="412541"/>
                </a:lnTo>
                <a:lnTo>
                  <a:pt x="2095735" y="410138"/>
                </a:lnTo>
                <a:lnTo>
                  <a:pt x="2098939" y="408536"/>
                </a:lnTo>
                <a:lnTo>
                  <a:pt x="2098939" y="406133"/>
                </a:lnTo>
                <a:lnTo>
                  <a:pt x="2099740" y="404531"/>
                </a:lnTo>
                <a:lnTo>
                  <a:pt x="2099740" y="401327"/>
                </a:lnTo>
                <a:lnTo>
                  <a:pt x="2094934" y="400526"/>
                </a:lnTo>
                <a:lnTo>
                  <a:pt x="2094934" y="286776"/>
                </a:lnTo>
                <a:lnTo>
                  <a:pt x="2095735" y="286776"/>
                </a:lnTo>
                <a:lnTo>
                  <a:pt x="2095735" y="284373"/>
                </a:lnTo>
                <a:lnTo>
                  <a:pt x="2093332" y="284373"/>
                </a:lnTo>
                <a:lnTo>
                  <a:pt x="2093332" y="266750"/>
                </a:lnTo>
                <a:lnTo>
                  <a:pt x="2090928" y="265148"/>
                </a:lnTo>
                <a:lnTo>
                  <a:pt x="2088525" y="266750"/>
                </a:lnTo>
                <a:lnTo>
                  <a:pt x="2088525" y="284373"/>
                </a:lnTo>
                <a:lnTo>
                  <a:pt x="2086122" y="284373"/>
                </a:lnTo>
                <a:lnTo>
                  <a:pt x="2086122" y="286776"/>
                </a:lnTo>
                <a:lnTo>
                  <a:pt x="2086923" y="286776"/>
                </a:lnTo>
                <a:lnTo>
                  <a:pt x="2086923" y="401327"/>
                </a:lnTo>
                <a:lnTo>
                  <a:pt x="2081316" y="402128"/>
                </a:lnTo>
                <a:lnTo>
                  <a:pt x="2081316" y="405332"/>
                </a:lnTo>
                <a:lnTo>
                  <a:pt x="2082117" y="406934"/>
                </a:lnTo>
                <a:lnTo>
                  <a:pt x="2082117" y="408536"/>
                </a:lnTo>
                <a:lnTo>
                  <a:pt x="2085321" y="410138"/>
                </a:lnTo>
                <a:lnTo>
                  <a:pt x="2085321" y="412541"/>
                </a:lnTo>
                <a:lnTo>
                  <a:pt x="2080515" y="412541"/>
                </a:lnTo>
                <a:lnTo>
                  <a:pt x="2080515" y="417348"/>
                </a:lnTo>
                <a:lnTo>
                  <a:pt x="2086122" y="417348"/>
                </a:lnTo>
                <a:lnTo>
                  <a:pt x="2085321" y="519882"/>
                </a:lnTo>
                <a:lnTo>
                  <a:pt x="2082117" y="522285"/>
                </a:lnTo>
                <a:lnTo>
                  <a:pt x="2082117" y="527092"/>
                </a:lnTo>
                <a:lnTo>
                  <a:pt x="2078112" y="529495"/>
                </a:lnTo>
                <a:lnTo>
                  <a:pt x="2080515" y="535903"/>
                </a:lnTo>
                <a:lnTo>
                  <a:pt x="2082918" y="634433"/>
                </a:lnTo>
                <a:lnTo>
                  <a:pt x="2078913" y="636035"/>
                </a:lnTo>
                <a:lnTo>
                  <a:pt x="2078913" y="640040"/>
                </a:lnTo>
                <a:lnTo>
                  <a:pt x="2080515" y="642443"/>
                </a:lnTo>
                <a:lnTo>
                  <a:pt x="2078913" y="765004"/>
                </a:lnTo>
                <a:lnTo>
                  <a:pt x="2070101" y="766606"/>
                </a:lnTo>
                <a:lnTo>
                  <a:pt x="2070101" y="772214"/>
                </a:lnTo>
                <a:lnTo>
                  <a:pt x="2066096" y="772214"/>
                </a:lnTo>
                <a:lnTo>
                  <a:pt x="2066096" y="793041"/>
                </a:lnTo>
                <a:lnTo>
                  <a:pt x="2043666" y="806659"/>
                </a:lnTo>
                <a:lnTo>
                  <a:pt x="2043666" y="804256"/>
                </a:lnTo>
                <a:lnTo>
                  <a:pt x="2041263" y="804256"/>
                </a:lnTo>
                <a:lnTo>
                  <a:pt x="2041263" y="808261"/>
                </a:lnTo>
                <a:lnTo>
                  <a:pt x="2047672" y="833093"/>
                </a:lnTo>
                <a:lnTo>
                  <a:pt x="2049274" y="836298"/>
                </a:lnTo>
                <a:lnTo>
                  <a:pt x="2020436" y="842706"/>
                </a:lnTo>
                <a:lnTo>
                  <a:pt x="2020436" y="846711"/>
                </a:lnTo>
                <a:lnTo>
                  <a:pt x="2018033" y="848313"/>
                </a:lnTo>
                <a:lnTo>
                  <a:pt x="2018033" y="850716"/>
                </a:lnTo>
                <a:lnTo>
                  <a:pt x="2015630" y="852319"/>
                </a:lnTo>
                <a:lnTo>
                  <a:pt x="2015630" y="858727"/>
                </a:lnTo>
                <a:lnTo>
                  <a:pt x="2011624" y="860329"/>
                </a:lnTo>
                <a:lnTo>
                  <a:pt x="2011624" y="885162"/>
                </a:lnTo>
                <a:lnTo>
                  <a:pt x="2025242" y="915602"/>
                </a:lnTo>
                <a:lnTo>
                  <a:pt x="2033253" y="922010"/>
                </a:lnTo>
                <a:lnTo>
                  <a:pt x="2048473" y="930822"/>
                </a:lnTo>
                <a:lnTo>
                  <a:pt x="2048473" y="958858"/>
                </a:lnTo>
                <a:lnTo>
                  <a:pt x="2054080" y="966068"/>
                </a:lnTo>
                <a:lnTo>
                  <a:pt x="2054080" y="1009325"/>
                </a:lnTo>
                <a:lnTo>
                  <a:pt x="2068499" y="1014131"/>
                </a:lnTo>
                <a:lnTo>
                  <a:pt x="2042064" y="1604506"/>
                </a:lnTo>
                <a:lnTo>
                  <a:pt x="2029248" y="1604506"/>
                </a:lnTo>
                <a:lnTo>
                  <a:pt x="2029248" y="1650967"/>
                </a:lnTo>
                <a:lnTo>
                  <a:pt x="2011624" y="1650967"/>
                </a:lnTo>
                <a:lnTo>
                  <a:pt x="2011624" y="1659778"/>
                </a:lnTo>
                <a:lnTo>
                  <a:pt x="1959556" y="1659778"/>
                </a:lnTo>
                <a:lnTo>
                  <a:pt x="1955551" y="1655773"/>
                </a:lnTo>
                <a:lnTo>
                  <a:pt x="1955551" y="1642956"/>
                </a:lnTo>
                <a:lnTo>
                  <a:pt x="1951545" y="1642956"/>
                </a:lnTo>
                <a:lnTo>
                  <a:pt x="1951545" y="1630139"/>
                </a:lnTo>
                <a:lnTo>
                  <a:pt x="1998006" y="1620527"/>
                </a:lnTo>
                <a:lnTo>
                  <a:pt x="1998006" y="1602103"/>
                </a:lnTo>
                <a:cubicBezTo>
                  <a:pt x="1935524" y="1594893"/>
                  <a:pt x="1915498" y="1580474"/>
                  <a:pt x="1915498" y="1580474"/>
                </a:cubicBezTo>
                <a:lnTo>
                  <a:pt x="1915498" y="1575668"/>
                </a:lnTo>
                <a:lnTo>
                  <a:pt x="1908289" y="1575668"/>
                </a:lnTo>
                <a:lnTo>
                  <a:pt x="1908289" y="1555642"/>
                </a:lnTo>
                <a:lnTo>
                  <a:pt x="1934723" y="1555642"/>
                </a:lnTo>
                <a:lnTo>
                  <a:pt x="1938729" y="1548432"/>
                </a:lnTo>
                <a:lnTo>
                  <a:pt x="1951545" y="1548432"/>
                </a:lnTo>
                <a:lnTo>
                  <a:pt x="1951545" y="1544427"/>
                </a:lnTo>
                <a:lnTo>
                  <a:pt x="1949142" y="1544427"/>
                </a:lnTo>
                <a:lnTo>
                  <a:pt x="1949142" y="1530008"/>
                </a:lnTo>
                <a:lnTo>
                  <a:pt x="1913095" y="1530008"/>
                </a:lnTo>
                <a:lnTo>
                  <a:pt x="1913095" y="1521196"/>
                </a:lnTo>
                <a:lnTo>
                  <a:pt x="1909891" y="1516390"/>
                </a:lnTo>
                <a:lnTo>
                  <a:pt x="1899477" y="1516390"/>
                </a:lnTo>
                <a:lnTo>
                  <a:pt x="1899477" y="1523600"/>
                </a:lnTo>
                <a:cubicBezTo>
                  <a:pt x="1899477" y="1523600"/>
                  <a:pt x="1861828" y="1516390"/>
                  <a:pt x="1824979" y="1496364"/>
                </a:cubicBezTo>
                <a:cubicBezTo>
                  <a:pt x="1788131" y="1477139"/>
                  <a:pt x="1763298" y="1440290"/>
                  <a:pt x="1763298" y="1440290"/>
                </a:cubicBezTo>
                <a:lnTo>
                  <a:pt x="1763298" y="1431479"/>
                </a:lnTo>
                <a:lnTo>
                  <a:pt x="1768105" y="1431479"/>
                </a:lnTo>
                <a:lnTo>
                  <a:pt x="1768105" y="1426672"/>
                </a:lnTo>
                <a:lnTo>
                  <a:pt x="1763298" y="1426672"/>
                </a:lnTo>
                <a:lnTo>
                  <a:pt x="1763298" y="1419463"/>
                </a:lnTo>
                <a:lnTo>
                  <a:pt x="1760895" y="1417861"/>
                </a:lnTo>
                <a:lnTo>
                  <a:pt x="1755288" y="1417861"/>
                </a:lnTo>
                <a:lnTo>
                  <a:pt x="1755288" y="1405845"/>
                </a:lnTo>
                <a:lnTo>
                  <a:pt x="1749681" y="1405845"/>
                </a:lnTo>
                <a:lnTo>
                  <a:pt x="1749681" y="1417060"/>
                </a:lnTo>
                <a:lnTo>
                  <a:pt x="1742471" y="1417060"/>
                </a:lnTo>
                <a:lnTo>
                  <a:pt x="1742471" y="1405845"/>
                </a:lnTo>
                <a:lnTo>
                  <a:pt x="1737665" y="1405845"/>
                </a:lnTo>
                <a:lnTo>
                  <a:pt x="1737665" y="1428275"/>
                </a:lnTo>
                <a:lnTo>
                  <a:pt x="1732057" y="1428275"/>
                </a:lnTo>
                <a:lnTo>
                  <a:pt x="1732057" y="1433081"/>
                </a:lnTo>
                <a:lnTo>
                  <a:pt x="1581460" y="1433081"/>
                </a:lnTo>
                <a:lnTo>
                  <a:pt x="1427658" y="1433081"/>
                </a:lnTo>
                <a:lnTo>
                  <a:pt x="1427658" y="1428275"/>
                </a:lnTo>
                <a:lnTo>
                  <a:pt x="1422051" y="1428275"/>
                </a:lnTo>
                <a:lnTo>
                  <a:pt x="1422051" y="1405845"/>
                </a:lnTo>
                <a:lnTo>
                  <a:pt x="1417244" y="1405845"/>
                </a:lnTo>
                <a:lnTo>
                  <a:pt x="1417244" y="1417060"/>
                </a:lnTo>
                <a:lnTo>
                  <a:pt x="1410035" y="1417060"/>
                </a:lnTo>
                <a:lnTo>
                  <a:pt x="1410035" y="1405845"/>
                </a:lnTo>
                <a:lnTo>
                  <a:pt x="1404427" y="1405845"/>
                </a:lnTo>
                <a:lnTo>
                  <a:pt x="1404427" y="1417861"/>
                </a:lnTo>
                <a:lnTo>
                  <a:pt x="1398820" y="1417861"/>
                </a:lnTo>
                <a:lnTo>
                  <a:pt x="1396417" y="1419463"/>
                </a:lnTo>
                <a:lnTo>
                  <a:pt x="1396417" y="1426672"/>
                </a:lnTo>
                <a:lnTo>
                  <a:pt x="1391611" y="1426672"/>
                </a:lnTo>
                <a:lnTo>
                  <a:pt x="1391611" y="1431479"/>
                </a:lnTo>
                <a:lnTo>
                  <a:pt x="1396417" y="1431479"/>
                </a:lnTo>
                <a:lnTo>
                  <a:pt x="1396417" y="1440290"/>
                </a:lnTo>
                <a:cubicBezTo>
                  <a:pt x="1396417" y="1440290"/>
                  <a:pt x="1371584" y="1476338"/>
                  <a:pt x="1334736" y="1496364"/>
                </a:cubicBezTo>
                <a:cubicBezTo>
                  <a:pt x="1297087" y="1516390"/>
                  <a:pt x="1260238" y="1523600"/>
                  <a:pt x="1260238" y="1523600"/>
                </a:cubicBezTo>
                <a:lnTo>
                  <a:pt x="1260238" y="1516390"/>
                </a:lnTo>
                <a:lnTo>
                  <a:pt x="1249825" y="1516390"/>
                </a:lnTo>
                <a:lnTo>
                  <a:pt x="1246620" y="1521196"/>
                </a:lnTo>
                <a:lnTo>
                  <a:pt x="1246620" y="1530008"/>
                </a:lnTo>
                <a:lnTo>
                  <a:pt x="1210573" y="1530008"/>
                </a:lnTo>
                <a:lnTo>
                  <a:pt x="1210573" y="1544427"/>
                </a:lnTo>
                <a:lnTo>
                  <a:pt x="1207369" y="1544427"/>
                </a:lnTo>
                <a:lnTo>
                  <a:pt x="1207369" y="1548432"/>
                </a:lnTo>
                <a:lnTo>
                  <a:pt x="1220186" y="1548432"/>
                </a:lnTo>
                <a:lnTo>
                  <a:pt x="1224191" y="1555642"/>
                </a:lnTo>
                <a:lnTo>
                  <a:pt x="1250626" y="1555642"/>
                </a:lnTo>
                <a:lnTo>
                  <a:pt x="1250626" y="1575668"/>
                </a:lnTo>
                <a:lnTo>
                  <a:pt x="1243416" y="1575668"/>
                </a:lnTo>
                <a:lnTo>
                  <a:pt x="1243416" y="1580474"/>
                </a:lnTo>
                <a:cubicBezTo>
                  <a:pt x="1243416" y="1580474"/>
                  <a:pt x="1223390" y="1594893"/>
                  <a:pt x="1160908" y="1602103"/>
                </a:cubicBezTo>
                <a:lnTo>
                  <a:pt x="1160908" y="1619726"/>
                </a:lnTo>
                <a:lnTo>
                  <a:pt x="1207369" y="1629338"/>
                </a:lnTo>
                <a:lnTo>
                  <a:pt x="1207369" y="1642155"/>
                </a:lnTo>
                <a:lnTo>
                  <a:pt x="1203364" y="1642155"/>
                </a:lnTo>
                <a:lnTo>
                  <a:pt x="1203364" y="1654972"/>
                </a:lnTo>
                <a:lnTo>
                  <a:pt x="1199358" y="1658977"/>
                </a:lnTo>
                <a:lnTo>
                  <a:pt x="945425" y="1658977"/>
                </a:lnTo>
                <a:lnTo>
                  <a:pt x="945425" y="1654972"/>
                </a:lnTo>
                <a:lnTo>
                  <a:pt x="939818" y="1654972"/>
                </a:lnTo>
                <a:lnTo>
                  <a:pt x="939818" y="1662182"/>
                </a:lnTo>
                <a:lnTo>
                  <a:pt x="935011" y="1662182"/>
                </a:lnTo>
                <a:lnTo>
                  <a:pt x="935011" y="1670993"/>
                </a:lnTo>
                <a:lnTo>
                  <a:pt x="939017" y="1670993"/>
                </a:lnTo>
                <a:lnTo>
                  <a:pt x="939017" y="1683810"/>
                </a:lnTo>
                <a:lnTo>
                  <a:pt x="930205" y="1683810"/>
                </a:lnTo>
                <a:lnTo>
                  <a:pt x="930205" y="1689417"/>
                </a:lnTo>
                <a:lnTo>
                  <a:pt x="930205" y="1725465"/>
                </a:lnTo>
                <a:lnTo>
                  <a:pt x="881341" y="1725465"/>
                </a:lnTo>
                <a:lnTo>
                  <a:pt x="881341" y="1747894"/>
                </a:lnTo>
                <a:lnTo>
                  <a:pt x="798833" y="1747894"/>
                </a:lnTo>
                <a:lnTo>
                  <a:pt x="798833" y="1758308"/>
                </a:lnTo>
                <a:lnTo>
                  <a:pt x="785215" y="1758308"/>
                </a:lnTo>
                <a:lnTo>
                  <a:pt x="785215" y="1766318"/>
                </a:lnTo>
                <a:lnTo>
                  <a:pt x="790822" y="1766318"/>
                </a:lnTo>
                <a:lnTo>
                  <a:pt x="790822" y="1777533"/>
                </a:lnTo>
                <a:lnTo>
                  <a:pt x="699502" y="1777533"/>
                </a:lnTo>
                <a:lnTo>
                  <a:pt x="699502" y="1793554"/>
                </a:lnTo>
                <a:lnTo>
                  <a:pt x="691492" y="1793554"/>
                </a:lnTo>
                <a:lnTo>
                  <a:pt x="691492" y="1788748"/>
                </a:lnTo>
                <a:lnTo>
                  <a:pt x="678675" y="1788748"/>
                </a:lnTo>
                <a:lnTo>
                  <a:pt x="678675" y="1839214"/>
                </a:lnTo>
                <a:cubicBezTo>
                  <a:pt x="452450" y="2004461"/>
                  <a:pt x="607179" y="2169708"/>
                  <a:pt x="0" y="2334955"/>
                </a:cubicBezTo>
                <a:lnTo>
                  <a:pt x="4917161" y="2630635"/>
                </a:lnTo>
                <a:lnTo>
                  <a:pt x="12870675" y="1839214"/>
                </a:lnTo>
                <a:lnTo>
                  <a:pt x="12870675" y="1807172"/>
                </a:lnTo>
                <a:lnTo>
                  <a:pt x="12843439" y="1807172"/>
                </a:lnTo>
                <a:lnTo>
                  <a:pt x="12843439" y="1807973"/>
                </a:lnTo>
                <a:close/>
                <a:moveTo>
                  <a:pt x="3091442" y="1433081"/>
                </a:moveTo>
                <a:lnTo>
                  <a:pt x="3091442" y="1420264"/>
                </a:lnTo>
                <a:lnTo>
                  <a:pt x="3093845" y="1420264"/>
                </a:lnTo>
                <a:lnTo>
                  <a:pt x="3093845" y="1433081"/>
                </a:lnTo>
                <a:lnTo>
                  <a:pt x="3091442" y="1433081"/>
                </a:lnTo>
                <a:close/>
                <a:moveTo>
                  <a:pt x="7477998" y="1419463"/>
                </a:moveTo>
                <a:lnTo>
                  <a:pt x="7477998" y="1430678"/>
                </a:lnTo>
                <a:lnTo>
                  <a:pt x="7464380" y="1443494"/>
                </a:lnTo>
                <a:lnTo>
                  <a:pt x="7421925" y="1443494"/>
                </a:lnTo>
                <a:lnTo>
                  <a:pt x="7421925" y="1408248"/>
                </a:lnTo>
                <a:lnTo>
                  <a:pt x="7381071" y="1408248"/>
                </a:lnTo>
                <a:lnTo>
                  <a:pt x="7381071" y="1417861"/>
                </a:lnTo>
                <a:lnTo>
                  <a:pt x="7395490" y="1417861"/>
                </a:lnTo>
                <a:lnTo>
                  <a:pt x="7395490" y="1438688"/>
                </a:lnTo>
                <a:lnTo>
                  <a:pt x="7281741" y="1438688"/>
                </a:lnTo>
                <a:lnTo>
                  <a:pt x="7281741" y="1231216"/>
                </a:lnTo>
                <a:lnTo>
                  <a:pt x="7265720" y="1231216"/>
                </a:lnTo>
                <a:lnTo>
                  <a:pt x="7265720" y="1195169"/>
                </a:lnTo>
                <a:lnTo>
                  <a:pt x="7240086" y="1195169"/>
                </a:lnTo>
                <a:lnTo>
                  <a:pt x="7240086" y="1179949"/>
                </a:lnTo>
                <a:lnTo>
                  <a:pt x="7229672" y="1179949"/>
                </a:lnTo>
                <a:lnTo>
                  <a:pt x="7229672" y="1188760"/>
                </a:lnTo>
                <a:lnTo>
                  <a:pt x="7221662" y="1188760"/>
                </a:lnTo>
                <a:lnTo>
                  <a:pt x="7272929" y="808261"/>
                </a:lnTo>
                <a:lnTo>
                  <a:pt x="7449961" y="808261"/>
                </a:lnTo>
                <a:lnTo>
                  <a:pt x="7510040" y="1419463"/>
                </a:lnTo>
                <a:lnTo>
                  <a:pt x="7477998" y="1419463"/>
                </a:lnTo>
                <a:close/>
                <a:moveTo>
                  <a:pt x="9877948" y="711334"/>
                </a:moveTo>
                <a:cubicBezTo>
                  <a:pt x="9877948" y="711334"/>
                  <a:pt x="9917199" y="535903"/>
                  <a:pt x="9970869" y="535903"/>
                </a:cubicBezTo>
                <a:cubicBezTo>
                  <a:pt x="10023739" y="535903"/>
                  <a:pt x="10043765" y="711334"/>
                  <a:pt x="10043765" y="711334"/>
                </a:cubicBezTo>
                <a:lnTo>
                  <a:pt x="9877948" y="7113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49C6746-C9D7-AB9E-3784-F5B30AF98826}"/>
              </a:ext>
            </a:extLst>
          </p:cNvPr>
          <p:cNvSpPr/>
          <p:nvPr/>
        </p:nvSpPr>
        <p:spPr>
          <a:xfrm>
            <a:off x="-101600" y="3694217"/>
            <a:ext cx="12395200" cy="3773255"/>
          </a:xfrm>
          <a:custGeom>
            <a:avLst/>
            <a:gdLst>
              <a:gd name="connsiteX0" fmla="*/ 6813537 w 12192000"/>
              <a:gd name="connsiteY0" fmla="*/ 1023 h 3773255"/>
              <a:gd name="connsiteX1" fmla="*/ 7937500 w 12192000"/>
              <a:gd name="connsiteY1" fmla="*/ 496655 h 3773255"/>
              <a:gd name="connsiteX2" fmla="*/ 12000393 w 12192000"/>
              <a:gd name="connsiteY2" fmla="*/ 600901 h 3773255"/>
              <a:gd name="connsiteX3" fmla="*/ 12192000 w 12192000"/>
              <a:gd name="connsiteY3" fmla="*/ 636181 h 3773255"/>
              <a:gd name="connsiteX4" fmla="*/ 12192000 w 12192000"/>
              <a:gd name="connsiteY4" fmla="*/ 3773255 h 3773255"/>
              <a:gd name="connsiteX5" fmla="*/ 0 w 12192000"/>
              <a:gd name="connsiteY5" fmla="*/ 3773255 h 3773255"/>
              <a:gd name="connsiteX6" fmla="*/ 0 w 12192000"/>
              <a:gd name="connsiteY6" fmla="*/ 236522 h 3773255"/>
              <a:gd name="connsiteX7" fmla="*/ 184199 w 12192000"/>
              <a:gd name="connsiteY7" fmla="*/ 335425 h 3773255"/>
              <a:gd name="connsiteX8" fmla="*/ 1320800 w 12192000"/>
              <a:gd name="connsiteY8" fmla="*/ 674455 h 3773255"/>
              <a:gd name="connsiteX9" fmla="*/ 3035300 w 12192000"/>
              <a:gd name="connsiteY9" fmla="*/ 166455 h 3773255"/>
              <a:gd name="connsiteX10" fmla="*/ 5029200 w 12192000"/>
              <a:gd name="connsiteY10" fmla="*/ 661755 h 3773255"/>
              <a:gd name="connsiteX11" fmla="*/ 6731000 w 12192000"/>
              <a:gd name="connsiteY11" fmla="*/ 1355 h 3773255"/>
              <a:gd name="connsiteX12" fmla="*/ 6813537 w 12192000"/>
              <a:gd name="connsiteY12" fmla="*/ 1023 h 377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773255">
                <a:moveTo>
                  <a:pt x="6813537" y="1023"/>
                </a:moveTo>
                <a:cubicBezTo>
                  <a:pt x="7186940" y="22645"/>
                  <a:pt x="7008057" y="380627"/>
                  <a:pt x="7937500" y="496655"/>
                </a:cubicBezTo>
                <a:cubicBezTo>
                  <a:pt x="8804980" y="604948"/>
                  <a:pt x="10409042" y="346428"/>
                  <a:pt x="12000393" y="600901"/>
                </a:cubicBezTo>
                <a:lnTo>
                  <a:pt x="12192000" y="636181"/>
                </a:lnTo>
                <a:lnTo>
                  <a:pt x="12192000" y="3773255"/>
                </a:lnTo>
                <a:lnTo>
                  <a:pt x="0" y="3773255"/>
                </a:lnTo>
                <a:lnTo>
                  <a:pt x="0" y="236522"/>
                </a:lnTo>
                <a:lnTo>
                  <a:pt x="184199" y="335425"/>
                </a:lnTo>
                <a:cubicBezTo>
                  <a:pt x="547886" y="521658"/>
                  <a:pt x="919162" y="671280"/>
                  <a:pt x="1320800" y="674455"/>
                </a:cubicBezTo>
                <a:cubicBezTo>
                  <a:pt x="1856317" y="678688"/>
                  <a:pt x="2417233" y="168572"/>
                  <a:pt x="3035300" y="166455"/>
                </a:cubicBezTo>
                <a:cubicBezTo>
                  <a:pt x="3653367" y="164338"/>
                  <a:pt x="4413251" y="689272"/>
                  <a:pt x="5029200" y="661755"/>
                </a:cubicBezTo>
                <a:cubicBezTo>
                  <a:pt x="5645151" y="634238"/>
                  <a:pt x="6246284" y="28872"/>
                  <a:pt x="6731000" y="1355"/>
                </a:cubicBezTo>
                <a:cubicBezTo>
                  <a:pt x="6761295" y="-365"/>
                  <a:pt x="6788643" y="-418"/>
                  <a:pt x="6813537" y="1023"/>
                </a:cubicBezTo>
                <a:close/>
              </a:path>
            </a:pathLst>
          </a:custGeom>
          <a:solidFill>
            <a:srgbClr val="5C7DB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D16BD9A-6194-74A1-462F-3E48CAEF8121}"/>
              </a:ext>
            </a:extLst>
          </p:cNvPr>
          <p:cNvSpPr/>
          <p:nvPr/>
        </p:nvSpPr>
        <p:spPr>
          <a:xfrm>
            <a:off x="-101600" y="3957268"/>
            <a:ext cx="12395200" cy="3773255"/>
          </a:xfrm>
          <a:custGeom>
            <a:avLst/>
            <a:gdLst>
              <a:gd name="connsiteX0" fmla="*/ 6813537 w 12192000"/>
              <a:gd name="connsiteY0" fmla="*/ 1023 h 3773255"/>
              <a:gd name="connsiteX1" fmla="*/ 7937500 w 12192000"/>
              <a:gd name="connsiteY1" fmla="*/ 496655 h 3773255"/>
              <a:gd name="connsiteX2" fmla="*/ 12000393 w 12192000"/>
              <a:gd name="connsiteY2" fmla="*/ 600901 h 3773255"/>
              <a:gd name="connsiteX3" fmla="*/ 12192000 w 12192000"/>
              <a:gd name="connsiteY3" fmla="*/ 636181 h 3773255"/>
              <a:gd name="connsiteX4" fmla="*/ 12192000 w 12192000"/>
              <a:gd name="connsiteY4" fmla="*/ 3773255 h 3773255"/>
              <a:gd name="connsiteX5" fmla="*/ 0 w 12192000"/>
              <a:gd name="connsiteY5" fmla="*/ 3773255 h 3773255"/>
              <a:gd name="connsiteX6" fmla="*/ 0 w 12192000"/>
              <a:gd name="connsiteY6" fmla="*/ 236522 h 3773255"/>
              <a:gd name="connsiteX7" fmla="*/ 184199 w 12192000"/>
              <a:gd name="connsiteY7" fmla="*/ 335425 h 3773255"/>
              <a:gd name="connsiteX8" fmla="*/ 1320800 w 12192000"/>
              <a:gd name="connsiteY8" fmla="*/ 674455 h 3773255"/>
              <a:gd name="connsiteX9" fmla="*/ 3035300 w 12192000"/>
              <a:gd name="connsiteY9" fmla="*/ 166455 h 3773255"/>
              <a:gd name="connsiteX10" fmla="*/ 5029200 w 12192000"/>
              <a:gd name="connsiteY10" fmla="*/ 661755 h 3773255"/>
              <a:gd name="connsiteX11" fmla="*/ 6731000 w 12192000"/>
              <a:gd name="connsiteY11" fmla="*/ 1355 h 3773255"/>
              <a:gd name="connsiteX12" fmla="*/ 6813537 w 12192000"/>
              <a:gd name="connsiteY12" fmla="*/ 1023 h 377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773255">
                <a:moveTo>
                  <a:pt x="6813537" y="1023"/>
                </a:moveTo>
                <a:cubicBezTo>
                  <a:pt x="7186940" y="22645"/>
                  <a:pt x="7008057" y="380627"/>
                  <a:pt x="7937500" y="496655"/>
                </a:cubicBezTo>
                <a:cubicBezTo>
                  <a:pt x="8804980" y="604948"/>
                  <a:pt x="10409042" y="346428"/>
                  <a:pt x="12000393" y="600901"/>
                </a:cubicBezTo>
                <a:lnTo>
                  <a:pt x="12192000" y="636181"/>
                </a:lnTo>
                <a:lnTo>
                  <a:pt x="12192000" y="3773255"/>
                </a:lnTo>
                <a:lnTo>
                  <a:pt x="0" y="3773255"/>
                </a:lnTo>
                <a:lnTo>
                  <a:pt x="0" y="236522"/>
                </a:lnTo>
                <a:lnTo>
                  <a:pt x="184199" y="335425"/>
                </a:lnTo>
                <a:cubicBezTo>
                  <a:pt x="547886" y="521658"/>
                  <a:pt x="919162" y="671280"/>
                  <a:pt x="1320800" y="674455"/>
                </a:cubicBezTo>
                <a:cubicBezTo>
                  <a:pt x="1856317" y="678688"/>
                  <a:pt x="2417233" y="168572"/>
                  <a:pt x="3035300" y="166455"/>
                </a:cubicBezTo>
                <a:cubicBezTo>
                  <a:pt x="3653367" y="164338"/>
                  <a:pt x="4413251" y="689272"/>
                  <a:pt x="5029200" y="661755"/>
                </a:cubicBezTo>
                <a:cubicBezTo>
                  <a:pt x="5645151" y="634238"/>
                  <a:pt x="6246284" y="28872"/>
                  <a:pt x="6731000" y="1355"/>
                </a:cubicBezTo>
                <a:cubicBezTo>
                  <a:pt x="6761295" y="-365"/>
                  <a:pt x="6788643" y="-418"/>
                  <a:pt x="6813537" y="1023"/>
                </a:cubicBezTo>
                <a:close/>
              </a:path>
            </a:pathLst>
          </a:custGeom>
          <a:solidFill>
            <a:srgbClr val="5C7DB1"/>
          </a:solidFill>
          <a:ln w="762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9A4AD6D-3871-3A8A-DF36-154702ADC0C8}"/>
              </a:ext>
            </a:extLst>
          </p:cNvPr>
          <p:cNvGrpSpPr/>
          <p:nvPr/>
        </p:nvGrpSpPr>
        <p:grpSpPr>
          <a:xfrm>
            <a:off x="3877763" y="1202854"/>
            <a:ext cx="4436474" cy="1026112"/>
            <a:chOff x="3178093" y="762742"/>
            <a:chExt cx="5985121" cy="138430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2410F61-8A39-DD58-9945-22EF334B9276}"/>
                </a:ext>
              </a:extLst>
            </p:cNvPr>
            <p:cNvGrpSpPr/>
            <p:nvPr/>
          </p:nvGrpSpPr>
          <p:grpSpPr>
            <a:xfrm>
              <a:off x="3178093" y="762742"/>
              <a:ext cx="1384300" cy="1384300"/>
              <a:chOff x="2730500" y="1168400"/>
              <a:chExt cx="1384300" cy="138430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FCAF0071-97D8-4440-3ACB-2E5FE0AB17CA}"/>
                  </a:ext>
                </a:extLst>
              </p:cNvPr>
              <p:cNvSpPr/>
              <p:nvPr/>
            </p:nvSpPr>
            <p:spPr>
              <a:xfrm>
                <a:off x="2730500" y="1168400"/>
                <a:ext cx="1384300" cy="13843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6DF369A1-3B1D-63FB-CA28-F68AF060AD00}"/>
                  </a:ext>
                </a:extLst>
              </p:cNvPr>
              <p:cNvSpPr txBox="1"/>
              <p:nvPr/>
            </p:nvSpPr>
            <p:spPr>
              <a:xfrm>
                <a:off x="3002384" y="1229261"/>
                <a:ext cx="822208" cy="1245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solidFill>
                      <a:srgbClr val="5C7DB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2</a:t>
                </a:r>
                <a:endParaRPr lang="zh-CN" altLang="en-US" sz="5400" dirty="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E226E7E-966C-CB27-32AC-8AF23BCFC5EF}"/>
                </a:ext>
              </a:extLst>
            </p:cNvPr>
            <p:cNvGrpSpPr/>
            <p:nvPr/>
          </p:nvGrpSpPr>
          <p:grpSpPr>
            <a:xfrm>
              <a:off x="4711700" y="762742"/>
              <a:ext cx="1384300" cy="1384300"/>
              <a:chOff x="2730500" y="1168400"/>
              <a:chExt cx="1384300" cy="138430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47DBD728-DC2A-82CE-E23E-43FF8EC04CFE}"/>
                  </a:ext>
                </a:extLst>
              </p:cNvPr>
              <p:cNvSpPr/>
              <p:nvPr/>
            </p:nvSpPr>
            <p:spPr>
              <a:xfrm>
                <a:off x="2730500" y="1168400"/>
                <a:ext cx="1384300" cy="13843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41B0D306-BBA3-3DD8-EC5F-6ADB807FF3F5}"/>
                  </a:ext>
                </a:extLst>
              </p:cNvPr>
              <p:cNvSpPr txBox="1"/>
              <p:nvPr/>
            </p:nvSpPr>
            <p:spPr>
              <a:xfrm>
                <a:off x="3015325" y="1229261"/>
                <a:ext cx="822208" cy="1245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solidFill>
                      <a:srgbClr val="5C7DB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0</a:t>
                </a:r>
                <a:endParaRPr lang="zh-CN" altLang="en-US" sz="5400" dirty="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2968A63-C24D-E9AB-BC16-E16854AE524F}"/>
                </a:ext>
              </a:extLst>
            </p:cNvPr>
            <p:cNvGrpSpPr/>
            <p:nvPr/>
          </p:nvGrpSpPr>
          <p:grpSpPr>
            <a:xfrm>
              <a:off x="6245307" y="762742"/>
              <a:ext cx="1384300" cy="1384300"/>
              <a:chOff x="2730500" y="1168400"/>
              <a:chExt cx="1384300" cy="1384300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F96908AF-A730-74FF-5B81-FCEA879D2BC8}"/>
                  </a:ext>
                </a:extLst>
              </p:cNvPr>
              <p:cNvSpPr/>
              <p:nvPr/>
            </p:nvSpPr>
            <p:spPr>
              <a:xfrm>
                <a:off x="2730500" y="1168400"/>
                <a:ext cx="1384300" cy="13843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6A08B44-9B78-E471-FF85-6867F63011F8}"/>
                  </a:ext>
                </a:extLst>
              </p:cNvPr>
              <p:cNvSpPr txBox="1"/>
              <p:nvPr/>
            </p:nvSpPr>
            <p:spPr>
              <a:xfrm>
                <a:off x="3039230" y="1229261"/>
                <a:ext cx="822208" cy="1245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solidFill>
                      <a:srgbClr val="5C7DB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2</a:t>
                </a:r>
                <a:endParaRPr lang="zh-CN" altLang="en-US" sz="5400" dirty="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912879A-3B9B-0383-9F9C-E1F4656EF85F}"/>
                </a:ext>
              </a:extLst>
            </p:cNvPr>
            <p:cNvGrpSpPr/>
            <p:nvPr/>
          </p:nvGrpSpPr>
          <p:grpSpPr>
            <a:xfrm>
              <a:off x="7778914" y="762742"/>
              <a:ext cx="1384300" cy="1384300"/>
              <a:chOff x="2730500" y="1168400"/>
              <a:chExt cx="1384300" cy="138430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58BC4F70-8D8A-FD71-954E-0609D427CB73}"/>
                  </a:ext>
                </a:extLst>
              </p:cNvPr>
              <p:cNvSpPr/>
              <p:nvPr/>
            </p:nvSpPr>
            <p:spPr>
              <a:xfrm>
                <a:off x="2730500" y="1168400"/>
                <a:ext cx="1384300" cy="13843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925296D8-E749-1E2A-2FC9-1D2B49E2CC1A}"/>
                  </a:ext>
                </a:extLst>
              </p:cNvPr>
              <p:cNvSpPr txBox="1"/>
              <p:nvPr/>
            </p:nvSpPr>
            <p:spPr>
              <a:xfrm>
                <a:off x="3000098" y="1229261"/>
                <a:ext cx="822208" cy="1245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solidFill>
                      <a:srgbClr val="5C7DB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3</a:t>
                </a:r>
                <a:endParaRPr lang="zh-CN" altLang="en-US" sz="5400" dirty="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DE0C5349-043E-B967-0BD2-3B158EA5462E}"/>
              </a:ext>
            </a:extLst>
          </p:cNvPr>
          <p:cNvSpPr txBox="1"/>
          <p:nvPr/>
        </p:nvSpPr>
        <p:spPr>
          <a:xfrm>
            <a:off x="3200400" y="4878833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商业策划方案计划书</a:t>
            </a: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0A34C53-517B-20D6-55A7-30F19465323A}"/>
              </a:ext>
            </a:extLst>
          </p:cNvPr>
          <p:cNvGrpSpPr/>
          <p:nvPr/>
        </p:nvGrpSpPr>
        <p:grpSpPr>
          <a:xfrm>
            <a:off x="4080358" y="5843895"/>
            <a:ext cx="4031284" cy="286416"/>
            <a:chOff x="3976269" y="5843895"/>
            <a:chExt cx="4031284" cy="286416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AE84F4D1-5D97-A0A6-A4E9-801AAC885547}"/>
                </a:ext>
              </a:extLst>
            </p:cNvPr>
            <p:cNvSpPr/>
            <p:nvPr/>
          </p:nvSpPr>
          <p:spPr>
            <a:xfrm>
              <a:off x="3976269" y="5843895"/>
              <a:ext cx="1858870" cy="286416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04B1F9D-9A37-AAAF-02FF-FD5100E3C387}"/>
                </a:ext>
              </a:extLst>
            </p:cNvPr>
            <p:cNvSpPr txBox="1"/>
            <p:nvPr/>
          </p:nvSpPr>
          <p:spPr>
            <a:xfrm>
              <a:off x="4289813" y="5868701"/>
              <a:ext cx="1451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0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51" name="specialist-user_80886">
              <a:extLst>
                <a:ext uri="{FF2B5EF4-FFF2-40B4-BE49-F238E27FC236}">
                  <a16:creationId xmlns:a16="http://schemas.microsoft.com/office/drawing/2014/main" id="{2BE3DC30-418D-9B49-124B-56EB7E0D542B}"/>
                </a:ext>
              </a:extLst>
            </p:cNvPr>
            <p:cNvSpPr/>
            <p:nvPr/>
          </p:nvSpPr>
          <p:spPr>
            <a:xfrm>
              <a:off x="4150541" y="5894605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8F5BD5C-E9C1-D192-1F1F-FC79BFBC6D51}"/>
                </a:ext>
              </a:extLst>
            </p:cNvPr>
            <p:cNvSpPr txBox="1"/>
            <p:nvPr/>
          </p:nvSpPr>
          <p:spPr>
            <a:xfrm>
              <a:off x="6545229" y="5872691"/>
              <a:ext cx="1264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sz="1000" dirty="0">
                  <a:solidFill>
                    <a:schemeClr val="bg1"/>
                  </a:solidFill>
                  <a:sym typeface="+mn-lt"/>
                </a:rPr>
                <a:t>2023.01.10</a:t>
              </a:r>
              <a:endParaRPr lang="zh-CN" altLang="en-US" sz="1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54" name="iconfont-10774-5184468">
              <a:extLst>
                <a:ext uri="{FF2B5EF4-FFF2-40B4-BE49-F238E27FC236}">
                  <a16:creationId xmlns:a16="http://schemas.microsoft.com/office/drawing/2014/main" id="{FE69DEE0-6011-CAE2-00A5-791882E15DB3}"/>
                </a:ext>
              </a:extLst>
            </p:cNvPr>
            <p:cNvSpPr/>
            <p:nvPr/>
          </p:nvSpPr>
          <p:spPr>
            <a:xfrm>
              <a:off x="6296224" y="5895135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F2901D3C-23E6-031F-6934-F5B7906A8F25}"/>
                </a:ext>
              </a:extLst>
            </p:cNvPr>
            <p:cNvSpPr/>
            <p:nvPr/>
          </p:nvSpPr>
          <p:spPr>
            <a:xfrm>
              <a:off x="6148683" y="5843895"/>
              <a:ext cx="1858870" cy="286416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923596" y="27991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</a:p>
        </p:txBody>
      </p:sp>
      <p:sp>
        <p:nvSpPr>
          <p:cNvPr id="5" name="Freeform: Shape 1">
            <a:extLst>
              <a:ext uri="{FF2B5EF4-FFF2-40B4-BE49-F238E27FC236}">
                <a16:creationId xmlns:a16="http://schemas.microsoft.com/office/drawing/2014/main" id="{C3296FDA-3CD3-2716-FB3B-506198093221}"/>
              </a:ext>
            </a:extLst>
          </p:cNvPr>
          <p:cNvSpPr/>
          <p:nvPr/>
        </p:nvSpPr>
        <p:spPr>
          <a:xfrm>
            <a:off x="3383932" y="2304216"/>
            <a:ext cx="1424601" cy="1160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0656" y="0"/>
                  <a:pt x="19519" y="9282"/>
                  <a:pt x="21600" y="21600"/>
                </a:cubicBezTo>
              </a:path>
            </a:pathLst>
          </a:custGeom>
          <a:ln w="38100">
            <a:solidFill>
              <a:srgbClr val="F4D9D9"/>
            </a:solidFill>
            <a:miter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2">
            <a:extLst>
              <a:ext uri="{FF2B5EF4-FFF2-40B4-BE49-F238E27FC236}">
                <a16:creationId xmlns:a16="http://schemas.microsoft.com/office/drawing/2014/main" id="{B82C88EF-5311-4C14-AFBB-FA45BB7EE9A1}"/>
              </a:ext>
            </a:extLst>
          </p:cNvPr>
          <p:cNvSpPr/>
          <p:nvPr/>
        </p:nvSpPr>
        <p:spPr>
          <a:xfrm>
            <a:off x="4720921" y="3389921"/>
            <a:ext cx="154282" cy="1480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378"/>
                </a:moveTo>
                <a:lnTo>
                  <a:pt x="14306" y="21600"/>
                </a:lnTo>
                <a:lnTo>
                  <a:pt x="21600" y="0"/>
                </a:lnTo>
                <a:lnTo>
                  <a:pt x="0" y="4378"/>
                </a:lnTo>
                <a:close/>
              </a:path>
            </a:pathLst>
          </a:custGeom>
          <a:solidFill>
            <a:srgbClr val="F4D9D9"/>
          </a:solidFill>
          <a:ln w="12700">
            <a:noFill/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3">
            <a:extLst>
              <a:ext uri="{FF2B5EF4-FFF2-40B4-BE49-F238E27FC236}">
                <a16:creationId xmlns:a16="http://schemas.microsoft.com/office/drawing/2014/main" id="{272D795E-3ABE-F1C5-B80D-0D0510026BB7}"/>
              </a:ext>
            </a:extLst>
          </p:cNvPr>
          <p:cNvSpPr/>
          <p:nvPr/>
        </p:nvSpPr>
        <p:spPr>
          <a:xfrm>
            <a:off x="2336825" y="2665229"/>
            <a:ext cx="1068755" cy="8105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3" extrusionOk="0">
                <a:moveTo>
                  <a:pt x="21600" y="9"/>
                </a:moveTo>
                <a:cubicBezTo>
                  <a:pt x="17681" y="-117"/>
                  <a:pt x="13715" y="1202"/>
                  <a:pt x="10083" y="3964"/>
                </a:cubicBezTo>
                <a:cubicBezTo>
                  <a:pt x="4874" y="8046"/>
                  <a:pt x="1434" y="14388"/>
                  <a:pt x="0" y="21483"/>
                </a:cubicBezTo>
              </a:path>
            </a:pathLst>
          </a:custGeom>
          <a:ln w="38100">
            <a:solidFill>
              <a:srgbClr val="F4D9D9"/>
            </a:solidFill>
            <a:miter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4">
            <a:extLst>
              <a:ext uri="{FF2B5EF4-FFF2-40B4-BE49-F238E27FC236}">
                <a16:creationId xmlns:a16="http://schemas.microsoft.com/office/drawing/2014/main" id="{CD00BFB6-CF00-DCDD-75C2-61E0A11ABA81}"/>
              </a:ext>
            </a:extLst>
          </p:cNvPr>
          <p:cNvSpPr/>
          <p:nvPr/>
        </p:nvSpPr>
        <p:spPr>
          <a:xfrm>
            <a:off x="2277728" y="3397625"/>
            <a:ext cx="156257" cy="1483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86"/>
                </a:moveTo>
                <a:lnTo>
                  <a:pt x="7200" y="21600"/>
                </a:lnTo>
                <a:lnTo>
                  <a:pt x="0" y="0"/>
                </a:lnTo>
                <a:lnTo>
                  <a:pt x="21600" y="4086"/>
                </a:lnTo>
                <a:close/>
              </a:path>
            </a:pathLst>
          </a:custGeom>
          <a:solidFill>
            <a:srgbClr val="F4D9D9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5D15902C-16AD-54C6-FB58-9321A91C14D4}"/>
              </a:ext>
            </a:extLst>
          </p:cNvPr>
          <p:cNvSpPr/>
          <p:nvPr/>
        </p:nvSpPr>
        <p:spPr>
          <a:xfrm>
            <a:off x="2734460" y="1647572"/>
            <a:ext cx="1350579" cy="135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0" name="Freeform: Shape 6">
            <a:extLst>
              <a:ext uri="{FF2B5EF4-FFF2-40B4-BE49-F238E27FC236}">
                <a16:creationId xmlns:a16="http://schemas.microsoft.com/office/drawing/2014/main" id="{1BDCE9BA-A1FB-B325-BFF5-B1D8BBBECA7A}"/>
              </a:ext>
            </a:extLst>
          </p:cNvPr>
          <p:cNvSpPr/>
          <p:nvPr/>
        </p:nvSpPr>
        <p:spPr>
          <a:xfrm>
            <a:off x="2744817" y="5035516"/>
            <a:ext cx="174218" cy="167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261"/>
                </a:moveTo>
                <a:lnTo>
                  <a:pt x="14259" y="21600"/>
                </a:lnTo>
                <a:lnTo>
                  <a:pt x="21600" y="0"/>
                </a:lnTo>
                <a:lnTo>
                  <a:pt x="0" y="4261"/>
                </a:lnTo>
                <a:close/>
              </a:path>
            </a:pathLst>
          </a:custGeom>
          <a:solidFill>
            <a:srgbClr val="F4D9D9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7">
            <a:extLst>
              <a:ext uri="{FF2B5EF4-FFF2-40B4-BE49-F238E27FC236}">
                <a16:creationId xmlns:a16="http://schemas.microsoft.com/office/drawing/2014/main" id="{F24F7D8F-15A3-6700-86A9-6C767EA15E1A}"/>
              </a:ext>
            </a:extLst>
          </p:cNvPr>
          <p:cNvSpPr/>
          <p:nvPr/>
        </p:nvSpPr>
        <p:spPr>
          <a:xfrm>
            <a:off x="2876265" y="4541691"/>
            <a:ext cx="1731216" cy="668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8384" y="12975"/>
                  <a:pt x="12748" y="21600"/>
                  <a:pt x="6344" y="21600"/>
                </a:cubicBezTo>
                <a:cubicBezTo>
                  <a:pt x="4102" y="21600"/>
                  <a:pt x="1977" y="20531"/>
                  <a:pt x="0" y="18623"/>
                </a:cubicBezTo>
              </a:path>
            </a:pathLst>
          </a:custGeom>
          <a:ln w="38100">
            <a:solidFill>
              <a:srgbClr val="F4D9D9"/>
            </a:solidFill>
            <a:miter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8">
            <a:extLst>
              <a:ext uri="{FF2B5EF4-FFF2-40B4-BE49-F238E27FC236}">
                <a16:creationId xmlns:a16="http://schemas.microsoft.com/office/drawing/2014/main" id="{B32E10A4-CA2F-15FA-1394-FB3AE8FDCA81}"/>
              </a:ext>
            </a:extLst>
          </p:cNvPr>
          <p:cNvSpPr/>
          <p:nvPr/>
        </p:nvSpPr>
        <p:spPr>
          <a:xfrm>
            <a:off x="4077334" y="2907250"/>
            <a:ext cx="402334" cy="1339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42" h="21600" extrusionOk="0">
                <a:moveTo>
                  <a:pt x="13714" y="21600"/>
                </a:moveTo>
                <a:cubicBezTo>
                  <a:pt x="21600" y="16448"/>
                  <a:pt x="21600" y="10113"/>
                  <a:pt x="12114" y="4732"/>
                </a:cubicBezTo>
                <a:cubicBezTo>
                  <a:pt x="8800" y="2900"/>
                  <a:pt x="4686" y="1298"/>
                  <a:pt x="0" y="0"/>
                </a:cubicBezTo>
              </a:path>
            </a:pathLst>
          </a:custGeom>
          <a:ln w="38100">
            <a:solidFill>
              <a:srgbClr val="F4D9D9"/>
            </a:solidFill>
            <a:miter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9">
            <a:extLst>
              <a:ext uri="{FF2B5EF4-FFF2-40B4-BE49-F238E27FC236}">
                <a16:creationId xmlns:a16="http://schemas.microsoft.com/office/drawing/2014/main" id="{65F6F762-99EA-E615-B7D7-B7011117A2B5}"/>
              </a:ext>
            </a:extLst>
          </p:cNvPr>
          <p:cNvSpPr/>
          <p:nvPr/>
        </p:nvSpPr>
        <p:spPr>
          <a:xfrm>
            <a:off x="4024188" y="2860167"/>
            <a:ext cx="153995" cy="148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4816"/>
                </a:lnTo>
                <a:lnTo>
                  <a:pt x="7013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4D9D9"/>
          </a:solidFill>
          <a:ln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10">
            <a:extLst>
              <a:ext uri="{FF2B5EF4-FFF2-40B4-BE49-F238E27FC236}">
                <a16:creationId xmlns:a16="http://schemas.microsoft.com/office/drawing/2014/main" id="{6436932C-EC96-09BA-4BAF-CE5FDB033EB4}"/>
              </a:ext>
            </a:extLst>
          </p:cNvPr>
          <p:cNvSpPr/>
          <p:nvPr/>
        </p:nvSpPr>
        <p:spPr>
          <a:xfrm>
            <a:off x="3989906" y="3821249"/>
            <a:ext cx="1350579" cy="1348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5" name="Freeform: Shape 11">
            <a:extLst>
              <a:ext uri="{FF2B5EF4-FFF2-40B4-BE49-F238E27FC236}">
                <a16:creationId xmlns:a16="http://schemas.microsoft.com/office/drawing/2014/main" id="{66717CD3-7906-DCE1-6AF3-6D68069342F2}"/>
              </a:ext>
            </a:extLst>
          </p:cNvPr>
          <p:cNvSpPr/>
          <p:nvPr/>
        </p:nvSpPr>
        <p:spPr>
          <a:xfrm>
            <a:off x="1930259" y="2737155"/>
            <a:ext cx="421057" cy="1778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3" y="21600"/>
                </a:moveTo>
                <a:cubicBezTo>
                  <a:pt x="4004" y="18929"/>
                  <a:pt x="0" y="15769"/>
                  <a:pt x="0" y="12380"/>
                </a:cubicBezTo>
                <a:cubicBezTo>
                  <a:pt x="0" y="7554"/>
                  <a:pt x="8252" y="3188"/>
                  <a:pt x="21600" y="0"/>
                </a:cubicBezTo>
              </a:path>
            </a:pathLst>
          </a:custGeom>
          <a:ln w="38100">
            <a:solidFill>
              <a:srgbClr val="F4D9D9"/>
            </a:solidFill>
            <a:miter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Freeform: Shape 12">
            <a:extLst>
              <a:ext uri="{FF2B5EF4-FFF2-40B4-BE49-F238E27FC236}">
                <a16:creationId xmlns:a16="http://schemas.microsoft.com/office/drawing/2014/main" id="{6AF4F668-DB28-6F89-4DA4-3F06B3736E6B}"/>
              </a:ext>
            </a:extLst>
          </p:cNvPr>
          <p:cNvSpPr/>
          <p:nvPr/>
        </p:nvSpPr>
        <p:spPr>
          <a:xfrm>
            <a:off x="2252302" y="2692698"/>
            <a:ext cx="153021" cy="149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4929"/>
                </a:lnTo>
                <a:lnTo>
                  <a:pt x="14965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4D9D9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13">
            <a:extLst>
              <a:ext uri="{FF2B5EF4-FFF2-40B4-BE49-F238E27FC236}">
                <a16:creationId xmlns:a16="http://schemas.microsoft.com/office/drawing/2014/main" id="{87B34DF4-D0DD-1826-D24C-2EB9C786E3C6}"/>
              </a:ext>
            </a:extLst>
          </p:cNvPr>
          <p:cNvSpPr/>
          <p:nvPr/>
        </p:nvSpPr>
        <p:spPr>
          <a:xfrm>
            <a:off x="2450893" y="4307007"/>
            <a:ext cx="1290815" cy="537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027" extrusionOk="0">
                <a:moveTo>
                  <a:pt x="0" y="0"/>
                </a:moveTo>
                <a:cubicBezTo>
                  <a:pt x="4470" y="15247"/>
                  <a:pt x="13609" y="21600"/>
                  <a:pt x="21600" y="16041"/>
                </a:cubicBezTo>
              </a:path>
            </a:pathLst>
          </a:custGeom>
          <a:ln w="38100">
            <a:solidFill>
              <a:srgbClr val="F4D9D9"/>
            </a:solidFill>
            <a:miter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14">
            <a:extLst>
              <a:ext uri="{FF2B5EF4-FFF2-40B4-BE49-F238E27FC236}">
                <a16:creationId xmlns:a16="http://schemas.microsoft.com/office/drawing/2014/main" id="{2905E322-69F8-BF88-3058-B14FB082FB09}"/>
              </a:ext>
            </a:extLst>
          </p:cNvPr>
          <p:cNvSpPr/>
          <p:nvPr/>
        </p:nvSpPr>
        <p:spPr>
          <a:xfrm>
            <a:off x="3687673" y="4720236"/>
            <a:ext cx="153097" cy="149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204"/>
                </a:moveTo>
                <a:lnTo>
                  <a:pt x="7341" y="21600"/>
                </a:lnTo>
                <a:lnTo>
                  <a:pt x="0" y="0"/>
                </a:lnTo>
                <a:lnTo>
                  <a:pt x="21600" y="4204"/>
                </a:lnTo>
                <a:close/>
              </a:path>
            </a:pathLst>
          </a:custGeom>
          <a:solidFill>
            <a:srgbClr val="F4D9D9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Freeform: Shape 15">
            <a:extLst>
              <a:ext uri="{FF2B5EF4-FFF2-40B4-BE49-F238E27FC236}">
                <a16:creationId xmlns:a16="http://schemas.microsoft.com/office/drawing/2014/main" id="{DE1284F8-4E4D-0617-706A-B6B1BC86ED03}"/>
              </a:ext>
            </a:extLst>
          </p:cNvPr>
          <p:cNvSpPr/>
          <p:nvPr/>
        </p:nvSpPr>
        <p:spPr>
          <a:xfrm>
            <a:off x="1471039" y="3821249"/>
            <a:ext cx="1350579" cy="1348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20" name="Freeform: Shape 56">
            <a:extLst>
              <a:ext uri="{FF2B5EF4-FFF2-40B4-BE49-F238E27FC236}">
                <a16:creationId xmlns:a16="http://schemas.microsoft.com/office/drawing/2014/main" id="{6DB73031-F548-E1C0-86EC-091340C4C9CB}"/>
              </a:ext>
            </a:extLst>
          </p:cNvPr>
          <p:cNvSpPr/>
          <p:nvPr/>
        </p:nvSpPr>
        <p:spPr bwMode="auto">
          <a:xfrm>
            <a:off x="4410624" y="4240312"/>
            <a:ext cx="509146" cy="510333"/>
          </a:xfrm>
          <a:custGeom>
            <a:avLst/>
            <a:gdLst>
              <a:gd name="T0" fmla="*/ 103 w 181"/>
              <a:gd name="T1" fmla="*/ 23 h 181"/>
              <a:gd name="T2" fmla="*/ 23 w 181"/>
              <a:gd name="T3" fmla="*/ 23 h 181"/>
              <a:gd name="T4" fmla="*/ 23 w 181"/>
              <a:gd name="T5" fmla="*/ 103 h 181"/>
              <a:gd name="T6" fmla="*/ 95 w 181"/>
              <a:gd name="T7" fmla="*/ 110 h 181"/>
              <a:gd name="T8" fmla="*/ 97 w 181"/>
              <a:gd name="T9" fmla="*/ 113 h 181"/>
              <a:gd name="T10" fmla="*/ 97 w 181"/>
              <a:gd name="T11" fmla="*/ 114 h 181"/>
              <a:gd name="T12" fmla="*/ 97 w 181"/>
              <a:gd name="T13" fmla="*/ 122 h 181"/>
              <a:gd name="T14" fmla="*/ 153 w 181"/>
              <a:gd name="T15" fmla="*/ 178 h 181"/>
              <a:gd name="T16" fmla="*/ 161 w 181"/>
              <a:gd name="T17" fmla="*/ 178 h 181"/>
              <a:gd name="T18" fmla="*/ 162 w 181"/>
              <a:gd name="T19" fmla="*/ 178 h 181"/>
              <a:gd name="T20" fmla="*/ 162 w 181"/>
              <a:gd name="T21" fmla="*/ 178 h 181"/>
              <a:gd name="T22" fmla="*/ 168 w 181"/>
              <a:gd name="T23" fmla="*/ 178 h 181"/>
              <a:gd name="T24" fmla="*/ 178 w 181"/>
              <a:gd name="T25" fmla="*/ 168 h 181"/>
              <a:gd name="T26" fmla="*/ 178 w 181"/>
              <a:gd name="T27" fmla="*/ 163 h 181"/>
              <a:gd name="T28" fmla="*/ 178 w 181"/>
              <a:gd name="T29" fmla="*/ 162 h 181"/>
              <a:gd name="T30" fmla="*/ 178 w 181"/>
              <a:gd name="T31" fmla="*/ 161 h 181"/>
              <a:gd name="T32" fmla="*/ 178 w 181"/>
              <a:gd name="T33" fmla="*/ 153 h 181"/>
              <a:gd name="T34" fmla="*/ 122 w 181"/>
              <a:gd name="T35" fmla="*/ 97 h 181"/>
              <a:gd name="T36" fmla="*/ 113 w 181"/>
              <a:gd name="T37" fmla="*/ 97 h 181"/>
              <a:gd name="T38" fmla="*/ 113 w 181"/>
              <a:gd name="T39" fmla="*/ 97 h 181"/>
              <a:gd name="T40" fmla="*/ 110 w 181"/>
              <a:gd name="T41" fmla="*/ 95 h 181"/>
              <a:gd name="T42" fmla="*/ 103 w 181"/>
              <a:gd name="T43" fmla="*/ 23 h 181"/>
              <a:gd name="T44" fmla="*/ 35 w 181"/>
              <a:gd name="T45" fmla="*/ 35 h 181"/>
              <a:gd name="T46" fmla="*/ 91 w 181"/>
              <a:gd name="T47" fmla="*/ 35 h 181"/>
              <a:gd name="T48" fmla="*/ 91 w 181"/>
              <a:gd name="T49" fmla="*/ 91 h 181"/>
              <a:gd name="T50" fmla="*/ 35 w 181"/>
              <a:gd name="T51" fmla="*/ 92 h 181"/>
              <a:gd name="T52" fmla="*/ 35 w 181"/>
              <a:gd name="T53" fmla="*/ 3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81">
                <a:moveTo>
                  <a:pt x="103" y="23"/>
                </a:moveTo>
                <a:cubicBezTo>
                  <a:pt x="81" y="0"/>
                  <a:pt x="45" y="0"/>
                  <a:pt x="23" y="23"/>
                </a:cubicBezTo>
                <a:cubicBezTo>
                  <a:pt x="0" y="45"/>
                  <a:pt x="0" y="81"/>
                  <a:pt x="23" y="103"/>
                </a:cubicBezTo>
                <a:cubicBezTo>
                  <a:pt x="42" y="123"/>
                  <a:pt x="72" y="125"/>
                  <a:pt x="95" y="110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4" y="116"/>
                  <a:pt x="94" y="120"/>
                  <a:pt x="97" y="122"/>
                </a:cubicBezTo>
                <a:cubicBezTo>
                  <a:pt x="153" y="178"/>
                  <a:pt x="153" y="178"/>
                  <a:pt x="153" y="178"/>
                </a:cubicBezTo>
                <a:cubicBezTo>
                  <a:pt x="155" y="181"/>
                  <a:pt x="159" y="181"/>
                  <a:pt x="161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4" y="180"/>
                  <a:pt x="166" y="180"/>
                  <a:pt x="168" y="178"/>
                </a:cubicBezTo>
                <a:cubicBezTo>
                  <a:pt x="178" y="168"/>
                  <a:pt x="178" y="168"/>
                  <a:pt x="178" y="168"/>
                </a:cubicBezTo>
                <a:cubicBezTo>
                  <a:pt x="180" y="166"/>
                  <a:pt x="180" y="164"/>
                  <a:pt x="178" y="163"/>
                </a:cubicBezTo>
                <a:cubicBezTo>
                  <a:pt x="178" y="162"/>
                  <a:pt x="178" y="162"/>
                  <a:pt x="178" y="162"/>
                </a:cubicBezTo>
                <a:cubicBezTo>
                  <a:pt x="178" y="161"/>
                  <a:pt x="178" y="161"/>
                  <a:pt x="178" y="161"/>
                </a:cubicBezTo>
                <a:cubicBezTo>
                  <a:pt x="181" y="159"/>
                  <a:pt x="181" y="155"/>
                  <a:pt x="178" y="153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0" y="94"/>
                  <a:pt x="116" y="94"/>
                  <a:pt x="113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25" y="73"/>
                  <a:pt x="123" y="42"/>
                  <a:pt x="103" y="23"/>
                </a:cubicBezTo>
                <a:moveTo>
                  <a:pt x="35" y="35"/>
                </a:moveTo>
                <a:cubicBezTo>
                  <a:pt x="50" y="19"/>
                  <a:pt x="76" y="19"/>
                  <a:pt x="91" y="35"/>
                </a:cubicBezTo>
                <a:cubicBezTo>
                  <a:pt x="107" y="50"/>
                  <a:pt x="107" y="76"/>
                  <a:pt x="91" y="91"/>
                </a:cubicBezTo>
                <a:cubicBezTo>
                  <a:pt x="76" y="107"/>
                  <a:pt x="50" y="107"/>
                  <a:pt x="35" y="92"/>
                </a:cubicBezTo>
                <a:cubicBezTo>
                  <a:pt x="19" y="76"/>
                  <a:pt x="19" y="50"/>
                  <a:pt x="35" y="35"/>
                </a:cubicBezTo>
              </a:path>
            </a:pathLst>
          </a:custGeom>
          <a:solidFill>
            <a:srgbClr val="5C7DB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Freeform: Shape 57">
            <a:extLst>
              <a:ext uri="{FF2B5EF4-FFF2-40B4-BE49-F238E27FC236}">
                <a16:creationId xmlns:a16="http://schemas.microsoft.com/office/drawing/2014/main" id="{9D8E9B7A-9CA6-3E4D-F14F-764598BF7B54}"/>
              </a:ext>
            </a:extLst>
          </p:cNvPr>
          <p:cNvSpPr/>
          <p:nvPr/>
        </p:nvSpPr>
        <p:spPr bwMode="auto">
          <a:xfrm>
            <a:off x="3161906" y="2075546"/>
            <a:ext cx="495686" cy="494634"/>
          </a:xfrm>
          <a:custGeom>
            <a:avLst/>
            <a:gdLst>
              <a:gd name="T0" fmla="*/ 0 w 199"/>
              <a:gd name="T1" fmla="*/ 99 h 198"/>
              <a:gd name="T2" fmla="*/ 199 w 199"/>
              <a:gd name="T3" fmla="*/ 99 h 198"/>
              <a:gd name="T4" fmla="*/ 112 w 199"/>
              <a:gd name="T5" fmla="*/ 185 h 198"/>
              <a:gd name="T6" fmla="*/ 104 w 199"/>
              <a:gd name="T7" fmla="*/ 145 h 198"/>
              <a:gd name="T8" fmla="*/ 112 w 199"/>
              <a:gd name="T9" fmla="*/ 185 h 198"/>
              <a:gd name="T10" fmla="*/ 96 w 199"/>
              <a:gd name="T11" fmla="*/ 145 h 198"/>
              <a:gd name="T12" fmla="*/ 87 w 199"/>
              <a:gd name="T13" fmla="*/ 185 h 198"/>
              <a:gd name="T14" fmla="*/ 87 w 199"/>
              <a:gd name="T15" fmla="*/ 13 h 198"/>
              <a:gd name="T16" fmla="*/ 96 w 199"/>
              <a:gd name="T17" fmla="*/ 53 h 198"/>
              <a:gd name="T18" fmla="*/ 87 w 199"/>
              <a:gd name="T19" fmla="*/ 13 h 198"/>
              <a:gd name="T20" fmla="*/ 104 w 199"/>
              <a:gd name="T21" fmla="*/ 53 h 198"/>
              <a:gd name="T22" fmla="*/ 112 w 199"/>
              <a:gd name="T23" fmla="*/ 13 h 198"/>
              <a:gd name="T24" fmla="*/ 104 w 199"/>
              <a:gd name="T25" fmla="*/ 61 h 198"/>
              <a:gd name="T26" fmla="*/ 149 w 199"/>
              <a:gd name="T27" fmla="*/ 95 h 198"/>
              <a:gd name="T28" fmla="*/ 104 w 199"/>
              <a:gd name="T29" fmla="*/ 61 h 198"/>
              <a:gd name="T30" fmla="*/ 96 w 199"/>
              <a:gd name="T31" fmla="*/ 95 h 198"/>
              <a:gd name="T32" fmla="*/ 57 w 199"/>
              <a:gd name="T33" fmla="*/ 55 h 198"/>
              <a:gd name="T34" fmla="*/ 42 w 199"/>
              <a:gd name="T35" fmla="*/ 95 h 198"/>
              <a:gd name="T36" fmla="*/ 31 w 199"/>
              <a:gd name="T37" fmla="*/ 45 h 198"/>
              <a:gd name="T38" fmla="*/ 42 w 199"/>
              <a:gd name="T39" fmla="*/ 95 h 198"/>
              <a:gd name="T40" fmla="*/ 49 w 199"/>
              <a:gd name="T41" fmla="*/ 145 h 198"/>
              <a:gd name="T42" fmla="*/ 13 w 199"/>
              <a:gd name="T43" fmla="*/ 103 h 198"/>
              <a:gd name="T44" fmla="*/ 50 w 199"/>
              <a:gd name="T45" fmla="*/ 103 h 198"/>
              <a:gd name="T46" fmla="*/ 96 w 199"/>
              <a:gd name="T47" fmla="*/ 137 h 198"/>
              <a:gd name="T48" fmla="*/ 50 w 199"/>
              <a:gd name="T49" fmla="*/ 103 h 198"/>
              <a:gd name="T50" fmla="*/ 104 w 199"/>
              <a:gd name="T51" fmla="*/ 103 h 198"/>
              <a:gd name="T52" fmla="*/ 143 w 199"/>
              <a:gd name="T53" fmla="*/ 142 h 198"/>
              <a:gd name="T54" fmla="*/ 157 w 199"/>
              <a:gd name="T55" fmla="*/ 103 h 198"/>
              <a:gd name="T56" fmla="*/ 168 w 199"/>
              <a:gd name="T57" fmla="*/ 153 h 198"/>
              <a:gd name="T58" fmla="*/ 157 w 199"/>
              <a:gd name="T59" fmla="*/ 103 h 198"/>
              <a:gd name="T60" fmla="*/ 150 w 199"/>
              <a:gd name="T61" fmla="*/ 53 h 198"/>
              <a:gd name="T62" fmla="*/ 187 w 199"/>
              <a:gd name="T63" fmla="*/ 95 h 198"/>
              <a:gd name="T64" fmla="*/ 162 w 199"/>
              <a:gd name="T65" fmla="*/ 39 h 198"/>
              <a:gd name="T66" fmla="*/ 131 w 199"/>
              <a:gd name="T67" fmla="*/ 18 h 198"/>
              <a:gd name="T68" fmla="*/ 68 w 199"/>
              <a:gd name="T69" fmla="*/ 18 h 198"/>
              <a:gd name="T70" fmla="*/ 37 w 199"/>
              <a:gd name="T71" fmla="*/ 39 h 198"/>
              <a:gd name="T72" fmla="*/ 37 w 199"/>
              <a:gd name="T73" fmla="*/ 159 h 198"/>
              <a:gd name="T74" fmla="*/ 68 w 199"/>
              <a:gd name="T75" fmla="*/ 180 h 198"/>
              <a:gd name="T76" fmla="*/ 131 w 199"/>
              <a:gd name="T77" fmla="*/ 180 h 198"/>
              <a:gd name="T78" fmla="*/ 162 w 199"/>
              <a:gd name="T79" fmla="*/ 15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9" h="198">
                <a:moveTo>
                  <a:pt x="100" y="0"/>
                </a:moveTo>
                <a:cubicBezTo>
                  <a:pt x="45" y="0"/>
                  <a:pt x="0" y="44"/>
                  <a:pt x="0" y="99"/>
                </a:cubicBezTo>
                <a:cubicBezTo>
                  <a:pt x="0" y="153"/>
                  <a:pt x="45" y="198"/>
                  <a:pt x="100" y="198"/>
                </a:cubicBezTo>
                <a:cubicBezTo>
                  <a:pt x="154" y="198"/>
                  <a:pt x="199" y="153"/>
                  <a:pt x="199" y="99"/>
                </a:cubicBezTo>
                <a:cubicBezTo>
                  <a:pt x="199" y="44"/>
                  <a:pt x="154" y="0"/>
                  <a:pt x="100" y="0"/>
                </a:cubicBezTo>
                <a:moveTo>
                  <a:pt x="112" y="185"/>
                </a:moveTo>
                <a:cubicBezTo>
                  <a:pt x="109" y="185"/>
                  <a:pt x="106" y="186"/>
                  <a:pt x="104" y="186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116" y="145"/>
                  <a:pt x="129" y="147"/>
                  <a:pt x="140" y="150"/>
                </a:cubicBezTo>
                <a:cubicBezTo>
                  <a:pt x="133" y="167"/>
                  <a:pt x="123" y="180"/>
                  <a:pt x="112" y="185"/>
                </a:cubicBezTo>
                <a:moveTo>
                  <a:pt x="59" y="150"/>
                </a:moveTo>
                <a:cubicBezTo>
                  <a:pt x="71" y="147"/>
                  <a:pt x="83" y="145"/>
                  <a:pt x="96" y="145"/>
                </a:cubicBezTo>
                <a:cubicBezTo>
                  <a:pt x="96" y="186"/>
                  <a:pt x="96" y="186"/>
                  <a:pt x="96" y="186"/>
                </a:cubicBezTo>
                <a:cubicBezTo>
                  <a:pt x="93" y="186"/>
                  <a:pt x="90" y="185"/>
                  <a:pt x="87" y="185"/>
                </a:cubicBezTo>
                <a:cubicBezTo>
                  <a:pt x="76" y="180"/>
                  <a:pt x="66" y="167"/>
                  <a:pt x="59" y="150"/>
                </a:cubicBezTo>
                <a:moveTo>
                  <a:pt x="87" y="13"/>
                </a:moveTo>
                <a:cubicBezTo>
                  <a:pt x="90" y="12"/>
                  <a:pt x="93" y="12"/>
                  <a:pt x="96" y="12"/>
                </a:cubicBezTo>
                <a:cubicBezTo>
                  <a:pt x="96" y="53"/>
                  <a:pt x="96" y="53"/>
                  <a:pt x="96" y="53"/>
                </a:cubicBezTo>
                <a:cubicBezTo>
                  <a:pt x="83" y="53"/>
                  <a:pt x="71" y="51"/>
                  <a:pt x="59" y="48"/>
                </a:cubicBezTo>
                <a:cubicBezTo>
                  <a:pt x="66" y="31"/>
                  <a:pt x="76" y="18"/>
                  <a:pt x="87" y="13"/>
                </a:cubicBezTo>
                <a:moveTo>
                  <a:pt x="140" y="48"/>
                </a:moveTo>
                <a:cubicBezTo>
                  <a:pt x="129" y="51"/>
                  <a:pt x="116" y="53"/>
                  <a:pt x="104" y="53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6" y="12"/>
                  <a:pt x="109" y="12"/>
                  <a:pt x="112" y="13"/>
                </a:cubicBezTo>
                <a:cubicBezTo>
                  <a:pt x="123" y="18"/>
                  <a:pt x="133" y="31"/>
                  <a:pt x="140" y="48"/>
                </a:cubicBezTo>
                <a:moveTo>
                  <a:pt x="104" y="61"/>
                </a:moveTo>
                <a:cubicBezTo>
                  <a:pt x="117" y="61"/>
                  <a:pt x="130" y="59"/>
                  <a:pt x="143" y="55"/>
                </a:cubicBezTo>
                <a:cubicBezTo>
                  <a:pt x="146" y="67"/>
                  <a:pt x="148" y="81"/>
                  <a:pt x="149" y="95"/>
                </a:cubicBezTo>
                <a:cubicBezTo>
                  <a:pt x="104" y="95"/>
                  <a:pt x="104" y="95"/>
                  <a:pt x="104" y="95"/>
                </a:cubicBezTo>
                <a:lnTo>
                  <a:pt x="104" y="61"/>
                </a:lnTo>
                <a:close/>
                <a:moveTo>
                  <a:pt x="96" y="61"/>
                </a:moveTo>
                <a:cubicBezTo>
                  <a:pt x="96" y="95"/>
                  <a:pt x="96" y="95"/>
                  <a:pt x="96" y="95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81"/>
                  <a:pt x="53" y="67"/>
                  <a:pt x="57" y="55"/>
                </a:cubicBezTo>
                <a:cubicBezTo>
                  <a:pt x="69" y="59"/>
                  <a:pt x="82" y="61"/>
                  <a:pt x="96" y="61"/>
                </a:cubicBezTo>
                <a:moveTo>
                  <a:pt x="42" y="95"/>
                </a:moveTo>
                <a:cubicBezTo>
                  <a:pt x="13" y="95"/>
                  <a:pt x="13" y="95"/>
                  <a:pt x="13" y="95"/>
                </a:cubicBezTo>
                <a:cubicBezTo>
                  <a:pt x="13" y="76"/>
                  <a:pt x="20" y="59"/>
                  <a:pt x="31" y="45"/>
                </a:cubicBezTo>
                <a:cubicBezTo>
                  <a:pt x="37" y="48"/>
                  <a:pt x="43" y="51"/>
                  <a:pt x="49" y="53"/>
                </a:cubicBezTo>
                <a:cubicBezTo>
                  <a:pt x="45" y="65"/>
                  <a:pt x="43" y="80"/>
                  <a:pt x="42" y="95"/>
                </a:cubicBezTo>
                <a:moveTo>
                  <a:pt x="42" y="103"/>
                </a:moveTo>
                <a:cubicBezTo>
                  <a:pt x="43" y="118"/>
                  <a:pt x="45" y="132"/>
                  <a:pt x="49" y="145"/>
                </a:cubicBezTo>
                <a:cubicBezTo>
                  <a:pt x="43" y="147"/>
                  <a:pt x="37" y="150"/>
                  <a:pt x="31" y="153"/>
                </a:cubicBezTo>
                <a:cubicBezTo>
                  <a:pt x="20" y="139"/>
                  <a:pt x="13" y="122"/>
                  <a:pt x="13" y="103"/>
                </a:cubicBezTo>
                <a:lnTo>
                  <a:pt x="42" y="103"/>
                </a:lnTo>
                <a:close/>
                <a:moveTo>
                  <a:pt x="50" y="103"/>
                </a:moveTo>
                <a:cubicBezTo>
                  <a:pt x="96" y="103"/>
                  <a:pt x="96" y="103"/>
                  <a:pt x="96" y="10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82" y="137"/>
                  <a:pt x="69" y="139"/>
                  <a:pt x="57" y="142"/>
                </a:cubicBezTo>
                <a:cubicBezTo>
                  <a:pt x="53" y="131"/>
                  <a:pt x="51" y="117"/>
                  <a:pt x="50" y="103"/>
                </a:cubicBezTo>
                <a:moveTo>
                  <a:pt x="104" y="137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48" y="117"/>
                  <a:pt x="146" y="131"/>
                  <a:pt x="143" y="142"/>
                </a:cubicBezTo>
                <a:cubicBezTo>
                  <a:pt x="130" y="139"/>
                  <a:pt x="117" y="137"/>
                  <a:pt x="104" y="137"/>
                </a:cubicBezTo>
                <a:moveTo>
                  <a:pt x="157" y="103"/>
                </a:moveTo>
                <a:cubicBezTo>
                  <a:pt x="187" y="103"/>
                  <a:pt x="187" y="103"/>
                  <a:pt x="187" y="103"/>
                </a:cubicBezTo>
                <a:cubicBezTo>
                  <a:pt x="186" y="122"/>
                  <a:pt x="179" y="139"/>
                  <a:pt x="168" y="153"/>
                </a:cubicBezTo>
                <a:cubicBezTo>
                  <a:pt x="162" y="150"/>
                  <a:pt x="156" y="147"/>
                  <a:pt x="150" y="145"/>
                </a:cubicBezTo>
                <a:cubicBezTo>
                  <a:pt x="154" y="132"/>
                  <a:pt x="156" y="118"/>
                  <a:pt x="157" y="103"/>
                </a:cubicBezTo>
                <a:moveTo>
                  <a:pt x="157" y="95"/>
                </a:moveTo>
                <a:cubicBezTo>
                  <a:pt x="156" y="80"/>
                  <a:pt x="154" y="65"/>
                  <a:pt x="150" y="53"/>
                </a:cubicBezTo>
                <a:cubicBezTo>
                  <a:pt x="156" y="51"/>
                  <a:pt x="162" y="48"/>
                  <a:pt x="168" y="45"/>
                </a:cubicBezTo>
                <a:cubicBezTo>
                  <a:pt x="179" y="59"/>
                  <a:pt x="186" y="76"/>
                  <a:pt x="187" y="95"/>
                </a:cubicBezTo>
                <a:lnTo>
                  <a:pt x="157" y="95"/>
                </a:lnTo>
                <a:close/>
                <a:moveTo>
                  <a:pt x="162" y="39"/>
                </a:moveTo>
                <a:cubicBezTo>
                  <a:pt x="158" y="41"/>
                  <a:pt x="153" y="43"/>
                  <a:pt x="147" y="45"/>
                </a:cubicBezTo>
                <a:cubicBezTo>
                  <a:pt x="143" y="34"/>
                  <a:pt x="137" y="25"/>
                  <a:pt x="131" y="18"/>
                </a:cubicBezTo>
                <a:cubicBezTo>
                  <a:pt x="143" y="22"/>
                  <a:pt x="154" y="29"/>
                  <a:pt x="162" y="39"/>
                </a:cubicBezTo>
                <a:moveTo>
                  <a:pt x="68" y="18"/>
                </a:moveTo>
                <a:cubicBezTo>
                  <a:pt x="62" y="25"/>
                  <a:pt x="56" y="34"/>
                  <a:pt x="52" y="45"/>
                </a:cubicBezTo>
                <a:cubicBezTo>
                  <a:pt x="46" y="43"/>
                  <a:pt x="41" y="41"/>
                  <a:pt x="37" y="39"/>
                </a:cubicBezTo>
                <a:cubicBezTo>
                  <a:pt x="46" y="29"/>
                  <a:pt x="56" y="22"/>
                  <a:pt x="68" y="18"/>
                </a:cubicBezTo>
                <a:moveTo>
                  <a:pt x="37" y="159"/>
                </a:moveTo>
                <a:cubicBezTo>
                  <a:pt x="41" y="157"/>
                  <a:pt x="46" y="154"/>
                  <a:pt x="52" y="152"/>
                </a:cubicBezTo>
                <a:cubicBezTo>
                  <a:pt x="56" y="163"/>
                  <a:pt x="62" y="173"/>
                  <a:pt x="68" y="180"/>
                </a:cubicBezTo>
                <a:cubicBezTo>
                  <a:pt x="56" y="175"/>
                  <a:pt x="46" y="168"/>
                  <a:pt x="37" y="159"/>
                </a:cubicBezTo>
                <a:moveTo>
                  <a:pt x="131" y="180"/>
                </a:moveTo>
                <a:cubicBezTo>
                  <a:pt x="137" y="173"/>
                  <a:pt x="143" y="163"/>
                  <a:pt x="147" y="152"/>
                </a:cubicBezTo>
                <a:cubicBezTo>
                  <a:pt x="153" y="154"/>
                  <a:pt x="158" y="157"/>
                  <a:pt x="162" y="159"/>
                </a:cubicBezTo>
                <a:cubicBezTo>
                  <a:pt x="154" y="168"/>
                  <a:pt x="143" y="175"/>
                  <a:pt x="131" y="180"/>
                </a:cubicBezTo>
              </a:path>
            </a:pathLst>
          </a:custGeom>
          <a:solidFill>
            <a:srgbClr val="5C7DB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Freeform: Shape 58">
            <a:extLst>
              <a:ext uri="{FF2B5EF4-FFF2-40B4-BE49-F238E27FC236}">
                <a16:creationId xmlns:a16="http://schemas.microsoft.com/office/drawing/2014/main" id="{ACCDFF22-CE2E-CE29-7A75-2A90316BA46A}"/>
              </a:ext>
            </a:extLst>
          </p:cNvPr>
          <p:cNvSpPr/>
          <p:nvPr/>
        </p:nvSpPr>
        <p:spPr bwMode="auto">
          <a:xfrm>
            <a:off x="1892529" y="4253893"/>
            <a:ext cx="507600" cy="483173"/>
          </a:xfrm>
          <a:custGeom>
            <a:avLst/>
            <a:gdLst>
              <a:gd name="T0" fmla="*/ 43 w 202"/>
              <a:gd name="T1" fmla="*/ 118 h 192"/>
              <a:gd name="T2" fmla="*/ 29 w 202"/>
              <a:gd name="T3" fmla="*/ 88 h 192"/>
              <a:gd name="T4" fmla="*/ 69 w 202"/>
              <a:gd name="T5" fmla="*/ 77 h 192"/>
              <a:gd name="T6" fmla="*/ 49 w 202"/>
              <a:gd name="T7" fmla="*/ 145 h 192"/>
              <a:gd name="T8" fmla="*/ 49 w 202"/>
              <a:gd name="T9" fmla="*/ 47 h 192"/>
              <a:gd name="T10" fmla="*/ 49 w 202"/>
              <a:gd name="T11" fmla="*/ 145 h 192"/>
              <a:gd name="T12" fmla="*/ 86 w 202"/>
              <a:gd name="T13" fmla="*/ 96 h 192"/>
              <a:gd name="T14" fmla="*/ 12 w 202"/>
              <a:gd name="T15" fmla="*/ 96 h 192"/>
              <a:gd name="T16" fmla="*/ 177 w 202"/>
              <a:gd name="T17" fmla="*/ 76 h 192"/>
              <a:gd name="T18" fmla="*/ 102 w 202"/>
              <a:gd name="T19" fmla="*/ 84 h 192"/>
              <a:gd name="T20" fmla="*/ 177 w 202"/>
              <a:gd name="T21" fmla="*/ 76 h 192"/>
              <a:gd name="T22" fmla="*/ 94 w 202"/>
              <a:gd name="T23" fmla="*/ 51 h 192"/>
              <a:gd name="T24" fmla="*/ 153 w 202"/>
              <a:gd name="T25" fmla="*/ 59 h 192"/>
              <a:gd name="T26" fmla="*/ 202 w 202"/>
              <a:gd name="T27" fmla="*/ 49 h 192"/>
              <a:gd name="T28" fmla="*/ 192 w 202"/>
              <a:gd name="T29" fmla="*/ 192 h 192"/>
              <a:gd name="T30" fmla="*/ 45 w 202"/>
              <a:gd name="T31" fmla="*/ 182 h 192"/>
              <a:gd name="T32" fmla="*/ 49 w 202"/>
              <a:gd name="T33" fmla="*/ 151 h 192"/>
              <a:gd name="T34" fmla="*/ 57 w 202"/>
              <a:gd name="T35" fmla="*/ 180 h 192"/>
              <a:gd name="T36" fmla="*/ 190 w 202"/>
              <a:gd name="T37" fmla="*/ 55 h 192"/>
              <a:gd name="T38" fmla="*/ 147 w 202"/>
              <a:gd name="T39" fmla="*/ 39 h 192"/>
              <a:gd name="T40" fmla="*/ 57 w 202"/>
              <a:gd name="T41" fmla="*/ 12 h 192"/>
              <a:gd name="T42" fmla="*/ 49 w 202"/>
              <a:gd name="T43" fmla="*/ 41 h 192"/>
              <a:gd name="T44" fmla="*/ 45 w 202"/>
              <a:gd name="T45" fmla="*/ 10 h 192"/>
              <a:gd name="T46" fmla="*/ 153 w 202"/>
              <a:gd name="T47" fmla="*/ 0 h 192"/>
              <a:gd name="T48" fmla="*/ 157 w 202"/>
              <a:gd name="T49" fmla="*/ 1 h 192"/>
              <a:gd name="T50" fmla="*/ 202 w 202"/>
              <a:gd name="T51" fmla="*/ 49 h 192"/>
              <a:gd name="T52" fmla="*/ 182 w 202"/>
              <a:gd name="T53" fmla="*/ 43 h 192"/>
              <a:gd name="T54" fmla="*/ 159 w 202"/>
              <a:gd name="T55" fmla="*/ 39 h 192"/>
              <a:gd name="T56" fmla="*/ 182 w 202"/>
              <a:gd name="T57" fmla="*/ 43 h 192"/>
              <a:gd name="T58" fmla="*/ 137 w 202"/>
              <a:gd name="T59" fmla="*/ 158 h 192"/>
              <a:gd name="T60" fmla="*/ 70 w 202"/>
              <a:gd name="T61" fmla="*/ 150 h 192"/>
              <a:gd name="T62" fmla="*/ 177 w 202"/>
              <a:gd name="T63" fmla="*/ 101 h 192"/>
              <a:gd name="T64" fmla="*/ 102 w 202"/>
              <a:gd name="T65" fmla="*/ 109 h 192"/>
              <a:gd name="T66" fmla="*/ 177 w 202"/>
              <a:gd name="T67" fmla="*/ 101 h 192"/>
              <a:gd name="T68" fmla="*/ 95 w 202"/>
              <a:gd name="T69" fmla="*/ 125 h 192"/>
              <a:gd name="T70" fmla="*/ 177 w 202"/>
              <a:gd name="T71" fmla="*/ 1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2" h="192">
                <a:moveTo>
                  <a:pt x="78" y="87"/>
                </a:moveTo>
                <a:cubicBezTo>
                  <a:pt x="43" y="118"/>
                  <a:pt x="43" y="118"/>
                  <a:pt x="43" y="118"/>
                </a:cubicBezTo>
                <a:cubicBezTo>
                  <a:pt x="20" y="99"/>
                  <a:pt x="20" y="99"/>
                  <a:pt x="20" y="99"/>
                </a:cubicBezTo>
                <a:cubicBezTo>
                  <a:pt x="29" y="88"/>
                  <a:pt x="29" y="88"/>
                  <a:pt x="29" y="88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69" y="77"/>
                  <a:pt x="69" y="77"/>
                  <a:pt x="69" y="77"/>
                </a:cubicBezTo>
                <a:lnTo>
                  <a:pt x="78" y="87"/>
                </a:lnTo>
                <a:close/>
                <a:moveTo>
                  <a:pt x="49" y="145"/>
                </a:moveTo>
                <a:cubicBezTo>
                  <a:pt x="22" y="145"/>
                  <a:pt x="0" y="123"/>
                  <a:pt x="0" y="96"/>
                </a:cubicBezTo>
                <a:cubicBezTo>
                  <a:pt x="0" y="69"/>
                  <a:pt x="22" y="47"/>
                  <a:pt x="49" y="47"/>
                </a:cubicBezTo>
                <a:cubicBezTo>
                  <a:pt x="76" y="47"/>
                  <a:pt x="98" y="69"/>
                  <a:pt x="98" y="96"/>
                </a:cubicBezTo>
                <a:cubicBezTo>
                  <a:pt x="98" y="123"/>
                  <a:pt x="76" y="145"/>
                  <a:pt x="49" y="145"/>
                </a:cubicBezTo>
                <a:moveTo>
                  <a:pt x="49" y="133"/>
                </a:moveTo>
                <a:cubicBezTo>
                  <a:pt x="69" y="133"/>
                  <a:pt x="86" y="116"/>
                  <a:pt x="86" y="96"/>
                </a:cubicBezTo>
                <a:cubicBezTo>
                  <a:pt x="86" y="76"/>
                  <a:pt x="69" y="59"/>
                  <a:pt x="49" y="59"/>
                </a:cubicBezTo>
                <a:cubicBezTo>
                  <a:pt x="29" y="59"/>
                  <a:pt x="12" y="76"/>
                  <a:pt x="12" y="96"/>
                </a:cubicBezTo>
                <a:cubicBezTo>
                  <a:pt x="12" y="116"/>
                  <a:pt x="29" y="133"/>
                  <a:pt x="49" y="133"/>
                </a:cubicBezTo>
                <a:moveTo>
                  <a:pt x="177" y="76"/>
                </a:moveTo>
                <a:cubicBezTo>
                  <a:pt x="100" y="76"/>
                  <a:pt x="100" y="76"/>
                  <a:pt x="100" y="76"/>
                </a:cubicBezTo>
                <a:cubicBezTo>
                  <a:pt x="101" y="79"/>
                  <a:pt x="102" y="81"/>
                  <a:pt x="102" y="84"/>
                </a:cubicBezTo>
                <a:cubicBezTo>
                  <a:pt x="177" y="84"/>
                  <a:pt x="177" y="84"/>
                  <a:pt x="177" y="84"/>
                </a:cubicBezTo>
                <a:lnTo>
                  <a:pt x="177" y="76"/>
                </a:lnTo>
                <a:close/>
                <a:moveTo>
                  <a:pt x="144" y="51"/>
                </a:moveTo>
                <a:cubicBezTo>
                  <a:pt x="94" y="51"/>
                  <a:pt x="94" y="51"/>
                  <a:pt x="94" y="51"/>
                </a:cubicBezTo>
                <a:cubicBezTo>
                  <a:pt x="94" y="59"/>
                  <a:pt x="94" y="59"/>
                  <a:pt x="94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0" y="58"/>
                  <a:pt x="147" y="55"/>
                  <a:pt x="144" y="51"/>
                </a:cubicBezTo>
                <a:moveTo>
                  <a:pt x="202" y="49"/>
                </a:moveTo>
                <a:cubicBezTo>
                  <a:pt x="202" y="182"/>
                  <a:pt x="202" y="182"/>
                  <a:pt x="202" y="182"/>
                </a:cubicBezTo>
                <a:cubicBezTo>
                  <a:pt x="202" y="188"/>
                  <a:pt x="198" y="192"/>
                  <a:pt x="192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49" y="192"/>
                  <a:pt x="45" y="188"/>
                  <a:pt x="45" y="182"/>
                </a:cubicBezTo>
                <a:cubicBezTo>
                  <a:pt x="45" y="151"/>
                  <a:pt x="45" y="151"/>
                  <a:pt x="45" y="151"/>
                </a:cubicBezTo>
                <a:cubicBezTo>
                  <a:pt x="46" y="151"/>
                  <a:pt x="48" y="151"/>
                  <a:pt x="49" y="151"/>
                </a:cubicBezTo>
                <a:cubicBezTo>
                  <a:pt x="52" y="151"/>
                  <a:pt x="54" y="150"/>
                  <a:pt x="57" y="150"/>
                </a:cubicBezTo>
                <a:cubicBezTo>
                  <a:pt x="57" y="180"/>
                  <a:pt x="57" y="180"/>
                  <a:pt x="57" y="180"/>
                </a:cubicBezTo>
                <a:cubicBezTo>
                  <a:pt x="190" y="180"/>
                  <a:pt x="190" y="180"/>
                  <a:pt x="190" y="180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54" y="55"/>
                  <a:pt x="147" y="48"/>
                  <a:pt x="147" y="39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42"/>
                  <a:pt x="57" y="42"/>
                  <a:pt x="57" y="42"/>
                </a:cubicBezTo>
                <a:cubicBezTo>
                  <a:pt x="54" y="42"/>
                  <a:pt x="52" y="41"/>
                  <a:pt x="49" y="41"/>
                </a:cubicBezTo>
                <a:cubicBezTo>
                  <a:pt x="48" y="41"/>
                  <a:pt x="46" y="41"/>
                  <a:pt x="45" y="42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4"/>
                  <a:pt x="49" y="0"/>
                  <a:pt x="55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5" y="0"/>
                  <a:pt x="156" y="0"/>
                  <a:pt x="157" y="1"/>
                </a:cubicBezTo>
                <a:cubicBezTo>
                  <a:pt x="200" y="44"/>
                  <a:pt x="200" y="44"/>
                  <a:pt x="200" y="44"/>
                </a:cubicBezTo>
                <a:cubicBezTo>
                  <a:pt x="202" y="46"/>
                  <a:pt x="202" y="46"/>
                  <a:pt x="202" y="49"/>
                </a:cubicBezTo>
                <a:cubicBezTo>
                  <a:pt x="202" y="49"/>
                  <a:pt x="202" y="49"/>
                  <a:pt x="202" y="49"/>
                </a:cubicBezTo>
                <a:moveTo>
                  <a:pt x="182" y="43"/>
                </a:moveTo>
                <a:cubicBezTo>
                  <a:pt x="159" y="20"/>
                  <a:pt x="159" y="20"/>
                  <a:pt x="159" y="2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9" y="42"/>
                  <a:pt x="161" y="43"/>
                  <a:pt x="163" y="43"/>
                </a:cubicBezTo>
                <a:lnTo>
                  <a:pt x="182" y="43"/>
                </a:lnTo>
                <a:close/>
                <a:moveTo>
                  <a:pt x="70" y="158"/>
                </a:moveTo>
                <a:cubicBezTo>
                  <a:pt x="137" y="158"/>
                  <a:pt x="137" y="158"/>
                  <a:pt x="137" y="158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70" y="150"/>
                  <a:pt x="70" y="150"/>
                  <a:pt x="70" y="150"/>
                </a:cubicBezTo>
                <a:lnTo>
                  <a:pt x="70" y="158"/>
                </a:lnTo>
                <a:close/>
                <a:moveTo>
                  <a:pt x="177" y="101"/>
                </a:moveTo>
                <a:cubicBezTo>
                  <a:pt x="103" y="101"/>
                  <a:pt x="103" y="101"/>
                  <a:pt x="103" y="101"/>
                </a:cubicBezTo>
                <a:cubicBezTo>
                  <a:pt x="103" y="103"/>
                  <a:pt x="103" y="106"/>
                  <a:pt x="102" y="109"/>
                </a:cubicBezTo>
                <a:cubicBezTo>
                  <a:pt x="177" y="109"/>
                  <a:pt x="177" y="109"/>
                  <a:pt x="177" y="109"/>
                </a:cubicBezTo>
                <a:lnTo>
                  <a:pt x="177" y="101"/>
                </a:lnTo>
                <a:close/>
                <a:moveTo>
                  <a:pt x="177" y="125"/>
                </a:moveTo>
                <a:cubicBezTo>
                  <a:pt x="95" y="125"/>
                  <a:pt x="95" y="125"/>
                  <a:pt x="95" y="125"/>
                </a:cubicBezTo>
                <a:cubicBezTo>
                  <a:pt x="93" y="128"/>
                  <a:pt x="91" y="131"/>
                  <a:pt x="89" y="133"/>
                </a:cubicBezTo>
                <a:cubicBezTo>
                  <a:pt x="177" y="133"/>
                  <a:pt x="177" y="133"/>
                  <a:pt x="177" y="133"/>
                </a:cubicBezTo>
                <a:lnTo>
                  <a:pt x="177" y="125"/>
                </a:lnTo>
                <a:close/>
              </a:path>
            </a:pathLst>
          </a:custGeom>
          <a:solidFill>
            <a:srgbClr val="5C7DB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FB42332-EC5E-2F38-2C8D-694BF7AA4773}"/>
              </a:ext>
            </a:extLst>
          </p:cNvPr>
          <p:cNvGrpSpPr/>
          <p:nvPr/>
        </p:nvGrpSpPr>
        <p:grpSpPr>
          <a:xfrm>
            <a:off x="6360062" y="1987937"/>
            <a:ext cx="4117438" cy="752974"/>
            <a:chOff x="6360062" y="1810016"/>
            <a:chExt cx="4117438" cy="75297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0F2061D-7E6E-37FA-907E-3838F6055225}"/>
                </a:ext>
              </a:extLst>
            </p:cNvPr>
            <p:cNvGrpSpPr/>
            <p:nvPr/>
          </p:nvGrpSpPr>
          <p:grpSpPr>
            <a:xfrm>
              <a:off x="6360062" y="1861447"/>
              <a:ext cx="586202" cy="586202"/>
              <a:chOff x="6360062" y="2221370"/>
              <a:chExt cx="586202" cy="586202"/>
            </a:xfrm>
          </p:grpSpPr>
          <p:sp>
            <p:nvSpPr>
              <p:cNvPr id="24" name="Freeform: Shape 49">
                <a:extLst>
                  <a:ext uri="{FF2B5EF4-FFF2-40B4-BE49-F238E27FC236}">
                    <a16:creationId xmlns:a16="http://schemas.microsoft.com/office/drawing/2014/main" id="{722F1DE5-CADA-BE75-BCEE-F3E10630D828}"/>
                  </a:ext>
                </a:extLst>
              </p:cNvPr>
              <p:cNvSpPr/>
              <p:nvPr/>
            </p:nvSpPr>
            <p:spPr>
              <a:xfrm>
                <a:off x="6360062" y="2221370"/>
                <a:ext cx="586202" cy="5862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  <a:ln w="4846" cap="flat">
                <a:noFill/>
                <a:prstDash val="solid"/>
                <a:miter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endParaRPr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+mn-lt"/>
                </a:endParaRPr>
              </a:p>
            </p:txBody>
          </p:sp>
          <p:sp>
            <p:nvSpPr>
              <p:cNvPr id="25" name="Freeform: Shape 50">
                <a:extLst>
                  <a:ext uri="{FF2B5EF4-FFF2-40B4-BE49-F238E27FC236}">
                    <a16:creationId xmlns:a16="http://schemas.microsoft.com/office/drawing/2014/main" id="{1C789A1E-0CB7-5898-7898-AD57449DC7FD}"/>
                  </a:ext>
                </a:extLst>
              </p:cNvPr>
              <p:cNvSpPr/>
              <p:nvPr/>
            </p:nvSpPr>
            <p:spPr>
              <a:xfrm>
                <a:off x="6539174" y="2394906"/>
                <a:ext cx="227978" cy="239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5C7DB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575332D-5EAE-E73A-DDF0-DE309CBF4A40}"/>
                </a:ext>
              </a:extLst>
            </p:cNvPr>
            <p:cNvGrpSpPr/>
            <p:nvPr/>
          </p:nvGrpSpPr>
          <p:grpSpPr>
            <a:xfrm>
              <a:off x="7083556" y="1810016"/>
              <a:ext cx="3393944" cy="752974"/>
              <a:chOff x="4867481" y="1349141"/>
              <a:chExt cx="3393944" cy="752974"/>
            </a:xfrm>
          </p:grpSpPr>
          <p:sp>
            <p:nvSpPr>
              <p:cNvPr id="44" name="文本框 7">
                <a:extLst>
                  <a:ext uri="{FF2B5EF4-FFF2-40B4-BE49-F238E27FC236}">
                    <a16:creationId xmlns:a16="http://schemas.microsoft.com/office/drawing/2014/main" id="{1ED56379-3650-9EBF-BF54-DB36DC9A2A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67481" y="1349141"/>
                <a:ext cx="233780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  <a:endParaRPr lang="en-US" altLang="zh-CN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ACD67F6-9424-7DF1-2DA1-26D3A7AC0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7481" y="1614289"/>
                <a:ext cx="3393944" cy="4878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alpha val="50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chemeClr val="bg1">
                        <a:alpha val="50000"/>
                      </a:schemeClr>
                    </a:solidFill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CE11D04-FF93-6120-FD3A-7B7B901391EB}"/>
              </a:ext>
            </a:extLst>
          </p:cNvPr>
          <p:cNvGrpSpPr/>
          <p:nvPr/>
        </p:nvGrpSpPr>
        <p:grpSpPr>
          <a:xfrm>
            <a:off x="6360062" y="2992804"/>
            <a:ext cx="4117438" cy="752974"/>
            <a:chOff x="6360062" y="1810016"/>
            <a:chExt cx="4117438" cy="752974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CCABD14-5445-1099-1A9A-E6C88F26C633}"/>
                </a:ext>
              </a:extLst>
            </p:cNvPr>
            <p:cNvGrpSpPr/>
            <p:nvPr/>
          </p:nvGrpSpPr>
          <p:grpSpPr>
            <a:xfrm>
              <a:off x="6360062" y="1861447"/>
              <a:ext cx="586202" cy="586202"/>
              <a:chOff x="6360062" y="2221370"/>
              <a:chExt cx="586202" cy="586202"/>
            </a:xfrm>
          </p:grpSpPr>
          <p:sp>
            <p:nvSpPr>
              <p:cNvPr id="52" name="Freeform: Shape 49">
                <a:extLst>
                  <a:ext uri="{FF2B5EF4-FFF2-40B4-BE49-F238E27FC236}">
                    <a16:creationId xmlns:a16="http://schemas.microsoft.com/office/drawing/2014/main" id="{237A3B0B-3592-B1B3-F36A-0C3974A4BEF8}"/>
                  </a:ext>
                </a:extLst>
              </p:cNvPr>
              <p:cNvSpPr/>
              <p:nvPr/>
            </p:nvSpPr>
            <p:spPr>
              <a:xfrm>
                <a:off x="6360062" y="2221370"/>
                <a:ext cx="586202" cy="5862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  <a:ln w="4846" cap="flat">
                <a:noFill/>
                <a:prstDash val="solid"/>
                <a:miter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endParaRPr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+mn-lt"/>
                </a:endParaRPr>
              </a:p>
            </p:txBody>
          </p:sp>
          <p:sp>
            <p:nvSpPr>
              <p:cNvPr id="53" name="Freeform: Shape 50">
                <a:extLst>
                  <a:ext uri="{FF2B5EF4-FFF2-40B4-BE49-F238E27FC236}">
                    <a16:creationId xmlns:a16="http://schemas.microsoft.com/office/drawing/2014/main" id="{8F6027C7-5A64-48D1-E96A-CFC239A6FC84}"/>
                  </a:ext>
                </a:extLst>
              </p:cNvPr>
              <p:cNvSpPr/>
              <p:nvPr/>
            </p:nvSpPr>
            <p:spPr>
              <a:xfrm>
                <a:off x="6539174" y="2394906"/>
                <a:ext cx="227978" cy="239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5C7DB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3C7FA3D-C330-EE32-6723-D6B2B7B6A97A}"/>
                </a:ext>
              </a:extLst>
            </p:cNvPr>
            <p:cNvGrpSpPr/>
            <p:nvPr/>
          </p:nvGrpSpPr>
          <p:grpSpPr>
            <a:xfrm>
              <a:off x="7083556" y="1810016"/>
              <a:ext cx="3393944" cy="752974"/>
              <a:chOff x="4867481" y="1349141"/>
              <a:chExt cx="3393944" cy="752974"/>
            </a:xfrm>
          </p:grpSpPr>
          <p:sp>
            <p:nvSpPr>
              <p:cNvPr id="50" name="文本框 7">
                <a:extLst>
                  <a:ext uri="{FF2B5EF4-FFF2-40B4-BE49-F238E27FC236}">
                    <a16:creationId xmlns:a16="http://schemas.microsoft.com/office/drawing/2014/main" id="{A17A0B0D-C4F8-2E2E-AA28-685ED0BCB7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67481" y="1349141"/>
                <a:ext cx="233780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  <a:endParaRPr lang="en-US" altLang="zh-CN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B805E247-ACED-3DB3-DFF5-CD2564FC0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7481" y="1614289"/>
                <a:ext cx="3393944" cy="4878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alpha val="50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chemeClr val="bg1">
                        <a:alpha val="50000"/>
                      </a:schemeClr>
                    </a:solidFill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BEB3CF8-6819-6B7D-BC8D-B9AF531B4571}"/>
              </a:ext>
            </a:extLst>
          </p:cNvPr>
          <p:cNvGrpSpPr/>
          <p:nvPr/>
        </p:nvGrpSpPr>
        <p:grpSpPr>
          <a:xfrm>
            <a:off x="6360062" y="3997671"/>
            <a:ext cx="4117438" cy="752974"/>
            <a:chOff x="6360062" y="1810016"/>
            <a:chExt cx="4117438" cy="752974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2BF1022C-E82B-BD11-2DDF-0FA6B43723A5}"/>
                </a:ext>
              </a:extLst>
            </p:cNvPr>
            <p:cNvGrpSpPr/>
            <p:nvPr/>
          </p:nvGrpSpPr>
          <p:grpSpPr>
            <a:xfrm>
              <a:off x="6360062" y="1861447"/>
              <a:ext cx="586202" cy="586202"/>
              <a:chOff x="6360062" y="2221370"/>
              <a:chExt cx="586202" cy="586202"/>
            </a:xfrm>
          </p:grpSpPr>
          <p:sp>
            <p:nvSpPr>
              <p:cNvPr id="59" name="Freeform: Shape 49">
                <a:extLst>
                  <a:ext uri="{FF2B5EF4-FFF2-40B4-BE49-F238E27FC236}">
                    <a16:creationId xmlns:a16="http://schemas.microsoft.com/office/drawing/2014/main" id="{588ADEB8-AC66-43FE-32B9-E6C5DBAAD7D7}"/>
                  </a:ext>
                </a:extLst>
              </p:cNvPr>
              <p:cNvSpPr/>
              <p:nvPr/>
            </p:nvSpPr>
            <p:spPr>
              <a:xfrm>
                <a:off x="6360062" y="2221370"/>
                <a:ext cx="586202" cy="5862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  <a:ln w="4846" cap="flat">
                <a:noFill/>
                <a:prstDash val="solid"/>
                <a:miter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endParaRPr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+mn-lt"/>
                </a:endParaRPr>
              </a:p>
            </p:txBody>
          </p:sp>
          <p:sp>
            <p:nvSpPr>
              <p:cNvPr id="60" name="Freeform: Shape 50">
                <a:extLst>
                  <a:ext uri="{FF2B5EF4-FFF2-40B4-BE49-F238E27FC236}">
                    <a16:creationId xmlns:a16="http://schemas.microsoft.com/office/drawing/2014/main" id="{B3A191D3-DC21-EED7-04E5-ACF5C34AB781}"/>
                  </a:ext>
                </a:extLst>
              </p:cNvPr>
              <p:cNvSpPr/>
              <p:nvPr/>
            </p:nvSpPr>
            <p:spPr>
              <a:xfrm>
                <a:off x="6539174" y="2394906"/>
                <a:ext cx="227978" cy="239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5C7DB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85D451C-8D67-2EEF-CDBA-400487FECEB3}"/>
                </a:ext>
              </a:extLst>
            </p:cNvPr>
            <p:cNvGrpSpPr/>
            <p:nvPr/>
          </p:nvGrpSpPr>
          <p:grpSpPr>
            <a:xfrm>
              <a:off x="7083556" y="1810016"/>
              <a:ext cx="3393944" cy="752974"/>
              <a:chOff x="4867481" y="1349141"/>
              <a:chExt cx="3393944" cy="752974"/>
            </a:xfrm>
          </p:grpSpPr>
          <p:sp>
            <p:nvSpPr>
              <p:cNvPr id="57" name="文本框 7">
                <a:extLst>
                  <a:ext uri="{FF2B5EF4-FFF2-40B4-BE49-F238E27FC236}">
                    <a16:creationId xmlns:a16="http://schemas.microsoft.com/office/drawing/2014/main" id="{7BC71F74-6DDB-819E-6A5C-70F46F3DB6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67481" y="1349141"/>
                <a:ext cx="233780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  <a:endParaRPr lang="en-US" altLang="zh-CN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F2B1237E-3035-F468-14FA-853A704A7C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7481" y="1614289"/>
                <a:ext cx="3393944" cy="4878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alpha val="50000"/>
                      </a:schemeClr>
                    </a:solidFill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chemeClr val="bg1">
                        <a:alpha val="50000"/>
                      </a:schemeClr>
                    </a:solidFill>
                    <a:sym typeface="+mn-lt"/>
                  </a:rPr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2086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923596" y="27991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B15C88-B05C-0DD6-EE12-48D76DF1DA48}"/>
              </a:ext>
            </a:extLst>
          </p:cNvPr>
          <p:cNvGrpSpPr/>
          <p:nvPr/>
        </p:nvGrpSpPr>
        <p:grpSpPr>
          <a:xfrm>
            <a:off x="1274763" y="1782008"/>
            <a:ext cx="2233637" cy="3505747"/>
            <a:chOff x="982663" y="1934408"/>
            <a:chExt cx="2233637" cy="3505747"/>
          </a:xfrm>
        </p:grpSpPr>
        <p:sp>
          <p:nvSpPr>
            <p:cNvPr id="5" name="圆角矩形 22">
              <a:extLst>
                <a:ext uri="{FF2B5EF4-FFF2-40B4-BE49-F238E27FC236}">
                  <a16:creationId xmlns:a16="http://schemas.microsoft.com/office/drawing/2014/main" id="{4B5E4D06-FFF5-08E9-22BD-8B08EB9D2D48}"/>
                </a:ext>
              </a:extLst>
            </p:cNvPr>
            <p:cNvSpPr/>
            <p:nvPr/>
          </p:nvSpPr>
          <p:spPr>
            <a:xfrm>
              <a:off x="1114215" y="1934408"/>
              <a:ext cx="1970539" cy="1815929"/>
            </a:xfrm>
            <a:prstGeom prst="roundRect">
              <a:avLst>
                <a:gd name="adj" fmla="val 935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HK" altLang="en-US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6" name="任意多边形 23">
              <a:extLst>
                <a:ext uri="{FF2B5EF4-FFF2-40B4-BE49-F238E27FC236}">
                  <a16:creationId xmlns:a16="http://schemas.microsoft.com/office/drawing/2014/main" id="{0C8AAF40-3B0D-6AA7-D06B-9C62E9834DDD}"/>
                </a:ext>
              </a:extLst>
            </p:cNvPr>
            <p:cNvSpPr/>
            <p:nvPr/>
          </p:nvSpPr>
          <p:spPr>
            <a:xfrm>
              <a:off x="982663" y="3032866"/>
              <a:ext cx="2233637" cy="2407289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rgbClr val="5C7DB1"/>
            </a:solidFill>
            <a:ln w="12700" cap="flat">
              <a:solidFill>
                <a:srgbClr val="F4D9D9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HK" altLang="en-US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520ABF0-75CA-167C-836A-CA482576433E}"/>
                </a:ext>
              </a:extLst>
            </p:cNvPr>
            <p:cNvSpPr/>
            <p:nvPr/>
          </p:nvSpPr>
          <p:spPr>
            <a:xfrm>
              <a:off x="1737263" y="2670275"/>
              <a:ext cx="724441" cy="725181"/>
            </a:xfrm>
            <a:prstGeom prst="ellipse">
              <a:avLst/>
            </a:prstGeom>
            <a:solidFill>
              <a:srgbClr val="5C7D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4" tIns="60952" rIns="121904" bIns="60952" rtlCol="0" anchor="ctr"/>
            <a:lstStyle/>
            <a:p>
              <a:pPr algn="ctr" defTabSz="1217354"/>
              <a:endParaRPr lang="zh-HK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11">
              <a:extLst>
                <a:ext uri="{FF2B5EF4-FFF2-40B4-BE49-F238E27FC236}">
                  <a16:creationId xmlns:a16="http://schemas.microsoft.com/office/drawing/2014/main" id="{205A0A88-8DF3-1004-C539-45C3C322595E}"/>
                </a:ext>
              </a:extLst>
            </p:cNvPr>
            <p:cNvSpPr txBox="1"/>
            <p:nvPr/>
          </p:nvSpPr>
          <p:spPr>
            <a:xfrm>
              <a:off x="1592818" y="2023883"/>
              <a:ext cx="1013326" cy="615537"/>
            </a:xfrm>
            <a:prstGeom prst="rect">
              <a:avLst/>
            </a:prstGeom>
            <a:noFill/>
          </p:spPr>
          <p:txBody>
            <a:bodyPr wrap="square" lIns="121904" tIns="60952" rIns="121904" bIns="60952" rtlCol="0">
              <a:spAutoFit/>
            </a:bodyPr>
            <a:lstStyle/>
            <a:p>
              <a:pPr algn="ctr" defTabSz="1217354"/>
              <a:r>
                <a:rPr lang="en-US" altLang="zh-HK" sz="3200" b="1" dirty="0"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+mn-lt"/>
                </a:rPr>
                <a:t>01</a:t>
              </a:r>
              <a:endParaRPr lang="zh-HK" altLang="en-US" sz="3200" b="1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072DD091-4A2F-01CA-5E49-4571A0230E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977" y="3450270"/>
              <a:ext cx="13103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9889A97-2C61-8A11-71D6-119E4E42C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415" y="3715418"/>
              <a:ext cx="1904553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E027A84-F071-2E6B-1EE5-590DFF076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415" y="4425796"/>
              <a:ext cx="1904553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B25547E-B1A4-84B0-E264-3733C213B933}"/>
              </a:ext>
            </a:extLst>
          </p:cNvPr>
          <p:cNvGrpSpPr/>
          <p:nvPr/>
        </p:nvGrpSpPr>
        <p:grpSpPr>
          <a:xfrm>
            <a:off x="3751263" y="1782008"/>
            <a:ext cx="2233637" cy="3505747"/>
            <a:chOff x="982663" y="1934408"/>
            <a:chExt cx="2233637" cy="3505747"/>
          </a:xfrm>
        </p:grpSpPr>
        <p:sp>
          <p:nvSpPr>
            <p:cNvPr id="19" name="圆角矩形 22">
              <a:extLst>
                <a:ext uri="{FF2B5EF4-FFF2-40B4-BE49-F238E27FC236}">
                  <a16:creationId xmlns:a16="http://schemas.microsoft.com/office/drawing/2014/main" id="{771FED1C-3925-334F-19B1-4989A062531C}"/>
                </a:ext>
              </a:extLst>
            </p:cNvPr>
            <p:cNvSpPr/>
            <p:nvPr/>
          </p:nvSpPr>
          <p:spPr>
            <a:xfrm>
              <a:off x="1114215" y="1934408"/>
              <a:ext cx="1970539" cy="1815929"/>
            </a:xfrm>
            <a:prstGeom prst="roundRect">
              <a:avLst>
                <a:gd name="adj" fmla="val 935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HK" altLang="en-US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20" name="任意多边形 23">
              <a:extLst>
                <a:ext uri="{FF2B5EF4-FFF2-40B4-BE49-F238E27FC236}">
                  <a16:creationId xmlns:a16="http://schemas.microsoft.com/office/drawing/2014/main" id="{0A9B08DA-E661-9F42-9181-D9E312C91AF5}"/>
                </a:ext>
              </a:extLst>
            </p:cNvPr>
            <p:cNvSpPr/>
            <p:nvPr/>
          </p:nvSpPr>
          <p:spPr>
            <a:xfrm>
              <a:off x="982663" y="3032866"/>
              <a:ext cx="2233637" cy="2407289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rgbClr val="5C7DB1"/>
            </a:solidFill>
            <a:ln w="12700" cap="flat">
              <a:solidFill>
                <a:srgbClr val="F4D9D9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HK" altLang="en-US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C654A6E-7664-6287-845A-6FA37A5D2AAA}"/>
                </a:ext>
              </a:extLst>
            </p:cNvPr>
            <p:cNvSpPr/>
            <p:nvPr/>
          </p:nvSpPr>
          <p:spPr>
            <a:xfrm>
              <a:off x="1737263" y="2670275"/>
              <a:ext cx="724441" cy="725181"/>
            </a:xfrm>
            <a:prstGeom prst="ellipse">
              <a:avLst/>
            </a:prstGeom>
            <a:solidFill>
              <a:srgbClr val="5C7D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4" tIns="60952" rIns="121904" bIns="60952" rtlCol="0" anchor="ctr"/>
            <a:lstStyle/>
            <a:p>
              <a:pPr algn="ctr" defTabSz="1217354"/>
              <a:endParaRPr lang="zh-HK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id="{0129BE6E-6DF7-0280-DB25-0127E6B2A01F}"/>
                </a:ext>
              </a:extLst>
            </p:cNvPr>
            <p:cNvSpPr txBox="1"/>
            <p:nvPr/>
          </p:nvSpPr>
          <p:spPr>
            <a:xfrm>
              <a:off x="1592818" y="2023883"/>
              <a:ext cx="1013326" cy="615537"/>
            </a:xfrm>
            <a:prstGeom prst="rect">
              <a:avLst/>
            </a:prstGeom>
            <a:noFill/>
          </p:spPr>
          <p:txBody>
            <a:bodyPr wrap="square" lIns="121904" tIns="60952" rIns="121904" bIns="60952" rtlCol="0">
              <a:spAutoFit/>
            </a:bodyPr>
            <a:lstStyle/>
            <a:p>
              <a:pPr algn="ctr" defTabSz="1217354"/>
              <a:r>
                <a:rPr lang="en-US" altLang="zh-HK" sz="3200" b="1" dirty="0"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+mn-lt"/>
                </a:rPr>
                <a:t>02</a:t>
              </a:r>
              <a:endParaRPr lang="zh-HK" altLang="en-US" sz="3200" b="1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3" name="文本框 7">
              <a:extLst>
                <a:ext uri="{FF2B5EF4-FFF2-40B4-BE49-F238E27FC236}">
                  <a16:creationId xmlns:a16="http://schemas.microsoft.com/office/drawing/2014/main" id="{56B35E1D-F361-836F-A479-A82003741E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977" y="3450270"/>
              <a:ext cx="13103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089AA4E-21E6-6146-31D9-3AF72CD56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415" y="3715418"/>
              <a:ext cx="1904553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8BC7132-C09C-C674-09CB-C5115BBEF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415" y="4425796"/>
              <a:ext cx="1904553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F1CD971-900D-7D29-332D-B4B4E893C108}"/>
              </a:ext>
            </a:extLst>
          </p:cNvPr>
          <p:cNvGrpSpPr/>
          <p:nvPr/>
        </p:nvGrpSpPr>
        <p:grpSpPr>
          <a:xfrm>
            <a:off x="6227763" y="1782008"/>
            <a:ext cx="2233637" cy="3505747"/>
            <a:chOff x="982663" y="1934408"/>
            <a:chExt cx="2233637" cy="3505747"/>
          </a:xfrm>
        </p:grpSpPr>
        <p:sp>
          <p:nvSpPr>
            <p:cNvPr id="27" name="圆角矩形 22">
              <a:extLst>
                <a:ext uri="{FF2B5EF4-FFF2-40B4-BE49-F238E27FC236}">
                  <a16:creationId xmlns:a16="http://schemas.microsoft.com/office/drawing/2014/main" id="{70DEF95A-85AC-AA43-0FF6-94A941ACDC5E}"/>
                </a:ext>
              </a:extLst>
            </p:cNvPr>
            <p:cNvSpPr/>
            <p:nvPr/>
          </p:nvSpPr>
          <p:spPr>
            <a:xfrm>
              <a:off x="1114215" y="1934408"/>
              <a:ext cx="1970539" cy="1815929"/>
            </a:xfrm>
            <a:prstGeom prst="roundRect">
              <a:avLst>
                <a:gd name="adj" fmla="val 935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HK" altLang="en-US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28" name="任意多边形 23">
              <a:extLst>
                <a:ext uri="{FF2B5EF4-FFF2-40B4-BE49-F238E27FC236}">
                  <a16:creationId xmlns:a16="http://schemas.microsoft.com/office/drawing/2014/main" id="{0E1F295A-189B-701E-BF6C-8D4227390818}"/>
                </a:ext>
              </a:extLst>
            </p:cNvPr>
            <p:cNvSpPr/>
            <p:nvPr/>
          </p:nvSpPr>
          <p:spPr>
            <a:xfrm>
              <a:off x="982663" y="3032866"/>
              <a:ext cx="2233637" cy="2407289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rgbClr val="5C7DB1"/>
            </a:solidFill>
            <a:ln w="12700" cap="flat">
              <a:solidFill>
                <a:srgbClr val="F4D9D9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HK" altLang="en-US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89D98F3-055F-B4E0-6A53-80EB2226A262}"/>
                </a:ext>
              </a:extLst>
            </p:cNvPr>
            <p:cNvSpPr/>
            <p:nvPr/>
          </p:nvSpPr>
          <p:spPr>
            <a:xfrm>
              <a:off x="1737263" y="2670275"/>
              <a:ext cx="724441" cy="725181"/>
            </a:xfrm>
            <a:prstGeom prst="ellipse">
              <a:avLst/>
            </a:prstGeom>
            <a:solidFill>
              <a:srgbClr val="5C7D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4" tIns="60952" rIns="121904" bIns="60952" rtlCol="0" anchor="ctr"/>
            <a:lstStyle/>
            <a:p>
              <a:pPr algn="ctr" defTabSz="1217354"/>
              <a:endParaRPr lang="zh-HK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11">
              <a:extLst>
                <a:ext uri="{FF2B5EF4-FFF2-40B4-BE49-F238E27FC236}">
                  <a16:creationId xmlns:a16="http://schemas.microsoft.com/office/drawing/2014/main" id="{B3BB6202-1DA2-5197-C22A-4A21744DC57E}"/>
                </a:ext>
              </a:extLst>
            </p:cNvPr>
            <p:cNvSpPr txBox="1"/>
            <p:nvPr/>
          </p:nvSpPr>
          <p:spPr>
            <a:xfrm>
              <a:off x="1592818" y="2023883"/>
              <a:ext cx="1013326" cy="615537"/>
            </a:xfrm>
            <a:prstGeom prst="rect">
              <a:avLst/>
            </a:prstGeom>
            <a:noFill/>
          </p:spPr>
          <p:txBody>
            <a:bodyPr wrap="square" lIns="121904" tIns="60952" rIns="121904" bIns="60952" rtlCol="0">
              <a:spAutoFit/>
            </a:bodyPr>
            <a:lstStyle/>
            <a:p>
              <a:pPr algn="ctr" defTabSz="1217354"/>
              <a:r>
                <a:rPr lang="en-US" altLang="zh-HK" sz="3200" b="1" dirty="0"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+mn-lt"/>
                </a:rPr>
                <a:t>03</a:t>
              </a:r>
              <a:endParaRPr lang="zh-HK" altLang="en-US" sz="3200" b="1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1" name="文本框 7">
              <a:extLst>
                <a:ext uri="{FF2B5EF4-FFF2-40B4-BE49-F238E27FC236}">
                  <a16:creationId xmlns:a16="http://schemas.microsoft.com/office/drawing/2014/main" id="{803FC352-EBBF-CF9D-AFBF-332E9823C6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977" y="3450270"/>
              <a:ext cx="13103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3324921-292F-FE77-6F60-A4925D8D2F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415" y="3715418"/>
              <a:ext cx="1904553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CDB3DF1-EAC4-68A2-79A8-017C265D8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415" y="4425796"/>
              <a:ext cx="1904553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3684B48-56D0-165E-8E2D-8535BB10BB4C}"/>
              </a:ext>
            </a:extLst>
          </p:cNvPr>
          <p:cNvGrpSpPr/>
          <p:nvPr/>
        </p:nvGrpSpPr>
        <p:grpSpPr>
          <a:xfrm>
            <a:off x="8704263" y="1782008"/>
            <a:ext cx="2233637" cy="3505747"/>
            <a:chOff x="982663" y="1934408"/>
            <a:chExt cx="2233637" cy="3505747"/>
          </a:xfrm>
        </p:grpSpPr>
        <p:sp>
          <p:nvSpPr>
            <p:cNvPr id="35" name="圆角矩形 22">
              <a:extLst>
                <a:ext uri="{FF2B5EF4-FFF2-40B4-BE49-F238E27FC236}">
                  <a16:creationId xmlns:a16="http://schemas.microsoft.com/office/drawing/2014/main" id="{FC38F0D9-1545-CC64-27A0-191DE04B753C}"/>
                </a:ext>
              </a:extLst>
            </p:cNvPr>
            <p:cNvSpPr/>
            <p:nvPr/>
          </p:nvSpPr>
          <p:spPr>
            <a:xfrm>
              <a:off x="1114215" y="1934408"/>
              <a:ext cx="1970539" cy="1815929"/>
            </a:xfrm>
            <a:prstGeom prst="roundRect">
              <a:avLst>
                <a:gd name="adj" fmla="val 935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HK" altLang="en-US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36" name="任意多边形 23">
              <a:extLst>
                <a:ext uri="{FF2B5EF4-FFF2-40B4-BE49-F238E27FC236}">
                  <a16:creationId xmlns:a16="http://schemas.microsoft.com/office/drawing/2014/main" id="{B1E4FF4D-A169-2320-E0A6-E6E49605BADC}"/>
                </a:ext>
              </a:extLst>
            </p:cNvPr>
            <p:cNvSpPr/>
            <p:nvPr/>
          </p:nvSpPr>
          <p:spPr>
            <a:xfrm>
              <a:off x="982663" y="3032866"/>
              <a:ext cx="2233637" cy="2407289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rgbClr val="5C7DB1"/>
            </a:solidFill>
            <a:ln w="12700" cap="flat">
              <a:solidFill>
                <a:srgbClr val="F4D9D9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HK" altLang="en-US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C3B44B6-AD3A-0D88-B16E-576BBE2518E0}"/>
                </a:ext>
              </a:extLst>
            </p:cNvPr>
            <p:cNvSpPr/>
            <p:nvPr/>
          </p:nvSpPr>
          <p:spPr>
            <a:xfrm>
              <a:off x="1737263" y="2670275"/>
              <a:ext cx="724441" cy="725181"/>
            </a:xfrm>
            <a:prstGeom prst="ellipse">
              <a:avLst/>
            </a:prstGeom>
            <a:solidFill>
              <a:srgbClr val="5C7D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4" tIns="60952" rIns="121904" bIns="60952" rtlCol="0" anchor="ctr"/>
            <a:lstStyle/>
            <a:p>
              <a:pPr algn="ctr" defTabSz="1217354"/>
              <a:endParaRPr lang="zh-HK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11">
              <a:extLst>
                <a:ext uri="{FF2B5EF4-FFF2-40B4-BE49-F238E27FC236}">
                  <a16:creationId xmlns:a16="http://schemas.microsoft.com/office/drawing/2014/main" id="{F3A2C9FF-F1B9-E662-119B-A2E265087EEB}"/>
                </a:ext>
              </a:extLst>
            </p:cNvPr>
            <p:cNvSpPr txBox="1"/>
            <p:nvPr/>
          </p:nvSpPr>
          <p:spPr>
            <a:xfrm>
              <a:off x="1592818" y="2023883"/>
              <a:ext cx="1013326" cy="615537"/>
            </a:xfrm>
            <a:prstGeom prst="rect">
              <a:avLst/>
            </a:prstGeom>
            <a:noFill/>
          </p:spPr>
          <p:txBody>
            <a:bodyPr wrap="square" lIns="121904" tIns="60952" rIns="121904" bIns="60952" rtlCol="0">
              <a:spAutoFit/>
            </a:bodyPr>
            <a:lstStyle/>
            <a:p>
              <a:pPr algn="ctr" defTabSz="1217354"/>
              <a:r>
                <a:rPr lang="en-US" altLang="zh-HK" sz="3200" b="1" dirty="0"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+mn-lt"/>
                </a:rPr>
                <a:t>04</a:t>
              </a:r>
              <a:endParaRPr lang="zh-HK" altLang="en-US" sz="3200" b="1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9" name="文本框 7">
              <a:extLst>
                <a:ext uri="{FF2B5EF4-FFF2-40B4-BE49-F238E27FC236}">
                  <a16:creationId xmlns:a16="http://schemas.microsoft.com/office/drawing/2014/main" id="{7B6ED0B0-0BD9-FADF-FA40-3117CC38C1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977" y="3450270"/>
              <a:ext cx="13103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0BDFD7B-D355-2F14-1492-A0C70677B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415" y="3715418"/>
              <a:ext cx="1904553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252D6AB4-C681-E92C-A557-B1FA136CE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415" y="4425796"/>
              <a:ext cx="1904553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4769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913FCB5-6028-5B92-A208-B50CA95EDC8D}"/>
              </a:ext>
            </a:extLst>
          </p:cNvPr>
          <p:cNvSpPr/>
          <p:nvPr/>
        </p:nvSpPr>
        <p:spPr>
          <a:xfrm>
            <a:off x="8781466" y="1265027"/>
            <a:ext cx="2427872" cy="197889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pic>
        <p:nvPicPr>
          <p:cNvPr id="17" name="图片占位符 14">
            <a:extLst>
              <a:ext uri="{FF2B5EF4-FFF2-40B4-BE49-F238E27FC236}">
                <a16:creationId xmlns:a16="http://schemas.microsoft.com/office/drawing/2014/main" id="{B0CA7132-9D86-09E6-91FD-5BF6641298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9688" y="1265027"/>
            <a:ext cx="2538589" cy="1968439"/>
          </a:xfrm>
          <a:custGeom>
            <a:avLst/>
            <a:gdLst>
              <a:gd name="connsiteX0" fmla="*/ 0 w 2538589"/>
              <a:gd name="connsiteY0" fmla="*/ 0 h 2119372"/>
              <a:gd name="connsiteX1" fmla="*/ 2538589 w 2538589"/>
              <a:gd name="connsiteY1" fmla="*/ 0 h 2119372"/>
              <a:gd name="connsiteX2" fmla="*/ 2538589 w 2538589"/>
              <a:gd name="connsiteY2" fmla="*/ 2119372 h 2119372"/>
              <a:gd name="connsiteX3" fmla="*/ 0 w 2538589"/>
              <a:gd name="connsiteY3" fmla="*/ 2119372 h 2119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589" h="2119372">
                <a:moveTo>
                  <a:pt x="0" y="0"/>
                </a:moveTo>
                <a:lnTo>
                  <a:pt x="2538589" y="0"/>
                </a:lnTo>
                <a:lnTo>
                  <a:pt x="2538589" y="2119372"/>
                </a:lnTo>
                <a:lnTo>
                  <a:pt x="0" y="2119372"/>
                </a:lnTo>
                <a:close/>
              </a:path>
            </a:pathLst>
          </a:custGeom>
        </p:spPr>
      </p:pic>
      <p:pic>
        <p:nvPicPr>
          <p:cNvPr id="18" name="图片占位符 15">
            <a:extLst>
              <a:ext uri="{FF2B5EF4-FFF2-40B4-BE49-F238E27FC236}">
                <a16:creationId xmlns:a16="http://schemas.microsoft.com/office/drawing/2014/main" id="{B01A38F3-B3B9-FF4F-FE9C-9878C39BB8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2278" y="3317874"/>
            <a:ext cx="5067649" cy="1981221"/>
          </a:xfrm>
          <a:custGeom>
            <a:avLst/>
            <a:gdLst>
              <a:gd name="connsiteX0" fmla="*/ 0 w 5067649"/>
              <a:gd name="connsiteY0" fmla="*/ 0 h 2133134"/>
              <a:gd name="connsiteX1" fmla="*/ 5067649 w 5067649"/>
              <a:gd name="connsiteY1" fmla="*/ 0 h 2133134"/>
              <a:gd name="connsiteX2" fmla="*/ 5067649 w 5067649"/>
              <a:gd name="connsiteY2" fmla="*/ 2133134 h 2133134"/>
              <a:gd name="connsiteX3" fmla="*/ 0 w 5067649"/>
              <a:gd name="connsiteY3" fmla="*/ 2133134 h 2133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7649" h="2133134">
                <a:moveTo>
                  <a:pt x="0" y="0"/>
                </a:moveTo>
                <a:lnTo>
                  <a:pt x="5067649" y="0"/>
                </a:lnTo>
                <a:lnTo>
                  <a:pt x="5067649" y="2133134"/>
                </a:lnTo>
                <a:lnTo>
                  <a:pt x="0" y="2133134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923596" y="27991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</a:p>
        </p:txBody>
      </p:sp>
      <p:sp>
        <p:nvSpPr>
          <p:cNvPr id="6" name="Freeform 109">
            <a:extLst>
              <a:ext uri="{FF2B5EF4-FFF2-40B4-BE49-F238E27FC236}">
                <a16:creationId xmlns:a16="http://schemas.microsoft.com/office/drawing/2014/main" id="{EFC086D9-2AF1-6E03-14B9-7D035B872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5300" y="1759148"/>
            <a:ext cx="980202" cy="980196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5335488-C3AE-3A7F-FE68-E4977119D9BE}"/>
              </a:ext>
            </a:extLst>
          </p:cNvPr>
          <p:cNvGrpSpPr/>
          <p:nvPr/>
        </p:nvGrpSpPr>
        <p:grpSpPr>
          <a:xfrm>
            <a:off x="999305" y="4359275"/>
            <a:ext cx="4038926" cy="996648"/>
            <a:chOff x="1157188" y="5013498"/>
            <a:chExt cx="3458574" cy="85344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78F16C3-9F2C-71F4-D133-4735F5309893}"/>
                </a:ext>
              </a:extLst>
            </p:cNvPr>
            <p:cNvGrpSpPr/>
            <p:nvPr/>
          </p:nvGrpSpPr>
          <p:grpSpPr>
            <a:xfrm>
              <a:off x="3762322" y="5013498"/>
              <a:ext cx="853440" cy="853440"/>
              <a:chOff x="3413979" y="5100583"/>
              <a:chExt cx="853440" cy="85344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42CF4934-A749-9ADB-0405-3CD755AE1C31}"/>
                  </a:ext>
                </a:extLst>
              </p:cNvPr>
              <p:cNvSpPr/>
              <p:nvPr/>
            </p:nvSpPr>
            <p:spPr>
              <a:xfrm>
                <a:off x="3413979" y="5100583"/>
                <a:ext cx="853440" cy="8534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  <a:ln w="4846" cap="flat">
                <a:noFill/>
                <a:prstDash val="solid"/>
                <a:miter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+mn-lt"/>
                </a:endParaRPr>
              </a:p>
            </p:txBody>
          </p:sp>
          <p:sp>
            <p:nvSpPr>
              <p:cNvPr id="16" name="Freeform 81">
                <a:extLst>
                  <a:ext uri="{FF2B5EF4-FFF2-40B4-BE49-F238E27FC236}">
                    <a16:creationId xmlns:a16="http://schemas.microsoft.com/office/drawing/2014/main" id="{6663C27B-6E4A-1244-20E7-3269BFCFA4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2424" y="5333118"/>
                <a:ext cx="436550" cy="335206"/>
              </a:xfrm>
              <a:custGeom>
                <a:avLst/>
                <a:gdLst>
                  <a:gd name="T0" fmla="*/ 131975 w 619"/>
                  <a:gd name="T1" fmla="*/ 79795 h 472"/>
                  <a:gd name="T2" fmla="*/ 131975 w 619"/>
                  <a:gd name="T3" fmla="*/ 79795 h 472"/>
                  <a:gd name="T4" fmla="*/ 105437 w 619"/>
                  <a:gd name="T5" fmla="*/ 79795 h 472"/>
                  <a:gd name="T6" fmla="*/ 116196 w 619"/>
                  <a:gd name="T7" fmla="*/ 48021 h 472"/>
                  <a:gd name="T8" fmla="*/ 110816 w 619"/>
                  <a:gd name="T9" fmla="*/ 42605 h 472"/>
                  <a:gd name="T10" fmla="*/ 100416 w 619"/>
                  <a:gd name="T11" fmla="*/ 42605 h 472"/>
                  <a:gd name="T12" fmla="*/ 84278 w 619"/>
                  <a:gd name="T13" fmla="*/ 85211 h 472"/>
                  <a:gd name="T14" fmla="*/ 84278 w 619"/>
                  <a:gd name="T15" fmla="*/ 90626 h 472"/>
                  <a:gd name="T16" fmla="*/ 89657 w 619"/>
                  <a:gd name="T17" fmla="*/ 95681 h 472"/>
                  <a:gd name="T18" fmla="*/ 121575 w 619"/>
                  <a:gd name="T19" fmla="*/ 95681 h 472"/>
                  <a:gd name="T20" fmla="*/ 105437 w 619"/>
                  <a:gd name="T21" fmla="*/ 127455 h 472"/>
                  <a:gd name="T22" fmla="*/ 105437 w 619"/>
                  <a:gd name="T23" fmla="*/ 138287 h 472"/>
                  <a:gd name="T24" fmla="*/ 116196 w 619"/>
                  <a:gd name="T25" fmla="*/ 133232 h 472"/>
                  <a:gd name="T26" fmla="*/ 136996 w 619"/>
                  <a:gd name="T27" fmla="*/ 85211 h 472"/>
                  <a:gd name="T28" fmla="*/ 131975 w 619"/>
                  <a:gd name="T29" fmla="*/ 79795 h 472"/>
                  <a:gd name="T30" fmla="*/ 158155 w 619"/>
                  <a:gd name="T31" fmla="*/ 37189 h 472"/>
                  <a:gd name="T32" fmla="*/ 158155 w 619"/>
                  <a:gd name="T33" fmla="*/ 37189 h 472"/>
                  <a:gd name="T34" fmla="*/ 105437 w 619"/>
                  <a:gd name="T35" fmla="*/ 0 h 472"/>
                  <a:gd name="T36" fmla="*/ 42318 w 619"/>
                  <a:gd name="T37" fmla="*/ 58492 h 472"/>
                  <a:gd name="T38" fmla="*/ 0 w 619"/>
                  <a:gd name="T39" fmla="*/ 116984 h 472"/>
                  <a:gd name="T40" fmla="*/ 52718 w 619"/>
                  <a:gd name="T41" fmla="*/ 170060 h 472"/>
                  <a:gd name="T42" fmla="*/ 153134 w 619"/>
                  <a:gd name="T43" fmla="*/ 170060 h 472"/>
                  <a:gd name="T44" fmla="*/ 221632 w 619"/>
                  <a:gd name="T45" fmla="*/ 106513 h 472"/>
                  <a:gd name="T46" fmla="*/ 158155 w 619"/>
                  <a:gd name="T47" fmla="*/ 37189 h 472"/>
                  <a:gd name="T48" fmla="*/ 153134 w 619"/>
                  <a:gd name="T49" fmla="*/ 159589 h 472"/>
                  <a:gd name="T50" fmla="*/ 153134 w 619"/>
                  <a:gd name="T51" fmla="*/ 159589 h 472"/>
                  <a:gd name="T52" fmla="*/ 52718 w 619"/>
                  <a:gd name="T53" fmla="*/ 159589 h 472"/>
                  <a:gd name="T54" fmla="*/ 10400 w 619"/>
                  <a:gd name="T55" fmla="*/ 116984 h 472"/>
                  <a:gd name="T56" fmla="*/ 52718 w 619"/>
                  <a:gd name="T57" fmla="*/ 74379 h 472"/>
                  <a:gd name="T58" fmla="*/ 105437 w 619"/>
                  <a:gd name="T59" fmla="*/ 15887 h 472"/>
                  <a:gd name="T60" fmla="*/ 147755 w 619"/>
                  <a:gd name="T61" fmla="*/ 53437 h 472"/>
                  <a:gd name="T62" fmla="*/ 211232 w 619"/>
                  <a:gd name="T63" fmla="*/ 101097 h 472"/>
                  <a:gd name="T64" fmla="*/ 153134 w 619"/>
                  <a:gd name="T65" fmla="*/ 159589 h 47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619" h="472">
                    <a:moveTo>
                      <a:pt x="368" y="221"/>
                    </a:moveTo>
                    <a:lnTo>
                      <a:pt x="368" y="221"/>
                    </a:lnTo>
                    <a:cubicBezTo>
                      <a:pt x="294" y="221"/>
                      <a:pt x="294" y="221"/>
                      <a:pt x="294" y="221"/>
                    </a:cubicBezTo>
                    <a:cubicBezTo>
                      <a:pt x="324" y="133"/>
                      <a:pt x="324" y="133"/>
                      <a:pt x="324" y="133"/>
                    </a:cubicBezTo>
                    <a:cubicBezTo>
                      <a:pt x="324" y="133"/>
                      <a:pt x="324" y="118"/>
                      <a:pt x="309" y="118"/>
                    </a:cubicBezTo>
                    <a:cubicBezTo>
                      <a:pt x="294" y="103"/>
                      <a:pt x="294" y="118"/>
                      <a:pt x="280" y="118"/>
                    </a:cubicBezTo>
                    <a:cubicBezTo>
                      <a:pt x="235" y="236"/>
                      <a:pt x="235" y="236"/>
                      <a:pt x="235" y="236"/>
                    </a:cubicBezTo>
                    <a:lnTo>
                      <a:pt x="235" y="251"/>
                    </a:lnTo>
                    <a:lnTo>
                      <a:pt x="250" y="265"/>
                    </a:lnTo>
                    <a:cubicBezTo>
                      <a:pt x="339" y="265"/>
                      <a:pt x="339" y="265"/>
                      <a:pt x="339" y="265"/>
                    </a:cubicBezTo>
                    <a:cubicBezTo>
                      <a:pt x="294" y="353"/>
                      <a:pt x="294" y="353"/>
                      <a:pt x="294" y="353"/>
                    </a:cubicBezTo>
                    <a:cubicBezTo>
                      <a:pt x="280" y="353"/>
                      <a:pt x="294" y="369"/>
                      <a:pt x="294" y="383"/>
                    </a:cubicBezTo>
                    <a:cubicBezTo>
                      <a:pt x="309" y="383"/>
                      <a:pt x="324" y="383"/>
                      <a:pt x="324" y="369"/>
                    </a:cubicBezTo>
                    <a:cubicBezTo>
                      <a:pt x="324" y="369"/>
                      <a:pt x="382" y="251"/>
                      <a:pt x="382" y="236"/>
                    </a:cubicBezTo>
                    <a:cubicBezTo>
                      <a:pt x="382" y="236"/>
                      <a:pt x="382" y="221"/>
                      <a:pt x="368" y="221"/>
                    </a:cubicBezTo>
                    <a:close/>
                    <a:moveTo>
                      <a:pt x="441" y="103"/>
                    </a:moveTo>
                    <a:lnTo>
                      <a:pt x="441" y="103"/>
                    </a:lnTo>
                    <a:cubicBezTo>
                      <a:pt x="412" y="44"/>
                      <a:pt x="353" y="0"/>
                      <a:pt x="294" y="0"/>
                    </a:cubicBezTo>
                    <a:cubicBezTo>
                      <a:pt x="191" y="0"/>
                      <a:pt x="118" y="74"/>
                      <a:pt x="118" y="162"/>
                    </a:cubicBezTo>
                    <a:cubicBezTo>
                      <a:pt x="44" y="192"/>
                      <a:pt x="0" y="251"/>
                      <a:pt x="0" y="324"/>
                    </a:cubicBezTo>
                    <a:cubicBezTo>
                      <a:pt x="0" y="398"/>
                      <a:pt x="59" y="471"/>
                      <a:pt x="147" y="471"/>
                    </a:cubicBezTo>
                    <a:lnTo>
                      <a:pt x="427" y="471"/>
                    </a:lnTo>
                    <a:cubicBezTo>
                      <a:pt x="530" y="471"/>
                      <a:pt x="618" y="398"/>
                      <a:pt x="618" y="295"/>
                    </a:cubicBezTo>
                    <a:cubicBezTo>
                      <a:pt x="618" y="192"/>
                      <a:pt x="544" y="103"/>
                      <a:pt x="441" y="103"/>
                    </a:cubicBezTo>
                    <a:close/>
                    <a:moveTo>
                      <a:pt x="427" y="442"/>
                    </a:moveTo>
                    <a:lnTo>
                      <a:pt x="427" y="442"/>
                    </a:lnTo>
                    <a:lnTo>
                      <a:pt x="147" y="442"/>
                    </a:lnTo>
                    <a:cubicBezTo>
                      <a:pt x="147" y="442"/>
                      <a:pt x="29" y="427"/>
                      <a:pt x="29" y="324"/>
                    </a:cubicBezTo>
                    <a:cubicBezTo>
                      <a:pt x="29" y="265"/>
                      <a:pt x="88" y="206"/>
                      <a:pt x="147" y="206"/>
                    </a:cubicBezTo>
                    <a:cubicBezTo>
                      <a:pt x="147" y="118"/>
                      <a:pt x="206" y="44"/>
                      <a:pt x="294" y="44"/>
                    </a:cubicBezTo>
                    <a:cubicBezTo>
                      <a:pt x="353" y="44"/>
                      <a:pt x="397" y="89"/>
                      <a:pt x="412" y="148"/>
                    </a:cubicBezTo>
                    <a:cubicBezTo>
                      <a:pt x="515" y="133"/>
                      <a:pt x="574" y="221"/>
                      <a:pt x="589" y="280"/>
                    </a:cubicBezTo>
                    <a:cubicBezTo>
                      <a:pt x="589" y="369"/>
                      <a:pt x="500" y="442"/>
                      <a:pt x="427" y="442"/>
                    </a:cubicBezTo>
                    <a:close/>
                  </a:path>
                </a:pathLst>
              </a:custGeom>
              <a:solidFill>
                <a:srgbClr val="5C7DB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0CCA9D3-04A2-44C9-C995-6F63DF16D25E}"/>
                </a:ext>
              </a:extLst>
            </p:cNvPr>
            <p:cNvGrpSpPr/>
            <p:nvPr/>
          </p:nvGrpSpPr>
          <p:grpSpPr>
            <a:xfrm>
              <a:off x="2459755" y="5013498"/>
              <a:ext cx="853440" cy="853440"/>
              <a:chOff x="2111412" y="5100583"/>
              <a:chExt cx="853440" cy="85344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6F9675D2-0047-6766-7C5C-B59B958D576D}"/>
                  </a:ext>
                </a:extLst>
              </p:cNvPr>
              <p:cNvSpPr/>
              <p:nvPr/>
            </p:nvSpPr>
            <p:spPr>
              <a:xfrm>
                <a:off x="2111412" y="5100583"/>
                <a:ext cx="853440" cy="8534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  <a:ln w="4846" cap="flat">
                <a:noFill/>
                <a:prstDash val="solid"/>
                <a:miter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+mn-lt"/>
                </a:endParaRPr>
              </a:p>
            </p:txBody>
          </p:sp>
          <p:sp>
            <p:nvSpPr>
              <p:cNvPr id="14" name="Freeform 158">
                <a:extLst>
                  <a:ext uri="{FF2B5EF4-FFF2-40B4-BE49-F238E27FC236}">
                    <a16:creationId xmlns:a16="http://schemas.microsoft.com/office/drawing/2014/main" id="{1340C950-07BD-9F14-0113-4A8C49CA94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9464" y="5329515"/>
                <a:ext cx="457336" cy="418360"/>
              </a:xfrm>
              <a:custGeom>
                <a:avLst/>
                <a:gdLst>
                  <a:gd name="T0" fmla="*/ 184545 w 649"/>
                  <a:gd name="T1" fmla="*/ 26677 h 590"/>
                  <a:gd name="T2" fmla="*/ 184545 w 649"/>
                  <a:gd name="T3" fmla="*/ 26677 h 590"/>
                  <a:gd name="T4" fmla="*/ 158386 w 649"/>
                  <a:gd name="T5" fmla="*/ 0 h 590"/>
                  <a:gd name="T6" fmla="*/ 73818 w 649"/>
                  <a:gd name="T7" fmla="*/ 0 h 590"/>
                  <a:gd name="T8" fmla="*/ 47659 w 649"/>
                  <a:gd name="T9" fmla="*/ 26677 h 590"/>
                  <a:gd name="T10" fmla="*/ 5375 w 649"/>
                  <a:gd name="T11" fmla="*/ 58402 h 590"/>
                  <a:gd name="T12" fmla="*/ 47659 w 649"/>
                  <a:gd name="T13" fmla="*/ 100941 h 590"/>
                  <a:gd name="T14" fmla="*/ 52676 w 649"/>
                  <a:gd name="T15" fmla="*/ 100941 h 590"/>
                  <a:gd name="T16" fmla="*/ 110727 w 649"/>
                  <a:gd name="T17" fmla="*/ 153935 h 590"/>
                  <a:gd name="T18" fmla="*/ 110727 w 649"/>
                  <a:gd name="T19" fmla="*/ 196474 h 590"/>
                  <a:gd name="T20" fmla="*/ 89585 w 649"/>
                  <a:gd name="T21" fmla="*/ 196474 h 590"/>
                  <a:gd name="T22" fmla="*/ 79193 w 649"/>
                  <a:gd name="T23" fmla="*/ 206929 h 590"/>
                  <a:gd name="T24" fmla="*/ 89585 w 649"/>
                  <a:gd name="T25" fmla="*/ 212336 h 590"/>
                  <a:gd name="T26" fmla="*/ 142261 w 649"/>
                  <a:gd name="T27" fmla="*/ 212336 h 590"/>
                  <a:gd name="T28" fmla="*/ 153011 w 649"/>
                  <a:gd name="T29" fmla="*/ 206929 h 590"/>
                  <a:gd name="T30" fmla="*/ 142261 w 649"/>
                  <a:gd name="T31" fmla="*/ 196474 h 590"/>
                  <a:gd name="T32" fmla="*/ 121477 w 649"/>
                  <a:gd name="T33" fmla="*/ 196474 h 590"/>
                  <a:gd name="T34" fmla="*/ 121477 w 649"/>
                  <a:gd name="T35" fmla="*/ 153935 h 590"/>
                  <a:gd name="T36" fmla="*/ 179528 w 649"/>
                  <a:gd name="T37" fmla="*/ 100941 h 590"/>
                  <a:gd name="T38" fmla="*/ 184545 w 649"/>
                  <a:gd name="T39" fmla="*/ 100941 h 590"/>
                  <a:gd name="T40" fmla="*/ 226829 w 649"/>
                  <a:gd name="T41" fmla="*/ 58402 h 590"/>
                  <a:gd name="T42" fmla="*/ 184545 w 649"/>
                  <a:gd name="T43" fmla="*/ 26677 h 590"/>
                  <a:gd name="T44" fmla="*/ 47659 w 649"/>
                  <a:gd name="T45" fmla="*/ 85079 h 590"/>
                  <a:gd name="T46" fmla="*/ 47659 w 649"/>
                  <a:gd name="T47" fmla="*/ 85079 h 590"/>
                  <a:gd name="T48" fmla="*/ 15767 w 649"/>
                  <a:gd name="T49" fmla="*/ 58402 h 590"/>
                  <a:gd name="T50" fmla="*/ 47659 w 649"/>
                  <a:gd name="T51" fmla="*/ 42539 h 590"/>
                  <a:gd name="T52" fmla="*/ 47659 w 649"/>
                  <a:gd name="T53" fmla="*/ 85079 h 590"/>
                  <a:gd name="T54" fmla="*/ 174153 w 649"/>
                  <a:gd name="T55" fmla="*/ 68856 h 590"/>
                  <a:gd name="T56" fmla="*/ 174153 w 649"/>
                  <a:gd name="T57" fmla="*/ 68856 h 590"/>
                  <a:gd name="T58" fmla="*/ 116102 w 649"/>
                  <a:gd name="T59" fmla="*/ 143480 h 590"/>
                  <a:gd name="T60" fmla="*/ 58051 w 649"/>
                  <a:gd name="T61" fmla="*/ 68856 h 590"/>
                  <a:gd name="T62" fmla="*/ 58051 w 649"/>
                  <a:gd name="T63" fmla="*/ 26677 h 590"/>
                  <a:gd name="T64" fmla="*/ 73818 w 649"/>
                  <a:gd name="T65" fmla="*/ 15862 h 590"/>
                  <a:gd name="T66" fmla="*/ 158386 w 649"/>
                  <a:gd name="T67" fmla="*/ 15862 h 590"/>
                  <a:gd name="T68" fmla="*/ 174153 w 649"/>
                  <a:gd name="T69" fmla="*/ 26677 h 590"/>
                  <a:gd name="T70" fmla="*/ 174153 w 649"/>
                  <a:gd name="T71" fmla="*/ 68856 h 590"/>
                  <a:gd name="T72" fmla="*/ 184545 w 649"/>
                  <a:gd name="T73" fmla="*/ 85079 h 590"/>
                  <a:gd name="T74" fmla="*/ 184545 w 649"/>
                  <a:gd name="T75" fmla="*/ 85079 h 590"/>
                  <a:gd name="T76" fmla="*/ 184545 w 649"/>
                  <a:gd name="T77" fmla="*/ 42539 h 590"/>
                  <a:gd name="T78" fmla="*/ 216437 w 649"/>
                  <a:gd name="T79" fmla="*/ 58402 h 590"/>
                  <a:gd name="T80" fmla="*/ 184545 w 649"/>
                  <a:gd name="T81" fmla="*/ 85079 h 59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649" h="590">
                    <a:moveTo>
                      <a:pt x="515" y="74"/>
                    </a:moveTo>
                    <a:lnTo>
                      <a:pt x="515" y="74"/>
                    </a:lnTo>
                    <a:cubicBezTo>
                      <a:pt x="515" y="30"/>
                      <a:pt x="486" y="0"/>
                      <a:pt x="442" y="0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162" y="0"/>
                      <a:pt x="133" y="30"/>
                      <a:pt x="133" y="74"/>
                    </a:cubicBezTo>
                    <a:cubicBezTo>
                      <a:pt x="0" y="74"/>
                      <a:pt x="15" y="74"/>
                      <a:pt x="15" y="162"/>
                    </a:cubicBezTo>
                    <a:cubicBezTo>
                      <a:pt x="15" y="221"/>
                      <a:pt x="59" y="280"/>
                      <a:pt x="133" y="280"/>
                    </a:cubicBezTo>
                    <a:cubicBezTo>
                      <a:pt x="133" y="280"/>
                      <a:pt x="133" y="280"/>
                      <a:pt x="147" y="280"/>
                    </a:cubicBezTo>
                    <a:cubicBezTo>
                      <a:pt x="162" y="353"/>
                      <a:pt x="236" y="427"/>
                      <a:pt x="309" y="427"/>
                    </a:cubicBezTo>
                    <a:cubicBezTo>
                      <a:pt x="309" y="545"/>
                      <a:pt x="309" y="545"/>
                      <a:pt x="309" y="545"/>
                    </a:cubicBezTo>
                    <a:cubicBezTo>
                      <a:pt x="250" y="545"/>
                      <a:pt x="250" y="545"/>
                      <a:pt x="250" y="545"/>
                    </a:cubicBezTo>
                    <a:cubicBezTo>
                      <a:pt x="236" y="545"/>
                      <a:pt x="221" y="560"/>
                      <a:pt x="221" y="574"/>
                    </a:cubicBezTo>
                    <a:cubicBezTo>
                      <a:pt x="221" y="574"/>
                      <a:pt x="236" y="589"/>
                      <a:pt x="250" y="589"/>
                    </a:cubicBezTo>
                    <a:cubicBezTo>
                      <a:pt x="397" y="589"/>
                      <a:pt x="397" y="589"/>
                      <a:pt x="397" y="589"/>
                    </a:cubicBezTo>
                    <a:cubicBezTo>
                      <a:pt x="413" y="589"/>
                      <a:pt x="427" y="574"/>
                      <a:pt x="427" y="574"/>
                    </a:cubicBezTo>
                    <a:cubicBezTo>
                      <a:pt x="427" y="560"/>
                      <a:pt x="413" y="545"/>
                      <a:pt x="397" y="545"/>
                    </a:cubicBezTo>
                    <a:cubicBezTo>
                      <a:pt x="339" y="545"/>
                      <a:pt x="339" y="545"/>
                      <a:pt x="339" y="545"/>
                    </a:cubicBezTo>
                    <a:cubicBezTo>
                      <a:pt x="339" y="427"/>
                      <a:pt x="339" y="427"/>
                      <a:pt x="339" y="427"/>
                    </a:cubicBezTo>
                    <a:cubicBezTo>
                      <a:pt x="413" y="427"/>
                      <a:pt x="486" y="353"/>
                      <a:pt x="501" y="280"/>
                    </a:cubicBezTo>
                    <a:cubicBezTo>
                      <a:pt x="515" y="280"/>
                      <a:pt x="515" y="280"/>
                      <a:pt x="515" y="280"/>
                    </a:cubicBezTo>
                    <a:cubicBezTo>
                      <a:pt x="589" y="280"/>
                      <a:pt x="633" y="221"/>
                      <a:pt x="633" y="162"/>
                    </a:cubicBezTo>
                    <a:cubicBezTo>
                      <a:pt x="633" y="74"/>
                      <a:pt x="648" y="74"/>
                      <a:pt x="515" y="74"/>
                    </a:cubicBezTo>
                    <a:close/>
                    <a:moveTo>
                      <a:pt x="133" y="236"/>
                    </a:moveTo>
                    <a:lnTo>
                      <a:pt x="133" y="236"/>
                    </a:lnTo>
                    <a:cubicBezTo>
                      <a:pt x="88" y="236"/>
                      <a:pt x="44" y="206"/>
                      <a:pt x="44" y="162"/>
                    </a:cubicBezTo>
                    <a:cubicBezTo>
                      <a:pt x="44" y="118"/>
                      <a:pt x="44" y="118"/>
                      <a:pt x="133" y="118"/>
                    </a:cubicBezTo>
                    <a:lnTo>
                      <a:pt x="133" y="236"/>
                    </a:lnTo>
                    <a:close/>
                    <a:moveTo>
                      <a:pt x="486" y="191"/>
                    </a:moveTo>
                    <a:lnTo>
                      <a:pt x="486" y="191"/>
                    </a:lnTo>
                    <a:cubicBezTo>
                      <a:pt x="486" y="280"/>
                      <a:pt x="413" y="398"/>
                      <a:pt x="324" y="398"/>
                    </a:cubicBezTo>
                    <a:cubicBezTo>
                      <a:pt x="236" y="398"/>
                      <a:pt x="162" y="280"/>
                      <a:pt x="162" y="191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59"/>
                      <a:pt x="192" y="44"/>
                      <a:pt x="206" y="44"/>
                    </a:cubicBezTo>
                    <a:cubicBezTo>
                      <a:pt x="442" y="44"/>
                      <a:pt x="442" y="44"/>
                      <a:pt x="442" y="44"/>
                    </a:cubicBezTo>
                    <a:cubicBezTo>
                      <a:pt x="456" y="44"/>
                      <a:pt x="486" y="59"/>
                      <a:pt x="486" y="74"/>
                    </a:cubicBezTo>
                    <a:lnTo>
                      <a:pt x="486" y="191"/>
                    </a:lnTo>
                    <a:close/>
                    <a:moveTo>
                      <a:pt x="515" y="236"/>
                    </a:moveTo>
                    <a:lnTo>
                      <a:pt x="515" y="236"/>
                    </a:lnTo>
                    <a:cubicBezTo>
                      <a:pt x="515" y="118"/>
                      <a:pt x="515" y="118"/>
                      <a:pt x="515" y="118"/>
                    </a:cubicBezTo>
                    <a:cubicBezTo>
                      <a:pt x="604" y="118"/>
                      <a:pt x="604" y="118"/>
                      <a:pt x="604" y="162"/>
                    </a:cubicBezTo>
                    <a:cubicBezTo>
                      <a:pt x="604" y="206"/>
                      <a:pt x="560" y="236"/>
                      <a:pt x="515" y="236"/>
                    </a:cubicBezTo>
                    <a:close/>
                  </a:path>
                </a:pathLst>
              </a:custGeom>
              <a:solidFill>
                <a:srgbClr val="5C7DB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624E80C-7138-DD7E-B507-74BBD6825550}"/>
                </a:ext>
              </a:extLst>
            </p:cNvPr>
            <p:cNvGrpSpPr/>
            <p:nvPr/>
          </p:nvGrpSpPr>
          <p:grpSpPr>
            <a:xfrm>
              <a:off x="1157188" y="5013498"/>
              <a:ext cx="853440" cy="853440"/>
              <a:chOff x="808845" y="5100583"/>
              <a:chExt cx="853440" cy="85344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146BA1CD-153C-69B0-2D01-18CB32211F1A}"/>
                  </a:ext>
                </a:extLst>
              </p:cNvPr>
              <p:cNvSpPr/>
              <p:nvPr/>
            </p:nvSpPr>
            <p:spPr>
              <a:xfrm>
                <a:off x="808845" y="5100583"/>
                <a:ext cx="853440" cy="8534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  <a:ln w="4846" cap="flat">
                <a:noFill/>
                <a:prstDash val="solid"/>
                <a:miter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5C7DB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+mn-lt"/>
                </a:endParaRPr>
              </a:p>
            </p:txBody>
          </p:sp>
          <p:sp>
            <p:nvSpPr>
              <p:cNvPr id="12" name="Freeform 159">
                <a:extLst>
                  <a:ext uri="{FF2B5EF4-FFF2-40B4-BE49-F238E27FC236}">
                    <a16:creationId xmlns:a16="http://schemas.microsoft.com/office/drawing/2014/main" id="{814B06F8-22D0-0780-ED9A-50BF36658C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795" y="5309030"/>
                <a:ext cx="449540" cy="436546"/>
              </a:xfrm>
              <a:custGeom>
                <a:avLst/>
                <a:gdLst>
                  <a:gd name="T0" fmla="*/ 63820 w 634"/>
                  <a:gd name="T1" fmla="*/ 68484 h 619"/>
                  <a:gd name="T2" fmla="*/ 63820 w 634"/>
                  <a:gd name="T3" fmla="*/ 68484 h 619"/>
                  <a:gd name="T4" fmla="*/ 58411 w 634"/>
                  <a:gd name="T5" fmla="*/ 73504 h 619"/>
                  <a:gd name="T6" fmla="*/ 58411 w 634"/>
                  <a:gd name="T7" fmla="*/ 147724 h 619"/>
                  <a:gd name="T8" fmla="*/ 63820 w 634"/>
                  <a:gd name="T9" fmla="*/ 152744 h 619"/>
                  <a:gd name="T10" fmla="*/ 74637 w 634"/>
                  <a:gd name="T11" fmla="*/ 147724 h 619"/>
                  <a:gd name="T12" fmla="*/ 74637 w 634"/>
                  <a:gd name="T13" fmla="*/ 73504 h 619"/>
                  <a:gd name="T14" fmla="*/ 63820 w 634"/>
                  <a:gd name="T15" fmla="*/ 68484 h 619"/>
                  <a:gd name="T16" fmla="*/ 122231 w 634"/>
                  <a:gd name="T17" fmla="*/ 89639 h 619"/>
                  <a:gd name="T18" fmla="*/ 122231 w 634"/>
                  <a:gd name="T19" fmla="*/ 89639 h 619"/>
                  <a:gd name="T20" fmla="*/ 116822 w 634"/>
                  <a:gd name="T21" fmla="*/ 94658 h 619"/>
                  <a:gd name="T22" fmla="*/ 116822 w 634"/>
                  <a:gd name="T23" fmla="*/ 136968 h 619"/>
                  <a:gd name="T24" fmla="*/ 122231 w 634"/>
                  <a:gd name="T25" fmla="*/ 147724 h 619"/>
                  <a:gd name="T26" fmla="*/ 127639 w 634"/>
                  <a:gd name="T27" fmla="*/ 136968 h 619"/>
                  <a:gd name="T28" fmla="*/ 127639 w 634"/>
                  <a:gd name="T29" fmla="*/ 94658 h 619"/>
                  <a:gd name="T30" fmla="*/ 122231 w 634"/>
                  <a:gd name="T31" fmla="*/ 89639 h 619"/>
                  <a:gd name="T32" fmla="*/ 169825 w 634"/>
                  <a:gd name="T33" fmla="*/ 0 h 619"/>
                  <a:gd name="T34" fmla="*/ 169825 w 634"/>
                  <a:gd name="T35" fmla="*/ 0 h 619"/>
                  <a:gd name="T36" fmla="*/ 116822 w 634"/>
                  <a:gd name="T37" fmla="*/ 41951 h 619"/>
                  <a:gd name="T38" fmla="*/ 58411 w 634"/>
                  <a:gd name="T39" fmla="*/ 20796 h 619"/>
                  <a:gd name="T40" fmla="*/ 0 w 634"/>
                  <a:gd name="T41" fmla="*/ 52707 h 619"/>
                  <a:gd name="T42" fmla="*/ 0 w 634"/>
                  <a:gd name="T43" fmla="*/ 221586 h 619"/>
                  <a:gd name="T44" fmla="*/ 58411 w 634"/>
                  <a:gd name="T45" fmla="*/ 190034 h 619"/>
                  <a:gd name="T46" fmla="*/ 116822 w 634"/>
                  <a:gd name="T47" fmla="*/ 210830 h 619"/>
                  <a:gd name="T48" fmla="*/ 169825 w 634"/>
                  <a:gd name="T49" fmla="*/ 168879 h 619"/>
                  <a:gd name="T50" fmla="*/ 228236 w 634"/>
                  <a:gd name="T51" fmla="*/ 210830 h 619"/>
                  <a:gd name="T52" fmla="*/ 228236 w 634"/>
                  <a:gd name="T53" fmla="*/ 41951 h 619"/>
                  <a:gd name="T54" fmla="*/ 169825 w 634"/>
                  <a:gd name="T55" fmla="*/ 0 h 619"/>
                  <a:gd name="T56" fmla="*/ 212372 w 634"/>
                  <a:gd name="T57" fmla="*/ 184655 h 619"/>
                  <a:gd name="T58" fmla="*/ 212372 w 634"/>
                  <a:gd name="T59" fmla="*/ 184655 h 619"/>
                  <a:gd name="T60" fmla="*/ 169825 w 634"/>
                  <a:gd name="T61" fmla="*/ 152744 h 619"/>
                  <a:gd name="T62" fmla="*/ 116822 w 634"/>
                  <a:gd name="T63" fmla="*/ 195053 h 619"/>
                  <a:gd name="T64" fmla="*/ 58411 w 634"/>
                  <a:gd name="T65" fmla="*/ 173899 h 619"/>
                  <a:gd name="T66" fmla="*/ 15865 w 634"/>
                  <a:gd name="T67" fmla="*/ 200432 h 619"/>
                  <a:gd name="T68" fmla="*/ 15865 w 634"/>
                  <a:gd name="T69" fmla="*/ 58086 h 619"/>
                  <a:gd name="T70" fmla="*/ 58411 w 634"/>
                  <a:gd name="T71" fmla="*/ 31553 h 619"/>
                  <a:gd name="T72" fmla="*/ 116822 w 634"/>
                  <a:gd name="T73" fmla="*/ 52707 h 619"/>
                  <a:gd name="T74" fmla="*/ 169825 w 634"/>
                  <a:gd name="T75" fmla="*/ 10398 h 619"/>
                  <a:gd name="T76" fmla="*/ 212372 w 634"/>
                  <a:gd name="T77" fmla="*/ 41951 h 619"/>
                  <a:gd name="T78" fmla="*/ 212372 w 634"/>
                  <a:gd name="T79" fmla="*/ 184655 h 619"/>
                  <a:gd name="T80" fmla="*/ 169825 w 634"/>
                  <a:gd name="T81" fmla="*/ 115813 h 619"/>
                  <a:gd name="T82" fmla="*/ 169825 w 634"/>
                  <a:gd name="T83" fmla="*/ 115813 h 619"/>
                  <a:gd name="T84" fmla="*/ 180642 w 634"/>
                  <a:gd name="T85" fmla="*/ 126570 h 619"/>
                  <a:gd name="T86" fmla="*/ 186051 w 634"/>
                  <a:gd name="T87" fmla="*/ 115813 h 619"/>
                  <a:gd name="T88" fmla="*/ 186051 w 634"/>
                  <a:gd name="T89" fmla="*/ 63106 h 619"/>
                  <a:gd name="T90" fmla="*/ 180642 w 634"/>
                  <a:gd name="T91" fmla="*/ 52707 h 619"/>
                  <a:gd name="T92" fmla="*/ 169825 w 634"/>
                  <a:gd name="T93" fmla="*/ 63106 h 619"/>
                  <a:gd name="T94" fmla="*/ 169825 w 634"/>
                  <a:gd name="T95" fmla="*/ 115813 h 61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634" h="619">
                    <a:moveTo>
                      <a:pt x="177" y="191"/>
                    </a:moveTo>
                    <a:lnTo>
                      <a:pt x="177" y="191"/>
                    </a:lnTo>
                    <a:lnTo>
                      <a:pt x="162" y="205"/>
                    </a:lnTo>
                    <a:cubicBezTo>
                      <a:pt x="162" y="412"/>
                      <a:pt x="162" y="412"/>
                      <a:pt x="162" y="412"/>
                    </a:cubicBezTo>
                    <a:lnTo>
                      <a:pt x="177" y="426"/>
                    </a:lnTo>
                    <a:cubicBezTo>
                      <a:pt x="192" y="426"/>
                      <a:pt x="207" y="412"/>
                      <a:pt x="207" y="412"/>
                    </a:cubicBezTo>
                    <a:cubicBezTo>
                      <a:pt x="207" y="205"/>
                      <a:pt x="207" y="205"/>
                      <a:pt x="207" y="205"/>
                    </a:cubicBezTo>
                    <a:cubicBezTo>
                      <a:pt x="207" y="205"/>
                      <a:pt x="192" y="191"/>
                      <a:pt x="177" y="191"/>
                    </a:cubicBezTo>
                    <a:close/>
                    <a:moveTo>
                      <a:pt x="339" y="250"/>
                    </a:moveTo>
                    <a:lnTo>
                      <a:pt x="339" y="250"/>
                    </a:lnTo>
                    <a:cubicBezTo>
                      <a:pt x="324" y="250"/>
                      <a:pt x="324" y="264"/>
                      <a:pt x="324" y="264"/>
                    </a:cubicBezTo>
                    <a:cubicBezTo>
                      <a:pt x="324" y="382"/>
                      <a:pt x="324" y="382"/>
                      <a:pt x="324" y="382"/>
                    </a:cubicBezTo>
                    <a:cubicBezTo>
                      <a:pt x="324" y="397"/>
                      <a:pt x="324" y="412"/>
                      <a:pt x="339" y="412"/>
                    </a:cubicBezTo>
                    <a:cubicBezTo>
                      <a:pt x="354" y="412"/>
                      <a:pt x="354" y="397"/>
                      <a:pt x="354" y="382"/>
                    </a:cubicBezTo>
                    <a:cubicBezTo>
                      <a:pt x="354" y="264"/>
                      <a:pt x="354" y="264"/>
                      <a:pt x="354" y="264"/>
                    </a:cubicBezTo>
                    <a:cubicBezTo>
                      <a:pt x="354" y="264"/>
                      <a:pt x="354" y="250"/>
                      <a:pt x="339" y="250"/>
                    </a:cubicBezTo>
                    <a:close/>
                    <a:moveTo>
                      <a:pt x="471" y="0"/>
                    </a:moveTo>
                    <a:lnTo>
                      <a:pt x="471" y="0"/>
                    </a:lnTo>
                    <a:cubicBezTo>
                      <a:pt x="324" y="117"/>
                      <a:pt x="324" y="117"/>
                      <a:pt x="324" y="117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162" y="530"/>
                      <a:pt x="162" y="530"/>
                      <a:pt x="162" y="530"/>
                    </a:cubicBezTo>
                    <a:cubicBezTo>
                      <a:pt x="324" y="588"/>
                      <a:pt x="324" y="588"/>
                      <a:pt x="324" y="588"/>
                    </a:cubicBezTo>
                    <a:cubicBezTo>
                      <a:pt x="471" y="471"/>
                      <a:pt x="471" y="471"/>
                      <a:pt x="471" y="471"/>
                    </a:cubicBezTo>
                    <a:cubicBezTo>
                      <a:pt x="633" y="588"/>
                      <a:pt x="633" y="588"/>
                      <a:pt x="633" y="588"/>
                    </a:cubicBezTo>
                    <a:cubicBezTo>
                      <a:pt x="633" y="117"/>
                      <a:pt x="633" y="117"/>
                      <a:pt x="633" y="117"/>
                    </a:cubicBezTo>
                    <a:lnTo>
                      <a:pt x="471" y="0"/>
                    </a:lnTo>
                    <a:close/>
                    <a:moveTo>
                      <a:pt x="589" y="515"/>
                    </a:moveTo>
                    <a:lnTo>
                      <a:pt x="589" y="515"/>
                    </a:lnTo>
                    <a:cubicBezTo>
                      <a:pt x="471" y="426"/>
                      <a:pt x="471" y="426"/>
                      <a:pt x="471" y="426"/>
                    </a:cubicBezTo>
                    <a:cubicBezTo>
                      <a:pt x="324" y="544"/>
                      <a:pt x="324" y="544"/>
                      <a:pt x="324" y="544"/>
                    </a:cubicBezTo>
                    <a:cubicBezTo>
                      <a:pt x="162" y="485"/>
                      <a:pt x="162" y="485"/>
                      <a:pt x="162" y="485"/>
                    </a:cubicBezTo>
                    <a:cubicBezTo>
                      <a:pt x="44" y="559"/>
                      <a:pt x="44" y="559"/>
                      <a:pt x="44" y="559"/>
                    </a:cubicBezTo>
                    <a:cubicBezTo>
                      <a:pt x="44" y="162"/>
                      <a:pt x="44" y="162"/>
                      <a:pt x="44" y="162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324" y="147"/>
                      <a:pt x="324" y="147"/>
                      <a:pt x="324" y="147"/>
                    </a:cubicBezTo>
                    <a:cubicBezTo>
                      <a:pt x="471" y="29"/>
                      <a:pt x="471" y="29"/>
                      <a:pt x="471" y="29"/>
                    </a:cubicBezTo>
                    <a:cubicBezTo>
                      <a:pt x="589" y="117"/>
                      <a:pt x="589" y="117"/>
                      <a:pt x="589" y="117"/>
                    </a:cubicBezTo>
                    <a:lnTo>
                      <a:pt x="589" y="515"/>
                    </a:lnTo>
                    <a:close/>
                    <a:moveTo>
                      <a:pt x="471" y="323"/>
                    </a:moveTo>
                    <a:lnTo>
                      <a:pt x="471" y="323"/>
                    </a:lnTo>
                    <a:cubicBezTo>
                      <a:pt x="471" y="338"/>
                      <a:pt x="486" y="353"/>
                      <a:pt x="501" y="353"/>
                    </a:cubicBezTo>
                    <a:cubicBezTo>
                      <a:pt x="501" y="353"/>
                      <a:pt x="516" y="338"/>
                      <a:pt x="516" y="323"/>
                    </a:cubicBezTo>
                    <a:cubicBezTo>
                      <a:pt x="516" y="176"/>
                      <a:pt x="516" y="176"/>
                      <a:pt x="516" y="176"/>
                    </a:cubicBezTo>
                    <a:cubicBezTo>
                      <a:pt x="516" y="162"/>
                      <a:pt x="501" y="147"/>
                      <a:pt x="501" y="147"/>
                    </a:cubicBezTo>
                    <a:cubicBezTo>
                      <a:pt x="486" y="147"/>
                      <a:pt x="471" y="162"/>
                      <a:pt x="471" y="176"/>
                    </a:cubicBezTo>
                    <a:lnTo>
                      <a:pt x="471" y="323"/>
                    </a:lnTo>
                    <a:close/>
                  </a:path>
                </a:pathLst>
              </a:custGeom>
              <a:solidFill>
                <a:srgbClr val="5C7DB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C3BA7BC-98BA-12B4-F6C2-D7705E26AF15}"/>
              </a:ext>
            </a:extLst>
          </p:cNvPr>
          <p:cNvGrpSpPr/>
          <p:nvPr/>
        </p:nvGrpSpPr>
        <p:grpSpPr>
          <a:xfrm>
            <a:off x="933622" y="1453703"/>
            <a:ext cx="4512418" cy="1452898"/>
            <a:chOff x="4867480" y="1349141"/>
            <a:chExt cx="4512418" cy="1452898"/>
          </a:xfrm>
        </p:grpSpPr>
        <p:sp>
          <p:nvSpPr>
            <p:cNvPr id="27" name="文本框 7">
              <a:extLst>
                <a:ext uri="{FF2B5EF4-FFF2-40B4-BE49-F238E27FC236}">
                  <a16:creationId xmlns:a16="http://schemas.microsoft.com/office/drawing/2014/main" id="{2E05C1F4-5B2E-3501-4941-8E3FAC8D8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0" y="1349141"/>
              <a:ext cx="30097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13">
              <a:extLst>
                <a:ext uri="{FF2B5EF4-FFF2-40B4-BE49-F238E27FC236}">
                  <a16:creationId xmlns:a16="http://schemas.microsoft.com/office/drawing/2014/main" id="{067AE22D-FA90-05E5-20F3-7B15C0121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0" y="1718473"/>
              <a:ext cx="4512418" cy="108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200</a:t>
              </a:r>
              <a:r>
                <a:rPr lang="zh-CN" altLang="en-US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5</a:t>
              </a:r>
              <a:r>
                <a:rPr lang="zh-CN" altLang="en-US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alpha val="50000"/>
                  </a:schemeClr>
                </a:solidFill>
                <a:sym typeface="+mn-lt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614C3E06-80DE-4260-A24C-0B9195620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622" y="3093427"/>
            <a:ext cx="5074393" cy="280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bg1">
                    <a:alpha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sym typeface="+mn-lt"/>
              </a:rPr>
              <a:t>... ...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16B0B4D-850D-FB0E-0CB0-113465B0B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622" y="3424700"/>
            <a:ext cx="5074393" cy="280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bg1">
                    <a:alpha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sym typeface="+mn-lt"/>
              </a:rPr>
              <a:t>... ...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E6079D1-E297-39C1-9784-D4096839A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622" y="3755973"/>
            <a:ext cx="5074393" cy="280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bg1">
                    <a:alpha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05180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83A93-3D71-C653-AA26-B950B621F5FB}"/>
              </a:ext>
            </a:extLst>
          </p:cNvPr>
          <p:cNvSpPr txBox="1"/>
          <p:nvPr/>
        </p:nvSpPr>
        <p:spPr>
          <a:xfrm>
            <a:off x="4121741" y="0"/>
            <a:ext cx="394851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30000"/>
                      </a:schemeClr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</a:p>
        </p:txBody>
      </p:sp>
      <p:sp>
        <p:nvSpPr>
          <p:cNvPr id="23" name="图形 4">
            <a:extLst>
              <a:ext uri="{FF2B5EF4-FFF2-40B4-BE49-F238E27FC236}">
                <a16:creationId xmlns:a16="http://schemas.microsoft.com/office/drawing/2014/main" id="{DBE4DD38-DFFA-6D87-7E81-F404D9BAFBA5}"/>
              </a:ext>
            </a:extLst>
          </p:cNvPr>
          <p:cNvSpPr/>
          <p:nvPr/>
        </p:nvSpPr>
        <p:spPr>
          <a:xfrm>
            <a:off x="1143000" y="1883992"/>
            <a:ext cx="10175699" cy="2101666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41603"/>
              <a:gd name="connsiteX1" fmla="*/ 12164764 w 12192000"/>
              <a:gd name="connsiteY1" fmla="*/ 1776732 h 1841603"/>
              <a:gd name="connsiteX2" fmla="*/ 12141533 w 12192000"/>
              <a:gd name="connsiteY2" fmla="*/ 1776732 h 1841603"/>
              <a:gd name="connsiteX3" fmla="*/ 12141533 w 12192000"/>
              <a:gd name="connsiteY3" fmla="*/ 1765517 h 1841603"/>
              <a:gd name="connsiteX4" fmla="*/ 12119105 w 12192000"/>
              <a:gd name="connsiteY4" fmla="*/ 1754302 h 1841603"/>
              <a:gd name="connsiteX5" fmla="*/ 12020575 w 12192000"/>
              <a:gd name="connsiteY5" fmla="*/ 1754302 h 1841603"/>
              <a:gd name="connsiteX6" fmla="*/ 12020575 w 12192000"/>
              <a:gd name="connsiteY6" fmla="*/ 1711847 h 1841603"/>
              <a:gd name="connsiteX7" fmla="*/ 12022178 w 12192000"/>
              <a:gd name="connsiteY7" fmla="*/ 1709443 h 1841603"/>
              <a:gd name="connsiteX8" fmla="*/ 12022178 w 12192000"/>
              <a:gd name="connsiteY8" fmla="*/ 1697428 h 1841603"/>
              <a:gd name="connsiteX9" fmla="*/ 12048612 w 12192000"/>
              <a:gd name="connsiteY9" fmla="*/ 1690218 h 1841603"/>
              <a:gd name="connsiteX10" fmla="*/ 12048612 w 12192000"/>
              <a:gd name="connsiteY10" fmla="*/ 1685412 h 1841603"/>
              <a:gd name="connsiteX11" fmla="*/ 12027784 w 12192000"/>
              <a:gd name="connsiteY11" fmla="*/ 1672595 h 1841603"/>
              <a:gd name="connsiteX12" fmla="*/ 12001349 w 12192000"/>
              <a:gd name="connsiteY12" fmla="*/ 1661380 h 1841603"/>
              <a:gd name="connsiteX13" fmla="*/ 12001349 w 12192000"/>
              <a:gd name="connsiteY13" fmla="*/ 1654171 h 1841603"/>
              <a:gd name="connsiteX14" fmla="*/ 11998146 w 12192000"/>
              <a:gd name="connsiteY14" fmla="*/ 1651768 h 1841603"/>
              <a:gd name="connsiteX15" fmla="*/ 11998146 w 12192000"/>
              <a:gd name="connsiteY15" fmla="*/ 1642956 h 1841603"/>
              <a:gd name="connsiteX16" fmla="*/ 12022978 w 12192000"/>
              <a:gd name="connsiteY16" fmla="*/ 1629338 h 1841603"/>
              <a:gd name="connsiteX17" fmla="*/ 12024580 w 12192000"/>
              <a:gd name="connsiteY17" fmla="*/ 1618124 h 1841603"/>
              <a:gd name="connsiteX18" fmla="*/ 11997344 w 12192000"/>
              <a:gd name="connsiteY18" fmla="*/ 1605307 h 1841603"/>
              <a:gd name="connsiteX19" fmla="*/ 11965302 w 12192000"/>
              <a:gd name="connsiteY19" fmla="*/ 1591689 h 1841603"/>
              <a:gd name="connsiteX20" fmla="*/ 11965302 w 12192000"/>
              <a:gd name="connsiteY20" fmla="*/ 1584480 h 1841603"/>
              <a:gd name="connsiteX21" fmla="*/ 11963700 w 12192000"/>
              <a:gd name="connsiteY21" fmla="*/ 1581275 h 1841603"/>
              <a:gd name="connsiteX22" fmla="*/ 11963700 w 12192000"/>
              <a:gd name="connsiteY22" fmla="*/ 1561249 h 1841603"/>
              <a:gd name="connsiteX23" fmla="*/ 11990936 w 12192000"/>
              <a:gd name="connsiteY23" fmla="*/ 1554040 h 1841603"/>
              <a:gd name="connsiteX24" fmla="*/ 11990936 w 12192000"/>
              <a:gd name="connsiteY24" fmla="*/ 1542024 h 1841603"/>
              <a:gd name="connsiteX25" fmla="*/ 11933260 w 12192000"/>
              <a:gd name="connsiteY25" fmla="*/ 1507579 h 1841603"/>
              <a:gd name="connsiteX26" fmla="*/ 11899616 w 12192000"/>
              <a:gd name="connsiteY26" fmla="*/ 1477139 h 1841603"/>
              <a:gd name="connsiteX27" fmla="*/ 11899616 w 12192000"/>
              <a:gd name="connsiteY27" fmla="*/ 1474736 h 1841603"/>
              <a:gd name="connsiteX28" fmla="*/ 11901218 w 12192000"/>
              <a:gd name="connsiteY28" fmla="*/ 1474736 h 1841603"/>
              <a:gd name="connsiteX29" fmla="*/ 11901218 w 12192000"/>
              <a:gd name="connsiteY29" fmla="*/ 1464322 h 1841603"/>
              <a:gd name="connsiteX30" fmla="*/ 11894810 w 12192000"/>
              <a:gd name="connsiteY30" fmla="*/ 1453107 h 1841603"/>
              <a:gd name="connsiteX31" fmla="*/ 11896412 w 12192000"/>
              <a:gd name="connsiteY31" fmla="*/ 1453107 h 1841603"/>
              <a:gd name="connsiteX32" fmla="*/ 11898015 w 12192000"/>
              <a:gd name="connsiteY32" fmla="*/ 1451505 h 1841603"/>
              <a:gd name="connsiteX33" fmla="*/ 11898015 w 12192000"/>
              <a:gd name="connsiteY33" fmla="*/ 1447500 h 1841603"/>
              <a:gd name="connsiteX34" fmla="*/ 11895611 w 12192000"/>
              <a:gd name="connsiteY34" fmla="*/ 1447500 h 1841603"/>
              <a:gd name="connsiteX35" fmla="*/ 11898815 w 12192000"/>
              <a:gd name="connsiteY35" fmla="*/ 1435484 h 1841603"/>
              <a:gd name="connsiteX36" fmla="*/ 11887601 w 12192000"/>
              <a:gd name="connsiteY36" fmla="*/ 1425871 h 1841603"/>
              <a:gd name="connsiteX37" fmla="*/ 11876386 w 12192000"/>
              <a:gd name="connsiteY37" fmla="*/ 1435484 h 1841603"/>
              <a:gd name="connsiteX38" fmla="*/ 11879590 w 12192000"/>
              <a:gd name="connsiteY38" fmla="*/ 1447500 h 1841603"/>
              <a:gd name="connsiteX39" fmla="*/ 11877186 w 12192000"/>
              <a:gd name="connsiteY39" fmla="*/ 1447500 h 1841603"/>
              <a:gd name="connsiteX40" fmla="*/ 11877186 w 12192000"/>
              <a:gd name="connsiteY40" fmla="*/ 1451505 h 1841603"/>
              <a:gd name="connsiteX41" fmla="*/ 11878789 w 12192000"/>
              <a:gd name="connsiteY41" fmla="*/ 1453107 h 1841603"/>
              <a:gd name="connsiteX42" fmla="*/ 11880391 w 12192000"/>
              <a:gd name="connsiteY42" fmla="*/ 1453107 h 1841603"/>
              <a:gd name="connsiteX43" fmla="*/ 11873983 w 12192000"/>
              <a:gd name="connsiteY43" fmla="*/ 1464322 h 1841603"/>
              <a:gd name="connsiteX44" fmla="*/ 11873983 w 12192000"/>
              <a:gd name="connsiteY44" fmla="*/ 1474736 h 1841603"/>
              <a:gd name="connsiteX45" fmla="*/ 11875585 w 12192000"/>
              <a:gd name="connsiteY45" fmla="*/ 1474736 h 1841603"/>
              <a:gd name="connsiteX46" fmla="*/ 11875585 w 12192000"/>
              <a:gd name="connsiteY46" fmla="*/ 1477139 h 1841603"/>
              <a:gd name="connsiteX47" fmla="*/ 11841941 w 12192000"/>
              <a:gd name="connsiteY47" fmla="*/ 1507579 h 1841603"/>
              <a:gd name="connsiteX48" fmla="*/ 11784265 w 12192000"/>
              <a:gd name="connsiteY48" fmla="*/ 1542024 h 1841603"/>
              <a:gd name="connsiteX49" fmla="*/ 11784265 w 12192000"/>
              <a:gd name="connsiteY49" fmla="*/ 1554040 h 1841603"/>
              <a:gd name="connsiteX50" fmla="*/ 11811501 w 12192000"/>
              <a:gd name="connsiteY50" fmla="*/ 1561249 h 1841603"/>
              <a:gd name="connsiteX51" fmla="*/ 11811501 w 12192000"/>
              <a:gd name="connsiteY51" fmla="*/ 1581275 h 1841603"/>
              <a:gd name="connsiteX52" fmla="*/ 11809899 w 12192000"/>
              <a:gd name="connsiteY52" fmla="*/ 1584480 h 1841603"/>
              <a:gd name="connsiteX53" fmla="*/ 11809899 w 12192000"/>
              <a:gd name="connsiteY53" fmla="*/ 1591689 h 1841603"/>
              <a:gd name="connsiteX54" fmla="*/ 11777857 w 12192000"/>
              <a:gd name="connsiteY54" fmla="*/ 1605307 h 1841603"/>
              <a:gd name="connsiteX55" fmla="*/ 11750621 w 12192000"/>
              <a:gd name="connsiteY55" fmla="*/ 1618124 h 1841603"/>
              <a:gd name="connsiteX56" fmla="*/ 11752223 w 12192000"/>
              <a:gd name="connsiteY56" fmla="*/ 1629338 h 1841603"/>
              <a:gd name="connsiteX57" fmla="*/ 11777055 w 12192000"/>
              <a:gd name="connsiteY57" fmla="*/ 1642956 h 1841603"/>
              <a:gd name="connsiteX58" fmla="*/ 11777055 w 12192000"/>
              <a:gd name="connsiteY58" fmla="*/ 1651768 h 1841603"/>
              <a:gd name="connsiteX59" fmla="*/ 11773852 w 12192000"/>
              <a:gd name="connsiteY59" fmla="*/ 1654171 h 1841603"/>
              <a:gd name="connsiteX60" fmla="*/ 11773852 w 12192000"/>
              <a:gd name="connsiteY60" fmla="*/ 1661380 h 1841603"/>
              <a:gd name="connsiteX61" fmla="*/ 11747417 w 12192000"/>
              <a:gd name="connsiteY61" fmla="*/ 1672595 h 1841603"/>
              <a:gd name="connsiteX62" fmla="*/ 11726589 w 12192000"/>
              <a:gd name="connsiteY62" fmla="*/ 1685412 h 1841603"/>
              <a:gd name="connsiteX63" fmla="*/ 11726589 w 12192000"/>
              <a:gd name="connsiteY63" fmla="*/ 1690218 h 1841603"/>
              <a:gd name="connsiteX64" fmla="*/ 11753825 w 12192000"/>
              <a:gd name="connsiteY64" fmla="*/ 1697428 h 1841603"/>
              <a:gd name="connsiteX65" fmla="*/ 11753825 w 12192000"/>
              <a:gd name="connsiteY65" fmla="*/ 1709443 h 1841603"/>
              <a:gd name="connsiteX66" fmla="*/ 11755427 w 12192000"/>
              <a:gd name="connsiteY66" fmla="*/ 1711847 h 1841603"/>
              <a:gd name="connsiteX67" fmla="*/ 11755427 w 12192000"/>
              <a:gd name="connsiteY67" fmla="*/ 1754302 h 1841603"/>
              <a:gd name="connsiteX68" fmla="*/ 11708165 w 12192000"/>
              <a:gd name="connsiteY68" fmla="*/ 1754302 h 1841603"/>
              <a:gd name="connsiteX69" fmla="*/ 11672118 w 12192000"/>
              <a:gd name="connsiteY69" fmla="*/ 1738281 h 1841603"/>
              <a:gd name="connsiteX70" fmla="*/ 11670516 w 12192000"/>
              <a:gd name="connsiteY70" fmla="*/ 1713449 h 1841603"/>
              <a:gd name="connsiteX71" fmla="*/ 11692945 w 12192000"/>
              <a:gd name="connsiteY71" fmla="*/ 1698229 h 1841603"/>
              <a:gd name="connsiteX72" fmla="*/ 11700154 w 12192000"/>
              <a:gd name="connsiteY72" fmla="*/ 1688616 h 1841603"/>
              <a:gd name="connsiteX73" fmla="*/ 11669715 w 12192000"/>
              <a:gd name="connsiteY73" fmla="*/ 1681407 h 1841603"/>
              <a:gd name="connsiteX74" fmla="*/ 11668112 w 12192000"/>
              <a:gd name="connsiteY74" fmla="*/ 1657375 h 1841603"/>
              <a:gd name="connsiteX75" fmla="*/ 11692144 w 12192000"/>
              <a:gd name="connsiteY75" fmla="*/ 1644558 h 1841603"/>
              <a:gd name="connsiteX76" fmla="*/ 11696149 w 12192000"/>
              <a:gd name="connsiteY76" fmla="*/ 1635747 h 1841603"/>
              <a:gd name="connsiteX77" fmla="*/ 11667311 w 12192000"/>
              <a:gd name="connsiteY77" fmla="*/ 1626935 h 1841603"/>
              <a:gd name="connsiteX78" fmla="*/ 11665710 w 12192000"/>
              <a:gd name="connsiteY78" fmla="*/ 1601302 h 1841603"/>
              <a:gd name="connsiteX79" fmla="*/ 11691343 w 12192000"/>
              <a:gd name="connsiteY79" fmla="*/ 1586082 h 1841603"/>
              <a:gd name="connsiteX80" fmla="*/ 11695348 w 12192000"/>
              <a:gd name="connsiteY80" fmla="*/ 1580474 h 1841603"/>
              <a:gd name="connsiteX81" fmla="*/ 11663306 w 12192000"/>
              <a:gd name="connsiteY81" fmla="*/ 1570061 h 1841603"/>
              <a:gd name="connsiteX82" fmla="*/ 11663306 w 12192000"/>
              <a:gd name="connsiteY82" fmla="*/ 1544427 h 1841603"/>
              <a:gd name="connsiteX83" fmla="*/ 11688139 w 12192000"/>
              <a:gd name="connsiteY83" fmla="*/ 1533212 h 1841603"/>
              <a:gd name="connsiteX84" fmla="*/ 11692144 w 12192000"/>
              <a:gd name="connsiteY84" fmla="*/ 1527605 h 1841603"/>
              <a:gd name="connsiteX85" fmla="*/ 11660903 w 12192000"/>
              <a:gd name="connsiteY85" fmla="*/ 1515589 h 1841603"/>
              <a:gd name="connsiteX86" fmla="*/ 11662505 w 12192000"/>
              <a:gd name="connsiteY86" fmla="*/ 1492359 h 1841603"/>
              <a:gd name="connsiteX87" fmla="*/ 11682532 w 12192000"/>
              <a:gd name="connsiteY87" fmla="*/ 1481144 h 1841603"/>
              <a:gd name="connsiteX88" fmla="*/ 11686537 w 12192000"/>
              <a:gd name="connsiteY88" fmla="*/ 1472332 h 1841603"/>
              <a:gd name="connsiteX89" fmla="*/ 11660102 w 12192000"/>
              <a:gd name="connsiteY89" fmla="*/ 1459516 h 1841603"/>
              <a:gd name="connsiteX90" fmla="*/ 11660102 w 12192000"/>
              <a:gd name="connsiteY90" fmla="*/ 1435484 h 1841603"/>
              <a:gd name="connsiteX91" fmla="*/ 11682532 w 12192000"/>
              <a:gd name="connsiteY91" fmla="*/ 1430678 h 1841603"/>
              <a:gd name="connsiteX92" fmla="*/ 11686537 w 12192000"/>
              <a:gd name="connsiteY92" fmla="*/ 1422667 h 1841603"/>
              <a:gd name="connsiteX93" fmla="*/ 11659301 w 12192000"/>
              <a:gd name="connsiteY93" fmla="*/ 1409850 h 1841603"/>
              <a:gd name="connsiteX94" fmla="*/ 11659301 w 12192000"/>
              <a:gd name="connsiteY94" fmla="*/ 1387421 h 1841603"/>
              <a:gd name="connsiteX95" fmla="*/ 11680128 w 12192000"/>
              <a:gd name="connsiteY95" fmla="*/ 1378609 h 1841603"/>
              <a:gd name="connsiteX96" fmla="*/ 11684133 w 12192000"/>
              <a:gd name="connsiteY96" fmla="*/ 1369798 h 1841603"/>
              <a:gd name="connsiteX97" fmla="*/ 11653694 w 12192000"/>
              <a:gd name="connsiteY97" fmla="*/ 1357782 h 1841603"/>
              <a:gd name="connsiteX98" fmla="*/ 11653694 w 12192000"/>
              <a:gd name="connsiteY98" fmla="*/ 1340960 h 1841603"/>
              <a:gd name="connsiteX99" fmla="*/ 11678526 w 12192000"/>
              <a:gd name="connsiteY99" fmla="*/ 1323337 h 1841603"/>
              <a:gd name="connsiteX100" fmla="*/ 11684133 w 12192000"/>
              <a:gd name="connsiteY100" fmla="*/ 1306515 h 1841603"/>
              <a:gd name="connsiteX101" fmla="*/ 11582400 w 12192000"/>
              <a:gd name="connsiteY101" fmla="*/ 1256049 h 1841603"/>
              <a:gd name="connsiteX102" fmla="*/ 11582400 w 12192000"/>
              <a:gd name="connsiteY102" fmla="*/ 1253645 h 1841603"/>
              <a:gd name="connsiteX103" fmla="*/ 11584803 w 12192000"/>
              <a:gd name="connsiteY103" fmla="*/ 1251242 h 1841603"/>
              <a:gd name="connsiteX104" fmla="*/ 11584803 w 12192000"/>
              <a:gd name="connsiteY104" fmla="*/ 1249640 h 1841603"/>
              <a:gd name="connsiteX105" fmla="*/ 11581599 w 12192000"/>
              <a:gd name="connsiteY105" fmla="*/ 1248038 h 1841603"/>
              <a:gd name="connsiteX106" fmla="*/ 11581599 w 12192000"/>
              <a:gd name="connsiteY106" fmla="*/ 1236022 h 1841603"/>
              <a:gd name="connsiteX107" fmla="*/ 11593615 w 12192000"/>
              <a:gd name="connsiteY107" fmla="*/ 1232818 h 1841603"/>
              <a:gd name="connsiteX108" fmla="*/ 11593615 w 12192000"/>
              <a:gd name="connsiteY108" fmla="*/ 1225609 h 1841603"/>
              <a:gd name="connsiteX109" fmla="*/ 11574390 w 12192000"/>
              <a:gd name="connsiteY109" fmla="*/ 1209588 h 1841603"/>
              <a:gd name="connsiteX110" fmla="*/ 11574390 w 12192000"/>
              <a:gd name="connsiteY110" fmla="*/ 1204781 h 1841603"/>
              <a:gd name="connsiteX111" fmla="*/ 11581599 w 12192000"/>
              <a:gd name="connsiteY111" fmla="*/ 1199975 h 1841603"/>
              <a:gd name="connsiteX112" fmla="*/ 11581599 w 12192000"/>
              <a:gd name="connsiteY112" fmla="*/ 1195970 h 1841603"/>
              <a:gd name="connsiteX113" fmla="*/ 11574390 w 12192000"/>
              <a:gd name="connsiteY113" fmla="*/ 1189561 h 1841603"/>
              <a:gd name="connsiteX114" fmla="*/ 11563175 w 12192000"/>
              <a:gd name="connsiteY114" fmla="*/ 1177545 h 1841603"/>
              <a:gd name="connsiteX115" fmla="*/ 11570384 w 12192000"/>
              <a:gd name="connsiteY115" fmla="*/ 1164729 h 1841603"/>
              <a:gd name="connsiteX116" fmla="*/ 11555965 w 12192000"/>
              <a:gd name="connsiteY116" fmla="*/ 1152713 h 1841603"/>
              <a:gd name="connsiteX117" fmla="*/ 11541547 w 12192000"/>
              <a:gd name="connsiteY117" fmla="*/ 1164729 h 1841603"/>
              <a:gd name="connsiteX118" fmla="*/ 11548755 w 12192000"/>
              <a:gd name="connsiteY118" fmla="*/ 1177545 h 1841603"/>
              <a:gd name="connsiteX119" fmla="*/ 11537542 w 12192000"/>
              <a:gd name="connsiteY119" fmla="*/ 1189561 h 1841603"/>
              <a:gd name="connsiteX120" fmla="*/ 11530332 w 12192000"/>
              <a:gd name="connsiteY120" fmla="*/ 1195970 h 1841603"/>
              <a:gd name="connsiteX121" fmla="*/ 11530332 w 12192000"/>
              <a:gd name="connsiteY121" fmla="*/ 1199975 h 1841603"/>
              <a:gd name="connsiteX122" fmla="*/ 11537542 w 12192000"/>
              <a:gd name="connsiteY122" fmla="*/ 1204781 h 1841603"/>
              <a:gd name="connsiteX123" fmla="*/ 11537542 w 12192000"/>
              <a:gd name="connsiteY123" fmla="*/ 1209588 h 1841603"/>
              <a:gd name="connsiteX124" fmla="*/ 11517515 w 12192000"/>
              <a:gd name="connsiteY124" fmla="*/ 1225609 h 1841603"/>
              <a:gd name="connsiteX125" fmla="*/ 11517515 w 12192000"/>
              <a:gd name="connsiteY125" fmla="*/ 1232017 h 1841603"/>
              <a:gd name="connsiteX126" fmla="*/ 11530332 w 12192000"/>
              <a:gd name="connsiteY126" fmla="*/ 1235221 h 1841603"/>
              <a:gd name="connsiteX127" fmla="*/ 11530332 w 12192000"/>
              <a:gd name="connsiteY127" fmla="*/ 1247237 h 1841603"/>
              <a:gd name="connsiteX128" fmla="*/ 11527127 w 12192000"/>
              <a:gd name="connsiteY128" fmla="*/ 1248839 h 1841603"/>
              <a:gd name="connsiteX129" fmla="*/ 11527127 w 12192000"/>
              <a:gd name="connsiteY129" fmla="*/ 1252043 h 1841603"/>
              <a:gd name="connsiteX130" fmla="*/ 11528729 w 12192000"/>
              <a:gd name="connsiteY130" fmla="*/ 1254446 h 1841603"/>
              <a:gd name="connsiteX131" fmla="*/ 11528729 w 12192000"/>
              <a:gd name="connsiteY131" fmla="*/ 1256850 h 1841603"/>
              <a:gd name="connsiteX132" fmla="*/ 11426996 w 12192000"/>
              <a:gd name="connsiteY132" fmla="*/ 1307316 h 1841603"/>
              <a:gd name="connsiteX133" fmla="*/ 11432603 w 12192000"/>
              <a:gd name="connsiteY133" fmla="*/ 1324138 h 1841603"/>
              <a:gd name="connsiteX134" fmla="*/ 11457436 w 12192000"/>
              <a:gd name="connsiteY134" fmla="*/ 1341761 h 1841603"/>
              <a:gd name="connsiteX135" fmla="*/ 11457436 w 12192000"/>
              <a:gd name="connsiteY135" fmla="*/ 1358583 h 1841603"/>
              <a:gd name="connsiteX136" fmla="*/ 11426996 w 12192000"/>
              <a:gd name="connsiteY136" fmla="*/ 1370599 h 1841603"/>
              <a:gd name="connsiteX137" fmla="*/ 11431001 w 12192000"/>
              <a:gd name="connsiteY137" fmla="*/ 1379410 h 1841603"/>
              <a:gd name="connsiteX138" fmla="*/ 11451828 w 12192000"/>
              <a:gd name="connsiteY138" fmla="*/ 1388222 h 1841603"/>
              <a:gd name="connsiteX139" fmla="*/ 11451828 w 12192000"/>
              <a:gd name="connsiteY139" fmla="*/ 1410651 h 1841603"/>
              <a:gd name="connsiteX140" fmla="*/ 11424593 w 12192000"/>
              <a:gd name="connsiteY140" fmla="*/ 1423468 h 1841603"/>
              <a:gd name="connsiteX141" fmla="*/ 11428598 w 12192000"/>
              <a:gd name="connsiteY141" fmla="*/ 1431479 h 1841603"/>
              <a:gd name="connsiteX142" fmla="*/ 11451028 w 12192000"/>
              <a:gd name="connsiteY142" fmla="*/ 1436285 h 1841603"/>
              <a:gd name="connsiteX143" fmla="*/ 11451028 w 12192000"/>
              <a:gd name="connsiteY143" fmla="*/ 1460317 h 1841603"/>
              <a:gd name="connsiteX144" fmla="*/ 11424593 w 12192000"/>
              <a:gd name="connsiteY144" fmla="*/ 1473133 h 1841603"/>
              <a:gd name="connsiteX145" fmla="*/ 11428598 w 12192000"/>
              <a:gd name="connsiteY145" fmla="*/ 1481945 h 1841603"/>
              <a:gd name="connsiteX146" fmla="*/ 11449426 w 12192000"/>
              <a:gd name="connsiteY146" fmla="*/ 1493160 h 1841603"/>
              <a:gd name="connsiteX147" fmla="*/ 11450227 w 12192000"/>
              <a:gd name="connsiteY147" fmla="*/ 1509181 h 1841603"/>
              <a:gd name="connsiteX148" fmla="*/ 11442216 w 12192000"/>
              <a:gd name="connsiteY148" fmla="*/ 1509181 h 1841603"/>
              <a:gd name="connsiteX149" fmla="*/ 11442216 w 12192000"/>
              <a:gd name="connsiteY149" fmla="*/ 1502772 h 1841603"/>
              <a:gd name="connsiteX150" fmla="*/ 11387744 w 12192000"/>
              <a:gd name="connsiteY150" fmla="*/ 1502772 h 1841603"/>
              <a:gd name="connsiteX151" fmla="*/ 11387744 w 12192000"/>
              <a:gd name="connsiteY151" fmla="*/ 1420264 h 1841603"/>
              <a:gd name="connsiteX152" fmla="*/ 11378933 w 12192000"/>
              <a:gd name="connsiteY152" fmla="*/ 1420264 h 1841603"/>
              <a:gd name="connsiteX153" fmla="*/ 11378933 w 12192000"/>
              <a:gd name="connsiteY153" fmla="*/ 1393829 h 1841603"/>
              <a:gd name="connsiteX154" fmla="*/ 11370122 w 12192000"/>
              <a:gd name="connsiteY154" fmla="*/ 1393829 h 1841603"/>
              <a:gd name="connsiteX155" fmla="*/ 11370122 w 12192000"/>
              <a:gd name="connsiteY155" fmla="*/ 1399437 h 1841603"/>
              <a:gd name="connsiteX156" fmla="*/ 11364514 w 12192000"/>
              <a:gd name="connsiteY156" fmla="*/ 1399437 h 1841603"/>
              <a:gd name="connsiteX157" fmla="*/ 11364514 w 12192000"/>
              <a:gd name="connsiteY157" fmla="*/ 1388222 h 1841603"/>
              <a:gd name="connsiteX158" fmla="*/ 11374127 w 12192000"/>
              <a:gd name="connsiteY158" fmla="*/ 1377808 h 1841603"/>
              <a:gd name="connsiteX159" fmla="*/ 11382137 w 12192000"/>
              <a:gd name="connsiteY159" fmla="*/ 1360185 h 1841603"/>
              <a:gd name="connsiteX160" fmla="*/ 11359708 w 12192000"/>
              <a:gd name="connsiteY160" fmla="*/ 1360185 h 1841603"/>
              <a:gd name="connsiteX161" fmla="*/ 11359708 w 12192000"/>
              <a:gd name="connsiteY161" fmla="*/ 1352976 h 1841603"/>
              <a:gd name="connsiteX162" fmla="*/ 11308440 w 12192000"/>
              <a:gd name="connsiteY162" fmla="*/ 1352976 h 1841603"/>
              <a:gd name="connsiteX163" fmla="*/ 11308440 w 12192000"/>
              <a:gd name="connsiteY163" fmla="*/ 1357782 h 1841603"/>
              <a:gd name="connsiteX164" fmla="*/ 11291618 w 12192000"/>
              <a:gd name="connsiteY164" fmla="*/ 1357782 h 1841603"/>
              <a:gd name="connsiteX165" fmla="*/ 11291618 w 12192000"/>
              <a:gd name="connsiteY165" fmla="*/ 1320133 h 1841603"/>
              <a:gd name="connsiteX166" fmla="*/ 11244356 w 12192000"/>
              <a:gd name="connsiteY166" fmla="*/ 1320133 h 1841603"/>
              <a:gd name="connsiteX167" fmla="*/ 11244356 w 12192000"/>
              <a:gd name="connsiteY167" fmla="*/ 1324138 h 1841603"/>
              <a:gd name="connsiteX168" fmla="*/ 11239550 w 12192000"/>
              <a:gd name="connsiteY168" fmla="*/ 1324138 h 1841603"/>
              <a:gd name="connsiteX169" fmla="*/ 11239550 w 12192000"/>
              <a:gd name="connsiteY169" fmla="*/ 1356180 h 1841603"/>
              <a:gd name="connsiteX170" fmla="*/ 11235545 w 12192000"/>
              <a:gd name="connsiteY170" fmla="*/ 1356180 h 1841603"/>
              <a:gd name="connsiteX171" fmla="*/ 11235545 w 12192000"/>
              <a:gd name="connsiteY171" fmla="*/ 1225609 h 1841603"/>
              <a:gd name="connsiteX172" fmla="*/ 11210712 w 12192000"/>
              <a:gd name="connsiteY172" fmla="*/ 1225609 h 1841603"/>
              <a:gd name="connsiteX173" fmla="*/ 11210712 w 12192000"/>
              <a:gd name="connsiteY173" fmla="*/ 1195970 h 1841603"/>
              <a:gd name="connsiteX174" fmla="*/ 11205906 w 12192000"/>
              <a:gd name="connsiteY174" fmla="*/ 1195970 h 1841603"/>
              <a:gd name="connsiteX175" fmla="*/ 11205906 w 12192000"/>
              <a:gd name="connsiteY175" fmla="*/ 1199174 h 1841603"/>
              <a:gd name="connsiteX176" fmla="*/ 11186681 w 12192000"/>
              <a:gd name="connsiteY176" fmla="*/ 1199174 h 1841603"/>
              <a:gd name="connsiteX177" fmla="*/ 11141822 w 12192000"/>
              <a:gd name="connsiteY177" fmla="*/ 1147907 h 1841603"/>
              <a:gd name="connsiteX178" fmla="*/ 11141822 w 12192000"/>
              <a:gd name="connsiteY178" fmla="*/ 1067000 h 1841603"/>
              <a:gd name="connsiteX179" fmla="*/ 11137016 w 12192000"/>
              <a:gd name="connsiteY179" fmla="*/ 1067000 h 1841603"/>
              <a:gd name="connsiteX180" fmla="*/ 11137016 w 12192000"/>
              <a:gd name="connsiteY180" fmla="*/ 1145503 h 1841603"/>
              <a:gd name="connsiteX181" fmla="*/ 11100167 w 12192000"/>
              <a:gd name="connsiteY181" fmla="*/ 1103849 h 1841603"/>
              <a:gd name="connsiteX182" fmla="*/ 11100167 w 12192000"/>
              <a:gd name="connsiteY182" fmla="*/ 1095838 h 1841603"/>
              <a:gd name="connsiteX183" fmla="*/ 11094560 w 12192000"/>
              <a:gd name="connsiteY183" fmla="*/ 1095838 h 1841603"/>
              <a:gd name="connsiteX184" fmla="*/ 11094560 w 12192000"/>
              <a:gd name="connsiteY184" fmla="*/ 1120671 h 1841603"/>
              <a:gd name="connsiteX185" fmla="*/ 11046497 w 12192000"/>
              <a:gd name="connsiteY185" fmla="*/ 1203179 h 1841603"/>
              <a:gd name="connsiteX186" fmla="*/ 11046497 w 12192000"/>
              <a:gd name="connsiteY186" fmla="*/ 1041367 h 1841603"/>
              <a:gd name="connsiteX187" fmla="*/ 11042491 w 12192000"/>
              <a:gd name="connsiteY187" fmla="*/ 1041367 h 1841603"/>
              <a:gd name="connsiteX188" fmla="*/ 11042491 w 12192000"/>
              <a:gd name="connsiteY188" fmla="*/ 1221603 h 1841603"/>
              <a:gd name="connsiteX189" fmla="*/ 11035282 w 12192000"/>
              <a:gd name="connsiteY189" fmla="*/ 1221603 h 1841603"/>
              <a:gd name="connsiteX190" fmla="*/ 11035282 w 12192000"/>
              <a:gd name="connsiteY190" fmla="*/ 1210389 h 1841603"/>
              <a:gd name="connsiteX191" fmla="*/ 11028072 w 12192000"/>
              <a:gd name="connsiteY191" fmla="*/ 1210389 h 1841603"/>
              <a:gd name="connsiteX192" fmla="*/ 11028072 w 12192000"/>
              <a:gd name="connsiteY192" fmla="*/ 1220001 h 1841603"/>
              <a:gd name="connsiteX193" fmla="*/ 11021664 w 12192000"/>
              <a:gd name="connsiteY193" fmla="*/ 1220001 h 1841603"/>
              <a:gd name="connsiteX194" fmla="*/ 11021664 w 12192000"/>
              <a:gd name="connsiteY194" fmla="*/ 1208786 h 1841603"/>
              <a:gd name="connsiteX195" fmla="*/ 11016056 w 12192000"/>
              <a:gd name="connsiteY195" fmla="*/ 1208786 h 1841603"/>
              <a:gd name="connsiteX196" fmla="*/ 11016056 w 12192000"/>
              <a:gd name="connsiteY196" fmla="*/ 1242431 h 1841603"/>
              <a:gd name="connsiteX197" fmla="*/ 11002439 w 12192000"/>
              <a:gd name="connsiteY197" fmla="*/ 1242431 h 1841603"/>
              <a:gd name="connsiteX198" fmla="*/ 11002439 w 12192000"/>
              <a:gd name="connsiteY198" fmla="*/ 1353777 h 1841603"/>
              <a:gd name="connsiteX199" fmla="*/ 10997633 w 12192000"/>
              <a:gd name="connsiteY199" fmla="*/ 1353777 h 1841603"/>
              <a:gd name="connsiteX200" fmla="*/ 10997633 w 12192000"/>
              <a:gd name="connsiteY200" fmla="*/ 1358583 h 1841603"/>
              <a:gd name="connsiteX201" fmla="*/ 11001638 w 12192000"/>
              <a:gd name="connsiteY201" fmla="*/ 1358583 h 1841603"/>
              <a:gd name="connsiteX202" fmla="*/ 11001638 w 12192000"/>
              <a:gd name="connsiteY202" fmla="*/ 1368997 h 1841603"/>
              <a:gd name="connsiteX203" fmla="*/ 10971198 w 12192000"/>
              <a:gd name="connsiteY203" fmla="*/ 1368997 h 1841603"/>
              <a:gd name="connsiteX204" fmla="*/ 10971198 w 12192000"/>
              <a:gd name="connsiteY204" fmla="*/ 1364190 h 1841603"/>
              <a:gd name="connsiteX205" fmla="*/ 10963187 w 12192000"/>
              <a:gd name="connsiteY205" fmla="*/ 1364190 h 1841603"/>
              <a:gd name="connsiteX206" fmla="*/ 10963187 w 12192000"/>
              <a:gd name="connsiteY206" fmla="*/ 1370599 h 1841603"/>
              <a:gd name="connsiteX207" fmla="*/ 10937554 w 12192000"/>
              <a:gd name="connsiteY207" fmla="*/ 1370599 h 1841603"/>
              <a:gd name="connsiteX208" fmla="*/ 10937554 w 12192000"/>
              <a:gd name="connsiteY208" fmla="*/ 1405845 h 1841603"/>
              <a:gd name="connsiteX209" fmla="*/ 10923935 w 12192000"/>
              <a:gd name="connsiteY209" fmla="*/ 1405845 h 1841603"/>
              <a:gd name="connsiteX210" fmla="*/ 10923935 w 12192000"/>
              <a:gd name="connsiteY210" fmla="*/ 1397835 h 1841603"/>
              <a:gd name="connsiteX211" fmla="*/ 10883082 w 12192000"/>
              <a:gd name="connsiteY211" fmla="*/ 1397835 h 1841603"/>
              <a:gd name="connsiteX212" fmla="*/ 10883082 w 12192000"/>
              <a:gd name="connsiteY212" fmla="*/ 1323337 h 1841603"/>
              <a:gd name="connsiteX213" fmla="*/ 10871066 w 12192000"/>
              <a:gd name="connsiteY213" fmla="*/ 1323337 h 1841603"/>
              <a:gd name="connsiteX214" fmla="*/ 10871066 w 12192000"/>
              <a:gd name="connsiteY214" fmla="*/ 1345766 h 1841603"/>
              <a:gd name="connsiteX215" fmla="*/ 10857449 w 12192000"/>
              <a:gd name="connsiteY215" fmla="*/ 1345766 h 1841603"/>
              <a:gd name="connsiteX216" fmla="*/ 10857449 w 12192000"/>
              <a:gd name="connsiteY216" fmla="*/ 1337756 h 1841603"/>
              <a:gd name="connsiteX217" fmla="*/ 10849438 w 12192000"/>
              <a:gd name="connsiteY217" fmla="*/ 1337756 h 1841603"/>
              <a:gd name="connsiteX218" fmla="*/ 10849438 w 12192000"/>
              <a:gd name="connsiteY218" fmla="*/ 1344965 h 1841603"/>
              <a:gd name="connsiteX219" fmla="*/ 10826208 w 12192000"/>
              <a:gd name="connsiteY219" fmla="*/ 1344965 h 1841603"/>
              <a:gd name="connsiteX220" fmla="*/ 10826208 w 12192000"/>
              <a:gd name="connsiteY220" fmla="*/ 1018937 h 1841603"/>
              <a:gd name="connsiteX221" fmla="*/ 10818197 w 12192000"/>
              <a:gd name="connsiteY221" fmla="*/ 1018937 h 1841603"/>
              <a:gd name="connsiteX222" fmla="*/ 10818197 w 12192000"/>
              <a:gd name="connsiteY222" fmla="*/ 1099844 h 1841603"/>
              <a:gd name="connsiteX223" fmla="*/ 10756517 w 12192000"/>
              <a:gd name="connsiteY223" fmla="*/ 1099844 h 1841603"/>
              <a:gd name="connsiteX224" fmla="*/ 10756517 w 12192000"/>
              <a:gd name="connsiteY224" fmla="*/ 1018937 h 1841603"/>
              <a:gd name="connsiteX225" fmla="*/ 10750909 w 12192000"/>
              <a:gd name="connsiteY225" fmla="*/ 1018937 h 1841603"/>
              <a:gd name="connsiteX226" fmla="*/ 10750909 w 12192000"/>
              <a:gd name="connsiteY226" fmla="*/ 1083021 h 1841603"/>
              <a:gd name="connsiteX227" fmla="*/ 10730081 w 12192000"/>
              <a:gd name="connsiteY227" fmla="*/ 1083021 h 1841603"/>
              <a:gd name="connsiteX228" fmla="*/ 10730081 w 12192000"/>
              <a:gd name="connsiteY228" fmla="*/ 1099844 h 1841603"/>
              <a:gd name="connsiteX229" fmla="*/ 10661191 w 12192000"/>
              <a:gd name="connsiteY229" fmla="*/ 1099844 h 1841603"/>
              <a:gd name="connsiteX230" fmla="*/ 10661191 w 12192000"/>
              <a:gd name="connsiteY230" fmla="*/ 1062995 h 1841603"/>
              <a:gd name="connsiteX231" fmla="*/ 10581887 w 12192000"/>
              <a:gd name="connsiteY231" fmla="*/ 1062995 h 1841603"/>
              <a:gd name="connsiteX232" fmla="*/ 10581887 w 12192000"/>
              <a:gd name="connsiteY232" fmla="*/ 1054985 h 1841603"/>
              <a:gd name="connsiteX233" fmla="*/ 10558656 w 12192000"/>
              <a:gd name="connsiteY233" fmla="*/ 1054985 h 1841603"/>
              <a:gd name="connsiteX234" fmla="*/ 10541834 w 12192000"/>
              <a:gd name="connsiteY234" fmla="*/ 1067000 h 1841603"/>
              <a:gd name="connsiteX235" fmla="*/ 10526614 w 12192000"/>
              <a:gd name="connsiteY235" fmla="*/ 1067000 h 1841603"/>
              <a:gd name="connsiteX236" fmla="*/ 10526614 w 12192000"/>
              <a:gd name="connsiteY236" fmla="*/ 1056587 h 1841603"/>
              <a:gd name="connsiteX237" fmla="*/ 10471342 w 12192000"/>
              <a:gd name="connsiteY237" fmla="*/ 1056587 h 1841603"/>
              <a:gd name="connsiteX238" fmla="*/ 10471342 w 12192000"/>
              <a:gd name="connsiteY238" fmla="*/ 1062995 h 1841603"/>
              <a:gd name="connsiteX239" fmla="*/ 10457724 w 12192000"/>
              <a:gd name="connsiteY239" fmla="*/ 1062995 h 1841603"/>
              <a:gd name="connsiteX240" fmla="*/ 10457724 w 12192000"/>
              <a:gd name="connsiteY240" fmla="*/ 1054985 h 1841603"/>
              <a:gd name="connsiteX241" fmla="*/ 10376017 w 12192000"/>
              <a:gd name="connsiteY241" fmla="*/ 1054985 h 1841603"/>
              <a:gd name="connsiteX242" fmla="*/ 10354388 w 12192000"/>
              <a:gd name="connsiteY242" fmla="*/ 1071006 h 1841603"/>
              <a:gd name="connsiteX243" fmla="*/ 10263870 w 12192000"/>
              <a:gd name="connsiteY243" fmla="*/ 1071006 h 1841603"/>
              <a:gd name="connsiteX244" fmla="*/ 10263870 w 12192000"/>
              <a:gd name="connsiteY244" fmla="*/ 1085425 h 1841603"/>
              <a:gd name="connsiteX245" fmla="*/ 10207796 w 12192000"/>
              <a:gd name="connsiteY245" fmla="*/ 1085425 h 1841603"/>
              <a:gd name="connsiteX246" fmla="*/ 10207796 w 12192000"/>
              <a:gd name="connsiteY246" fmla="*/ 1018937 h 1841603"/>
              <a:gd name="connsiteX247" fmla="*/ 10202189 w 12192000"/>
              <a:gd name="connsiteY247" fmla="*/ 1018937 h 1841603"/>
              <a:gd name="connsiteX248" fmla="*/ 10202189 w 12192000"/>
              <a:gd name="connsiteY248" fmla="*/ 1077414 h 1841603"/>
              <a:gd name="connsiteX249" fmla="*/ 10186167 w 12192000"/>
              <a:gd name="connsiteY249" fmla="*/ 1077414 h 1841603"/>
              <a:gd name="connsiteX250" fmla="*/ 10186167 w 12192000"/>
              <a:gd name="connsiteY250" fmla="*/ 1103849 h 1841603"/>
              <a:gd name="connsiteX251" fmla="*/ 10162937 w 12192000"/>
              <a:gd name="connsiteY251" fmla="*/ 1103849 h 1841603"/>
              <a:gd name="connsiteX252" fmla="*/ 10162937 w 12192000"/>
              <a:gd name="connsiteY252" fmla="*/ 1133488 h 1841603"/>
              <a:gd name="connsiteX253" fmla="*/ 10131697 w 12192000"/>
              <a:gd name="connsiteY253" fmla="*/ 1133488 h 1841603"/>
              <a:gd name="connsiteX254" fmla="*/ 10131697 w 12192000"/>
              <a:gd name="connsiteY254" fmla="*/ 1125477 h 1841603"/>
              <a:gd name="connsiteX255" fmla="*/ 10108466 w 12192000"/>
              <a:gd name="connsiteY255" fmla="*/ 1125477 h 1841603"/>
              <a:gd name="connsiteX256" fmla="*/ 10108466 w 12192000"/>
              <a:gd name="connsiteY256" fmla="*/ 1147907 h 1841603"/>
              <a:gd name="connsiteX257" fmla="*/ 10089240 w 12192000"/>
              <a:gd name="connsiteY257" fmla="*/ 1166331 h 1841603"/>
              <a:gd name="connsiteX258" fmla="*/ 10089240 w 12192000"/>
              <a:gd name="connsiteY258" fmla="*/ 1339358 h 1841603"/>
              <a:gd name="connsiteX259" fmla="*/ 10082031 w 12192000"/>
              <a:gd name="connsiteY259" fmla="*/ 1347368 h 1841603"/>
              <a:gd name="connsiteX260" fmla="*/ 10082031 w 12192000"/>
              <a:gd name="connsiteY260" fmla="*/ 1377808 h 1841603"/>
              <a:gd name="connsiteX261" fmla="*/ 10074821 w 12192000"/>
              <a:gd name="connsiteY261" fmla="*/ 1377808 h 1841603"/>
              <a:gd name="connsiteX262" fmla="*/ 10074821 w 12192000"/>
              <a:gd name="connsiteY262" fmla="*/ 1385819 h 1841603"/>
              <a:gd name="connsiteX263" fmla="*/ 10052392 w 12192000"/>
              <a:gd name="connsiteY263" fmla="*/ 1385819 h 1841603"/>
              <a:gd name="connsiteX264" fmla="*/ 10052392 w 12192000"/>
              <a:gd name="connsiteY264" fmla="*/ 785831 h 1841603"/>
              <a:gd name="connsiteX265" fmla="*/ 10016345 w 12192000"/>
              <a:gd name="connsiteY265" fmla="*/ 785831 h 1841603"/>
              <a:gd name="connsiteX266" fmla="*/ 10016345 w 12192000"/>
              <a:gd name="connsiteY266" fmla="*/ 777020 h 1841603"/>
              <a:gd name="connsiteX267" fmla="*/ 10001926 w 12192000"/>
              <a:gd name="connsiteY267" fmla="*/ 777020 h 1841603"/>
              <a:gd name="connsiteX268" fmla="*/ 10001926 w 12192000"/>
              <a:gd name="connsiteY268" fmla="*/ 785030 h 1841603"/>
              <a:gd name="connsiteX269" fmla="*/ 9967481 w 12192000"/>
              <a:gd name="connsiteY269" fmla="*/ 785030 h 1841603"/>
              <a:gd name="connsiteX270" fmla="*/ 9967481 w 12192000"/>
              <a:gd name="connsiteY270" fmla="*/ 563940 h 1841603"/>
              <a:gd name="connsiteX271" fmla="*/ 9917014 w 12192000"/>
              <a:gd name="connsiteY271" fmla="*/ 563940 h 1841603"/>
              <a:gd name="connsiteX272" fmla="*/ 9917014 w 12192000"/>
              <a:gd name="connsiteY272" fmla="*/ 504662 h 1841603"/>
              <a:gd name="connsiteX273" fmla="*/ 9909805 w 12192000"/>
              <a:gd name="connsiteY273" fmla="*/ 504662 h 1841603"/>
              <a:gd name="connsiteX274" fmla="*/ 9909805 w 12192000"/>
              <a:gd name="connsiteY274" fmla="*/ 541511 h 1841603"/>
              <a:gd name="connsiteX275" fmla="*/ 9868951 w 12192000"/>
              <a:gd name="connsiteY275" fmla="*/ 541511 h 1841603"/>
              <a:gd name="connsiteX276" fmla="*/ 9868951 w 12192000"/>
              <a:gd name="connsiteY276" fmla="*/ 528694 h 1841603"/>
              <a:gd name="connsiteX277" fmla="*/ 9863344 w 12192000"/>
              <a:gd name="connsiteY277" fmla="*/ 528694 h 1841603"/>
              <a:gd name="connsiteX278" fmla="*/ 9863344 w 12192000"/>
              <a:gd name="connsiteY278" fmla="*/ 539108 h 1841603"/>
              <a:gd name="connsiteX279" fmla="*/ 9775229 w 12192000"/>
              <a:gd name="connsiteY279" fmla="*/ 539108 h 1841603"/>
              <a:gd name="connsiteX280" fmla="*/ 9775229 w 12192000"/>
              <a:gd name="connsiteY280" fmla="*/ 504662 h 1841603"/>
              <a:gd name="connsiteX281" fmla="*/ 9769621 w 12192000"/>
              <a:gd name="connsiteY281" fmla="*/ 504662 h 1841603"/>
              <a:gd name="connsiteX282" fmla="*/ 9769621 w 12192000"/>
              <a:gd name="connsiteY282" fmla="*/ 552725 h 1841603"/>
              <a:gd name="connsiteX283" fmla="*/ 9756804 w 12192000"/>
              <a:gd name="connsiteY283" fmla="*/ 552725 h 1841603"/>
              <a:gd name="connsiteX284" fmla="*/ 9756804 w 12192000"/>
              <a:gd name="connsiteY284" fmla="*/ 546317 h 1841603"/>
              <a:gd name="connsiteX285" fmla="*/ 9747192 w 12192000"/>
              <a:gd name="connsiteY285" fmla="*/ 546317 h 1841603"/>
              <a:gd name="connsiteX286" fmla="*/ 9747192 w 12192000"/>
              <a:gd name="connsiteY286" fmla="*/ 573553 h 1841603"/>
              <a:gd name="connsiteX287" fmla="*/ 9699129 w 12192000"/>
              <a:gd name="connsiteY287" fmla="*/ 573553 h 1841603"/>
              <a:gd name="connsiteX288" fmla="*/ 9682306 w 12192000"/>
              <a:gd name="connsiteY288" fmla="*/ 585569 h 1841603"/>
              <a:gd name="connsiteX289" fmla="*/ 9682306 w 12192000"/>
              <a:gd name="connsiteY289" fmla="*/ 863533 h 1841603"/>
              <a:gd name="connsiteX290" fmla="*/ 9685510 w 12192000"/>
              <a:gd name="connsiteY290" fmla="*/ 863533 h 1841603"/>
              <a:gd name="connsiteX291" fmla="*/ 9685510 w 12192000"/>
              <a:gd name="connsiteY291" fmla="*/ 877952 h 1841603"/>
              <a:gd name="connsiteX292" fmla="*/ 9682306 w 12192000"/>
              <a:gd name="connsiteY292" fmla="*/ 877952 h 1841603"/>
              <a:gd name="connsiteX293" fmla="*/ 9682306 w 12192000"/>
              <a:gd name="connsiteY293" fmla="*/ 1441091 h 1841603"/>
              <a:gd name="connsiteX294" fmla="*/ 9672694 w 12192000"/>
              <a:gd name="connsiteY294" fmla="*/ 1451505 h 1841603"/>
              <a:gd name="connsiteX295" fmla="*/ 9672694 w 12192000"/>
              <a:gd name="connsiteY295" fmla="*/ 1466725 h 1841603"/>
              <a:gd name="connsiteX296" fmla="*/ 9621426 w 12192000"/>
              <a:gd name="connsiteY296" fmla="*/ 1466725 h 1841603"/>
              <a:gd name="connsiteX297" fmla="*/ 9621426 w 12192000"/>
              <a:gd name="connsiteY297" fmla="*/ 1484348 h 1841603"/>
              <a:gd name="connsiteX298" fmla="*/ 9627835 w 12192000"/>
              <a:gd name="connsiteY298" fmla="*/ 1484348 h 1841603"/>
              <a:gd name="connsiteX299" fmla="*/ 9627835 w 12192000"/>
              <a:gd name="connsiteY299" fmla="*/ 1509181 h 1841603"/>
              <a:gd name="connsiteX300" fmla="*/ 9566955 w 12192000"/>
              <a:gd name="connsiteY300" fmla="*/ 1509181 h 1841603"/>
              <a:gd name="connsiteX301" fmla="*/ 9566955 w 12192000"/>
              <a:gd name="connsiteY301" fmla="*/ 1414657 h 1841603"/>
              <a:gd name="connsiteX302" fmla="*/ 9528505 w 12192000"/>
              <a:gd name="connsiteY302" fmla="*/ 1414657 h 1841603"/>
              <a:gd name="connsiteX303" fmla="*/ 9527704 w 12192000"/>
              <a:gd name="connsiteY303" fmla="*/ 1256850 h 1841603"/>
              <a:gd name="connsiteX304" fmla="*/ 9458814 w 12192000"/>
              <a:gd name="connsiteY304" fmla="*/ 732962 h 1841603"/>
              <a:gd name="connsiteX305" fmla="*/ 9299404 w 12192000"/>
              <a:gd name="connsiteY305" fmla="*/ 485437 h 1841603"/>
              <a:gd name="connsiteX306" fmla="*/ 9139995 w 12192000"/>
              <a:gd name="connsiteY306" fmla="*/ 732962 h 1841603"/>
              <a:gd name="connsiteX307" fmla="*/ 9072706 w 12192000"/>
              <a:gd name="connsiteY307" fmla="*/ 1205582 h 1841603"/>
              <a:gd name="connsiteX308" fmla="*/ 9024643 w 12192000"/>
              <a:gd name="connsiteY308" fmla="*/ 1205582 h 1841603"/>
              <a:gd name="connsiteX309" fmla="*/ 9024643 w 12192000"/>
              <a:gd name="connsiteY309" fmla="*/ 1191163 h 1841603"/>
              <a:gd name="connsiteX310" fmla="*/ 9003816 w 12192000"/>
              <a:gd name="connsiteY310" fmla="*/ 1191163 h 1841603"/>
              <a:gd name="connsiteX311" fmla="*/ 9003816 w 12192000"/>
              <a:gd name="connsiteY311" fmla="*/ 1202378 h 1841603"/>
              <a:gd name="connsiteX312" fmla="*/ 8988596 w 12192000"/>
              <a:gd name="connsiteY312" fmla="*/ 1202378 h 1841603"/>
              <a:gd name="connsiteX313" fmla="*/ 8988596 w 12192000"/>
              <a:gd name="connsiteY313" fmla="*/ 1199174 h 1841603"/>
              <a:gd name="connsiteX314" fmla="*/ 8974978 w 12192000"/>
              <a:gd name="connsiteY314" fmla="*/ 1199174 h 1841603"/>
              <a:gd name="connsiteX315" fmla="*/ 8974978 w 12192000"/>
              <a:gd name="connsiteY315" fmla="*/ 1210389 h 1841603"/>
              <a:gd name="connsiteX316" fmla="*/ 8914099 w 12192000"/>
              <a:gd name="connsiteY316" fmla="*/ 1210389 h 1841603"/>
              <a:gd name="connsiteX317" fmla="*/ 8914099 w 12192000"/>
              <a:gd name="connsiteY317" fmla="*/ 1238425 h 1841603"/>
              <a:gd name="connsiteX318" fmla="*/ 8878852 w 12192000"/>
              <a:gd name="connsiteY318" fmla="*/ 1238425 h 1841603"/>
              <a:gd name="connsiteX319" fmla="*/ 8878852 w 12192000"/>
              <a:gd name="connsiteY319" fmla="*/ 1372201 h 1841603"/>
              <a:gd name="connsiteX320" fmla="*/ 8866036 w 12192000"/>
              <a:gd name="connsiteY320" fmla="*/ 1372201 h 1841603"/>
              <a:gd name="connsiteX321" fmla="*/ 8866036 w 12192000"/>
              <a:gd name="connsiteY321" fmla="*/ 1423468 h 1841603"/>
              <a:gd name="connsiteX322" fmla="*/ 8843606 w 12192000"/>
              <a:gd name="connsiteY322" fmla="*/ 1423468 h 1841603"/>
              <a:gd name="connsiteX323" fmla="*/ 8843606 w 12192000"/>
              <a:gd name="connsiteY323" fmla="*/ 1306515 h 1841603"/>
              <a:gd name="connsiteX324" fmla="*/ 8835595 w 12192000"/>
              <a:gd name="connsiteY324" fmla="*/ 1306515 h 1841603"/>
              <a:gd name="connsiteX325" fmla="*/ 8835595 w 12192000"/>
              <a:gd name="connsiteY325" fmla="*/ 1335353 h 1841603"/>
              <a:gd name="connsiteX326" fmla="*/ 8797144 w 12192000"/>
              <a:gd name="connsiteY326" fmla="*/ 1335353 h 1841603"/>
              <a:gd name="connsiteX327" fmla="*/ 8797144 w 12192000"/>
              <a:gd name="connsiteY327" fmla="*/ 1223205 h 1841603"/>
              <a:gd name="connsiteX328" fmla="*/ 8753888 w 12192000"/>
              <a:gd name="connsiteY328" fmla="*/ 1223205 h 1841603"/>
              <a:gd name="connsiteX329" fmla="*/ 8753888 w 12192000"/>
              <a:gd name="connsiteY329" fmla="*/ 1204781 h 1841603"/>
              <a:gd name="connsiteX330" fmla="*/ 8685799 w 12192000"/>
              <a:gd name="connsiteY330" fmla="*/ 1204781 h 1841603"/>
              <a:gd name="connsiteX331" fmla="*/ 8685799 w 12192000"/>
              <a:gd name="connsiteY331" fmla="*/ 1155917 h 1841603"/>
              <a:gd name="connsiteX332" fmla="*/ 8673783 w 12192000"/>
              <a:gd name="connsiteY332" fmla="*/ 1155917 h 1841603"/>
              <a:gd name="connsiteX333" fmla="*/ 8673783 w 12192000"/>
              <a:gd name="connsiteY333" fmla="*/ 1201577 h 1841603"/>
              <a:gd name="connsiteX334" fmla="*/ 8659364 w 12192000"/>
              <a:gd name="connsiteY334" fmla="*/ 1201577 h 1841603"/>
              <a:gd name="connsiteX335" fmla="*/ 8659364 w 12192000"/>
              <a:gd name="connsiteY335" fmla="*/ 1215996 h 1841603"/>
              <a:gd name="connsiteX336" fmla="*/ 8646547 w 12192000"/>
              <a:gd name="connsiteY336" fmla="*/ 1215996 h 1841603"/>
              <a:gd name="connsiteX337" fmla="*/ 8646547 w 12192000"/>
              <a:gd name="connsiteY337" fmla="*/ 1244033 h 1841603"/>
              <a:gd name="connsiteX338" fmla="*/ 8604091 w 12192000"/>
              <a:gd name="connsiteY338" fmla="*/ 1244033 h 1841603"/>
              <a:gd name="connsiteX339" fmla="*/ 8604091 w 12192000"/>
              <a:gd name="connsiteY339" fmla="*/ 1393028 h 1841603"/>
              <a:gd name="connsiteX340" fmla="*/ 8569647 w 12192000"/>
              <a:gd name="connsiteY340" fmla="*/ 1393028 h 1841603"/>
              <a:gd name="connsiteX341" fmla="*/ 8569647 w 12192000"/>
              <a:gd name="connsiteY341" fmla="*/ 672082 h 1841603"/>
              <a:gd name="connsiteX342" fmla="*/ 8516776 w 12192000"/>
              <a:gd name="connsiteY342" fmla="*/ 672082 h 1841603"/>
              <a:gd name="connsiteX343" fmla="*/ 8516776 w 12192000"/>
              <a:gd name="connsiteY343" fmla="*/ 647250 h 1841603"/>
              <a:gd name="connsiteX344" fmla="*/ 8522384 w 12192000"/>
              <a:gd name="connsiteY344" fmla="*/ 647250 h 1841603"/>
              <a:gd name="connsiteX345" fmla="*/ 8522384 w 12192000"/>
              <a:gd name="connsiteY345" fmla="*/ 292384 h 1841603"/>
              <a:gd name="connsiteX346" fmla="*/ 8512771 w 12192000"/>
              <a:gd name="connsiteY346" fmla="*/ 292384 h 1841603"/>
              <a:gd name="connsiteX347" fmla="*/ 8512771 w 12192000"/>
              <a:gd name="connsiteY347" fmla="*/ 284373 h 1841603"/>
              <a:gd name="connsiteX348" fmla="*/ 8485536 w 12192000"/>
              <a:gd name="connsiteY348" fmla="*/ 284373 h 1841603"/>
              <a:gd name="connsiteX349" fmla="*/ 8485536 w 12192000"/>
              <a:gd name="connsiteY349" fmla="*/ 289981 h 1841603"/>
              <a:gd name="connsiteX350" fmla="*/ 8262043 w 12192000"/>
              <a:gd name="connsiteY350" fmla="*/ 289981 h 1841603"/>
              <a:gd name="connsiteX351" fmla="*/ 8262043 w 12192000"/>
              <a:gd name="connsiteY351" fmla="*/ 297991 h 1841603"/>
              <a:gd name="connsiteX352" fmla="*/ 8213179 w 12192000"/>
              <a:gd name="connsiteY352" fmla="*/ 297991 h 1841603"/>
              <a:gd name="connsiteX353" fmla="*/ 8213179 w 12192000"/>
              <a:gd name="connsiteY353" fmla="*/ 285174 h 1841603"/>
              <a:gd name="connsiteX354" fmla="*/ 8195555 w 12192000"/>
              <a:gd name="connsiteY354" fmla="*/ 285174 h 1841603"/>
              <a:gd name="connsiteX355" fmla="*/ 8195555 w 12192000"/>
              <a:gd name="connsiteY355" fmla="*/ 1401039 h 1841603"/>
              <a:gd name="connsiteX356" fmla="*/ 8138681 w 12192000"/>
              <a:gd name="connsiteY356" fmla="*/ 1401039 h 1841603"/>
              <a:gd name="connsiteX357" fmla="*/ 8138681 w 12192000"/>
              <a:gd name="connsiteY357" fmla="*/ 1415458 h 1841603"/>
              <a:gd name="connsiteX358" fmla="*/ 8123461 w 12192000"/>
              <a:gd name="connsiteY358" fmla="*/ 1415458 h 1841603"/>
              <a:gd name="connsiteX359" fmla="*/ 8123461 w 12192000"/>
              <a:gd name="connsiteY359" fmla="*/ 1409049 h 1841603"/>
              <a:gd name="connsiteX360" fmla="*/ 8067387 w 12192000"/>
              <a:gd name="connsiteY360" fmla="*/ 1409049 h 1841603"/>
              <a:gd name="connsiteX361" fmla="*/ 8067387 w 12192000"/>
              <a:gd name="connsiteY361" fmla="*/ 1354578 h 1841603"/>
              <a:gd name="connsiteX362" fmla="*/ 8060979 w 12192000"/>
              <a:gd name="connsiteY362" fmla="*/ 1354578 h 1841603"/>
              <a:gd name="connsiteX363" fmla="*/ 8060979 w 12192000"/>
              <a:gd name="connsiteY363" fmla="*/ 1438688 h 1841603"/>
              <a:gd name="connsiteX364" fmla="*/ 8000099 w 12192000"/>
              <a:gd name="connsiteY364" fmla="*/ 1438688 h 1841603"/>
              <a:gd name="connsiteX365" fmla="*/ 8000099 w 12192000"/>
              <a:gd name="connsiteY365" fmla="*/ 1563652 h 1841603"/>
              <a:gd name="connsiteX366" fmla="*/ 7994492 w 12192000"/>
              <a:gd name="connsiteY366" fmla="*/ 1563652 h 1841603"/>
              <a:gd name="connsiteX367" fmla="*/ 7965654 w 12192000"/>
              <a:gd name="connsiteY367" fmla="*/ 1303311 h 1841603"/>
              <a:gd name="connsiteX368" fmla="*/ 7965654 w 12192000"/>
              <a:gd name="connsiteY368" fmla="*/ 805057 h 1841603"/>
              <a:gd name="connsiteX369" fmla="*/ 7626809 w 12192000"/>
              <a:gd name="connsiteY369" fmla="*/ 805057 h 1841603"/>
              <a:gd name="connsiteX370" fmla="*/ 7626809 w 12192000"/>
              <a:gd name="connsiteY370" fmla="*/ 1364190 h 1841603"/>
              <a:gd name="connsiteX371" fmla="*/ 7586756 w 12192000"/>
              <a:gd name="connsiteY371" fmla="*/ 1364190 h 1841603"/>
              <a:gd name="connsiteX372" fmla="*/ 7586756 w 12192000"/>
              <a:gd name="connsiteY372" fmla="*/ 1374604 h 1841603"/>
              <a:gd name="connsiteX373" fmla="*/ 7564327 w 12192000"/>
              <a:gd name="connsiteY373" fmla="*/ 1374604 h 1841603"/>
              <a:gd name="connsiteX374" fmla="*/ 7564327 w 12192000"/>
              <a:gd name="connsiteY374" fmla="*/ 1031754 h 1841603"/>
              <a:gd name="connsiteX375" fmla="*/ 7555516 w 12192000"/>
              <a:gd name="connsiteY375" fmla="*/ 1031754 h 1841603"/>
              <a:gd name="connsiteX376" fmla="*/ 7555516 w 12192000"/>
              <a:gd name="connsiteY376" fmla="*/ 867539 h 1841603"/>
              <a:gd name="connsiteX377" fmla="*/ 7502646 w 12192000"/>
              <a:gd name="connsiteY377" fmla="*/ 867539 h 1841603"/>
              <a:gd name="connsiteX378" fmla="*/ 7502646 w 12192000"/>
              <a:gd name="connsiteY378" fmla="*/ 809863 h 1841603"/>
              <a:gd name="connsiteX379" fmla="*/ 7481819 w 12192000"/>
              <a:gd name="connsiteY379" fmla="*/ 809863 h 1841603"/>
              <a:gd name="connsiteX380" fmla="*/ 7481819 w 12192000"/>
              <a:gd name="connsiteY380" fmla="*/ 821078 h 1841603"/>
              <a:gd name="connsiteX381" fmla="*/ 7435358 w 12192000"/>
              <a:gd name="connsiteY381" fmla="*/ 821078 h 1841603"/>
              <a:gd name="connsiteX382" fmla="*/ 7435358 w 12192000"/>
              <a:gd name="connsiteY382" fmla="*/ 809062 h 1841603"/>
              <a:gd name="connsiteX383" fmla="*/ 7381688 w 12192000"/>
              <a:gd name="connsiteY383" fmla="*/ 809062 h 1841603"/>
              <a:gd name="connsiteX384" fmla="*/ 7381688 w 12192000"/>
              <a:gd name="connsiteY384" fmla="*/ 820277 h 1841603"/>
              <a:gd name="connsiteX385" fmla="*/ 7356855 w 12192000"/>
              <a:gd name="connsiteY385" fmla="*/ 820277 h 1841603"/>
              <a:gd name="connsiteX386" fmla="*/ 7356855 w 12192000"/>
              <a:gd name="connsiteY386" fmla="*/ 935628 h 1841603"/>
              <a:gd name="connsiteX387" fmla="*/ 7297577 w 12192000"/>
              <a:gd name="connsiteY387" fmla="*/ 935628 h 1841603"/>
              <a:gd name="connsiteX388" fmla="*/ 7297577 w 12192000"/>
              <a:gd name="connsiteY388" fmla="*/ 1091833 h 1841603"/>
              <a:gd name="connsiteX389" fmla="*/ 7282357 w 12192000"/>
              <a:gd name="connsiteY389" fmla="*/ 1091833 h 1841603"/>
              <a:gd name="connsiteX390" fmla="*/ 7273546 w 12192000"/>
              <a:gd name="connsiteY390" fmla="*/ 1101446 h 1841603"/>
              <a:gd name="connsiteX391" fmla="*/ 7273546 w 12192000"/>
              <a:gd name="connsiteY391" fmla="*/ 1331347 h 1841603"/>
              <a:gd name="connsiteX392" fmla="*/ 7254320 w 12192000"/>
              <a:gd name="connsiteY392" fmla="*/ 1331347 h 1841603"/>
              <a:gd name="connsiteX393" fmla="*/ 7254320 w 12192000"/>
              <a:gd name="connsiteY393" fmla="*/ 1422667 h 1841603"/>
              <a:gd name="connsiteX394" fmla="*/ 7187032 w 12192000"/>
              <a:gd name="connsiteY394" fmla="*/ 1422667 h 1841603"/>
              <a:gd name="connsiteX395" fmla="*/ 7062869 w 12192000"/>
              <a:gd name="connsiteY395" fmla="*/ 416547 h 1841603"/>
              <a:gd name="connsiteX396" fmla="*/ 6476500 w 12192000"/>
              <a:gd name="connsiteY396" fmla="*/ 525490 h 1841603"/>
              <a:gd name="connsiteX397" fmla="*/ 6337918 w 12192000"/>
              <a:gd name="connsiteY397" fmla="*/ 631228 h 1841603"/>
              <a:gd name="connsiteX398" fmla="*/ 6250603 w 12192000"/>
              <a:gd name="connsiteY398" fmla="*/ 1228012 h 1841603"/>
              <a:gd name="connsiteX399" fmla="*/ 6224168 w 12192000"/>
              <a:gd name="connsiteY399" fmla="*/ 1228012 h 1841603"/>
              <a:gd name="connsiteX400" fmla="*/ 6224168 w 12192000"/>
              <a:gd name="connsiteY400" fmla="*/ 1199174 h 1841603"/>
              <a:gd name="connsiteX401" fmla="*/ 6214556 w 12192000"/>
              <a:gd name="connsiteY401" fmla="*/ 1199174 h 1841603"/>
              <a:gd name="connsiteX402" fmla="*/ 6214556 w 12192000"/>
              <a:gd name="connsiteY402" fmla="*/ 1124676 h 1841603"/>
              <a:gd name="connsiteX403" fmla="*/ 6197734 w 12192000"/>
              <a:gd name="connsiteY403" fmla="*/ 1124676 h 1841603"/>
              <a:gd name="connsiteX404" fmla="*/ 6197734 w 12192000"/>
              <a:gd name="connsiteY404" fmla="*/ 1135090 h 1841603"/>
              <a:gd name="connsiteX405" fmla="*/ 6134451 w 12192000"/>
              <a:gd name="connsiteY405" fmla="*/ 1135090 h 1841603"/>
              <a:gd name="connsiteX406" fmla="*/ 6134451 w 12192000"/>
              <a:gd name="connsiteY406" fmla="*/ 1212792 h 1841603"/>
              <a:gd name="connsiteX407" fmla="*/ 6059152 w 12192000"/>
              <a:gd name="connsiteY407" fmla="*/ 1212792 h 1841603"/>
              <a:gd name="connsiteX408" fmla="*/ 6059152 w 12192000"/>
              <a:gd name="connsiteY408" fmla="*/ 1232017 h 1841603"/>
              <a:gd name="connsiteX409" fmla="*/ 6064759 w 12192000"/>
              <a:gd name="connsiteY409" fmla="*/ 1232017 h 1841603"/>
              <a:gd name="connsiteX410" fmla="*/ 6064759 w 12192000"/>
              <a:gd name="connsiteY410" fmla="*/ 1318531 h 1841603"/>
              <a:gd name="connsiteX411" fmla="*/ 6042330 w 12192000"/>
              <a:gd name="connsiteY411" fmla="*/ 1318531 h 1841603"/>
              <a:gd name="connsiteX412" fmla="*/ 6042330 w 12192000"/>
              <a:gd name="connsiteY412" fmla="*/ 1562050 h 1841603"/>
              <a:gd name="connsiteX413" fmla="*/ 6003879 w 12192000"/>
              <a:gd name="connsiteY413" fmla="*/ 1562050 h 1841603"/>
              <a:gd name="connsiteX414" fmla="*/ 6003879 w 12192000"/>
              <a:gd name="connsiteY414" fmla="*/ 1539621 h 1841603"/>
              <a:gd name="connsiteX415" fmla="*/ 5962225 w 12192000"/>
              <a:gd name="connsiteY415" fmla="*/ 1539621 h 1841603"/>
              <a:gd name="connsiteX416" fmla="*/ 5962225 w 12192000"/>
              <a:gd name="connsiteY416" fmla="*/ 1489955 h 1841603"/>
              <a:gd name="connsiteX417" fmla="*/ 5954214 w 12192000"/>
              <a:gd name="connsiteY417" fmla="*/ 1489955 h 1841603"/>
              <a:gd name="connsiteX418" fmla="*/ 5954214 w 12192000"/>
              <a:gd name="connsiteY418" fmla="*/ 1283284 h 1841603"/>
              <a:gd name="connsiteX419" fmla="*/ 5898140 w 12192000"/>
              <a:gd name="connsiteY419" fmla="*/ 1283284 h 1841603"/>
              <a:gd name="connsiteX420" fmla="*/ 5860491 w 12192000"/>
              <a:gd name="connsiteY420" fmla="*/ 620815 h 1841603"/>
              <a:gd name="connsiteX421" fmla="*/ 5818837 w 12192000"/>
              <a:gd name="connsiteY421" fmla="*/ 28838 h 1841603"/>
              <a:gd name="connsiteX422" fmla="*/ 5782789 w 12192000"/>
              <a:gd name="connsiteY422" fmla="*/ 16021 h 1841603"/>
              <a:gd name="connsiteX423" fmla="*/ 5777182 w 12192000"/>
              <a:gd name="connsiteY423" fmla="*/ 16021 h 1841603"/>
              <a:gd name="connsiteX424" fmla="*/ 5777182 w 12192000"/>
              <a:gd name="connsiteY424" fmla="*/ 20026 h 1841603"/>
              <a:gd name="connsiteX425" fmla="*/ 5659427 w 12192000"/>
              <a:gd name="connsiteY425" fmla="*/ 20026 h 1841603"/>
              <a:gd name="connsiteX426" fmla="*/ 5659427 w 12192000"/>
              <a:gd name="connsiteY426" fmla="*/ 0 h 1841603"/>
              <a:gd name="connsiteX427" fmla="*/ 5647412 w 12192000"/>
              <a:gd name="connsiteY427" fmla="*/ 0 h 1841603"/>
              <a:gd name="connsiteX428" fmla="*/ 5647412 w 12192000"/>
              <a:gd name="connsiteY428" fmla="*/ 16021 h 1841603"/>
              <a:gd name="connsiteX429" fmla="*/ 5598548 w 12192000"/>
              <a:gd name="connsiteY429" fmla="*/ 16021 h 1841603"/>
              <a:gd name="connsiteX430" fmla="*/ 5580123 w 12192000"/>
              <a:gd name="connsiteY430" fmla="*/ 686501 h 1841603"/>
              <a:gd name="connsiteX431" fmla="*/ 5580123 w 12192000"/>
              <a:gd name="connsiteY431" fmla="*/ 1188760 h 1841603"/>
              <a:gd name="connsiteX432" fmla="*/ 5557694 w 12192000"/>
              <a:gd name="connsiteY432" fmla="*/ 1188760 h 1841603"/>
              <a:gd name="connsiteX433" fmla="*/ 5557694 w 12192000"/>
              <a:gd name="connsiteY433" fmla="*/ 1272871 h 1841603"/>
              <a:gd name="connsiteX434" fmla="*/ 5543275 w 12192000"/>
              <a:gd name="connsiteY434" fmla="*/ 1272871 h 1841603"/>
              <a:gd name="connsiteX435" fmla="*/ 5543275 w 12192000"/>
              <a:gd name="connsiteY435" fmla="*/ 1292897 h 1841603"/>
              <a:gd name="connsiteX436" fmla="*/ 5496814 w 12192000"/>
              <a:gd name="connsiteY436" fmla="*/ 1292897 h 1841603"/>
              <a:gd name="connsiteX437" fmla="*/ 5496814 w 12192000"/>
              <a:gd name="connsiteY437" fmla="*/ 1256850 h 1841603"/>
              <a:gd name="connsiteX438" fmla="*/ 5475186 w 12192000"/>
              <a:gd name="connsiteY438" fmla="*/ 1256850 h 1841603"/>
              <a:gd name="connsiteX439" fmla="*/ 5475186 w 12192000"/>
              <a:gd name="connsiteY439" fmla="*/ 1273672 h 1841603"/>
              <a:gd name="connsiteX440" fmla="*/ 5368646 w 12192000"/>
              <a:gd name="connsiteY440" fmla="*/ 1273672 h 1841603"/>
              <a:gd name="connsiteX441" fmla="*/ 5368646 w 12192000"/>
              <a:gd name="connsiteY441" fmla="*/ 948445 h 1841603"/>
              <a:gd name="connsiteX442" fmla="*/ 5282132 w 12192000"/>
              <a:gd name="connsiteY442" fmla="*/ 948445 h 1841603"/>
              <a:gd name="connsiteX443" fmla="*/ 5282132 w 12192000"/>
              <a:gd name="connsiteY443" fmla="*/ 930021 h 1841603"/>
              <a:gd name="connsiteX444" fmla="*/ 5246085 w 12192000"/>
              <a:gd name="connsiteY444" fmla="*/ 930021 h 1841603"/>
              <a:gd name="connsiteX445" fmla="*/ 5242080 w 12192000"/>
              <a:gd name="connsiteY445" fmla="*/ 938832 h 1841603"/>
              <a:gd name="connsiteX446" fmla="*/ 5143550 w 12192000"/>
              <a:gd name="connsiteY446" fmla="*/ 938832 h 1841603"/>
              <a:gd name="connsiteX447" fmla="*/ 5143550 w 12192000"/>
              <a:gd name="connsiteY447" fmla="*/ 961262 h 1841603"/>
              <a:gd name="connsiteX448" fmla="*/ 5109105 w 12192000"/>
              <a:gd name="connsiteY448" fmla="*/ 961262 h 1841603"/>
              <a:gd name="connsiteX449" fmla="*/ 5109105 w 12192000"/>
              <a:gd name="connsiteY449" fmla="*/ 1134289 h 1841603"/>
              <a:gd name="connsiteX450" fmla="*/ 5089079 w 12192000"/>
              <a:gd name="connsiteY450" fmla="*/ 1153514 h 1841603"/>
              <a:gd name="connsiteX451" fmla="*/ 5089079 w 12192000"/>
              <a:gd name="connsiteY451" fmla="*/ 1202378 h 1841603"/>
              <a:gd name="connsiteX452" fmla="*/ 5076262 w 12192000"/>
              <a:gd name="connsiteY452" fmla="*/ 1202378 h 1841603"/>
              <a:gd name="connsiteX453" fmla="*/ 5076262 w 12192000"/>
              <a:gd name="connsiteY453" fmla="*/ 1262457 h 1841603"/>
              <a:gd name="connsiteX454" fmla="*/ 4999361 w 12192000"/>
              <a:gd name="connsiteY454" fmla="*/ 1262457 h 1841603"/>
              <a:gd name="connsiteX455" fmla="*/ 4999361 w 12192000"/>
              <a:gd name="connsiteY455" fmla="*/ 1314525 h 1841603"/>
              <a:gd name="connsiteX456" fmla="*/ 4974529 w 12192000"/>
              <a:gd name="connsiteY456" fmla="*/ 1314525 h 1841603"/>
              <a:gd name="connsiteX457" fmla="*/ 4974529 w 12192000"/>
              <a:gd name="connsiteY457" fmla="*/ 1568459 h 1841603"/>
              <a:gd name="connsiteX458" fmla="*/ 4953701 w 12192000"/>
              <a:gd name="connsiteY458" fmla="*/ 1568459 h 1841603"/>
              <a:gd name="connsiteX459" fmla="*/ 4953701 w 12192000"/>
              <a:gd name="connsiteY459" fmla="*/ 904387 h 1841603"/>
              <a:gd name="connsiteX460" fmla="*/ 4898429 w 12192000"/>
              <a:gd name="connsiteY460" fmla="*/ 904387 h 1841603"/>
              <a:gd name="connsiteX461" fmla="*/ 4898429 w 12192000"/>
              <a:gd name="connsiteY461" fmla="*/ 890769 h 1841603"/>
              <a:gd name="connsiteX462" fmla="*/ 4743024 w 12192000"/>
              <a:gd name="connsiteY462" fmla="*/ 890769 h 1841603"/>
              <a:gd name="connsiteX463" fmla="*/ 4743024 w 12192000"/>
              <a:gd name="connsiteY463" fmla="*/ 901984 h 1841603"/>
              <a:gd name="connsiteX464" fmla="*/ 4705375 w 12192000"/>
              <a:gd name="connsiteY464" fmla="*/ 901984 h 1841603"/>
              <a:gd name="connsiteX465" fmla="*/ 4705375 w 12192000"/>
              <a:gd name="connsiteY465" fmla="*/ 1249640 h 1841603"/>
              <a:gd name="connsiteX466" fmla="*/ 4694161 w 12192000"/>
              <a:gd name="connsiteY466" fmla="*/ 1249640 h 1841603"/>
              <a:gd name="connsiteX467" fmla="*/ 4694161 w 12192000"/>
              <a:gd name="connsiteY467" fmla="*/ 1229614 h 1841603"/>
              <a:gd name="connsiteX468" fmla="*/ 4678140 w 12192000"/>
              <a:gd name="connsiteY468" fmla="*/ 1229614 h 1841603"/>
              <a:gd name="connsiteX469" fmla="*/ 4678140 w 12192000"/>
              <a:gd name="connsiteY469" fmla="*/ 1207184 h 1841603"/>
              <a:gd name="connsiteX470" fmla="*/ 4578809 w 12192000"/>
              <a:gd name="connsiteY470" fmla="*/ 1207184 h 1841603"/>
              <a:gd name="connsiteX471" fmla="*/ 4578809 w 12192000"/>
              <a:gd name="connsiteY471" fmla="*/ 1147106 h 1841603"/>
              <a:gd name="connsiteX472" fmla="*/ 4571600 w 12192000"/>
              <a:gd name="connsiteY472" fmla="*/ 1147106 h 1841603"/>
              <a:gd name="connsiteX473" fmla="*/ 4571600 w 12192000"/>
              <a:gd name="connsiteY473" fmla="*/ 1259253 h 1841603"/>
              <a:gd name="connsiteX474" fmla="*/ 4537155 w 12192000"/>
              <a:gd name="connsiteY474" fmla="*/ 1256850 h 1841603"/>
              <a:gd name="connsiteX475" fmla="*/ 4537155 w 12192000"/>
              <a:gd name="connsiteY475" fmla="*/ 986895 h 1841603"/>
              <a:gd name="connsiteX476" fmla="*/ 4532348 w 12192000"/>
              <a:gd name="connsiteY476" fmla="*/ 979686 h 1841603"/>
              <a:gd name="connsiteX477" fmla="*/ 4516327 w 12192000"/>
              <a:gd name="connsiteY477" fmla="*/ 979686 h 1841603"/>
              <a:gd name="connsiteX478" fmla="*/ 4516327 w 12192000"/>
              <a:gd name="connsiteY478" fmla="*/ 967670 h 1841603"/>
              <a:gd name="connsiteX479" fmla="*/ 4470667 w 12192000"/>
              <a:gd name="connsiteY479" fmla="*/ 967670 h 1841603"/>
              <a:gd name="connsiteX480" fmla="*/ 4470667 w 12192000"/>
              <a:gd name="connsiteY480" fmla="*/ 950047 h 1841603"/>
              <a:gd name="connsiteX481" fmla="*/ 4367332 w 12192000"/>
              <a:gd name="connsiteY481" fmla="*/ 950047 h 1841603"/>
              <a:gd name="connsiteX482" fmla="*/ 4367332 w 12192000"/>
              <a:gd name="connsiteY482" fmla="*/ 954052 h 1841603"/>
              <a:gd name="connsiteX483" fmla="*/ 4361724 w 12192000"/>
              <a:gd name="connsiteY483" fmla="*/ 954052 h 1841603"/>
              <a:gd name="connsiteX484" fmla="*/ 4361724 w 12192000"/>
              <a:gd name="connsiteY484" fmla="*/ 942837 h 1841603"/>
              <a:gd name="connsiteX485" fmla="*/ 4346504 w 12192000"/>
              <a:gd name="connsiteY485" fmla="*/ 942837 h 1841603"/>
              <a:gd name="connsiteX486" fmla="*/ 4346504 w 12192000"/>
              <a:gd name="connsiteY486" fmla="*/ 971675 h 1841603"/>
              <a:gd name="connsiteX487" fmla="*/ 4296038 w 12192000"/>
              <a:gd name="connsiteY487" fmla="*/ 971675 h 1841603"/>
              <a:gd name="connsiteX488" fmla="*/ 4296038 w 12192000"/>
              <a:gd name="connsiteY488" fmla="*/ 983691 h 1841603"/>
              <a:gd name="connsiteX489" fmla="*/ 4158257 w 12192000"/>
              <a:gd name="connsiteY489" fmla="*/ 983691 h 1841603"/>
              <a:gd name="connsiteX490" fmla="*/ 4158257 w 12192000"/>
              <a:gd name="connsiteY490" fmla="*/ 997309 h 1841603"/>
              <a:gd name="connsiteX491" fmla="*/ 4098979 w 12192000"/>
              <a:gd name="connsiteY491" fmla="*/ 997309 h 1841603"/>
              <a:gd name="connsiteX492" fmla="*/ 4098979 w 12192000"/>
              <a:gd name="connsiteY492" fmla="*/ 1199174 h 1841603"/>
              <a:gd name="connsiteX493" fmla="*/ 4050115 w 12192000"/>
              <a:gd name="connsiteY493" fmla="*/ 1199174 h 1841603"/>
              <a:gd name="connsiteX494" fmla="*/ 4050115 w 12192000"/>
              <a:gd name="connsiteY494" fmla="*/ 1181551 h 1841603"/>
              <a:gd name="connsiteX495" fmla="*/ 3981225 w 12192000"/>
              <a:gd name="connsiteY495" fmla="*/ 1181551 h 1841603"/>
              <a:gd name="connsiteX496" fmla="*/ 3981225 w 12192000"/>
              <a:gd name="connsiteY496" fmla="*/ 1189561 h 1841603"/>
              <a:gd name="connsiteX497" fmla="*/ 3965204 w 12192000"/>
              <a:gd name="connsiteY497" fmla="*/ 1189561 h 1841603"/>
              <a:gd name="connsiteX498" fmla="*/ 3965204 w 12192000"/>
              <a:gd name="connsiteY498" fmla="*/ 1173540 h 1841603"/>
              <a:gd name="connsiteX499" fmla="*/ 3933162 w 12192000"/>
              <a:gd name="connsiteY499" fmla="*/ 1173540 h 1841603"/>
              <a:gd name="connsiteX500" fmla="*/ 3933162 w 12192000"/>
              <a:gd name="connsiteY500" fmla="*/ 1191964 h 1841603"/>
              <a:gd name="connsiteX501" fmla="*/ 3903523 w 12192000"/>
              <a:gd name="connsiteY501" fmla="*/ 1191964 h 1841603"/>
              <a:gd name="connsiteX502" fmla="*/ 3903523 w 12192000"/>
              <a:gd name="connsiteY502" fmla="*/ 1058189 h 1841603"/>
              <a:gd name="connsiteX503" fmla="*/ 3896313 w 12192000"/>
              <a:gd name="connsiteY503" fmla="*/ 1058189 h 1841603"/>
              <a:gd name="connsiteX504" fmla="*/ 3896313 w 12192000"/>
              <a:gd name="connsiteY504" fmla="*/ 1067801 h 1841603"/>
              <a:gd name="connsiteX505" fmla="*/ 3873884 w 12192000"/>
              <a:gd name="connsiteY505" fmla="*/ 1067801 h 1841603"/>
              <a:gd name="connsiteX506" fmla="*/ 3873884 w 12192000"/>
              <a:gd name="connsiteY506" fmla="*/ 945241 h 1841603"/>
              <a:gd name="connsiteX507" fmla="*/ 3856261 w 12192000"/>
              <a:gd name="connsiteY507" fmla="*/ 945241 h 1841603"/>
              <a:gd name="connsiteX508" fmla="*/ 3856261 w 12192000"/>
              <a:gd name="connsiteY508" fmla="*/ 953251 h 1841603"/>
              <a:gd name="connsiteX509" fmla="*/ 3839439 w 12192000"/>
              <a:gd name="connsiteY509" fmla="*/ 953251 h 1841603"/>
              <a:gd name="connsiteX510" fmla="*/ 3839439 w 12192000"/>
              <a:gd name="connsiteY510" fmla="*/ 949246 h 1841603"/>
              <a:gd name="connsiteX511" fmla="*/ 3821816 w 12192000"/>
              <a:gd name="connsiteY511" fmla="*/ 949246 h 1841603"/>
              <a:gd name="connsiteX512" fmla="*/ 3821816 w 12192000"/>
              <a:gd name="connsiteY512" fmla="*/ 952450 h 1841603"/>
              <a:gd name="connsiteX513" fmla="*/ 3771349 w 12192000"/>
              <a:gd name="connsiteY513" fmla="*/ 952450 h 1841603"/>
              <a:gd name="connsiteX514" fmla="*/ 3771349 w 12192000"/>
              <a:gd name="connsiteY514" fmla="*/ 966068 h 1841603"/>
              <a:gd name="connsiteX515" fmla="*/ 3717679 w 12192000"/>
              <a:gd name="connsiteY515" fmla="*/ 966068 h 1841603"/>
              <a:gd name="connsiteX516" fmla="*/ 3717679 w 12192000"/>
              <a:gd name="connsiteY516" fmla="*/ 913199 h 1841603"/>
              <a:gd name="connsiteX517" fmla="*/ 3714475 w 12192000"/>
              <a:gd name="connsiteY517" fmla="*/ 913199 h 1841603"/>
              <a:gd name="connsiteX518" fmla="*/ 3714475 w 12192000"/>
              <a:gd name="connsiteY518" fmla="*/ 966869 h 1841603"/>
              <a:gd name="connsiteX519" fmla="*/ 3687239 w 12192000"/>
              <a:gd name="connsiteY519" fmla="*/ 966869 h 1841603"/>
              <a:gd name="connsiteX520" fmla="*/ 3687239 w 12192000"/>
              <a:gd name="connsiteY520" fmla="*/ 986895 h 1841603"/>
              <a:gd name="connsiteX521" fmla="*/ 3657600 w 12192000"/>
              <a:gd name="connsiteY521" fmla="*/ 986895 h 1841603"/>
              <a:gd name="connsiteX522" fmla="*/ 3602328 w 12192000"/>
              <a:gd name="connsiteY522" fmla="*/ 1003717 h 1841603"/>
              <a:gd name="connsiteX523" fmla="*/ 3602328 w 12192000"/>
              <a:gd name="connsiteY523" fmla="*/ 1022141 h 1841603"/>
              <a:gd name="connsiteX524" fmla="*/ 3594317 w 12192000"/>
              <a:gd name="connsiteY524" fmla="*/ 1022141 h 1841603"/>
              <a:gd name="connsiteX525" fmla="*/ 3594317 w 12192000"/>
              <a:gd name="connsiteY525" fmla="*/ 1012529 h 1841603"/>
              <a:gd name="connsiteX526" fmla="*/ 3545453 w 12192000"/>
              <a:gd name="connsiteY526" fmla="*/ 1012529 h 1841603"/>
              <a:gd name="connsiteX527" fmla="*/ 3545453 w 12192000"/>
              <a:gd name="connsiteY527" fmla="*/ 461406 h 1841603"/>
              <a:gd name="connsiteX528" fmla="*/ 3402866 w 12192000"/>
              <a:gd name="connsiteY528" fmla="*/ 461406 h 1841603"/>
              <a:gd name="connsiteX529" fmla="*/ 3402866 w 12192000"/>
              <a:gd name="connsiteY529" fmla="*/ 437374 h 1841603"/>
              <a:gd name="connsiteX530" fmla="*/ 3394855 w 12192000"/>
              <a:gd name="connsiteY530" fmla="*/ 437374 h 1841603"/>
              <a:gd name="connsiteX531" fmla="*/ 3394855 w 12192000"/>
              <a:gd name="connsiteY531" fmla="*/ 449390 h 1841603"/>
              <a:gd name="connsiteX532" fmla="*/ 3281106 w 12192000"/>
              <a:gd name="connsiteY532" fmla="*/ 449390 h 1841603"/>
              <a:gd name="connsiteX533" fmla="*/ 3281106 w 12192000"/>
              <a:gd name="connsiteY533" fmla="*/ 781826 h 1841603"/>
              <a:gd name="connsiteX534" fmla="*/ 3208210 w 12192000"/>
              <a:gd name="connsiteY534" fmla="*/ 781826 h 1841603"/>
              <a:gd name="connsiteX535" fmla="*/ 3208210 w 12192000"/>
              <a:gd name="connsiteY535" fmla="*/ 1120671 h 1841603"/>
              <a:gd name="connsiteX536" fmla="*/ 3172163 w 12192000"/>
              <a:gd name="connsiteY536" fmla="*/ 1120671 h 1841603"/>
              <a:gd name="connsiteX537" fmla="*/ 3172163 w 12192000"/>
              <a:gd name="connsiteY537" fmla="*/ 759397 h 1841603"/>
              <a:gd name="connsiteX538" fmla="*/ 2893397 w 12192000"/>
              <a:gd name="connsiteY538" fmla="*/ 759397 h 1841603"/>
              <a:gd name="connsiteX539" fmla="*/ 2893397 w 12192000"/>
              <a:gd name="connsiteY539" fmla="*/ 1132687 h 1841603"/>
              <a:gd name="connsiteX540" fmla="*/ 2881382 w 12192000"/>
              <a:gd name="connsiteY540" fmla="*/ 1132687 h 1841603"/>
              <a:gd name="connsiteX541" fmla="*/ 2881382 w 12192000"/>
              <a:gd name="connsiteY541" fmla="*/ 1173540 h 1841603"/>
              <a:gd name="connsiteX542" fmla="*/ 2840528 w 12192000"/>
              <a:gd name="connsiteY542" fmla="*/ 1173540 h 1841603"/>
              <a:gd name="connsiteX543" fmla="*/ 2840528 w 12192000"/>
              <a:gd name="connsiteY543" fmla="*/ 1115063 h 1841603"/>
              <a:gd name="connsiteX544" fmla="*/ 2830915 w 12192000"/>
              <a:gd name="connsiteY544" fmla="*/ 1115063 h 1841603"/>
              <a:gd name="connsiteX545" fmla="*/ 2830915 w 12192000"/>
              <a:gd name="connsiteY545" fmla="*/ 1275274 h 1841603"/>
              <a:gd name="connsiteX546" fmla="*/ 2806083 w 12192000"/>
              <a:gd name="connsiteY546" fmla="*/ 1275274 h 1841603"/>
              <a:gd name="connsiteX547" fmla="*/ 2806083 w 12192000"/>
              <a:gd name="connsiteY547" fmla="*/ 1452306 h 1841603"/>
              <a:gd name="connsiteX548" fmla="*/ 2783653 w 12192000"/>
              <a:gd name="connsiteY548" fmla="*/ 1452306 h 1841603"/>
              <a:gd name="connsiteX549" fmla="*/ 2783653 w 12192000"/>
              <a:gd name="connsiteY549" fmla="*/ 1422667 h 1841603"/>
              <a:gd name="connsiteX550" fmla="*/ 2754014 w 12192000"/>
              <a:gd name="connsiteY550" fmla="*/ 1422667 h 1841603"/>
              <a:gd name="connsiteX551" fmla="*/ 2754014 w 12192000"/>
              <a:gd name="connsiteY551" fmla="*/ 1161524 h 1841603"/>
              <a:gd name="connsiteX552" fmla="*/ 2726779 w 12192000"/>
              <a:gd name="connsiteY552" fmla="*/ 1161524 h 1841603"/>
              <a:gd name="connsiteX553" fmla="*/ 2726779 w 12192000"/>
              <a:gd name="connsiteY553" fmla="*/ 990099 h 1841603"/>
              <a:gd name="connsiteX554" fmla="*/ 2701946 w 12192000"/>
              <a:gd name="connsiteY554" fmla="*/ 990099 h 1841603"/>
              <a:gd name="connsiteX555" fmla="*/ 2701946 w 12192000"/>
              <a:gd name="connsiteY555" fmla="*/ 903586 h 1841603"/>
              <a:gd name="connsiteX556" fmla="*/ 2698742 w 12192000"/>
              <a:gd name="connsiteY556" fmla="*/ 903586 h 1841603"/>
              <a:gd name="connsiteX557" fmla="*/ 2698742 w 12192000"/>
              <a:gd name="connsiteY557" fmla="*/ 955654 h 1841603"/>
              <a:gd name="connsiteX558" fmla="*/ 2673108 w 12192000"/>
              <a:gd name="connsiteY558" fmla="*/ 938832 h 1841603"/>
              <a:gd name="connsiteX559" fmla="*/ 2673108 w 12192000"/>
              <a:gd name="connsiteY559" fmla="*/ 909193 h 1841603"/>
              <a:gd name="connsiteX560" fmla="*/ 2659490 w 12192000"/>
              <a:gd name="connsiteY560" fmla="*/ 893172 h 1841603"/>
              <a:gd name="connsiteX561" fmla="*/ 2659490 w 12192000"/>
              <a:gd name="connsiteY561" fmla="*/ 873146 h 1841603"/>
              <a:gd name="connsiteX562" fmla="*/ 2651480 w 12192000"/>
              <a:gd name="connsiteY562" fmla="*/ 873146 h 1841603"/>
              <a:gd name="connsiteX563" fmla="*/ 2557757 w 12192000"/>
              <a:gd name="connsiteY563" fmla="*/ 961262 h 1841603"/>
              <a:gd name="connsiteX564" fmla="*/ 2557757 w 12192000"/>
              <a:gd name="connsiteY564" fmla="*/ 968471 h 1841603"/>
              <a:gd name="connsiteX565" fmla="*/ 2545741 w 12192000"/>
              <a:gd name="connsiteY565" fmla="*/ 978885 h 1841603"/>
              <a:gd name="connsiteX566" fmla="*/ 2545741 w 12192000"/>
              <a:gd name="connsiteY566" fmla="*/ 991702 h 1841603"/>
              <a:gd name="connsiteX567" fmla="*/ 2515301 w 12192000"/>
              <a:gd name="connsiteY567" fmla="*/ 991702 h 1841603"/>
              <a:gd name="connsiteX568" fmla="*/ 2515301 w 12192000"/>
              <a:gd name="connsiteY568" fmla="*/ 1124676 h 1841603"/>
              <a:gd name="connsiteX569" fmla="*/ 2503285 w 12192000"/>
              <a:gd name="connsiteY569" fmla="*/ 1124676 h 1841603"/>
              <a:gd name="connsiteX570" fmla="*/ 2503285 w 12192000"/>
              <a:gd name="connsiteY570" fmla="*/ 1271268 h 1841603"/>
              <a:gd name="connsiteX571" fmla="*/ 2496076 w 12192000"/>
              <a:gd name="connsiteY571" fmla="*/ 1271268 h 1841603"/>
              <a:gd name="connsiteX572" fmla="*/ 2496076 w 12192000"/>
              <a:gd name="connsiteY572" fmla="*/ 1284085 h 1841603"/>
              <a:gd name="connsiteX573" fmla="*/ 2475248 w 12192000"/>
              <a:gd name="connsiteY573" fmla="*/ 1306515 h 1841603"/>
              <a:gd name="connsiteX574" fmla="*/ 2475248 w 12192000"/>
              <a:gd name="connsiteY574" fmla="*/ 1322536 h 1841603"/>
              <a:gd name="connsiteX575" fmla="*/ 2448013 w 12192000"/>
              <a:gd name="connsiteY575" fmla="*/ 1322536 h 1841603"/>
              <a:gd name="connsiteX576" fmla="*/ 2448013 w 12192000"/>
              <a:gd name="connsiteY576" fmla="*/ 1340159 h 1841603"/>
              <a:gd name="connsiteX577" fmla="*/ 2453620 w 12192000"/>
              <a:gd name="connsiteY577" fmla="*/ 1340159 h 1841603"/>
              <a:gd name="connsiteX578" fmla="*/ 2453620 w 12192000"/>
              <a:gd name="connsiteY578" fmla="*/ 1390625 h 1841603"/>
              <a:gd name="connsiteX579" fmla="*/ 2413567 w 12192000"/>
              <a:gd name="connsiteY579" fmla="*/ 1390625 h 1841603"/>
              <a:gd name="connsiteX580" fmla="*/ 2413567 w 12192000"/>
              <a:gd name="connsiteY580" fmla="*/ 1419463 h 1841603"/>
              <a:gd name="connsiteX581" fmla="*/ 2410363 w 12192000"/>
              <a:gd name="connsiteY581" fmla="*/ 1416259 h 1841603"/>
              <a:gd name="connsiteX582" fmla="*/ 2403955 w 12192000"/>
              <a:gd name="connsiteY582" fmla="*/ 1407447 h 1841603"/>
              <a:gd name="connsiteX583" fmla="*/ 2382326 w 12192000"/>
              <a:gd name="connsiteY583" fmla="*/ 1407447 h 1841603"/>
              <a:gd name="connsiteX584" fmla="*/ 2382326 w 12192000"/>
              <a:gd name="connsiteY584" fmla="*/ 1398636 h 1841603"/>
              <a:gd name="connsiteX585" fmla="*/ 2363902 w 12192000"/>
              <a:gd name="connsiteY585" fmla="*/ 1398636 h 1841603"/>
              <a:gd name="connsiteX586" fmla="*/ 2363902 w 12192000"/>
              <a:gd name="connsiteY586" fmla="*/ 1391426 h 1841603"/>
              <a:gd name="connsiteX587" fmla="*/ 2348682 w 12192000"/>
              <a:gd name="connsiteY587" fmla="*/ 1391426 h 1841603"/>
              <a:gd name="connsiteX588" fmla="*/ 2340672 w 12192000"/>
              <a:gd name="connsiteY588" fmla="*/ 1384217 h 1841603"/>
              <a:gd name="connsiteX589" fmla="*/ 2340672 w 12192000"/>
              <a:gd name="connsiteY589" fmla="*/ 1374604 h 1841603"/>
              <a:gd name="connsiteX590" fmla="*/ 2312635 w 12192000"/>
              <a:gd name="connsiteY590" fmla="*/ 1374604 h 1841603"/>
              <a:gd name="connsiteX591" fmla="*/ 2312635 w 12192000"/>
              <a:gd name="connsiteY591" fmla="*/ 1368997 h 1841603"/>
              <a:gd name="connsiteX592" fmla="*/ 2303824 w 12192000"/>
              <a:gd name="connsiteY592" fmla="*/ 1368997 h 1841603"/>
              <a:gd name="connsiteX593" fmla="*/ 2303824 w 12192000"/>
              <a:gd name="connsiteY593" fmla="*/ 1374604 h 1841603"/>
              <a:gd name="connsiteX594" fmla="*/ 2265373 w 12192000"/>
              <a:gd name="connsiteY594" fmla="*/ 1374604 h 1841603"/>
              <a:gd name="connsiteX595" fmla="*/ 2265373 w 12192000"/>
              <a:gd name="connsiteY595" fmla="*/ 1408248 h 1841603"/>
              <a:gd name="connsiteX596" fmla="*/ 2238137 w 12192000"/>
              <a:gd name="connsiteY596" fmla="*/ 1408248 h 1841603"/>
              <a:gd name="connsiteX597" fmla="*/ 2238137 w 12192000"/>
              <a:gd name="connsiteY597" fmla="*/ 1429076 h 1841603"/>
              <a:gd name="connsiteX598" fmla="*/ 2227724 w 12192000"/>
              <a:gd name="connsiteY598" fmla="*/ 1429076 h 1841603"/>
              <a:gd name="connsiteX599" fmla="*/ 2227724 w 12192000"/>
              <a:gd name="connsiteY599" fmla="*/ 1437887 h 1841603"/>
              <a:gd name="connsiteX600" fmla="*/ 2181263 w 12192000"/>
              <a:gd name="connsiteY600" fmla="*/ 1437887 h 1841603"/>
              <a:gd name="connsiteX601" fmla="*/ 2181263 w 12192000"/>
              <a:gd name="connsiteY601" fmla="*/ 1335353 h 1841603"/>
              <a:gd name="connsiteX602" fmla="*/ 2178860 w 12192000"/>
              <a:gd name="connsiteY602" fmla="*/ 1335353 h 1841603"/>
              <a:gd name="connsiteX603" fmla="*/ 2178860 w 12192000"/>
              <a:gd name="connsiteY603" fmla="*/ 1254446 h 1841603"/>
              <a:gd name="connsiteX604" fmla="*/ 2182865 w 12192000"/>
              <a:gd name="connsiteY604" fmla="*/ 1254446 h 1841603"/>
              <a:gd name="connsiteX605" fmla="*/ 2182865 w 12192000"/>
              <a:gd name="connsiteY605" fmla="*/ 1236022 h 1841603"/>
              <a:gd name="connsiteX606" fmla="*/ 2174854 w 12192000"/>
              <a:gd name="connsiteY606" fmla="*/ 1210389 h 1841603"/>
              <a:gd name="connsiteX607" fmla="*/ 2162838 w 12192000"/>
              <a:gd name="connsiteY607" fmla="*/ 1210389 h 1841603"/>
              <a:gd name="connsiteX608" fmla="*/ 2162838 w 12192000"/>
              <a:gd name="connsiteY608" fmla="*/ 1195169 h 1841603"/>
              <a:gd name="connsiteX609" fmla="*/ 2084336 w 12192000"/>
              <a:gd name="connsiteY609" fmla="*/ 1159922 h 1841603"/>
              <a:gd name="connsiteX610" fmla="*/ 2008236 w 12192000"/>
              <a:gd name="connsiteY610" fmla="*/ 1151111 h 1841603"/>
              <a:gd name="connsiteX611" fmla="*/ 2004230 w 12192000"/>
              <a:gd name="connsiteY611" fmla="*/ 1157519 h 1841603"/>
              <a:gd name="connsiteX612" fmla="*/ 1994618 w 12192000"/>
              <a:gd name="connsiteY612" fmla="*/ 1157519 h 1841603"/>
              <a:gd name="connsiteX613" fmla="*/ 1994618 w 12192000"/>
              <a:gd name="connsiteY613" fmla="*/ 1114262 h 1841603"/>
              <a:gd name="connsiteX614" fmla="*/ 1990612 w 12192000"/>
              <a:gd name="connsiteY614" fmla="*/ 1114262 h 1841603"/>
              <a:gd name="connsiteX615" fmla="*/ 1990612 w 12192000"/>
              <a:gd name="connsiteY615" fmla="*/ 1157519 h 1841603"/>
              <a:gd name="connsiteX616" fmla="*/ 1973790 w 12192000"/>
              <a:gd name="connsiteY616" fmla="*/ 1157519 h 1841603"/>
              <a:gd name="connsiteX617" fmla="*/ 1973790 w 12192000"/>
              <a:gd name="connsiteY617" fmla="*/ 1121472 h 1841603"/>
              <a:gd name="connsiteX618" fmla="*/ 1968183 w 12192000"/>
              <a:gd name="connsiteY618" fmla="*/ 1121472 h 1841603"/>
              <a:gd name="connsiteX619" fmla="*/ 1956167 w 12192000"/>
              <a:gd name="connsiteY619" fmla="*/ 1109456 h 1841603"/>
              <a:gd name="connsiteX620" fmla="*/ 1952963 w 12192000"/>
              <a:gd name="connsiteY620" fmla="*/ 1109456 h 1841603"/>
              <a:gd name="connsiteX621" fmla="*/ 1952963 w 12192000"/>
              <a:gd name="connsiteY621" fmla="*/ 1134289 h 1841603"/>
              <a:gd name="connsiteX622" fmla="*/ 1933738 w 12192000"/>
              <a:gd name="connsiteY622" fmla="*/ 1134289 h 1841603"/>
              <a:gd name="connsiteX623" fmla="*/ 1933738 w 12192000"/>
              <a:gd name="connsiteY623" fmla="*/ 1142299 h 1841603"/>
              <a:gd name="connsiteX624" fmla="*/ 1938544 w 12192000"/>
              <a:gd name="connsiteY624" fmla="*/ 1145503 h 1841603"/>
              <a:gd name="connsiteX625" fmla="*/ 1938544 w 12192000"/>
              <a:gd name="connsiteY625" fmla="*/ 1150310 h 1841603"/>
              <a:gd name="connsiteX626" fmla="*/ 1866449 w 12192000"/>
              <a:gd name="connsiteY626" fmla="*/ 1150310 h 1841603"/>
              <a:gd name="connsiteX627" fmla="*/ 1866449 w 12192000"/>
              <a:gd name="connsiteY627" fmla="*/ 1157519 h 1841603"/>
              <a:gd name="connsiteX628" fmla="*/ 1794355 w 12192000"/>
              <a:gd name="connsiteY628" fmla="*/ 1171137 h 1841603"/>
              <a:gd name="connsiteX629" fmla="*/ 1736679 w 12192000"/>
              <a:gd name="connsiteY629" fmla="*/ 1192765 h 1841603"/>
              <a:gd name="connsiteX630" fmla="*/ 1729470 w 12192000"/>
              <a:gd name="connsiteY630" fmla="*/ 1192765 h 1841603"/>
              <a:gd name="connsiteX631" fmla="*/ 1729470 w 12192000"/>
              <a:gd name="connsiteY631" fmla="*/ 1207184 h 1841603"/>
              <a:gd name="connsiteX632" fmla="*/ 1721459 w 12192000"/>
              <a:gd name="connsiteY632" fmla="*/ 1207184 h 1841603"/>
              <a:gd name="connsiteX633" fmla="*/ 1721459 w 12192000"/>
              <a:gd name="connsiteY633" fmla="*/ 1203179 h 1841603"/>
              <a:gd name="connsiteX634" fmla="*/ 1703836 w 12192000"/>
              <a:gd name="connsiteY634" fmla="*/ 1203179 h 1841603"/>
              <a:gd name="connsiteX635" fmla="*/ 1703836 w 12192000"/>
              <a:gd name="connsiteY635" fmla="*/ 1207184 h 1841603"/>
              <a:gd name="connsiteX636" fmla="*/ 1698229 w 12192000"/>
              <a:gd name="connsiteY636" fmla="*/ 1207184 h 1841603"/>
              <a:gd name="connsiteX637" fmla="*/ 1668590 w 12192000"/>
              <a:gd name="connsiteY637" fmla="*/ 1227211 h 1841603"/>
              <a:gd name="connsiteX638" fmla="*/ 1647762 w 12192000"/>
              <a:gd name="connsiteY638" fmla="*/ 1246436 h 1841603"/>
              <a:gd name="connsiteX639" fmla="*/ 1647762 w 12192000"/>
              <a:gd name="connsiteY639" fmla="*/ 1331347 h 1841603"/>
              <a:gd name="connsiteX640" fmla="*/ 1642956 w 12192000"/>
              <a:gd name="connsiteY640" fmla="*/ 1331347 h 1841603"/>
              <a:gd name="connsiteX641" fmla="*/ 1642956 w 12192000"/>
              <a:gd name="connsiteY641" fmla="*/ 1406646 h 1841603"/>
              <a:gd name="connsiteX642" fmla="*/ 1590087 w 12192000"/>
              <a:gd name="connsiteY642" fmla="*/ 1406646 h 1841603"/>
              <a:gd name="connsiteX643" fmla="*/ 1590087 w 12192000"/>
              <a:gd name="connsiteY643" fmla="*/ 1416259 h 1841603"/>
              <a:gd name="connsiteX644" fmla="*/ 1582877 w 12192000"/>
              <a:gd name="connsiteY644" fmla="*/ 1416259 h 1841603"/>
              <a:gd name="connsiteX645" fmla="*/ 1582877 w 12192000"/>
              <a:gd name="connsiteY645" fmla="*/ 1421065 h 1841603"/>
              <a:gd name="connsiteX646" fmla="*/ 1556443 w 12192000"/>
              <a:gd name="connsiteY646" fmla="*/ 1421065 h 1841603"/>
              <a:gd name="connsiteX647" fmla="*/ 1556443 w 12192000"/>
              <a:gd name="connsiteY647" fmla="*/ 1426672 h 1841603"/>
              <a:gd name="connsiteX648" fmla="*/ 1546830 w 12192000"/>
              <a:gd name="connsiteY648" fmla="*/ 1426672 h 1841603"/>
              <a:gd name="connsiteX649" fmla="*/ 1546830 w 12192000"/>
              <a:gd name="connsiteY649" fmla="*/ 1429877 h 1841603"/>
              <a:gd name="connsiteX650" fmla="*/ 1543626 w 12192000"/>
              <a:gd name="connsiteY650" fmla="*/ 1429877 h 1841603"/>
              <a:gd name="connsiteX651" fmla="*/ 1543626 w 12192000"/>
              <a:gd name="connsiteY651" fmla="*/ 1420264 h 1841603"/>
              <a:gd name="connsiteX652" fmla="*/ 1517992 w 12192000"/>
              <a:gd name="connsiteY652" fmla="*/ 1420264 h 1841603"/>
              <a:gd name="connsiteX653" fmla="*/ 1517992 w 12192000"/>
              <a:gd name="connsiteY653" fmla="*/ 1441091 h 1841603"/>
              <a:gd name="connsiteX654" fmla="*/ 1522799 w 12192000"/>
              <a:gd name="connsiteY654" fmla="*/ 1441091 h 1841603"/>
              <a:gd name="connsiteX655" fmla="*/ 1522799 w 12192000"/>
              <a:gd name="connsiteY655" fmla="*/ 1457913 h 1841603"/>
              <a:gd name="connsiteX656" fmla="*/ 1493160 w 12192000"/>
              <a:gd name="connsiteY656" fmla="*/ 1457913 h 1841603"/>
              <a:gd name="connsiteX657" fmla="*/ 1493160 w 12192000"/>
              <a:gd name="connsiteY657" fmla="*/ 1527605 h 1841603"/>
              <a:gd name="connsiteX658" fmla="*/ 1458714 w 12192000"/>
              <a:gd name="connsiteY658" fmla="*/ 1527605 h 1841603"/>
              <a:gd name="connsiteX659" fmla="*/ 1435484 w 12192000"/>
              <a:gd name="connsiteY659" fmla="*/ 1010927 h 1841603"/>
              <a:gd name="connsiteX660" fmla="*/ 1449903 w 12192000"/>
              <a:gd name="connsiteY660" fmla="*/ 1006120 h 1841603"/>
              <a:gd name="connsiteX661" fmla="*/ 1449903 w 12192000"/>
              <a:gd name="connsiteY661" fmla="*/ 962864 h 1841603"/>
              <a:gd name="connsiteX662" fmla="*/ 1455510 w 12192000"/>
              <a:gd name="connsiteY662" fmla="*/ 955654 h 1841603"/>
              <a:gd name="connsiteX663" fmla="*/ 1455510 w 12192000"/>
              <a:gd name="connsiteY663" fmla="*/ 929220 h 1841603"/>
              <a:gd name="connsiteX664" fmla="*/ 1470730 w 12192000"/>
              <a:gd name="connsiteY664" fmla="*/ 920408 h 1841603"/>
              <a:gd name="connsiteX665" fmla="*/ 1478741 w 12192000"/>
              <a:gd name="connsiteY665" fmla="*/ 914000 h 1841603"/>
              <a:gd name="connsiteX666" fmla="*/ 1492359 w 12192000"/>
              <a:gd name="connsiteY666" fmla="*/ 883560 h 1841603"/>
              <a:gd name="connsiteX667" fmla="*/ 1492359 w 12192000"/>
              <a:gd name="connsiteY667" fmla="*/ 858727 h 1841603"/>
              <a:gd name="connsiteX668" fmla="*/ 1488353 w 12192000"/>
              <a:gd name="connsiteY668" fmla="*/ 857125 h 1841603"/>
              <a:gd name="connsiteX669" fmla="*/ 1488353 w 12192000"/>
              <a:gd name="connsiteY669" fmla="*/ 850716 h 1841603"/>
              <a:gd name="connsiteX670" fmla="*/ 1485950 w 12192000"/>
              <a:gd name="connsiteY670" fmla="*/ 849114 h 1841603"/>
              <a:gd name="connsiteX671" fmla="*/ 1485950 w 12192000"/>
              <a:gd name="connsiteY671" fmla="*/ 846711 h 1841603"/>
              <a:gd name="connsiteX672" fmla="*/ 1483547 w 12192000"/>
              <a:gd name="connsiteY672" fmla="*/ 845109 h 1841603"/>
              <a:gd name="connsiteX673" fmla="*/ 1483547 w 12192000"/>
              <a:gd name="connsiteY673" fmla="*/ 841104 h 1841603"/>
              <a:gd name="connsiteX674" fmla="*/ 1454709 w 12192000"/>
              <a:gd name="connsiteY674" fmla="*/ 834695 h 1841603"/>
              <a:gd name="connsiteX675" fmla="*/ 1457112 w 12192000"/>
              <a:gd name="connsiteY675" fmla="*/ 831491 h 1841603"/>
              <a:gd name="connsiteX676" fmla="*/ 1463521 w 12192000"/>
              <a:gd name="connsiteY676" fmla="*/ 806659 h 1841603"/>
              <a:gd name="connsiteX677" fmla="*/ 1463521 w 12192000"/>
              <a:gd name="connsiteY677" fmla="*/ 802653 h 1841603"/>
              <a:gd name="connsiteX678" fmla="*/ 1461117 w 12192000"/>
              <a:gd name="connsiteY678" fmla="*/ 802653 h 1841603"/>
              <a:gd name="connsiteX679" fmla="*/ 1461117 w 12192000"/>
              <a:gd name="connsiteY679" fmla="*/ 805057 h 1841603"/>
              <a:gd name="connsiteX680" fmla="*/ 1438688 w 12192000"/>
              <a:gd name="connsiteY680" fmla="*/ 791439 h 1841603"/>
              <a:gd name="connsiteX681" fmla="*/ 1438688 w 12192000"/>
              <a:gd name="connsiteY681" fmla="*/ 771412 h 1841603"/>
              <a:gd name="connsiteX682" fmla="*/ 1433882 w 12192000"/>
              <a:gd name="connsiteY682" fmla="*/ 771412 h 1841603"/>
              <a:gd name="connsiteX683" fmla="*/ 1433882 w 12192000"/>
              <a:gd name="connsiteY683" fmla="*/ 765805 h 1841603"/>
              <a:gd name="connsiteX684" fmla="*/ 1425070 w 12192000"/>
              <a:gd name="connsiteY684" fmla="*/ 764203 h 1841603"/>
              <a:gd name="connsiteX685" fmla="*/ 1423468 w 12192000"/>
              <a:gd name="connsiteY685" fmla="*/ 641642 h 1841603"/>
              <a:gd name="connsiteX686" fmla="*/ 1425070 w 12192000"/>
              <a:gd name="connsiteY686" fmla="*/ 639239 h 1841603"/>
              <a:gd name="connsiteX687" fmla="*/ 1425070 w 12192000"/>
              <a:gd name="connsiteY687" fmla="*/ 635234 h 1841603"/>
              <a:gd name="connsiteX688" fmla="*/ 1421065 w 12192000"/>
              <a:gd name="connsiteY688" fmla="*/ 633632 h 1841603"/>
              <a:gd name="connsiteX689" fmla="*/ 1423468 w 12192000"/>
              <a:gd name="connsiteY689" fmla="*/ 535102 h 1841603"/>
              <a:gd name="connsiteX690" fmla="*/ 1425871 w 12192000"/>
              <a:gd name="connsiteY690" fmla="*/ 528694 h 1841603"/>
              <a:gd name="connsiteX691" fmla="*/ 1421866 w 12192000"/>
              <a:gd name="connsiteY691" fmla="*/ 526291 h 1841603"/>
              <a:gd name="connsiteX692" fmla="*/ 1421866 w 12192000"/>
              <a:gd name="connsiteY692" fmla="*/ 521484 h 1841603"/>
              <a:gd name="connsiteX693" fmla="*/ 1418662 w 12192000"/>
              <a:gd name="connsiteY693" fmla="*/ 519081 h 1841603"/>
              <a:gd name="connsiteX694" fmla="*/ 1417861 w 12192000"/>
              <a:gd name="connsiteY694" fmla="*/ 417348 h 1841603"/>
              <a:gd name="connsiteX695" fmla="*/ 1423468 w 12192000"/>
              <a:gd name="connsiteY695" fmla="*/ 417348 h 1841603"/>
              <a:gd name="connsiteX696" fmla="*/ 1423468 w 12192000"/>
              <a:gd name="connsiteY696" fmla="*/ 412541 h 1841603"/>
              <a:gd name="connsiteX697" fmla="*/ 1417060 w 12192000"/>
              <a:gd name="connsiteY697" fmla="*/ 412541 h 1841603"/>
              <a:gd name="connsiteX698" fmla="*/ 1417060 w 12192000"/>
              <a:gd name="connsiteY698" fmla="*/ 410138 h 1841603"/>
              <a:gd name="connsiteX699" fmla="*/ 1420264 w 12192000"/>
              <a:gd name="connsiteY699" fmla="*/ 408536 h 1841603"/>
              <a:gd name="connsiteX700" fmla="*/ 1420264 w 12192000"/>
              <a:gd name="connsiteY700" fmla="*/ 406133 h 1841603"/>
              <a:gd name="connsiteX701" fmla="*/ 1421065 w 12192000"/>
              <a:gd name="connsiteY701" fmla="*/ 404531 h 1841603"/>
              <a:gd name="connsiteX702" fmla="*/ 1421065 w 12192000"/>
              <a:gd name="connsiteY702" fmla="*/ 401327 h 1841603"/>
              <a:gd name="connsiteX703" fmla="*/ 1416259 w 12192000"/>
              <a:gd name="connsiteY703" fmla="*/ 400526 h 1841603"/>
              <a:gd name="connsiteX704" fmla="*/ 1416259 w 12192000"/>
              <a:gd name="connsiteY704" fmla="*/ 286776 h 1841603"/>
              <a:gd name="connsiteX705" fmla="*/ 1417060 w 12192000"/>
              <a:gd name="connsiteY705" fmla="*/ 286776 h 1841603"/>
              <a:gd name="connsiteX706" fmla="*/ 1417060 w 12192000"/>
              <a:gd name="connsiteY706" fmla="*/ 284373 h 1841603"/>
              <a:gd name="connsiteX707" fmla="*/ 1414657 w 12192000"/>
              <a:gd name="connsiteY707" fmla="*/ 284373 h 1841603"/>
              <a:gd name="connsiteX708" fmla="*/ 1414657 w 12192000"/>
              <a:gd name="connsiteY708" fmla="*/ 266750 h 1841603"/>
              <a:gd name="connsiteX709" fmla="*/ 1412253 w 12192000"/>
              <a:gd name="connsiteY709" fmla="*/ 265148 h 1841603"/>
              <a:gd name="connsiteX710" fmla="*/ 1409850 w 12192000"/>
              <a:gd name="connsiteY710" fmla="*/ 266750 h 1841603"/>
              <a:gd name="connsiteX711" fmla="*/ 1409850 w 12192000"/>
              <a:gd name="connsiteY711" fmla="*/ 284373 h 1841603"/>
              <a:gd name="connsiteX712" fmla="*/ 1407447 w 12192000"/>
              <a:gd name="connsiteY712" fmla="*/ 284373 h 1841603"/>
              <a:gd name="connsiteX713" fmla="*/ 1407447 w 12192000"/>
              <a:gd name="connsiteY713" fmla="*/ 286776 h 1841603"/>
              <a:gd name="connsiteX714" fmla="*/ 1408248 w 12192000"/>
              <a:gd name="connsiteY714" fmla="*/ 286776 h 1841603"/>
              <a:gd name="connsiteX715" fmla="*/ 1408248 w 12192000"/>
              <a:gd name="connsiteY715" fmla="*/ 401327 h 1841603"/>
              <a:gd name="connsiteX716" fmla="*/ 1402641 w 12192000"/>
              <a:gd name="connsiteY716" fmla="*/ 402128 h 1841603"/>
              <a:gd name="connsiteX717" fmla="*/ 1402641 w 12192000"/>
              <a:gd name="connsiteY717" fmla="*/ 405332 h 1841603"/>
              <a:gd name="connsiteX718" fmla="*/ 1403442 w 12192000"/>
              <a:gd name="connsiteY718" fmla="*/ 406934 h 1841603"/>
              <a:gd name="connsiteX719" fmla="*/ 1403442 w 12192000"/>
              <a:gd name="connsiteY719" fmla="*/ 408536 h 1841603"/>
              <a:gd name="connsiteX720" fmla="*/ 1406646 w 12192000"/>
              <a:gd name="connsiteY720" fmla="*/ 410138 h 1841603"/>
              <a:gd name="connsiteX721" fmla="*/ 1406646 w 12192000"/>
              <a:gd name="connsiteY721" fmla="*/ 412541 h 1841603"/>
              <a:gd name="connsiteX722" fmla="*/ 1401840 w 12192000"/>
              <a:gd name="connsiteY722" fmla="*/ 412541 h 1841603"/>
              <a:gd name="connsiteX723" fmla="*/ 1401840 w 12192000"/>
              <a:gd name="connsiteY723" fmla="*/ 417348 h 1841603"/>
              <a:gd name="connsiteX724" fmla="*/ 1407447 w 12192000"/>
              <a:gd name="connsiteY724" fmla="*/ 417348 h 1841603"/>
              <a:gd name="connsiteX725" fmla="*/ 1406646 w 12192000"/>
              <a:gd name="connsiteY725" fmla="*/ 519882 h 1841603"/>
              <a:gd name="connsiteX726" fmla="*/ 1403442 w 12192000"/>
              <a:gd name="connsiteY726" fmla="*/ 522285 h 1841603"/>
              <a:gd name="connsiteX727" fmla="*/ 1403442 w 12192000"/>
              <a:gd name="connsiteY727" fmla="*/ 527092 h 1841603"/>
              <a:gd name="connsiteX728" fmla="*/ 1399437 w 12192000"/>
              <a:gd name="connsiteY728" fmla="*/ 529495 h 1841603"/>
              <a:gd name="connsiteX729" fmla="*/ 1401840 w 12192000"/>
              <a:gd name="connsiteY729" fmla="*/ 535903 h 1841603"/>
              <a:gd name="connsiteX730" fmla="*/ 1404243 w 12192000"/>
              <a:gd name="connsiteY730" fmla="*/ 634433 h 1841603"/>
              <a:gd name="connsiteX731" fmla="*/ 1400238 w 12192000"/>
              <a:gd name="connsiteY731" fmla="*/ 636035 h 1841603"/>
              <a:gd name="connsiteX732" fmla="*/ 1400238 w 12192000"/>
              <a:gd name="connsiteY732" fmla="*/ 640040 h 1841603"/>
              <a:gd name="connsiteX733" fmla="*/ 1401840 w 12192000"/>
              <a:gd name="connsiteY733" fmla="*/ 642443 h 1841603"/>
              <a:gd name="connsiteX734" fmla="*/ 1400238 w 12192000"/>
              <a:gd name="connsiteY734" fmla="*/ 765004 h 1841603"/>
              <a:gd name="connsiteX735" fmla="*/ 1391426 w 12192000"/>
              <a:gd name="connsiteY735" fmla="*/ 766606 h 1841603"/>
              <a:gd name="connsiteX736" fmla="*/ 1391426 w 12192000"/>
              <a:gd name="connsiteY736" fmla="*/ 772214 h 1841603"/>
              <a:gd name="connsiteX737" fmla="*/ 1387421 w 12192000"/>
              <a:gd name="connsiteY737" fmla="*/ 772214 h 1841603"/>
              <a:gd name="connsiteX738" fmla="*/ 1387421 w 12192000"/>
              <a:gd name="connsiteY738" fmla="*/ 793041 h 1841603"/>
              <a:gd name="connsiteX739" fmla="*/ 1364991 w 12192000"/>
              <a:gd name="connsiteY739" fmla="*/ 806659 h 1841603"/>
              <a:gd name="connsiteX740" fmla="*/ 1364991 w 12192000"/>
              <a:gd name="connsiteY740" fmla="*/ 804256 h 1841603"/>
              <a:gd name="connsiteX741" fmla="*/ 1362588 w 12192000"/>
              <a:gd name="connsiteY741" fmla="*/ 804256 h 1841603"/>
              <a:gd name="connsiteX742" fmla="*/ 1362588 w 12192000"/>
              <a:gd name="connsiteY742" fmla="*/ 808261 h 1841603"/>
              <a:gd name="connsiteX743" fmla="*/ 1368997 w 12192000"/>
              <a:gd name="connsiteY743" fmla="*/ 833093 h 1841603"/>
              <a:gd name="connsiteX744" fmla="*/ 1370599 w 12192000"/>
              <a:gd name="connsiteY744" fmla="*/ 836298 h 1841603"/>
              <a:gd name="connsiteX745" fmla="*/ 1341761 w 12192000"/>
              <a:gd name="connsiteY745" fmla="*/ 842706 h 1841603"/>
              <a:gd name="connsiteX746" fmla="*/ 1341761 w 12192000"/>
              <a:gd name="connsiteY746" fmla="*/ 846711 h 1841603"/>
              <a:gd name="connsiteX747" fmla="*/ 1339358 w 12192000"/>
              <a:gd name="connsiteY747" fmla="*/ 848313 h 1841603"/>
              <a:gd name="connsiteX748" fmla="*/ 1339358 w 12192000"/>
              <a:gd name="connsiteY748" fmla="*/ 850716 h 1841603"/>
              <a:gd name="connsiteX749" fmla="*/ 1336955 w 12192000"/>
              <a:gd name="connsiteY749" fmla="*/ 852319 h 1841603"/>
              <a:gd name="connsiteX750" fmla="*/ 1336955 w 12192000"/>
              <a:gd name="connsiteY750" fmla="*/ 858727 h 1841603"/>
              <a:gd name="connsiteX751" fmla="*/ 1332949 w 12192000"/>
              <a:gd name="connsiteY751" fmla="*/ 860329 h 1841603"/>
              <a:gd name="connsiteX752" fmla="*/ 1332949 w 12192000"/>
              <a:gd name="connsiteY752" fmla="*/ 885162 h 1841603"/>
              <a:gd name="connsiteX753" fmla="*/ 1346567 w 12192000"/>
              <a:gd name="connsiteY753" fmla="*/ 915602 h 1841603"/>
              <a:gd name="connsiteX754" fmla="*/ 1354578 w 12192000"/>
              <a:gd name="connsiteY754" fmla="*/ 922010 h 1841603"/>
              <a:gd name="connsiteX755" fmla="*/ 1369798 w 12192000"/>
              <a:gd name="connsiteY755" fmla="*/ 930822 h 1841603"/>
              <a:gd name="connsiteX756" fmla="*/ 1369798 w 12192000"/>
              <a:gd name="connsiteY756" fmla="*/ 958858 h 1841603"/>
              <a:gd name="connsiteX757" fmla="*/ 1375405 w 12192000"/>
              <a:gd name="connsiteY757" fmla="*/ 966068 h 1841603"/>
              <a:gd name="connsiteX758" fmla="*/ 1375405 w 12192000"/>
              <a:gd name="connsiteY758" fmla="*/ 1009325 h 1841603"/>
              <a:gd name="connsiteX759" fmla="*/ 1389824 w 12192000"/>
              <a:gd name="connsiteY759" fmla="*/ 1014131 h 1841603"/>
              <a:gd name="connsiteX760" fmla="*/ 1363389 w 12192000"/>
              <a:gd name="connsiteY760" fmla="*/ 1604506 h 1841603"/>
              <a:gd name="connsiteX761" fmla="*/ 1350573 w 12192000"/>
              <a:gd name="connsiteY761" fmla="*/ 1604506 h 1841603"/>
              <a:gd name="connsiteX762" fmla="*/ 1350573 w 12192000"/>
              <a:gd name="connsiteY762" fmla="*/ 1650967 h 1841603"/>
              <a:gd name="connsiteX763" fmla="*/ 1332949 w 12192000"/>
              <a:gd name="connsiteY763" fmla="*/ 1650967 h 1841603"/>
              <a:gd name="connsiteX764" fmla="*/ 1332949 w 12192000"/>
              <a:gd name="connsiteY764" fmla="*/ 1659778 h 1841603"/>
              <a:gd name="connsiteX765" fmla="*/ 1280881 w 12192000"/>
              <a:gd name="connsiteY765" fmla="*/ 1659778 h 1841603"/>
              <a:gd name="connsiteX766" fmla="*/ 1276876 w 12192000"/>
              <a:gd name="connsiteY766" fmla="*/ 1655773 h 1841603"/>
              <a:gd name="connsiteX767" fmla="*/ 1276876 w 12192000"/>
              <a:gd name="connsiteY767" fmla="*/ 1642956 h 1841603"/>
              <a:gd name="connsiteX768" fmla="*/ 1272870 w 12192000"/>
              <a:gd name="connsiteY768" fmla="*/ 1642956 h 1841603"/>
              <a:gd name="connsiteX769" fmla="*/ 1272870 w 12192000"/>
              <a:gd name="connsiteY769" fmla="*/ 1630139 h 1841603"/>
              <a:gd name="connsiteX770" fmla="*/ 1319331 w 12192000"/>
              <a:gd name="connsiteY770" fmla="*/ 1620527 h 1841603"/>
              <a:gd name="connsiteX771" fmla="*/ 1319331 w 12192000"/>
              <a:gd name="connsiteY771" fmla="*/ 1602103 h 1841603"/>
              <a:gd name="connsiteX772" fmla="*/ 1236823 w 12192000"/>
              <a:gd name="connsiteY772" fmla="*/ 1580474 h 1841603"/>
              <a:gd name="connsiteX773" fmla="*/ 1236823 w 12192000"/>
              <a:gd name="connsiteY773" fmla="*/ 1575668 h 1841603"/>
              <a:gd name="connsiteX774" fmla="*/ 1229614 w 12192000"/>
              <a:gd name="connsiteY774" fmla="*/ 1575668 h 1841603"/>
              <a:gd name="connsiteX775" fmla="*/ 1229614 w 12192000"/>
              <a:gd name="connsiteY775" fmla="*/ 1555642 h 1841603"/>
              <a:gd name="connsiteX776" fmla="*/ 1256048 w 12192000"/>
              <a:gd name="connsiteY776" fmla="*/ 1555642 h 1841603"/>
              <a:gd name="connsiteX777" fmla="*/ 1260054 w 12192000"/>
              <a:gd name="connsiteY777" fmla="*/ 1548432 h 1841603"/>
              <a:gd name="connsiteX778" fmla="*/ 1272870 w 12192000"/>
              <a:gd name="connsiteY778" fmla="*/ 1548432 h 1841603"/>
              <a:gd name="connsiteX779" fmla="*/ 1272870 w 12192000"/>
              <a:gd name="connsiteY779" fmla="*/ 1544427 h 1841603"/>
              <a:gd name="connsiteX780" fmla="*/ 1270467 w 12192000"/>
              <a:gd name="connsiteY780" fmla="*/ 1544427 h 1841603"/>
              <a:gd name="connsiteX781" fmla="*/ 1270467 w 12192000"/>
              <a:gd name="connsiteY781" fmla="*/ 1530008 h 1841603"/>
              <a:gd name="connsiteX782" fmla="*/ 1234420 w 12192000"/>
              <a:gd name="connsiteY782" fmla="*/ 1530008 h 1841603"/>
              <a:gd name="connsiteX783" fmla="*/ 1234420 w 12192000"/>
              <a:gd name="connsiteY783" fmla="*/ 1521196 h 1841603"/>
              <a:gd name="connsiteX784" fmla="*/ 1231216 w 12192000"/>
              <a:gd name="connsiteY784" fmla="*/ 1516390 h 1841603"/>
              <a:gd name="connsiteX785" fmla="*/ 1220802 w 12192000"/>
              <a:gd name="connsiteY785" fmla="*/ 1516390 h 1841603"/>
              <a:gd name="connsiteX786" fmla="*/ 1220802 w 12192000"/>
              <a:gd name="connsiteY786" fmla="*/ 1523600 h 1841603"/>
              <a:gd name="connsiteX787" fmla="*/ 1146304 w 12192000"/>
              <a:gd name="connsiteY787" fmla="*/ 1496364 h 1841603"/>
              <a:gd name="connsiteX788" fmla="*/ 1084623 w 12192000"/>
              <a:gd name="connsiteY788" fmla="*/ 1440290 h 1841603"/>
              <a:gd name="connsiteX789" fmla="*/ 1084623 w 12192000"/>
              <a:gd name="connsiteY789" fmla="*/ 1431479 h 1841603"/>
              <a:gd name="connsiteX790" fmla="*/ 1089430 w 12192000"/>
              <a:gd name="connsiteY790" fmla="*/ 1431479 h 1841603"/>
              <a:gd name="connsiteX791" fmla="*/ 1089430 w 12192000"/>
              <a:gd name="connsiteY791" fmla="*/ 1426672 h 1841603"/>
              <a:gd name="connsiteX792" fmla="*/ 1084623 w 12192000"/>
              <a:gd name="connsiteY792" fmla="*/ 1426672 h 1841603"/>
              <a:gd name="connsiteX793" fmla="*/ 1084623 w 12192000"/>
              <a:gd name="connsiteY793" fmla="*/ 1419463 h 1841603"/>
              <a:gd name="connsiteX794" fmla="*/ 1082220 w 12192000"/>
              <a:gd name="connsiteY794" fmla="*/ 1417861 h 1841603"/>
              <a:gd name="connsiteX795" fmla="*/ 1076613 w 12192000"/>
              <a:gd name="connsiteY795" fmla="*/ 1417861 h 1841603"/>
              <a:gd name="connsiteX796" fmla="*/ 1076613 w 12192000"/>
              <a:gd name="connsiteY796" fmla="*/ 1405845 h 1841603"/>
              <a:gd name="connsiteX797" fmla="*/ 1071006 w 12192000"/>
              <a:gd name="connsiteY797" fmla="*/ 1405845 h 1841603"/>
              <a:gd name="connsiteX798" fmla="*/ 1071006 w 12192000"/>
              <a:gd name="connsiteY798" fmla="*/ 1417060 h 1841603"/>
              <a:gd name="connsiteX799" fmla="*/ 1063796 w 12192000"/>
              <a:gd name="connsiteY799" fmla="*/ 1417060 h 1841603"/>
              <a:gd name="connsiteX800" fmla="*/ 1063796 w 12192000"/>
              <a:gd name="connsiteY800" fmla="*/ 1405845 h 1841603"/>
              <a:gd name="connsiteX801" fmla="*/ 1058990 w 12192000"/>
              <a:gd name="connsiteY801" fmla="*/ 1405845 h 1841603"/>
              <a:gd name="connsiteX802" fmla="*/ 1058990 w 12192000"/>
              <a:gd name="connsiteY802" fmla="*/ 1428275 h 1841603"/>
              <a:gd name="connsiteX803" fmla="*/ 1053382 w 12192000"/>
              <a:gd name="connsiteY803" fmla="*/ 1428275 h 1841603"/>
              <a:gd name="connsiteX804" fmla="*/ 1053382 w 12192000"/>
              <a:gd name="connsiteY804" fmla="*/ 1433081 h 1841603"/>
              <a:gd name="connsiteX805" fmla="*/ 902785 w 12192000"/>
              <a:gd name="connsiteY805" fmla="*/ 1433081 h 1841603"/>
              <a:gd name="connsiteX806" fmla="*/ 748983 w 12192000"/>
              <a:gd name="connsiteY806" fmla="*/ 1433081 h 1841603"/>
              <a:gd name="connsiteX807" fmla="*/ 748983 w 12192000"/>
              <a:gd name="connsiteY807" fmla="*/ 1428275 h 1841603"/>
              <a:gd name="connsiteX808" fmla="*/ 743376 w 12192000"/>
              <a:gd name="connsiteY808" fmla="*/ 1428275 h 1841603"/>
              <a:gd name="connsiteX809" fmla="*/ 743376 w 12192000"/>
              <a:gd name="connsiteY809" fmla="*/ 1405845 h 1841603"/>
              <a:gd name="connsiteX810" fmla="*/ 738569 w 12192000"/>
              <a:gd name="connsiteY810" fmla="*/ 1405845 h 1841603"/>
              <a:gd name="connsiteX811" fmla="*/ 738569 w 12192000"/>
              <a:gd name="connsiteY811" fmla="*/ 1417060 h 1841603"/>
              <a:gd name="connsiteX812" fmla="*/ 731360 w 12192000"/>
              <a:gd name="connsiteY812" fmla="*/ 1417060 h 1841603"/>
              <a:gd name="connsiteX813" fmla="*/ 731360 w 12192000"/>
              <a:gd name="connsiteY813" fmla="*/ 1405845 h 1841603"/>
              <a:gd name="connsiteX814" fmla="*/ 725752 w 12192000"/>
              <a:gd name="connsiteY814" fmla="*/ 1405845 h 1841603"/>
              <a:gd name="connsiteX815" fmla="*/ 725752 w 12192000"/>
              <a:gd name="connsiteY815" fmla="*/ 1417861 h 1841603"/>
              <a:gd name="connsiteX816" fmla="*/ 720145 w 12192000"/>
              <a:gd name="connsiteY816" fmla="*/ 1417861 h 1841603"/>
              <a:gd name="connsiteX817" fmla="*/ 717742 w 12192000"/>
              <a:gd name="connsiteY817" fmla="*/ 1419463 h 1841603"/>
              <a:gd name="connsiteX818" fmla="*/ 717742 w 12192000"/>
              <a:gd name="connsiteY818" fmla="*/ 1426672 h 1841603"/>
              <a:gd name="connsiteX819" fmla="*/ 712936 w 12192000"/>
              <a:gd name="connsiteY819" fmla="*/ 1426672 h 1841603"/>
              <a:gd name="connsiteX820" fmla="*/ 712936 w 12192000"/>
              <a:gd name="connsiteY820" fmla="*/ 1431479 h 1841603"/>
              <a:gd name="connsiteX821" fmla="*/ 717742 w 12192000"/>
              <a:gd name="connsiteY821" fmla="*/ 1431479 h 1841603"/>
              <a:gd name="connsiteX822" fmla="*/ 717742 w 12192000"/>
              <a:gd name="connsiteY822" fmla="*/ 1440290 h 1841603"/>
              <a:gd name="connsiteX823" fmla="*/ 656061 w 12192000"/>
              <a:gd name="connsiteY823" fmla="*/ 1496364 h 1841603"/>
              <a:gd name="connsiteX824" fmla="*/ 581563 w 12192000"/>
              <a:gd name="connsiteY824" fmla="*/ 1523600 h 1841603"/>
              <a:gd name="connsiteX825" fmla="*/ 581563 w 12192000"/>
              <a:gd name="connsiteY825" fmla="*/ 1516390 h 1841603"/>
              <a:gd name="connsiteX826" fmla="*/ 571150 w 12192000"/>
              <a:gd name="connsiteY826" fmla="*/ 1516390 h 1841603"/>
              <a:gd name="connsiteX827" fmla="*/ 567945 w 12192000"/>
              <a:gd name="connsiteY827" fmla="*/ 1521196 h 1841603"/>
              <a:gd name="connsiteX828" fmla="*/ 567945 w 12192000"/>
              <a:gd name="connsiteY828" fmla="*/ 1530008 h 1841603"/>
              <a:gd name="connsiteX829" fmla="*/ 531898 w 12192000"/>
              <a:gd name="connsiteY829" fmla="*/ 1530008 h 1841603"/>
              <a:gd name="connsiteX830" fmla="*/ 531898 w 12192000"/>
              <a:gd name="connsiteY830" fmla="*/ 1544427 h 1841603"/>
              <a:gd name="connsiteX831" fmla="*/ 528694 w 12192000"/>
              <a:gd name="connsiteY831" fmla="*/ 1544427 h 1841603"/>
              <a:gd name="connsiteX832" fmla="*/ 528694 w 12192000"/>
              <a:gd name="connsiteY832" fmla="*/ 1548432 h 1841603"/>
              <a:gd name="connsiteX833" fmla="*/ 541511 w 12192000"/>
              <a:gd name="connsiteY833" fmla="*/ 1548432 h 1841603"/>
              <a:gd name="connsiteX834" fmla="*/ 545516 w 12192000"/>
              <a:gd name="connsiteY834" fmla="*/ 1555642 h 1841603"/>
              <a:gd name="connsiteX835" fmla="*/ 571951 w 12192000"/>
              <a:gd name="connsiteY835" fmla="*/ 1555642 h 1841603"/>
              <a:gd name="connsiteX836" fmla="*/ 571951 w 12192000"/>
              <a:gd name="connsiteY836" fmla="*/ 1575668 h 1841603"/>
              <a:gd name="connsiteX837" fmla="*/ 564741 w 12192000"/>
              <a:gd name="connsiteY837" fmla="*/ 1575668 h 1841603"/>
              <a:gd name="connsiteX838" fmla="*/ 564741 w 12192000"/>
              <a:gd name="connsiteY838" fmla="*/ 1580474 h 1841603"/>
              <a:gd name="connsiteX839" fmla="*/ 482233 w 12192000"/>
              <a:gd name="connsiteY839" fmla="*/ 1602103 h 1841603"/>
              <a:gd name="connsiteX840" fmla="*/ 482233 w 12192000"/>
              <a:gd name="connsiteY840" fmla="*/ 1619726 h 1841603"/>
              <a:gd name="connsiteX841" fmla="*/ 528694 w 12192000"/>
              <a:gd name="connsiteY841" fmla="*/ 1629338 h 1841603"/>
              <a:gd name="connsiteX842" fmla="*/ 528694 w 12192000"/>
              <a:gd name="connsiteY842" fmla="*/ 1642155 h 1841603"/>
              <a:gd name="connsiteX843" fmla="*/ 524689 w 12192000"/>
              <a:gd name="connsiteY843" fmla="*/ 1642155 h 1841603"/>
              <a:gd name="connsiteX844" fmla="*/ 524689 w 12192000"/>
              <a:gd name="connsiteY844" fmla="*/ 1654972 h 1841603"/>
              <a:gd name="connsiteX845" fmla="*/ 520683 w 12192000"/>
              <a:gd name="connsiteY845" fmla="*/ 1658977 h 1841603"/>
              <a:gd name="connsiteX846" fmla="*/ 266750 w 12192000"/>
              <a:gd name="connsiteY846" fmla="*/ 1658977 h 1841603"/>
              <a:gd name="connsiteX847" fmla="*/ 266750 w 12192000"/>
              <a:gd name="connsiteY847" fmla="*/ 1654972 h 1841603"/>
              <a:gd name="connsiteX848" fmla="*/ 261143 w 12192000"/>
              <a:gd name="connsiteY848" fmla="*/ 1654972 h 1841603"/>
              <a:gd name="connsiteX849" fmla="*/ 261143 w 12192000"/>
              <a:gd name="connsiteY849" fmla="*/ 1662182 h 1841603"/>
              <a:gd name="connsiteX850" fmla="*/ 256336 w 12192000"/>
              <a:gd name="connsiteY850" fmla="*/ 1662182 h 1841603"/>
              <a:gd name="connsiteX851" fmla="*/ 256336 w 12192000"/>
              <a:gd name="connsiteY851" fmla="*/ 1670993 h 1841603"/>
              <a:gd name="connsiteX852" fmla="*/ 260342 w 12192000"/>
              <a:gd name="connsiteY852" fmla="*/ 1670993 h 1841603"/>
              <a:gd name="connsiteX853" fmla="*/ 260342 w 12192000"/>
              <a:gd name="connsiteY853" fmla="*/ 1683810 h 1841603"/>
              <a:gd name="connsiteX854" fmla="*/ 251530 w 12192000"/>
              <a:gd name="connsiteY854" fmla="*/ 1683810 h 1841603"/>
              <a:gd name="connsiteX855" fmla="*/ 251530 w 12192000"/>
              <a:gd name="connsiteY855" fmla="*/ 1689417 h 1841603"/>
              <a:gd name="connsiteX856" fmla="*/ 251530 w 12192000"/>
              <a:gd name="connsiteY856" fmla="*/ 1725465 h 1841603"/>
              <a:gd name="connsiteX857" fmla="*/ 202666 w 12192000"/>
              <a:gd name="connsiteY857" fmla="*/ 1725465 h 1841603"/>
              <a:gd name="connsiteX858" fmla="*/ 202666 w 12192000"/>
              <a:gd name="connsiteY858" fmla="*/ 1747894 h 1841603"/>
              <a:gd name="connsiteX859" fmla="*/ 120158 w 12192000"/>
              <a:gd name="connsiteY859" fmla="*/ 1747894 h 1841603"/>
              <a:gd name="connsiteX860" fmla="*/ 120158 w 12192000"/>
              <a:gd name="connsiteY860" fmla="*/ 1758308 h 1841603"/>
              <a:gd name="connsiteX861" fmla="*/ 106540 w 12192000"/>
              <a:gd name="connsiteY861" fmla="*/ 1758308 h 1841603"/>
              <a:gd name="connsiteX862" fmla="*/ 106540 w 12192000"/>
              <a:gd name="connsiteY862" fmla="*/ 1766318 h 1841603"/>
              <a:gd name="connsiteX863" fmla="*/ 112147 w 12192000"/>
              <a:gd name="connsiteY863" fmla="*/ 1766318 h 1841603"/>
              <a:gd name="connsiteX864" fmla="*/ 112147 w 12192000"/>
              <a:gd name="connsiteY864" fmla="*/ 1777533 h 1841603"/>
              <a:gd name="connsiteX865" fmla="*/ 20827 w 12192000"/>
              <a:gd name="connsiteY865" fmla="*/ 1777533 h 1841603"/>
              <a:gd name="connsiteX866" fmla="*/ 20827 w 12192000"/>
              <a:gd name="connsiteY866" fmla="*/ 1793554 h 1841603"/>
              <a:gd name="connsiteX867" fmla="*/ 12817 w 12192000"/>
              <a:gd name="connsiteY867" fmla="*/ 1793554 h 1841603"/>
              <a:gd name="connsiteX868" fmla="*/ 12817 w 12192000"/>
              <a:gd name="connsiteY868" fmla="*/ 1788748 h 1841603"/>
              <a:gd name="connsiteX869" fmla="*/ 0 w 12192000"/>
              <a:gd name="connsiteY869" fmla="*/ 1788748 h 1841603"/>
              <a:gd name="connsiteX870" fmla="*/ 0 w 12192000"/>
              <a:gd name="connsiteY870" fmla="*/ 1839214 h 1841603"/>
              <a:gd name="connsiteX871" fmla="*/ 3979585 w 12192000"/>
              <a:gd name="connsiteY871" fmla="*/ 1841603 h 1841603"/>
              <a:gd name="connsiteX872" fmla="*/ 12192000 w 12192000"/>
              <a:gd name="connsiteY872" fmla="*/ 1839214 h 1841603"/>
              <a:gd name="connsiteX873" fmla="*/ 12192000 w 12192000"/>
              <a:gd name="connsiteY873" fmla="*/ 1807172 h 1841603"/>
              <a:gd name="connsiteX874" fmla="*/ 12164764 w 12192000"/>
              <a:gd name="connsiteY874" fmla="*/ 1807172 h 1841603"/>
              <a:gd name="connsiteX875" fmla="*/ 12164764 w 12192000"/>
              <a:gd name="connsiteY875" fmla="*/ 1807973 h 1841603"/>
              <a:gd name="connsiteX876" fmla="*/ 2412767 w 12192000"/>
              <a:gd name="connsiteY876" fmla="*/ 1433081 h 1841603"/>
              <a:gd name="connsiteX877" fmla="*/ 2412767 w 12192000"/>
              <a:gd name="connsiteY877" fmla="*/ 1420264 h 1841603"/>
              <a:gd name="connsiteX878" fmla="*/ 2415170 w 12192000"/>
              <a:gd name="connsiteY878" fmla="*/ 1420264 h 1841603"/>
              <a:gd name="connsiteX879" fmla="*/ 2415170 w 12192000"/>
              <a:gd name="connsiteY879" fmla="*/ 1433081 h 1841603"/>
              <a:gd name="connsiteX880" fmla="*/ 2412767 w 12192000"/>
              <a:gd name="connsiteY880" fmla="*/ 1433081 h 1841603"/>
              <a:gd name="connsiteX881" fmla="*/ 6799323 w 12192000"/>
              <a:gd name="connsiteY881" fmla="*/ 1419463 h 1841603"/>
              <a:gd name="connsiteX882" fmla="*/ 6799323 w 12192000"/>
              <a:gd name="connsiteY882" fmla="*/ 1430678 h 1841603"/>
              <a:gd name="connsiteX883" fmla="*/ 6785705 w 12192000"/>
              <a:gd name="connsiteY883" fmla="*/ 1443494 h 1841603"/>
              <a:gd name="connsiteX884" fmla="*/ 6743250 w 12192000"/>
              <a:gd name="connsiteY884" fmla="*/ 1443494 h 1841603"/>
              <a:gd name="connsiteX885" fmla="*/ 6743250 w 12192000"/>
              <a:gd name="connsiteY885" fmla="*/ 1408248 h 1841603"/>
              <a:gd name="connsiteX886" fmla="*/ 6702396 w 12192000"/>
              <a:gd name="connsiteY886" fmla="*/ 1408248 h 1841603"/>
              <a:gd name="connsiteX887" fmla="*/ 6702396 w 12192000"/>
              <a:gd name="connsiteY887" fmla="*/ 1417861 h 1841603"/>
              <a:gd name="connsiteX888" fmla="*/ 6716815 w 12192000"/>
              <a:gd name="connsiteY888" fmla="*/ 1417861 h 1841603"/>
              <a:gd name="connsiteX889" fmla="*/ 6716815 w 12192000"/>
              <a:gd name="connsiteY889" fmla="*/ 1438688 h 1841603"/>
              <a:gd name="connsiteX890" fmla="*/ 6603066 w 12192000"/>
              <a:gd name="connsiteY890" fmla="*/ 1438688 h 1841603"/>
              <a:gd name="connsiteX891" fmla="*/ 6603066 w 12192000"/>
              <a:gd name="connsiteY891" fmla="*/ 1231216 h 1841603"/>
              <a:gd name="connsiteX892" fmla="*/ 6587045 w 12192000"/>
              <a:gd name="connsiteY892" fmla="*/ 1231216 h 1841603"/>
              <a:gd name="connsiteX893" fmla="*/ 6587045 w 12192000"/>
              <a:gd name="connsiteY893" fmla="*/ 1195169 h 1841603"/>
              <a:gd name="connsiteX894" fmla="*/ 6561411 w 12192000"/>
              <a:gd name="connsiteY894" fmla="*/ 1195169 h 1841603"/>
              <a:gd name="connsiteX895" fmla="*/ 6561411 w 12192000"/>
              <a:gd name="connsiteY895" fmla="*/ 1179949 h 1841603"/>
              <a:gd name="connsiteX896" fmla="*/ 6550997 w 12192000"/>
              <a:gd name="connsiteY896" fmla="*/ 1179949 h 1841603"/>
              <a:gd name="connsiteX897" fmla="*/ 6550997 w 12192000"/>
              <a:gd name="connsiteY897" fmla="*/ 1188760 h 1841603"/>
              <a:gd name="connsiteX898" fmla="*/ 6542987 w 12192000"/>
              <a:gd name="connsiteY898" fmla="*/ 1188760 h 1841603"/>
              <a:gd name="connsiteX899" fmla="*/ 6594254 w 12192000"/>
              <a:gd name="connsiteY899" fmla="*/ 808261 h 1841603"/>
              <a:gd name="connsiteX900" fmla="*/ 6771286 w 12192000"/>
              <a:gd name="connsiteY900" fmla="*/ 808261 h 1841603"/>
              <a:gd name="connsiteX901" fmla="*/ 6831365 w 12192000"/>
              <a:gd name="connsiteY901" fmla="*/ 1419463 h 1841603"/>
              <a:gd name="connsiteX902" fmla="*/ 6799323 w 12192000"/>
              <a:gd name="connsiteY902" fmla="*/ 1419463 h 1841603"/>
              <a:gd name="connsiteX903" fmla="*/ 9199273 w 12192000"/>
              <a:gd name="connsiteY903" fmla="*/ 711334 h 1841603"/>
              <a:gd name="connsiteX904" fmla="*/ 9292194 w 12192000"/>
              <a:gd name="connsiteY904" fmla="*/ 535903 h 1841603"/>
              <a:gd name="connsiteX905" fmla="*/ 9365090 w 12192000"/>
              <a:gd name="connsiteY905" fmla="*/ 711334 h 1841603"/>
              <a:gd name="connsiteX906" fmla="*/ 9199273 w 12192000"/>
              <a:gd name="connsiteY906" fmla="*/ 711334 h 1841603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4238486 w 12192000"/>
              <a:gd name="connsiteY871" fmla="*/ 2630635 h 2630635"/>
              <a:gd name="connsiteX872" fmla="*/ 12192000 w 12192000"/>
              <a:gd name="connsiteY872" fmla="*/ 1839214 h 2630635"/>
              <a:gd name="connsiteX873" fmla="*/ 12192000 w 12192000"/>
              <a:gd name="connsiteY873" fmla="*/ 1807172 h 2630635"/>
              <a:gd name="connsiteX874" fmla="*/ 12164764 w 12192000"/>
              <a:gd name="connsiteY874" fmla="*/ 1807172 h 2630635"/>
              <a:gd name="connsiteX875" fmla="*/ 12164764 w 12192000"/>
              <a:gd name="connsiteY875" fmla="*/ 1807973 h 2630635"/>
              <a:gd name="connsiteX876" fmla="*/ 2412767 w 12192000"/>
              <a:gd name="connsiteY876" fmla="*/ 1433081 h 2630635"/>
              <a:gd name="connsiteX877" fmla="*/ 2412767 w 12192000"/>
              <a:gd name="connsiteY877" fmla="*/ 1420264 h 2630635"/>
              <a:gd name="connsiteX878" fmla="*/ 2415170 w 12192000"/>
              <a:gd name="connsiteY878" fmla="*/ 1420264 h 2630635"/>
              <a:gd name="connsiteX879" fmla="*/ 2415170 w 12192000"/>
              <a:gd name="connsiteY879" fmla="*/ 1433081 h 2630635"/>
              <a:gd name="connsiteX880" fmla="*/ 2412767 w 12192000"/>
              <a:gd name="connsiteY880" fmla="*/ 1433081 h 2630635"/>
              <a:gd name="connsiteX881" fmla="*/ 6799323 w 12192000"/>
              <a:gd name="connsiteY881" fmla="*/ 1419463 h 2630635"/>
              <a:gd name="connsiteX882" fmla="*/ 6799323 w 12192000"/>
              <a:gd name="connsiteY882" fmla="*/ 1430678 h 2630635"/>
              <a:gd name="connsiteX883" fmla="*/ 6785705 w 12192000"/>
              <a:gd name="connsiteY883" fmla="*/ 1443494 h 2630635"/>
              <a:gd name="connsiteX884" fmla="*/ 6743250 w 12192000"/>
              <a:gd name="connsiteY884" fmla="*/ 1443494 h 2630635"/>
              <a:gd name="connsiteX885" fmla="*/ 6743250 w 12192000"/>
              <a:gd name="connsiteY885" fmla="*/ 1408248 h 2630635"/>
              <a:gd name="connsiteX886" fmla="*/ 6702396 w 12192000"/>
              <a:gd name="connsiteY886" fmla="*/ 1408248 h 2630635"/>
              <a:gd name="connsiteX887" fmla="*/ 6702396 w 12192000"/>
              <a:gd name="connsiteY887" fmla="*/ 1417861 h 2630635"/>
              <a:gd name="connsiteX888" fmla="*/ 6716815 w 12192000"/>
              <a:gd name="connsiteY888" fmla="*/ 1417861 h 2630635"/>
              <a:gd name="connsiteX889" fmla="*/ 6716815 w 12192000"/>
              <a:gd name="connsiteY889" fmla="*/ 1438688 h 2630635"/>
              <a:gd name="connsiteX890" fmla="*/ 6603066 w 12192000"/>
              <a:gd name="connsiteY890" fmla="*/ 1438688 h 2630635"/>
              <a:gd name="connsiteX891" fmla="*/ 6603066 w 12192000"/>
              <a:gd name="connsiteY891" fmla="*/ 1231216 h 2630635"/>
              <a:gd name="connsiteX892" fmla="*/ 6587045 w 12192000"/>
              <a:gd name="connsiteY892" fmla="*/ 1231216 h 2630635"/>
              <a:gd name="connsiteX893" fmla="*/ 6587045 w 12192000"/>
              <a:gd name="connsiteY893" fmla="*/ 1195169 h 2630635"/>
              <a:gd name="connsiteX894" fmla="*/ 6561411 w 12192000"/>
              <a:gd name="connsiteY894" fmla="*/ 1195169 h 2630635"/>
              <a:gd name="connsiteX895" fmla="*/ 6561411 w 12192000"/>
              <a:gd name="connsiteY895" fmla="*/ 1179949 h 2630635"/>
              <a:gd name="connsiteX896" fmla="*/ 6550997 w 12192000"/>
              <a:gd name="connsiteY896" fmla="*/ 1179949 h 2630635"/>
              <a:gd name="connsiteX897" fmla="*/ 6550997 w 12192000"/>
              <a:gd name="connsiteY897" fmla="*/ 1188760 h 2630635"/>
              <a:gd name="connsiteX898" fmla="*/ 6542987 w 12192000"/>
              <a:gd name="connsiteY898" fmla="*/ 1188760 h 2630635"/>
              <a:gd name="connsiteX899" fmla="*/ 6594254 w 12192000"/>
              <a:gd name="connsiteY899" fmla="*/ 808261 h 2630635"/>
              <a:gd name="connsiteX900" fmla="*/ 6771286 w 12192000"/>
              <a:gd name="connsiteY900" fmla="*/ 808261 h 2630635"/>
              <a:gd name="connsiteX901" fmla="*/ 6831365 w 12192000"/>
              <a:gd name="connsiteY901" fmla="*/ 1419463 h 2630635"/>
              <a:gd name="connsiteX902" fmla="*/ 6799323 w 12192000"/>
              <a:gd name="connsiteY902" fmla="*/ 1419463 h 2630635"/>
              <a:gd name="connsiteX903" fmla="*/ 9199273 w 12192000"/>
              <a:gd name="connsiteY903" fmla="*/ 711334 h 2630635"/>
              <a:gd name="connsiteX904" fmla="*/ 9292194 w 12192000"/>
              <a:gd name="connsiteY904" fmla="*/ 535903 h 2630635"/>
              <a:gd name="connsiteX905" fmla="*/ 9365090 w 12192000"/>
              <a:gd name="connsiteY905" fmla="*/ 711334 h 2630635"/>
              <a:gd name="connsiteX906" fmla="*/ 9199273 w 12192000"/>
              <a:gd name="connsiteY906" fmla="*/ 711334 h 2630635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570010 w 12192000"/>
              <a:gd name="connsiteY871" fmla="*/ 1964582 h 2630635"/>
              <a:gd name="connsiteX872" fmla="*/ 4238486 w 12192000"/>
              <a:gd name="connsiteY872" fmla="*/ 2630635 h 2630635"/>
              <a:gd name="connsiteX873" fmla="*/ 12192000 w 12192000"/>
              <a:gd name="connsiteY873" fmla="*/ 1839214 h 2630635"/>
              <a:gd name="connsiteX874" fmla="*/ 12192000 w 12192000"/>
              <a:gd name="connsiteY874" fmla="*/ 1807172 h 2630635"/>
              <a:gd name="connsiteX875" fmla="*/ 12164764 w 12192000"/>
              <a:gd name="connsiteY875" fmla="*/ 1807172 h 2630635"/>
              <a:gd name="connsiteX876" fmla="*/ 12164764 w 12192000"/>
              <a:gd name="connsiteY876" fmla="*/ 1807973 h 2630635"/>
              <a:gd name="connsiteX877" fmla="*/ 2412767 w 12192000"/>
              <a:gd name="connsiteY877" fmla="*/ 1433081 h 2630635"/>
              <a:gd name="connsiteX878" fmla="*/ 2412767 w 12192000"/>
              <a:gd name="connsiteY878" fmla="*/ 1420264 h 2630635"/>
              <a:gd name="connsiteX879" fmla="*/ 2415170 w 12192000"/>
              <a:gd name="connsiteY879" fmla="*/ 1420264 h 2630635"/>
              <a:gd name="connsiteX880" fmla="*/ 2415170 w 12192000"/>
              <a:gd name="connsiteY880" fmla="*/ 1433081 h 2630635"/>
              <a:gd name="connsiteX881" fmla="*/ 2412767 w 12192000"/>
              <a:gd name="connsiteY881" fmla="*/ 1433081 h 2630635"/>
              <a:gd name="connsiteX882" fmla="*/ 6799323 w 12192000"/>
              <a:gd name="connsiteY882" fmla="*/ 1419463 h 2630635"/>
              <a:gd name="connsiteX883" fmla="*/ 6799323 w 12192000"/>
              <a:gd name="connsiteY883" fmla="*/ 1430678 h 2630635"/>
              <a:gd name="connsiteX884" fmla="*/ 6785705 w 12192000"/>
              <a:gd name="connsiteY884" fmla="*/ 1443494 h 2630635"/>
              <a:gd name="connsiteX885" fmla="*/ 6743250 w 12192000"/>
              <a:gd name="connsiteY885" fmla="*/ 1443494 h 2630635"/>
              <a:gd name="connsiteX886" fmla="*/ 6743250 w 12192000"/>
              <a:gd name="connsiteY886" fmla="*/ 1408248 h 2630635"/>
              <a:gd name="connsiteX887" fmla="*/ 6702396 w 12192000"/>
              <a:gd name="connsiteY887" fmla="*/ 1408248 h 2630635"/>
              <a:gd name="connsiteX888" fmla="*/ 6702396 w 12192000"/>
              <a:gd name="connsiteY888" fmla="*/ 1417861 h 2630635"/>
              <a:gd name="connsiteX889" fmla="*/ 6716815 w 12192000"/>
              <a:gd name="connsiteY889" fmla="*/ 1417861 h 2630635"/>
              <a:gd name="connsiteX890" fmla="*/ 6716815 w 12192000"/>
              <a:gd name="connsiteY890" fmla="*/ 1438688 h 2630635"/>
              <a:gd name="connsiteX891" fmla="*/ 6603066 w 12192000"/>
              <a:gd name="connsiteY891" fmla="*/ 1438688 h 2630635"/>
              <a:gd name="connsiteX892" fmla="*/ 6603066 w 12192000"/>
              <a:gd name="connsiteY892" fmla="*/ 1231216 h 2630635"/>
              <a:gd name="connsiteX893" fmla="*/ 6587045 w 12192000"/>
              <a:gd name="connsiteY893" fmla="*/ 1231216 h 2630635"/>
              <a:gd name="connsiteX894" fmla="*/ 6587045 w 12192000"/>
              <a:gd name="connsiteY894" fmla="*/ 1195169 h 2630635"/>
              <a:gd name="connsiteX895" fmla="*/ 6561411 w 12192000"/>
              <a:gd name="connsiteY895" fmla="*/ 1195169 h 2630635"/>
              <a:gd name="connsiteX896" fmla="*/ 6561411 w 12192000"/>
              <a:gd name="connsiteY896" fmla="*/ 1179949 h 2630635"/>
              <a:gd name="connsiteX897" fmla="*/ 6550997 w 12192000"/>
              <a:gd name="connsiteY897" fmla="*/ 1179949 h 2630635"/>
              <a:gd name="connsiteX898" fmla="*/ 6550997 w 12192000"/>
              <a:gd name="connsiteY898" fmla="*/ 1188760 h 2630635"/>
              <a:gd name="connsiteX899" fmla="*/ 6542987 w 12192000"/>
              <a:gd name="connsiteY899" fmla="*/ 1188760 h 2630635"/>
              <a:gd name="connsiteX900" fmla="*/ 6594254 w 12192000"/>
              <a:gd name="connsiteY900" fmla="*/ 808261 h 2630635"/>
              <a:gd name="connsiteX901" fmla="*/ 6771286 w 12192000"/>
              <a:gd name="connsiteY901" fmla="*/ 808261 h 2630635"/>
              <a:gd name="connsiteX902" fmla="*/ 6831365 w 12192000"/>
              <a:gd name="connsiteY902" fmla="*/ 1419463 h 2630635"/>
              <a:gd name="connsiteX903" fmla="*/ 6799323 w 12192000"/>
              <a:gd name="connsiteY903" fmla="*/ 1419463 h 2630635"/>
              <a:gd name="connsiteX904" fmla="*/ 9199273 w 12192000"/>
              <a:gd name="connsiteY904" fmla="*/ 711334 h 2630635"/>
              <a:gd name="connsiteX905" fmla="*/ 9292194 w 12192000"/>
              <a:gd name="connsiteY905" fmla="*/ 535903 h 2630635"/>
              <a:gd name="connsiteX906" fmla="*/ 9365090 w 12192000"/>
              <a:gd name="connsiteY906" fmla="*/ 711334 h 2630635"/>
              <a:gd name="connsiteX907" fmla="*/ 9199273 w 12192000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465684 w 12870675"/>
              <a:gd name="connsiteY873" fmla="*/ 1865864 h 2630635"/>
              <a:gd name="connsiteX874" fmla="*/ 12870675 w 12870675"/>
              <a:gd name="connsiteY874" fmla="*/ 1839214 h 2630635"/>
              <a:gd name="connsiteX875" fmla="*/ 12870675 w 12870675"/>
              <a:gd name="connsiteY875" fmla="*/ 1807172 h 2630635"/>
              <a:gd name="connsiteX876" fmla="*/ 12843439 w 12870675"/>
              <a:gd name="connsiteY876" fmla="*/ 1807172 h 2630635"/>
              <a:gd name="connsiteX877" fmla="*/ 12843439 w 12870675"/>
              <a:gd name="connsiteY877" fmla="*/ 1807973 h 2630635"/>
              <a:gd name="connsiteX878" fmla="*/ 3091442 w 12870675"/>
              <a:gd name="connsiteY878" fmla="*/ 1433081 h 2630635"/>
              <a:gd name="connsiteX879" fmla="*/ 3091442 w 12870675"/>
              <a:gd name="connsiteY879" fmla="*/ 1420264 h 2630635"/>
              <a:gd name="connsiteX880" fmla="*/ 3093845 w 12870675"/>
              <a:gd name="connsiteY880" fmla="*/ 1420264 h 2630635"/>
              <a:gd name="connsiteX881" fmla="*/ 3093845 w 12870675"/>
              <a:gd name="connsiteY881" fmla="*/ 1433081 h 2630635"/>
              <a:gd name="connsiteX882" fmla="*/ 3091442 w 12870675"/>
              <a:gd name="connsiteY882" fmla="*/ 1433081 h 2630635"/>
              <a:gd name="connsiteX883" fmla="*/ 7477998 w 12870675"/>
              <a:gd name="connsiteY883" fmla="*/ 1419463 h 2630635"/>
              <a:gd name="connsiteX884" fmla="*/ 7477998 w 12870675"/>
              <a:gd name="connsiteY884" fmla="*/ 1430678 h 2630635"/>
              <a:gd name="connsiteX885" fmla="*/ 7464380 w 12870675"/>
              <a:gd name="connsiteY885" fmla="*/ 1443494 h 2630635"/>
              <a:gd name="connsiteX886" fmla="*/ 7421925 w 12870675"/>
              <a:gd name="connsiteY886" fmla="*/ 1443494 h 2630635"/>
              <a:gd name="connsiteX887" fmla="*/ 7421925 w 12870675"/>
              <a:gd name="connsiteY887" fmla="*/ 1408248 h 2630635"/>
              <a:gd name="connsiteX888" fmla="*/ 7381071 w 12870675"/>
              <a:gd name="connsiteY888" fmla="*/ 1408248 h 2630635"/>
              <a:gd name="connsiteX889" fmla="*/ 7381071 w 12870675"/>
              <a:gd name="connsiteY889" fmla="*/ 1417861 h 2630635"/>
              <a:gd name="connsiteX890" fmla="*/ 7395490 w 12870675"/>
              <a:gd name="connsiteY890" fmla="*/ 1417861 h 2630635"/>
              <a:gd name="connsiteX891" fmla="*/ 7395490 w 12870675"/>
              <a:gd name="connsiteY891" fmla="*/ 1438688 h 2630635"/>
              <a:gd name="connsiteX892" fmla="*/ 7281741 w 12870675"/>
              <a:gd name="connsiteY892" fmla="*/ 1438688 h 2630635"/>
              <a:gd name="connsiteX893" fmla="*/ 7281741 w 12870675"/>
              <a:gd name="connsiteY893" fmla="*/ 1231216 h 2630635"/>
              <a:gd name="connsiteX894" fmla="*/ 7265720 w 12870675"/>
              <a:gd name="connsiteY894" fmla="*/ 1231216 h 2630635"/>
              <a:gd name="connsiteX895" fmla="*/ 7265720 w 12870675"/>
              <a:gd name="connsiteY895" fmla="*/ 1195169 h 2630635"/>
              <a:gd name="connsiteX896" fmla="*/ 7240086 w 12870675"/>
              <a:gd name="connsiteY896" fmla="*/ 1195169 h 2630635"/>
              <a:gd name="connsiteX897" fmla="*/ 7240086 w 12870675"/>
              <a:gd name="connsiteY897" fmla="*/ 1179949 h 2630635"/>
              <a:gd name="connsiteX898" fmla="*/ 7229672 w 12870675"/>
              <a:gd name="connsiteY898" fmla="*/ 1179949 h 2630635"/>
              <a:gd name="connsiteX899" fmla="*/ 7229672 w 12870675"/>
              <a:gd name="connsiteY899" fmla="*/ 1188760 h 2630635"/>
              <a:gd name="connsiteX900" fmla="*/ 7221662 w 12870675"/>
              <a:gd name="connsiteY900" fmla="*/ 1188760 h 2630635"/>
              <a:gd name="connsiteX901" fmla="*/ 7272929 w 12870675"/>
              <a:gd name="connsiteY901" fmla="*/ 808261 h 2630635"/>
              <a:gd name="connsiteX902" fmla="*/ 7449961 w 12870675"/>
              <a:gd name="connsiteY902" fmla="*/ 808261 h 2630635"/>
              <a:gd name="connsiteX903" fmla="*/ 7510040 w 12870675"/>
              <a:gd name="connsiteY903" fmla="*/ 1419463 h 2630635"/>
              <a:gd name="connsiteX904" fmla="*/ 7477998 w 12870675"/>
              <a:gd name="connsiteY904" fmla="*/ 1419463 h 2630635"/>
              <a:gd name="connsiteX905" fmla="*/ 9877948 w 12870675"/>
              <a:gd name="connsiteY905" fmla="*/ 711334 h 2630635"/>
              <a:gd name="connsiteX906" fmla="*/ 9970869 w 12870675"/>
              <a:gd name="connsiteY906" fmla="*/ 535903 h 2630635"/>
              <a:gd name="connsiteX907" fmla="*/ 10043765 w 12870675"/>
              <a:gd name="connsiteY907" fmla="*/ 711334 h 2630635"/>
              <a:gd name="connsiteX908" fmla="*/ 9877948 w 12870675"/>
              <a:gd name="connsiteY908" fmla="*/ 711334 h 2630635"/>
              <a:gd name="connsiteX0" fmla="*/ 12843439 w 13053818"/>
              <a:gd name="connsiteY0" fmla="*/ 1807973 h 2630635"/>
              <a:gd name="connsiteX1" fmla="*/ 12843439 w 13053818"/>
              <a:gd name="connsiteY1" fmla="*/ 1776732 h 2630635"/>
              <a:gd name="connsiteX2" fmla="*/ 12820208 w 13053818"/>
              <a:gd name="connsiteY2" fmla="*/ 1776732 h 2630635"/>
              <a:gd name="connsiteX3" fmla="*/ 12820208 w 13053818"/>
              <a:gd name="connsiteY3" fmla="*/ 1765517 h 2630635"/>
              <a:gd name="connsiteX4" fmla="*/ 12797780 w 13053818"/>
              <a:gd name="connsiteY4" fmla="*/ 1754302 h 2630635"/>
              <a:gd name="connsiteX5" fmla="*/ 12699250 w 13053818"/>
              <a:gd name="connsiteY5" fmla="*/ 1754302 h 2630635"/>
              <a:gd name="connsiteX6" fmla="*/ 12699250 w 13053818"/>
              <a:gd name="connsiteY6" fmla="*/ 1711847 h 2630635"/>
              <a:gd name="connsiteX7" fmla="*/ 12700853 w 13053818"/>
              <a:gd name="connsiteY7" fmla="*/ 1709443 h 2630635"/>
              <a:gd name="connsiteX8" fmla="*/ 12700853 w 13053818"/>
              <a:gd name="connsiteY8" fmla="*/ 1697428 h 2630635"/>
              <a:gd name="connsiteX9" fmla="*/ 12727287 w 13053818"/>
              <a:gd name="connsiteY9" fmla="*/ 1690218 h 2630635"/>
              <a:gd name="connsiteX10" fmla="*/ 12727287 w 13053818"/>
              <a:gd name="connsiteY10" fmla="*/ 1685412 h 2630635"/>
              <a:gd name="connsiteX11" fmla="*/ 12706459 w 13053818"/>
              <a:gd name="connsiteY11" fmla="*/ 1672595 h 2630635"/>
              <a:gd name="connsiteX12" fmla="*/ 12680024 w 13053818"/>
              <a:gd name="connsiteY12" fmla="*/ 1661380 h 2630635"/>
              <a:gd name="connsiteX13" fmla="*/ 12680024 w 13053818"/>
              <a:gd name="connsiteY13" fmla="*/ 1654171 h 2630635"/>
              <a:gd name="connsiteX14" fmla="*/ 12676821 w 13053818"/>
              <a:gd name="connsiteY14" fmla="*/ 1651768 h 2630635"/>
              <a:gd name="connsiteX15" fmla="*/ 12676821 w 13053818"/>
              <a:gd name="connsiteY15" fmla="*/ 1642956 h 2630635"/>
              <a:gd name="connsiteX16" fmla="*/ 12701653 w 13053818"/>
              <a:gd name="connsiteY16" fmla="*/ 1629338 h 2630635"/>
              <a:gd name="connsiteX17" fmla="*/ 12703255 w 13053818"/>
              <a:gd name="connsiteY17" fmla="*/ 1618124 h 2630635"/>
              <a:gd name="connsiteX18" fmla="*/ 12676019 w 13053818"/>
              <a:gd name="connsiteY18" fmla="*/ 1605307 h 2630635"/>
              <a:gd name="connsiteX19" fmla="*/ 12643977 w 13053818"/>
              <a:gd name="connsiteY19" fmla="*/ 1591689 h 2630635"/>
              <a:gd name="connsiteX20" fmla="*/ 12643977 w 13053818"/>
              <a:gd name="connsiteY20" fmla="*/ 1584480 h 2630635"/>
              <a:gd name="connsiteX21" fmla="*/ 12642375 w 13053818"/>
              <a:gd name="connsiteY21" fmla="*/ 1581275 h 2630635"/>
              <a:gd name="connsiteX22" fmla="*/ 12642375 w 13053818"/>
              <a:gd name="connsiteY22" fmla="*/ 1561249 h 2630635"/>
              <a:gd name="connsiteX23" fmla="*/ 12669611 w 13053818"/>
              <a:gd name="connsiteY23" fmla="*/ 1554040 h 2630635"/>
              <a:gd name="connsiteX24" fmla="*/ 12669611 w 13053818"/>
              <a:gd name="connsiteY24" fmla="*/ 1542024 h 2630635"/>
              <a:gd name="connsiteX25" fmla="*/ 12611935 w 13053818"/>
              <a:gd name="connsiteY25" fmla="*/ 1507579 h 2630635"/>
              <a:gd name="connsiteX26" fmla="*/ 12578291 w 13053818"/>
              <a:gd name="connsiteY26" fmla="*/ 1477139 h 2630635"/>
              <a:gd name="connsiteX27" fmla="*/ 12578291 w 13053818"/>
              <a:gd name="connsiteY27" fmla="*/ 1474736 h 2630635"/>
              <a:gd name="connsiteX28" fmla="*/ 12579893 w 13053818"/>
              <a:gd name="connsiteY28" fmla="*/ 1474736 h 2630635"/>
              <a:gd name="connsiteX29" fmla="*/ 12579893 w 13053818"/>
              <a:gd name="connsiteY29" fmla="*/ 1464322 h 2630635"/>
              <a:gd name="connsiteX30" fmla="*/ 12573485 w 13053818"/>
              <a:gd name="connsiteY30" fmla="*/ 1453107 h 2630635"/>
              <a:gd name="connsiteX31" fmla="*/ 12575087 w 13053818"/>
              <a:gd name="connsiteY31" fmla="*/ 1453107 h 2630635"/>
              <a:gd name="connsiteX32" fmla="*/ 12576690 w 13053818"/>
              <a:gd name="connsiteY32" fmla="*/ 1451505 h 2630635"/>
              <a:gd name="connsiteX33" fmla="*/ 12576690 w 13053818"/>
              <a:gd name="connsiteY33" fmla="*/ 1447500 h 2630635"/>
              <a:gd name="connsiteX34" fmla="*/ 12574286 w 13053818"/>
              <a:gd name="connsiteY34" fmla="*/ 1447500 h 2630635"/>
              <a:gd name="connsiteX35" fmla="*/ 12577490 w 13053818"/>
              <a:gd name="connsiteY35" fmla="*/ 1435484 h 2630635"/>
              <a:gd name="connsiteX36" fmla="*/ 12566276 w 13053818"/>
              <a:gd name="connsiteY36" fmla="*/ 1425871 h 2630635"/>
              <a:gd name="connsiteX37" fmla="*/ 12555061 w 13053818"/>
              <a:gd name="connsiteY37" fmla="*/ 1435484 h 2630635"/>
              <a:gd name="connsiteX38" fmla="*/ 12558265 w 13053818"/>
              <a:gd name="connsiteY38" fmla="*/ 1447500 h 2630635"/>
              <a:gd name="connsiteX39" fmla="*/ 12555861 w 13053818"/>
              <a:gd name="connsiteY39" fmla="*/ 1447500 h 2630635"/>
              <a:gd name="connsiteX40" fmla="*/ 12555861 w 13053818"/>
              <a:gd name="connsiteY40" fmla="*/ 1451505 h 2630635"/>
              <a:gd name="connsiteX41" fmla="*/ 12557464 w 13053818"/>
              <a:gd name="connsiteY41" fmla="*/ 1453107 h 2630635"/>
              <a:gd name="connsiteX42" fmla="*/ 12559066 w 13053818"/>
              <a:gd name="connsiteY42" fmla="*/ 1453107 h 2630635"/>
              <a:gd name="connsiteX43" fmla="*/ 12552658 w 13053818"/>
              <a:gd name="connsiteY43" fmla="*/ 1464322 h 2630635"/>
              <a:gd name="connsiteX44" fmla="*/ 12552658 w 13053818"/>
              <a:gd name="connsiteY44" fmla="*/ 1474736 h 2630635"/>
              <a:gd name="connsiteX45" fmla="*/ 12554260 w 13053818"/>
              <a:gd name="connsiteY45" fmla="*/ 1474736 h 2630635"/>
              <a:gd name="connsiteX46" fmla="*/ 12554260 w 13053818"/>
              <a:gd name="connsiteY46" fmla="*/ 1477139 h 2630635"/>
              <a:gd name="connsiteX47" fmla="*/ 12520616 w 13053818"/>
              <a:gd name="connsiteY47" fmla="*/ 1507579 h 2630635"/>
              <a:gd name="connsiteX48" fmla="*/ 12462940 w 13053818"/>
              <a:gd name="connsiteY48" fmla="*/ 1542024 h 2630635"/>
              <a:gd name="connsiteX49" fmla="*/ 12462940 w 13053818"/>
              <a:gd name="connsiteY49" fmla="*/ 1554040 h 2630635"/>
              <a:gd name="connsiteX50" fmla="*/ 12490176 w 13053818"/>
              <a:gd name="connsiteY50" fmla="*/ 1561249 h 2630635"/>
              <a:gd name="connsiteX51" fmla="*/ 12490176 w 13053818"/>
              <a:gd name="connsiteY51" fmla="*/ 1581275 h 2630635"/>
              <a:gd name="connsiteX52" fmla="*/ 12488574 w 13053818"/>
              <a:gd name="connsiteY52" fmla="*/ 1584480 h 2630635"/>
              <a:gd name="connsiteX53" fmla="*/ 12488574 w 13053818"/>
              <a:gd name="connsiteY53" fmla="*/ 1591689 h 2630635"/>
              <a:gd name="connsiteX54" fmla="*/ 12456532 w 13053818"/>
              <a:gd name="connsiteY54" fmla="*/ 1605307 h 2630635"/>
              <a:gd name="connsiteX55" fmla="*/ 12429296 w 13053818"/>
              <a:gd name="connsiteY55" fmla="*/ 1618124 h 2630635"/>
              <a:gd name="connsiteX56" fmla="*/ 12430898 w 13053818"/>
              <a:gd name="connsiteY56" fmla="*/ 1629338 h 2630635"/>
              <a:gd name="connsiteX57" fmla="*/ 12455730 w 13053818"/>
              <a:gd name="connsiteY57" fmla="*/ 1642956 h 2630635"/>
              <a:gd name="connsiteX58" fmla="*/ 12455730 w 13053818"/>
              <a:gd name="connsiteY58" fmla="*/ 1651768 h 2630635"/>
              <a:gd name="connsiteX59" fmla="*/ 12452527 w 13053818"/>
              <a:gd name="connsiteY59" fmla="*/ 1654171 h 2630635"/>
              <a:gd name="connsiteX60" fmla="*/ 12452527 w 13053818"/>
              <a:gd name="connsiteY60" fmla="*/ 1661380 h 2630635"/>
              <a:gd name="connsiteX61" fmla="*/ 12426092 w 13053818"/>
              <a:gd name="connsiteY61" fmla="*/ 1672595 h 2630635"/>
              <a:gd name="connsiteX62" fmla="*/ 12405264 w 13053818"/>
              <a:gd name="connsiteY62" fmla="*/ 1685412 h 2630635"/>
              <a:gd name="connsiteX63" fmla="*/ 12405264 w 13053818"/>
              <a:gd name="connsiteY63" fmla="*/ 1690218 h 2630635"/>
              <a:gd name="connsiteX64" fmla="*/ 12432500 w 13053818"/>
              <a:gd name="connsiteY64" fmla="*/ 1697428 h 2630635"/>
              <a:gd name="connsiteX65" fmla="*/ 12432500 w 13053818"/>
              <a:gd name="connsiteY65" fmla="*/ 1709443 h 2630635"/>
              <a:gd name="connsiteX66" fmla="*/ 12434102 w 13053818"/>
              <a:gd name="connsiteY66" fmla="*/ 1711847 h 2630635"/>
              <a:gd name="connsiteX67" fmla="*/ 12434102 w 13053818"/>
              <a:gd name="connsiteY67" fmla="*/ 1754302 h 2630635"/>
              <a:gd name="connsiteX68" fmla="*/ 12386840 w 13053818"/>
              <a:gd name="connsiteY68" fmla="*/ 1754302 h 2630635"/>
              <a:gd name="connsiteX69" fmla="*/ 12350793 w 13053818"/>
              <a:gd name="connsiteY69" fmla="*/ 1738281 h 2630635"/>
              <a:gd name="connsiteX70" fmla="*/ 12349191 w 13053818"/>
              <a:gd name="connsiteY70" fmla="*/ 1713449 h 2630635"/>
              <a:gd name="connsiteX71" fmla="*/ 12371620 w 13053818"/>
              <a:gd name="connsiteY71" fmla="*/ 1698229 h 2630635"/>
              <a:gd name="connsiteX72" fmla="*/ 12378829 w 13053818"/>
              <a:gd name="connsiteY72" fmla="*/ 1688616 h 2630635"/>
              <a:gd name="connsiteX73" fmla="*/ 12348390 w 13053818"/>
              <a:gd name="connsiteY73" fmla="*/ 1681407 h 2630635"/>
              <a:gd name="connsiteX74" fmla="*/ 12346787 w 13053818"/>
              <a:gd name="connsiteY74" fmla="*/ 1657375 h 2630635"/>
              <a:gd name="connsiteX75" fmla="*/ 12370819 w 13053818"/>
              <a:gd name="connsiteY75" fmla="*/ 1644558 h 2630635"/>
              <a:gd name="connsiteX76" fmla="*/ 12374824 w 13053818"/>
              <a:gd name="connsiteY76" fmla="*/ 1635747 h 2630635"/>
              <a:gd name="connsiteX77" fmla="*/ 12345986 w 13053818"/>
              <a:gd name="connsiteY77" fmla="*/ 1626935 h 2630635"/>
              <a:gd name="connsiteX78" fmla="*/ 12344385 w 13053818"/>
              <a:gd name="connsiteY78" fmla="*/ 1601302 h 2630635"/>
              <a:gd name="connsiteX79" fmla="*/ 12370018 w 13053818"/>
              <a:gd name="connsiteY79" fmla="*/ 1586082 h 2630635"/>
              <a:gd name="connsiteX80" fmla="*/ 12374023 w 13053818"/>
              <a:gd name="connsiteY80" fmla="*/ 1580474 h 2630635"/>
              <a:gd name="connsiteX81" fmla="*/ 12341981 w 13053818"/>
              <a:gd name="connsiteY81" fmla="*/ 1570061 h 2630635"/>
              <a:gd name="connsiteX82" fmla="*/ 12341981 w 13053818"/>
              <a:gd name="connsiteY82" fmla="*/ 1544427 h 2630635"/>
              <a:gd name="connsiteX83" fmla="*/ 12366814 w 13053818"/>
              <a:gd name="connsiteY83" fmla="*/ 1533212 h 2630635"/>
              <a:gd name="connsiteX84" fmla="*/ 12370819 w 13053818"/>
              <a:gd name="connsiteY84" fmla="*/ 1527605 h 2630635"/>
              <a:gd name="connsiteX85" fmla="*/ 12339578 w 13053818"/>
              <a:gd name="connsiteY85" fmla="*/ 1515589 h 2630635"/>
              <a:gd name="connsiteX86" fmla="*/ 12341180 w 13053818"/>
              <a:gd name="connsiteY86" fmla="*/ 1492359 h 2630635"/>
              <a:gd name="connsiteX87" fmla="*/ 12361207 w 13053818"/>
              <a:gd name="connsiteY87" fmla="*/ 1481144 h 2630635"/>
              <a:gd name="connsiteX88" fmla="*/ 12365212 w 13053818"/>
              <a:gd name="connsiteY88" fmla="*/ 1472332 h 2630635"/>
              <a:gd name="connsiteX89" fmla="*/ 12338777 w 13053818"/>
              <a:gd name="connsiteY89" fmla="*/ 1459516 h 2630635"/>
              <a:gd name="connsiteX90" fmla="*/ 12338777 w 13053818"/>
              <a:gd name="connsiteY90" fmla="*/ 1435484 h 2630635"/>
              <a:gd name="connsiteX91" fmla="*/ 12361207 w 13053818"/>
              <a:gd name="connsiteY91" fmla="*/ 1430678 h 2630635"/>
              <a:gd name="connsiteX92" fmla="*/ 12365212 w 13053818"/>
              <a:gd name="connsiteY92" fmla="*/ 1422667 h 2630635"/>
              <a:gd name="connsiteX93" fmla="*/ 12337976 w 13053818"/>
              <a:gd name="connsiteY93" fmla="*/ 1409850 h 2630635"/>
              <a:gd name="connsiteX94" fmla="*/ 12337976 w 13053818"/>
              <a:gd name="connsiteY94" fmla="*/ 1387421 h 2630635"/>
              <a:gd name="connsiteX95" fmla="*/ 12358803 w 13053818"/>
              <a:gd name="connsiteY95" fmla="*/ 1378609 h 2630635"/>
              <a:gd name="connsiteX96" fmla="*/ 12362808 w 13053818"/>
              <a:gd name="connsiteY96" fmla="*/ 1369798 h 2630635"/>
              <a:gd name="connsiteX97" fmla="*/ 12332369 w 13053818"/>
              <a:gd name="connsiteY97" fmla="*/ 1357782 h 2630635"/>
              <a:gd name="connsiteX98" fmla="*/ 12332369 w 13053818"/>
              <a:gd name="connsiteY98" fmla="*/ 1340960 h 2630635"/>
              <a:gd name="connsiteX99" fmla="*/ 12357201 w 13053818"/>
              <a:gd name="connsiteY99" fmla="*/ 1323337 h 2630635"/>
              <a:gd name="connsiteX100" fmla="*/ 12362808 w 13053818"/>
              <a:gd name="connsiteY100" fmla="*/ 1306515 h 2630635"/>
              <a:gd name="connsiteX101" fmla="*/ 12261075 w 13053818"/>
              <a:gd name="connsiteY101" fmla="*/ 1256049 h 2630635"/>
              <a:gd name="connsiteX102" fmla="*/ 12261075 w 13053818"/>
              <a:gd name="connsiteY102" fmla="*/ 1253645 h 2630635"/>
              <a:gd name="connsiteX103" fmla="*/ 12263478 w 13053818"/>
              <a:gd name="connsiteY103" fmla="*/ 1251242 h 2630635"/>
              <a:gd name="connsiteX104" fmla="*/ 12263478 w 13053818"/>
              <a:gd name="connsiteY104" fmla="*/ 1249640 h 2630635"/>
              <a:gd name="connsiteX105" fmla="*/ 12260274 w 13053818"/>
              <a:gd name="connsiteY105" fmla="*/ 1248038 h 2630635"/>
              <a:gd name="connsiteX106" fmla="*/ 12260274 w 13053818"/>
              <a:gd name="connsiteY106" fmla="*/ 1236022 h 2630635"/>
              <a:gd name="connsiteX107" fmla="*/ 12272290 w 13053818"/>
              <a:gd name="connsiteY107" fmla="*/ 1232818 h 2630635"/>
              <a:gd name="connsiteX108" fmla="*/ 12272290 w 13053818"/>
              <a:gd name="connsiteY108" fmla="*/ 1225609 h 2630635"/>
              <a:gd name="connsiteX109" fmla="*/ 12253065 w 13053818"/>
              <a:gd name="connsiteY109" fmla="*/ 1209588 h 2630635"/>
              <a:gd name="connsiteX110" fmla="*/ 12253065 w 13053818"/>
              <a:gd name="connsiteY110" fmla="*/ 1204781 h 2630635"/>
              <a:gd name="connsiteX111" fmla="*/ 12260274 w 13053818"/>
              <a:gd name="connsiteY111" fmla="*/ 1199975 h 2630635"/>
              <a:gd name="connsiteX112" fmla="*/ 12260274 w 13053818"/>
              <a:gd name="connsiteY112" fmla="*/ 1195970 h 2630635"/>
              <a:gd name="connsiteX113" fmla="*/ 12253065 w 13053818"/>
              <a:gd name="connsiteY113" fmla="*/ 1189561 h 2630635"/>
              <a:gd name="connsiteX114" fmla="*/ 12241850 w 13053818"/>
              <a:gd name="connsiteY114" fmla="*/ 1177545 h 2630635"/>
              <a:gd name="connsiteX115" fmla="*/ 12249059 w 13053818"/>
              <a:gd name="connsiteY115" fmla="*/ 1164729 h 2630635"/>
              <a:gd name="connsiteX116" fmla="*/ 12234640 w 13053818"/>
              <a:gd name="connsiteY116" fmla="*/ 1152713 h 2630635"/>
              <a:gd name="connsiteX117" fmla="*/ 12220222 w 13053818"/>
              <a:gd name="connsiteY117" fmla="*/ 1164729 h 2630635"/>
              <a:gd name="connsiteX118" fmla="*/ 12227430 w 13053818"/>
              <a:gd name="connsiteY118" fmla="*/ 1177545 h 2630635"/>
              <a:gd name="connsiteX119" fmla="*/ 12216217 w 13053818"/>
              <a:gd name="connsiteY119" fmla="*/ 1189561 h 2630635"/>
              <a:gd name="connsiteX120" fmla="*/ 12209007 w 13053818"/>
              <a:gd name="connsiteY120" fmla="*/ 1195970 h 2630635"/>
              <a:gd name="connsiteX121" fmla="*/ 12209007 w 13053818"/>
              <a:gd name="connsiteY121" fmla="*/ 1199975 h 2630635"/>
              <a:gd name="connsiteX122" fmla="*/ 12216217 w 13053818"/>
              <a:gd name="connsiteY122" fmla="*/ 1204781 h 2630635"/>
              <a:gd name="connsiteX123" fmla="*/ 12216217 w 13053818"/>
              <a:gd name="connsiteY123" fmla="*/ 1209588 h 2630635"/>
              <a:gd name="connsiteX124" fmla="*/ 12196190 w 13053818"/>
              <a:gd name="connsiteY124" fmla="*/ 1225609 h 2630635"/>
              <a:gd name="connsiteX125" fmla="*/ 12196190 w 13053818"/>
              <a:gd name="connsiteY125" fmla="*/ 1232017 h 2630635"/>
              <a:gd name="connsiteX126" fmla="*/ 12209007 w 13053818"/>
              <a:gd name="connsiteY126" fmla="*/ 1235221 h 2630635"/>
              <a:gd name="connsiteX127" fmla="*/ 12209007 w 13053818"/>
              <a:gd name="connsiteY127" fmla="*/ 1247237 h 2630635"/>
              <a:gd name="connsiteX128" fmla="*/ 12205802 w 13053818"/>
              <a:gd name="connsiteY128" fmla="*/ 1248839 h 2630635"/>
              <a:gd name="connsiteX129" fmla="*/ 12205802 w 13053818"/>
              <a:gd name="connsiteY129" fmla="*/ 1252043 h 2630635"/>
              <a:gd name="connsiteX130" fmla="*/ 12207404 w 13053818"/>
              <a:gd name="connsiteY130" fmla="*/ 1254446 h 2630635"/>
              <a:gd name="connsiteX131" fmla="*/ 12207404 w 13053818"/>
              <a:gd name="connsiteY131" fmla="*/ 1256850 h 2630635"/>
              <a:gd name="connsiteX132" fmla="*/ 12105671 w 13053818"/>
              <a:gd name="connsiteY132" fmla="*/ 1307316 h 2630635"/>
              <a:gd name="connsiteX133" fmla="*/ 12111278 w 13053818"/>
              <a:gd name="connsiteY133" fmla="*/ 1324138 h 2630635"/>
              <a:gd name="connsiteX134" fmla="*/ 12136111 w 13053818"/>
              <a:gd name="connsiteY134" fmla="*/ 1341761 h 2630635"/>
              <a:gd name="connsiteX135" fmla="*/ 12136111 w 13053818"/>
              <a:gd name="connsiteY135" fmla="*/ 1358583 h 2630635"/>
              <a:gd name="connsiteX136" fmla="*/ 12105671 w 13053818"/>
              <a:gd name="connsiteY136" fmla="*/ 1370599 h 2630635"/>
              <a:gd name="connsiteX137" fmla="*/ 12109676 w 13053818"/>
              <a:gd name="connsiteY137" fmla="*/ 1379410 h 2630635"/>
              <a:gd name="connsiteX138" fmla="*/ 12130503 w 13053818"/>
              <a:gd name="connsiteY138" fmla="*/ 1388222 h 2630635"/>
              <a:gd name="connsiteX139" fmla="*/ 12130503 w 13053818"/>
              <a:gd name="connsiteY139" fmla="*/ 1410651 h 2630635"/>
              <a:gd name="connsiteX140" fmla="*/ 12103268 w 13053818"/>
              <a:gd name="connsiteY140" fmla="*/ 1423468 h 2630635"/>
              <a:gd name="connsiteX141" fmla="*/ 12107273 w 13053818"/>
              <a:gd name="connsiteY141" fmla="*/ 1431479 h 2630635"/>
              <a:gd name="connsiteX142" fmla="*/ 12129703 w 13053818"/>
              <a:gd name="connsiteY142" fmla="*/ 1436285 h 2630635"/>
              <a:gd name="connsiteX143" fmla="*/ 12129703 w 13053818"/>
              <a:gd name="connsiteY143" fmla="*/ 1460317 h 2630635"/>
              <a:gd name="connsiteX144" fmla="*/ 12103268 w 13053818"/>
              <a:gd name="connsiteY144" fmla="*/ 1473133 h 2630635"/>
              <a:gd name="connsiteX145" fmla="*/ 12107273 w 13053818"/>
              <a:gd name="connsiteY145" fmla="*/ 1481945 h 2630635"/>
              <a:gd name="connsiteX146" fmla="*/ 12128101 w 13053818"/>
              <a:gd name="connsiteY146" fmla="*/ 1493160 h 2630635"/>
              <a:gd name="connsiteX147" fmla="*/ 12128902 w 13053818"/>
              <a:gd name="connsiteY147" fmla="*/ 1509181 h 2630635"/>
              <a:gd name="connsiteX148" fmla="*/ 12120891 w 13053818"/>
              <a:gd name="connsiteY148" fmla="*/ 1509181 h 2630635"/>
              <a:gd name="connsiteX149" fmla="*/ 12120891 w 13053818"/>
              <a:gd name="connsiteY149" fmla="*/ 1502772 h 2630635"/>
              <a:gd name="connsiteX150" fmla="*/ 12066419 w 13053818"/>
              <a:gd name="connsiteY150" fmla="*/ 1502772 h 2630635"/>
              <a:gd name="connsiteX151" fmla="*/ 12066419 w 13053818"/>
              <a:gd name="connsiteY151" fmla="*/ 1420264 h 2630635"/>
              <a:gd name="connsiteX152" fmla="*/ 12057608 w 13053818"/>
              <a:gd name="connsiteY152" fmla="*/ 1420264 h 2630635"/>
              <a:gd name="connsiteX153" fmla="*/ 12057608 w 13053818"/>
              <a:gd name="connsiteY153" fmla="*/ 1393829 h 2630635"/>
              <a:gd name="connsiteX154" fmla="*/ 12048797 w 13053818"/>
              <a:gd name="connsiteY154" fmla="*/ 1393829 h 2630635"/>
              <a:gd name="connsiteX155" fmla="*/ 12048797 w 13053818"/>
              <a:gd name="connsiteY155" fmla="*/ 1399437 h 2630635"/>
              <a:gd name="connsiteX156" fmla="*/ 12043189 w 13053818"/>
              <a:gd name="connsiteY156" fmla="*/ 1399437 h 2630635"/>
              <a:gd name="connsiteX157" fmla="*/ 12043189 w 13053818"/>
              <a:gd name="connsiteY157" fmla="*/ 1388222 h 2630635"/>
              <a:gd name="connsiteX158" fmla="*/ 12052802 w 13053818"/>
              <a:gd name="connsiteY158" fmla="*/ 1377808 h 2630635"/>
              <a:gd name="connsiteX159" fmla="*/ 12060812 w 13053818"/>
              <a:gd name="connsiteY159" fmla="*/ 1360185 h 2630635"/>
              <a:gd name="connsiteX160" fmla="*/ 12038383 w 13053818"/>
              <a:gd name="connsiteY160" fmla="*/ 1360185 h 2630635"/>
              <a:gd name="connsiteX161" fmla="*/ 12038383 w 13053818"/>
              <a:gd name="connsiteY161" fmla="*/ 1352976 h 2630635"/>
              <a:gd name="connsiteX162" fmla="*/ 11987115 w 13053818"/>
              <a:gd name="connsiteY162" fmla="*/ 1352976 h 2630635"/>
              <a:gd name="connsiteX163" fmla="*/ 11987115 w 13053818"/>
              <a:gd name="connsiteY163" fmla="*/ 1357782 h 2630635"/>
              <a:gd name="connsiteX164" fmla="*/ 11970293 w 13053818"/>
              <a:gd name="connsiteY164" fmla="*/ 1357782 h 2630635"/>
              <a:gd name="connsiteX165" fmla="*/ 11970293 w 13053818"/>
              <a:gd name="connsiteY165" fmla="*/ 1320133 h 2630635"/>
              <a:gd name="connsiteX166" fmla="*/ 11923031 w 13053818"/>
              <a:gd name="connsiteY166" fmla="*/ 1320133 h 2630635"/>
              <a:gd name="connsiteX167" fmla="*/ 11923031 w 13053818"/>
              <a:gd name="connsiteY167" fmla="*/ 1324138 h 2630635"/>
              <a:gd name="connsiteX168" fmla="*/ 11918225 w 13053818"/>
              <a:gd name="connsiteY168" fmla="*/ 1324138 h 2630635"/>
              <a:gd name="connsiteX169" fmla="*/ 11918225 w 13053818"/>
              <a:gd name="connsiteY169" fmla="*/ 1356180 h 2630635"/>
              <a:gd name="connsiteX170" fmla="*/ 11914220 w 13053818"/>
              <a:gd name="connsiteY170" fmla="*/ 1356180 h 2630635"/>
              <a:gd name="connsiteX171" fmla="*/ 11914220 w 13053818"/>
              <a:gd name="connsiteY171" fmla="*/ 1225609 h 2630635"/>
              <a:gd name="connsiteX172" fmla="*/ 11889387 w 13053818"/>
              <a:gd name="connsiteY172" fmla="*/ 1225609 h 2630635"/>
              <a:gd name="connsiteX173" fmla="*/ 11889387 w 13053818"/>
              <a:gd name="connsiteY173" fmla="*/ 1195970 h 2630635"/>
              <a:gd name="connsiteX174" fmla="*/ 11884581 w 13053818"/>
              <a:gd name="connsiteY174" fmla="*/ 1195970 h 2630635"/>
              <a:gd name="connsiteX175" fmla="*/ 11884581 w 13053818"/>
              <a:gd name="connsiteY175" fmla="*/ 1199174 h 2630635"/>
              <a:gd name="connsiteX176" fmla="*/ 11865356 w 13053818"/>
              <a:gd name="connsiteY176" fmla="*/ 1199174 h 2630635"/>
              <a:gd name="connsiteX177" fmla="*/ 11820497 w 13053818"/>
              <a:gd name="connsiteY177" fmla="*/ 1147907 h 2630635"/>
              <a:gd name="connsiteX178" fmla="*/ 11820497 w 13053818"/>
              <a:gd name="connsiteY178" fmla="*/ 1067000 h 2630635"/>
              <a:gd name="connsiteX179" fmla="*/ 11815691 w 13053818"/>
              <a:gd name="connsiteY179" fmla="*/ 1067000 h 2630635"/>
              <a:gd name="connsiteX180" fmla="*/ 11815691 w 13053818"/>
              <a:gd name="connsiteY180" fmla="*/ 1145503 h 2630635"/>
              <a:gd name="connsiteX181" fmla="*/ 11778842 w 13053818"/>
              <a:gd name="connsiteY181" fmla="*/ 1103849 h 2630635"/>
              <a:gd name="connsiteX182" fmla="*/ 11778842 w 13053818"/>
              <a:gd name="connsiteY182" fmla="*/ 1095838 h 2630635"/>
              <a:gd name="connsiteX183" fmla="*/ 11773235 w 13053818"/>
              <a:gd name="connsiteY183" fmla="*/ 1095838 h 2630635"/>
              <a:gd name="connsiteX184" fmla="*/ 11773235 w 13053818"/>
              <a:gd name="connsiteY184" fmla="*/ 1120671 h 2630635"/>
              <a:gd name="connsiteX185" fmla="*/ 11725172 w 13053818"/>
              <a:gd name="connsiteY185" fmla="*/ 1203179 h 2630635"/>
              <a:gd name="connsiteX186" fmla="*/ 11725172 w 13053818"/>
              <a:gd name="connsiteY186" fmla="*/ 1041367 h 2630635"/>
              <a:gd name="connsiteX187" fmla="*/ 11721166 w 13053818"/>
              <a:gd name="connsiteY187" fmla="*/ 1041367 h 2630635"/>
              <a:gd name="connsiteX188" fmla="*/ 11721166 w 13053818"/>
              <a:gd name="connsiteY188" fmla="*/ 1221603 h 2630635"/>
              <a:gd name="connsiteX189" fmla="*/ 11713957 w 13053818"/>
              <a:gd name="connsiteY189" fmla="*/ 1221603 h 2630635"/>
              <a:gd name="connsiteX190" fmla="*/ 11713957 w 13053818"/>
              <a:gd name="connsiteY190" fmla="*/ 1210389 h 2630635"/>
              <a:gd name="connsiteX191" fmla="*/ 11706747 w 13053818"/>
              <a:gd name="connsiteY191" fmla="*/ 1210389 h 2630635"/>
              <a:gd name="connsiteX192" fmla="*/ 11706747 w 13053818"/>
              <a:gd name="connsiteY192" fmla="*/ 1220001 h 2630635"/>
              <a:gd name="connsiteX193" fmla="*/ 11700339 w 13053818"/>
              <a:gd name="connsiteY193" fmla="*/ 1220001 h 2630635"/>
              <a:gd name="connsiteX194" fmla="*/ 11700339 w 13053818"/>
              <a:gd name="connsiteY194" fmla="*/ 1208786 h 2630635"/>
              <a:gd name="connsiteX195" fmla="*/ 11694731 w 13053818"/>
              <a:gd name="connsiteY195" fmla="*/ 1208786 h 2630635"/>
              <a:gd name="connsiteX196" fmla="*/ 11694731 w 13053818"/>
              <a:gd name="connsiteY196" fmla="*/ 1242431 h 2630635"/>
              <a:gd name="connsiteX197" fmla="*/ 11681114 w 13053818"/>
              <a:gd name="connsiteY197" fmla="*/ 1242431 h 2630635"/>
              <a:gd name="connsiteX198" fmla="*/ 11681114 w 13053818"/>
              <a:gd name="connsiteY198" fmla="*/ 1353777 h 2630635"/>
              <a:gd name="connsiteX199" fmla="*/ 11676308 w 13053818"/>
              <a:gd name="connsiteY199" fmla="*/ 1353777 h 2630635"/>
              <a:gd name="connsiteX200" fmla="*/ 11676308 w 13053818"/>
              <a:gd name="connsiteY200" fmla="*/ 1358583 h 2630635"/>
              <a:gd name="connsiteX201" fmla="*/ 11680313 w 13053818"/>
              <a:gd name="connsiteY201" fmla="*/ 1358583 h 2630635"/>
              <a:gd name="connsiteX202" fmla="*/ 11680313 w 13053818"/>
              <a:gd name="connsiteY202" fmla="*/ 1368997 h 2630635"/>
              <a:gd name="connsiteX203" fmla="*/ 11649873 w 13053818"/>
              <a:gd name="connsiteY203" fmla="*/ 1368997 h 2630635"/>
              <a:gd name="connsiteX204" fmla="*/ 11649873 w 13053818"/>
              <a:gd name="connsiteY204" fmla="*/ 1364190 h 2630635"/>
              <a:gd name="connsiteX205" fmla="*/ 11641862 w 13053818"/>
              <a:gd name="connsiteY205" fmla="*/ 1364190 h 2630635"/>
              <a:gd name="connsiteX206" fmla="*/ 11641862 w 13053818"/>
              <a:gd name="connsiteY206" fmla="*/ 1370599 h 2630635"/>
              <a:gd name="connsiteX207" fmla="*/ 11616229 w 13053818"/>
              <a:gd name="connsiteY207" fmla="*/ 1370599 h 2630635"/>
              <a:gd name="connsiteX208" fmla="*/ 11616229 w 13053818"/>
              <a:gd name="connsiteY208" fmla="*/ 1405845 h 2630635"/>
              <a:gd name="connsiteX209" fmla="*/ 11602610 w 13053818"/>
              <a:gd name="connsiteY209" fmla="*/ 1405845 h 2630635"/>
              <a:gd name="connsiteX210" fmla="*/ 11602610 w 13053818"/>
              <a:gd name="connsiteY210" fmla="*/ 1397835 h 2630635"/>
              <a:gd name="connsiteX211" fmla="*/ 11561757 w 13053818"/>
              <a:gd name="connsiteY211" fmla="*/ 1397835 h 2630635"/>
              <a:gd name="connsiteX212" fmla="*/ 11561757 w 13053818"/>
              <a:gd name="connsiteY212" fmla="*/ 1323337 h 2630635"/>
              <a:gd name="connsiteX213" fmla="*/ 11549741 w 13053818"/>
              <a:gd name="connsiteY213" fmla="*/ 1323337 h 2630635"/>
              <a:gd name="connsiteX214" fmla="*/ 11549741 w 13053818"/>
              <a:gd name="connsiteY214" fmla="*/ 1345766 h 2630635"/>
              <a:gd name="connsiteX215" fmla="*/ 11536124 w 13053818"/>
              <a:gd name="connsiteY215" fmla="*/ 1345766 h 2630635"/>
              <a:gd name="connsiteX216" fmla="*/ 11536124 w 13053818"/>
              <a:gd name="connsiteY216" fmla="*/ 1337756 h 2630635"/>
              <a:gd name="connsiteX217" fmla="*/ 11528113 w 13053818"/>
              <a:gd name="connsiteY217" fmla="*/ 1337756 h 2630635"/>
              <a:gd name="connsiteX218" fmla="*/ 11528113 w 13053818"/>
              <a:gd name="connsiteY218" fmla="*/ 1344965 h 2630635"/>
              <a:gd name="connsiteX219" fmla="*/ 11504883 w 13053818"/>
              <a:gd name="connsiteY219" fmla="*/ 1344965 h 2630635"/>
              <a:gd name="connsiteX220" fmla="*/ 11504883 w 13053818"/>
              <a:gd name="connsiteY220" fmla="*/ 1018937 h 2630635"/>
              <a:gd name="connsiteX221" fmla="*/ 11496872 w 13053818"/>
              <a:gd name="connsiteY221" fmla="*/ 1018937 h 2630635"/>
              <a:gd name="connsiteX222" fmla="*/ 11496872 w 13053818"/>
              <a:gd name="connsiteY222" fmla="*/ 1099844 h 2630635"/>
              <a:gd name="connsiteX223" fmla="*/ 11435192 w 13053818"/>
              <a:gd name="connsiteY223" fmla="*/ 1099844 h 2630635"/>
              <a:gd name="connsiteX224" fmla="*/ 11435192 w 13053818"/>
              <a:gd name="connsiteY224" fmla="*/ 1018937 h 2630635"/>
              <a:gd name="connsiteX225" fmla="*/ 11429584 w 13053818"/>
              <a:gd name="connsiteY225" fmla="*/ 1018937 h 2630635"/>
              <a:gd name="connsiteX226" fmla="*/ 11429584 w 13053818"/>
              <a:gd name="connsiteY226" fmla="*/ 1083021 h 2630635"/>
              <a:gd name="connsiteX227" fmla="*/ 11408756 w 13053818"/>
              <a:gd name="connsiteY227" fmla="*/ 1083021 h 2630635"/>
              <a:gd name="connsiteX228" fmla="*/ 11408756 w 13053818"/>
              <a:gd name="connsiteY228" fmla="*/ 1099844 h 2630635"/>
              <a:gd name="connsiteX229" fmla="*/ 11339866 w 13053818"/>
              <a:gd name="connsiteY229" fmla="*/ 1099844 h 2630635"/>
              <a:gd name="connsiteX230" fmla="*/ 11339866 w 13053818"/>
              <a:gd name="connsiteY230" fmla="*/ 1062995 h 2630635"/>
              <a:gd name="connsiteX231" fmla="*/ 11260562 w 13053818"/>
              <a:gd name="connsiteY231" fmla="*/ 1062995 h 2630635"/>
              <a:gd name="connsiteX232" fmla="*/ 11260562 w 13053818"/>
              <a:gd name="connsiteY232" fmla="*/ 1054985 h 2630635"/>
              <a:gd name="connsiteX233" fmla="*/ 11237331 w 13053818"/>
              <a:gd name="connsiteY233" fmla="*/ 1054985 h 2630635"/>
              <a:gd name="connsiteX234" fmla="*/ 11220509 w 13053818"/>
              <a:gd name="connsiteY234" fmla="*/ 1067000 h 2630635"/>
              <a:gd name="connsiteX235" fmla="*/ 11205289 w 13053818"/>
              <a:gd name="connsiteY235" fmla="*/ 1067000 h 2630635"/>
              <a:gd name="connsiteX236" fmla="*/ 11205289 w 13053818"/>
              <a:gd name="connsiteY236" fmla="*/ 1056587 h 2630635"/>
              <a:gd name="connsiteX237" fmla="*/ 11150017 w 13053818"/>
              <a:gd name="connsiteY237" fmla="*/ 1056587 h 2630635"/>
              <a:gd name="connsiteX238" fmla="*/ 11150017 w 13053818"/>
              <a:gd name="connsiteY238" fmla="*/ 1062995 h 2630635"/>
              <a:gd name="connsiteX239" fmla="*/ 11136399 w 13053818"/>
              <a:gd name="connsiteY239" fmla="*/ 1062995 h 2630635"/>
              <a:gd name="connsiteX240" fmla="*/ 11136399 w 13053818"/>
              <a:gd name="connsiteY240" fmla="*/ 1054985 h 2630635"/>
              <a:gd name="connsiteX241" fmla="*/ 11054692 w 13053818"/>
              <a:gd name="connsiteY241" fmla="*/ 1054985 h 2630635"/>
              <a:gd name="connsiteX242" fmla="*/ 11033063 w 13053818"/>
              <a:gd name="connsiteY242" fmla="*/ 1071006 h 2630635"/>
              <a:gd name="connsiteX243" fmla="*/ 10942545 w 13053818"/>
              <a:gd name="connsiteY243" fmla="*/ 1071006 h 2630635"/>
              <a:gd name="connsiteX244" fmla="*/ 10942545 w 13053818"/>
              <a:gd name="connsiteY244" fmla="*/ 1085425 h 2630635"/>
              <a:gd name="connsiteX245" fmla="*/ 10886471 w 13053818"/>
              <a:gd name="connsiteY245" fmla="*/ 1085425 h 2630635"/>
              <a:gd name="connsiteX246" fmla="*/ 10886471 w 13053818"/>
              <a:gd name="connsiteY246" fmla="*/ 1018937 h 2630635"/>
              <a:gd name="connsiteX247" fmla="*/ 10880864 w 13053818"/>
              <a:gd name="connsiteY247" fmla="*/ 1018937 h 2630635"/>
              <a:gd name="connsiteX248" fmla="*/ 10880864 w 13053818"/>
              <a:gd name="connsiteY248" fmla="*/ 1077414 h 2630635"/>
              <a:gd name="connsiteX249" fmla="*/ 10864842 w 13053818"/>
              <a:gd name="connsiteY249" fmla="*/ 1077414 h 2630635"/>
              <a:gd name="connsiteX250" fmla="*/ 10864842 w 13053818"/>
              <a:gd name="connsiteY250" fmla="*/ 1103849 h 2630635"/>
              <a:gd name="connsiteX251" fmla="*/ 10841612 w 13053818"/>
              <a:gd name="connsiteY251" fmla="*/ 1103849 h 2630635"/>
              <a:gd name="connsiteX252" fmla="*/ 10841612 w 13053818"/>
              <a:gd name="connsiteY252" fmla="*/ 1133488 h 2630635"/>
              <a:gd name="connsiteX253" fmla="*/ 10810372 w 13053818"/>
              <a:gd name="connsiteY253" fmla="*/ 1133488 h 2630635"/>
              <a:gd name="connsiteX254" fmla="*/ 10810372 w 13053818"/>
              <a:gd name="connsiteY254" fmla="*/ 1125477 h 2630635"/>
              <a:gd name="connsiteX255" fmla="*/ 10787141 w 13053818"/>
              <a:gd name="connsiteY255" fmla="*/ 1125477 h 2630635"/>
              <a:gd name="connsiteX256" fmla="*/ 10787141 w 13053818"/>
              <a:gd name="connsiteY256" fmla="*/ 1147907 h 2630635"/>
              <a:gd name="connsiteX257" fmla="*/ 10767915 w 13053818"/>
              <a:gd name="connsiteY257" fmla="*/ 1166331 h 2630635"/>
              <a:gd name="connsiteX258" fmla="*/ 10767915 w 13053818"/>
              <a:gd name="connsiteY258" fmla="*/ 1339358 h 2630635"/>
              <a:gd name="connsiteX259" fmla="*/ 10760706 w 13053818"/>
              <a:gd name="connsiteY259" fmla="*/ 1347368 h 2630635"/>
              <a:gd name="connsiteX260" fmla="*/ 10760706 w 13053818"/>
              <a:gd name="connsiteY260" fmla="*/ 1377808 h 2630635"/>
              <a:gd name="connsiteX261" fmla="*/ 10753496 w 13053818"/>
              <a:gd name="connsiteY261" fmla="*/ 1377808 h 2630635"/>
              <a:gd name="connsiteX262" fmla="*/ 10753496 w 13053818"/>
              <a:gd name="connsiteY262" fmla="*/ 1385819 h 2630635"/>
              <a:gd name="connsiteX263" fmla="*/ 10731067 w 13053818"/>
              <a:gd name="connsiteY263" fmla="*/ 1385819 h 2630635"/>
              <a:gd name="connsiteX264" fmla="*/ 10731067 w 13053818"/>
              <a:gd name="connsiteY264" fmla="*/ 785831 h 2630635"/>
              <a:gd name="connsiteX265" fmla="*/ 10695020 w 13053818"/>
              <a:gd name="connsiteY265" fmla="*/ 785831 h 2630635"/>
              <a:gd name="connsiteX266" fmla="*/ 10695020 w 13053818"/>
              <a:gd name="connsiteY266" fmla="*/ 777020 h 2630635"/>
              <a:gd name="connsiteX267" fmla="*/ 10680601 w 13053818"/>
              <a:gd name="connsiteY267" fmla="*/ 777020 h 2630635"/>
              <a:gd name="connsiteX268" fmla="*/ 10680601 w 13053818"/>
              <a:gd name="connsiteY268" fmla="*/ 785030 h 2630635"/>
              <a:gd name="connsiteX269" fmla="*/ 10646156 w 13053818"/>
              <a:gd name="connsiteY269" fmla="*/ 785030 h 2630635"/>
              <a:gd name="connsiteX270" fmla="*/ 10646156 w 13053818"/>
              <a:gd name="connsiteY270" fmla="*/ 563940 h 2630635"/>
              <a:gd name="connsiteX271" fmla="*/ 10595689 w 13053818"/>
              <a:gd name="connsiteY271" fmla="*/ 563940 h 2630635"/>
              <a:gd name="connsiteX272" fmla="*/ 10595689 w 13053818"/>
              <a:gd name="connsiteY272" fmla="*/ 504662 h 2630635"/>
              <a:gd name="connsiteX273" fmla="*/ 10588480 w 13053818"/>
              <a:gd name="connsiteY273" fmla="*/ 504662 h 2630635"/>
              <a:gd name="connsiteX274" fmla="*/ 10588480 w 13053818"/>
              <a:gd name="connsiteY274" fmla="*/ 541511 h 2630635"/>
              <a:gd name="connsiteX275" fmla="*/ 10547626 w 13053818"/>
              <a:gd name="connsiteY275" fmla="*/ 541511 h 2630635"/>
              <a:gd name="connsiteX276" fmla="*/ 10547626 w 13053818"/>
              <a:gd name="connsiteY276" fmla="*/ 528694 h 2630635"/>
              <a:gd name="connsiteX277" fmla="*/ 10542019 w 13053818"/>
              <a:gd name="connsiteY277" fmla="*/ 528694 h 2630635"/>
              <a:gd name="connsiteX278" fmla="*/ 10542019 w 13053818"/>
              <a:gd name="connsiteY278" fmla="*/ 539108 h 2630635"/>
              <a:gd name="connsiteX279" fmla="*/ 10453904 w 13053818"/>
              <a:gd name="connsiteY279" fmla="*/ 539108 h 2630635"/>
              <a:gd name="connsiteX280" fmla="*/ 10453904 w 13053818"/>
              <a:gd name="connsiteY280" fmla="*/ 504662 h 2630635"/>
              <a:gd name="connsiteX281" fmla="*/ 10448296 w 13053818"/>
              <a:gd name="connsiteY281" fmla="*/ 504662 h 2630635"/>
              <a:gd name="connsiteX282" fmla="*/ 10448296 w 13053818"/>
              <a:gd name="connsiteY282" fmla="*/ 552725 h 2630635"/>
              <a:gd name="connsiteX283" fmla="*/ 10435479 w 13053818"/>
              <a:gd name="connsiteY283" fmla="*/ 552725 h 2630635"/>
              <a:gd name="connsiteX284" fmla="*/ 10435479 w 13053818"/>
              <a:gd name="connsiteY284" fmla="*/ 546317 h 2630635"/>
              <a:gd name="connsiteX285" fmla="*/ 10425867 w 13053818"/>
              <a:gd name="connsiteY285" fmla="*/ 546317 h 2630635"/>
              <a:gd name="connsiteX286" fmla="*/ 10425867 w 13053818"/>
              <a:gd name="connsiteY286" fmla="*/ 573553 h 2630635"/>
              <a:gd name="connsiteX287" fmla="*/ 10377804 w 13053818"/>
              <a:gd name="connsiteY287" fmla="*/ 573553 h 2630635"/>
              <a:gd name="connsiteX288" fmla="*/ 10360981 w 13053818"/>
              <a:gd name="connsiteY288" fmla="*/ 585569 h 2630635"/>
              <a:gd name="connsiteX289" fmla="*/ 10360981 w 13053818"/>
              <a:gd name="connsiteY289" fmla="*/ 863533 h 2630635"/>
              <a:gd name="connsiteX290" fmla="*/ 10364185 w 13053818"/>
              <a:gd name="connsiteY290" fmla="*/ 863533 h 2630635"/>
              <a:gd name="connsiteX291" fmla="*/ 10364185 w 13053818"/>
              <a:gd name="connsiteY291" fmla="*/ 877952 h 2630635"/>
              <a:gd name="connsiteX292" fmla="*/ 10360981 w 13053818"/>
              <a:gd name="connsiteY292" fmla="*/ 877952 h 2630635"/>
              <a:gd name="connsiteX293" fmla="*/ 10360981 w 13053818"/>
              <a:gd name="connsiteY293" fmla="*/ 1441091 h 2630635"/>
              <a:gd name="connsiteX294" fmla="*/ 10351369 w 13053818"/>
              <a:gd name="connsiteY294" fmla="*/ 1451505 h 2630635"/>
              <a:gd name="connsiteX295" fmla="*/ 10351369 w 13053818"/>
              <a:gd name="connsiteY295" fmla="*/ 1466725 h 2630635"/>
              <a:gd name="connsiteX296" fmla="*/ 10300101 w 13053818"/>
              <a:gd name="connsiteY296" fmla="*/ 1466725 h 2630635"/>
              <a:gd name="connsiteX297" fmla="*/ 10300101 w 13053818"/>
              <a:gd name="connsiteY297" fmla="*/ 1484348 h 2630635"/>
              <a:gd name="connsiteX298" fmla="*/ 10306510 w 13053818"/>
              <a:gd name="connsiteY298" fmla="*/ 1484348 h 2630635"/>
              <a:gd name="connsiteX299" fmla="*/ 10306510 w 13053818"/>
              <a:gd name="connsiteY299" fmla="*/ 1509181 h 2630635"/>
              <a:gd name="connsiteX300" fmla="*/ 10245630 w 13053818"/>
              <a:gd name="connsiteY300" fmla="*/ 1509181 h 2630635"/>
              <a:gd name="connsiteX301" fmla="*/ 10245630 w 13053818"/>
              <a:gd name="connsiteY301" fmla="*/ 1414657 h 2630635"/>
              <a:gd name="connsiteX302" fmla="*/ 10207180 w 13053818"/>
              <a:gd name="connsiteY302" fmla="*/ 1414657 h 2630635"/>
              <a:gd name="connsiteX303" fmla="*/ 10206379 w 13053818"/>
              <a:gd name="connsiteY303" fmla="*/ 1256850 h 2630635"/>
              <a:gd name="connsiteX304" fmla="*/ 10137489 w 13053818"/>
              <a:gd name="connsiteY304" fmla="*/ 732962 h 2630635"/>
              <a:gd name="connsiteX305" fmla="*/ 9978079 w 13053818"/>
              <a:gd name="connsiteY305" fmla="*/ 485437 h 2630635"/>
              <a:gd name="connsiteX306" fmla="*/ 9818670 w 13053818"/>
              <a:gd name="connsiteY306" fmla="*/ 732962 h 2630635"/>
              <a:gd name="connsiteX307" fmla="*/ 9751381 w 13053818"/>
              <a:gd name="connsiteY307" fmla="*/ 1205582 h 2630635"/>
              <a:gd name="connsiteX308" fmla="*/ 9703318 w 13053818"/>
              <a:gd name="connsiteY308" fmla="*/ 1205582 h 2630635"/>
              <a:gd name="connsiteX309" fmla="*/ 9703318 w 13053818"/>
              <a:gd name="connsiteY309" fmla="*/ 1191163 h 2630635"/>
              <a:gd name="connsiteX310" fmla="*/ 9682491 w 13053818"/>
              <a:gd name="connsiteY310" fmla="*/ 1191163 h 2630635"/>
              <a:gd name="connsiteX311" fmla="*/ 9682491 w 13053818"/>
              <a:gd name="connsiteY311" fmla="*/ 1202378 h 2630635"/>
              <a:gd name="connsiteX312" fmla="*/ 9667271 w 13053818"/>
              <a:gd name="connsiteY312" fmla="*/ 1202378 h 2630635"/>
              <a:gd name="connsiteX313" fmla="*/ 9667271 w 13053818"/>
              <a:gd name="connsiteY313" fmla="*/ 1199174 h 2630635"/>
              <a:gd name="connsiteX314" fmla="*/ 9653653 w 13053818"/>
              <a:gd name="connsiteY314" fmla="*/ 1199174 h 2630635"/>
              <a:gd name="connsiteX315" fmla="*/ 9653653 w 13053818"/>
              <a:gd name="connsiteY315" fmla="*/ 1210389 h 2630635"/>
              <a:gd name="connsiteX316" fmla="*/ 9592774 w 13053818"/>
              <a:gd name="connsiteY316" fmla="*/ 1210389 h 2630635"/>
              <a:gd name="connsiteX317" fmla="*/ 9592774 w 13053818"/>
              <a:gd name="connsiteY317" fmla="*/ 1238425 h 2630635"/>
              <a:gd name="connsiteX318" fmla="*/ 9557527 w 13053818"/>
              <a:gd name="connsiteY318" fmla="*/ 1238425 h 2630635"/>
              <a:gd name="connsiteX319" fmla="*/ 9557527 w 13053818"/>
              <a:gd name="connsiteY319" fmla="*/ 1372201 h 2630635"/>
              <a:gd name="connsiteX320" fmla="*/ 9544711 w 13053818"/>
              <a:gd name="connsiteY320" fmla="*/ 1372201 h 2630635"/>
              <a:gd name="connsiteX321" fmla="*/ 9544711 w 13053818"/>
              <a:gd name="connsiteY321" fmla="*/ 1423468 h 2630635"/>
              <a:gd name="connsiteX322" fmla="*/ 9522281 w 13053818"/>
              <a:gd name="connsiteY322" fmla="*/ 1423468 h 2630635"/>
              <a:gd name="connsiteX323" fmla="*/ 9522281 w 13053818"/>
              <a:gd name="connsiteY323" fmla="*/ 1306515 h 2630635"/>
              <a:gd name="connsiteX324" fmla="*/ 9514270 w 13053818"/>
              <a:gd name="connsiteY324" fmla="*/ 1306515 h 2630635"/>
              <a:gd name="connsiteX325" fmla="*/ 9514270 w 13053818"/>
              <a:gd name="connsiteY325" fmla="*/ 1335353 h 2630635"/>
              <a:gd name="connsiteX326" fmla="*/ 9475819 w 13053818"/>
              <a:gd name="connsiteY326" fmla="*/ 1335353 h 2630635"/>
              <a:gd name="connsiteX327" fmla="*/ 9475819 w 13053818"/>
              <a:gd name="connsiteY327" fmla="*/ 1223205 h 2630635"/>
              <a:gd name="connsiteX328" fmla="*/ 9432563 w 13053818"/>
              <a:gd name="connsiteY328" fmla="*/ 1223205 h 2630635"/>
              <a:gd name="connsiteX329" fmla="*/ 9432563 w 13053818"/>
              <a:gd name="connsiteY329" fmla="*/ 1204781 h 2630635"/>
              <a:gd name="connsiteX330" fmla="*/ 9364474 w 13053818"/>
              <a:gd name="connsiteY330" fmla="*/ 1204781 h 2630635"/>
              <a:gd name="connsiteX331" fmla="*/ 9364474 w 13053818"/>
              <a:gd name="connsiteY331" fmla="*/ 1155917 h 2630635"/>
              <a:gd name="connsiteX332" fmla="*/ 9352458 w 13053818"/>
              <a:gd name="connsiteY332" fmla="*/ 1155917 h 2630635"/>
              <a:gd name="connsiteX333" fmla="*/ 9352458 w 13053818"/>
              <a:gd name="connsiteY333" fmla="*/ 1201577 h 2630635"/>
              <a:gd name="connsiteX334" fmla="*/ 9338039 w 13053818"/>
              <a:gd name="connsiteY334" fmla="*/ 1201577 h 2630635"/>
              <a:gd name="connsiteX335" fmla="*/ 9338039 w 13053818"/>
              <a:gd name="connsiteY335" fmla="*/ 1215996 h 2630635"/>
              <a:gd name="connsiteX336" fmla="*/ 9325222 w 13053818"/>
              <a:gd name="connsiteY336" fmla="*/ 1215996 h 2630635"/>
              <a:gd name="connsiteX337" fmla="*/ 9325222 w 13053818"/>
              <a:gd name="connsiteY337" fmla="*/ 1244033 h 2630635"/>
              <a:gd name="connsiteX338" fmla="*/ 9282766 w 13053818"/>
              <a:gd name="connsiteY338" fmla="*/ 1244033 h 2630635"/>
              <a:gd name="connsiteX339" fmla="*/ 9282766 w 13053818"/>
              <a:gd name="connsiteY339" fmla="*/ 1393028 h 2630635"/>
              <a:gd name="connsiteX340" fmla="*/ 9248322 w 13053818"/>
              <a:gd name="connsiteY340" fmla="*/ 1393028 h 2630635"/>
              <a:gd name="connsiteX341" fmla="*/ 9248322 w 13053818"/>
              <a:gd name="connsiteY341" fmla="*/ 672082 h 2630635"/>
              <a:gd name="connsiteX342" fmla="*/ 9195451 w 13053818"/>
              <a:gd name="connsiteY342" fmla="*/ 672082 h 2630635"/>
              <a:gd name="connsiteX343" fmla="*/ 9195451 w 13053818"/>
              <a:gd name="connsiteY343" fmla="*/ 647250 h 2630635"/>
              <a:gd name="connsiteX344" fmla="*/ 9201059 w 13053818"/>
              <a:gd name="connsiteY344" fmla="*/ 647250 h 2630635"/>
              <a:gd name="connsiteX345" fmla="*/ 9201059 w 13053818"/>
              <a:gd name="connsiteY345" fmla="*/ 292384 h 2630635"/>
              <a:gd name="connsiteX346" fmla="*/ 9191446 w 13053818"/>
              <a:gd name="connsiteY346" fmla="*/ 292384 h 2630635"/>
              <a:gd name="connsiteX347" fmla="*/ 9191446 w 13053818"/>
              <a:gd name="connsiteY347" fmla="*/ 284373 h 2630635"/>
              <a:gd name="connsiteX348" fmla="*/ 9164211 w 13053818"/>
              <a:gd name="connsiteY348" fmla="*/ 284373 h 2630635"/>
              <a:gd name="connsiteX349" fmla="*/ 9164211 w 13053818"/>
              <a:gd name="connsiteY349" fmla="*/ 289981 h 2630635"/>
              <a:gd name="connsiteX350" fmla="*/ 8940718 w 13053818"/>
              <a:gd name="connsiteY350" fmla="*/ 289981 h 2630635"/>
              <a:gd name="connsiteX351" fmla="*/ 8940718 w 13053818"/>
              <a:gd name="connsiteY351" fmla="*/ 297991 h 2630635"/>
              <a:gd name="connsiteX352" fmla="*/ 8891854 w 13053818"/>
              <a:gd name="connsiteY352" fmla="*/ 297991 h 2630635"/>
              <a:gd name="connsiteX353" fmla="*/ 8891854 w 13053818"/>
              <a:gd name="connsiteY353" fmla="*/ 285174 h 2630635"/>
              <a:gd name="connsiteX354" fmla="*/ 8874230 w 13053818"/>
              <a:gd name="connsiteY354" fmla="*/ 285174 h 2630635"/>
              <a:gd name="connsiteX355" fmla="*/ 8874230 w 13053818"/>
              <a:gd name="connsiteY355" fmla="*/ 1401039 h 2630635"/>
              <a:gd name="connsiteX356" fmla="*/ 8817356 w 13053818"/>
              <a:gd name="connsiteY356" fmla="*/ 1401039 h 2630635"/>
              <a:gd name="connsiteX357" fmla="*/ 8817356 w 13053818"/>
              <a:gd name="connsiteY357" fmla="*/ 1415458 h 2630635"/>
              <a:gd name="connsiteX358" fmla="*/ 8802136 w 13053818"/>
              <a:gd name="connsiteY358" fmla="*/ 1415458 h 2630635"/>
              <a:gd name="connsiteX359" fmla="*/ 8802136 w 13053818"/>
              <a:gd name="connsiteY359" fmla="*/ 1409049 h 2630635"/>
              <a:gd name="connsiteX360" fmla="*/ 8746062 w 13053818"/>
              <a:gd name="connsiteY360" fmla="*/ 1409049 h 2630635"/>
              <a:gd name="connsiteX361" fmla="*/ 8746062 w 13053818"/>
              <a:gd name="connsiteY361" fmla="*/ 1354578 h 2630635"/>
              <a:gd name="connsiteX362" fmla="*/ 8739654 w 13053818"/>
              <a:gd name="connsiteY362" fmla="*/ 1354578 h 2630635"/>
              <a:gd name="connsiteX363" fmla="*/ 8739654 w 13053818"/>
              <a:gd name="connsiteY363" fmla="*/ 1438688 h 2630635"/>
              <a:gd name="connsiteX364" fmla="*/ 8678774 w 13053818"/>
              <a:gd name="connsiteY364" fmla="*/ 1438688 h 2630635"/>
              <a:gd name="connsiteX365" fmla="*/ 8678774 w 13053818"/>
              <a:gd name="connsiteY365" fmla="*/ 1563652 h 2630635"/>
              <a:gd name="connsiteX366" fmla="*/ 8673167 w 13053818"/>
              <a:gd name="connsiteY366" fmla="*/ 1563652 h 2630635"/>
              <a:gd name="connsiteX367" fmla="*/ 8644329 w 13053818"/>
              <a:gd name="connsiteY367" fmla="*/ 1303311 h 2630635"/>
              <a:gd name="connsiteX368" fmla="*/ 8644329 w 13053818"/>
              <a:gd name="connsiteY368" fmla="*/ 805057 h 2630635"/>
              <a:gd name="connsiteX369" fmla="*/ 8305484 w 13053818"/>
              <a:gd name="connsiteY369" fmla="*/ 805057 h 2630635"/>
              <a:gd name="connsiteX370" fmla="*/ 8305484 w 13053818"/>
              <a:gd name="connsiteY370" fmla="*/ 1364190 h 2630635"/>
              <a:gd name="connsiteX371" fmla="*/ 8265431 w 13053818"/>
              <a:gd name="connsiteY371" fmla="*/ 1364190 h 2630635"/>
              <a:gd name="connsiteX372" fmla="*/ 8265431 w 13053818"/>
              <a:gd name="connsiteY372" fmla="*/ 1374604 h 2630635"/>
              <a:gd name="connsiteX373" fmla="*/ 8243002 w 13053818"/>
              <a:gd name="connsiteY373" fmla="*/ 1374604 h 2630635"/>
              <a:gd name="connsiteX374" fmla="*/ 8243002 w 13053818"/>
              <a:gd name="connsiteY374" fmla="*/ 1031754 h 2630635"/>
              <a:gd name="connsiteX375" fmla="*/ 8234191 w 13053818"/>
              <a:gd name="connsiteY375" fmla="*/ 1031754 h 2630635"/>
              <a:gd name="connsiteX376" fmla="*/ 8234191 w 13053818"/>
              <a:gd name="connsiteY376" fmla="*/ 867539 h 2630635"/>
              <a:gd name="connsiteX377" fmla="*/ 8181321 w 13053818"/>
              <a:gd name="connsiteY377" fmla="*/ 867539 h 2630635"/>
              <a:gd name="connsiteX378" fmla="*/ 8181321 w 13053818"/>
              <a:gd name="connsiteY378" fmla="*/ 809863 h 2630635"/>
              <a:gd name="connsiteX379" fmla="*/ 8160494 w 13053818"/>
              <a:gd name="connsiteY379" fmla="*/ 809863 h 2630635"/>
              <a:gd name="connsiteX380" fmla="*/ 8160494 w 13053818"/>
              <a:gd name="connsiteY380" fmla="*/ 821078 h 2630635"/>
              <a:gd name="connsiteX381" fmla="*/ 8114033 w 13053818"/>
              <a:gd name="connsiteY381" fmla="*/ 821078 h 2630635"/>
              <a:gd name="connsiteX382" fmla="*/ 8114033 w 13053818"/>
              <a:gd name="connsiteY382" fmla="*/ 809062 h 2630635"/>
              <a:gd name="connsiteX383" fmla="*/ 8060363 w 13053818"/>
              <a:gd name="connsiteY383" fmla="*/ 809062 h 2630635"/>
              <a:gd name="connsiteX384" fmla="*/ 8060363 w 13053818"/>
              <a:gd name="connsiteY384" fmla="*/ 820277 h 2630635"/>
              <a:gd name="connsiteX385" fmla="*/ 8035530 w 13053818"/>
              <a:gd name="connsiteY385" fmla="*/ 820277 h 2630635"/>
              <a:gd name="connsiteX386" fmla="*/ 8035530 w 13053818"/>
              <a:gd name="connsiteY386" fmla="*/ 935628 h 2630635"/>
              <a:gd name="connsiteX387" fmla="*/ 7976252 w 13053818"/>
              <a:gd name="connsiteY387" fmla="*/ 935628 h 2630635"/>
              <a:gd name="connsiteX388" fmla="*/ 7976252 w 13053818"/>
              <a:gd name="connsiteY388" fmla="*/ 1091833 h 2630635"/>
              <a:gd name="connsiteX389" fmla="*/ 7961032 w 13053818"/>
              <a:gd name="connsiteY389" fmla="*/ 1091833 h 2630635"/>
              <a:gd name="connsiteX390" fmla="*/ 7952221 w 13053818"/>
              <a:gd name="connsiteY390" fmla="*/ 1101446 h 2630635"/>
              <a:gd name="connsiteX391" fmla="*/ 7952221 w 13053818"/>
              <a:gd name="connsiteY391" fmla="*/ 1331347 h 2630635"/>
              <a:gd name="connsiteX392" fmla="*/ 7932995 w 13053818"/>
              <a:gd name="connsiteY392" fmla="*/ 1331347 h 2630635"/>
              <a:gd name="connsiteX393" fmla="*/ 7932995 w 13053818"/>
              <a:gd name="connsiteY393" fmla="*/ 1422667 h 2630635"/>
              <a:gd name="connsiteX394" fmla="*/ 7865707 w 13053818"/>
              <a:gd name="connsiteY394" fmla="*/ 1422667 h 2630635"/>
              <a:gd name="connsiteX395" fmla="*/ 7741544 w 13053818"/>
              <a:gd name="connsiteY395" fmla="*/ 416547 h 2630635"/>
              <a:gd name="connsiteX396" fmla="*/ 7155175 w 13053818"/>
              <a:gd name="connsiteY396" fmla="*/ 525490 h 2630635"/>
              <a:gd name="connsiteX397" fmla="*/ 7016593 w 13053818"/>
              <a:gd name="connsiteY397" fmla="*/ 631228 h 2630635"/>
              <a:gd name="connsiteX398" fmla="*/ 6929278 w 13053818"/>
              <a:gd name="connsiteY398" fmla="*/ 1228012 h 2630635"/>
              <a:gd name="connsiteX399" fmla="*/ 6902843 w 13053818"/>
              <a:gd name="connsiteY399" fmla="*/ 1228012 h 2630635"/>
              <a:gd name="connsiteX400" fmla="*/ 6902843 w 13053818"/>
              <a:gd name="connsiteY400" fmla="*/ 1199174 h 2630635"/>
              <a:gd name="connsiteX401" fmla="*/ 6893231 w 13053818"/>
              <a:gd name="connsiteY401" fmla="*/ 1199174 h 2630635"/>
              <a:gd name="connsiteX402" fmla="*/ 6893231 w 13053818"/>
              <a:gd name="connsiteY402" fmla="*/ 1124676 h 2630635"/>
              <a:gd name="connsiteX403" fmla="*/ 6876409 w 13053818"/>
              <a:gd name="connsiteY403" fmla="*/ 1124676 h 2630635"/>
              <a:gd name="connsiteX404" fmla="*/ 6876409 w 13053818"/>
              <a:gd name="connsiteY404" fmla="*/ 1135090 h 2630635"/>
              <a:gd name="connsiteX405" fmla="*/ 6813126 w 13053818"/>
              <a:gd name="connsiteY405" fmla="*/ 1135090 h 2630635"/>
              <a:gd name="connsiteX406" fmla="*/ 6813126 w 13053818"/>
              <a:gd name="connsiteY406" fmla="*/ 1212792 h 2630635"/>
              <a:gd name="connsiteX407" fmla="*/ 6737827 w 13053818"/>
              <a:gd name="connsiteY407" fmla="*/ 1212792 h 2630635"/>
              <a:gd name="connsiteX408" fmla="*/ 6737827 w 13053818"/>
              <a:gd name="connsiteY408" fmla="*/ 1232017 h 2630635"/>
              <a:gd name="connsiteX409" fmla="*/ 6743434 w 13053818"/>
              <a:gd name="connsiteY409" fmla="*/ 1232017 h 2630635"/>
              <a:gd name="connsiteX410" fmla="*/ 6743434 w 13053818"/>
              <a:gd name="connsiteY410" fmla="*/ 1318531 h 2630635"/>
              <a:gd name="connsiteX411" fmla="*/ 6721005 w 13053818"/>
              <a:gd name="connsiteY411" fmla="*/ 1318531 h 2630635"/>
              <a:gd name="connsiteX412" fmla="*/ 6721005 w 13053818"/>
              <a:gd name="connsiteY412" fmla="*/ 1562050 h 2630635"/>
              <a:gd name="connsiteX413" fmla="*/ 6682554 w 13053818"/>
              <a:gd name="connsiteY413" fmla="*/ 1562050 h 2630635"/>
              <a:gd name="connsiteX414" fmla="*/ 6682554 w 13053818"/>
              <a:gd name="connsiteY414" fmla="*/ 1539621 h 2630635"/>
              <a:gd name="connsiteX415" fmla="*/ 6640900 w 13053818"/>
              <a:gd name="connsiteY415" fmla="*/ 1539621 h 2630635"/>
              <a:gd name="connsiteX416" fmla="*/ 6640900 w 13053818"/>
              <a:gd name="connsiteY416" fmla="*/ 1489955 h 2630635"/>
              <a:gd name="connsiteX417" fmla="*/ 6632889 w 13053818"/>
              <a:gd name="connsiteY417" fmla="*/ 1489955 h 2630635"/>
              <a:gd name="connsiteX418" fmla="*/ 6632889 w 13053818"/>
              <a:gd name="connsiteY418" fmla="*/ 1283284 h 2630635"/>
              <a:gd name="connsiteX419" fmla="*/ 6576815 w 13053818"/>
              <a:gd name="connsiteY419" fmla="*/ 1283284 h 2630635"/>
              <a:gd name="connsiteX420" fmla="*/ 6539166 w 13053818"/>
              <a:gd name="connsiteY420" fmla="*/ 620815 h 2630635"/>
              <a:gd name="connsiteX421" fmla="*/ 6497512 w 13053818"/>
              <a:gd name="connsiteY421" fmla="*/ 28838 h 2630635"/>
              <a:gd name="connsiteX422" fmla="*/ 6461464 w 13053818"/>
              <a:gd name="connsiteY422" fmla="*/ 16021 h 2630635"/>
              <a:gd name="connsiteX423" fmla="*/ 6455857 w 13053818"/>
              <a:gd name="connsiteY423" fmla="*/ 16021 h 2630635"/>
              <a:gd name="connsiteX424" fmla="*/ 6455857 w 13053818"/>
              <a:gd name="connsiteY424" fmla="*/ 20026 h 2630635"/>
              <a:gd name="connsiteX425" fmla="*/ 6338102 w 13053818"/>
              <a:gd name="connsiteY425" fmla="*/ 20026 h 2630635"/>
              <a:gd name="connsiteX426" fmla="*/ 6338102 w 13053818"/>
              <a:gd name="connsiteY426" fmla="*/ 0 h 2630635"/>
              <a:gd name="connsiteX427" fmla="*/ 6326087 w 13053818"/>
              <a:gd name="connsiteY427" fmla="*/ 0 h 2630635"/>
              <a:gd name="connsiteX428" fmla="*/ 6326087 w 13053818"/>
              <a:gd name="connsiteY428" fmla="*/ 16021 h 2630635"/>
              <a:gd name="connsiteX429" fmla="*/ 6277223 w 13053818"/>
              <a:gd name="connsiteY429" fmla="*/ 16021 h 2630635"/>
              <a:gd name="connsiteX430" fmla="*/ 6258798 w 13053818"/>
              <a:gd name="connsiteY430" fmla="*/ 686501 h 2630635"/>
              <a:gd name="connsiteX431" fmla="*/ 6258798 w 13053818"/>
              <a:gd name="connsiteY431" fmla="*/ 1188760 h 2630635"/>
              <a:gd name="connsiteX432" fmla="*/ 6236369 w 13053818"/>
              <a:gd name="connsiteY432" fmla="*/ 1188760 h 2630635"/>
              <a:gd name="connsiteX433" fmla="*/ 6236369 w 13053818"/>
              <a:gd name="connsiteY433" fmla="*/ 1272871 h 2630635"/>
              <a:gd name="connsiteX434" fmla="*/ 6221950 w 13053818"/>
              <a:gd name="connsiteY434" fmla="*/ 1272871 h 2630635"/>
              <a:gd name="connsiteX435" fmla="*/ 6221950 w 13053818"/>
              <a:gd name="connsiteY435" fmla="*/ 1292897 h 2630635"/>
              <a:gd name="connsiteX436" fmla="*/ 6175489 w 13053818"/>
              <a:gd name="connsiteY436" fmla="*/ 1292897 h 2630635"/>
              <a:gd name="connsiteX437" fmla="*/ 6175489 w 13053818"/>
              <a:gd name="connsiteY437" fmla="*/ 1256850 h 2630635"/>
              <a:gd name="connsiteX438" fmla="*/ 6153861 w 13053818"/>
              <a:gd name="connsiteY438" fmla="*/ 1256850 h 2630635"/>
              <a:gd name="connsiteX439" fmla="*/ 6153861 w 13053818"/>
              <a:gd name="connsiteY439" fmla="*/ 1273672 h 2630635"/>
              <a:gd name="connsiteX440" fmla="*/ 6047321 w 13053818"/>
              <a:gd name="connsiteY440" fmla="*/ 1273672 h 2630635"/>
              <a:gd name="connsiteX441" fmla="*/ 6047321 w 13053818"/>
              <a:gd name="connsiteY441" fmla="*/ 948445 h 2630635"/>
              <a:gd name="connsiteX442" fmla="*/ 5960807 w 13053818"/>
              <a:gd name="connsiteY442" fmla="*/ 948445 h 2630635"/>
              <a:gd name="connsiteX443" fmla="*/ 5960807 w 13053818"/>
              <a:gd name="connsiteY443" fmla="*/ 930021 h 2630635"/>
              <a:gd name="connsiteX444" fmla="*/ 5924760 w 13053818"/>
              <a:gd name="connsiteY444" fmla="*/ 930021 h 2630635"/>
              <a:gd name="connsiteX445" fmla="*/ 5920755 w 13053818"/>
              <a:gd name="connsiteY445" fmla="*/ 938832 h 2630635"/>
              <a:gd name="connsiteX446" fmla="*/ 5822225 w 13053818"/>
              <a:gd name="connsiteY446" fmla="*/ 938832 h 2630635"/>
              <a:gd name="connsiteX447" fmla="*/ 5822225 w 13053818"/>
              <a:gd name="connsiteY447" fmla="*/ 961262 h 2630635"/>
              <a:gd name="connsiteX448" fmla="*/ 5787780 w 13053818"/>
              <a:gd name="connsiteY448" fmla="*/ 961262 h 2630635"/>
              <a:gd name="connsiteX449" fmla="*/ 5787780 w 13053818"/>
              <a:gd name="connsiteY449" fmla="*/ 1134289 h 2630635"/>
              <a:gd name="connsiteX450" fmla="*/ 5767754 w 13053818"/>
              <a:gd name="connsiteY450" fmla="*/ 1153514 h 2630635"/>
              <a:gd name="connsiteX451" fmla="*/ 5767754 w 13053818"/>
              <a:gd name="connsiteY451" fmla="*/ 1202378 h 2630635"/>
              <a:gd name="connsiteX452" fmla="*/ 5754937 w 13053818"/>
              <a:gd name="connsiteY452" fmla="*/ 1202378 h 2630635"/>
              <a:gd name="connsiteX453" fmla="*/ 5754937 w 13053818"/>
              <a:gd name="connsiteY453" fmla="*/ 1262457 h 2630635"/>
              <a:gd name="connsiteX454" fmla="*/ 5678036 w 13053818"/>
              <a:gd name="connsiteY454" fmla="*/ 1262457 h 2630635"/>
              <a:gd name="connsiteX455" fmla="*/ 5678036 w 13053818"/>
              <a:gd name="connsiteY455" fmla="*/ 1314525 h 2630635"/>
              <a:gd name="connsiteX456" fmla="*/ 5653204 w 13053818"/>
              <a:gd name="connsiteY456" fmla="*/ 1314525 h 2630635"/>
              <a:gd name="connsiteX457" fmla="*/ 5653204 w 13053818"/>
              <a:gd name="connsiteY457" fmla="*/ 1568459 h 2630635"/>
              <a:gd name="connsiteX458" fmla="*/ 5632376 w 13053818"/>
              <a:gd name="connsiteY458" fmla="*/ 1568459 h 2630635"/>
              <a:gd name="connsiteX459" fmla="*/ 5632376 w 13053818"/>
              <a:gd name="connsiteY459" fmla="*/ 904387 h 2630635"/>
              <a:gd name="connsiteX460" fmla="*/ 5577104 w 13053818"/>
              <a:gd name="connsiteY460" fmla="*/ 904387 h 2630635"/>
              <a:gd name="connsiteX461" fmla="*/ 5577104 w 13053818"/>
              <a:gd name="connsiteY461" fmla="*/ 890769 h 2630635"/>
              <a:gd name="connsiteX462" fmla="*/ 5421699 w 13053818"/>
              <a:gd name="connsiteY462" fmla="*/ 890769 h 2630635"/>
              <a:gd name="connsiteX463" fmla="*/ 5421699 w 13053818"/>
              <a:gd name="connsiteY463" fmla="*/ 901984 h 2630635"/>
              <a:gd name="connsiteX464" fmla="*/ 5384050 w 13053818"/>
              <a:gd name="connsiteY464" fmla="*/ 901984 h 2630635"/>
              <a:gd name="connsiteX465" fmla="*/ 5384050 w 13053818"/>
              <a:gd name="connsiteY465" fmla="*/ 1249640 h 2630635"/>
              <a:gd name="connsiteX466" fmla="*/ 5372836 w 13053818"/>
              <a:gd name="connsiteY466" fmla="*/ 1249640 h 2630635"/>
              <a:gd name="connsiteX467" fmla="*/ 5372836 w 13053818"/>
              <a:gd name="connsiteY467" fmla="*/ 1229614 h 2630635"/>
              <a:gd name="connsiteX468" fmla="*/ 5356815 w 13053818"/>
              <a:gd name="connsiteY468" fmla="*/ 1229614 h 2630635"/>
              <a:gd name="connsiteX469" fmla="*/ 5356815 w 13053818"/>
              <a:gd name="connsiteY469" fmla="*/ 1207184 h 2630635"/>
              <a:gd name="connsiteX470" fmla="*/ 5257484 w 13053818"/>
              <a:gd name="connsiteY470" fmla="*/ 1207184 h 2630635"/>
              <a:gd name="connsiteX471" fmla="*/ 5257484 w 13053818"/>
              <a:gd name="connsiteY471" fmla="*/ 1147106 h 2630635"/>
              <a:gd name="connsiteX472" fmla="*/ 5250275 w 13053818"/>
              <a:gd name="connsiteY472" fmla="*/ 1147106 h 2630635"/>
              <a:gd name="connsiteX473" fmla="*/ 5250275 w 13053818"/>
              <a:gd name="connsiteY473" fmla="*/ 1259253 h 2630635"/>
              <a:gd name="connsiteX474" fmla="*/ 5215830 w 13053818"/>
              <a:gd name="connsiteY474" fmla="*/ 1256850 h 2630635"/>
              <a:gd name="connsiteX475" fmla="*/ 5215830 w 13053818"/>
              <a:gd name="connsiteY475" fmla="*/ 986895 h 2630635"/>
              <a:gd name="connsiteX476" fmla="*/ 5211023 w 13053818"/>
              <a:gd name="connsiteY476" fmla="*/ 979686 h 2630635"/>
              <a:gd name="connsiteX477" fmla="*/ 5195002 w 13053818"/>
              <a:gd name="connsiteY477" fmla="*/ 979686 h 2630635"/>
              <a:gd name="connsiteX478" fmla="*/ 5195002 w 13053818"/>
              <a:gd name="connsiteY478" fmla="*/ 967670 h 2630635"/>
              <a:gd name="connsiteX479" fmla="*/ 5149342 w 13053818"/>
              <a:gd name="connsiteY479" fmla="*/ 967670 h 2630635"/>
              <a:gd name="connsiteX480" fmla="*/ 5149342 w 13053818"/>
              <a:gd name="connsiteY480" fmla="*/ 950047 h 2630635"/>
              <a:gd name="connsiteX481" fmla="*/ 5046007 w 13053818"/>
              <a:gd name="connsiteY481" fmla="*/ 950047 h 2630635"/>
              <a:gd name="connsiteX482" fmla="*/ 5046007 w 13053818"/>
              <a:gd name="connsiteY482" fmla="*/ 954052 h 2630635"/>
              <a:gd name="connsiteX483" fmla="*/ 5040399 w 13053818"/>
              <a:gd name="connsiteY483" fmla="*/ 954052 h 2630635"/>
              <a:gd name="connsiteX484" fmla="*/ 5040399 w 13053818"/>
              <a:gd name="connsiteY484" fmla="*/ 942837 h 2630635"/>
              <a:gd name="connsiteX485" fmla="*/ 5025179 w 13053818"/>
              <a:gd name="connsiteY485" fmla="*/ 942837 h 2630635"/>
              <a:gd name="connsiteX486" fmla="*/ 5025179 w 13053818"/>
              <a:gd name="connsiteY486" fmla="*/ 971675 h 2630635"/>
              <a:gd name="connsiteX487" fmla="*/ 4974713 w 13053818"/>
              <a:gd name="connsiteY487" fmla="*/ 971675 h 2630635"/>
              <a:gd name="connsiteX488" fmla="*/ 4974713 w 13053818"/>
              <a:gd name="connsiteY488" fmla="*/ 983691 h 2630635"/>
              <a:gd name="connsiteX489" fmla="*/ 4836932 w 13053818"/>
              <a:gd name="connsiteY489" fmla="*/ 983691 h 2630635"/>
              <a:gd name="connsiteX490" fmla="*/ 4836932 w 13053818"/>
              <a:gd name="connsiteY490" fmla="*/ 997309 h 2630635"/>
              <a:gd name="connsiteX491" fmla="*/ 4777654 w 13053818"/>
              <a:gd name="connsiteY491" fmla="*/ 997309 h 2630635"/>
              <a:gd name="connsiteX492" fmla="*/ 4777654 w 13053818"/>
              <a:gd name="connsiteY492" fmla="*/ 1199174 h 2630635"/>
              <a:gd name="connsiteX493" fmla="*/ 4728790 w 13053818"/>
              <a:gd name="connsiteY493" fmla="*/ 1199174 h 2630635"/>
              <a:gd name="connsiteX494" fmla="*/ 4728790 w 13053818"/>
              <a:gd name="connsiteY494" fmla="*/ 1181551 h 2630635"/>
              <a:gd name="connsiteX495" fmla="*/ 4659900 w 13053818"/>
              <a:gd name="connsiteY495" fmla="*/ 1181551 h 2630635"/>
              <a:gd name="connsiteX496" fmla="*/ 4659900 w 13053818"/>
              <a:gd name="connsiteY496" fmla="*/ 1189561 h 2630635"/>
              <a:gd name="connsiteX497" fmla="*/ 4643879 w 13053818"/>
              <a:gd name="connsiteY497" fmla="*/ 1189561 h 2630635"/>
              <a:gd name="connsiteX498" fmla="*/ 4643879 w 13053818"/>
              <a:gd name="connsiteY498" fmla="*/ 1173540 h 2630635"/>
              <a:gd name="connsiteX499" fmla="*/ 4611837 w 13053818"/>
              <a:gd name="connsiteY499" fmla="*/ 1173540 h 2630635"/>
              <a:gd name="connsiteX500" fmla="*/ 4611837 w 13053818"/>
              <a:gd name="connsiteY500" fmla="*/ 1191964 h 2630635"/>
              <a:gd name="connsiteX501" fmla="*/ 4582198 w 13053818"/>
              <a:gd name="connsiteY501" fmla="*/ 1191964 h 2630635"/>
              <a:gd name="connsiteX502" fmla="*/ 4582198 w 13053818"/>
              <a:gd name="connsiteY502" fmla="*/ 1058189 h 2630635"/>
              <a:gd name="connsiteX503" fmla="*/ 4574988 w 13053818"/>
              <a:gd name="connsiteY503" fmla="*/ 1058189 h 2630635"/>
              <a:gd name="connsiteX504" fmla="*/ 4574988 w 13053818"/>
              <a:gd name="connsiteY504" fmla="*/ 1067801 h 2630635"/>
              <a:gd name="connsiteX505" fmla="*/ 4552559 w 13053818"/>
              <a:gd name="connsiteY505" fmla="*/ 1067801 h 2630635"/>
              <a:gd name="connsiteX506" fmla="*/ 4552559 w 13053818"/>
              <a:gd name="connsiteY506" fmla="*/ 945241 h 2630635"/>
              <a:gd name="connsiteX507" fmla="*/ 4534936 w 13053818"/>
              <a:gd name="connsiteY507" fmla="*/ 945241 h 2630635"/>
              <a:gd name="connsiteX508" fmla="*/ 4534936 w 13053818"/>
              <a:gd name="connsiteY508" fmla="*/ 953251 h 2630635"/>
              <a:gd name="connsiteX509" fmla="*/ 4518114 w 13053818"/>
              <a:gd name="connsiteY509" fmla="*/ 953251 h 2630635"/>
              <a:gd name="connsiteX510" fmla="*/ 4518114 w 13053818"/>
              <a:gd name="connsiteY510" fmla="*/ 949246 h 2630635"/>
              <a:gd name="connsiteX511" fmla="*/ 4500491 w 13053818"/>
              <a:gd name="connsiteY511" fmla="*/ 949246 h 2630635"/>
              <a:gd name="connsiteX512" fmla="*/ 4500491 w 13053818"/>
              <a:gd name="connsiteY512" fmla="*/ 952450 h 2630635"/>
              <a:gd name="connsiteX513" fmla="*/ 4450024 w 13053818"/>
              <a:gd name="connsiteY513" fmla="*/ 952450 h 2630635"/>
              <a:gd name="connsiteX514" fmla="*/ 4450024 w 13053818"/>
              <a:gd name="connsiteY514" fmla="*/ 966068 h 2630635"/>
              <a:gd name="connsiteX515" fmla="*/ 4396354 w 13053818"/>
              <a:gd name="connsiteY515" fmla="*/ 966068 h 2630635"/>
              <a:gd name="connsiteX516" fmla="*/ 4396354 w 13053818"/>
              <a:gd name="connsiteY516" fmla="*/ 913199 h 2630635"/>
              <a:gd name="connsiteX517" fmla="*/ 4393150 w 13053818"/>
              <a:gd name="connsiteY517" fmla="*/ 913199 h 2630635"/>
              <a:gd name="connsiteX518" fmla="*/ 4393150 w 13053818"/>
              <a:gd name="connsiteY518" fmla="*/ 966869 h 2630635"/>
              <a:gd name="connsiteX519" fmla="*/ 4365914 w 13053818"/>
              <a:gd name="connsiteY519" fmla="*/ 966869 h 2630635"/>
              <a:gd name="connsiteX520" fmla="*/ 4365914 w 13053818"/>
              <a:gd name="connsiteY520" fmla="*/ 986895 h 2630635"/>
              <a:gd name="connsiteX521" fmla="*/ 4336275 w 13053818"/>
              <a:gd name="connsiteY521" fmla="*/ 986895 h 2630635"/>
              <a:gd name="connsiteX522" fmla="*/ 4281003 w 13053818"/>
              <a:gd name="connsiteY522" fmla="*/ 1003717 h 2630635"/>
              <a:gd name="connsiteX523" fmla="*/ 4281003 w 13053818"/>
              <a:gd name="connsiteY523" fmla="*/ 1022141 h 2630635"/>
              <a:gd name="connsiteX524" fmla="*/ 4272992 w 13053818"/>
              <a:gd name="connsiteY524" fmla="*/ 1022141 h 2630635"/>
              <a:gd name="connsiteX525" fmla="*/ 4272992 w 13053818"/>
              <a:gd name="connsiteY525" fmla="*/ 1012529 h 2630635"/>
              <a:gd name="connsiteX526" fmla="*/ 4224128 w 13053818"/>
              <a:gd name="connsiteY526" fmla="*/ 1012529 h 2630635"/>
              <a:gd name="connsiteX527" fmla="*/ 4224128 w 13053818"/>
              <a:gd name="connsiteY527" fmla="*/ 461406 h 2630635"/>
              <a:gd name="connsiteX528" fmla="*/ 4081541 w 13053818"/>
              <a:gd name="connsiteY528" fmla="*/ 461406 h 2630635"/>
              <a:gd name="connsiteX529" fmla="*/ 4081541 w 13053818"/>
              <a:gd name="connsiteY529" fmla="*/ 437374 h 2630635"/>
              <a:gd name="connsiteX530" fmla="*/ 4073530 w 13053818"/>
              <a:gd name="connsiteY530" fmla="*/ 437374 h 2630635"/>
              <a:gd name="connsiteX531" fmla="*/ 4073530 w 13053818"/>
              <a:gd name="connsiteY531" fmla="*/ 449390 h 2630635"/>
              <a:gd name="connsiteX532" fmla="*/ 3959781 w 13053818"/>
              <a:gd name="connsiteY532" fmla="*/ 449390 h 2630635"/>
              <a:gd name="connsiteX533" fmla="*/ 3959781 w 13053818"/>
              <a:gd name="connsiteY533" fmla="*/ 781826 h 2630635"/>
              <a:gd name="connsiteX534" fmla="*/ 3886885 w 13053818"/>
              <a:gd name="connsiteY534" fmla="*/ 781826 h 2630635"/>
              <a:gd name="connsiteX535" fmla="*/ 3886885 w 13053818"/>
              <a:gd name="connsiteY535" fmla="*/ 1120671 h 2630635"/>
              <a:gd name="connsiteX536" fmla="*/ 3850838 w 13053818"/>
              <a:gd name="connsiteY536" fmla="*/ 1120671 h 2630635"/>
              <a:gd name="connsiteX537" fmla="*/ 3850838 w 13053818"/>
              <a:gd name="connsiteY537" fmla="*/ 759397 h 2630635"/>
              <a:gd name="connsiteX538" fmla="*/ 3572072 w 13053818"/>
              <a:gd name="connsiteY538" fmla="*/ 759397 h 2630635"/>
              <a:gd name="connsiteX539" fmla="*/ 3572072 w 13053818"/>
              <a:gd name="connsiteY539" fmla="*/ 1132687 h 2630635"/>
              <a:gd name="connsiteX540" fmla="*/ 3560057 w 13053818"/>
              <a:gd name="connsiteY540" fmla="*/ 1132687 h 2630635"/>
              <a:gd name="connsiteX541" fmla="*/ 3560057 w 13053818"/>
              <a:gd name="connsiteY541" fmla="*/ 1173540 h 2630635"/>
              <a:gd name="connsiteX542" fmla="*/ 3519203 w 13053818"/>
              <a:gd name="connsiteY542" fmla="*/ 1173540 h 2630635"/>
              <a:gd name="connsiteX543" fmla="*/ 3519203 w 13053818"/>
              <a:gd name="connsiteY543" fmla="*/ 1115063 h 2630635"/>
              <a:gd name="connsiteX544" fmla="*/ 3509590 w 13053818"/>
              <a:gd name="connsiteY544" fmla="*/ 1115063 h 2630635"/>
              <a:gd name="connsiteX545" fmla="*/ 3509590 w 13053818"/>
              <a:gd name="connsiteY545" fmla="*/ 1275274 h 2630635"/>
              <a:gd name="connsiteX546" fmla="*/ 3484758 w 13053818"/>
              <a:gd name="connsiteY546" fmla="*/ 1275274 h 2630635"/>
              <a:gd name="connsiteX547" fmla="*/ 3484758 w 13053818"/>
              <a:gd name="connsiteY547" fmla="*/ 1452306 h 2630635"/>
              <a:gd name="connsiteX548" fmla="*/ 3462328 w 13053818"/>
              <a:gd name="connsiteY548" fmla="*/ 1452306 h 2630635"/>
              <a:gd name="connsiteX549" fmla="*/ 3462328 w 13053818"/>
              <a:gd name="connsiteY549" fmla="*/ 1422667 h 2630635"/>
              <a:gd name="connsiteX550" fmla="*/ 3432689 w 13053818"/>
              <a:gd name="connsiteY550" fmla="*/ 1422667 h 2630635"/>
              <a:gd name="connsiteX551" fmla="*/ 3432689 w 13053818"/>
              <a:gd name="connsiteY551" fmla="*/ 1161524 h 2630635"/>
              <a:gd name="connsiteX552" fmla="*/ 3405454 w 13053818"/>
              <a:gd name="connsiteY552" fmla="*/ 1161524 h 2630635"/>
              <a:gd name="connsiteX553" fmla="*/ 3405454 w 13053818"/>
              <a:gd name="connsiteY553" fmla="*/ 990099 h 2630635"/>
              <a:gd name="connsiteX554" fmla="*/ 3380621 w 13053818"/>
              <a:gd name="connsiteY554" fmla="*/ 990099 h 2630635"/>
              <a:gd name="connsiteX555" fmla="*/ 3380621 w 13053818"/>
              <a:gd name="connsiteY555" fmla="*/ 903586 h 2630635"/>
              <a:gd name="connsiteX556" fmla="*/ 3377417 w 13053818"/>
              <a:gd name="connsiteY556" fmla="*/ 903586 h 2630635"/>
              <a:gd name="connsiteX557" fmla="*/ 3377417 w 13053818"/>
              <a:gd name="connsiteY557" fmla="*/ 955654 h 2630635"/>
              <a:gd name="connsiteX558" fmla="*/ 3351783 w 13053818"/>
              <a:gd name="connsiteY558" fmla="*/ 938832 h 2630635"/>
              <a:gd name="connsiteX559" fmla="*/ 3351783 w 13053818"/>
              <a:gd name="connsiteY559" fmla="*/ 909193 h 2630635"/>
              <a:gd name="connsiteX560" fmla="*/ 3338165 w 13053818"/>
              <a:gd name="connsiteY560" fmla="*/ 893172 h 2630635"/>
              <a:gd name="connsiteX561" fmla="*/ 3338165 w 13053818"/>
              <a:gd name="connsiteY561" fmla="*/ 873146 h 2630635"/>
              <a:gd name="connsiteX562" fmla="*/ 3330155 w 13053818"/>
              <a:gd name="connsiteY562" fmla="*/ 873146 h 2630635"/>
              <a:gd name="connsiteX563" fmla="*/ 3236432 w 13053818"/>
              <a:gd name="connsiteY563" fmla="*/ 961262 h 2630635"/>
              <a:gd name="connsiteX564" fmla="*/ 3236432 w 13053818"/>
              <a:gd name="connsiteY564" fmla="*/ 968471 h 2630635"/>
              <a:gd name="connsiteX565" fmla="*/ 3224416 w 13053818"/>
              <a:gd name="connsiteY565" fmla="*/ 978885 h 2630635"/>
              <a:gd name="connsiteX566" fmla="*/ 3224416 w 13053818"/>
              <a:gd name="connsiteY566" fmla="*/ 991702 h 2630635"/>
              <a:gd name="connsiteX567" fmla="*/ 3193976 w 13053818"/>
              <a:gd name="connsiteY567" fmla="*/ 991702 h 2630635"/>
              <a:gd name="connsiteX568" fmla="*/ 3193976 w 13053818"/>
              <a:gd name="connsiteY568" fmla="*/ 1124676 h 2630635"/>
              <a:gd name="connsiteX569" fmla="*/ 3181960 w 13053818"/>
              <a:gd name="connsiteY569" fmla="*/ 1124676 h 2630635"/>
              <a:gd name="connsiteX570" fmla="*/ 3181960 w 13053818"/>
              <a:gd name="connsiteY570" fmla="*/ 1271268 h 2630635"/>
              <a:gd name="connsiteX571" fmla="*/ 3174751 w 13053818"/>
              <a:gd name="connsiteY571" fmla="*/ 1271268 h 2630635"/>
              <a:gd name="connsiteX572" fmla="*/ 3174751 w 13053818"/>
              <a:gd name="connsiteY572" fmla="*/ 1284085 h 2630635"/>
              <a:gd name="connsiteX573" fmla="*/ 3153923 w 13053818"/>
              <a:gd name="connsiteY573" fmla="*/ 1306515 h 2630635"/>
              <a:gd name="connsiteX574" fmla="*/ 3153923 w 13053818"/>
              <a:gd name="connsiteY574" fmla="*/ 1322536 h 2630635"/>
              <a:gd name="connsiteX575" fmla="*/ 3126688 w 13053818"/>
              <a:gd name="connsiteY575" fmla="*/ 1322536 h 2630635"/>
              <a:gd name="connsiteX576" fmla="*/ 3126688 w 13053818"/>
              <a:gd name="connsiteY576" fmla="*/ 1340159 h 2630635"/>
              <a:gd name="connsiteX577" fmla="*/ 3132295 w 13053818"/>
              <a:gd name="connsiteY577" fmla="*/ 1340159 h 2630635"/>
              <a:gd name="connsiteX578" fmla="*/ 3132295 w 13053818"/>
              <a:gd name="connsiteY578" fmla="*/ 1390625 h 2630635"/>
              <a:gd name="connsiteX579" fmla="*/ 3092242 w 13053818"/>
              <a:gd name="connsiteY579" fmla="*/ 1390625 h 2630635"/>
              <a:gd name="connsiteX580" fmla="*/ 3092242 w 13053818"/>
              <a:gd name="connsiteY580" fmla="*/ 1419463 h 2630635"/>
              <a:gd name="connsiteX581" fmla="*/ 3089038 w 13053818"/>
              <a:gd name="connsiteY581" fmla="*/ 1416259 h 2630635"/>
              <a:gd name="connsiteX582" fmla="*/ 3082630 w 13053818"/>
              <a:gd name="connsiteY582" fmla="*/ 1407447 h 2630635"/>
              <a:gd name="connsiteX583" fmla="*/ 3061001 w 13053818"/>
              <a:gd name="connsiteY583" fmla="*/ 1407447 h 2630635"/>
              <a:gd name="connsiteX584" fmla="*/ 3061001 w 13053818"/>
              <a:gd name="connsiteY584" fmla="*/ 1398636 h 2630635"/>
              <a:gd name="connsiteX585" fmla="*/ 3042577 w 13053818"/>
              <a:gd name="connsiteY585" fmla="*/ 1398636 h 2630635"/>
              <a:gd name="connsiteX586" fmla="*/ 3042577 w 13053818"/>
              <a:gd name="connsiteY586" fmla="*/ 1391426 h 2630635"/>
              <a:gd name="connsiteX587" fmla="*/ 3027357 w 13053818"/>
              <a:gd name="connsiteY587" fmla="*/ 1391426 h 2630635"/>
              <a:gd name="connsiteX588" fmla="*/ 3019347 w 13053818"/>
              <a:gd name="connsiteY588" fmla="*/ 1384217 h 2630635"/>
              <a:gd name="connsiteX589" fmla="*/ 3019347 w 13053818"/>
              <a:gd name="connsiteY589" fmla="*/ 1374604 h 2630635"/>
              <a:gd name="connsiteX590" fmla="*/ 2991310 w 13053818"/>
              <a:gd name="connsiteY590" fmla="*/ 1374604 h 2630635"/>
              <a:gd name="connsiteX591" fmla="*/ 2991310 w 13053818"/>
              <a:gd name="connsiteY591" fmla="*/ 1368997 h 2630635"/>
              <a:gd name="connsiteX592" fmla="*/ 2982499 w 13053818"/>
              <a:gd name="connsiteY592" fmla="*/ 1368997 h 2630635"/>
              <a:gd name="connsiteX593" fmla="*/ 2982499 w 13053818"/>
              <a:gd name="connsiteY593" fmla="*/ 1374604 h 2630635"/>
              <a:gd name="connsiteX594" fmla="*/ 2944048 w 13053818"/>
              <a:gd name="connsiteY594" fmla="*/ 1374604 h 2630635"/>
              <a:gd name="connsiteX595" fmla="*/ 2944048 w 13053818"/>
              <a:gd name="connsiteY595" fmla="*/ 1408248 h 2630635"/>
              <a:gd name="connsiteX596" fmla="*/ 2916812 w 13053818"/>
              <a:gd name="connsiteY596" fmla="*/ 1408248 h 2630635"/>
              <a:gd name="connsiteX597" fmla="*/ 2916812 w 13053818"/>
              <a:gd name="connsiteY597" fmla="*/ 1429076 h 2630635"/>
              <a:gd name="connsiteX598" fmla="*/ 2906399 w 13053818"/>
              <a:gd name="connsiteY598" fmla="*/ 1429076 h 2630635"/>
              <a:gd name="connsiteX599" fmla="*/ 2906399 w 13053818"/>
              <a:gd name="connsiteY599" fmla="*/ 1437887 h 2630635"/>
              <a:gd name="connsiteX600" fmla="*/ 2859938 w 13053818"/>
              <a:gd name="connsiteY600" fmla="*/ 1437887 h 2630635"/>
              <a:gd name="connsiteX601" fmla="*/ 2859938 w 13053818"/>
              <a:gd name="connsiteY601" fmla="*/ 1335353 h 2630635"/>
              <a:gd name="connsiteX602" fmla="*/ 2857535 w 13053818"/>
              <a:gd name="connsiteY602" fmla="*/ 1335353 h 2630635"/>
              <a:gd name="connsiteX603" fmla="*/ 2857535 w 13053818"/>
              <a:gd name="connsiteY603" fmla="*/ 1254446 h 2630635"/>
              <a:gd name="connsiteX604" fmla="*/ 2861540 w 13053818"/>
              <a:gd name="connsiteY604" fmla="*/ 1254446 h 2630635"/>
              <a:gd name="connsiteX605" fmla="*/ 2861540 w 13053818"/>
              <a:gd name="connsiteY605" fmla="*/ 1236022 h 2630635"/>
              <a:gd name="connsiteX606" fmla="*/ 2853529 w 13053818"/>
              <a:gd name="connsiteY606" fmla="*/ 1210389 h 2630635"/>
              <a:gd name="connsiteX607" fmla="*/ 2841513 w 13053818"/>
              <a:gd name="connsiteY607" fmla="*/ 1210389 h 2630635"/>
              <a:gd name="connsiteX608" fmla="*/ 2841513 w 13053818"/>
              <a:gd name="connsiteY608" fmla="*/ 1195169 h 2630635"/>
              <a:gd name="connsiteX609" fmla="*/ 2763011 w 13053818"/>
              <a:gd name="connsiteY609" fmla="*/ 1159922 h 2630635"/>
              <a:gd name="connsiteX610" fmla="*/ 2686911 w 13053818"/>
              <a:gd name="connsiteY610" fmla="*/ 1151111 h 2630635"/>
              <a:gd name="connsiteX611" fmla="*/ 2682905 w 13053818"/>
              <a:gd name="connsiteY611" fmla="*/ 1157519 h 2630635"/>
              <a:gd name="connsiteX612" fmla="*/ 2673293 w 13053818"/>
              <a:gd name="connsiteY612" fmla="*/ 1157519 h 2630635"/>
              <a:gd name="connsiteX613" fmla="*/ 2673293 w 13053818"/>
              <a:gd name="connsiteY613" fmla="*/ 1114262 h 2630635"/>
              <a:gd name="connsiteX614" fmla="*/ 2669287 w 13053818"/>
              <a:gd name="connsiteY614" fmla="*/ 1114262 h 2630635"/>
              <a:gd name="connsiteX615" fmla="*/ 2669287 w 13053818"/>
              <a:gd name="connsiteY615" fmla="*/ 1157519 h 2630635"/>
              <a:gd name="connsiteX616" fmla="*/ 2652465 w 13053818"/>
              <a:gd name="connsiteY616" fmla="*/ 1157519 h 2630635"/>
              <a:gd name="connsiteX617" fmla="*/ 2652465 w 13053818"/>
              <a:gd name="connsiteY617" fmla="*/ 1121472 h 2630635"/>
              <a:gd name="connsiteX618" fmla="*/ 2646858 w 13053818"/>
              <a:gd name="connsiteY618" fmla="*/ 1121472 h 2630635"/>
              <a:gd name="connsiteX619" fmla="*/ 2634842 w 13053818"/>
              <a:gd name="connsiteY619" fmla="*/ 1109456 h 2630635"/>
              <a:gd name="connsiteX620" fmla="*/ 2631638 w 13053818"/>
              <a:gd name="connsiteY620" fmla="*/ 1109456 h 2630635"/>
              <a:gd name="connsiteX621" fmla="*/ 2631638 w 13053818"/>
              <a:gd name="connsiteY621" fmla="*/ 1134289 h 2630635"/>
              <a:gd name="connsiteX622" fmla="*/ 2612413 w 13053818"/>
              <a:gd name="connsiteY622" fmla="*/ 1134289 h 2630635"/>
              <a:gd name="connsiteX623" fmla="*/ 2612413 w 13053818"/>
              <a:gd name="connsiteY623" fmla="*/ 1142299 h 2630635"/>
              <a:gd name="connsiteX624" fmla="*/ 2617219 w 13053818"/>
              <a:gd name="connsiteY624" fmla="*/ 1145503 h 2630635"/>
              <a:gd name="connsiteX625" fmla="*/ 2617219 w 13053818"/>
              <a:gd name="connsiteY625" fmla="*/ 1150310 h 2630635"/>
              <a:gd name="connsiteX626" fmla="*/ 2545124 w 13053818"/>
              <a:gd name="connsiteY626" fmla="*/ 1150310 h 2630635"/>
              <a:gd name="connsiteX627" fmla="*/ 2545124 w 13053818"/>
              <a:gd name="connsiteY627" fmla="*/ 1157519 h 2630635"/>
              <a:gd name="connsiteX628" fmla="*/ 2473030 w 13053818"/>
              <a:gd name="connsiteY628" fmla="*/ 1171137 h 2630635"/>
              <a:gd name="connsiteX629" fmla="*/ 2415354 w 13053818"/>
              <a:gd name="connsiteY629" fmla="*/ 1192765 h 2630635"/>
              <a:gd name="connsiteX630" fmla="*/ 2408145 w 13053818"/>
              <a:gd name="connsiteY630" fmla="*/ 1192765 h 2630635"/>
              <a:gd name="connsiteX631" fmla="*/ 2408145 w 13053818"/>
              <a:gd name="connsiteY631" fmla="*/ 1207184 h 2630635"/>
              <a:gd name="connsiteX632" fmla="*/ 2400134 w 13053818"/>
              <a:gd name="connsiteY632" fmla="*/ 1207184 h 2630635"/>
              <a:gd name="connsiteX633" fmla="*/ 2400134 w 13053818"/>
              <a:gd name="connsiteY633" fmla="*/ 1203179 h 2630635"/>
              <a:gd name="connsiteX634" fmla="*/ 2382511 w 13053818"/>
              <a:gd name="connsiteY634" fmla="*/ 1203179 h 2630635"/>
              <a:gd name="connsiteX635" fmla="*/ 2382511 w 13053818"/>
              <a:gd name="connsiteY635" fmla="*/ 1207184 h 2630635"/>
              <a:gd name="connsiteX636" fmla="*/ 2376904 w 13053818"/>
              <a:gd name="connsiteY636" fmla="*/ 1207184 h 2630635"/>
              <a:gd name="connsiteX637" fmla="*/ 2347265 w 13053818"/>
              <a:gd name="connsiteY637" fmla="*/ 1227211 h 2630635"/>
              <a:gd name="connsiteX638" fmla="*/ 2326437 w 13053818"/>
              <a:gd name="connsiteY638" fmla="*/ 1246436 h 2630635"/>
              <a:gd name="connsiteX639" fmla="*/ 2326437 w 13053818"/>
              <a:gd name="connsiteY639" fmla="*/ 1331347 h 2630635"/>
              <a:gd name="connsiteX640" fmla="*/ 2321631 w 13053818"/>
              <a:gd name="connsiteY640" fmla="*/ 1331347 h 2630635"/>
              <a:gd name="connsiteX641" fmla="*/ 2321631 w 13053818"/>
              <a:gd name="connsiteY641" fmla="*/ 1406646 h 2630635"/>
              <a:gd name="connsiteX642" fmla="*/ 2268762 w 13053818"/>
              <a:gd name="connsiteY642" fmla="*/ 1406646 h 2630635"/>
              <a:gd name="connsiteX643" fmla="*/ 2268762 w 13053818"/>
              <a:gd name="connsiteY643" fmla="*/ 1416259 h 2630635"/>
              <a:gd name="connsiteX644" fmla="*/ 2261552 w 13053818"/>
              <a:gd name="connsiteY644" fmla="*/ 1416259 h 2630635"/>
              <a:gd name="connsiteX645" fmla="*/ 2261552 w 13053818"/>
              <a:gd name="connsiteY645" fmla="*/ 1421065 h 2630635"/>
              <a:gd name="connsiteX646" fmla="*/ 2235118 w 13053818"/>
              <a:gd name="connsiteY646" fmla="*/ 1421065 h 2630635"/>
              <a:gd name="connsiteX647" fmla="*/ 2235118 w 13053818"/>
              <a:gd name="connsiteY647" fmla="*/ 1426672 h 2630635"/>
              <a:gd name="connsiteX648" fmla="*/ 2225505 w 13053818"/>
              <a:gd name="connsiteY648" fmla="*/ 1426672 h 2630635"/>
              <a:gd name="connsiteX649" fmla="*/ 2225505 w 13053818"/>
              <a:gd name="connsiteY649" fmla="*/ 1429877 h 2630635"/>
              <a:gd name="connsiteX650" fmla="*/ 2222301 w 13053818"/>
              <a:gd name="connsiteY650" fmla="*/ 1429877 h 2630635"/>
              <a:gd name="connsiteX651" fmla="*/ 2222301 w 13053818"/>
              <a:gd name="connsiteY651" fmla="*/ 1420264 h 2630635"/>
              <a:gd name="connsiteX652" fmla="*/ 2196667 w 13053818"/>
              <a:gd name="connsiteY652" fmla="*/ 1420264 h 2630635"/>
              <a:gd name="connsiteX653" fmla="*/ 2196667 w 13053818"/>
              <a:gd name="connsiteY653" fmla="*/ 1441091 h 2630635"/>
              <a:gd name="connsiteX654" fmla="*/ 2201474 w 13053818"/>
              <a:gd name="connsiteY654" fmla="*/ 1441091 h 2630635"/>
              <a:gd name="connsiteX655" fmla="*/ 2201474 w 13053818"/>
              <a:gd name="connsiteY655" fmla="*/ 1457913 h 2630635"/>
              <a:gd name="connsiteX656" fmla="*/ 2171835 w 13053818"/>
              <a:gd name="connsiteY656" fmla="*/ 1457913 h 2630635"/>
              <a:gd name="connsiteX657" fmla="*/ 2171835 w 13053818"/>
              <a:gd name="connsiteY657" fmla="*/ 1527605 h 2630635"/>
              <a:gd name="connsiteX658" fmla="*/ 2137389 w 13053818"/>
              <a:gd name="connsiteY658" fmla="*/ 1527605 h 2630635"/>
              <a:gd name="connsiteX659" fmla="*/ 2114159 w 13053818"/>
              <a:gd name="connsiteY659" fmla="*/ 1010927 h 2630635"/>
              <a:gd name="connsiteX660" fmla="*/ 2128578 w 13053818"/>
              <a:gd name="connsiteY660" fmla="*/ 1006120 h 2630635"/>
              <a:gd name="connsiteX661" fmla="*/ 2128578 w 13053818"/>
              <a:gd name="connsiteY661" fmla="*/ 962864 h 2630635"/>
              <a:gd name="connsiteX662" fmla="*/ 2134185 w 13053818"/>
              <a:gd name="connsiteY662" fmla="*/ 955654 h 2630635"/>
              <a:gd name="connsiteX663" fmla="*/ 2134185 w 13053818"/>
              <a:gd name="connsiteY663" fmla="*/ 929220 h 2630635"/>
              <a:gd name="connsiteX664" fmla="*/ 2149405 w 13053818"/>
              <a:gd name="connsiteY664" fmla="*/ 920408 h 2630635"/>
              <a:gd name="connsiteX665" fmla="*/ 2157416 w 13053818"/>
              <a:gd name="connsiteY665" fmla="*/ 914000 h 2630635"/>
              <a:gd name="connsiteX666" fmla="*/ 2171034 w 13053818"/>
              <a:gd name="connsiteY666" fmla="*/ 883560 h 2630635"/>
              <a:gd name="connsiteX667" fmla="*/ 2171034 w 13053818"/>
              <a:gd name="connsiteY667" fmla="*/ 858727 h 2630635"/>
              <a:gd name="connsiteX668" fmla="*/ 2167028 w 13053818"/>
              <a:gd name="connsiteY668" fmla="*/ 857125 h 2630635"/>
              <a:gd name="connsiteX669" fmla="*/ 2167028 w 13053818"/>
              <a:gd name="connsiteY669" fmla="*/ 850716 h 2630635"/>
              <a:gd name="connsiteX670" fmla="*/ 2164625 w 13053818"/>
              <a:gd name="connsiteY670" fmla="*/ 849114 h 2630635"/>
              <a:gd name="connsiteX671" fmla="*/ 2164625 w 13053818"/>
              <a:gd name="connsiteY671" fmla="*/ 846711 h 2630635"/>
              <a:gd name="connsiteX672" fmla="*/ 2162222 w 13053818"/>
              <a:gd name="connsiteY672" fmla="*/ 845109 h 2630635"/>
              <a:gd name="connsiteX673" fmla="*/ 2162222 w 13053818"/>
              <a:gd name="connsiteY673" fmla="*/ 841104 h 2630635"/>
              <a:gd name="connsiteX674" fmla="*/ 2133384 w 13053818"/>
              <a:gd name="connsiteY674" fmla="*/ 834695 h 2630635"/>
              <a:gd name="connsiteX675" fmla="*/ 2135787 w 13053818"/>
              <a:gd name="connsiteY675" fmla="*/ 831491 h 2630635"/>
              <a:gd name="connsiteX676" fmla="*/ 2142196 w 13053818"/>
              <a:gd name="connsiteY676" fmla="*/ 806659 h 2630635"/>
              <a:gd name="connsiteX677" fmla="*/ 2142196 w 13053818"/>
              <a:gd name="connsiteY677" fmla="*/ 802653 h 2630635"/>
              <a:gd name="connsiteX678" fmla="*/ 2139792 w 13053818"/>
              <a:gd name="connsiteY678" fmla="*/ 802653 h 2630635"/>
              <a:gd name="connsiteX679" fmla="*/ 2139792 w 13053818"/>
              <a:gd name="connsiteY679" fmla="*/ 805057 h 2630635"/>
              <a:gd name="connsiteX680" fmla="*/ 2117363 w 13053818"/>
              <a:gd name="connsiteY680" fmla="*/ 791439 h 2630635"/>
              <a:gd name="connsiteX681" fmla="*/ 2117363 w 13053818"/>
              <a:gd name="connsiteY681" fmla="*/ 771412 h 2630635"/>
              <a:gd name="connsiteX682" fmla="*/ 2112557 w 13053818"/>
              <a:gd name="connsiteY682" fmla="*/ 771412 h 2630635"/>
              <a:gd name="connsiteX683" fmla="*/ 2112557 w 13053818"/>
              <a:gd name="connsiteY683" fmla="*/ 765805 h 2630635"/>
              <a:gd name="connsiteX684" fmla="*/ 2103745 w 13053818"/>
              <a:gd name="connsiteY684" fmla="*/ 764203 h 2630635"/>
              <a:gd name="connsiteX685" fmla="*/ 2102143 w 13053818"/>
              <a:gd name="connsiteY685" fmla="*/ 641642 h 2630635"/>
              <a:gd name="connsiteX686" fmla="*/ 2103745 w 13053818"/>
              <a:gd name="connsiteY686" fmla="*/ 639239 h 2630635"/>
              <a:gd name="connsiteX687" fmla="*/ 2103745 w 13053818"/>
              <a:gd name="connsiteY687" fmla="*/ 635234 h 2630635"/>
              <a:gd name="connsiteX688" fmla="*/ 2099740 w 13053818"/>
              <a:gd name="connsiteY688" fmla="*/ 633632 h 2630635"/>
              <a:gd name="connsiteX689" fmla="*/ 2102143 w 13053818"/>
              <a:gd name="connsiteY689" fmla="*/ 535102 h 2630635"/>
              <a:gd name="connsiteX690" fmla="*/ 2104546 w 13053818"/>
              <a:gd name="connsiteY690" fmla="*/ 528694 h 2630635"/>
              <a:gd name="connsiteX691" fmla="*/ 2100541 w 13053818"/>
              <a:gd name="connsiteY691" fmla="*/ 526291 h 2630635"/>
              <a:gd name="connsiteX692" fmla="*/ 2100541 w 13053818"/>
              <a:gd name="connsiteY692" fmla="*/ 521484 h 2630635"/>
              <a:gd name="connsiteX693" fmla="*/ 2097337 w 13053818"/>
              <a:gd name="connsiteY693" fmla="*/ 519081 h 2630635"/>
              <a:gd name="connsiteX694" fmla="*/ 2096536 w 13053818"/>
              <a:gd name="connsiteY694" fmla="*/ 417348 h 2630635"/>
              <a:gd name="connsiteX695" fmla="*/ 2102143 w 13053818"/>
              <a:gd name="connsiteY695" fmla="*/ 417348 h 2630635"/>
              <a:gd name="connsiteX696" fmla="*/ 2102143 w 13053818"/>
              <a:gd name="connsiteY696" fmla="*/ 412541 h 2630635"/>
              <a:gd name="connsiteX697" fmla="*/ 2095735 w 13053818"/>
              <a:gd name="connsiteY697" fmla="*/ 412541 h 2630635"/>
              <a:gd name="connsiteX698" fmla="*/ 2095735 w 13053818"/>
              <a:gd name="connsiteY698" fmla="*/ 410138 h 2630635"/>
              <a:gd name="connsiteX699" fmla="*/ 2098939 w 13053818"/>
              <a:gd name="connsiteY699" fmla="*/ 408536 h 2630635"/>
              <a:gd name="connsiteX700" fmla="*/ 2098939 w 13053818"/>
              <a:gd name="connsiteY700" fmla="*/ 406133 h 2630635"/>
              <a:gd name="connsiteX701" fmla="*/ 2099740 w 13053818"/>
              <a:gd name="connsiteY701" fmla="*/ 404531 h 2630635"/>
              <a:gd name="connsiteX702" fmla="*/ 2099740 w 13053818"/>
              <a:gd name="connsiteY702" fmla="*/ 401327 h 2630635"/>
              <a:gd name="connsiteX703" fmla="*/ 2094934 w 13053818"/>
              <a:gd name="connsiteY703" fmla="*/ 400526 h 2630635"/>
              <a:gd name="connsiteX704" fmla="*/ 2094934 w 13053818"/>
              <a:gd name="connsiteY704" fmla="*/ 286776 h 2630635"/>
              <a:gd name="connsiteX705" fmla="*/ 2095735 w 13053818"/>
              <a:gd name="connsiteY705" fmla="*/ 286776 h 2630635"/>
              <a:gd name="connsiteX706" fmla="*/ 2095735 w 13053818"/>
              <a:gd name="connsiteY706" fmla="*/ 284373 h 2630635"/>
              <a:gd name="connsiteX707" fmla="*/ 2093332 w 13053818"/>
              <a:gd name="connsiteY707" fmla="*/ 284373 h 2630635"/>
              <a:gd name="connsiteX708" fmla="*/ 2093332 w 13053818"/>
              <a:gd name="connsiteY708" fmla="*/ 266750 h 2630635"/>
              <a:gd name="connsiteX709" fmla="*/ 2090928 w 13053818"/>
              <a:gd name="connsiteY709" fmla="*/ 265148 h 2630635"/>
              <a:gd name="connsiteX710" fmla="*/ 2088525 w 13053818"/>
              <a:gd name="connsiteY710" fmla="*/ 266750 h 2630635"/>
              <a:gd name="connsiteX711" fmla="*/ 2088525 w 13053818"/>
              <a:gd name="connsiteY711" fmla="*/ 284373 h 2630635"/>
              <a:gd name="connsiteX712" fmla="*/ 2086122 w 13053818"/>
              <a:gd name="connsiteY712" fmla="*/ 284373 h 2630635"/>
              <a:gd name="connsiteX713" fmla="*/ 2086122 w 13053818"/>
              <a:gd name="connsiteY713" fmla="*/ 286776 h 2630635"/>
              <a:gd name="connsiteX714" fmla="*/ 2086923 w 13053818"/>
              <a:gd name="connsiteY714" fmla="*/ 286776 h 2630635"/>
              <a:gd name="connsiteX715" fmla="*/ 2086923 w 13053818"/>
              <a:gd name="connsiteY715" fmla="*/ 401327 h 2630635"/>
              <a:gd name="connsiteX716" fmla="*/ 2081316 w 13053818"/>
              <a:gd name="connsiteY716" fmla="*/ 402128 h 2630635"/>
              <a:gd name="connsiteX717" fmla="*/ 2081316 w 13053818"/>
              <a:gd name="connsiteY717" fmla="*/ 405332 h 2630635"/>
              <a:gd name="connsiteX718" fmla="*/ 2082117 w 13053818"/>
              <a:gd name="connsiteY718" fmla="*/ 406934 h 2630635"/>
              <a:gd name="connsiteX719" fmla="*/ 2082117 w 13053818"/>
              <a:gd name="connsiteY719" fmla="*/ 408536 h 2630635"/>
              <a:gd name="connsiteX720" fmla="*/ 2085321 w 13053818"/>
              <a:gd name="connsiteY720" fmla="*/ 410138 h 2630635"/>
              <a:gd name="connsiteX721" fmla="*/ 2085321 w 13053818"/>
              <a:gd name="connsiteY721" fmla="*/ 412541 h 2630635"/>
              <a:gd name="connsiteX722" fmla="*/ 2080515 w 13053818"/>
              <a:gd name="connsiteY722" fmla="*/ 412541 h 2630635"/>
              <a:gd name="connsiteX723" fmla="*/ 2080515 w 13053818"/>
              <a:gd name="connsiteY723" fmla="*/ 417348 h 2630635"/>
              <a:gd name="connsiteX724" fmla="*/ 2086122 w 13053818"/>
              <a:gd name="connsiteY724" fmla="*/ 417348 h 2630635"/>
              <a:gd name="connsiteX725" fmla="*/ 2085321 w 13053818"/>
              <a:gd name="connsiteY725" fmla="*/ 519882 h 2630635"/>
              <a:gd name="connsiteX726" fmla="*/ 2082117 w 13053818"/>
              <a:gd name="connsiteY726" fmla="*/ 522285 h 2630635"/>
              <a:gd name="connsiteX727" fmla="*/ 2082117 w 13053818"/>
              <a:gd name="connsiteY727" fmla="*/ 527092 h 2630635"/>
              <a:gd name="connsiteX728" fmla="*/ 2078112 w 13053818"/>
              <a:gd name="connsiteY728" fmla="*/ 529495 h 2630635"/>
              <a:gd name="connsiteX729" fmla="*/ 2080515 w 13053818"/>
              <a:gd name="connsiteY729" fmla="*/ 535903 h 2630635"/>
              <a:gd name="connsiteX730" fmla="*/ 2082918 w 13053818"/>
              <a:gd name="connsiteY730" fmla="*/ 634433 h 2630635"/>
              <a:gd name="connsiteX731" fmla="*/ 2078913 w 13053818"/>
              <a:gd name="connsiteY731" fmla="*/ 636035 h 2630635"/>
              <a:gd name="connsiteX732" fmla="*/ 2078913 w 13053818"/>
              <a:gd name="connsiteY732" fmla="*/ 640040 h 2630635"/>
              <a:gd name="connsiteX733" fmla="*/ 2080515 w 13053818"/>
              <a:gd name="connsiteY733" fmla="*/ 642443 h 2630635"/>
              <a:gd name="connsiteX734" fmla="*/ 2078913 w 13053818"/>
              <a:gd name="connsiteY734" fmla="*/ 765004 h 2630635"/>
              <a:gd name="connsiteX735" fmla="*/ 2070101 w 13053818"/>
              <a:gd name="connsiteY735" fmla="*/ 766606 h 2630635"/>
              <a:gd name="connsiteX736" fmla="*/ 2070101 w 13053818"/>
              <a:gd name="connsiteY736" fmla="*/ 772214 h 2630635"/>
              <a:gd name="connsiteX737" fmla="*/ 2066096 w 13053818"/>
              <a:gd name="connsiteY737" fmla="*/ 772214 h 2630635"/>
              <a:gd name="connsiteX738" fmla="*/ 2066096 w 13053818"/>
              <a:gd name="connsiteY738" fmla="*/ 793041 h 2630635"/>
              <a:gd name="connsiteX739" fmla="*/ 2043666 w 13053818"/>
              <a:gd name="connsiteY739" fmla="*/ 806659 h 2630635"/>
              <a:gd name="connsiteX740" fmla="*/ 2043666 w 13053818"/>
              <a:gd name="connsiteY740" fmla="*/ 804256 h 2630635"/>
              <a:gd name="connsiteX741" fmla="*/ 2041263 w 13053818"/>
              <a:gd name="connsiteY741" fmla="*/ 804256 h 2630635"/>
              <a:gd name="connsiteX742" fmla="*/ 2041263 w 13053818"/>
              <a:gd name="connsiteY742" fmla="*/ 808261 h 2630635"/>
              <a:gd name="connsiteX743" fmla="*/ 2047672 w 13053818"/>
              <a:gd name="connsiteY743" fmla="*/ 833093 h 2630635"/>
              <a:gd name="connsiteX744" fmla="*/ 2049274 w 13053818"/>
              <a:gd name="connsiteY744" fmla="*/ 836298 h 2630635"/>
              <a:gd name="connsiteX745" fmla="*/ 2020436 w 13053818"/>
              <a:gd name="connsiteY745" fmla="*/ 842706 h 2630635"/>
              <a:gd name="connsiteX746" fmla="*/ 2020436 w 13053818"/>
              <a:gd name="connsiteY746" fmla="*/ 846711 h 2630635"/>
              <a:gd name="connsiteX747" fmla="*/ 2018033 w 13053818"/>
              <a:gd name="connsiteY747" fmla="*/ 848313 h 2630635"/>
              <a:gd name="connsiteX748" fmla="*/ 2018033 w 13053818"/>
              <a:gd name="connsiteY748" fmla="*/ 850716 h 2630635"/>
              <a:gd name="connsiteX749" fmla="*/ 2015630 w 13053818"/>
              <a:gd name="connsiteY749" fmla="*/ 852319 h 2630635"/>
              <a:gd name="connsiteX750" fmla="*/ 2015630 w 13053818"/>
              <a:gd name="connsiteY750" fmla="*/ 858727 h 2630635"/>
              <a:gd name="connsiteX751" fmla="*/ 2011624 w 13053818"/>
              <a:gd name="connsiteY751" fmla="*/ 860329 h 2630635"/>
              <a:gd name="connsiteX752" fmla="*/ 2011624 w 13053818"/>
              <a:gd name="connsiteY752" fmla="*/ 885162 h 2630635"/>
              <a:gd name="connsiteX753" fmla="*/ 2025242 w 13053818"/>
              <a:gd name="connsiteY753" fmla="*/ 915602 h 2630635"/>
              <a:gd name="connsiteX754" fmla="*/ 2033253 w 13053818"/>
              <a:gd name="connsiteY754" fmla="*/ 922010 h 2630635"/>
              <a:gd name="connsiteX755" fmla="*/ 2048473 w 13053818"/>
              <a:gd name="connsiteY755" fmla="*/ 930822 h 2630635"/>
              <a:gd name="connsiteX756" fmla="*/ 2048473 w 13053818"/>
              <a:gd name="connsiteY756" fmla="*/ 958858 h 2630635"/>
              <a:gd name="connsiteX757" fmla="*/ 2054080 w 13053818"/>
              <a:gd name="connsiteY757" fmla="*/ 966068 h 2630635"/>
              <a:gd name="connsiteX758" fmla="*/ 2054080 w 13053818"/>
              <a:gd name="connsiteY758" fmla="*/ 1009325 h 2630635"/>
              <a:gd name="connsiteX759" fmla="*/ 2068499 w 13053818"/>
              <a:gd name="connsiteY759" fmla="*/ 1014131 h 2630635"/>
              <a:gd name="connsiteX760" fmla="*/ 2042064 w 13053818"/>
              <a:gd name="connsiteY760" fmla="*/ 1604506 h 2630635"/>
              <a:gd name="connsiteX761" fmla="*/ 2029248 w 13053818"/>
              <a:gd name="connsiteY761" fmla="*/ 1604506 h 2630635"/>
              <a:gd name="connsiteX762" fmla="*/ 2029248 w 13053818"/>
              <a:gd name="connsiteY762" fmla="*/ 1650967 h 2630635"/>
              <a:gd name="connsiteX763" fmla="*/ 2011624 w 13053818"/>
              <a:gd name="connsiteY763" fmla="*/ 1650967 h 2630635"/>
              <a:gd name="connsiteX764" fmla="*/ 2011624 w 13053818"/>
              <a:gd name="connsiteY764" fmla="*/ 1659778 h 2630635"/>
              <a:gd name="connsiteX765" fmla="*/ 1959556 w 13053818"/>
              <a:gd name="connsiteY765" fmla="*/ 1659778 h 2630635"/>
              <a:gd name="connsiteX766" fmla="*/ 1955551 w 13053818"/>
              <a:gd name="connsiteY766" fmla="*/ 1655773 h 2630635"/>
              <a:gd name="connsiteX767" fmla="*/ 1955551 w 13053818"/>
              <a:gd name="connsiteY767" fmla="*/ 1642956 h 2630635"/>
              <a:gd name="connsiteX768" fmla="*/ 1951545 w 13053818"/>
              <a:gd name="connsiteY768" fmla="*/ 1642956 h 2630635"/>
              <a:gd name="connsiteX769" fmla="*/ 1951545 w 13053818"/>
              <a:gd name="connsiteY769" fmla="*/ 1630139 h 2630635"/>
              <a:gd name="connsiteX770" fmla="*/ 1998006 w 13053818"/>
              <a:gd name="connsiteY770" fmla="*/ 1620527 h 2630635"/>
              <a:gd name="connsiteX771" fmla="*/ 1998006 w 13053818"/>
              <a:gd name="connsiteY771" fmla="*/ 1602103 h 2630635"/>
              <a:gd name="connsiteX772" fmla="*/ 1915498 w 13053818"/>
              <a:gd name="connsiteY772" fmla="*/ 1580474 h 2630635"/>
              <a:gd name="connsiteX773" fmla="*/ 1915498 w 13053818"/>
              <a:gd name="connsiteY773" fmla="*/ 1575668 h 2630635"/>
              <a:gd name="connsiteX774" fmla="*/ 1908289 w 13053818"/>
              <a:gd name="connsiteY774" fmla="*/ 1575668 h 2630635"/>
              <a:gd name="connsiteX775" fmla="*/ 1908289 w 13053818"/>
              <a:gd name="connsiteY775" fmla="*/ 1555642 h 2630635"/>
              <a:gd name="connsiteX776" fmla="*/ 1934723 w 13053818"/>
              <a:gd name="connsiteY776" fmla="*/ 1555642 h 2630635"/>
              <a:gd name="connsiteX777" fmla="*/ 1938729 w 13053818"/>
              <a:gd name="connsiteY777" fmla="*/ 1548432 h 2630635"/>
              <a:gd name="connsiteX778" fmla="*/ 1951545 w 13053818"/>
              <a:gd name="connsiteY778" fmla="*/ 1548432 h 2630635"/>
              <a:gd name="connsiteX779" fmla="*/ 1951545 w 13053818"/>
              <a:gd name="connsiteY779" fmla="*/ 1544427 h 2630635"/>
              <a:gd name="connsiteX780" fmla="*/ 1949142 w 13053818"/>
              <a:gd name="connsiteY780" fmla="*/ 1544427 h 2630635"/>
              <a:gd name="connsiteX781" fmla="*/ 1949142 w 13053818"/>
              <a:gd name="connsiteY781" fmla="*/ 1530008 h 2630635"/>
              <a:gd name="connsiteX782" fmla="*/ 1913095 w 13053818"/>
              <a:gd name="connsiteY782" fmla="*/ 1530008 h 2630635"/>
              <a:gd name="connsiteX783" fmla="*/ 1913095 w 13053818"/>
              <a:gd name="connsiteY783" fmla="*/ 1521196 h 2630635"/>
              <a:gd name="connsiteX784" fmla="*/ 1909891 w 13053818"/>
              <a:gd name="connsiteY784" fmla="*/ 1516390 h 2630635"/>
              <a:gd name="connsiteX785" fmla="*/ 1899477 w 13053818"/>
              <a:gd name="connsiteY785" fmla="*/ 1516390 h 2630635"/>
              <a:gd name="connsiteX786" fmla="*/ 1899477 w 13053818"/>
              <a:gd name="connsiteY786" fmla="*/ 1523600 h 2630635"/>
              <a:gd name="connsiteX787" fmla="*/ 1824979 w 13053818"/>
              <a:gd name="connsiteY787" fmla="*/ 1496364 h 2630635"/>
              <a:gd name="connsiteX788" fmla="*/ 1763298 w 13053818"/>
              <a:gd name="connsiteY788" fmla="*/ 1440290 h 2630635"/>
              <a:gd name="connsiteX789" fmla="*/ 1763298 w 13053818"/>
              <a:gd name="connsiteY789" fmla="*/ 1431479 h 2630635"/>
              <a:gd name="connsiteX790" fmla="*/ 1768105 w 13053818"/>
              <a:gd name="connsiteY790" fmla="*/ 1431479 h 2630635"/>
              <a:gd name="connsiteX791" fmla="*/ 1768105 w 13053818"/>
              <a:gd name="connsiteY791" fmla="*/ 1426672 h 2630635"/>
              <a:gd name="connsiteX792" fmla="*/ 1763298 w 13053818"/>
              <a:gd name="connsiteY792" fmla="*/ 1426672 h 2630635"/>
              <a:gd name="connsiteX793" fmla="*/ 1763298 w 13053818"/>
              <a:gd name="connsiteY793" fmla="*/ 1419463 h 2630635"/>
              <a:gd name="connsiteX794" fmla="*/ 1760895 w 13053818"/>
              <a:gd name="connsiteY794" fmla="*/ 1417861 h 2630635"/>
              <a:gd name="connsiteX795" fmla="*/ 1755288 w 13053818"/>
              <a:gd name="connsiteY795" fmla="*/ 1417861 h 2630635"/>
              <a:gd name="connsiteX796" fmla="*/ 1755288 w 13053818"/>
              <a:gd name="connsiteY796" fmla="*/ 1405845 h 2630635"/>
              <a:gd name="connsiteX797" fmla="*/ 1749681 w 13053818"/>
              <a:gd name="connsiteY797" fmla="*/ 1405845 h 2630635"/>
              <a:gd name="connsiteX798" fmla="*/ 1749681 w 13053818"/>
              <a:gd name="connsiteY798" fmla="*/ 1417060 h 2630635"/>
              <a:gd name="connsiteX799" fmla="*/ 1742471 w 13053818"/>
              <a:gd name="connsiteY799" fmla="*/ 1417060 h 2630635"/>
              <a:gd name="connsiteX800" fmla="*/ 1742471 w 13053818"/>
              <a:gd name="connsiteY800" fmla="*/ 1405845 h 2630635"/>
              <a:gd name="connsiteX801" fmla="*/ 1737665 w 13053818"/>
              <a:gd name="connsiteY801" fmla="*/ 1405845 h 2630635"/>
              <a:gd name="connsiteX802" fmla="*/ 1737665 w 13053818"/>
              <a:gd name="connsiteY802" fmla="*/ 1428275 h 2630635"/>
              <a:gd name="connsiteX803" fmla="*/ 1732057 w 13053818"/>
              <a:gd name="connsiteY803" fmla="*/ 1428275 h 2630635"/>
              <a:gd name="connsiteX804" fmla="*/ 1732057 w 13053818"/>
              <a:gd name="connsiteY804" fmla="*/ 1433081 h 2630635"/>
              <a:gd name="connsiteX805" fmla="*/ 1581460 w 13053818"/>
              <a:gd name="connsiteY805" fmla="*/ 1433081 h 2630635"/>
              <a:gd name="connsiteX806" fmla="*/ 1427658 w 13053818"/>
              <a:gd name="connsiteY806" fmla="*/ 1433081 h 2630635"/>
              <a:gd name="connsiteX807" fmla="*/ 1427658 w 13053818"/>
              <a:gd name="connsiteY807" fmla="*/ 1428275 h 2630635"/>
              <a:gd name="connsiteX808" fmla="*/ 1422051 w 13053818"/>
              <a:gd name="connsiteY808" fmla="*/ 1428275 h 2630635"/>
              <a:gd name="connsiteX809" fmla="*/ 1422051 w 13053818"/>
              <a:gd name="connsiteY809" fmla="*/ 1405845 h 2630635"/>
              <a:gd name="connsiteX810" fmla="*/ 1417244 w 13053818"/>
              <a:gd name="connsiteY810" fmla="*/ 1405845 h 2630635"/>
              <a:gd name="connsiteX811" fmla="*/ 1417244 w 13053818"/>
              <a:gd name="connsiteY811" fmla="*/ 1417060 h 2630635"/>
              <a:gd name="connsiteX812" fmla="*/ 1410035 w 13053818"/>
              <a:gd name="connsiteY812" fmla="*/ 1417060 h 2630635"/>
              <a:gd name="connsiteX813" fmla="*/ 1410035 w 13053818"/>
              <a:gd name="connsiteY813" fmla="*/ 1405845 h 2630635"/>
              <a:gd name="connsiteX814" fmla="*/ 1404427 w 13053818"/>
              <a:gd name="connsiteY814" fmla="*/ 1405845 h 2630635"/>
              <a:gd name="connsiteX815" fmla="*/ 1404427 w 13053818"/>
              <a:gd name="connsiteY815" fmla="*/ 1417861 h 2630635"/>
              <a:gd name="connsiteX816" fmla="*/ 1398820 w 13053818"/>
              <a:gd name="connsiteY816" fmla="*/ 1417861 h 2630635"/>
              <a:gd name="connsiteX817" fmla="*/ 1396417 w 13053818"/>
              <a:gd name="connsiteY817" fmla="*/ 1419463 h 2630635"/>
              <a:gd name="connsiteX818" fmla="*/ 1396417 w 13053818"/>
              <a:gd name="connsiteY818" fmla="*/ 1426672 h 2630635"/>
              <a:gd name="connsiteX819" fmla="*/ 1391611 w 13053818"/>
              <a:gd name="connsiteY819" fmla="*/ 1426672 h 2630635"/>
              <a:gd name="connsiteX820" fmla="*/ 1391611 w 13053818"/>
              <a:gd name="connsiteY820" fmla="*/ 1431479 h 2630635"/>
              <a:gd name="connsiteX821" fmla="*/ 1396417 w 13053818"/>
              <a:gd name="connsiteY821" fmla="*/ 1431479 h 2630635"/>
              <a:gd name="connsiteX822" fmla="*/ 1396417 w 13053818"/>
              <a:gd name="connsiteY822" fmla="*/ 1440290 h 2630635"/>
              <a:gd name="connsiteX823" fmla="*/ 1334736 w 13053818"/>
              <a:gd name="connsiteY823" fmla="*/ 1496364 h 2630635"/>
              <a:gd name="connsiteX824" fmla="*/ 1260238 w 13053818"/>
              <a:gd name="connsiteY824" fmla="*/ 1523600 h 2630635"/>
              <a:gd name="connsiteX825" fmla="*/ 1260238 w 13053818"/>
              <a:gd name="connsiteY825" fmla="*/ 1516390 h 2630635"/>
              <a:gd name="connsiteX826" fmla="*/ 1249825 w 13053818"/>
              <a:gd name="connsiteY826" fmla="*/ 1516390 h 2630635"/>
              <a:gd name="connsiteX827" fmla="*/ 1246620 w 13053818"/>
              <a:gd name="connsiteY827" fmla="*/ 1521196 h 2630635"/>
              <a:gd name="connsiteX828" fmla="*/ 1246620 w 13053818"/>
              <a:gd name="connsiteY828" fmla="*/ 1530008 h 2630635"/>
              <a:gd name="connsiteX829" fmla="*/ 1210573 w 13053818"/>
              <a:gd name="connsiteY829" fmla="*/ 1530008 h 2630635"/>
              <a:gd name="connsiteX830" fmla="*/ 1210573 w 13053818"/>
              <a:gd name="connsiteY830" fmla="*/ 1544427 h 2630635"/>
              <a:gd name="connsiteX831" fmla="*/ 1207369 w 13053818"/>
              <a:gd name="connsiteY831" fmla="*/ 1544427 h 2630635"/>
              <a:gd name="connsiteX832" fmla="*/ 1207369 w 13053818"/>
              <a:gd name="connsiteY832" fmla="*/ 1548432 h 2630635"/>
              <a:gd name="connsiteX833" fmla="*/ 1220186 w 13053818"/>
              <a:gd name="connsiteY833" fmla="*/ 1548432 h 2630635"/>
              <a:gd name="connsiteX834" fmla="*/ 1224191 w 13053818"/>
              <a:gd name="connsiteY834" fmla="*/ 1555642 h 2630635"/>
              <a:gd name="connsiteX835" fmla="*/ 1250626 w 13053818"/>
              <a:gd name="connsiteY835" fmla="*/ 1555642 h 2630635"/>
              <a:gd name="connsiteX836" fmla="*/ 1250626 w 13053818"/>
              <a:gd name="connsiteY836" fmla="*/ 1575668 h 2630635"/>
              <a:gd name="connsiteX837" fmla="*/ 1243416 w 13053818"/>
              <a:gd name="connsiteY837" fmla="*/ 1575668 h 2630635"/>
              <a:gd name="connsiteX838" fmla="*/ 1243416 w 13053818"/>
              <a:gd name="connsiteY838" fmla="*/ 1580474 h 2630635"/>
              <a:gd name="connsiteX839" fmla="*/ 1160908 w 13053818"/>
              <a:gd name="connsiteY839" fmla="*/ 1602103 h 2630635"/>
              <a:gd name="connsiteX840" fmla="*/ 1160908 w 13053818"/>
              <a:gd name="connsiteY840" fmla="*/ 1619726 h 2630635"/>
              <a:gd name="connsiteX841" fmla="*/ 1207369 w 13053818"/>
              <a:gd name="connsiteY841" fmla="*/ 1629338 h 2630635"/>
              <a:gd name="connsiteX842" fmla="*/ 1207369 w 13053818"/>
              <a:gd name="connsiteY842" fmla="*/ 1642155 h 2630635"/>
              <a:gd name="connsiteX843" fmla="*/ 1203364 w 13053818"/>
              <a:gd name="connsiteY843" fmla="*/ 1642155 h 2630635"/>
              <a:gd name="connsiteX844" fmla="*/ 1203364 w 13053818"/>
              <a:gd name="connsiteY844" fmla="*/ 1654972 h 2630635"/>
              <a:gd name="connsiteX845" fmla="*/ 1199358 w 13053818"/>
              <a:gd name="connsiteY845" fmla="*/ 1658977 h 2630635"/>
              <a:gd name="connsiteX846" fmla="*/ 945425 w 13053818"/>
              <a:gd name="connsiteY846" fmla="*/ 1658977 h 2630635"/>
              <a:gd name="connsiteX847" fmla="*/ 945425 w 13053818"/>
              <a:gd name="connsiteY847" fmla="*/ 1654972 h 2630635"/>
              <a:gd name="connsiteX848" fmla="*/ 939818 w 13053818"/>
              <a:gd name="connsiteY848" fmla="*/ 1654972 h 2630635"/>
              <a:gd name="connsiteX849" fmla="*/ 939818 w 13053818"/>
              <a:gd name="connsiteY849" fmla="*/ 1662182 h 2630635"/>
              <a:gd name="connsiteX850" fmla="*/ 935011 w 13053818"/>
              <a:gd name="connsiteY850" fmla="*/ 1662182 h 2630635"/>
              <a:gd name="connsiteX851" fmla="*/ 935011 w 13053818"/>
              <a:gd name="connsiteY851" fmla="*/ 1670993 h 2630635"/>
              <a:gd name="connsiteX852" fmla="*/ 939017 w 13053818"/>
              <a:gd name="connsiteY852" fmla="*/ 1670993 h 2630635"/>
              <a:gd name="connsiteX853" fmla="*/ 939017 w 13053818"/>
              <a:gd name="connsiteY853" fmla="*/ 1683810 h 2630635"/>
              <a:gd name="connsiteX854" fmla="*/ 930205 w 13053818"/>
              <a:gd name="connsiteY854" fmla="*/ 1683810 h 2630635"/>
              <a:gd name="connsiteX855" fmla="*/ 930205 w 13053818"/>
              <a:gd name="connsiteY855" fmla="*/ 1689417 h 2630635"/>
              <a:gd name="connsiteX856" fmla="*/ 930205 w 13053818"/>
              <a:gd name="connsiteY856" fmla="*/ 1725465 h 2630635"/>
              <a:gd name="connsiteX857" fmla="*/ 881341 w 13053818"/>
              <a:gd name="connsiteY857" fmla="*/ 1725465 h 2630635"/>
              <a:gd name="connsiteX858" fmla="*/ 881341 w 13053818"/>
              <a:gd name="connsiteY858" fmla="*/ 1747894 h 2630635"/>
              <a:gd name="connsiteX859" fmla="*/ 798833 w 13053818"/>
              <a:gd name="connsiteY859" fmla="*/ 1747894 h 2630635"/>
              <a:gd name="connsiteX860" fmla="*/ 798833 w 13053818"/>
              <a:gd name="connsiteY860" fmla="*/ 1758308 h 2630635"/>
              <a:gd name="connsiteX861" fmla="*/ 785215 w 13053818"/>
              <a:gd name="connsiteY861" fmla="*/ 1758308 h 2630635"/>
              <a:gd name="connsiteX862" fmla="*/ 785215 w 13053818"/>
              <a:gd name="connsiteY862" fmla="*/ 1766318 h 2630635"/>
              <a:gd name="connsiteX863" fmla="*/ 790822 w 13053818"/>
              <a:gd name="connsiteY863" fmla="*/ 1766318 h 2630635"/>
              <a:gd name="connsiteX864" fmla="*/ 790822 w 13053818"/>
              <a:gd name="connsiteY864" fmla="*/ 1777533 h 2630635"/>
              <a:gd name="connsiteX865" fmla="*/ 699502 w 13053818"/>
              <a:gd name="connsiteY865" fmla="*/ 1777533 h 2630635"/>
              <a:gd name="connsiteX866" fmla="*/ 699502 w 13053818"/>
              <a:gd name="connsiteY866" fmla="*/ 1793554 h 2630635"/>
              <a:gd name="connsiteX867" fmla="*/ 691492 w 13053818"/>
              <a:gd name="connsiteY867" fmla="*/ 1793554 h 2630635"/>
              <a:gd name="connsiteX868" fmla="*/ 691492 w 13053818"/>
              <a:gd name="connsiteY868" fmla="*/ 1788748 h 2630635"/>
              <a:gd name="connsiteX869" fmla="*/ 678675 w 13053818"/>
              <a:gd name="connsiteY869" fmla="*/ 1788748 h 2630635"/>
              <a:gd name="connsiteX870" fmla="*/ 678675 w 13053818"/>
              <a:gd name="connsiteY870" fmla="*/ 1839214 h 2630635"/>
              <a:gd name="connsiteX871" fmla="*/ 0 w 13053818"/>
              <a:gd name="connsiteY871" fmla="*/ 2334955 h 2630635"/>
              <a:gd name="connsiteX872" fmla="*/ 4917161 w 13053818"/>
              <a:gd name="connsiteY872" fmla="*/ 2630635 h 2630635"/>
              <a:gd name="connsiteX873" fmla="*/ 12465684 w 13053818"/>
              <a:gd name="connsiteY873" fmla="*/ 1865864 h 2630635"/>
              <a:gd name="connsiteX874" fmla="*/ 12870675 w 13053818"/>
              <a:gd name="connsiteY874" fmla="*/ 1839214 h 2630635"/>
              <a:gd name="connsiteX875" fmla="*/ 12870675 w 13053818"/>
              <a:gd name="connsiteY875" fmla="*/ 1807172 h 2630635"/>
              <a:gd name="connsiteX876" fmla="*/ 12843439 w 13053818"/>
              <a:gd name="connsiteY876" fmla="*/ 1807172 h 2630635"/>
              <a:gd name="connsiteX877" fmla="*/ 12843439 w 13053818"/>
              <a:gd name="connsiteY877" fmla="*/ 1807973 h 2630635"/>
              <a:gd name="connsiteX878" fmla="*/ 3091442 w 13053818"/>
              <a:gd name="connsiteY878" fmla="*/ 1433081 h 2630635"/>
              <a:gd name="connsiteX879" fmla="*/ 3091442 w 13053818"/>
              <a:gd name="connsiteY879" fmla="*/ 1420264 h 2630635"/>
              <a:gd name="connsiteX880" fmla="*/ 3093845 w 13053818"/>
              <a:gd name="connsiteY880" fmla="*/ 1420264 h 2630635"/>
              <a:gd name="connsiteX881" fmla="*/ 3093845 w 13053818"/>
              <a:gd name="connsiteY881" fmla="*/ 1433081 h 2630635"/>
              <a:gd name="connsiteX882" fmla="*/ 3091442 w 13053818"/>
              <a:gd name="connsiteY882" fmla="*/ 1433081 h 2630635"/>
              <a:gd name="connsiteX883" fmla="*/ 7477998 w 13053818"/>
              <a:gd name="connsiteY883" fmla="*/ 1419463 h 2630635"/>
              <a:gd name="connsiteX884" fmla="*/ 7477998 w 13053818"/>
              <a:gd name="connsiteY884" fmla="*/ 1430678 h 2630635"/>
              <a:gd name="connsiteX885" fmla="*/ 7464380 w 13053818"/>
              <a:gd name="connsiteY885" fmla="*/ 1443494 h 2630635"/>
              <a:gd name="connsiteX886" fmla="*/ 7421925 w 13053818"/>
              <a:gd name="connsiteY886" fmla="*/ 1443494 h 2630635"/>
              <a:gd name="connsiteX887" fmla="*/ 7421925 w 13053818"/>
              <a:gd name="connsiteY887" fmla="*/ 1408248 h 2630635"/>
              <a:gd name="connsiteX888" fmla="*/ 7381071 w 13053818"/>
              <a:gd name="connsiteY888" fmla="*/ 1408248 h 2630635"/>
              <a:gd name="connsiteX889" fmla="*/ 7381071 w 13053818"/>
              <a:gd name="connsiteY889" fmla="*/ 1417861 h 2630635"/>
              <a:gd name="connsiteX890" fmla="*/ 7395490 w 13053818"/>
              <a:gd name="connsiteY890" fmla="*/ 1417861 h 2630635"/>
              <a:gd name="connsiteX891" fmla="*/ 7395490 w 13053818"/>
              <a:gd name="connsiteY891" fmla="*/ 1438688 h 2630635"/>
              <a:gd name="connsiteX892" fmla="*/ 7281741 w 13053818"/>
              <a:gd name="connsiteY892" fmla="*/ 1438688 h 2630635"/>
              <a:gd name="connsiteX893" fmla="*/ 7281741 w 13053818"/>
              <a:gd name="connsiteY893" fmla="*/ 1231216 h 2630635"/>
              <a:gd name="connsiteX894" fmla="*/ 7265720 w 13053818"/>
              <a:gd name="connsiteY894" fmla="*/ 1231216 h 2630635"/>
              <a:gd name="connsiteX895" fmla="*/ 7265720 w 13053818"/>
              <a:gd name="connsiteY895" fmla="*/ 1195169 h 2630635"/>
              <a:gd name="connsiteX896" fmla="*/ 7240086 w 13053818"/>
              <a:gd name="connsiteY896" fmla="*/ 1195169 h 2630635"/>
              <a:gd name="connsiteX897" fmla="*/ 7240086 w 13053818"/>
              <a:gd name="connsiteY897" fmla="*/ 1179949 h 2630635"/>
              <a:gd name="connsiteX898" fmla="*/ 7229672 w 13053818"/>
              <a:gd name="connsiteY898" fmla="*/ 1179949 h 2630635"/>
              <a:gd name="connsiteX899" fmla="*/ 7229672 w 13053818"/>
              <a:gd name="connsiteY899" fmla="*/ 1188760 h 2630635"/>
              <a:gd name="connsiteX900" fmla="*/ 7221662 w 13053818"/>
              <a:gd name="connsiteY900" fmla="*/ 1188760 h 2630635"/>
              <a:gd name="connsiteX901" fmla="*/ 7272929 w 13053818"/>
              <a:gd name="connsiteY901" fmla="*/ 808261 h 2630635"/>
              <a:gd name="connsiteX902" fmla="*/ 7449961 w 13053818"/>
              <a:gd name="connsiteY902" fmla="*/ 808261 h 2630635"/>
              <a:gd name="connsiteX903" fmla="*/ 7510040 w 13053818"/>
              <a:gd name="connsiteY903" fmla="*/ 1419463 h 2630635"/>
              <a:gd name="connsiteX904" fmla="*/ 7477998 w 13053818"/>
              <a:gd name="connsiteY904" fmla="*/ 1419463 h 2630635"/>
              <a:gd name="connsiteX905" fmla="*/ 9877948 w 13053818"/>
              <a:gd name="connsiteY905" fmla="*/ 711334 h 2630635"/>
              <a:gd name="connsiteX906" fmla="*/ 9970869 w 13053818"/>
              <a:gd name="connsiteY906" fmla="*/ 535903 h 2630635"/>
              <a:gd name="connsiteX907" fmla="*/ 10043765 w 13053818"/>
              <a:gd name="connsiteY907" fmla="*/ 711334 h 2630635"/>
              <a:gd name="connsiteX908" fmla="*/ 9877948 w 13053818"/>
              <a:gd name="connsiteY908" fmla="*/ 711334 h 2630635"/>
              <a:gd name="connsiteX0" fmla="*/ 12843439 w 14131234"/>
              <a:gd name="connsiteY0" fmla="*/ 1807973 h 2918636"/>
              <a:gd name="connsiteX1" fmla="*/ 12843439 w 14131234"/>
              <a:gd name="connsiteY1" fmla="*/ 1776732 h 2918636"/>
              <a:gd name="connsiteX2" fmla="*/ 12820208 w 14131234"/>
              <a:gd name="connsiteY2" fmla="*/ 1776732 h 2918636"/>
              <a:gd name="connsiteX3" fmla="*/ 12820208 w 14131234"/>
              <a:gd name="connsiteY3" fmla="*/ 1765517 h 2918636"/>
              <a:gd name="connsiteX4" fmla="*/ 12797780 w 14131234"/>
              <a:gd name="connsiteY4" fmla="*/ 1754302 h 2918636"/>
              <a:gd name="connsiteX5" fmla="*/ 12699250 w 14131234"/>
              <a:gd name="connsiteY5" fmla="*/ 1754302 h 2918636"/>
              <a:gd name="connsiteX6" fmla="*/ 12699250 w 14131234"/>
              <a:gd name="connsiteY6" fmla="*/ 1711847 h 2918636"/>
              <a:gd name="connsiteX7" fmla="*/ 12700853 w 14131234"/>
              <a:gd name="connsiteY7" fmla="*/ 1709443 h 2918636"/>
              <a:gd name="connsiteX8" fmla="*/ 12700853 w 14131234"/>
              <a:gd name="connsiteY8" fmla="*/ 1697428 h 2918636"/>
              <a:gd name="connsiteX9" fmla="*/ 12727287 w 14131234"/>
              <a:gd name="connsiteY9" fmla="*/ 1690218 h 2918636"/>
              <a:gd name="connsiteX10" fmla="*/ 12727287 w 14131234"/>
              <a:gd name="connsiteY10" fmla="*/ 1685412 h 2918636"/>
              <a:gd name="connsiteX11" fmla="*/ 12706459 w 14131234"/>
              <a:gd name="connsiteY11" fmla="*/ 1672595 h 2918636"/>
              <a:gd name="connsiteX12" fmla="*/ 12680024 w 14131234"/>
              <a:gd name="connsiteY12" fmla="*/ 1661380 h 2918636"/>
              <a:gd name="connsiteX13" fmla="*/ 12680024 w 14131234"/>
              <a:gd name="connsiteY13" fmla="*/ 1654171 h 2918636"/>
              <a:gd name="connsiteX14" fmla="*/ 12676821 w 14131234"/>
              <a:gd name="connsiteY14" fmla="*/ 1651768 h 2918636"/>
              <a:gd name="connsiteX15" fmla="*/ 12676821 w 14131234"/>
              <a:gd name="connsiteY15" fmla="*/ 1642956 h 2918636"/>
              <a:gd name="connsiteX16" fmla="*/ 12701653 w 14131234"/>
              <a:gd name="connsiteY16" fmla="*/ 1629338 h 2918636"/>
              <a:gd name="connsiteX17" fmla="*/ 12703255 w 14131234"/>
              <a:gd name="connsiteY17" fmla="*/ 1618124 h 2918636"/>
              <a:gd name="connsiteX18" fmla="*/ 12676019 w 14131234"/>
              <a:gd name="connsiteY18" fmla="*/ 1605307 h 2918636"/>
              <a:gd name="connsiteX19" fmla="*/ 12643977 w 14131234"/>
              <a:gd name="connsiteY19" fmla="*/ 1591689 h 2918636"/>
              <a:gd name="connsiteX20" fmla="*/ 12643977 w 14131234"/>
              <a:gd name="connsiteY20" fmla="*/ 1584480 h 2918636"/>
              <a:gd name="connsiteX21" fmla="*/ 12642375 w 14131234"/>
              <a:gd name="connsiteY21" fmla="*/ 1581275 h 2918636"/>
              <a:gd name="connsiteX22" fmla="*/ 12642375 w 14131234"/>
              <a:gd name="connsiteY22" fmla="*/ 1561249 h 2918636"/>
              <a:gd name="connsiteX23" fmla="*/ 12669611 w 14131234"/>
              <a:gd name="connsiteY23" fmla="*/ 1554040 h 2918636"/>
              <a:gd name="connsiteX24" fmla="*/ 12669611 w 14131234"/>
              <a:gd name="connsiteY24" fmla="*/ 1542024 h 2918636"/>
              <a:gd name="connsiteX25" fmla="*/ 12611935 w 14131234"/>
              <a:gd name="connsiteY25" fmla="*/ 1507579 h 2918636"/>
              <a:gd name="connsiteX26" fmla="*/ 12578291 w 14131234"/>
              <a:gd name="connsiteY26" fmla="*/ 1477139 h 2918636"/>
              <a:gd name="connsiteX27" fmla="*/ 12578291 w 14131234"/>
              <a:gd name="connsiteY27" fmla="*/ 1474736 h 2918636"/>
              <a:gd name="connsiteX28" fmla="*/ 12579893 w 14131234"/>
              <a:gd name="connsiteY28" fmla="*/ 1474736 h 2918636"/>
              <a:gd name="connsiteX29" fmla="*/ 12579893 w 14131234"/>
              <a:gd name="connsiteY29" fmla="*/ 1464322 h 2918636"/>
              <a:gd name="connsiteX30" fmla="*/ 12573485 w 14131234"/>
              <a:gd name="connsiteY30" fmla="*/ 1453107 h 2918636"/>
              <a:gd name="connsiteX31" fmla="*/ 12575087 w 14131234"/>
              <a:gd name="connsiteY31" fmla="*/ 1453107 h 2918636"/>
              <a:gd name="connsiteX32" fmla="*/ 12576690 w 14131234"/>
              <a:gd name="connsiteY32" fmla="*/ 1451505 h 2918636"/>
              <a:gd name="connsiteX33" fmla="*/ 12576690 w 14131234"/>
              <a:gd name="connsiteY33" fmla="*/ 1447500 h 2918636"/>
              <a:gd name="connsiteX34" fmla="*/ 12574286 w 14131234"/>
              <a:gd name="connsiteY34" fmla="*/ 1447500 h 2918636"/>
              <a:gd name="connsiteX35" fmla="*/ 12577490 w 14131234"/>
              <a:gd name="connsiteY35" fmla="*/ 1435484 h 2918636"/>
              <a:gd name="connsiteX36" fmla="*/ 12566276 w 14131234"/>
              <a:gd name="connsiteY36" fmla="*/ 1425871 h 2918636"/>
              <a:gd name="connsiteX37" fmla="*/ 12555061 w 14131234"/>
              <a:gd name="connsiteY37" fmla="*/ 1435484 h 2918636"/>
              <a:gd name="connsiteX38" fmla="*/ 12558265 w 14131234"/>
              <a:gd name="connsiteY38" fmla="*/ 1447500 h 2918636"/>
              <a:gd name="connsiteX39" fmla="*/ 12555861 w 14131234"/>
              <a:gd name="connsiteY39" fmla="*/ 1447500 h 2918636"/>
              <a:gd name="connsiteX40" fmla="*/ 12555861 w 14131234"/>
              <a:gd name="connsiteY40" fmla="*/ 1451505 h 2918636"/>
              <a:gd name="connsiteX41" fmla="*/ 12557464 w 14131234"/>
              <a:gd name="connsiteY41" fmla="*/ 1453107 h 2918636"/>
              <a:gd name="connsiteX42" fmla="*/ 12559066 w 14131234"/>
              <a:gd name="connsiteY42" fmla="*/ 1453107 h 2918636"/>
              <a:gd name="connsiteX43" fmla="*/ 12552658 w 14131234"/>
              <a:gd name="connsiteY43" fmla="*/ 1464322 h 2918636"/>
              <a:gd name="connsiteX44" fmla="*/ 12552658 w 14131234"/>
              <a:gd name="connsiteY44" fmla="*/ 1474736 h 2918636"/>
              <a:gd name="connsiteX45" fmla="*/ 12554260 w 14131234"/>
              <a:gd name="connsiteY45" fmla="*/ 1474736 h 2918636"/>
              <a:gd name="connsiteX46" fmla="*/ 12554260 w 14131234"/>
              <a:gd name="connsiteY46" fmla="*/ 1477139 h 2918636"/>
              <a:gd name="connsiteX47" fmla="*/ 12520616 w 14131234"/>
              <a:gd name="connsiteY47" fmla="*/ 1507579 h 2918636"/>
              <a:gd name="connsiteX48" fmla="*/ 12462940 w 14131234"/>
              <a:gd name="connsiteY48" fmla="*/ 1542024 h 2918636"/>
              <a:gd name="connsiteX49" fmla="*/ 12462940 w 14131234"/>
              <a:gd name="connsiteY49" fmla="*/ 1554040 h 2918636"/>
              <a:gd name="connsiteX50" fmla="*/ 12490176 w 14131234"/>
              <a:gd name="connsiteY50" fmla="*/ 1561249 h 2918636"/>
              <a:gd name="connsiteX51" fmla="*/ 12490176 w 14131234"/>
              <a:gd name="connsiteY51" fmla="*/ 1581275 h 2918636"/>
              <a:gd name="connsiteX52" fmla="*/ 12488574 w 14131234"/>
              <a:gd name="connsiteY52" fmla="*/ 1584480 h 2918636"/>
              <a:gd name="connsiteX53" fmla="*/ 12488574 w 14131234"/>
              <a:gd name="connsiteY53" fmla="*/ 1591689 h 2918636"/>
              <a:gd name="connsiteX54" fmla="*/ 12456532 w 14131234"/>
              <a:gd name="connsiteY54" fmla="*/ 1605307 h 2918636"/>
              <a:gd name="connsiteX55" fmla="*/ 12429296 w 14131234"/>
              <a:gd name="connsiteY55" fmla="*/ 1618124 h 2918636"/>
              <a:gd name="connsiteX56" fmla="*/ 12430898 w 14131234"/>
              <a:gd name="connsiteY56" fmla="*/ 1629338 h 2918636"/>
              <a:gd name="connsiteX57" fmla="*/ 12455730 w 14131234"/>
              <a:gd name="connsiteY57" fmla="*/ 1642956 h 2918636"/>
              <a:gd name="connsiteX58" fmla="*/ 12455730 w 14131234"/>
              <a:gd name="connsiteY58" fmla="*/ 1651768 h 2918636"/>
              <a:gd name="connsiteX59" fmla="*/ 12452527 w 14131234"/>
              <a:gd name="connsiteY59" fmla="*/ 1654171 h 2918636"/>
              <a:gd name="connsiteX60" fmla="*/ 12452527 w 14131234"/>
              <a:gd name="connsiteY60" fmla="*/ 1661380 h 2918636"/>
              <a:gd name="connsiteX61" fmla="*/ 12426092 w 14131234"/>
              <a:gd name="connsiteY61" fmla="*/ 1672595 h 2918636"/>
              <a:gd name="connsiteX62" fmla="*/ 12405264 w 14131234"/>
              <a:gd name="connsiteY62" fmla="*/ 1685412 h 2918636"/>
              <a:gd name="connsiteX63" fmla="*/ 12405264 w 14131234"/>
              <a:gd name="connsiteY63" fmla="*/ 1690218 h 2918636"/>
              <a:gd name="connsiteX64" fmla="*/ 12432500 w 14131234"/>
              <a:gd name="connsiteY64" fmla="*/ 1697428 h 2918636"/>
              <a:gd name="connsiteX65" fmla="*/ 12432500 w 14131234"/>
              <a:gd name="connsiteY65" fmla="*/ 1709443 h 2918636"/>
              <a:gd name="connsiteX66" fmla="*/ 12434102 w 14131234"/>
              <a:gd name="connsiteY66" fmla="*/ 1711847 h 2918636"/>
              <a:gd name="connsiteX67" fmla="*/ 12434102 w 14131234"/>
              <a:gd name="connsiteY67" fmla="*/ 1754302 h 2918636"/>
              <a:gd name="connsiteX68" fmla="*/ 12386840 w 14131234"/>
              <a:gd name="connsiteY68" fmla="*/ 1754302 h 2918636"/>
              <a:gd name="connsiteX69" fmla="*/ 12350793 w 14131234"/>
              <a:gd name="connsiteY69" fmla="*/ 1738281 h 2918636"/>
              <a:gd name="connsiteX70" fmla="*/ 12349191 w 14131234"/>
              <a:gd name="connsiteY70" fmla="*/ 1713449 h 2918636"/>
              <a:gd name="connsiteX71" fmla="*/ 12371620 w 14131234"/>
              <a:gd name="connsiteY71" fmla="*/ 1698229 h 2918636"/>
              <a:gd name="connsiteX72" fmla="*/ 12378829 w 14131234"/>
              <a:gd name="connsiteY72" fmla="*/ 1688616 h 2918636"/>
              <a:gd name="connsiteX73" fmla="*/ 12348390 w 14131234"/>
              <a:gd name="connsiteY73" fmla="*/ 1681407 h 2918636"/>
              <a:gd name="connsiteX74" fmla="*/ 12346787 w 14131234"/>
              <a:gd name="connsiteY74" fmla="*/ 1657375 h 2918636"/>
              <a:gd name="connsiteX75" fmla="*/ 12370819 w 14131234"/>
              <a:gd name="connsiteY75" fmla="*/ 1644558 h 2918636"/>
              <a:gd name="connsiteX76" fmla="*/ 12374824 w 14131234"/>
              <a:gd name="connsiteY76" fmla="*/ 1635747 h 2918636"/>
              <a:gd name="connsiteX77" fmla="*/ 12345986 w 14131234"/>
              <a:gd name="connsiteY77" fmla="*/ 1626935 h 2918636"/>
              <a:gd name="connsiteX78" fmla="*/ 12344385 w 14131234"/>
              <a:gd name="connsiteY78" fmla="*/ 1601302 h 2918636"/>
              <a:gd name="connsiteX79" fmla="*/ 12370018 w 14131234"/>
              <a:gd name="connsiteY79" fmla="*/ 1586082 h 2918636"/>
              <a:gd name="connsiteX80" fmla="*/ 12374023 w 14131234"/>
              <a:gd name="connsiteY80" fmla="*/ 1580474 h 2918636"/>
              <a:gd name="connsiteX81" fmla="*/ 12341981 w 14131234"/>
              <a:gd name="connsiteY81" fmla="*/ 1570061 h 2918636"/>
              <a:gd name="connsiteX82" fmla="*/ 12341981 w 14131234"/>
              <a:gd name="connsiteY82" fmla="*/ 1544427 h 2918636"/>
              <a:gd name="connsiteX83" fmla="*/ 12366814 w 14131234"/>
              <a:gd name="connsiteY83" fmla="*/ 1533212 h 2918636"/>
              <a:gd name="connsiteX84" fmla="*/ 12370819 w 14131234"/>
              <a:gd name="connsiteY84" fmla="*/ 1527605 h 2918636"/>
              <a:gd name="connsiteX85" fmla="*/ 12339578 w 14131234"/>
              <a:gd name="connsiteY85" fmla="*/ 1515589 h 2918636"/>
              <a:gd name="connsiteX86" fmla="*/ 12341180 w 14131234"/>
              <a:gd name="connsiteY86" fmla="*/ 1492359 h 2918636"/>
              <a:gd name="connsiteX87" fmla="*/ 12361207 w 14131234"/>
              <a:gd name="connsiteY87" fmla="*/ 1481144 h 2918636"/>
              <a:gd name="connsiteX88" fmla="*/ 12365212 w 14131234"/>
              <a:gd name="connsiteY88" fmla="*/ 1472332 h 2918636"/>
              <a:gd name="connsiteX89" fmla="*/ 12338777 w 14131234"/>
              <a:gd name="connsiteY89" fmla="*/ 1459516 h 2918636"/>
              <a:gd name="connsiteX90" fmla="*/ 12338777 w 14131234"/>
              <a:gd name="connsiteY90" fmla="*/ 1435484 h 2918636"/>
              <a:gd name="connsiteX91" fmla="*/ 12361207 w 14131234"/>
              <a:gd name="connsiteY91" fmla="*/ 1430678 h 2918636"/>
              <a:gd name="connsiteX92" fmla="*/ 12365212 w 14131234"/>
              <a:gd name="connsiteY92" fmla="*/ 1422667 h 2918636"/>
              <a:gd name="connsiteX93" fmla="*/ 12337976 w 14131234"/>
              <a:gd name="connsiteY93" fmla="*/ 1409850 h 2918636"/>
              <a:gd name="connsiteX94" fmla="*/ 12337976 w 14131234"/>
              <a:gd name="connsiteY94" fmla="*/ 1387421 h 2918636"/>
              <a:gd name="connsiteX95" fmla="*/ 12358803 w 14131234"/>
              <a:gd name="connsiteY95" fmla="*/ 1378609 h 2918636"/>
              <a:gd name="connsiteX96" fmla="*/ 12362808 w 14131234"/>
              <a:gd name="connsiteY96" fmla="*/ 1369798 h 2918636"/>
              <a:gd name="connsiteX97" fmla="*/ 12332369 w 14131234"/>
              <a:gd name="connsiteY97" fmla="*/ 1357782 h 2918636"/>
              <a:gd name="connsiteX98" fmla="*/ 12332369 w 14131234"/>
              <a:gd name="connsiteY98" fmla="*/ 1340960 h 2918636"/>
              <a:gd name="connsiteX99" fmla="*/ 12357201 w 14131234"/>
              <a:gd name="connsiteY99" fmla="*/ 1323337 h 2918636"/>
              <a:gd name="connsiteX100" fmla="*/ 12362808 w 14131234"/>
              <a:gd name="connsiteY100" fmla="*/ 1306515 h 2918636"/>
              <a:gd name="connsiteX101" fmla="*/ 12261075 w 14131234"/>
              <a:gd name="connsiteY101" fmla="*/ 1256049 h 2918636"/>
              <a:gd name="connsiteX102" fmla="*/ 12261075 w 14131234"/>
              <a:gd name="connsiteY102" fmla="*/ 1253645 h 2918636"/>
              <a:gd name="connsiteX103" fmla="*/ 12263478 w 14131234"/>
              <a:gd name="connsiteY103" fmla="*/ 1251242 h 2918636"/>
              <a:gd name="connsiteX104" fmla="*/ 12263478 w 14131234"/>
              <a:gd name="connsiteY104" fmla="*/ 1249640 h 2918636"/>
              <a:gd name="connsiteX105" fmla="*/ 12260274 w 14131234"/>
              <a:gd name="connsiteY105" fmla="*/ 1248038 h 2918636"/>
              <a:gd name="connsiteX106" fmla="*/ 12260274 w 14131234"/>
              <a:gd name="connsiteY106" fmla="*/ 1236022 h 2918636"/>
              <a:gd name="connsiteX107" fmla="*/ 12272290 w 14131234"/>
              <a:gd name="connsiteY107" fmla="*/ 1232818 h 2918636"/>
              <a:gd name="connsiteX108" fmla="*/ 12272290 w 14131234"/>
              <a:gd name="connsiteY108" fmla="*/ 1225609 h 2918636"/>
              <a:gd name="connsiteX109" fmla="*/ 12253065 w 14131234"/>
              <a:gd name="connsiteY109" fmla="*/ 1209588 h 2918636"/>
              <a:gd name="connsiteX110" fmla="*/ 12253065 w 14131234"/>
              <a:gd name="connsiteY110" fmla="*/ 1204781 h 2918636"/>
              <a:gd name="connsiteX111" fmla="*/ 12260274 w 14131234"/>
              <a:gd name="connsiteY111" fmla="*/ 1199975 h 2918636"/>
              <a:gd name="connsiteX112" fmla="*/ 12260274 w 14131234"/>
              <a:gd name="connsiteY112" fmla="*/ 1195970 h 2918636"/>
              <a:gd name="connsiteX113" fmla="*/ 12253065 w 14131234"/>
              <a:gd name="connsiteY113" fmla="*/ 1189561 h 2918636"/>
              <a:gd name="connsiteX114" fmla="*/ 12241850 w 14131234"/>
              <a:gd name="connsiteY114" fmla="*/ 1177545 h 2918636"/>
              <a:gd name="connsiteX115" fmla="*/ 12249059 w 14131234"/>
              <a:gd name="connsiteY115" fmla="*/ 1164729 h 2918636"/>
              <a:gd name="connsiteX116" fmla="*/ 12234640 w 14131234"/>
              <a:gd name="connsiteY116" fmla="*/ 1152713 h 2918636"/>
              <a:gd name="connsiteX117" fmla="*/ 12220222 w 14131234"/>
              <a:gd name="connsiteY117" fmla="*/ 1164729 h 2918636"/>
              <a:gd name="connsiteX118" fmla="*/ 12227430 w 14131234"/>
              <a:gd name="connsiteY118" fmla="*/ 1177545 h 2918636"/>
              <a:gd name="connsiteX119" fmla="*/ 12216217 w 14131234"/>
              <a:gd name="connsiteY119" fmla="*/ 1189561 h 2918636"/>
              <a:gd name="connsiteX120" fmla="*/ 12209007 w 14131234"/>
              <a:gd name="connsiteY120" fmla="*/ 1195970 h 2918636"/>
              <a:gd name="connsiteX121" fmla="*/ 12209007 w 14131234"/>
              <a:gd name="connsiteY121" fmla="*/ 1199975 h 2918636"/>
              <a:gd name="connsiteX122" fmla="*/ 12216217 w 14131234"/>
              <a:gd name="connsiteY122" fmla="*/ 1204781 h 2918636"/>
              <a:gd name="connsiteX123" fmla="*/ 12216217 w 14131234"/>
              <a:gd name="connsiteY123" fmla="*/ 1209588 h 2918636"/>
              <a:gd name="connsiteX124" fmla="*/ 12196190 w 14131234"/>
              <a:gd name="connsiteY124" fmla="*/ 1225609 h 2918636"/>
              <a:gd name="connsiteX125" fmla="*/ 12196190 w 14131234"/>
              <a:gd name="connsiteY125" fmla="*/ 1232017 h 2918636"/>
              <a:gd name="connsiteX126" fmla="*/ 12209007 w 14131234"/>
              <a:gd name="connsiteY126" fmla="*/ 1235221 h 2918636"/>
              <a:gd name="connsiteX127" fmla="*/ 12209007 w 14131234"/>
              <a:gd name="connsiteY127" fmla="*/ 1247237 h 2918636"/>
              <a:gd name="connsiteX128" fmla="*/ 12205802 w 14131234"/>
              <a:gd name="connsiteY128" fmla="*/ 1248839 h 2918636"/>
              <a:gd name="connsiteX129" fmla="*/ 12205802 w 14131234"/>
              <a:gd name="connsiteY129" fmla="*/ 1252043 h 2918636"/>
              <a:gd name="connsiteX130" fmla="*/ 12207404 w 14131234"/>
              <a:gd name="connsiteY130" fmla="*/ 1254446 h 2918636"/>
              <a:gd name="connsiteX131" fmla="*/ 12207404 w 14131234"/>
              <a:gd name="connsiteY131" fmla="*/ 1256850 h 2918636"/>
              <a:gd name="connsiteX132" fmla="*/ 12105671 w 14131234"/>
              <a:gd name="connsiteY132" fmla="*/ 1307316 h 2918636"/>
              <a:gd name="connsiteX133" fmla="*/ 12111278 w 14131234"/>
              <a:gd name="connsiteY133" fmla="*/ 1324138 h 2918636"/>
              <a:gd name="connsiteX134" fmla="*/ 12136111 w 14131234"/>
              <a:gd name="connsiteY134" fmla="*/ 1341761 h 2918636"/>
              <a:gd name="connsiteX135" fmla="*/ 12136111 w 14131234"/>
              <a:gd name="connsiteY135" fmla="*/ 1358583 h 2918636"/>
              <a:gd name="connsiteX136" fmla="*/ 12105671 w 14131234"/>
              <a:gd name="connsiteY136" fmla="*/ 1370599 h 2918636"/>
              <a:gd name="connsiteX137" fmla="*/ 12109676 w 14131234"/>
              <a:gd name="connsiteY137" fmla="*/ 1379410 h 2918636"/>
              <a:gd name="connsiteX138" fmla="*/ 12130503 w 14131234"/>
              <a:gd name="connsiteY138" fmla="*/ 1388222 h 2918636"/>
              <a:gd name="connsiteX139" fmla="*/ 12130503 w 14131234"/>
              <a:gd name="connsiteY139" fmla="*/ 1410651 h 2918636"/>
              <a:gd name="connsiteX140" fmla="*/ 12103268 w 14131234"/>
              <a:gd name="connsiteY140" fmla="*/ 1423468 h 2918636"/>
              <a:gd name="connsiteX141" fmla="*/ 12107273 w 14131234"/>
              <a:gd name="connsiteY141" fmla="*/ 1431479 h 2918636"/>
              <a:gd name="connsiteX142" fmla="*/ 12129703 w 14131234"/>
              <a:gd name="connsiteY142" fmla="*/ 1436285 h 2918636"/>
              <a:gd name="connsiteX143" fmla="*/ 12129703 w 14131234"/>
              <a:gd name="connsiteY143" fmla="*/ 1460317 h 2918636"/>
              <a:gd name="connsiteX144" fmla="*/ 12103268 w 14131234"/>
              <a:gd name="connsiteY144" fmla="*/ 1473133 h 2918636"/>
              <a:gd name="connsiteX145" fmla="*/ 12107273 w 14131234"/>
              <a:gd name="connsiteY145" fmla="*/ 1481945 h 2918636"/>
              <a:gd name="connsiteX146" fmla="*/ 12128101 w 14131234"/>
              <a:gd name="connsiteY146" fmla="*/ 1493160 h 2918636"/>
              <a:gd name="connsiteX147" fmla="*/ 12128902 w 14131234"/>
              <a:gd name="connsiteY147" fmla="*/ 1509181 h 2918636"/>
              <a:gd name="connsiteX148" fmla="*/ 12120891 w 14131234"/>
              <a:gd name="connsiteY148" fmla="*/ 1509181 h 2918636"/>
              <a:gd name="connsiteX149" fmla="*/ 12120891 w 14131234"/>
              <a:gd name="connsiteY149" fmla="*/ 1502772 h 2918636"/>
              <a:gd name="connsiteX150" fmla="*/ 12066419 w 14131234"/>
              <a:gd name="connsiteY150" fmla="*/ 1502772 h 2918636"/>
              <a:gd name="connsiteX151" fmla="*/ 12066419 w 14131234"/>
              <a:gd name="connsiteY151" fmla="*/ 1420264 h 2918636"/>
              <a:gd name="connsiteX152" fmla="*/ 12057608 w 14131234"/>
              <a:gd name="connsiteY152" fmla="*/ 1420264 h 2918636"/>
              <a:gd name="connsiteX153" fmla="*/ 12057608 w 14131234"/>
              <a:gd name="connsiteY153" fmla="*/ 1393829 h 2918636"/>
              <a:gd name="connsiteX154" fmla="*/ 12048797 w 14131234"/>
              <a:gd name="connsiteY154" fmla="*/ 1393829 h 2918636"/>
              <a:gd name="connsiteX155" fmla="*/ 12048797 w 14131234"/>
              <a:gd name="connsiteY155" fmla="*/ 1399437 h 2918636"/>
              <a:gd name="connsiteX156" fmla="*/ 12043189 w 14131234"/>
              <a:gd name="connsiteY156" fmla="*/ 1399437 h 2918636"/>
              <a:gd name="connsiteX157" fmla="*/ 12043189 w 14131234"/>
              <a:gd name="connsiteY157" fmla="*/ 1388222 h 2918636"/>
              <a:gd name="connsiteX158" fmla="*/ 12052802 w 14131234"/>
              <a:gd name="connsiteY158" fmla="*/ 1377808 h 2918636"/>
              <a:gd name="connsiteX159" fmla="*/ 12060812 w 14131234"/>
              <a:gd name="connsiteY159" fmla="*/ 1360185 h 2918636"/>
              <a:gd name="connsiteX160" fmla="*/ 12038383 w 14131234"/>
              <a:gd name="connsiteY160" fmla="*/ 1360185 h 2918636"/>
              <a:gd name="connsiteX161" fmla="*/ 12038383 w 14131234"/>
              <a:gd name="connsiteY161" fmla="*/ 1352976 h 2918636"/>
              <a:gd name="connsiteX162" fmla="*/ 11987115 w 14131234"/>
              <a:gd name="connsiteY162" fmla="*/ 1352976 h 2918636"/>
              <a:gd name="connsiteX163" fmla="*/ 11987115 w 14131234"/>
              <a:gd name="connsiteY163" fmla="*/ 1357782 h 2918636"/>
              <a:gd name="connsiteX164" fmla="*/ 11970293 w 14131234"/>
              <a:gd name="connsiteY164" fmla="*/ 1357782 h 2918636"/>
              <a:gd name="connsiteX165" fmla="*/ 11970293 w 14131234"/>
              <a:gd name="connsiteY165" fmla="*/ 1320133 h 2918636"/>
              <a:gd name="connsiteX166" fmla="*/ 11923031 w 14131234"/>
              <a:gd name="connsiteY166" fmla="*/ 1320133 h 2918636"/>
              <a:gd name="connsiteX167" fmla="*/ 11923031 w 14131234"/>
              <a:gd name="connsiteY167" fmla="*/ 1324138 h 2918636"/>
              <a:gd name="connsiteX168" fmla="*/ 11918225 w 14131234"/>
              <a:gd name="connsiteY168" fmla="*/ 1324138 h 2918636"/>
              <a:gd name="connsiteX169" fmla="*/ 11918225 w 14131234"/>
              <a:gd name="connsiteY169" fmla="*/ 1356180 h 2918636"/>
              <a:gd name="connsiteX170" fmla="*/ 11914220 w 14131234"/>
              <a:gd name="connsiteY170" fmla="*/ 1356180 h 2918636"/>
              <a:gd name="connsiteX171" fmla="*/ 11914220 w 14131234"/>
              <a:gd name="connsiteY171" fmla="*/ 1225609 h 2918636"/>
              <a:gd name="connsiteX172" fmla="*/ 11889387 w 14131234"/>
              <a:gd name="connsiteY172" fmla="*/ 1225609 h 2918636"/>
              <a:gd name="connsiteX173" fmla="*/ 11889387 w 14131234"/>
              <a:gd name="connsiteY173" fmla="*/ 1195970 h 2918636"/>
              <a:gd name="connsiteX174" fmla="*/ 11884581 w 14131234"/>
              <a:gd name="connsiteY174" fmla="*/ 1195970 h 2918636"/>
              <a:gd name="connsiteX175" fmla="*/ 11884581 w 14131234"/>
              <a:gd name="connsiteY175" fmla="*/ 1199174 h 2918636"/>
              <a:gd name="connsiteX176" fmla="*/ 11865356 w 14131234"/>
              <a:gd name="connsiteY176" fmla="*/ 1199174 h 2918636"/>
              <a:gd name="connsiteX177" fmla="*/ 11820497 w 14131234"/>
              <a:gd name="connsiteY177" fmla="*/ 1147907 h 2918636"/>
              <a:gd name="connsiteX178" fmla="*/ 11820497 w 14131234"/>
              <a:gd name="connsiteY178" fmla="*/ 1067000 h 2918636"/>
              <a:gd name="connsiteX179" fmla="*/ 11815691 w 14131234"/>
              <a:gd name="connsiteY179" fmla="*/ 1067000 h 2918636"/>
              <a:gd name="connsiteX180" fmla="*/ 11815691 w 14131234"/>
              <a:gd name="connsiteY180" fmla="*/ 1145503 h 2918636"/>
              <a:gd name="connsiteX181" fmla="*/ 11778842 w 14131234"/>
              <a:gd name="connsiteY181" fmla="*/ 1103849 h 2918636"/>
              <a:gd name="connsiteX182" fmla="*/ 11778842 w 14131234"/>
              <a:gd name="connsiteY182" fmla="*/ 1095838 h 2918636"/>
              <a:gd name="connsiteX183" fmla="*/ 11773235 w 14131234"/>
              <a:gd name="connsiteY183" fmla="*/ 1095838 h 2918636"/>
              <a:gd name="connsiteX184" fmla="*/ 11773235 w 14131234"/>
              <a:gd name="connsiteY184" fmla="*/ 1120671 h 2918636"/>
              <a:gd name="connsiteX185" fmla="*/ 11725172 w 14131234"/>
              <a:gd name="connsiteY185" fmla="*/ 1203179 h 2918636"/>
              <a:gd name="connsiteX186" fmla="*/ 11725172 w 14131234"/>
              <a:gd name="connsiteY186" fmla="*/ 1041367 h 2918636"/>
              <a:gd name="connsiteX187" fmla="*/ 11721166 w 14131234"/>
              <a:gd name="connsiteY187" fmla="*/ 1041367 h 2918636"/>
              <a:gd name="connsiteX188" fmla="*/ 11721166 w 14131234"/>
              <a:gd name="connsiteY188" fmla="*/ 1221603 h 2918636"/>
              <a:gd name="connsiteX189" fmla="*/ 11713957 w 14131234"/>
              <a:gd name="connsiteY189" fmla="*/ 1221603 h 2918636"/>
              <a:gd name="connsiteX190" fmla="*/ 11713957 w 14131234"/>
              <a:gd name="connsiteY190" fmla="*/ 1210389 h 2918636"/>
              <a:gd name="connsiteX191" fmla="*/ 11706747 w 14131234"/>
              <a:gd name="connsiteY191" fmla="*/ 1210389 h 2918636"/>
              <a:gd name="connsiteX192" fmla="*/ 11706747 w 14131234"/>
              <a:gd name="connsiteY192" fmla="*/ 1220001 h 2918636"/>
              <a:gd name="connsiteX193" fmla="*/ 11700339 w 14131234"/>
              <a:gd name="connsiteY193" fmla="*/ 1220001 h 2918636"/>
              <a:gd name="connsiteX194" fmla="*/ 11700339 w 14131234"/>
              <a:gd name="connsiteY194" fmla="*/ 1208786 h 2918636"/>
              <a:gd name="connsiteX195" fmla="*/ 11694731 w 14131234"/>
              <a:gd name="connsiteY195" fmla="*/ 1208786 h 2918636"/>
              <a:gd name="connsiteX196" fmla="*/ 11694731 w 14131234"/>
              <a:gd name="connsiteY196" fmla="*/ 1242431 h 2918636"/>
              <a:gd name="connsiteX197" fmla="*/ 11681114 w 14131234"/>
              <a:gd name="connsiteY197" fmla="*/ 1242431 h 2918636"/>
              <a:gd name="connsiteX198" fmla="*/ 11681114 w 14131234"/>
              <a:gd name="connsiteY198" fmla="*/ 1353777 h 2918636"/>
              <a:gd name="connsiteX199" fmla="*/ 11676308 w 14131234"/>
              <a:gd name="connsiteY199" fmla="*/ 1353777 h 2918636"/>
              <a:gd name="connsiteX200" fmla="*/ 11676308 w 14131234"/>
              <a:gd name="connsiteY200" fmla="*/ 1358583 h 2918636"/>
              <a:gd name="connsiteX201" fmla="*/ 11680313 w 14131234"/>
              <a:gd name="connsiteY201" fmla="*/ 1358583 h 2918636"/>
              <a:gd name="connsiteX202" fmla="*/ 11680313 w 14131234"/>
              <a:gd name="connsiteY202" fmla="*/ 1368997 h 2918636"/>
              <a:gd name="connsiteX203" fmla="*/ 11649873 w 14131234"/>
              <a:gd name="connsiteY203" fmla="*/ 1368997 h 2918636"/>
              <a:gd name="connsiteX204" fmla="*/ 11649873 w 14131234"/>
              <a:gd name="connsiteY204" fmla="*/ 1364190 h 2918636"/>
              <a:gd name="connsiteX205" fmla="*/ 11641862 w 14131234"/>
              <a:gd name="connsiteY205" fmla="*/ 1364190 h 2918636"/>
              <a:gd name="connsiteX206" fmla="*/ 11641862 w 14131234"/>
              <a:gd name="connsiteY206" fmla="*/ 1370599 h 2918636"/>
              <a:gd name="connsiteX207" fmla="*/ 11616229 w 14131234"/>
              <a:gd name="connsiteY207" fmla="*/ 1370599 h 2918636"/>
              <a:gd name="connsiteX208" fmla="*/ 11616229 w 14131234"/>
              <a:gd name="connsiteY208" fmla="*/ 1405845 h 2918636"/>
              <a:gd name="connsiteX209" fmla="*/ 11602610 w 14131234"/>
              <a:gd name="connsiteY209" fmla="*/ 1405845 h 2918636"/>
              <a:gd name="connsiteX210" fmla="*/ 11602610 w 14131234"/>
              <a:gd name="connsiteY210" fmla="*/ 1397835 h 2918636"/>
              <a:gd name="connsiteX211" fmla="*/ 11561757 w 14131234"/>
              <a:gd name="connsiteY211" fmla="*/ 1397835 h 2918636"/>
              <a:gd name="connsiteX212" fmla="*/ 11561757 w 14131234"/>
              <a:gd name="connsiteY212" fmla="*/ 1323337 h 2918636"/>
              <a:gd name="connsiteX213" fmla="*/ 11549741 w 14131234"/>
              <a:gd name="connsiteY213" fmla="*/ 1323337 h 2918636"/>
              <a:gd name="connsiteX214" fmla="*/ 11549741 w 14131234"/>
              <a:gd name="connsiteY214" fmla="*/ 1345766 h 2918636"/>
              <a:gd name="connsiteX215" fmla="*/ 11536124 w 14131234"/>
              <a:gd name="connsiteY215" fmla="*/ 1345766 h 2918636"/>
              <a:gd name="connsiteX216" fmla="*/ 11536124 w 14131234"/>
              <a:gd name="connsiteY216" fmla="*/ 1337756 h 2918636"/>
              <a:gd name="connsiteX217" fmla="*/ 11528113 w 14131234"/>
              <a:gd name="connsiteY217" fmla="*/ 1337756 h 2918636"/>
              <a:gd name="connsiteX218" fmla="*/ 11528113 w 14131234"/>
              <a:gd name="connsiteY218" fmla="*/ 1344965 h 2918636"/>
              <a:gd name="connsiteX219" fmla="*/ 11504883 w 14131234"/>
              <a:gd name="connsiteY219" fmla="*/ 1344965 h 2918636"/>
              <a:gd name="connsiteX220" fmla="*/ 11504883 w 14131234"/>
              <a:gd name="connsiteY220" fmla="*/ 1018937 h 2918636"/>
              <a:gd name="connsiteX221" fmla="*/ 11496872 w 14131234"/>
              <a:gd name="connsiteY221" fmla="*/ 1018937 h 2918636"/>
              <a:gd name="connsiteX222" fmla="*/ 11496872 w 14131234"/>
              <a:gd name="connsiteY222" fmla="*/ 1099844 h 2918636"/>
              <a:gd name="connsiteX223" fmla="*/ 11435192 w 14131234"/>
              <a:gd name="connsiteY223" fmla="*/ 1099844 h 2918636"/>
              <a:gd name="connsiteX224" fmla="*/ 11435192 w 14131234"/>
              <a:gd name="connsiteY224" fmla="*/ 1018937 h 2918636"/>
              <a:gd name="connsiteX225" fmla="*/ 11429584 w 14131234"/>
              <a:gd name="connsiteY225" fmla="*/ 1018937 h 2918636"/>
              <a:gd name="connsiteX226" fmla="*/ 11429584 w 14131234"/>
              <a:gd name="connsiteY226" fmla="*/ 1083021 h 2918636"/>
              <a:gd name="connsiteX227" fmla="*/ 11408756 w 14131234"/>
              <a:gd name="connsiteY227" fmla="*/ 1083021 h 2918636"/>
              <a:gd name="connsiteX228" fmla="*/ 11408756 w 14131234"/>
              <a:gd name="connsiteY228" fmla="*/ 1099844 h 2918636"/>
              <a:gd name="connsiteX229" fmla="*/ 11339866 w 14131234"/>
              <a:gd name="connsiteY229" fmla="*/ 1099844 h 2918636"/>
              <a:gd name="connsiteX230" fmla="*/ 11339866 w 14131234"/>
              <a:gd name="connsiteY230" fmla="*/ 1062995 h 2918636"/>
              <a:gd name="connsiteX231" fmla="*/ 11260562 w 14131234"/>
              <a:gd name="connsiteY231" fmla="*/ 1062995 h 2918636"/>
              <a:gd name="connsiteX232" fmla="*/ 11260562 w 14131234"/>
              <a:gd name="connsiteY232" fmla="*/ 1054985 h 2918636"/>
              <a:gd name="connsiteX233" fmla="*/ 11237331 w 14131234"/>
              <a:gd name="connsiteY233" fmla="*/ 1054985 h 2918636"/>
              <a:gd name="connsiteX234" fmla="*/ 11220509 w 14131234"/>
              <a:gd name="connsiteY234" fmla="*/ 1067000 h 2918636"/>
              <a:gd name="connsiteX235" fmla="*/ 11205289 w 14131234"/>
              <a:gd name="connsiteY235" fmla="*/ 1067000 h 2918636"/>
              <a:gd name="connsiteX236" fmla="*/ 11205289 w 14131234"/>
              <a:gd name="connsiteY236" fmla="*/ 1056587 h 2918636"/>
              <a:gd name="connsiteX237" fmla="*/ 11150017 w 14131234"/>
              <a:gd name="connsiteY237" fmla="*/ 1056587 h 2918636"/>
              <a:gd name="connsiteX238" fmla="*/ 11150017 w 14131234"/>
              <a:gd name="connsiteY238" fmla="*/ 1062995 h 2918636"/>
              <a:gd name="connsiteX239" fmla="*/ 11136399 w 14131234"/>
              <a:gd name="connsiteY239" fmla="*/ 1062995 h 2918636"/>
              <a:gd name="connsiteX240" fmla="*/ 11136399 w 14131234"/>
              <a:gd name="connsiteY240" fmla="*/ 1054985 h 2918636"/>
              <a:gd name="connsiteX241" fmla="*/ 11054692 w 14131234"/>
              <a:gd name="connsiteY241" fmla="*/ 1054985 h 2918636"/>
              <a:gd name="connsiteX242" fmla="*/ 11033063 w 14131234"/>
              <a:gd name="connsiteY242" fmla="*/ 1071006 h 2918636"/>
              <a:gd name="connsiteX243" fmla="*/ 10942545 w 14131234"/>
              <a:gd name="connsiteY243" fmla="*/ 1071006 h 2918636"/>
              <a:gd name="connsiteX244" fmla="*/ 10942545 w 14131234"/>
              <a:gd name="connsiteY244" fmla="*/ 1085425 h 2918636"/>
              <a:gd name="connsiteX245" fmla="*/ 10886471 w 14131234"/>
              <a:gd name="connsiteY245" fmla="*/ 1085425 h 2918636"/>
              <a:gd name="connsiteX246" fmla="*/ 10886471 w 14131234"/>
              <a:gd name="connsiteY246" fmla="*/ 1018937 h 2918636"/>
              <a:gd name="connsiteX247" fmla="*/ 10880864 w 14131234"/>
              <a:gd name="connsiteY247" fmla="*/ 1018937 h 2918636"/>
              <a:gd name="connsiteX248" fmla="*/ 10880864 w 14131234"/>
              <a:gd name="connsiteY248" fmla="*/ 1077414 h 2918636"/>
              <a:gd name="connsiteX249" fmla="*/ 10864842 w 14131234"/>
              <a:gd name="connsiteY249" fmla="*/ 1077414 h 2918636"/>
              <a:gd name="connsiteX250" fmla="*/ 10864842 w 14131234"/>
              <a:gd name="connsiteY250" fmla="*/ 1103849 h 2918636"/>
              <a:gd name="connsiteX251" fmla="*/ 10841612 w 14131234"/>
              <a:gd name="connsiteY251" fmla="*/ 1103849 h 2918636"/>
              <a:gd name="connsiteX252" fmla="*/ 10841612 w 14131234"/>
              <a:gd name="connsiteY252" fmla="*/ 1133488 h 2918636"/>
              <a:gd name="connsiteX253" fmla="*/ 10810372 w 14131234"/>
              <a:gd name="connsiteY253" fmla="*/ 1133488 h 2918636"/>
              <a:gd name="connsiteX254" fmla="*/ 10810372 w 14131234"/>
              <a:gd name="connsiteY254" fmla="*/ 1125477 h 2918636"/>
              <a:gd name="connsiteX255" fmla="*/ 10787141 w 14131234"/>
              <a:gd name="connsiteY255" fmla="*/ 1125477 h 2918636"/>
              <a:gd name="connsiteX256" fmla="*/ 10787141 w 14131234"/>
              <a:gd name="connsiteY256" fmla="*/ 1147907 h 2918636"/>
              <a:gd name="connsiteX257" fmla="*/ 10767915 w 14131234"/>
              <a:gd name="connsiteY257" fmla="*/ 1166331 h 2918636"/>
              <a:gd name="connsiteX258" fmla="*/ 10767915 w 14131234"/>
              <a:gd name="connsiteY258" fmla="*/ 1339358 h 2918636"/>
              <a:gd name="connsiteX259" fmla="*/ 10760706 w 14131234"/>
              <a:gd name="connsiteY259" fmla="*/ 1347368 h 2918636"/>
              <a:gd name="connsiteX260" fmla="*/ 10760706 w 14131234"/>
              <a:gd name="connsiteY260" fmla="*/ 1377808 h 2918636"/>
              <a:gd name="connsiteX261" fmla="*/ 10753496 w 14131234"/>
              <a:gd name="connsiteY261" fmla="*/ 1377808 h 2918636"/>
              <a:gd name="connsiteX262" fmla="*/ 10753496 w 14131234"/>
              <a:gd name="connsiteY262" fmla="*/ 1385819 h 2918636"/>
              <a:gd name="connsiteX263" fmla="*/ 10731067 w 14131234"/>
              <a:gd name="connsiteY263" fmla="*/ 1385819 h 2918636"/>
              <a:gd name="connsiteX264" fmla="*/ 10731067 w 14131234"/>
              <a:gd name="connsiteY264" fmla="*/ 785831 h 2918636"/>
              <a:gd name="connsiteX265" fmla="*/ 10695020 w 14131234"/>
              <a:gd name="connsiteY265" fmla="*/ 785831 h 2918636"/>
              <a:gd name="connsiteX266" fmla="*/ 10695020 w 14131234"/>
              <a:gd name="connsiteY266" fmla="*/ 777020 h 2918636"/>
              <a:gd name="connsiteX267" fmla="*/ 10680601 w 14131234"/>
              <a:gd name="connsiteY267" fmla="*/ 777020 h 2918636"/>
              <a:gd name="connsiteX268" fmla="*/ 10680601 w 14131234"/>
              <a:gd name="connsiteY268" fmla="*/ 785030 h 2918636"/>
              <a:gd name="connsiteX269" fmla="*/ 10646156 w 14131234"/>
              <a:gd name="connsiteY269" fmla="*/ 785030 h 2918636"/>
              <a:gd name="connsiteX270" fmla="*/ 10646156 w 14131234"/>
              <a:gd name="connsiteY270" fmla="*/ 563940 h 2918636"/>
              <a:gd name="connsiteX271" fmla="*/ 10595689 w 14131234"/>
              <a:gd name="connsiteY271" fmla="*/ 563940 h 2918636"/>
              <a:gd name="connsiteX272" fmla="*/ 10595689 w 14131234"/>
              <a:gd name="connsiteY272" fmla="*/ 504662 h 2918636"/>
              <a:gd name="connsiteX273" fmla="*/ 10588480 w 14131234"/>
              <a:gd name="connsiteY273" fmla="*/ 504662 h 2918636"/>
              <a:gd name="connsiteX274" fmla="*/ 10588480 w 14131234"/>
              <a:gd name="connsiteY274" fmla="*/ 541511 h 2918636"/>
              <a:gd name="connsiteX275" fmla="*/ 10547626 w 14131234"/>
              <a:gd name="connsiteY275" fmla="*/ 541511 h 2918636"/>
              <a:gd name="connsiteX276" fmla="*/ 10547626 w 14131234"/>
              <a:gd name="connsiteY276" fmla="*/ 528694 h 2918636"/>
              <a:gd name="connsiteX277" fmla="*/ 10542019 w 14131234"/>
              <a:gd name="connsiteY277" fmla="*/ 528694 h 2918636"/>
              <a:gd name="connsiteX278" fmla="*/ 10542019 w 14131234"/>
              <a:gd name="connsiteY278" fmla="*/ 539108 h 2918636"/>
              <a:gd name="connsiteX279" fmla="*/ 10453904 w 14131234"/>
              <a:gd name="connsiteY279" fmla="*/ 539108 h 2918636"/>
              <a:gd name="connsiteX280" fmla="*/ 10453904 w 14131234"/>
              <a:gd name="connsiteY280" fmla="*/ 504662 h 2918636"/>
              <a:gd name="connsiteX281" fmla="*/ 10448296 w 14131234"/>
              <a:gd name="connsiteY281" fmla="*/ 504662 h 2918636"/>
              <a:gd name="connsiteX282" fmla="*/ 10448296 w 14131234"/>
              <a:gd name="connsiteY282" fmla="*/ 552725 h 2918636"/>
              <a:gd name="connsiteX283" fmla="*/ 10435479 w 14131234"/>
              <a:gd name="connsiteY283" fmla="*/ 552725 h 2918636"/>
              <a:gd name="connsiteX284" fmla="*/ 10435479 w 14131234"/>
              <a:gd name="connsiteY284" fmla="*/ 546317 h 2918636"/>
              <a:gd name="connsiteX285" fmla="*/ 10425867 w 14131234"/>
              <a:gd name="connsiteY285" fmla="*/ 546317 h 2918636"/>
              <a:gd name="connsiteX286" fmla="*/ 10425867 w 14131234"/>
              <a:gd name="connsiteY286" fmla="*/ 573553 h 2918636"/>
              <a:gd name="connsiteX287" fmla="*/ 10377804 w 14131234"/>
              <a:gd name="connsiteY287" fmla="*/ 573553 h 2918636"/>
              <a:gd name="connsiteX288" fmla="*/ 10360981 w 14131234"/>
              <a:gd name="connsiteY288" fmla="*/ 585569 h 2918636"/>
              <a:gd name="connsiteX289" fmla="*/ 10360981 w 14131234"/>
              <a:gd name="connsiteY289" fmla="*/ 863533 h 2918636"/>
              <a:gd name="connsiteX290" fmla="*/ 10364185 w 14131234"/>
              <a:gd name="connsiteY290" fmla="*/ 863533 h 2918636"/>
              <a:gd name="connsiteX291" fmla="*/ 10364185 w 14131234"/>
              <a:gd name="connsiteY291" fmla="*/ 877952 h 2918636"/>
              <a:gd name="connsiteX292" fmla="*/ 10360981 w 14131234"/>
              <a:gd name="connsiteY292" fmla="*/ 877952 h 2918636"/>
              <a:gd name="connsiteX293" fmla="*/ 10360981 w 14131234"/>
              <a:gd name="connsiteY293" fmla="*/ 1441091 h 2918636"/>
              <a:gd name="connsiteX294" fmla="*/ 10351369 w 14131234"/>
              <a:gd name="connsiteY294" fmla="*/ 1451505 h 2918636"/>
              <a:gd name="connsiteX295" fmla="*/ 10351369 w 14131234"/>
              <a:gd name="connsiteY295" fmla="*/ 1466725 h 2918636"/>
              <a:gd name="connsiteX296" fmla="*/ 10300101 w 14131234"/>
              <a:gd name="connsiteY296" fmla="*/ 1466725 h 2918636"/>
              <a:gd name="connsiteX297" fmla="*/ 10300101 w 14131234"/>
              <a:gd name="connsiteY297" fmla="*/ 1484348 h 2918636"/>
              <a:gd name="connsiteX298" fmla="*/ 10306510 w 14131234"/>
              <a:gd name="connsiteY298" fmla="*/ 1484348 h 2918636"/>
              <a:gd name="connsiteX299" fmla="*/ 10306510 w 14131234"/>
              <a:gd name="connsiteY299" fmla="*/ 1509181 h 2918636"/>
              <a:gd name="connsiteX300" fmla="*/ 10245630 w 14131234"/>
              <a:gd name="connsiteY300" fmla="*/ 1509181 h 2918636"/>
              <a:gd name="connsiteX301" fmla="*/ 10245630 w 14131234"/>
              <a:gd name="connsiteY301" fmla="*/ 1414657 h 2918636"/>
              <a:gd name="connsiteX302" fmla="*/ 10207180 w 14131234"/>
              <a:gd name="connsiteY302" fmla="*/ 1414657 h 2918636"/>
              <a:gd name="connsiteX303" fmla="*/ 10206379 w 14131234"/>
              <a:gd name="connsiteY303" fmla="*/ 1256850 h 2918636"/>
              <a:gd name="connsiteX304" fmla="*/ 10137489 w 14131234"/>
              <a:gd name="connsiteY304" fmla="*/ 732962 h 2918636"/>
              <a:gd name="connsiteX305" fmla="*/ 9978079 w 14131234"/>
              <a:gd name="connsiteY305" fmla="*/ 485437 h 2918636"/>
              <a:gd name="connsiteX306" fmla="*/ 9818670 w 14131234"/>
              <a:gd name="connsiteY306" fmla="*/ 732962 h 2918636"/>
              <a:gd name="connsiteX307" fmla="*/ 9751381 w 14131234"/>
              <a:gd name="connsiteY307" fmla="*/ 1205582 h 2918636"/>
              <a:gd name="connsiteX308" fmla="*/ 9703318 w 14131234"/>
              <a:gd name="connsiteY308" fmla="*/ 1205582 h 2918636"/>
              <a:gd name="connsiteX309" fmla="*/ 9703318 w 14131234"/>
              <a:gd name="connsiteY309" fmla="*/ 1191163 h 2918636"/>
              <a:gd name="connsiteX310" fmla="*/ 9682491 w 14131234"/>
              <a:gd name="connsiteY310" fmla="*/ 1191163 h 2918636"/>
              <a:gd name="connsiteX311" fmla="*/ 9682491 w 14131234"/>
              <a:gd name="connsiteY311" fmla="*/ 1202378 h 2918636"/>
              <a:gd name="connsiteX312" fmla="*/ 9667271 w 14131234"/>
              <a:gd name="connsiteY312" fmla="*/ 1202378 h 2918636"/>
              <a:gd name="connsiteX313" fmla="*/ 9667271 w 14131234"/>
              <a:gd name="connsiteY313" fmla="*/ 1199174 h 2918636"/>
              <a:gd name="connsiteX314" fmla="*/ 9653653 w 14131234"/>
              <a:gd name="connsiteY314" fmla="*/ 1199174 h 2918636"/>
              <a:gd name="connsiteX315" fmla="*/ 9653653 w 14131234"/>
              <a:gd name="connsiteY315" fmla="*/ 1210389 h 2918636"/>
              <a:gd name="connsiteX316" fmla="*/ 9592774 w 14131234"/>
              <a:gd name="connsiteY316" fmla="*/ 1210389 h 2918636"/>
              <a:gd name="connsiteX317" fmla="*/ 9592774 w 14131234"/>
              <a:gd name="connsiteY317" fmla="*/ 1238425 h 2918636"/>
              <a:gd name="connsiteX318" fmla="*/ 9557527 w 14131234"/>
              <a:gd name="connsiteY318" fmla="*/ 1238425 h 2918636"/>
              <a:gd name="connsiteX319" fmla="*/ 9557527 w 14131234"/>
              <a:gd name="connsiteY319" fmla="*/ 1372201 h 2918636"/>
              <a:gd name="connsiteX320" fmla="*/ 9544711 w 14131234"/>
              <a:gd name="connsiteY320" fmla="*/ 1372201 h 2918636"/>
              <a:gd name="connsiteX321" fmla="*/ 9544711 w 14131234"/>
              <a:gd name="connsiteY321" fmla="*/ 1423468 h 2918636"/>
              <a:gd name="connsiteX322" fmla="*/ 9522281 w 14131234"/>
              <a:gd name="connsiteY322" fmla="*/ 1423468 h 2918636"/>
              <a:gd name="connsiteX323" fmla="*/ 9522281 w 14131234"/>
              <a:gd name="connsiteY323" fmla="*/ 1306515 h 2918636"/>
              <a:gd name="connsiteX324" fmla="*/ 9514270 w 14131234"/>
              <a:gd name="connsiteY324" fmla="*/ 1306515 h 2918636"/>
              <a:gd name="connsiteX325" fmla="*/ 9514270 w 14131234"/>
              <a:gd name="connsiteY325" fmla="*/ 1335353 h 2918636"/>
              <a:gd name="connsiteX326" fmla="*/ 9475819 w 14131234"/>
              <a:gd name="connsiteY326" fmla="*/ 1335353 h 2918636"/>
              <a:gd name="connsiteX327" fmla="*/ 9475819 w 14131234"/>
              <a:gd name="connsiteY327" fmla="*/ 1223205 h 2918636"/>
              <a:gd name="connsiteX328" fmla="*/ 9432563 w 14131234"/>
              <a:gd name="connsiteY328" fmla="*/ 1223205 h 2918636"/>
              <a:gd name="connsiteX329" fmla="*/ 9432563 w 14131234"/>
              <a:gd name="connsiteY329" fmla="*/ 1204781 h 2918636"/>
              <a:gd name="connsiteX330" fmla="*/ 9364474 w 14131234"/>
              <a:gd name="connsiteY330" fmla="*/ 1204781 h 2918636"/>
              <a:gd name="connsiteX331" fmla="*/ 9364474 w 14131234"/>
              <a:gd name="connsiteY331" fmla="*/ 1155917 h 2918636"/>
              <a:gd name="connsiteX332" fmla="*/ 9352458 w 14131234"/>
              <a:gd name="connsiteY332" fmla="*/ 1155917 h 2918636"/>
              <a:gd name="connsiteX333" fmla="*/ 9352458 w 14131234"/>
              <a:gd name="connsiteY333" fmla="*/ 1201577 h 2918636"/>
              <a:gd name="connsiteX334" fmla="*/ 9338039 w 14131234"/>
              <a:gd name="connsiteY334" fmla="*/ 1201577 h 2918636"/>
              <a:gd name="connsiteX335" fmla="*/ 9338039 w 14131234"/>
              <a:gd name="connsiteY335" fmla="*/ 1215996 h 2918636"/>
              <a:gd name="connsiteX336" fmla="*/ 9325222 w 14131234"/>
              <a:gd name="connsiteY336" fmla="*/ 1215996 h 2918636"/>
              <a:gd name="connsiteX337" fmla="*/ 9325222 w 14131234"/>
              <a:gd name="connsiteY337" fmla="*/ 1244033 h 2918636"/>
              <a:gd name="connsiteX338" fmla="*/ 9282766 w 14131234"/>
              <a:gd name="connsiteY338" fmla="*/ 1244033 h 2918636"/>
              <a:gd name="connsiteX339" fmla="*/ 9282766 w 14131234"/>
              <a:gd name="connsiteY339" fmla="*/ 1393028 h 2918636"/>
              <a:gd name="connsiteX340" fmla="*/ 9248322 w 14131234"/>
              <a:gd name="connsiteY340" fmla="*/ 1393028 h 2918636"/>
              <a:gd name="connsiteX341" fmla="*/ 9248322 w 14131234"/>
              <a:gd name="connsiteY341" fmla="*/ 672082 h 2918636"/>
              <a:gd name="connsiteX342" fmla="*/ 9195451 w 14131234"/>
              <a:gd name="connsiteY342" fmla="*/ 672082 h 2918636"/>
              <a:gd name="connsiteX343" fmla="*/ 9195451 w 14131234"/>
              <a:gd name="connsiteY343" fmla="*/ 647250 h 2918636"/>
              <a:gd name="connsiteX344" fmla="*/ 9201059 w 14131234"/>
              <a:gd name="connsiteY344" fmla="*/ 647250 h 2918636"/>
              <a:gd name="connsiteX345" fmla="*/ 9201059 w 14131234"/>
              <a:gd name="connsiteY345" fmla="*/ 292384 h 2918636"/>
              <a:gd name="connsiteX346" fmla="*/ 9191446 w 14131234"/>
              <a:gd name="connsiteY346" fmla="*/ 292384 h 2918636"/>
              <a:gd name="connsiteX347" fmla="*/ 9191446 w 14131234"/>
              <a:gd name="connsiteY347" fmla="*/ 284373 h 2918636"/>
              <a:gd name="connsiteX348" fmla="*/ 9164211 w 14131234"/>
              <a:gd name="connsiteY348" fmla="*/ 284373 h 2918636"/>
              <a:gd name="connsiteX349" fmla="*/ 9164211 w 14131234"/>
              <a:gd name="connsiteY349" fmla="*/ 289981 h 2918636"/>
              <a:gd name="connsiteX350" fmla="*/ 8940718 w 14131234"/>
              <a:gd name="connsiteY350" fmla="*/ 289981 h 2918636"/>
              <a:gd name="connsiteX351" fmla="*/ 8940718 w 14131234"/>
              <a:gd name="connsiteY351" fmla="*/ 297991 h 2918636"/>
              <a:gd name="connsiteX352" fmla="*/ 8891854 w 14131234"/>
              <a:gd name="connsiteY352" fmla="*/ 297991 h 2918636"/>
              <a:gd name="connsiteX353" fmla="*/ 8891854 w 14131234"/>
              <a:gd name="connsiteY353" fmla="*/ 285174 h 2918636"/>
              <a:gd name="connsiteX354" fmla="*/ 8874230 w 14131234"/>
              <a:gd name="connsiteY354" fmla="*/ 285174 h 2918636"/>
              <a:gd name="connsiteX355" fmla="*/ 8874230 w 14131234"/>
              <a:gd name="connsiteY355" fmla="*/ 1401039 h 2918636"/>
              <a:gd name="connsiteX356" fmla="*/ 8817356 w 14131234"/>
              <a:gd name="connsiteY356" fmla="*/ 1401039 h 2918636"/>
              <a:gd name="connsiteX357" fmla="*/ 8817356 w 14131234"/>
              <a:gd name="connsiteY357" fmla="*/ 1415458 h 2918636"/>
              <a:gd name="connsiteX358" fmla="*/ 8802136 w 14131234"/>
              <a:gd name="connsiteY358" fmla="*/ 1415458 h 2918636"/>
              <a:gd name="connsiteX359" fmla="*/ 8802136 w 14131234"/>
              <a:gd name="connsiteY359" fmla="*/ 1409049 h 2918636"/>
              <a:gd name="connsiteX360" fmla="*/ 8746062 w 14131234"/>
              <a:gd name="connsiteY360" fmla="*/ 1409049 h 2918636"/>
              <a:gd name="connsiteX361" fmla="*/ 8746062 w 14131234"/>
              <a:gd name="connsiteY361" fmla="*/ 1354578 h 2918636"/>
              <a:gd name="connsiteX362" fmla="*/ 8739654 w 14131234"/>
              <a:gd name="connsiteY362" fmla="*/ 1354578 h 2918636"/>
              <a:gd name="connsiteX363" fmla="*/ 8739654 w 14131234"/>
              <a:gd name="connsiteY363" fmla="*/ 1438688 h 2918636"/>
              <a:gd name="connsiteX364" fmla="*/ 8678774 w 14131234"/>
              <a:gd name="connsiteY364" fmla="*/ 1438688 h 2918636"/>
              <a:gd name="connsiteX365" fmla="*/ 8678774 w 14131234"/>
              <a:gd name="connsiteY365" fmla="*/ 1563652 h 2918636"/>
              <a:gd name="connsiteX366" fmla="*/ 8673167 w 14131234"/>
              <a:gd name="connsiteY366" fmla="*/ 1563652 h 2918636"/>
              <a:gd name="connsiteX367" fmla="*/ 8644329 w 14131234"/>
              <a:gd name="connsiteY367" fmla="*/ 1303311 h 2918636"/>
              <a:gd name="connsiteX368" fmla="*/ 8644329 w 14131234"/>
              <a:gd name="connsiteY368" fmla="*/ 805057 h 2918636"/>
              <a:gd name="connsiteX369" fmla="*/ 8305484 w 14131234"/>
              <a:gd name="connsiteY369" fmla="*/ 805057 h 2918636"/>
              <a:gd name="connsiteX370" fmla="*/ 8305484 w 14131234"/>
              <a:gd name="connsiteY370" fmla="*/ 1364190 h 2918636"/>
              <a:gd name="connsiteX371" fmla="*/ 8265431 w 14131234"/>
              <a:gd name="connsiteY371" fmla="*/ 1364190 h 2918636"/>
              <a:gd name="connsiteX372" fmla="*/ 8265431 w 14131234"/>
              <a:gd name="connsiteY372" fmla="*/ 1374604 h 2918636"/>
              <a:gd name="connsiteX373" fmla="*/ 8243002 w 14131234"/>
              <a:gd name="connsiteY373" fmla="*/ 1374604 h 2918636"/>
              <a:gd name="connsiteX374" fmla="*/ 8243002 w 14131234"/>
              <a:gd name="connsiteY374" fmla="*/ 1031754 h 2918636"/>
              <a:gd name="connsiteX375" fmla="*/ 8234191 w 14131234"/>
              <a:gd name="connsiteY375" fmla="*/ 1031754 h 2918636"/>
              <a:gd name="connsiteX376" fmla="*/ 8234191 w 14131234"/>
              <a:gd name="connsiteY376" fmla="*/ 867539 h 2918636"/>
              <a:gd name="connsiteX377" fmla="*/ 8181321 w 14131234"/>
              <a:gd name="connsiteY377" fmla="*/ 867539 h 2918636"/>
              <a:gd name="connsiteX378" fmla="*/ 8181321 w 14131234"/>
              <a:gd name="connsiteY378" fmla="*/ 809863 h 2918636"/>
              <a:gd name="connsiteX379" fmla="*/ 8160494 w 14131234"/>
              <a:gd name="connsiteY379" fmla="*/ 809863 h 2918636"/>
              <a:gd name="connsiteX380" fmla="*/ 8160494 w 14131234"/>
              <a:gd name="connsiteY380" fmla="*/ 821078 h 2918636"/>
              <a:gd name="connsiteX381" fmla="*/ 8114033 w 14131234"/>
              <a:gd name="connsiteY381" fmla="*/ 821078 h 2918636"/>
              <a:gd name="connsiteX382" fmla="*/ 8114033 w 14131234"/>
              <a:gd name="connsiteY382" fmla="*/ 809062 h 2918636"/>
              <a:gd name="connsiteX383" fmla="*/ 8060363 w 14131234"/>
              <a:gd name="connsiteY383" fmla="*/ 809062 h 2918636"/>
              <a:gd name="connsiteX384" fmla="*/ 8060363 w 14131234"/>
              <a:gd name="connsiteY384" fmla="*/ 820277 h 2918636"/>
              <a:gd name="connsiteX385" fmla="*/ 8035530 w 14131234"/>
              <a:gd name="connsiteY385" fmla="*/ 820277 h 2918636"/>
              <a:gd name="connsiteX386" fmla="*/ 8035530 w 14131234"/>
              <a:gd name="connsiteY386" fmla="*/ 935628 h 2918636"/>
              <a:gd name="connsiteX387" fmla="*/ 7976252 w 14131234"/>
              <a:gd name="connsiteY387" fmla="*/ 935628 h 2918636"/>
              <a:gd name="connsiteX388" fmla="*/ 7976252 w 14131234"/>
              <a:gd name="connsiteY388" fmla="*/ 1091833 h 2918636"/>
              <a:gd name="connsiteX389" fmla="*/ 7961032 w 14131234"/>
              <a:gd name="connsiteY389" fmla="*/ 1091833 h 2918636"/>
              <a:gd name="connsiteX390" fmla="*/ 7952221 w 14131234"/>
              <a:gd name="connsiteY390" fmla="*/ 1101446 h 2918636"/>
              <a:gd name="connsiteX391" fmla="*/ 7952221 w 14131234"/>
              <a:gd name="connsiteY391" fmla="*/ 1331347 h 2918636"/>
              <a:gd name="connsiteX392" fmla="*/ 7932995 w 14131234"/>
              <a:gd name="connsiteY392" fmla="*/ 1331347 h 2918636"/>
              <a:gd name="connsiteX393" fmla="*/ 7932995 w 14131234"/>
              <a:gd name="connsiteY393" fmla="*/ 1422667 h 2918636"/>
              <a:gd name="connsiteX394" fmla="*/ 7865707 w 14131234"/>
              <a:gd name="connsiteY394" fmla="*/ 1422667 h 2918636"/>
              <a:gd name="connsiteX395" fmla="*/ 7741544 w 14131234"/>
              <a:gd name="connsiteY395" fmla="*/ 416547 h 2918636"/>
              <a:gd name="connsiteX396" fmla="*/ 7155175 w 14131234"/>
              <a:gd name="connsiteY396" fmla="*/ 525490 h 2918636"/>
              <a:gd name="connsiteX397" fmla="*/ 7016593 w 14131234"/>
              <a:gd name="connsiteY397" fmla="*/ 631228 h 2918636"/>
              <a:gd name="connsiteX398" fmla="*/ 6929278 w 14131234"/>
              <a:gd name="connsiteY398" fmla="*/ 1228012 h 2918636"/>
              <a:gd name="connsiteX399" fmla="*/ 6902843 w 14131234"/>
              <a:gd name="connsiteY399" fmla="*/ 1228012 h 2918636"/>
              <a:gd name="connsiteX400" fmla="*/ 6902843 w 14131234"/>
              <a:gd name="connsiteY400" fmla="*/ 1199174 h 2918636"/>
              <a:gd name="connsiteX401" fmla="*/ 6893231 w 14131234"/>
              <a:gd name="connsiteY401" fmla="*/ 1199174 h 2918636"/>
              <a:gd name="connsiteX402" fmla="*/ 6893231 w 14131234"/>
              <a:gd name="connsiteY402" fmla="*/ 1124676 h 2918636"/>
              <a:gd name="connsiteX403" fmla="*/ 6876409 w 14131234"/>
              <a:gd name="connsiteY403" fmla="*/ 1124676 h 2918636"/>
              <a:gd name="connsiteX404" fmla="*/ 6876409 w 14131234"/>
              <a:gd name="connsiteY404" fmla="*/ 1135090 h 2918636"/>
              <a:gd name="connsiteX405" fmla="*/ 6813126 w 14131234"/>
              <a:gd name="connsiteY405" fmla="*/ 1135090 h 2918636"/>
              <a:gd name="connsiteX406" fmla="*/ 6813126 w 14131234"/>
              <a:gd name="connsiteY406" fmla="*/ 1212792 h 2918636"/>
              <a:gd name="connsiteX407" fmla="*/ 6737827 w 14131234"/>
              <a:gd name="connsiteY407" fmla="*/ 1212792 h 2918636"/>
              <a:gd name="connsiteX408" fmla="*/ 6737827 w 14131234"/>
              <a:gd name="connsiteY408" fmla="*/ 1232017 h 2918636"/>
              <a:gd name="connsiteX409" fmla="*/ 6743434 w 14131234"/>
              <a:gd name="connsiteY409" fmla="*/ 1232017 h 2918636"/>
              <a:gd name="connsiteX410" fmla="*/ 6743434 w 14131234"/>
              <a:gd name="connsiteY410" fmla="*/ 1318531 h 2918636"/>
              <a:gd name="connsiteX411" fmla="*/ 6721005 w 14131234"/>
              <a:gd name="connsiteY411" fmla="*/ 1318531 h 2918636"/>
              <a:gd name="connsiteX412" fmla="*/ 6721005 w 14131234"/>
              <a:gd name="connsiteY412" fmla="*/ 1562050 h 2918636"/>
              <a:gd name="connsiteX413" fmla="*/ 6682554 w 14131234"/>
              <a:gd name="connsiteY413" fmla="*/ 1562050 h 2918636"/>
              <a:gd name="connsiteX414" fmla="*/ 6682554 w 14131234"/>
              <a:gd name="connsiteY414" fmla="*/ 1539621 h 2918636"/>
              <a:gd name="connsiteX415" fmla="*/ 6640900 w 14131234"/>
              <a:gd name="connsiteY415" fmla="*/ 1539621 h 2918636"/>
              <a:gd name="connsiteX416" fmla="*/ 6640900 w 14131234"/>
              <a:gd name="connsiteY416" fmla="*/ 1489955 h 2918636"/>
              <a:gd name="connsiteX417" fmla="*/ 6632889 w 14131234"/>
              <a:gd name="connsiteY417" fmla="*/ 1489955 h 2918636"/>
              <a:gd name="connsiteX418" fmla="*/ 6632889 w 14131234"/>
              <a:gd name="connsiteY418" fmla="*/ 1283284 h 2918636"/>
              <a:gd name="connsiteX419" fmla="*/ 6576815 w 14131234"/>
              <a:gd name="connsiteY419" fmla="*/ 1283284 h 2918636"/>
              <a:gd name="connsiteX420" fmla="*/ 6539166 w 14131234"/>
              <a:gd name="connsiteY420" fmla="*/ 620815 h 2918636"/>
              <a:gd name="connsiteX421" fmla="*/ 6497512 w 14131234"/>
              <a:gd name="connsiteY421" fmla="*/ 28838 h 2918636"/>
              <a:gd name="connsiteX422" fmla="*/ 6461464 w 14131234"/>
              <a:gd name="connsiteY422" fmla="*/ 16021 h 2918636"/>
              <a:gd name="connsiteX423" fmla="*/ 6455857 w 14131234"/>
              <a:gd name="connsiteY423" fmla="*/ 16021 h 2918636"/>
              <a:gd name="connsiteX424" fmla="*/ 6455857 w 14131234"/>
              <a:gd name="connsiteY424" fmla="*/ 20026 h 2918636"/>
              <a:gd name="connsiteX425" fmla="*/ 6338102 w 14131234"/>
              <a:gd name="connsiteY425" fmla="*/ 20026 h 2918636"/>
              <a:gd name="connsiteX426" fmla="*/ 6338102 w 14131234"/>
              <a:gd name="connsiteY426" fmla="*/ 0 h 2918636"/>
              <a:gd name="connsiteX427" fmla="*/ 6326087 w 14131234"/>
              <a:gd name="connsiteY427" fmla="*/ 0 h 2918636"/>
              <a:gd name="connsiteX428" fmla="*/ 6326087 w 14131234"/>
              <a:gd name="connsiteY428" fmla="*/ 16021 h 2918636"/>
              <a:gd name="connsiteX429" fmla="*/ 6277223 w 14131234"/>
              <a:gd name="connsiteY429" fmla="*/ 16021 h 2918636"/>
              <a:gd name="connsiteX430" fmla="*/ 6258798 w 14131234"/>
              <a:gd name="connsiteY430" fmla="*/ 686501 h 2918636"/>
              <a:gd name="connsiteX431" fmla="*/ 6258798 w 14131234"/>
              <a:gd name="connsiteY431" fmla="*/ 1188760 h 2918636"/>
              <a:gd name="connsiteX432" fmla="*/ 6236369 w 14131234"/>
              <a:gd name="connsiteY432" fmla="*/ 1188760 h 2918636"/>
              <a:gd name="connsiteX433" fmla="*/ 6236369 w 14131234"/>
              <a:gd name="connsiteY433" fmla="*/ 1272871 h 2918636"/>
              <a:gd name="connsiteX434" fmla="*/ 6221950 w 14131234"/>
              <a:gd name="connsiteY434" fmla="*/ 1272871 h 2918636"/>
              <a:gd name="connsiteX435" fmla="*/ 6221950 w 14131234"/>
              <a:gd name="connsiteY435" fmla="*/ 1292897 h 2918636"/>
              <a:gd name="connsiteX436" fmla="*/ 6175489 w 14131234"/>
              <a:gd name="connsiteY436" fmla="*/ 1292897 h 2918636"/>
              <a:gd name="connsiteX437" fmla="*/ 6175489 w 14131234"/>
              <a:gd name="connsiteY437" fmla="*/ 1256850 h 2918636"/>
              <a:gd name="connsiteX438" fmla="*/ 6153861 w 14131234"/>
              <a:gd name="connsiteY438" fmla="*/ 1256850 h 2918636"/>
              <a:gd name="connsiteX439" fmla="*/ 6153861 w 14131234"/>
              <a:gd name="connsiteY439" fmla="*/ 1273672 h 2918636"/>
              <a:gd name="connsiteX440" fmla="*/ 6047321 w 14131234"/>
              <a:gd name="connsiteY440" fmla="*/ 1273672 h 2918636"/>
              <a:gd name="connsiteX441" fmla="*/ 6047321 w 14131234"/>
              <a:gd name="connsiteY441" fmla="*/ 948445 h 2918636"/>
              <a:gd name="connsiteX442" fmla="*/ 5960807 w 14131234"/>
              <a:gd name="connsiteY442" fmla="*/ 948445 h 2918636"/>
              <a:gd name="connsiteX443" fmla="*/ 5960807 w 14131234"/>
              <a:gd name="connsiteY443" fmla="*/ 930021 h 2918636"/>
              <a:gd name="connsiteX444" fmla="*/ 5924760 w 14131234"/>
              <a:gd name="connsiteY444" fmla="*/ 930021 h 2918636"/>
              <a:gd name="connsiteX445" fmla="*/ 5920755 w 14131234"/>
              <a:gd name="connsiteY445" fmla="*/ 938832 h 2918636"/>
              <a:gd name="connsiteX446" fmla="*/ 5822225 w 14131234"/>
              <a:gd name="connsiteY446" fmla="*/ 938832 h 2918636"/>
              <a:gd name="connsiteX447" fmla="*/ 5822225 w 14131234"/>
              <a:gd name="connsiteY447" fmla="*/ 961262 h 2918636"/>
              <a:gd name="connsiteX448" fmla="*/ 5787780 w 14131234"/>
              <a:gd name="connsiteY448" fmla="*/ 961262 h 2918636"/>
              <a:gd name="connsiteX449" fmla="*/ 5787780 w 14131234"/>
              <a:gd name="connsiteY449" fmla="*/ 1134289 h 2918636"/>
              <a:gd name="connsiteX450" fmla="*/ 5767754 w 14131234"/>
              <a:gd name="connsiteY450" fmla="*/ 1153514 h 2918636"/>
              <a:gd name="connsiteX451" fmla="*/ 5767754 w 14131234"/>
              <a:gd name="connsiteY451" fmla="*/ 1202378 h 2918636"/>
              <a:gd name="connsiteX452" fmla="*/ 5754937 w 14131234"/>
              <a:gd name="connsiteY452" fmla="*/ 1202378 h 2918636"/>
              <a:gd name="connsiteX453" fmla="*/ 5754937 w 14131234"/>
              <a:gd name="connsiteY453" fmla="*/ 1262457 h 2918636"/>
              <a:gd name="connsiteX454" fmla="*/ 5678036 w 14131234"/>
              <a:gd name="connsiteY454" fmla="*/ 1262457 h 2918636"/>
              <a:gd name="connsiteX455" fmla="*/ 5678036 w 14131234"/>
              <a:gd name="connsiteY455" fmla="*/ 1314525 h 2918636"/>
              <a:gd name="connsiteX456" fmla="*/ 5653204 w 14131234"/>
              <a:gd name="connsiteY456" fmla="*/ 1314525 h 2918636"/>
              <a:gd name="connsiteX457" fmla="*/ 5653204 w 14131234"/>
              <a:gd name="connsiteY457" fmla="*/ 1568459 h 2918636"/>
              <a:gd name="connsiteX458" fmla="*/ 5632376 w 14131234"/>
              <a:gd name="connsiteY458" fmla="*/ 1568459 h 2918636"/>
              <a:gd name="connsiteX459" fmla="*/ 5632376 w 14131234"/>
              <a:gd name="connsiteY459" fmla="*/ 904387 h 2918636"/>
              <a:gd name="connsiteX460" fmla="*/ 5577104 w 14131234"/>
              <a:gd name="connsiteY460" fmla="*/ 904387 h 2918636"/>
              <a:gd name="connsiteX461" fmla="*/ 5577104 w 14131234"/>
              <a:gd name="connsiteY461" fmla="*/ 890769 h 2918636"/>
              <a:gd name="connsiteX462" fmla="*/ 5421699 w 14131234"/>
              <a:gd name="connsiteY462" fmla="*/ 890769 h 2918636"/>
              <a:gd name="connsiteX463" fmla="*/ 5421699 w 14131234"/>
              <a:gd name="connsiteY463" fmla="*/ 901984 h 2918636"/>
              <a:gd name="connsiteX464" fmla="*/ 5384050 w 14131234"/>
              <a:gd name="connsiteY464" fmla="*/ 901984 h 2918636"/>
              <a:gd name="connsiteX465" fmla="*/ 5384050 w 14131234"/>
              <a:gd name="connsiteY465" fmla="*/ 1249640 h 2918636"/>
              <a:gd name="connsiteX466" fmla="*/ 5372836 w 14131234"/>
              <a:gd name="connsiteY466" fmla="*/ 1249640 h 2918636"/>
              <a:gd name="connsiteX467" fmla="*/ 5372836 w 14131234"/>
              <a:gd name="connsiteY467" fmla="*/ 1229614 h 2918636"/>
              <a:gd name="connsiteX468" fmla="*/ 5356815 w 14131234"/>
              <a:gd name="connsiteY468" fmla="*/ 1229614 h 2918636"/>
              <a:gd name="connsiteX469" fmla="*/ 5356815 w 14131234"/>
              <a:gd name="connsiteY469" fmla="*/ 1207184 h 2918636"/>
              <a:gd name="connsiteX470" fmla="*/ 5257484 w 14131234"/>
              <a:gd name="connsiteY470" fmla="*/ 1207184 h 2918636"/>
              <a:gd name="connsiteX471" fmla="*/ 5257484 w 14131234"/>
              <a:gd name="connsiteY471" fmla="*/ 1147106 h 2918636"/>
              <a:gd name="connsiteX472" fmla="*/ 5250275 w 14131234"/>
              <a:gd name="connsiteY472" fmla="*/ 1147106 h 2918636"/>
              <a:gd name="connsiteX473" fmla="*/ 5250275 w 14131234"/>
              <a:gd name="connsiteY473" fmla="*/ 1259253 h 2918636"/>
              <a:gd name="connsiteX474" fmla="*/ 5215830 w 14131234"/>
              <a:gd name="connsiteY474" fmla="*/ 1256850 h 2918636"/>
              <a:gd name="connsiteX475" fmla="*/ 5215830 w 14131234"/>
              <a:gd name="connsiteY475" fmla="*/ 986895 h 2918636"/>
              <a:gd name="connsiteX476" fmla="*/ 5211023 w 14131234"/>
              <a:gd name="connsiteY476" fmla="*/ 979686 h 2918636"/>
              <a:gd name="connsiteX477" fmla="*/ 5195002 w 14131234"/>
              <a:gd name="connsiteY477" fmla="*/ 979686 h 2918636"/>
              <a:gd name="connsiteX478" fmla="*/ 5195002 w 14131234"/>
              <a:gd name="connsiteY478" fmla="*/ 967670 h 2918636"/>
              <a:gd name="connsiteX479" fmla="*/ 5149342 w 14131234"/>
              <a:gd name="connsiteY479" fmla="*/ 967670 h 2918636"/>
              <a:gd name="connsiteX480" fmla="*/ 5149342 w 14131234"/>
              <a:gd name="connsiteY480" fmla="*/ 950047 h 2918636"/>
              <a:gd name="connsiteX481" fmla="*/ 5046007 w 14131234"/>
              <a:gd name="connsiteY481" fmla="*/ 950047 h 2918636"/>
              <a:gd name="connsiteX482" fmla="*/ 5046007 w 14131234"/>
              <a:gd name="connsiteY482" fmla="*/ 954052 h 2918636"/>
              <a:gd name="connsiteX483" fmla="*/ 5040399 w 14131234"/>
              <a:gd name="connsiteY483" fmla="*/ 954052 h 2918636"/>
              <a:gd name="connsiteX484" fmla="*/ 5040399 w 14131234"/>
              <a:gd name="connsiteY484" fmla="*/ 942837 h 2918636"/>
              <a:gd name="connsiteX485" fmla="*/ 5025179 w 14131234"/>
              <a:gd name="connsiteY485" fmla="*/ 942837 h 2918636"/>
              <a:gd name="connsiteX486" fmla="*/ 5025179 w 14131234"/>
              <a:gd name="connsiteY486" fmla="*/ 971675 h 2918636"/>
              <a:gd name="connsiteX487" fmla="*/ 4974713 w 14131234"/>
              <a:gd name="connsiteY487" fmla="*/ 971675 h 2918636"/>
              <a:gd name="connsiteX488" fmla="*/ 4974713 w 14131234"/>
              <a:gd name="connsiteY488" fmla="*/ 983691 h 2918636"/>
              <a:gd name="connsiteX489" fmla="*/ 4836932 w 14131234"/>
              <a:gd name="connsiteY489" fmla="*/ 983691 h 2918636"/>
              <a:gd name="connsiteX490" fmla="*/ 4836932 w 14131234"/>
              <a:gd name="connsiteY490" fmla="*/ 997309 h 2918636"/>
              <a:gd name="connsiteX491" fmla="*/ 4777654 w 14131234"/>
              <a:gd name="connsiteY491" fmla="*/ 997309 h 2918636"/>
              <a:gd name="connsiteX492" fmla="*/ 4777654 w 14131234"/>
              <a:gd name="connsiteY492" fmla="*/ 1199174 h 2918636"/>
              <a:gd name="connsiteX493" fmla="*/ 4728790 w 14131234"/>
              <a:gd name="connsiteY493" fmla="*/ 1199174 h 2918636"/>
              <a:gd name="connsiteX494" fmla="*/ 4728790 w 14131234"/>
              <a:gd name="connsiteY494" fmla="*/ 1181551 h 2918636"/>
              <a:gd name="connsiteX495" fmla="*/ 4659900 w 14131234"/>
              <a:gd name="connsiteY495" fmla="*/ 1181551 h 2918636"/>
              <a:gd name="connsiteX496" fmla="*/ 4659900 w 14131234"/>
              <a:gd name="connsiteY496" fmla="*/ 1189561 h 2918636"/>
              <a:gd name="connsiteX497" fmla="*/ 4643879 w 14131234"/>
              <a:gd name="connsiteY497" fmla="*/ 1189561 h 2918636"/>
              <a:gd name="connsiteX498" fmla="*/ 4643879 w 14131234"/>
              <a:gd name="connsiteY498" fmla="*/ 1173540 h 2918636"/>
              <a:gd name="connsiteX499" fmla="*/ 4611837 w 14131234"/>
              <a:gd name="connsiteY499" fmla="*/ 1173540 h 2918636"/>
              <a:gd name="connsiteX500" fmla="*/ 4611837 w 14131234"/>
              <a:gd name="connsiteY500" fmla="*/ 1191964 h 2918636"/>
              <a:gd name="connsiteX501" fmla="*/ 4582198 w 14131234"/>
              <a:gd name="connsiteY501" fmla="*/ 1191964 h 2918636"/>
              <a:gd name="connsiteX502" fmla="*/ 4582198 w 14131234"/>
              <a:gd name="connsiteY502" fmla="*/ 1058189 h 2918636"/>
              <a:gd name="connsiteX503" fmla="*/ 4574988 w 14131234"/>
              <a:gd name="connsiteY503" fmla="*/ 1058189 h 2918636"/>
              <a:gd name="connsiteX504" fmla="*/ 4574988 w 14131234"/>
              <a:gd name="connsiteY504" fmla="*/ 1067801 h 2918636"/>
              <a:gd name="connsiteX505" fmla="*/ 4552559 w 14131234"/>
              <a:gd name="connsiteY505" fmla="*/ 1067801 h 2918636"/>
              <a:gd name="connsiteX506" fmla="*/ 4552559 w 14131234"/>
              <a:gd name="connsiteY506" fmla="*/ 945241 h 2918636"/>
              <a:gd name="connsiteX507" fmla="*/ 4534936 w 14131234"/>
              <a:gd name="connsiteY507" fmla="*/ 945241 h 2918636"/>
              <a:gd name="connsiteX508" fmla="*/ 4534936 w 14131234"/>
              <a:gd name="connsiteY508" fmla="*/ 953251 h 2918636"/>
              <a:gd name="connsiteX509" fmla="*/ 4518114 w 14131234"/>
              <a:gd name="connsiteY509" fmla="*/ 953251 h 2918636"/>
              <a:gd name="connsiteX510" fmla="*/ 4518114 w 14131234"/>
              <a:gd name="connsiteY510" fmla="*/ 949246 h 2918636"/>
              <a:gd name="connsiteX511" fmla="*/ 4500491 w 14131234"/>
              <a:gd name="connsiteY511" fmla="*/ 949246 h 2918636"/>
              <a:gd name="connsiteX512" fmla="*/ 4500491 w 14131234"/>
              <a:gd name="connsiteY512" fmla="*/ 952450 h 2918636"/>
              <a:gd name="connsiteX513" fmla="*/ 4450024 w 14131234"/>
              <a:gd name="connsiteY513" fmla="*/ 952450 h 2918636"/>
              <a:gd name="connsiteX514" fmla="*/ 4450024 w 14131234"/>
              <a:gd name="connsiteY514" fmla="*/ 966068 h 2918636"/>
              <a:gd name="connsiteX515" fmla="*/ 4396354 w 14131234"/>
              <a:gd name="connsiteY515" fmla="*/ 966068 h 2918636"/>
              <a:gd name="connsiteX516" fmla="*/ 4396354 w 14131234"/>
              <a:gd name="connsiteY516" fmla="*/ 913199 h 2918636"/>
              <a:gd name="connsiteX517" fmla="*/ 4393150 w 14131234"/>
              <a:gd name="connsiteY517" fmla="*/ 913199 h 2918636"/>
              <a:gd name="connsiteX518" fmla="*/ 4393150 w 14131234"/>
              <a:gd name="connsiteY518" fmla="*/ 966869 h 2918636"/>
              <a:gd name="connsiteX519" fmla="*/ 4365914 w 14131234"/>
              <a:gd name="connsiteY519" fmla="*/ 966869 h 2918636"/>
              <a:gd name="connsiteX520" fmla="*/ 4365914 w 14131234"/>
              <a:gd name="connsiteY520" fmla="*/ 986895 h 2918636"/>
              <a:gd name="connsiteX521" fmla="*/ 4336275 w 14131234"/>
              <a:gd name="connsiteY521" fmla="*/ 986895 h 2918636"/>
              <a:gd name="connsiteX522" fmla="*/ 4281003 w 14131234"/>
              <a:gd name="connsiteY522" fmla="*/ 1003717 h 2918636"/>
              <a:gd name="connsiteX523" fmla="*/ 4281003 w 14131234"/>
              <a:gd name="connsiteY523" fmla="*/ 1022141 h 2918636"/>
              <a:gd name="connsiteX524" fmla="*/ 4272992 w 14131234"/>
              <a:gd name="connsiteY524" fmla="*/ 1022141 h 2918636"/>
              <a:gd name="connsiteX525" fmla="*/ 4272992 w 14131234"/>
              <a:gd name="connsiteY525" fmla="*/ 1012529 h 2918636"/>
              <a:gd name="connsiteX526" fmla="*/ 4224128 w 14131234"/>
              <a:gd name="connsiteY526" fmla="*/ 1012529 h 2918636"/>
              <a:gd name="connsiteX527" fmla="*/ 4224128 w 14131234"/>
              <a:gd name="connsiteY527" fmla="*/ 461406 h 2918636"/>
              <a:gd name="connsiteX528" fmla="*/ 4081541 w 14131234"/>
              <a:gd name="connsiteY528" fmla="*/ 461406 h 2918636"/>
              <a:gd name="connsiteX529" fmla="*/ 4081541 w 14131234"/>
              <a:gd name="connsiteY529" fmla="*/ 437374 h 2918636"/>
              <a:gd name="connsiteX530" fmla="*/ 4073530 w 14131234"/>
              <a:gd name="connsiteY530" fmla="*/ 437374 h 2918636"/>
              <a:gd name="connsiteX531" fmla="*/ 4073530 w 14131234"/>
              <a:gd name="connsiteY531" fmla="*/ 449390 h 2918636"/>
              <a:gd name="connsiteX532" fmla="*/ 3959781 w 14131234"/>
              <a:gd name="connsiteY532" fmla="*/ 449390 h 2918636"/>
              <a:gd name="connsiteX533" fmla="*/ 3959781 w 14131234"/>
              <a:gd name="connsiteY533" fmla="*/ 781826 h 2918636"/>
              <a:gd name="connsiteX534" fmla="*/ 3886885 w 14131234"/>
              <a:gd name="connsiteY534" fmla="*/ 781826 h 2918636"/>
              <a:gd name="connsiteX535" fmla="*/ 3886885 w 14131234"/>
              <a:gd name="connsiteY535" fmla="*/ 1120671 h 2918636"/>
              <a:gd name="connsiteX536" fmla="*/ 3850838 w 14131234"/>
              <a:gd name="connsiteY536" fmla="*/ 1120671 h 2918636"/>
              <a:gd name="connsiteX537" fmla="*/ 3850838 w 14131234"/>
              <a:gd name="connsiteY537" fmla="*/ 759397 h 2918636"/>
              <a:gd name="connsiteX538" fmla="*/ 3572072 w 14131234"/>
              <a:gd name="connsiteY538" fmla="*/ 759397 h 2918636"/>
              <a:gd name="connsiteX539" fmla="*/ 3572072 w 14131234"/>
              <a:gd name="connsiteY539" fmla="*/ 1132687 h 2918636"/>
              <a:gd name="connsiteX540" fmla="*/ 3560057 w 14131234"/>
              <a:gd name="connsiteY540" fmla="*/ 1132687 h 2918636"/>
              <a:gd name="connsiteX541" fmla="*/ 3560057 w 14131234"/>
              <a:gd name="connsiteY541" fmla="*/ 1173540 h 2918636"/>
              <a:gd name="connsiteX542" fmla="*/ 3519203 w 14131234"/>
              <a:gd name="connsiteY542" fmla="*/ 1173540 h 2918636"/>
              <a:gd name="connsiteX543" fmla="*/ 3519203 w 14131234"/>
              <a:gd name="connsiteY543" fmla="*/ 1115063 h 2918636"/>
              <a:gd name="connsiteX544" fmla="*/ 3509590 w 14131234"/>
              <a:gd name="connsiteY544" fmla="*/ 1115063 h 2918636"/>
              <a:gd name="connsiteX545" fmla="*/ 3509590 w 14131234"/>
              <a:gd name="connsiteY545" fmla="*/ 1275274 h 2918636"/>
              <a:gd name="connsiteX546" fmla="*/ 3484758 w 14131234"/>
              <a:gd name="connsiteY546" fmla="*/ 1275274 h 2918636"/>
              <a:gd name="connsiteX547" fmla="*/ 3484758 w 14131234"/>
              <a:gd name="connsiteY547" fmla="*/ 1452306 h 2918636"/>
              <a:gd name="connsiteX548" fmla="*/ 3462328 w 14131234"/>
              <a:gd name="connsiteY548" fmla="*/ 1452306 h 2918636"/>
              <a:gd name="connsiteX549" fmla="*/ 3462328 w 14131234"/>
              <a:gd name="connsiteY549" fmla="*/ 1422667 h 2918636"/>
              <a:gd name="connsiteX550" fmla="*/ 3432689 w 14131234"/>
              <a:gd name="connsiteY550" fmla="*/ 1422667 h 2918636"/>
              <a:gd name="connsiteX551" fmla="*/ 3432689 w 14131234"/>
              <a:gd name="connsiteY551" fmla="*/ 1161524 h 2918636"/>
              <a:gd name="connsiteX552" fmla="*/ 3405454 w 14131234"/>
              <a:gd name="connsiteY552" fmla="*/ 1161524 h 2918636"/>
              <a:gd name="connsiteX553" fmla="*/ 3405454 w 14131234"/>
              <a:gd name="connsiteY553" fmla="*/ 990099 h 2918636"/>
              <a:gd name="connsiteX554" fmla="*/ 3380621 w 14131234"/>
              <a:gd name="connsiteY554" fmla="*/ 990099 h 2918636"/>
              <a:gd name="connsiteX555" fmla="*/ 3380621 w 14131234"/>
              <a:gd name="connsiteY555" fmla="*/ 903586 h 2918636"/>
              <a:gd name="connsiteX556" fmla="*/ 3377417 w 14131234"/>
              <a:gd name="connsiteY556" fmla="*/ 903586 h 2918636"/>
              <a:gd name="connsiteX557" fmla="*/ 3377417 w 14131234"/>
              <a:gd name="connsiteY557" fmla="*/ 955654 h 2918636"/>
              <a:gd name="connsiteX558" fmla="*/ 3351783 w 14131234"/>
              <a:gd name="connsiteY558" fmla="*/ 938832 h 2918636"/>
              <a:gd name="connsiteX559" fmla="*/ 3351783 w 14131234"/>
              <a:gd name="connsiteY559" fmla="*/ 909193 h 2918636"/>
              <a:gd name="connsiteX560" fmla="*/ 3338165 w 14131234"/>
              <a:gd name="connsiteY560" fmla="*/ 893172 h 2918636"/>
              <a:gd name="connsiteX561" fmla="*/ 3338165 w 14131234"/>
              <a:gd name="connsiteY561" fmla="*/ 873146 h 2918636"/>
              <a:gd name="connsiteX562" fmla="*/ 3330155 w 14131234"/>
              <a:gd name="connsiteY562" fmla="*/ 873146 h 2918636"/>
              <a:gd name="connsiteX563" fmla="*/ 3236432 w 14131234"/>
              <a:gd name="connsiteY563" fmla="*/ 961262 h 2918636"/>
              <a:gd name="connsiteX564" fmla="*/ 3236432 w 14131234"/>
              <a:gd name="connsiteY564" fmla="*/ 968471 h 2918636"/>
              <a:gd name="connsiteX565" fmla="*/ 3224416 w 14131234"/>
              <a:gd name="connsiteY565" fmla="*/ 978885 h 2918636"/>
              <a:gd name="connsiteX566" fmla="*/ 3224416 w 14131234"/>
              <a:gd name="connsiteY566" fmla="*/ 991702 h 2918636"/>
              <a:gd name="connsiteX567" fmla="*/ 3193976 w 14131234"/>
              <a:gd name="connsiteY567" fmla="*/ 991702 h 2918636"/>
              <a:gd name="connsiteX568" fmla="*/ 3193976 w 14131234"/>
              <a:gd name="connsiteY568" fmla="*/ 1124676 h 2918636"/>
              <a:gd name="connsiteX569" fmla="*/ 3181960 w 14131234"/>
              <a:gd name="connsiteY569" fmla="*/ 1124676 h 2918636"/>
              <a:gd name="connsiteX570" fmla="*/ 3181960 w 14131234"/>
              <a:gd name="connsiteY570" fmla="*/ 1271268 h 2918636"/>
              <a:gd name="connsiteX571" fmla="*/ 3174751 w 14131234"/>
              <a:gd name="connsiteY571" fmla="*/ 1271268 h 2918636"/>
              <a:gd name="connsiteX572" fmla="*/ 3174751 w 14131234"/>
              <a:gd name="connsiteY572" fmla="*/ 1284085 h 2918636"/>
              <a:gd name="connsiteX573" fmla="*/ 3153923 w 14131234"/>
              <a:gd name="connsiteY573" fmla="*/ 1306515 h 2918636"/>
              <a:gd name="connsiteX574" fmla="*/ 3153923 w 14131234"/>
              <a:gd name="connsiteY574" fmla="*/ 1322536 h 2918636"/>
              <a:gd name="connsiteX575" fmla="*/ 3126688 w 14131234"/>
              <a:gd name="connsiteY575" fmla="*/ 1322536 h 2918636"/>
              <a:gd name="connsiteX576" fmla="*/ 3126688 w 14131234"/>
              <a:gd name="connsiteY576" fmla="*/ 1340159 h 2918636"/>
              <a:gd name="connsiteX577" fmla="*/ 3132295 w 14131234"/>
              <a:gd name="connsiteY577" fmla="*/ 1340159 h 2918636"/>
              <a:gd name="connsiteX578" fmla="*/ 3132295 w 14131234"/>
              <a:gd name="connsiteY578" fmla="*/ 1390625 h 2918636"/>
              <a:gd name="connsiteX579" fmla="*/ 3092242 w 14131234"/>
              <a:gd name="connsiteY579" fmla="*/ 1390625 h 2918636"/>
              <a:gd name="connsiteX580" fmla="*/ 3092242 w 14131234"/>
              <a:gd name="connsiteY580" fmla="*/ 1419463 h 2918636"/>
              <a:gd name="connsiteX581" fmla="*/ 3089038 w 14131234"/>
              <a:gd name="connsiteY581" fmla="*/ 1416259 h 2918636"/>
              <a:gd name="connsiteX582" fmla="*/ 3082630 w 14131234"/>
              <a:gd name="connsiteY582" fmla="*/ 1407447 h 2918636"/>
              <a:gd name="connsiteX583" fmla="*/ 3061001 w 14131234"/>
              <a:gd name="connsiteY583" fmla="*/ 1407447 h 2918636"/>
              <a:gd name="connsiteX584" fmla="*/ 3061001 w 14131234"/>
              <a:gd name="connsiteY584" fmla="*/ 1398636 h 2918636"/>
              <a:gd name="connsiteX585" fmla="*/ 3042577 w 14131234"/>
              <a:gd name="connsiteY585" fmla="*/ 1398636 h 2918636"/>
              <a:gd name="connsiteX586" fmla="*/ 3042577 w 14131234"/>
              <a:gd name="connsiteY586" fmla="*/ 1391426 h 2918636"/>
              <a:gd name="connsiteX587" fmla="*/ 3027357 w 14131234"/>
              <a:gd name="connsiteY587" fmla="*/ 1391426 h 2918636"/>
              <a:gd name="connsiteX588" fmla="*/ 3019347 w 14131234"/>
              <a:gd name="connsiteY588" fmla="*/ 1384217 h 2918636"/>
              <a:gd name="connsiteX589" fmla="*/ 3019347 w 14131234"/>
              <a:gd name="connsiteY589" fmla="*/ 1374604 h 2918636"/>
              <a:gd name="connsiteX590" fmla="*/ 2991310 w 14131234"/>
              <a:gd name="connsiteY590" fmla="*/ 1374604 h 2918636"/>
              <a:gd name="connsiteX591" fmla="*/ 2991310 w 14131234"/>
              <a:gd name="connsiteY591" fmla="*/ 1368997 h 2918636"/>
              <a:gd name="connsiteX592" fmla="*/ 2982499 w 14131234"/>
              <a:gd name="connsiteY592" fmla="*/ 1368997 h 2918636"/>
              <a:gd name="connsiteX593" fmla="*/ 2982499 w 14131234"/>
              <a:gd name="connsiteY593" fmla="*/ 1374604 h 2918636"/>
              <a:gd name="connsiteX594" fmla="*/ 2944048 w 14131234"/>
              <a:gd name="connsiteY594" fmla="*/ 1374604 h 2918636"/>
              <a:gd name="connsiteX595" fmla="*/ 2944048 w 14131234"/>
              <a:gd name="connsiteY595" fmla="*/ 1408248 h 2918636"/>
              <a:gd name="connsiteX596" fmla="*/ 2916812 w 14131234"/>
              <a:gd name="connsiteY596" fmla="*/ 1408248 h 2918636"/>
              <a:gd name="connsiteX597" fmla="*/ 2916812 w 14131234"/>
              <a:gd name="connsiteY597" fmla="*/ 1429076 h 2918636"/>
              <a:gd name="connsiteX598" fmla="*/ 2906399 w 14131234"/>
              <a:gd name="connsiteY598" fmla="*/ 1429076 h 2918636"/>
              <a:gd name="connsiteX599" fmla="*/ 2906399 w 14131234"/>
              <a:gd name="connsiteY599" fmla="*/ 1437887 h 2918636"/>
              <a:gd name="connsiteX600" fmla="*/ 2859938 w 14131234"/>
              <a:gd name="connsiteY600" fmla="*/ 1437887 h 2918636"/>
              <a:gd name="connsiteX601" fmla="*/ 2859938 w 14131234"/>
              <a:gd name="connsiteY601" fmla="*/ 1335353 h 2918636"/>
              <a:gd name="connsiteX602" fmla="*/ 2857535 w 14131234"/>
              <a:gd name="connsiteY602" fmla="*/ 1335353 h 2918636"/>
              <a:gd name="connsiteX603" fmla="*/ 2857535 w 14131234"/>
              <a:gd name="connsiteY603" fmla="*/ 1254446 h 2918636"/>
              <a:gd name="connsiteX604" fmla="*/ 2861540 w 14131234"/>
              <a:gd name="connsiteY604" fmla="*/ 1254446 h 2918636"/>
              <a:gd name="connsiteX605" fmla="*/ 2861540 w 14131234"/>
              <a:gd name="connsiteY605" fmla="*/ 1236022 h 2918636"/>
              <a:gd name="connsiteX606" fmla="*/ 2853529 w 14131234"/>
              <a:gd name="connsiteY606" fmla="*/ 1210389 h 2918636"/>
              <a:gd name="connsiteX607" fmla="*/ 2841513 w 14131234"/>
              <a:gd name="connsiteY607" fmla="*/ 1210389 h 2918636"/>
              <a:gd name="connsiteX608" fmla="*/ 2841513 w 14131234"/>
              <a:gd name="connsiteY608" fmla="*/ 1195169 h 2918636"/>
              <a:gd name="connsiteX609" fmla="*/ 2763011 w 14131234"/>
              <a:gd name="connsiteY609" fmla="*/ 1159922 h 2918636"/>
              <a:gd name="connsiteX610" fmla="*/ 2686911 w 14131234"/>
              <a:gd name="connsiteY610" fmla="*/ 1151111 h 2918636"/>
              <a:gd name="connsiteX611" fmla="*/ 2682905 w 14131234"/>
              <a:gd name="connsiteY611" fmla="*/ 1157519 h 2918636"/>
              <a:gd name="connsiteX612" fmla="*/ 2673293 w 14131234"/>
              <a:gd name="connsiteY612" fmla="*/ 1157519 h 2918636"/>
              <a:gd name="connsiteX613" fmla="*/ 2673293 w 14131234"/>
              <a:gd name="connsiteY613" fmla="*/ 1114262 h 2918636"/>
              <a:gd name="connsiteX614" fmla="*/ 2669287 w 14131234"/>
              <a:gd name="connsiteY614" fmla="*/ 1114262 h 2918636"/>
              <a:gd name="connsiteX615" fmla="*/ 2669287 w 14131234"/>
              <a:gd name="connsiteY615" fmla="*/ 1157519 h 2918636"/>
              <a:gd name="connsiteX616" fmla="*/ 2652465 w 14131234"/>
              <a:gd name="connsiteY616" fmla="*/ 1157519 h 2918636"/>
              <a:gd name="connsiteX617" fmla="*/ 2652465 w 14131234"/>
              <a:gd name="connsiteY617" fmla="*/ 1121472 h 2918636"/>
              <a:gd name="connsiteX618" fmla="*/ 2646858 w 14131234"/>
              <a:gd name="connsiteY618" fmla="*/ 1121472 h 2918636"/>
              <a:gd name="connsiteX619" fmla="*/ 2634842 w 14131234"/>
              <a:gd name="connsiteY619" fmla="*/ 1109456 h 2918636"/>
              <a:gd name="connsiteX620" fmla="*/ 2631638 w 14131234"/>
              <a:gd name="connsiteY620" fmla="*/ 1109456 h 2918636"/>
              <a:gd name="connsiteX621" fmla="*/ 2631638 w 14131234"/>
              <a:gd name="connsiteY621" fmla="*/ 1134289 h 2918636"/>
              <a:gd name="connsiteX622" fmla="*/ 2612413 w 14131234"/>
              <a:gd name="connsiteY622" fmla="*/ 1134289 h 2918636"/>
              <a:gd name="connsiteX623" fmla="*/ 2612413 w 14131234"/>
              <a:gd name="connsiteY623" fmla="*/ 1142299 h 2918636"/>
              <a:gd name="connsiteX624" fmla="*/ 2617219 w 14131234"/>
              <a:gd name="connsiteY624" fmla="*/ 1145503 h 2918636"/>
              <a:gd name="connsiteX625" fmla="*/ 2617219 w 14131234"/>
              <a:gd name="connsiteY625" fmla="*/ 1150310 h 2918636"/>
              <a:gd name="connsiteX626" fmla="*/ 2545124 w 14131234"/>
              <a:gd name="connsiteY626" fmla="*/ 1150310 h 2918636"/>
              <a:gd name="connsiteX627" fmla="*/ 2545124 w 14131234"/>
              <a:gd name="connsiteY627" fmla="*/ 1157519 h 2918636"/>
              <a:gd name="connsiteX628" fmla="*/ 2473030 w 14131234"/>
              <a:gd name="connsiteY628" fmla="*/ 1171137 h 2918636"/>
              <a:gd name="connsiteX629" fmla="*/ 2415354 w 14131234"/>
              <a:gd name="connsiteY629" fmla="*/ 1192765 h 2918636"/>
              <a:gd name="connsiteX630" fmla="*/ 2408145 w 14131234"/>
              <a:gd name="connsiteY630" fmla="*/ 1192765 h 2918636"/>
              <a:gd name="connsiteX631" fmla="*/ 2408145 w 14131234"/>
              <a:gd name="connsiteY631" fmla="*/ 1207184 h 2918636"/>
              <a:gd name="connsiteX632" fmla="*/ 2400134 w 14131234"/>
              <a:gd name="connsiteY632" fmla="*/ 1207184 h 2918636"/>
              <a:gd name="connsiteX633" fmla="*/ 2400134 w 14131234"/>
              <a:gd name="connsiteY633" fmla="*/ 1203179 h 2918636"/>
              <a:gd name="connsiteX634" fmla="*/ 2382511 w 14131234"/>
              <a:gd name="connsiteY634" fmla="*/ 1203179 h 2918636"/>
              <a:gd name="connsiteX635" fmla="*/ 2382511 w 14131234"/>
              <a:gd name="connsiteY635" fmla="*/ 1207184 h 2918636"/>
              <a:gd name="connsiteX636" fmla="*/ 2376904 w 14131234"/>
              <a:gd name="connsiteY636" fmla="*/ 1207184 h 2918636"/>
              <a:gd name="connsiteX637" fmla="*/ 2347265 w 14131234"/>
              <a:gd name="connsiteY637" fmla="*/ 1227211 h 2918636"/>
              <a:gd name="connsiteX638" fmla="*/ 2326437 w 14131234"/>
              <a:gd name="connsiteY638" fmla="*/ 1246436 h 2918636"/>
              <a:gd name="connsiteX639" fmla="*/ 2326437 w 14131234"/>
              <a:gd name="connsiteY639" fmla="*/ 1331347 h 2918636"/>
              <a:gd name="connsiteX640" fmla="*/ 2321631 w 14131234"/>
              <a:gd name="connsiteY640" fmla="*/ 1331347 h 2918636"/>
              <a:gd name="connsiteX641" fmla="*/ 2321631 w 14131234"/>
              <a:gd name="connsiteY641" fmla="*/ 1406646 h 2918636"/>
              <a:gd name="connsiteX642" fmla="*/ 2268762 w 14131234"/>
              <a:gd name="connsiteY642" fmla="*/ 1406646 h 2918636"/>
              <a:gd name="connsiteX643" fmla="*/ 2268762 w 14131234"/>
              <a:gd name="connsiteY643" fmla="*/ 1416259 h 2918636"/>
              <a:gd name="connsiteX644" fmla="*/ 2261552 w 14131234"/>
              <a:gd name="connsiteY644" fmla="*/ 1416259 h 2918636"/>
              <a:gd name="connsiteX645" fmla="*/ 2261552 w 14131234"/>
              <a:gd name="connsiteY645" fmla="*/ 1421065 h 2918636"/>
              <a:gd name="connsiteX646" fmla="*/ 2235118 w 14131234"/>
              <a:gd name="connsiteY646" fmla="*/ 1421065 h 2918636"/>
              <a:gd name="connsiteX647" fmla="*/ 2235118 w 14131234"/>
              <a:gd name="connsiteY647" fmla="*/ 1426672 h 2918636"/>
              <a:gd name="connsiteX648" fmla="*/ 2225505 w 14131234"/>
              <a:gd name="connsiteY648" fmla="*/ 1426672 h 2918636"/>
              <a:gd name="connsiteX649" fmla="*/ 2225505 w 14131234"/>
              <a:gd name="connsiteY649" fmla="*/ 1429877 h 2918636"/>
              <a:gd name="connsiteX650" fmla="*/ 2222301 w 14131234"/>
              <a:gd name="connsiteY650" fmla="*/ 1429877 h 2918636"/>
              <a:gd name="connsiteX651" fmla="*/ 2222301 w 14131234"/>
              <a:gd name="connsiteY651" fmla="*/ 1420264 h 2918636"/>
              <a:gd name="connsiteX652" fmla="*/ 2196667 w 14131234"/>
              <a:gd name="connsiteY652" fmla="*/ 1420264 h 2918636"/>
              <a:gd name="connsiteX653" fmla="*/ 2196667 w 14131234"/>
              <a:gd name="connsiteY653" fmla="*/ 1441091 h 2918636"/>
              <a:gd name="connsiteX654" fmla="*/ 2201474 w 14131234"/>
              <a:gd name="connsiteY654" fmla="*/ 1441091 h 2918636"/>
              <a:gd name="connsiteX655" fmla="*/ 2201474 w 14131234"/>
              <a:gd name="connsiteY655" fmla="*/ 1457913 h 2918636"/>
              <a:gd name="connsiteX656" fmla="*/ 2171835 w 14131234"/>
              <a:gd name="connsiteY656" fmla="*/ 1457913 h 2918636"/>
              <a:gd name="connsiteX657" fmla="*/ 2171835 w 14131234"/>
              <a:gd name="connsiteY657" fmla="*/ 1527605 h 2918636"/>
              <a:gd name="connsiteX658" fmla="*/ 2137389 w 14131234"/>
              <a:gd name="connsiteY658" fmla="*/ 1527605 h 2918636"/>
              <a:gd name="connsiteX659" fmla="*/ 2114159 w 14131234"/>
              <a:gd name="connsiteY659" fmla="*/ 1010927 h 2918636"/>
              <a:gd name="connsiteX660" fmla="*/ 2128578 w 14131234"/>
              <a:gd name="connsiteY660" fmla="*/ 1006120 h 2918636"/>
              <a:gd name="connsiteX661" fmla="*/ 2128578 w 14131234"/>
              <a:gd name="connsiteY661" fmla="*/ 962864 h 2918636"/>
              <a:gd name="connsiteX662" fmla="*/ 2134185 w 14131234"/>
              <a:gd name="connsiteY662" fmla="*/ 955654 h 2918636"/>
              <a:gd name="connsiteX663" fmla="*/ 2134185 w 14131234"/>
              <a:gd name="connsiteY663" fmla="*/ 929220 h 2918636"/>
              <a:gd name="connsiteX664" fmla="*/ 2149405 w 14131234"/>
              <a:gd name="connsiteY664" fmla="*/ 920408 h 2918636"/>
              <a:gd name="connsiteX665" fmla="*/ 2157416 w 14131234"/>
              <a:gd name="connsiteY665" fmla="*/ 914000 h 2918636"/>
              <a:gd name="connsiteX666" fmla="*/ 2171034 w 14131234"/>
              <a:gd name="connsiteY666" fmla="*/ 883560 h 2918636"/>
              <a:gd name="connsiteX667" fmla="*/ 2171034 w 14131234"/>
              <a:gd name="connsiteY667" fmla="*/ 858727 h 2918636"/>
              <a:gd name="connsiteX668" fmla="*/ 2167028 w 14131234"/>
              <a:gd name="connsiteY668" fmla="*/ 857125 h 2918636"/>
              <a:gd name="connsiteX669" fmla="*/ 2167028 w 14131234"/>
              <a:gd name="connsiteY669" fmla="*/ 850716 h 2918636"/>
              <a:gd name="connsiteX670" fmla="*/ 2164625 w 14131234"/>
              <a:gd name="connsiteY670" fmla="*/ 849114 h 2918636"/>
              <a:gd name="connsiteX671" fmla="*/ 2164625 w 14131234"/>
              <a:gd name="connsiteY671" fmla="*/ 846711 h 2918636"/>
              <a:gd name="connsiteX672" fmla="*/ 2162222 w 14131234"/>
              <a:gd name="connsiteY672" fmla="*/ 845109 h 2918636"/>
              <a:gd name="connsiteX673" fmla="*/ 2162222 w 14131234"/>
              <a:gd name="connsiteY673" fmla="*/ 841104 h 2918636"/>
              <a:gd name="connsiteX674" fmla="*/ 2133384 w 14131234"/>
              <a:gd name="connsiteY674" fmla="*/ 834695 h 2918636"/>
              <a:gd name="connsiteX675" fmla="*/ 2135787 w 14131234"/>
              <a:gd name="connsiteY675" fmla="*/ 831491 h 2918636"/>
              <a:gd name="connsiteX676" fmla="*/ 2142196 w 14131234"/>
              <a:gd name="connsiteY676" fmla="*/ 806659 h 2918636"/>
              <a:gd name="connsiteX677" fmla="*/ 2142196 w 14131234"/>
              <a:gd name="connsiteY677" fmla="*/ 802653 h 2918636"/>
              <a:gd name="connsiteX678" fmla="*/ 2139792 w 14131234"/>
              <a:gd name="connsiteY678" fmla="*/ 802653 h 2918636"/>
              <a:gd name="connsiteX679" fmla="*/ 2139792 w 14131234"/>
              <a:gd name="connsiteY679" fmla="*/ 805057 h 2918636"/>
              <a:gd name="connsiteX680" fmla="*/ 2117363 w 14131234"/>
              <a:gd name="connsiteY680" fmla="*/ 791439 h 2918636"/>
              <a:gd name="connsiteX681" fmla="*/ 2117363 w 14131234"/>
              <a:gd name="connsiteY681" fmla="*/ 771412 h 2918636"/>
              <a:gd name="connsiteX682" fmla="*/ 2112557 w 14131234"/>
              <a:gd name="connsiteY682" fmla="*/ 771412 h 2918636"/>
              <a:gd name="connsiteX683" fmla="*/ 2112557 w 14131234"/>
              <a:gd name="connsiteY683" fmla="*/ 765805 h 2918636"/>
              <a:gd name="connsiteX684" fmla="*/ 2103745 w 14131234"/>
              <a:gd name="connsiteY684" fmla="*/ 764203 h 2918636"/>
              <a:gd name="connsiteX685" fmla="*/ 2102143 w 14131234"/>
              <a:gd name="connsiteY685" fmla="*/ 641642 h 2918636"/>
              <a:gd name="connsiteX686" fmla="*/ 2103745 w 14131234"/>
              <a:gd name="connsiteY686" fmla="*/ 639239 h 2918636"/>
              <a:gd name="connsiteX687" fmla="*/ 2103745 w 14131234"/>
              <a:gd name="connsiteY687" fmla="*/ 635234 h 2918636"/>
              <a:gd name="connsiteX688" fmla="*/ 2099740 w 14131234"/>
              <a:gd name="connsiteY688" fmla="*/ 633632 h 2918636"/>
              <a:gd name="connsiteX689" fmla="*/ 2102143 w 14131234"/>
              <a:gd name="connsiteY689" fmla="*/ 535102 h 2918636"/>
              <a:gd name="connsiteX690" fmla="*/ 2104546 w 14131234"/>
              <a:gd name="connsiteY690" fmla="*/ 528694 h 2918636"/>
              <a:gd name="connsiteX691" fmla="*/ 2100541 w 14131234"/>
              <a:gd name="connsiteY691" fmla="*/ 526291 h 2918636"/>
              <a:gd name="connsiteX692" fmla="*/ 2100541 w 14131234"/>
              <a:gd name="connsiteY692" fmla="*/ 521484 h 2918636"/>
              <a:gd name="connsiteX693" fmla="*/ 2097337 w 14131234"/>
              <a:gd name="connsiteY693" fmla="*/ 519081 h 2918636"/>
              <a:gd name="connsiteX694" fmla="*/ 2096536 w 14131234"/>
              <a:gd name="connsiteY694" fmla="*/ 417348 h 2918636"/>
              <a:gd name="connsiteX695" fmla="*/ 2102143 w 14131234"/>
              <a:gd name="connsiteY695" fmla="*/ 417348 h 2918636"/>
              <a:gd name="connsiteX696" fmla="*/ 2102143 w 14131234"/>
              <a:gd name="connsiteY696" fmla="*/ 412541 h 2918636"/>
              <a:gd name="connsiteX697" fmla="*/ 2095735 w 14131234"/>
              <a:gd name="connsiteY697" fmla="*/ 412541 h 2918636"/>
              <a:gd name="connsiteX698" fmla="*/ 2095735 w 14131234"/>
              <a:gd name="connsiteY698" fmla="*/ 410138 h 2918636"/>
              <a:gd name="connsiteX699" fmla="*/ 2098939 w 14131234"/>
              <a:gd name="connsiteY699" fmla="*/ 408536 h 2918636"/>
              <a:gd name="connsiteX700" fmla="*/ 2098939 w 14131234"/>
              <a:gd name="connsiteY700" fmla="*/ 406133 h 2918636"/>
              <a:gd name="connsiteX701" fmla="*/ 2099740 w 14131234"/>
              <a:gd name="connsiteY701" fmla="*/ 404531 h 2918636"/>
              <a:gd name="connsiteX702" fmla="*/ 2099740 w 14131234"/>
              <a:gd name="connsiteY702" fmla="*/ 401327 h 2918636"/>
              <a:gd name="connsiteX703" fmla="*/ 2094934 w 14131234"/>
              <a:gd name="connsiteY703" fmla="*/ 400526 h 2918636"/>
              <a:gd name="connsiteX704" fmla="*/ 2094934 w 14131234"/>
              <a:gd name="connsiteY704" fmla="*/ 286776 h 2918636"/>
              <a:gd name="connsiteX705" fmla="*/ 2095735 w 14131234"/>
              <a:gd name="connsiteY705" fmla="*/ 286776 h 2918636"/>
              <a:gd name="connsiteX706" fmla="*/ 2095735 w 14131234"/>
              <a:gd name="connsiteY706" fmla="*/ 284373 h 2918636"/>
              <a:gd name="connsiteX707" fmla="*/ 2093332 w 14131234"/>
              <a:gd name="connsiteY707" fmla="*/ 284373 h 2918636"/>
              <a:gd name="connsiteX708" fmla="*/ 2093332 w 14131234"/>
              <a:gd name="connsiteY708" fmla="*/ 266750 h 2918636"/>
              <a:gd name="connsiteX709" fmla="*/ 2090928 w 14131234"/>
              <a:gd name="connsiteY709" fmla="*/ 265148 h 2918636"/>
              <a:gd name="connsiteX710" fmla="*/ 2088525 w 14131234"/>
              <a:gd name="connsiteY710" fmla="*/ 266750 h 2918636"/>
              <a:gd name="connsiteX711" fmla="*/ 2088525 w 14131234"/>
              <a:gd name="connsiteY711" fmla="*/ 284373 h 2918636"/>
              <a:gd name="connsiteX712" fmla="*/ 2086122 w 14131234"/>
              <a:gd name="connsiteY712" fmla="*/ 284373 h 2918636"/>
              <a:gd name="connsiteX713" fmla="*/ 2086122 w 14131234"/>
              <a:gd name="connsiteY713" fmla="*/ 286776 h 2918636"/>
              <a:gd name="connsiteX714" fmla="*/ 2086923 w 14131234"/>
              <a:gd name="connsiteY714" fmla="*/ 286776 h 2918636"/>
              <a:gd name="connsiteX715" fmla="*/ 2086923 w 14131234"/>
              <a:gd name="connsiteY715" fmla="*/ 401327 h 2918636"/>
              <a:gd name="connsiteX716" fmla="*/ 2081316 w 14131234"/>
              <a:gd name="connsiteY716" fmla="*/ 402128 h 2918636"/>
              <a:gd name="connsiteX717" fmla="*/ 2081316 w 14131234"/>
              <a:gd name="connsiteY717" fmla="*/ 405332 h 2918636"/>
              <a:gd name="connsiteX718" fmla="*/ 2082117 w 14131234"/>
              <a:gd name="connsiteY718" fmla="*/ 406934 h 2918636"/>
              <a:gd name="connsiteX719" fmla="*/ 2082117 w 14131234"/>
              <a:gd name="connsiteY719" fmla="*/ 408536 h 2918636"/>
              <a:gd name="connsiteX720" fmla="*/ 2085321 w 14131234"/>
              <a:gd name="connsiteY720" fmla="*/ 410138 h 2918636"/>
              <a:gd name="connsiteX721" fmla="*/ 2085321 w 14131234"/>
              <a:gd name="connsiteY721" fmla="*/ 412541 h 2918636"/>
              <a:gd name="connsiteX722" fmla="*/ 2080515 w 14131234"/>
              <a:gd name="connsiteY722" fmla="*/ 412541 h 2918636"/>
              <a:gd name="connsiteX723" fmla="*/ 2080515 w 14131234"/>
              <a:gd name="connsiteY723" fmla="*/ 417348 h 2918636"/>
              <a:gd name="connsiteX724" fmla="*/ 2086122 w 14131234"/>
              <a:gd name="connsiteY724" fmla="*/ 417348 h 2918636"/>
              <a:gd name="connsiteX725" fmla="*/ 2085321 w 14131234"/>
              <a:gd name="connsiteY725" fmla="*/ 519882 h 2918636"/>
              <a:gd name="connsiteX726" fmla="*/ 2082117 w 14131234"/>
              <a:gd name="connsiteY726" fmla="*/ 522285 h 2918636"/>
              <a:gd name="connsiteX727" fmla="*/ 2082117 w 14131234"/>
              <a:gd name="connsiteY727" fmla="*/ 527092 h 2918636"/>
              <a:gd name="connsiteX728" fmla="*/ 2078112 w 14131234"/>
              <a:gd name="connsiteY728" fmla="*/ 529495 h 2918636"/>
              <a:gd name="connsiteX729" fmla="*/ 2080515 w 14131234"/>
              <a:gd name="connsiteY729" fmla="*/ 535903 h 2918636"/>
              <a:gd name="connsiteX730" fmla="*/ 2082918 w 14131234"/>
              <a:gd name="connsiteY730" fmla="*/ 634433 h 2918636"/>
              <a:gd name="connsiteX731" fmla="*/ 2078913 w 14131234"/>
              <a:gd name="connsiteY731" fmla="*/ 636035 h 2918636"/>
              <a:gd name="connsiteX732" fmla="*/ 2078913 w 14131234"/>
              <a:gd name="connsiteY732" fmla="*/ 640040 h 2918636"/>
              <a:gd name="connsiteX733" fmla="*/ 2080515 w 14131234"/>
              <a:gd name="connsiteY733" fmla="*/ 642443 h 2918636"/>
              <a:gd name="connsiteX734" fmla="*/ 2078913 w 14131234"/>
              <a:gd name="connsiteY734" fmla="*/ 765004 h 2918636"/>
              <a:gd name="connsiteX735" fmla="*/ 2070101 w 14131234"/>
              <a:gd name="connsiteY735" fmla="*/ 766606 h 2918636"/>
              <a:gd name="connsiteX736" fmla="*/ 2070101 w 14131234"/>
              <a:gd name="connsiteY736" fmla="*/ 772214 h 2918636"/>
              <a:gd name="connsiteX737" fmla="*/ 2066096 w 14131234"/>
              <a:gd name="connsiteY737" fmla="*/ 772214 h 2918636"/>
              <a:gd name="connsiteX738" fmla="*/ 2066096 w 14131234"/>
              <a:gd name="connsiteY738" fmla="*/ 793041 h 2918636"/>
              <a:gd name="connsiteX739" fmla="*/ 2043666 w 14131234"/>
              <a:gd name="connsiteY739" fmla="*/ 806659 h 2918636"/>
              <a:gd name="connsiteX740" fmla="*/ 2043666 w 14131234"/>
              <a:gd name="connsiteY740" fmla="*/ 804256 h 2918636"/>
              <a:gd name="connsiteX741" fmla="*/ 2041263 w 14131234"/>
              <a:gd name="connsiteY741" fmla="*/ 804256 h 2918636"/>
              <a:gd name="connsiteX742" fmla="*/ 2041263 w 14131234"/>
              <a:gd name="connsiteY742" fmla="*/ 808261 h 2918636"/>
              <a:gd name="connsiteX743" fmla="*/ 2047672 w 14131234"/>
              <a:gd name="connsiteY743" fmla="*/ 833093 h 2918636"/>
              <a:gd name="connsiteX744" fmla="*/ 2049274 w 14131234"/>
              <a:gd name="connsiteY744" fmla="*/ 836298 h 2918636"/>
              <a:gd name="connsiteX745" fmla="*/ 2020436 w 14131234"/>
              <a:gd name="connsiteY745" fmla="*/ 842706 h 2918636"/>
              <a:gd name="connsiteX746" fmla="*/ 2020436 w 14131234"/>
              <a:gd name="connsiteY746" fmla="*/ 846711 h 2918636"/>
              <a:gd name="connsiteX747" fmla="*/ 2018033 w 14131234"/>
              <a:gd name="connsiteY747" fmla="*/ 848313 h 2918636"/>
              <a:gd name="connsiteX748" fmla="*/ 2018033 w 14131234"/>
              <a:gd name="connsiteY748" fmla="*/ 850716 h 2918636"/>
              <a:gd name="connsiteX749" fmla="*/ 2015630 w 14131234"/>
              <a:gd name="connsiteY749" fmla="*/ 852319 h 2918636"/>
              <a:gd name="connsiteX750" fmla="*/ 2015630 w 14131234"/>
              <a:gd name="connsiteY750" fmla="*/ 858727 h 2918636"/>
              <a:gd name="connsiteX751" fmla="*/ 2011624 w 14131234"/>
              <a:gd name="connsiteY751" fmla="*/ 860329 h 2918636"/>
              <a:gd name="connsiteX752" fmla="*/ 2011624 w 14131234"/>
              <a:gd name="connsiteY752" fmla="*/ 885162 h 2918636"/>
              <a:gd name="connsiteX753" fmla="*/ 2025242 w 14131234"/>
              <a:gd name="connsiteY753" fmla="*/ 915602 h 2918636"/>
              <a:gd name="connsiteX754" fmla="*/ 2033253 w 14131234"/>
              <a:gd name="connsiteY754" fmla="*/ 922010 h 2918636"/>
              <a:gd name="connsiteX755" fmla="*/ 2048473 w 14131234"/>
              <a:gd name="connsiteY755" fmla="*/ 930822 h 2918636"/>
              <a:gd name="connsiteX756" fmla="*/ 2048473 w 14131234"/>
              <a:gd name="connsiteY756" fmla="*/ 958858 h 2918636"/>
              <a:gd name="connsiteX757" fmla="*/ 2054080 w 14131234"/>
              <a:gd name="connsiteY757" fmla="*/ 966068 h 2918636"/>
              <a:gd name="connsiteX758" fmla="*/ 2054080 w 14131234"/>
              <a:gd name="connsiteY758" fmla="*/ 1009325 h 2918636"/>
              <a:gd name="connsiteX759" fmla="*/ 2068499 w 14131234"/>
              <a:gd name="connsiteY759" fmla="*/ 1014131 h 2918636"/>
              <a:gd name="connsiteX760" fmla="*/ 2042064 w 14131234"/>
              <a:gd name="connsiteY760" fmla="*/ 1604506 h 2918636"/>
              <a:gd name="connsiteX761" fmla="*/ 2029248 w 14131234"/>
              <a:gd name="connsiteY761" fmla="*/ 1604506 h 2918636"/>
              <a:gd name="connsiteX762" fmla="*/ 2029248 w 14131234"/>
              <a:gd name="connsiteY762" fmla="*/ 1650967 h 2918636"/>
              <a:gd name="connsiteX763" fmla="*/ 2011624 w 14131234"/>
              <a:gd name="connsiteY763" fmla="*/ 1650967 h 2918636"/>
              <a:gd name="connsiteX764" fmla="*/ 2011624 w 14131234"/>
              <a:gd name="connsiteY764" fmla="*/ 1659778 h 2918636"/>
              <a:gd name="connsiteX765" fmla="*/ 1959556 w 14131234"/>
              <a:gd name="connsiteY765" fmla="*/ 1659778 h 2918636"/>
              <a:gd name="connsiteX766" fmla="*/ 1955551 w 14131234"/>
              <a:gd name="connsiteY766" fmla="*/ 1655773 h 2918636"/>
              <a:gd name="connsiteX767" fmla="*/ 1955551 w 14131234"/>
              <a:gd name="connsiteY767" fmla="*/ 1642956 h 2918636"/>
              <a:gd name="connsiteX768" fmla="*/ 1951545 w 14131234"/>
              <a:gd name="connsiteY768" fmla="*/ 1642956 h 2918636"/>
              <a:gd name="connsiteX769" fmla="*/ 1951545 w 14131234"/>
              <a:gd name="connsiteY769" fmla="*/ 1630139 h 2918636"/>
              <a:gd name="connsiteX770" fmla="*/ 1998006 w 14131234"/>
              <a:gd name="connsiteY770" fmla="*/ 1620527 h 2918636"/>
              <a:gd name="connsiteX771" fmla="*/ 1998006 w 14131234"/>
              <a:gd name="connsiteY771" fmla="*/ 1602103 h 2918636"/>
              <a:gd name="connsiteX772" fmla="*/ 1915498 w 14131234"/>
              <a:gd name="connsiteY772" fmla="*/ 1580474 h 2918636"/>
              <a:gd name="connsiteX773" fmla="*/ 1915498 w 14131234"/>
              <a:gd name="connsiteY773" fmla="*/ 1575668 h 2918636"/>
              <a:gd name="connsiteX774" fmla="*/ 1908289 w 14131234"/>
              <a:gd name="connsiteY774" fmla="*/ 1575668 h 2918636"/>
              <a:gd name="connsiteX775" fmla="*/ 1908289 w 14131234"/>
              <a:gd name="connsiteY775" fmla="*/ 1555642 h 2918636"/>
              <a:gd name="connsiteX776" fmla="*/ 1934723 w 14131234"/>
              <a:gd name="connsiteY776" fmla="*/ 1555642 h 2918636"/>
              <a:gd name="connsiteX777" fmla="*/ 1938729 w 14131234"/>
              <a:gd name="connsiteY777" fmla="*/ 1548432 h 2918636"/>
              <a:gd name="connsiteX778" fmla="*/ 1951545 w 14131234"/>
              <a:gd name="connsiteY778" fmla="*/ 1548432 h 2918636"/>
              <a:gd name="connsiteX779" fmla="*/ 1951545 w 14131234"/>
              <a:gd name="connsiteY779" fmla="*/ 1544427 h 2918636"/>
              <a:gd name="connsiteX780" fmla="*/ 1949142 w 14131234"/>
              <a:gd name="connsiteY780" fmla="*/ 1544427 h 2918636"/>
              <a:gd name="connsiteX781" fmla="*/ 1949142 w 14131234"/>
              <a:gd name="connsiteY781" fmla="*/ 1530008 h 2918636"/>
              <a:gd name="connsiteX782" fmla="*/ 1913095 w 14131234"/>
              <a:gd name="connsiteY782" fmla="*/ 1530008 h 2918636"/>
              <a:gd name="connsiteX783" fmla="*/ 1913095 w 14131234"/>
              <a:gd name="connsiteY783" fmla="*/ 1521196 h 2918636"/>
              <a:gd name="connsiteX784" fmla="*/ 1909891 w 14131234"/>
              <a:gd name="connsiteY784" fmla="*/ 1516390 h 2918636"/>
              <a:gd name="connsiteX785" fmla="*/ 1899477 w 14131234"/>
              <a:gd name="connsiteY785" fmla="*/ 1516390 h 2918636"/>
              <a:gd name="connsiteX786" fmla="*/ 1899477 w 14131234"/>
              <a:gd name="connsiteY786" fmla="*/ 1523600 h 2918636"/>
              <a:gd name="connsiteX787" fmla="*/ 1824979 w 14131234"/>
              <a:gd name="connsiteY787" fmla="*/ 1496364 h 2918636"/>
              <a:gd name="connsiteX788" fmla="*/ 1763298 w 14131234"/>
              <a:gd name="connsiteY788" fmla="*/ 1440290 h 2918636"/>
              <a:gd name="connsiteX789" fmla="*/ 1763298 w 14131234"/>
              <a:gd name="connsiteY789" fmla="*/ 1431479 h 2918636"/>
              <a:gd name="connsiteX790" fmla="*/ 1768105 w 14131234"/>
              <a:gd name="connsiteY790" fmla="*/ 1431479 h 2918636"/>
              <a:gd name="connsiteX791" fmla="*/ 1768105 w 14131234"/>
              <a:gd name="connsiteY791" fmla="*/ 1426672 h 2918636"/>
              <a:gd name="connsiteX792" fmla="*/ 1763298 w 14131234"/>
              <a:gd name="connsiteY792" fmla="*/ 1426672 h 2918636"/>
              <a:gd name="connsiteX793" fmla="*/ 1763298 w 14131234"/>
              <a:gd name="connsiteY793" fmla="*/ 1419463 h 2918636"/>
              <a:gd name="connsiteX794" fmla="*/ 1760895 w 14131234"/>
              <a:gd name="connsiteY794" fmla="*/ 1417861 h 2918636"/>
              <a:gd name="connsiteX795" fmla="*/ 1755288 w 14131234"/>
              <a:gd name="connsiteY795" fmla="*/ 1417861 h 2918636"/>
              <a:gd name="connsiteX796" fmla="*/ 1755288 w 14131234"/>
              <a:gd name="connsiteY796" fmla="*/ 1405845 h 2918636"/>
              <a:gd name="connsiteX797" fmla="*/ 1749681 w 14131234"/>
              <a:gd name="connsiteY797" fmla="*/ 1405845 h 2918636"/>
              <a:gd name="connsiteX798" fmla="*/ 1749681 w 14131234"/>
              <a:gd name="connsiteY798" fmla="*/ 1417060 h 2918636"/>
              <a:gd name="connsiteX799" fmla="*/ 1742471 w 14131234"/>
              <a:gd name="connsiteY799" fmla="*/ 1417060 h 2918636"/>
              <a:gd name="connsiteX800" fmla="*/ 1742471 w 14131234"/>
              <a:gd name="connsiteY800" fmla="*/ 1405845 h 2918636"/>
              <a:gd name="connsiteX801" fmla="*/ 1737665 w 14131234"/>
              <a:gd name="connsiteY801" fmla="*/ 1405845 h 2918636"/>
              <a:gd name="connsiteX802" fmla="*/ 1737665 w 14131234"/>
              <a:gd name="connsiteY802" fmla="*/ 1428275 h 2918636"/>
              <a:gd name="connsiteX803" fmla="*/ 1732057 w 14131234"/>
              <a:gd name="connsiteY803" fmla="*/ 1428275 h 2918636"/>
              <a:gd name="connsiteX804" fmla="*/ 1732057 w 14131234"/>
              <a:gd name="connsiteY804" fmla="*/ 1433081 h 2918636"/>
              <a:gd name="connsiteX805" fmla="*/ 1581460 w 14131234"/>
              <a:gd name="connsiteY805" fmla="*/ 1433081 h 2918636"/>
              <a:gd name="connsiteX806" fmla="*/ 1427658 w 14131234"/>
              <a:gd name="connsiteY806" fmla="*/ 1433081 h 2918636"/>
              <a:gd name="connsiteX807" fmla="*/ 1427658 w 14131234"/>
              <a:gd name="connsiteY807" fmla="*/ 1428275 h 2918636"/>
              <a:gd name="connsiteX808" fmla="*/ 1422051 w 14131234"/>
              <a:gd name="connsiteY808" fmla="*/ 1428275 h 2918636"/>
              <a:gd name="connsiteX809" fmla="*/ 1422051 w 14131234"/>
              <a:gd name="connsiteY809" fmla="*/ 1405845 h 2918636"/>
              <a:gd name="connsiteX810" fmla="*/ 1417244 w 14131234"/>
              <a:gd name="connsiteY810" fmla="*/ 1405845 h 2918636"/>
              <a:gd name="connsiteX811" fmla="*/ 1417244 w 14131234"/>
              <a:gd name="connsiteY811" fmla="*/ 1417060 h 2918636"/>
              <a:gd name="connsiteX812" fmla="*/ 1410035 w 14131234"/>
              <a:gd name="connsiteY812" fmla="*/ 1417060 h 2918636"/>
              <a:gd name="connsiteX813" fmla="*/ 1410035 w 14131234"/>
              <a:gd name="connsiteY813" fmla="*/ 1405845 h 2918636"/>
              <a:gd name="connsiteX814" fmla="*/ 1404427 w 14131234"/>
              <a:gd name="connsiteY814" fmla="*/ 1405845 h 2918636"/>
              <a:gd name="connsiteX815" fmla="*/ 1404427 w 14131234"/>
              <a:gd name="connsiteY815" fmla="*/ 1417861 h 2918636"/>
              <a:gd name="connsiteX816" fmla="*/ 1398820 w 14131234"/>
              <a:gd name="connsiteY816" fmla="*/ 1417861 h 2918636"/>
              <a:gd name="connsiteX817" fmla="*/ 1396417 w 14131234"/>
              <a:gd name="connsiteY817" fmla="*/ 1419463 h 2918636"/>
              <a:gd name="connsiteX818" fmla="*/ 1396417 w 14131234"/>
              <a:gd name="connsiteY818" fmla="*/ 1426672 h 2918636"/>
              <a:gd name="connsiteX819" fmla="*/ 1391611 w 14131234"/>
              <a:gd name="connsiteY819" fmla="*/ 1426672 h 2918636"/>
              <a:gd name="connsiteX820" fmla="*/ 1391611 w 14131234"/>
              <a:gd name="connsiteY820" fmla="*/ 1431479 h 2918636"/>
              <a:gd name="connsiteX821" fmla="*/ 1396417 w 14131234"/>
              <a:gd name="connsiteY821" fmla="*/ 1431479 h 2918636"/>
              <a:gd name="connsiteX822" fmla="*/ 1396417 w 14131234"/>
              <a:gd name="connsiteY822" fmla="*/ 1440290 h 2918636"/>
              <a:gd name="connsiteX823" fmla="*/ 1334736 w 14131234"/>
              <a:gd name="connsiteY823" fmla="*/ 1496364 h 2918636"/>
              <a:gd name="connsiteX824" fmla="*/ 1260238 w 14131234"/>
              <a:gd name="connsiteY824" fmla="*/ 1523600 h 2918636"/>
              <a:gd name="connsiteX825" fmla="*/ 1260238 w 14131234"/>
              <a:gd name="connsiteY825" fmla="*/ 1516390 h 2918636"/>
              <a:gd name="connsiteX826" fmla="*/ 1249825 w 14131234"/>
              <a:gd name="connsiteY826" fmla="*/ 1516390 h 2918636"/>
              <a:gd name="connsiteX827" fmla="*/ 1246620 w 14131234"/>
              <a:gd name="connsiteY827" fmla="*/ 1521196 h 2918636"/>
              <a:gd name="connsiteX828" fmla="*/ 1246620 w 14131234"/>
              <a:gd name="connsiteY828" fmla="*/ 1530008 h 2918636"/>
              <a:gd name="connsiteX829" fmla="*/ 1210573 w 14131234"/>
              <a:gd name="connsiteY829" fmla="*/ 1530008 h 2918636"/>
              <a:gd name="connsiteX830" fmla="*/ 1210573 w 14131234"/>
              <a:gd name="connsiteY830" fmla="*/ 1544427 h 2918636"/>
              <a:gd name="connsiteX831" fmla="*/ 1207369 w 14131234"/>
              <a:gd name="connsiteY831" fmla="*/ 1544427 h 2918636"/>
              <a:gd name="connsiteX832" fmla="*/ 1207369 w 14131234"/>
              <a:gd name="connsiteY832" fmla="*/ 1548432 h 2918636"/>
              <a:gd name="connsiteX833" fmla="*/ 1220186 w 14131234"/>
              <a:gd name="connsiteY833" fmla="*/ 1548432 h 2918636"/>
              <a:gd name="connsiteX834" fmla="*/ 1224191 w 14131234"/>
              <a:gd name="connsiteY834" fmla="*/ 1555642 h 2918636"/>
              <a:gd name="connsiteX835" fmla="*/ 1250626 w 14131234"/>
              <a:gd name="connsiteY835" fmla="*/ 1555642 h 2918636"/>
              <a:gd name="connsiteX836" fmla="*/ 1250626 w 14131234"/>
              <a:gd name="connsiteY836" fmla="*/ 1575668 h 2918636"/>
              <a:gd name="connsiteX837" fmla="*/ 1243416 w 14131234"/>
              <a:gd name="connsiteY837" fmla="*/ 1575668 h 2918636"/>
              <a:gd name="connsiteX838" fmla="*/ 1243416 w 14131234"/>
              <a:gd name="connsiteY838" fmla="*/ 1580474 h 2918636"/>
              <a:gd name="connsiteX839" fmla="*/ 1160908 w 14131234"/>
              <a:gd name="connsiteY839" fmla="*/ 1602103 h 2918636"/>
              <a:gd name="connsiteX840" fmla="*/ 1160908 w 14131234"/>
              <a:gd name="connsiteY840" fmla="*/ 1619726 h 2918636"/>
              <a:gd name="connsiteX841" fmla="*/ 1207369 w 14131234"/>
              <a:gd name="connsiteY841" fmla="*/ 1629338 h 2918636"/>
              <a:gd name="connsiteX842" fmla="*/ 1207369 w 14131234"/>
              <a:gd name="connsiteY842" fmla="*/ 1642155 h 2918636"/>
              <a:gd name="connsiteX843" fmla="*/ 1203364 w 14131234"/>
              <a:gd name="connsiteY843" fmla="*/ 1642155 h 2918636"/>
              <a:gd name="connsiteX844" fmla="*/ 1203364 w 14131234"/>
              <a:gd name="connsiteY844" fmla="*/ 1654972 h 2918636"/>
              <a:gd name="connsiteX845" fmla="*/ 1199358 w 14131234"/>
              <a:gd name="connsiteY845" fmla="*/ 1658977 h 2918636"/>
              <a:gd name="connsiteX846" fmla="*/ 945425 w 14131234"/>
              <a:gd name="connsiteY846" fmla="*/ 1658977 h 2918636"/>
              <a:gd name="connsiteX847" fmla="*/ 945425 w 14131234"/>
              <a:gd name="connsiteY847" fmla="*/ 1654972 h 2918636"/>
              <a:gd name="connsiteX848" fmla="*/ 939818 w 14131234"/>
              <a:gd name="connsiteY848" fmla="*/ 1654972 h 2918636"/>
              <a:gd name="connsiteX849" fmla="*/ 939818 w 14131234"/>
              <a:gd name="connsiteY849" fmla="*/ 1662182 h 2918636"/>
              <a:gd name="connsiteX850" fmla="*/ 935011 w 14131234"/>
              <a:gd name="connsiteY850" fmla="*/ 1662182 h 2918636"/>
              <a:gd name="connsiteX851" fmla="*/ 935011 w 14131234"/>
              <a:gd name="connsiteY851" fmla="*/ 1670993 h 2918636"/>
              <a:gd name="connsiteX852" fmla="*/ 939017 w 14131234"/>
              <a:gd name="connsiteY852" fmla="*/ 1670993 h 2918636"/>
              <a:gd name="connsiteX853" fmla="*/ 939017 w 14131234"/>
              <a:gd name="connsiteY853" fmla="*/ 1683810 h 2918636"/>
              <a:gd name="connsiteX854" fmla="*/ 930205 w 14131234"/>
              <a:gd name="connsiteY854" fmla="*/ 1683810 h 2918636"/>
              <a:gd name="connsiteX855" fmla="*/ 930205 w 14131234"/>
              <a:gd name="connsiteY855" fmla="*/ 1689417 h 2918636"/>
              <a:gd name="connsiteX856" fmla="*/ 930205 w 14131234"/>
              <a:gd name="connsiteY856" fmla="*/ 1725465 h 2918636"/>
              <a:gd name="connsiteX857" fmla="*/ 881341 w 14131234"/>
              <a:gd name="connsiteY857" fmla="*/ 1725465 h 2918636"/>
              <a:gd name="connsiteX858" fmla="*/ 881341 w 14131234"/>
              <a:gd name="connsiteY858" fmla="*/ 1747894 h 2918636"/>
              <a:gd name="connsiteX859" fmla="*/ 798833 w 14131234"/>
              <a:gd name="connsiteY859" fmla="*/ 1747894 h 2918636"/>
              <a:gd name="connsiteX860" fmla="*/ 798833 w 14131234"/>
              <a:gd name="connsiteY860" fmla="*/ 1758308 h 2918636"/>
              <a:gd name="connsiteX861" fmla="*/ 785215 w 14131234"/>
              <a:gd name="connsiteY861" fmla="*/ 1758308 h 2918636"/>
              <a:gd name="connsiteX862" fmla="*/ 785215 w 14131234"/>
              <a:gd name="connsiteY862" fmla="*/ 1766318 h 2918636"/>
              <a:gd name="connsiteX863" fmla="*/ 790822 w 14131234"/>
              <a:gd name="connsiteY863" fmla="*/ 1766318 h 2918636"/>
              <a:gd name="connsiteX864" fmla="*/ 790822 w 14131234"/>
              <a:gd name="connsiteY864" fmla="*/ 1777533 h 2918636"/>
              <a:gd name="connsiteX865" fmla="*/ 699502 w 14131234"/>
              <a:gd name="connsiteY865" fmla="*/ 1777533 h 2918636"/>
              <a:gd name="connsiteX866" fmla="*/ 699502 w 14131234"/>
              <a:gd name="connsiteY866" fmla="*/ 1793554 h 2918636"/>
              <a:gd name="connsiteX867" fmla="*/ 691492 w 14131234"/>
              <a:gd name="connsiteY867" fmla="*/ 1793554 h 2918636"/>
              <a:gd name="connsiteX868" fmla="*/ 691492 w 14131234"/>
              <a:gd name="connsiteY868" fmla="*/ 1788748 h 2918636"/>
              <a:gd name="connsiteX869" fmla="*/ 678675 w 14131234"/>
              <a:gd name="connsiteY869" fmla="*/ 1788748 h 2918636"/>
              <a:gd name="connsiteX870" fmla="*/ 678675 w 14131234"/>
              <a:gd name="connsiteY870" fmla="*/ 1839214 h 2918636"/>
              <a:gd name="connsiteX871" fmla="*/ 0 w 14131234"/>
              <a:gd name="connsiteY871" fmla="*/ 2334955 h 2918636"/>
              <a:gd name="connsiteX872" fmla="*/ 4917161 w 14131234"/>
              <a:gd name="connsiteY872" fmla="*/ 2630635 h 2918636"/>
              <a:gd name="connsiteX873" fmla="*/ 13603257 w 14131234"/>
              <a:gd name="connsiteY873" fmla="*/ 2394968 h 2918636"/>
              <a:gd name="connsiteX874" fmla="*/ 12870675 w 14131234"/>
              <a:gd name="connsiteY874" fmla="*/ 1839214 h 2918636"/>
              <a:gd name="connsiteX875" fmla="*/ 12870675 w 14131234"/>
              <a:gd name="connsiteY875" fmla="*/ 1807172 h 2918636"/>
              <a:gd name="connsiteX876" fmla="*/ 12843439 w 14131234"/>
              <a:gd name="connsiteY876" fmla="*/ 1807172 h 2918636"/>
              <a:gd name="connsiteX877" fmla="*/ 12843439 w 14131234"/>
              <a:gd name="connsiteY877" fmla="*/ 1807973 h 2918636"/>
              <a:gd name="connsiteX878" fmla="*/ 3091442 w 14131234"/>
              <a:gd name="connsiteY878" fmla="*/ 1433081 h 2918636"/>
              <a:gd name="connsiteX879" fmla="*/ 3091442 w 14131234"/>
              <a:gd name="connsiteY879" fmla="*/ 1420264 h 2918636"/>
              <a:gd name="connsiteX880" fmla="*/ 3093845 w 14131234"/>
              <a:gd name="connsiteY880" fmla="*/ 1420264 h 2918636"/>
              <a:gd name="connsiteX881" fmla="*/ 3093845 w 14131234"/>
              <a:gd name="connsiteY881" fmla="*/ 1433081 h 2918636"/>
              <a:gd name="connsiteX882" fmla="*/ 3091442 w 14131234"/>
              <a:gd name="connsiteY882" fmla="*/ 1433081 h 2918636"/>
              <a:gd name="connsiteX883" fmla="*/ 7477998 w 14131234"/>
              <a:gd name="connsiteY883" fmla="*/ 1419463 h 2918636"/>
              <a:gd name="connsiteX884" fmla="*/ 7477998 w 14131234"/>
              <a:gd name="connsiteY884" fmla="*/ 1430678 h 2918636"/>
              <a:gd name="connsiteX885" fmla="*/ 7464380 w 14131234"/>
              <a:gd name="connsiteY885" fmla="*/ 1443494 h 2918636"/>
              <a:gd name="connsiteX886" fmla="*/ 7421925 w 14131234"/>
              <a:gd name="connsiteY886" fmla="*/ 1443494 h 2918636"/>
              <a:gd name="connsiteX887" fmla="*/ 7421925 w 14131234"/>
              <a:gd name="connsiteY887" fmla="*/ 1408248 h 2918636"/>
              <a:gd name="connsiteX888" fmla="*/ 7381071 w 14131234"/>
              <a:gd name="connsiteY888" fmla="*/ 1408248 h 2918636"/>
              <a:gd name="connsiteX889" fmla="*/ 7381071 w 14131234"/>
              <a:gd name="connsiteY889" fmla="*/ 1417861 h 2918636"/>
              <a:gd name="connsiteX890" fmla="*/ 7395490 w 14131234"/>
              <a:gd name="connsiteY890" fmla="*/ 1417861 h 2918636"/>
              <a:gd name="connsiteX891" fmla="*/ 7395490 w 14131234"/>
              <a:gd name="connsiteY891" fmla="*/ 1438688 h 2918636"/>
              <a:gd name="connsiteX892" fmla="*/ 7281741 w 14131234"/>
              <a:gd name="connsiteY892" fmla="*/ 1438688 h 2918636"/>
              <a:gd name="connsiteX893" fmla="*/ 7281741 w 14131234"/>
              <a:gd name="connsiteY893" fmla="*/ 1231216 h 2918636"/>
              <a:gd name="connsiteX894" fmla="*/ 7265720 w 14131234"/>
              <a:gd name="connsiteY894" fmla="*/ 1231216 h 2918636"/>
              <a:gd name="connsiteX895" fmla="*/ 7265720 w 14131234"/>
              <a:gd name="connsiteY895" fmla="*/ 1195169 h 2918636"/>
              <a:gd name="connsiteX896" fmla="*/ 7240086 w 14131234"/>
              <a:gd name="connsiteY896" fmla="*/ 1195169 h 2918636"/>
              <a:gd name="connsiteX897" fmla="*/ 7240086 w 14131234"/>
              <a:gd name="connsiteY897" fmla="*/ 1179949 h 2918636"/>
              <a:gd name="connsiteX898" fmla="*/ 7229672 w 14131234"/>
              <a:gd name="connsiteY898" fmla="*/ 1179949 h 2918636"/>
              <a:gd name="connsiteX899" fmla="*/ 7229672 w 14131234"/>
              <a:gd name="connsiteY899" fmla="*/ 1188760 h 2918636"/>
              <a:gd name="connsiteX900" fmla="*/ 7221662 w 14131234"/>
              <a:gd name="connsiteY900" fmla="*/ 1188760 h 2918636"/>
              <a:gd name="connsiteX901" fmla="*/ 7272929 w 14131234"/>
              <a:gd name="connsiteY901" fmla="*/ 808261 h 2918636"/>
              <a:gd name="connsiteX902" fmla="*/ 7449961 w 14131234"/>
              <a:gd name="connsiteY902" fmla="*/ 808261 h 2918636"/>
              <a:gd name="connsiteX903" fmla="*/ 7510040 w 14131234"/>
              <a:gd name="connsiteY903" fmla="*/ 1419463 h 2918636"/>
              <a:gd name="connsiteX904" fmla="*/ 7477998 w 14131234"/>
              <a:gd name="connsiteY904" fmla="*/ 1419463 h 2918636"/>
              <a:gd name="connsiteX905" fmla="*/ 9877948 w 14131234"/>
              <a:gd name="connsiteY905" fmla="*/ 711334 h 2918636"/>
              <a:gd name="connsiteX906" fmla="*/ 9970869 w 14131234"/>
              <a:gd name="connsiteY906" fmla="*/ 535903 h 2918636"/>
              <a:gd name="connsiteX907" fmla="*/ 10043765 w 14131234"/>
              <a:gd name="connsiteY907" fmla="*/ 711334 h 2918636"/>
              <a:gd name="connsiteX908" fmla="*/ 9877948 w 14131234"/>
              <a:gd name="connsiteY908" fmla="*/ 711334 h 291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4131234" h="2918636">
                <a:moveTo>
                  <a:pt x="12843439" y="1807973"/>
                </a:moveTo>
                <a:lnTo>
                  <a:pt x="12843439" y="1776732"/>
                </a:lnTo>
                <a:lnTo>
                  <a:pt x="12820208" y="1776732"/>
                </a:lnTo>
                <a:lnTo>
                  <a:pt x="12820208" y="1765517"/>
                </a:lnTo>
                <a:lnTo>
                  <a:pt x="12797780" y="1754302"/>
                </a:lnTo>
                <a:lnTo>
                  <a:pt x="12699250" y="1754302"/>
                </a:lnTo>
                <a:lnTo>
                  <a:pt x="12699250" y="1711847"/>
                </a:lnTo>
                <a:lnTo>
                  <a:pt x="12700853" y="1709443"/>
                </a:lnTo>
                <a:lnTo>
                  <a:pt x="12700853" y="1697428"/>
                </a:lnTo>
                <a:cubicBezTo>
                  <a:pt x="12700853" y="1697428"/>
                  <a:pt x="12723281" y="1695826"/>
                  <a:pt x="12727287" y="1690218"/>
                </a:cubicBezTo>
                <a:lnTo>
                  <a:pt x="12727287" y="1685412"/>
                </a:lnTo>
                <a:cubicBezTo>
                  <a:pt x="12727287" y="1683009"/>
                  <a:pt x="12717674" y="1677401"/>
                  <a:pt x="12706459" y="1672595"/>
                </a:cubicBezTo>
                <a:cubicBezTo>
                  <a:pt x="12695245" y="1668590"/>
                  <a:pt x="12680024" y="1661380"/>
                  <a:pt x="12680024" y="1661380"/>
                </a:cubicBezTo>
                <a:lnTo>
                  <a:pt x="12680024" y="1654171"/>
                </a:lnTo>
                <a:lnTo>
                  <a:pt x="12676821" y="1651768"/>
                </a:lnTo>
                <a:lnTo>
                  <a:pt x="12676821" y="1642956"/>
                </a:lnTo>
                <a:cubicBezTo>
                  <a:pt x="12676821" y="1642956"/>
                  <a:pt x="12696847" y="1633344"/>
                  <a:pt x="12701653" y="1629338"/>
                </a:cubicBezTo>
                <a:cubicBezTo>
                  <a:pt x="12707260" y="1625333"/>
                  <a:pt x="12705659" y="1620527"/>
                  <a:pt x="12703255" y="1618124"/>
                </a:cubicBezTo>
                <a:cubicBezTo>
                  <a:pt x="12698449" y="1612516"/>
                  <a:pt x="12692040" y="1610113"/>
                  <a:pt x="12676019" y="1605307"/>
                </a:cubicBezTo>
                <a:cubicBezTo>
                  <a:pt x="12660800" y="1600501"/>
                  <a:pt x="12643977" y="1591689"/>
                  <a:pt x="12643977" y="1591689"/>
                </a:cubicBezTo>
                <a:lnTo>
                  <a:pt x="12643977" y="1584480"/>
                </a:lnTo>
                <a:lnTo>
                  <a:pt x="12642375" y="1581275"/>
                </a:lnTo>
                <a:lnTo>
                  <a:pt x="12642375" y="1561249"/>
                </a:lnTo>
                <a:lnTo>
                  <a:pt x="12669611" y="1554040"/>
                </a:lnTo>
                <a:cubicBezTo>
                  <a:pt x="12669611" y="1554040"/>
                  <a:pt x="12670412" y="1550034"/>
                  <a:pt x="12669611" y="1542024"/>
                </a:cubicBezTo>
                <a:cubicBezTo>
                  <a:pt x="12668810" y="1534013"/>
                  <a:pt x="12635967" y="1521196"/>
                  <a:pt x="12611935" y="1507579"/>
                </a:cubicBezTo>
                <a:cubicBezTo>
                  <a:pt x="12588705" y="1493961"/>
                  <a:pt x="12578291" y="1477139"/>
                  <a:pt x="12578291" y="1477139"/>
                </a:cubicBezTo>
                <a:lnTo>
                  <a:pt x="12578291" y="1474736"/>
                </a:lnTo>
                <a:lnTo>
                  <a:pt x="12579893" y="1474736"/>
                </a:lnTo>
                <a:lnTo>
                  <a:pt x="12579893" y="1464322"/>
                </a:lnTo>
                <a:cubicBezTo>
                  <a:pt x="12573485" y="1459516"/>
                  <a:pt x="12573485" y="1453107"/>
                  <a:pt x="12573485" y="1453107"/>
                </a:cubicBezTo>
                <a:lnTo>
                  <a:pt x="12575087" y="1453107"/>
                </a:lnTo>
                <a:lnTo>
                  <a:pt x="12576690" y="1451505"/>
                </a:lnTo>
                <a:lnTo>
                  <a:pt x="12576690" y="1447500"/>
                </a:lnTo>
                <a:lnTo>
                  <a:pt x="12574286" y="1447500"/>
                </a:lnTo>
                <a:cubicBezTo>
                  <a:pt x="12574286" y="1447500"/>
                  <a:pt x="12577490" y="1444296"/>
                  <a:pt x="12577490" y="1435484"/>
                </a:cubicBezTo>
                <a:cubicBezTo>
                  <a:pt x="12577490" y="1426672"/>
                  <a:pt x="12566276" y="1425871"/>
                  <a:pt x="12566276" y="1425871"/>
                </a:cubicBezTo>
                <a:cubicBezTo>
                  <a:pt x="12566276" y="1425871"/>
                  <a:pt x="12555061" y="1425871"/>
                  <a:pt x="12555061" y="1435484"/>
                </a:cubicBezTo>
                <a:cubicBezTo>
                  <a:pt x="12555061" y="1444296"/>
                  <a:pt x="12558265" y="1447500"/>
                  <a:pt x="12558265" y="1447500"/>
                </a:cubicBezTo>
                <a:lnTo>
                  <a:pt x="12555861" y="1447500"/>
                </a:lnTo>
                <a:lnTo>
                  <a:pt x="12555861" y="1451505"/>
                </a:lnTo>
                <a:lnTo>
                  <a:pt x="12557464" y="1453107"/>
                </a:lnTo>
                <a:lnTo>
                  <a:pt x="12559066" y="1453107"/>
                </a:lnTo>
                <a:cubicBezTo>
                  <a:pt x="12559066" y="1453107"/>
                  <a:pt x="12559867" y="1459516"/>
                  <a:pt x="12552658" y="1464322"/>
                </a:cubicBezTo>
                <a:lnTo>
                  <a:pt x="12552658" y="1474736"/>
                </a:lnTo>
                <a:lnTo>
                  <a:pt x="12554260" y="1474736"/>
                </a:lnTo>
                <a:lnTo>
                  <a:pt x="12554260" y="1477139"/>
                </a:lnTo>
                <a:cubicBezTo>
                  <a:pt x="12554260" y="1477139"/>
                  <a:pt x="12543846" y="1493961"/>
                  <a:pt x="12520616" y="1507579"/>
                </a:cubicBezTo>
                <a:cubicBezTo>
                  <a:pt x="12497385" y="1521196"/>
                  <a:pt x="12463741" y="1534013"/>
                  <a:pt x="12462940" y="1542024"/>
                </a:cubicBezTo>
                <a:cubicBezTo>
                  <a:pt x="12462139" y="1550034"/>
                  <a:pt x="12462940" y="1554040"/>
                  <a:pt x="12462940" y="1554040"/>
                </a:cubicBezTo>
                <a:lnTo>
                  <a:pt x="12490176" y="1561249"/>
                </a:lnTo>
                <a:lnTo>
                  <a:pt x="12490176" y="1581275"/>
                </a:lnTo>
                <a:lnTo>
                  <a:pt x="12488574" y="1584480"/>
                </a:lnTo>
                <a:lnTo>
                  <a:pt x="12488574" y="1591689"/>
                </a:lnTo>
                <a:cubicBezTo>
                  <a:pt x="12488574" y="1591689"/>
                  <a:pt x="12472553" y="1600501"/>
                  <a:pt x="12456532" y="1605307"/>
                </a:cubicBezTo>
                <a:cubicBezTo>
                  <a:pt x="12441312" y="1610113"/>
                  <a:pt x="12434903" y="1612516"/>
                  <a:pt x="12429296" y="1618124"/>
                </a:cubicBezTo>
                <a:cubicBezTo>
                  <a:pt x="12427693" y="1620527"/>
                  <a:pt x="12426092" y="1625333"/>
                  <a:pt x="12430898" y="1629338"/>
                </a:cubicBezTo>
                <a:cubicBezTo>
                  <a:pt x="12436506" y="1633344"/>
                  <a:pt x="12455730" y="1642956"/>
                  <a:pt x="12455730" y="1642956"/>
                </a:cubicBezTo>
                <a:lnTo>
                  <a:pt x="12455730" y="1651768"/>
                </a:lnTo>
                <a:lnTo>
                  <a:pt x="12452527" y="1654171"/>
                </a:lnTo>
                <a:lnTo>
                  <a:pt x="12452527" y="1661380"/>
                </a:lnTo>
                <a:cubicBezTo>
                  <a:pt x="12452527" y="1661380"/>
                  <a:pt x="12437306" y="1668590"/>
                  <a:pt x="12426092" y="1672595"/>
                </a:cubicBezTo>
                <a:cubicBezTo>
                  <a:pt x="12414877" y="1676600"/>
                  <a:pt x="12405264" y="1683009"/>
                  <a:pt x="12405264" y="1685412"/>
                </a:cubicBezTo>
                <a:cubicBezTo>
                  <a:pt x="12405264" y="1687014"/>
                  <a:pt x="12404464" y="1689417"/>
                  <a:pt x="12405264" y="1690218"/>
                </a:cubicBezTo>
                <a:cubicBezTo>
                  <a:pt x="12409270" y="1695826"/>
                  <a:pt x="12432500" y="1697428"/>
                  <a:pt x="12432500" y="1697428"/>
                </a:cubicBezTo>
                <a:lnTo>
                  <a:pt x="12432500" y="1709443"/>
                </a:lnTo>
                <a:lnTo>
                  <a:pt x="12434102" y="1711847"/>
                </a:lnTo>
                <a:lnTo>
                  <a:pt x="12434102" y="1754302"/>
                </a:lnTo>
                <a:lnTo>
                  <a:pt x="12386840" y="1754302"/>
                </a:lnTo>
                <a:lnTo>
                  <a:pt x="12350793" y="1738281"/>
                </a:lnTo>
                <a:lnTo>
                  <a:pt x="12349191" y="1713449"/>
                </a:lnTo>
                <a:lnTo>
                  <a:pt x="12371620" y="1698229"/>
                </a:lnTo>
                <a:lnTo>
                  <a:pt x="12378829" y="1688616"/>
                </a:lnTo>
                <a:lnTo>
                  <a:pt x="12348390" y="1681407"/>
                </a:lnTo>
                <a:lnTo>
                  <a:pt x="12346787" y="1657375"/>
                </a:lnTo>
                <a:lnTo>
                  <a:pt x="12370819" y="1644558"/>
                </a:lnTo>
                <a:lnTo>
                  <a:pt x="12374824" y="1635747"/>
                </a:lnTo>
                <a:lnTo>
                  <a:pt x="12345986" y="1626935"/>
                </a:lnTo>
                <a:cubicBezTo>
                  <a:pt x="12345452" y="1618391"/>
                  <a:pt x="12344919" y="1609846"/>
                  <a:pt x="12344385" y="1601302"/>
                </a:cubicBezTo>
                <a:lnTo>
                  <a:pt x="12370018" y="1586082"/>
                </a:lnTo>
                <a:lnTo>
                  <a:pt x="12374023" y="1580474"/>
                </a:lnTo>
                <a:lnTo>
                  <a:pt x="12341981" y="1570061"/>
                </a:lnTo>
                <a:lnTo>
                  <a:pt x="12341981" y="1544427"/>
                </a:lnTo>
                <a:lnTo>
                  <a:pt x="12366814" y="1533212"/>
                </a:lnTo>
                <a:lnTo>
                  <a:pt x="12370819" y="1527605"/>
                </a:lnTo>
                <a:lnTo>
                  <a:pt x="12339578" y="1515589"/>
                </a:lnTo>
                <a:lnTo>
                  <a:pt x="12341180" y="1492359"/>
                </a:lnTo>
                <a:lnTo>
                  <a:pt x="12361207" y="1481144"/>
                </a:lnTo>
                <a:lnTo>
                  <a:pt x="12365212" y="1472332"/>
                </a:lnTo>
                <a:lnTo>
                  <a:pt x="12338777" y="1459516"/>
                </a:lnTo>
                <a:lnTo>
                  <a:pt x="12338777" y="1435484"/>
                </a:lnTo>
                <a:lnTo>
                  <a:pt x="12361207" y="1430678"/>
                </a:lnTo>
                <a:lnTo>
                  <a:pt x="12365212" y="1422667"/>
                </a:lnTo>
                <a:lnTo>
                  <a:pt x="12337976" y="1409850"/>
                </a:lnTo>
                <a:lnTo>
                  <a:pt x="12337976" y="1387421"/>
                </a:lnTo>
                <a:lnTo>
                  <a:pt x="12358803" y="1378609"/>
                </a:lnTo>
                <a:lnTo>
                  <a:pt x="12362808" y="1369798"/>
                </a:lnTo>
                <a:lnTo>
                  <a:pt x="12332369" y="1357782"/>
                </a:lnTo>
                <a:lnTo>
                  <a:pt x="12332369" y="1340960"/>
                </a:lnTo>
                <a:lnTo>
                  <a:pt x="12357201" y="1323337"/>
                </a:lnTo>
                <a:lnTo>
                  <a:pt x="12362808" y="1306515"/>
                </a:lnTo>
                <a:lnTo>
                  <a:pt x="12261075" y="1256049"/>
                </a:lnTo>
                <a:lnTo>
                  <a:pt x="12261075" y="1253645"/>
                </a:lnTo>
                <a:lnTo>
                  <a:pt x="12263478" y="1251242"/>
                </a:lnTo>
                <a:lnTo>
                  <a:pt x="12263478" y="1249640"/>
                </a:lnTo>
                <a:lnTo>
                  <a:pt x="12260274" y="1248038"/>
                </a:lnTo>
                <a:lnTo>
                  <a:pt x="12260274" y="1236022"/>
                </a:lnTo>
                <a:lnTo>
                  <a:pt x="12272290" y="1232818"/>
                </a:lnTo>
                <a:lnTo>
                  <a:pt x="12272290" y="1225609"/>
                </a:lnTo>
                <a:lnTo>
                  <a:pt x="12253065" y="1209588"/>
                </a:lnTo>
                <a:lnTo>
                  <a:pt x="12253065" y="1204781"/>
                </a:lnTo>
                <a:lnTo>
                  <a:pt x="12260274" y="1199975"/>
                </a:lnTo>
                <a:lnTo>
                  <a:pt x="12260274" y="1195970"/>
                </a:lnTo>
                <a:lnTo>
                  <a:pt x="12253065" y="1189561"/>
                </a:lnTo>
                <a:lnTo>
                  <a:pt x="12241850" y="1177545"/>
                </a:lnTo>
                <a:cubicBezTo>
                  <a:pt x="12241850" y="1177545"/>
                  <a:pt x="12249059" y="1177545"/>
                  <a:pt x="12249059" y="1164729"/>
                </a:cubicBezTo>
                <a:cubicBezTo>
                  <a:pt x="12249059" y="1152713"/>
                  <a:pt x="12234640" y="1152713"/>
                  <a:pt x="12234640" y="1152713"/>
                </a:cubicBezTo>
                <a:cubicBezTo>
                  <a:pt x="12234640" y="1152713"/>
                  <a:pt x="12221023" y="1152713"/>
                  <a:pt x="12220222" y="1164729"/>
                </a:cubicBezTo>
                <a:cubicBezTo>
                  <a:pt x="12219420" y="1176744"/>
                  <a:pt x="12227430" y="1177545"/>
                  <a:pt x="12227430" y="1177545"/>
                </a:cubicBezTo>
                <a:lnTo>
                  <a:pt x="12216217" y="1189561"/>
                </a:lnTo>
                <a:lnTo>
                  <a:pt x="12209007" y="1195970"/>
                </a:lnTo>
                <a:lnTo>
                  <a:pt x="12209007" y="1199975"/>
                </a:lnTo>
                <a:lnTo>
                  <a:pt x="12216217" y="1204781"/>
                </a:lnTo>
                <a:lnTo>
                  <a:pt x="12216217" y="1209588"/>
                </a:lnTo>
                <a:lnTo>
                  <a:pt x="12196190" y="1225609"/>
                </a:lnTo>
                <a:lnTo>
                  <a:pt x="12196190" y="1232017"/>
                </a:lnTo>
                <a:lnTo>
                  <a:pt x="12209007" y="1235221"/>
                </a:lnTo>
                <a:lnTo>
                  <a:pt x="12209007" y="1247237"/>
                </a:lnTo>
                <a:lnTo>
                  <a:pt x="12205802" y="1248839"/>
                </a:lnTo>
                <a:lnTo>
                  <a:pt x="12205802" y="1252043"/>
                </a:lnTo>
                <a:lnTo>
                  <a:pt x="12207404" y="1254446"/>
                </a:lnTo>
                <a:lnTo>
                  <a:pt x="12207404" y="1256850"/>
                </a:lnTo>
                <a:lnTo>
                  <a:pt x="12105671" y="1307316"/>
                </a:lnTo>
                <a:lnTo>
                  <a:pt x="12111278" y="1324138"/>
                </a:lnTo>
                <a:lnTo>
                  <a:pt x="12136111" y="1341761"/>
                </a:lnTo>
                <a:lnTo>
                  <a:pt x="12136111" y="1358583"/>
                </a:lnTo>
                <a:lnTo>
                  <a:pt x="12105671" y="1370599"/>
                </a:lnTo>
                <a:lnTo>
                  <a:pt x="12109676" y="1379410"/>
                </a:lnTo>
                <a:lnTo>
                  <a:pt x="12130503" y="1388222"/>
                </a:lnTo>
                <a:lnTo>
                  <a:pt x="12130503" y="1410651"/>
                </a:lnTo>
                <a:lnTo>
                  <a:pt x="12103268" y="1423468"/>
                </a:lnTo>
                <a:lnTo>
                  <a:pt x="12107273" y="1431479"/>
                </a:lnTo>
                <a:lnTo>
                  <a:pt x="12129703" y="1436285"/>
                </a:lnTo>
                <a:lnTo>
                  <a:pt x="12129703" y="1460317"/>
                </a:lnTo>
                <a:lnTo>
                  <a:pt x="12103268" y="1473133"/>
                </a:lnTo>
                <a:lnTo>
                  <a:pt x="12107273" y="1481945"/>
                </a:lnTo>
                <a:lnTo>
                  <a:pt x="12128101" y="1493160"/>
                </a:lnTo>
                <a:lnTo>
                  <a:pt x="12128902" y="1509181"/>
                </a:lnTo>
                <a:lnTo>
                  <a:pt x="12120891" y="1509181"/>
                </a:lnTo>
                <a:lnTo>
                  <a:pt x="12120891" y="1502772"/>
                </a:lnTo>
                <a:lnTo>
                  <a:pt x="12066419" y="1502772"/>
                </a:lnTo>
                <a:lnTo>
                  <a:pt x="12066419" y="1420264"/>
                </a:lnTo>
                <a:lnTo>
                  <a:pt x="12057608" y="1420264"/>
                </a:lnTo>
                <a:lnTo>
                  <a:pt x="12057608" y="1393829"/>
                </a:lnTo>
                <a:lnTo>
                  <a:pt x="12048797" y="1393829"/>
                </a:lnTo>
                <a:lnTo>
                  <a:pt x="12048797" y="1399437"/>
                </a:lnTo>
                <a:lnTo>
                  <a:pt x="12043189" y="1399437"/>
                </a:lnTo>
                <a:lnTo>
                  <a:pt x="12043189" y="1388222"/>
                </a:lnTo>
                <a:cubicBezTo>
                  <a:pt x="12043189" y="1388222"/>
                  <a:pt x="12046393" y="1387421"/>
                  <a:pt x="12052802" y="1377808"/>
                </a:cubicBezTo>
                <a:cubicBezTo>
                  <a:pt x="12058409" y="1368196"/>
                  <a:pt x="12060812" y="1360185"/>
                  <a:pt x="12060812" y="1360185"/>
                </a:cubicBezTo>
                <a:lnTo>
                  <a:pt x="12038383" y="1360185"/>
                </a:lnTo>
                <a:lnTo>
                  <a:pt x="12038383" y="1352976"/>
                </a:lnTo>
                <a:lnTo>
                  <a:pt x="11987115" y="1352976"/>
                </a:lnTo>
                <a:lnTo>
                  <a:pt x="11987115" y="1357782"/>
                </a:lnTo>
                <a:cubicBezTo>
                  <a:pt x="11987115" y="1357782"/>
                  <a:pt x="11970293" y="1359384"/>
                  <a:pt x="11970293" y="1357782"/>
                </a:cubicBezTo>
                <a:lnTo>
                  <a:pt x="11970293" y="1320133"/>
                </a:lnTo>
                <a:lnTo>
                  <a:pt x="11923031" y="1320133"/>
                </a:lnTo>
                <a:lnTo>
                  <a:pt x="11923031" y="1324138"/>
                </a:lnTo>
                <a:lnTo>
                  <a:pt x="11918225" y="1324138"/>
                </a:lnTo>
                <a:lnTo>
                  <a:pt x="11918225" y="1356180"/>
                </a:lnTo>
                <a:lnTo>
                  <a:pt x="11914220" y="1356180"/>
                </a:lnTo>
                <a:lnTo>
                  <a:pt x="11914220" y="1225609"/>
                </a:lnTo>
                <a:lnTo>
                  <a:pt x="11889387" y="1225609"/>
                </a:lnTo>
                <a:lnTo>
                  <a:pt x="11889387" y="1195970"/>
                </a:lnTo>
                <a:lnTo>
                  <a:pt x="11884581" y="1195970"/>
                </a:lnTo>
                <a:lnTo>
                  <a:pt x="11884581" y="1199174"/>
                </a:lnTo>
                <a:lnTo>
                  <a:pt x="11865356" y="1199174"/>
                </a:lnTo>
                <a:lnTo>
                  <a:pt x="11820497" y="1147907"/>
                </a:lnTo>
                <a:lnTo>
                  <a:pt x="11820497" y="1067000"/>
                </a:lnTo>
                <a:lnTo>
                  <a:pt x="11815691" y="1067000"/>
                </a:lnTo>
                <a:lnTo>
                  <a:pt x="11815691" y="1145503"/>
                </a:lnTo>
                <a:lnTo>
                  <a:pt x="11778842" y="1103849"/>
                </a:lnTo>
                <a:lnTo>
                  <a:pt x="11778842" y="1095838"/>
                </a:lnTo>
                <a:lnTo>
                  <a:pt x="11773235" y="1095838"/>
                </a:lnTo>
                <a:lnTo>
                  <a:pt x="11773235" y="1120671"/>
                </a:lnTo>
                <a:lnTo>
                  <a:pt x="11725172" y="1203179"/>
                </a:lnTo>
                <a:lnTo>
                  <a:pt x="11725172" y="1041367"/>
                </a:lnTo>
                <a:lnTo>
                  <a:pt x="11721166" y="1041367"/>
                </a:lnTo>
                <a:lnTo>
                  <a:pt x="11721166" y="1221603"/>
                </a:lnTo>
                <a:lnTo>
                  <a:pt x="11713957" y="1221603"/>
                </a:lnTo>
                <a:lnTo>
                  <a:pt x="11713957" y="1210389"/>
                </a:lnTo>
                <a:lnTo>
                  <a:pt x="11706747" y="1210389"/>
                </a:lnTo>
                <a:lnTo>
                  <a:pt x="11706747" y="1220001"/>
                </a:lnTo>
                <a:lnTo>
                  <a:pt x="11700339" y="1220001"/>
                </a:lnTo>
                <a:lnTo>
                  <a:pt x="11700339" y="1208786"/>
                </a:lnTo>
                <a:lnTo>
                  <a:pt x="11694731" y="1208786"/>
                </a:lnTo>
                <a:lnTo>
                  <a:pt x="11694731" y="1242431"/>
                </a:lnTo>
                <a:lnTo>
                  <a:pt x="11681114" y="1242431"/>
                </a:lnTo>
                <a:lnTo>
                  <a:pt x="11681114" y="1353777"/>
                </a:lnTo>
                <a:lnTo>
                  <a:pt x="11676308" y="1353777"/>
                </a:lnTo>
                <a:lnTo>
                  <a:pt x="11676308" y="1358583"/>
                </a:lnTo>
                <a:lnTo>
                  <a:pt x="11680313" y="1358583"/>
                </a:lnTo>
                <a:lnTo>
                  <a:pt x="11680313" y="1368997"/>
                </a:lnTo>
                <a:lnTo>
                  <a:pt x="11649873" y="1368997"/>
                </a:lnTo>
                <a:lnTo>
                  <a:pt x="11649873" y="1364190"/>
                </a:lnTo>
                <a:lnTo>
                  <a:pt x="11641862" y="1364190"/>
                </a:lnTo>
                <a:lnTo>
                  <a:pt x="11641862" y="1370599"/>
                </a:lnTo>
                <a:lnTo>
                  <a:pt x="11616229" y="1370599"/>
                </a:lnTo>
                <a:lnTo>
                  <a:pt x="11616229" y="1405845"/>
                </a:lnTo>
                <a:lnTo>
                  <a:pt x="11602610" y="1405845"/>
                </a:lnTo>
                <a:lnTo>
                  <a:pt x="11602610" y="1397835"/>
                </a:lnTo>
                <a:lnTo>
                  <a:pt x="11561757" y="1397835"/>
                </a:lnTo>
                <a:lnTo>
                  <a:pt x="11561757" y="1323337"/>
                </a:lnTo>
                <a:lnTo>
                  <a:pt x="11549741" y="1323337"/>
                </a:lnTo>
                <a:lnTo>
                  <a:pt x="11549741" y="1345766"/>
                </a:lnTo>
                <a:lnTo>
                  <a:pt x="11536124" y="1345766"/>
                </a:lnTo>
                <a:lnTo>
                  <a:pt x="11536124" y="1337756"/>
                </a:lnTo>
                <a:lnTo>
                  <a:pt x="11528113" y="1337756"/>
                </a:lnTo>
                <a:lnTo>
                  <a:pt x="11528113" y="1344965"/>
                </a:lnTo>
                <a:lnTo>
                  <a:pt x="11504883" y="1344965"/>
                </a:lnTo>
                <a:lnTo>
                  <a:pt x="11504883" y="1018937"/>
                </a:lnTo>
                <a:lnTo>
                  <a:pt x="11496872" y="1018937"/>
                </a:lnTo>
                <a:lnTo>
                  <a:pt x="11496872" y="1099844"/>
                </a:lnTo>
                <a:lnTo>
                  <a:pt x="11435192" y="1099844"/>
                </a:lnTo>
                <a:lnTo>
                  <a:pt x="11435192" y="1018937"/>
                </a:lnTo>
                <a:lnTo>
                  <a:pt x="11429584" y="1018937"/>
                </a:lnTo>
                <a:lnTo>
                  <a:pt x="11429584" y="1083021"/>
                </a:lnTo>
                <a:lnTo>
                  <a:pt x="11408756" y="1083021"/>
                </a:lnTo>
                <a:lnTo>
                  <a:pt x="11408756" y="1099844"/>
                </a:lnTo>
                <a:lnTo>
                  <a:pt x="11339866" y="1099844"/>
                </a:lnTo>
                <a:lnTo>
                  <a:pt x="11339866" y="1062995"/>
                </a:lnTo>
                <a:lnTo>
                  <a:pt x="11260562" y="1062995"/>
                </a:lnTo>
                <a:lnTo>
                  <a:pt x="11260562" y="1054985"/>
                </a:lnTo>
                <a:lnTo>
                  <a:pt x="11237331" y="1054985"/>
                </a:lnTo>
                <a:lnTo>
                  <a:pt x="11220509" y="1067000"/>
                </a:lnTo>
                <a:lnTo>
                  <a:pt x="11205289" y="1067000"/>
                </a:lnTo>
                <a:lnTo>
                  <a:pt x="11205289" y="1056587"/>
                </a:lnTo>
                <a:lnTo>
                  <a:pt x="11150017" y="1056587"/>
                </a:lnTo>
                <a:lnTo>
                  <a:pt x="11150017" y="1062995"/>
                </a:lnTo>
                <a:lnTo>
                  <a:pt x="11136399" y="1062995"/>
                </a:lnTo>
                <a:lnTo>
                  <a:pt x="11136399" y="1054985"/>
                </a:lnTo>
                <a:lnTo>
                  <a:pt x="11054692" y="1054985"/>
                </a:lnTo>
                <a:lnTo>
                  <a:pt x="11033063" y="1071006"/>
                </a:lnTo>
                <a:lnTo>
                  <a:pt x="10942545" y="1071006"/>
                </a:lnTo>
                <a:lnTo>
                  <a:pt x="10942545" y="1085425"/>
                </a:lnTo>
                <a:lnTo>
                  <a:pt x="10886471" y="1085425"/>
                </a:lnTo>
                <a:lnTo>
                  <a:pt x="10886471" y="1018937"/>
                </a:lnTo>
                <a:lnTo>
                  <a:pt x="10880864" y="1018937"/>
                </a:lnTo>
                <a:lnTo>
                  <a:pt x="10880864" y="1077414"/>
                </a:lnTo>
                <a:lnTo>
                  <a:pt x="10864842" y="1077414"/>
                </a:lnTo>
                <a:lnTo>
                  <a:pt x="10864842" y="1103849"/>
                </a:lnTo>
                <a:lnTo>
                  <a:pt x="10841612" y="1103849"/>
                </a:lnTo>
                <a:lnTo>
                  <a:pt x="10841612" y="1133488"/>
                </a:lnTo>
                <a:lnTo>
                  <a:pt x="10810372" y="1133488"/>
                </a:lnTo>
                <a:lnTo>
                  <a:pt x="10810372" y="1125477"/>
                </a:lnTo>
                <a:lnTo>
                  <a:pt x="10787141" y="1125477"/>
                </a:lnTo>
                <a:lnTo>
                  <a:pt x="10787141" y="1147907"/>
                </a:lnTo>
                <a:lnTo>
                  <a:pt x="10767915" y="1166331"/>
                </a:lnTo>
                <a:lnTo>
                  <a:pt x="10767915" y="1339358"/>
                </a:lnTo>
                <a:lnTo>
                  <a:pt x="10760706" y="1347368"/>
                </a:lnTo>
                <a:lnTo>
                  <a:pt x="10760706" y="1377808"/>
                </a:lnTo>
                <a:lnTo>
                  <a:pt x="10753496" y="1377808"/>
                </a:lnTo>
                <a:lnTo>
                  <a:pt x="10753496" y="1385819"/>
                </a:lnTo>
                <a:lnTo>
                  <a:pt x="10731067" y="1385819"/>
                </a:lnTo>
                <a:lnTo>
                  <a:pt x="10731067" y="785831"/>
                </a:lnTo>
                <a:lnTo>
                  <a:pt x="10695020" y="785831"/>
                </a:lnTo>
                <a:lnTo>
                  <a:pt x="10695020" y="777020"/>
                </a:lnTo>
                <a:lnTo>
                  <a:pt x="10680601" y="777020"/>
                </a:lnTo>
                <a:lnTo>
                  <a:pt x="10680601" y="785030"/>
                </a:lnTo>
                <a:lnTo>
                  <a:pt x="10646156" y="785030"/>
                </a:lnTo>
                <a:lnTo>
                  <a:pt x="10646156" y="563940"/>
                </a:lnTo>
                <a:lnTo>
                  <a:pt x="10595689" y="563940"/>
                </a:lnTo>
                <a:lnTo>
                  <a:pt x="10595689" y="504662"/>
                </a:lnTo>
                <a:lnTo>
                  <a:pt x="10588480" y="504662"/>
                </a:lnTo>
                <a:lnTo>
                  <a:pt x="10588480" y="541511"/>
                </a:lnTo>
                <a:lnTo>
                  <a:pt x="10547626" y="541511"/>
                </a:lnTo>
                <a:lnTo>
                  <a:pt x="10547626" y="528694"/>
                </a:lnTo>
                <a:lnTo>
                  <a:pt x="10542019" y="528694"/>
                </a:lnTo>
                <a:lnTo>
                  <a:pt x="10542019" y="539108"/>
                </a:lnTo>
                <a:lnTo>
                  <a:pt x="10453904" y="539108"/>
                </a:lnTo>
                <a:lnTo>
                  <a:pt x="10453904" y="504662"/>
                </a:lnTo>
                <a:lnTo>
                  <a:pt x="10448296" y="504662"/>
                </a:lnTo>
                <a:lnTo>
                  <a:pt x="10448296" y="552725"/>
                </a:lnTo>
                <a:lnTo>
                  <a:pt x="10435479" y="552725"/>
                </a:lnTo>
                <a:lnTo>
                  <a:pt x="10435479" y="546317"/>
                </a:lnTo>
                <a:lnTo>
                  <a:pt x="10425867" y="546317"/>
                </a:lnTo>
                <a:lnTo>
                  <a:pt x="10425867" y="573553"/>
                </a:lnTo>
                <a:lnTo>
                  <a:pt x="10377804" y="573553"/>
                </a:lnTo>
                <a:lnTo>
                  <a:pt x="10360981" y="585569"/>
                </a:lnTo>
                <a:lnTo>
                  <a:pt x="10360981" y="863533"/>
                </a:lnTo>
                <a:lnTo>
                  <a:pt x="10364185" y="863533"/>
                </a:lnTo>
                <a:lnTo>
                  <a:pt x="10364185" y="877952"/>
                </a:lnTo>
                <a:lnTo>
                  <a:pt x="10360981" y="877952"/>
                </a:lnTo>
                <a:lnTo>
                  <a:pt x="10360981" y="1441091"/>
                </a:lnTo>
                <a:lnTo>
                  <a:pt x="10351369" y="1451505"/>
                </a:lnTo>
                <a:lnTo>
                  <a:pt x="10351369" y="1466725"/>
                </a:lnTo>
                <a:lnTo>
                  <a:pt x="10300101" y="1466725"/>
                </a:lnTo>
                <a:lnTo>
                  <a:pt x="10300101" y="1484348"/>
                </a:lnTo>
                <a:lnTo>
                  <a:pt x="10306510" y="1484348"/>
                </a:lnTo>
                <a:lnTo>
                  <a:pt x="10306510" y="1509181"/>
                </a:lnTo>
                <a:lnTo>
                  <a:pt x="10245630" y="1509181"/>
                </a:lnTo>
                <a:lnTo>
                  <a:pt x="10245630" y="1414657"/>
                </a:lnTo>
                <a:lnTo>
                  <a:pt x="10207180" y="1414657"/>
                </a:lnTo>
                <a:cubicBezTo>
                  <a:pt x="10207980" y="1365793"/>
                  <a:pt x="10207180" y="1312122"/>
                  <a:pt x="10206379" y="1256850"/>
                </a:cubicBezTo>
                <a:cubicBezTo>
                  <a:pt x="10203174" y="1085425"/>
                  <a:pt x="10173536" y="860329"/>
                  <a:pt x="10137489" y="732962"/>
                </a:cubicBezTo>
                <a:cubicBezTo>
                  <a:pt x="10092629" y="571150"/>
                  <a:pt x="10022938" y="485437"/>
                  <a:pt x="9978079" y="485437"/>
                </a:cubicBezTo>
                <a:cubicBezTo>
                  <a:pt x="9933220" y="485437"/>
                  <a:pt x="9863528" y="571150"/>
                  <a:pt x="9818670" y="732962"/>
                </a:cubicBezTo>
                <a:cubicBezTo>
                  <a:pt x="9786628" y="848313"/>
                  <a:pt x="9759392" y="1042969"/>
                  <a:pt x="9751381" y="1205582"/>
                </a:cubicBezTo>
                <a:lnTo>
                  <a:pt x="9703318" y="1205582"/>
                </a:lnTo>
                <a:lnTo>
                  <a:pt x="9703318" y="1191163"/>
                </a:lnTo>
                <a:lnTo>
                  <a:pt x="9682491" y="1191163"/>
                </a:lnTo>
                <a:lnTo>
                  <a:pt x="9682491" y="1202378"/>
                </a:lnTo>
                <a:lnTo>
                  <a:pt x="9667271" y="1202378"/>
                </a:lnTo>
                <a:lnTo>
                  <a:pt x="9667271" y="1199174"/>
                </a:lnTo>
                <a:lnTo>
                  <a:pt x="9653653" y="1199174"/>
                </a:lnTo>
                <a:lnTo>
                  <a:pt x="9653653" y="1210389"/>
                </a:lnTo>
                <a:lnTo>
                  <a:pt x="9592774" y="1210389"/>
                </a:lnTo>
                <a:lnTo>
                  <a:pt x="9592774" y="1238425"/>
                </a:lnTo>
                <a:lnTo>
                  <a:pt x="9557527" y="1238425"/>
                </a:lnTo>
                <a:lnTo>
                  <a:pt x="9557527" y="1372201"/>
                </a:lnTo>
                <a:lnTo>
                  <a:pt x="9544711" y="1372201"/>
                </a:lnTo>
                <a:lnTo>
                  <a:pt x="9544711" y="1423468"/>
                </a:lnTo>
                <a:lnTo>
                  <a:pt x="9522281" y="1423468"/>
                </a:lnTo>
                <a:lnTo>
                  <a:pt x="9522281" y="1306515"/>
                </a:lnTo>
                <a:lnTo>
                  <a:pt x="9514270" y="1306515"/>
                </a:lnTo>
                <a:lnTo>
                  <a:pt x="9514270" y="1335353"/>
                </a:lnTo>
                <a:lnTo>
                  <a:pt x="9475819" y="1335353"/>
                </a:lnTo>
                <a:lnTo>
                  <a:pt x="9475819" y="1223205"/>
                </a:lnTo>
                <a:lnTo>
                  <a:pt x="9432563" y="1223205"/>
                </a:lnTo>
                <a:lnTo>
                  <a:pt x="9432563" y="1204781"/>
                </a:lnTo>
                <a:lnTo>
                  <a:pt x="9364474" y="1204781"/>
                </a:lnTo>
                <a:lnTo>
                  <a:pt x="9364474" y="1155917"/>
                </a:lnTo>
                <a:lnTo>
                  <a:pt x="9352458" y="1155917"/>
                </a:lnTo>
                <a:lnTo>
                  <a:pt x="9352458" y="1201577"/>
                </a:lnTo>
                <a:lnTo>
                  <a:pt x="9338039" y="1201577"/>
                </a:lnTo>
                <a:lnTo>
                  <a:pt x="9338039" y="1215996"/>
                </a:lnTo>
                <a:lnTo>
                  <a:pt x="9325222" y="1215996"/>
                </a:lnTo>
                <a:lnTo>
                  <a:pt x="9325222" y="1244033"/>
                </a:lnTo>
                <a:lnTo>
                  <a:pt x="9282766" y="1244033"/>
                </a:lnTo>
                <a:lnTo>
                  <a:pt x="9282766" y="1393028"/>
                </a:lnTo>
                <a:lnTo>
                  <a:pt x="9248322" y="1393028"/>
                </a:lnTo>
                <a:lnTo>
                  <a:pt x="9248322" y="672082"/>
                </a:lnTo>
                <a:lnTo>
                  <a:pt x="9195451" y="672082"/>
                </a:lnTo>
                <a:lnTo>
                  <a:pt x="9195451" y="647250"/>
                </a:lnTo>
                <a:lnTo>
                  <a:pt x="9201059" y="647250"/>
                </a:lnTo>
                <a:lnTo>
                  <a:pt x="9201059" y="292384"/>
                </a:lnTo>
                <a:lnTo>
                  <a:pt x="9191446" y="292384"/>
                </a:lnTo>
                <a:lnTo>
                  <a:pt x="9191446" y="284373"/>
                </a:lnTo>
                <a:lnTo>
                  <a:pt x="9164211" y="284373"/>
                </a:lnTo>
                <a:lnTo>
                  <a:pt x="9164211" y="289981"/>
                </a:lnTo>
                <a:lnTo>
                  <a:pt x="8940718" y="289981"/>
                </a:lnTo>
                <a:lnTo>
                  <a:pt x="8940718" y="297991"/>
                </a:lnTo>
                <a:lnTo>
                  <a:pt x="8891854" y="297991"/>
                </a:lnTo>
                <a:lnTo>
                  <a:pt x="8891854" y="285174"/>
                </a:lnTo>
                <a:lnTo>
                  <a:pt x="8874230" y="285174"/>
                </a:lnTo>
                <a:lnTo>
                  <a:pt x="8874230" y="1401039"/>
                </a:lnTo>
                <a:lnTo>
                  <a:pt x="8817356" y="1401039"/>
                </a:lnTo>
                <a:lnTo>
                  <a:pt x="8817356" y="1415458"/>
                </a:lnTo>
                <a:lnTo>
                  <a:pt x="8802136" y="1415458"/>
                </a:lnTo>
                <a:lnTo>
                  <a:pt x="8802136" y="1409049"/>
                </a:lnTo>
                <a:lnTo>
                  <a:pt x="8746062" y="1409049"/>
                </a:lnTo>
                <a:lnTo>
                  <a:pt x="8746062" y="1354578"/>
                </a:lnTo>
                <a:lnTo>
                  <a:pt x="8739654" y="1354578"/>
                </a:lnTo>
                <a:lnTo>
                  <a:pt x="8739654" y="1438688"/>
                </a:lnTo>
                <a:lnTo>
                  <a:pt x="8678774" y="1438688"/>
                </a:lnTo>
                <a:lnTo>
                  <a:pt x="8678774" y="1563652"/>
                </a:lnTo>
                <a:lnTo>
                  <a:pt x="8673167" y="1563652"/>
                </a:lnTo>
                <a:lnTo>
                  <a:pt x="8644329" y="1303311"/>
                </a:lnTo>
                <a:lnTo>
                  <a:pt x="8644329" y="805057"/>
                </a:lnTo>
                <a:lnTo>
                  <a:pt x="8305484" y="805057"/>
                </a:lnTo>
                <a:lnTo>
                  <a:pt x="8305484" y="1364190"/>
                </a:lnTo>
                <a:lnTo>
                  <a:pt x="8265431" y="1364190"/>
                </a:lnTo>
                <a:lnTo>
                  <a:pt x="8265431" y="1374604"/>
                </a:lnTo>
                <a:lnTo>
                  <a:pt x="8243002" y="1374604"/>
                </a:lnTo>
                <a:lnTo>
                  <a:pt x="8243002" y="1031754"/>
                </a:lnTo>
                <a:lnTo>
                  <a:pt x="8234191" y="1031754"/>
                </a:lnTo>
                <a:lnTo>
                  <a:pt x="8234191" y="867539"/>
                </a:lnTo>
                <a:lnTo>
                  <a:pt x="8181321" y="867539"/>
                </a:lnTo>
                <a:lnTo>
                  <a:pt x="8181321" y="809863"/>
                </a:lnTo>
                <a:lnTo>
                  <a:pt x="8160494" y="809863"/>
                </a:lnTo>
                <a:lnTo>
                  <a:pt x="8160494" y="821078"/>
                </a:lnTo>
                <a:lnTo>
                  <a:pt x="8114033" y="821078"/>
                </a:lnTo>
                <a:lnTo>
                  <a:pt x="8114033" y="809062"/>
                </a:lnTo>
                <a:lnTo>
                  <a:pt x="8060363" y="809062"/>
                </a:lnTo>
                <a:lnTo>
                  <a:pt x="8060363" y="820277"/>
                </a:lnTo>
                <a:lnTo>
                  <a:pt x="8035530" y="820277"/>
                </a:lnTo>
                <a:lnTo>
                  <a:pt x="8035530" y="935628"/>
                </a:lnTo>
                <a:lnTo>
                  <a:pt x="7976252" y="935628"/>
                </a:lnTo>
                <a:lnTo>
                  <a:pt x="7976252" y="1091833"/>
                </a:lnTo>
                <a:lnTo>
                  <a:pt x="7961032" y="1091833"/>
                </a:lnTo>
                <a:lnTo>
                  <a:pt x="7952221" y="1101446"/>
                </a:lnTo>
                <a:lnTo>
                  <a:pt x="7952221" y="1331347"/>
                </a:lnTo>
                <a:lnTo>
                  <a:pt x="7932995" y="1331347"/>
                </a:lnTo>
                <a:lnTo>
                  <a:pt x="7932995" y="1422667"/>
                </a:lnTo>
                <a:lnTo>
                  <a:pt x="7865707" y="1422667"/>
                </a:lnTo>
                <a:lnTo>
                  <a:pt x="7741544" y="416547"/>
                </a:lnTo>
                <a:lnTo>
                  <a:pt x="7155175" y="525490"/>
                </a:lnTo>
                <a:lnTo>
                  <a:pt x="7016593" y="631228"/>
                </a:lnTo>
                <a:lnTo>
                  <a:pt x="6929278" y="1228012"/>
                </a:lnTo>
                <a:lnTo>
                  <a:pt x="6902843" y="1228012"/>
                </a:lnTo>
                <a:lnTo>
                  <a:pt x="6902843" y="1199174"/>
                </a:lnTo>
                <a:lnTo>
                  <a:pt x="6893231" y="1199174"/>
                </a:lnTo>
                <a:lnTo>
                  <a:pt x="6893231" y="1124676"/>
                </a:lnTo>
                <a:lnTo>
                  <a:pt x="6876409" y="1124676"/>
                </a:lnTo>
                <a:lnTo>
                  <a:pt x="6876409" y="1135090"/>
                </a:lnTo>
                <a:lnTo>
                  <a:pt x="6813126" y="1135090"/>
                </a:lnTo>
                <a:lnTo>
                  <a:pt x="6813126" y="1212792"/>
                </a:lnTo>
                <a:lnTo>
                  <a:pt x="6737827" y="1212792"/>
                </a:lnTo>
                <a:lnTo>
                  <a:pt x="6737827" y="1232017"/>
                </a:lnTo>
                <a:lnTo>
                  <a:pt x="6743434" y="1232017"/>
                </a:lnTo>
                <a:lnTo>
                  <a:pt x="6743434" y="1318531"/>
                </a:lnTo>
                <a:lnTo>
                  <a:pt x="6721005" y="1318531"/>
                </a:lnTo>
                <a:lnTo>
                  <a:pt x="6721005" y="1562050"/>
                </a:lnTo>
                <a:lnTo>
                  <a:pt x="6682554" y="1562050"/>
                </a:lnTo>
                <a:lnTo>
                  <a:pt x="6682554" y="1539621"/>
                </a:lnTo>
                <a:lnTo>
                  <a:pt x="6640900" y="1539621"/>
                </a:lnTo>
                <a:lnTo>
                  <a:pt x="6640900" y="1489955"/>
                </a:lnTo>
                <a:lnTo>
                  <a:pt x="6632889" y="1489955"/>
                </a:lnTo>
                <a:lnTo>
                  <a:pt x="6632889" y="1283284"/>
                </a:lnTo>
                <a:lnTo>
                  <a:pt x="6576815" y="1283284"/>
                </a:lnTo>
                <a:cubicBezTo>
                  <a:pt x="6576815" y="1283284"/>
                  <a:pt x="6553585" y="841104"/>
                  <a:pt x="6539166" y="620815"/>
                </a:cubicBezTo>
                <a:cubicBezTo>
                  <a:pt x="6524747" y="400526"/>
                  <a:pt x="6497512" y="28838"/>
                  <a:pt x="6497512" y="28838"/>
                </a:cubicBezTo>
                <a:lnTo>
                  <a:pt x="6461464" y="16021"/>
                </a:lnTo>
                <a:lnTo>
                  <a:pt x="6455857" y="16021"/>
                </a:lnTo>
                <a:lnTo>
                  <a:pt x="6455857" y="20026"/>
                </a:lnTo>
                <a:lnTo>
                  <a:pt x="6338102" y="20026"/>
                </a:lnTo>
                <a:lnTo>
                  <a:pt x="6338102" y="0"/>
                </a:lnTo>
                <a:lnTo>
                  <a:pt x="6326087" y="0"/>
                </a:lnTo>
                <a:lnTo>
                  <a:pt x="6326087" y="16021"/>
                </a:lnTo>
                <a:lnTo>
                  <a:pt x="6277223" y="16021"/>
                </a:lnTo>
                <a:cubicBezTo>
                  <a:pt x="6277223" y="16021"/>
                  <a:pt x="6261202" y="549521"/>
                  <a:pt x="6258798" y="686501"/>
                </a:cubicBezTo>
                <a:cubicBezTo>
                  <a:pt x="6256395" y="822680"/>
                  <a:pt x="6258798" y="1188760"/>
                  <a:pt x="6258798" y="1188760"/>
                </a:cubicBezTo>
                <a:lnTo>
                  <a:pt x="6236369" y="1188760"/>
                </a:lnTo>
                <a:lnTo>
                  <a:pt x="6236369" y="1272871"/>
                </a:lnTo>
                <a:lnTo>
                  <a:pt x="6221950" y="1272871"/>
                </a:lnTo>
                <a:lnTo>
                  <a:pt x="6221950" y="1292897"/>
                </a:lnTo>
                <a:lnTo>
                  <a:pt x="6175489" y="1292897"/>
                </a:lnTo>
                <a:lnTo>
                  <a:pt x="6175489" y="1256850"/>
                </a:lnTo>
                <a:lnTo>
                  <a:pt x="6153861" y="1256850"/>
                </a:lnTo>
                <a:lnTo>
                  <a:pt x="6153861" y="1273672"/>
                </a:lnTo>
                <a:lnTo>
                  <a:pt x="6047321" y="1273672"/>
                </a:lnTo>
                <a:lnTo>
                  <a:pt x="6047321" y="948445"/>
                </a:lnTo>
                <a:lnTo>
                  <a:pt x="5960807" y="948445"/>
                </a:lnTo>
                <a:lnTo>
                  <a:pt x="5960807" y="930021"/>
                </a:lnTo>
                <a:lnTo>
                  <a:pt x="5924760" y="930021"/>
                </a:lnTo>
                <a:lnTo>
                  <a:pt x="5920755" y="938832"/>
                </a:lnTo>
                <a:lnTo>
                  <a:pt x="5822225" y="938832"/>
                </a:lnTo>
                <a:lnTo>
                  <a:pt x="5822225" y="961262"/>
                </a:lnTo>
                <a:lnTo>
                  <a:pt x="5787780" y="961262"/>
                </a:lnTo>
                <a:lnTo>
                  <a:pt x="5787780" y="1134289"/>
                </a:lnTo>
                <a:lnTo>
                  <a:pt x="5767754" y="1153514"/>
                </a:lnTo>
                <a:lnTo>
                  <a:pt x="5767754" y="1202378"/>
                </a:lnTo>
                <a:lnTo>
                  <a:pt x="5754937" y="1202378"/>
                </a:lnTo>
                <a:lnTo>
                  <a:pt x="5754937" y="1262457"/>
                </a:lnTo>
                <a:lnTo>
                  <a:pt x="5678036" y="1262457"/>
                </a:lnTo>
                <a:lnTo>
                  <a:pt x="5678036" y="1314525"/>
                </a:lnTo>
                <a:lnTo>
                  <a:pt x="5653204" y="1314525"/>
                </a:lnTo>
                <a:lnTo>
                  <a:pt x="5653204" y="1568459"/>
                </a:lnTo>
                <a:lnTo>
                  <a:pt x="5632376" y="1568459"/>
                </a:lnTo>
                <a:lnTo>
                  <a:pt x="5632376" y="904387"/>
                </a:lnTo>
                <a:lnTo>
                  <a:pt x="5577104" y="904387"/>
                </a:lnTo>
                <a:lnTo>
                  <a:pt x="5577104" y="890769"/>
                </a:lnTo>
                <a:lnTo>
                  <a:pt x="5421699" y="890769"/>
                </a:lnTo>
                <a:lnTo>
                  <a:pt x="5421699" y="901984"/>
                </a:lnTo>
                <a:lnTo>
                  <a:pt x="5384050" y="901984"/>
                </a:lnTo>
                <a:lnTo>
                  <a:pt x="5384050" y="1249640"/>
                </a:lnTo>
                <a:lnTo>
                  <a:pt x="5372836" y="1249640"/>
                </a:lnTo>
                <a:lnTo>
                  <a:pt x="5372836" y="1229614"/>
                </a:lnTo>
                <a:lnTo>
                  <a:pt x="5356815" y="1229614"/>
                </a:lnTo>
                <a:lnTo>
                  <a:pt x="5356815" y="1207184"/>
                </a:lnTo>
                <a:lnTo>
                  <a:pt x="5257484" y="1207184"/>
                </a:lnTo>
                <a:lnTo>
                  <a:pt x="5257484" y="1147106"/>
                </a:lnTo>
                <a:lnTo>
                  <a:pt x="5250275" y="1147106"/>
                </a:lnTo>
                <a:lnTo>
                  <a:pt x="5250275" y="1259253"/>
                </a:lnTo>
                <a:lnTo>
                  <a:pt x="5215830" y="1256850"/>
                </a:lnTo>
                <a:lnTo>
                  <a:pt x="5215830" y="986895"/>
                </a:lnTo>
                <a:lnTo>
                  <a:pt x="5211023" y="979686"/>
                </a:lnTo>
                <a:lnTo>
                  <a:pt x="5195002" y="979686"/>
                </a:lnTo>
                <a:lnTo>
                  <a:pt x="5195002" y="967670"/>
                </a:lnTo>
                <a:lnTo>
                  <a:pt x="5149342" y="967670"/>
                </a:lnTo>
                <a:lnTo>
                  <a:pt x="5149342" y="950047"/>
                </a:lnTo>
                <a:lnTo>
                  <a:pt x="5046007" y="950047"/>
                </a:lnTo>
                <a:lnTo>
                  <a:pt x="5046007" y="954052"/>
                </a:lnTo>
                <a:lnTo>
                  <a:pt x="5040399" y="954052"/>
                </a:lnTo>
                <a:lnTo>
                  <a:pt x="5040399" y="942837"/>
                </a:lnTo>
                <a:lnTo>
                  <a:pt x="5025179" y="942837"/>
                </a:lnTo>
                <a:lnTo>
                  <a:pt x="5025179" y="971675"/>
                </a:lnTo>
                <a:lnTo>
                  <a:pt x="4974713" y="971675"/>
                </a:lnTo>
                <a:lnTo>
                  <a:pt x="4974713" y="983691"/>
                </a:lnTo>
                <a:lnTo>
                  <a:pt x="4836932" y="983691"/>
                </a:lnTo>
                <a:lnTo>
                  <a:pt x="4836932" y="997309"/>
                </a:lnTo>
                <a:lnTo>
                  <a:pt x="4777654" y="997309"/>
                </a:lnTo>
                <a:lnTo>
                  <a:pt x="4777654" y="1199174"/>
                </a:lnTo>
                <a:lnTo>
                  <a:pt x="4728790" y="1199174"/>
                </a:lnTo>
                <a:lnTo>
                  <a:pt x="4728790" y="1181551"/>
                </a:lnTo>
                <a:lnTo>
                  <a:pt x="4659900" y="1181551"/>
                </a:lnTo>
                <a:lnTo>
                  <a:pt x="4659900" y="1189561"/>
                </a:lnTo>
                <a:lnTo>
                  <a:pt x="4643879" y="1189561"/>
                </a:lnTo>
                <a:lnTo>
                  <a:pt x="4643879" y="1173540"/>
                </a:lnTo>
                <a:lnTo>
                  <a:pt x="4611837" y="1173540"/>
                </a:lnTo>
                <a:lnTo>
                  <a:pt x="4611837" y="1191964"/>
                </a:lnTo>
                <a:lnTo>
                  <a:pt x="4582198" y="1191964"/>
                </a:lnTo>
                <a:lnTo>
                  <a:pt x="4582198" y="1058189"/>
                </a:lnTo>
                <a:lnTo>
                  <a:pt x="4574988" y="1058189"/>
                </a:lnTo>
                <a:lnTo>
                  <a:pt x="4574988" y="1067801"/>
                </a:lnTo>
                <a:lnTo>
                  <a:pt x="4552559" y="1067801"/>
                </a:lnTo>
                <a:lnTo>
                  <a:pt x="4552559" y="945241"/>
                </a:lnTo>
                <a:lnTo>
                  <a:pt x="4534936" y="945241"/>
                </a:lnTo>
                <a:lnTo>
                  <a:pt x="4534936" y="953251"/>
                </a:lnTo>
                <a:lnTo>
                  <a:pt x="4518114" y="953251"/>
                </a:lnTo>
                <a:lnTo>
                  <a:pt x="4518114" y="949246"/>
                </a:lnTo>
                <a:lnTo>
                  <a:pt x="4500491" y="949246"/>
                </a:lnTo>
                <a:lnTo>
                  <a:pt x="4500491" y="952450"/>
                </a:lnTo>
                <a:lnTo>
                  <a:pt x="4450024" y="952450"/>
                </a:lnTo>
                <a:lnTo>
                  <a:pt x="4450024" y="966068"/>
                </a:lnTo>
                <a:lnTo>
                  <a:pt x="4396354" y="966068"/>
                </a:lnTo>
                <a:lnTo>
                  <a:pt x="4396354" y="913199"/>
                </a:lnTo>
                <a:lnTo>
                  <a:pt x="4393150" y="913199"/>
                </a:lnTo>
                <a:lnTo>
                  <a:pt x="4393150" y="966869"/>
                </a:lnTo>
                <a:lnTo>
                  <a:pt x="4365914" y="966869"/>
                </a:lnTo>
                <a:lnTo>
                  <a:pt x="4365914" y="986895"/>
                </a:lnTo>
                <a:lnTo>
                  <a:pt x="4336275" y="986895"/>
                </a:lnTo>
                <a:lnTo>
                  <a:pt x="4281003" y="1003717"/>
                </a:lnTo>
                <a:lnTo>
                  <a:pt x="4281003" y="1022141"/>
                </a:lnTo>
                <a:lnTo>
                  <a:pt x="4272992" y="1022141"/>
                </a:lnTo>
                <a:lnTo>
                  <a:pt x="4272992" y="1012529"/>
                </a:lnTo>
                <a:lnTo>
                  <a:pt x="4224128" y="1012529"/>
                </a:lnTo>
                <a:lnTo>
                  <a:pt x="4224128" y="461406"/>
                </a:lnTo>
                <a:lnTo>
                  <a:pt x="4081541" y="461406"/>
                </a:lnTo>
                <a:lnTo>
                  <a:pt x="4081541" y="437374"/>
                </a:lnTo>
                <a:lnTo>
                  <a:pt x="4073530" y="437374"/>
                </a:lnTo>
                <a:lnTo>
                  <a:pt x="4073530" y="449390"/>
                </a:lnTo>
                <a:lnTo>
                  <a:pt x="3959781" y="449390"/>
                </a:lnTo>
                <a:lnTo>
                  <a:pt x="3959781" y="781826"/>
                </a:lnTo>
                <a:lnTo>
                  <a:pt x="3886885" y="781826"/>
                </a:lnTo>
                <a:lnTo>
                  <a:pt x="3886885" y="1120671"/>
                </a:lnTo>
                <a:lnTo>
                  <a:pt x="3850838" y="1120671"/>
                </a:lnTo>
                <a:lnTo>
                  <a:pt x="3850838" y="759397"/>
                </a:lnTo>
                <a:lnTo>
                  <a:pt x="3572072" y="759397"/>
                </a:lnTo>
                <a:lnTo>
                  <a:pt x="3572072" y="1132687"/>
                </a:lnTo>
                <a:lnTo>
                  <a:pt x="3560057" y="1132687"/>
                </a:lnTo>
                <a:lnTo>
                  <a:pt x="3560057" y="1173540"/>
                </a:lnTo>
                <a:lnTo>
                  <a:pt x="3519203" y="1173540"/>
                </a:lnTo>
                <a:lnTo>
                  <a:pt x="3519203" y="1115063"/>
                </a:lnTo>
                <a:lnTo>
                  <a:pt x="3509590" y="1115063"/>
                </a:lnTo>
                <a:lnTo>
                  <a:pt x="3509590" y="1275274"/>
                </a:lnTo>
                <a:lnTo>
                  <a:pt x="3484758" y="1275274"/>
                </a:lnTo>
                <a:lnTo>
                  <a:pt x="3484758" y="1452306"/>
                </a:lnTo>
                <a:lnTo>
                  <a:pt x="3462328" y="1452306"/>
                </a:lnTo>
                <a:lnTo>
                  <a:pt x="3462328" y="1422667"/>
                </a:lnTo>
                <a:lnTo>
                  <a:pt x="3432689" y="1422667"/>
                </a:lnTo>
                <a:lnTo>
                  <a:pt x="3432689" y="1161524"/>
                </a:lnTo>
                <a:lnTo>
                  <a:pt x="3405454" y="1161524"/>
                </a:lnTo>
                <a:lnTo>
                  <a:pt x="3405454" y="990099"/>
                </a:lnTo>
                <a:lnTo>
                  <a:pt x="3380621" y="990099"/>
                </a:lnTo>
                <a:lnTo>
                  <a:pt x="3380621" y="903586"/>
                </a:lnTo>
                <a:lnTo>
                  <a:pt x="3377417" y="903586"/>
                </a:lnTo>
                <a:lnTo>
                  <a:pt x="3377417" y="955654"/>
                </a:lnTo>
                <a:lnTo>
                  <a:pt x="3351783" y="938832"/>
                </a:lnTo>
                <a:lnTo>
                  <a:pt x="3351783" y="909193"/>
                </a:lnTo>
                <a:lnTo>
                  <a:pt x="3338165" y="893172"/>
                </a:lnTo>
                <a:lnTo>
                  <a:pt x="3338165" y="873146"/>
                </a:lnTo>
                <a:lnTo>
                  <a:pt x="3330155" y="873146"/>
                </a:lnTo>
                <a:lnTo>
                  <a:pt x="3236432" y="961262"/>
                </a:lnTo>
                <a:lnTo>
                  <a:pt x="3236432" y="968471"/>
                </a:lnTo>
                <a:lnTo>
                  <a:pt x="3224416" y="978885"/>
                </a:lnTo>
                <a:lnTo>
                  <a:pt x="3224416" y="991702"/>
                </a:lnTo>
                <a:lnTo>
                  <a:pt x="3193976" y="991702"/>
                </a:lnTo>
                <a:lnTo>
                  <a:pt x="3193976" y="1124676"/>
                </a:lnTo>
                <a:lnTo>
                  <a:pt x="3181960" y="1124676"/>
                </a:lnTo>
                <a:lnTo>
                  <a:pt x="3181960" y="1271268"/>
                </a:lnTo>
                <a:lnTo>
                  <a:pt x="3174751" y="1271268"/>
                </a:lnTo>
                <a:lnTo>
                  <a:pt x="3174751" y="1284085"/>
                </a:lnTo>
                <a:lnTo>
                  <a:pt x="3153923" y="1306515"/>
                </a:lnTo>
                <a:lnTo>
                  <a:pt x="3153923" y="1322536"/>
                </a:lnTo>
                <a:lnTo>
                  <a:pt x="3126688" y="1322536"/>
                </a:lnTo>
                <a:lnTo>
                  <a:pt x="3126688" y="1340159"/>
                </a:lnTo>
                <a:lnTo>
                  <a:pt x="3132295" y="1340159"/>
                </a:lnTo>
                <a:lnTo>
                  <a:pt x="3132295" y="1390625"/>
                </a:lnTo>
                <a:lnTo>
                  <a:pt x="3092242" y="1390625"/>
                </a:lnTo>
                <a:lnTo>
                  <a:pt x="3092242" y="1419463"/>
                </a:lnTo>
                <a:lnTo>
                  <a:pt x="3089038" y="1416259"/>
                </a:lnTo>
                <a:lnTo>
                  <a:pt x="3082630" y="1407447"/>
                </a:lnTo>
                <a:lnTo>
                  <a:pt x="3061001" y="1407447"/>
                </a:lnTo>
                <a:lnTo>
                  <a:pt x="3061001" y="1398636"/>
                </a:lnTo>
                <a:lnTo>
                  <a:pt x="3042577" y="1398636"/>
                </a:lnTo>
                <a:lnTo>
                  <a:pt x="3042577" y="1391426"/>
                </a:lnTo>
                <a:lnTo>
                  <a:pt x="3027357" y="1391426"/>
                </a:lnTo>
                <a:lnTo>
                  <a:pt x="3019347" y="1384217"/>
                </a:lnTo>
                <a:lnTo>
                  <a:pt x="3019347" y="1374604"/>
                </a:lnTo>
                <a:lnTo>
                  <a:pt x="2991310" y="1374604"/>
                </a:lnTo>
                <a:lnTo>
                  <a:pt x="2991310" y="1368997"/>
                </a:lnTo>
                <a:lnTo>
                  <a:pt x="2982499" y="1368997"/>
                </a:lnTo>
                <a:lnTo>
                  <a:pt x="2982499" y="1374604"/>
                </a:lnTo>
                <a:lnTo>
                  <a:pt x="2944048" y="1374604"/>
                </a:lnTo>
                <a:lnTo>
                  <a:pt x="2944048" y="1408248"/>
                </a:lnTo>
                <a:lnTo>
                  <a:pt x="2916812" y="1408248"/>
                </a:lnTo>
                <a:lnTo>
                  <a:pt x="2916812" y="1429076"/>
                </a:lnTo>
                <a:lnTo>
                  <a:pt x="2906399" y="1429076"/>
                </a:lnTo>
                <a:lnTo>
                  <a:pt x="2906399" y="1437887"/>
                </a:lnTo>
                <a:lnTo>
                  <a:pt x="2859938" y="1437887"/>
                </a:lnTo>
                <a:lnTo>
                  <a:pt x="2859938" y="1335353"/>
                </a:lnTo>
                <a:lnTo>
                  <a:pt x="2857535" y="1335353"/>
                </a:lnTo>
                <a:lnTo>
                  <a:pt x="2857535" y="1254446"/>
                </a:lnTo>
                <a:lnTo>
                  <a:pt x="2861540" y="1254446"/>
                </a:lnTo>
                <a:lnTo>
                  <a:pt x="2861540" y="1236022"/>
                </a:lnTo>
                <a:cubicBezTo>
                  <a:pt x="2861540" y="1236022"/>
                  <a:pt x="2862341" y="1210389"/>
                  <a:pt x="2853529" y="1210389"/>
                </a:cubicBezTo>
                <a:lnTo>
                  <a:pt x="2841513" y="1210389"/>
                </a:lnTo>
                <a:lnTo>
                  <a:pt x="2841513" y="1195169"/>
                </a:lnTo>
                <a:cubicBezTo>
                  <a:pt x="2841513" y="1195169"/>
                  <a:pt x="2811074" y="1169535"/>
                  <a:pt x="2763011" y="1159922"/>
                </a:cubicBezTo>
                <a:cubicBezTo>
                  <a:pt x="2714947" y="1150310"/>
                  <a:pt x="2686911" y="1151111"/>
                  <a:pt x="2686911" y="1151111"/>
                </a:cubicBezTo>
                <a:lnTo>
                  <a:pt x="2682905" y="1157519"/>
                </a:lnTo>
                <a:lnTo>
                  <a:pt x="2673293" y="1157519"/>
                </a:lnTo>
                <a:lnTo>
                  <a:pt x="2673293" y="1114262"/>
                </a:lnTo>
                <a:lnTo>
                  <a:pt x="2669287" y="1114262"/>
                </a:lnTo>
                <a:lnTo>
                  <a:pt x="2669287" y="1157519"/>
                </a:lnTo>
                <a:lnTo>
                  <a:pt x="2652465" y="1157519"/>
                </a:lnTo>
                <a:lnTo>
                  <a:pt x="2652465" y="1121472"/>
                </a:lnTo>
                <a:lnTo>
                  <a:pt x="2646858" y="1121472"/>
                </a:lnTo>
                <a:lnTo>
                  <a:pt x="2634842" y="1109456"/>
                </a:lnTo>
                <a:lnTo>
                  <a:pt x="2631638" y="1109456"/>
                </a:lnTo>
                <a:lnTo>
                  <a:pt x="2631638" y="1134289"/>
                </a:lnTo>
                <a:lnTo>
                  <a:pt x="2612413" y="1134289"/>
                </a:lnTo>
                <a:lnTo>
                  <a:pt x="2612413" y="1142299"/>
                </a:lnTo>
                <a:lnTo>
                  <a:pt x="2617219" y="1145503"/>
                </a:lnTo>
                <a:lnTo>
                  <a:pt x="2617219" y="1150310"/>
                </a:lnTo>
                <a:lnTo>
                  <a:pt x="2545124" y="1150310"/>
                </a:lnTo>
                <a:lnTo>
                  <a:pt x="2545124" y="1157519"/>
                </a:lnTo>
                <a:cubicBezTo>
                  <a:pt x="2545124" y="1157519"/>
                  <a:pt x="2499465" y="1164729"/>
                  <a:pt x="2473030" y="1171137"/>
                </a:cubicBezTo>
                <a:cubicBezTo>
                  <a:pt x="2446595" y="1178347"/>
                  <a:pt x="2415354" y="1192765"/>
                  <a:pt x="2415354" y="1192765"/>
                </a:cubicBezTo>
                <a:lnTo>
                  <a:pt x="2408145" y="1192765"/>
                </a:lnTo>
                <a:lnTo>
                  <a:pt x="2408145" y="1207184"/>
                </a:lnTo>
                <a:lnTo>
                  <a:pt x="2400134" y="1207184"/>
                </a:lnTo>
                <a:lnTo>
                  <a:pt x="2400134" y="1203179"/>
                </a:lnTo>
                <a:lnTo>
                  <a:pt x="2382511" y="1203179"/>
                </a:lnTo>
                <a:lnTo>
                  <a:pt x="2382511" y="1207184"/>
                </a:lnTo>
                <a:lnTo>
                  <a:pt x="2376904" y="1207184"/>
                </a:lnTo>
                <a:cubicBezTo>
                  <a:pt x="2376904" y="1207184"/>
                  <a:pt x="2360883" y="1215996"/>
                  <a:pt x="2347265" y="1227211"/>
                </a:cubicBezTo>
                <a:cubicBezTo>
                  <a:pt x="2333647" y="1237624"/>
                  <a:pt x="2326437" y="1246436"/>
                  <a:pt x="2326437" y="1246436"/>
                </a:cubicBezTo>
                <a:lnTo>
                  <a:pt x="2326437" y="1331347"/>
                </a:lnTo>
                <a:lnTo>
                  <a:pt x="2321631" y="1331347"/>
                </a:lnTo>
                <a:lnTo>
                  <a:pt x="2321631" y="1406646"/>
                </a:lnTo>
                <a:lnTo>
                  <a:pt x="2268762" y="1406646"/>
                </a:lnTo>
                <a:lnTo>
                  <a:pt x="2268762" y="1416259"/>
                </a:lnTo>
                <a:lnTo>
                  <a:pt x="2261552" y="1416259"/>
                </a:lnTo>
                <a:lnTo>
                  <a:pt x="2261552" y="1421065"/>
                </a:lnTo>
                <a:lnTo>
                  <a:pt x="2235118" y="1421065"/>
                </a:lnTo>
                <a:lnTo>
                  <a:pt x="2235118" y="1426672"/>
                </a:lnTo>
                <a:lnTo>
                  <a:pt x="2225505" y="1426672"/>
                </a:lnTo>
                <a:lnTo>
                  <a:pt x="2225505" y="1429877"/>
                </a:lnTo>
                <a:lnTo>
                  <a:pt x="2222301" y="1429877"/>
                </a:lnTo>
                <a:lnTo>
                  <a:pt x="2222301" y="1420264"/>
                </a:lnTo>
                <a:lnTo>
                  <a:pt x="2196667" y="1420264"/>
                </a:lnTo>
                <a:lnTo>
                  <a:pt x="2196667" y="1441091"/>
                </a:lnTo>
                <a:lnTo>
                  <a:pt x="2201474" y="1441091"/>
                </a:lnTo>
                <a:lnTo>
                  <a:pt x="2201474" y="1457913"/>
                </a:lnTo>
                <a:lnTo>
                  <a:pt x="2171835" y="1457913"/>
                </a:lnTo>
                <a:lnTo>
                  <a:pt x="2171835" y="1527605"/>
                </a:lnTo>
                <a:lnTo>
                  <a:pt x="2137389" y="1527605"/>
                </a:lnTo>
                <a:lnTo>
                  <a:pt x="2114159" y="1010927"/>
                </a:lnTo>
                <a:lnTo>
                  <a:pt x="2128578" y="1006120"/>
                </a:lnTo>
                <a:lnTo>
                  <a:pt x="2128578" y="962864"/>
                </a:lnTo>
                <a:lnTo>
                  <a:pt x="2134185" y="955654"/>
                </a:lnTo>
                <a:lnTo>
                  <a:pt x="2134185" y="929220"/>
                </a:lnTo>
                <a:lnTo>
                  <a:pt x="2149405" y="920408"/>
                </a:lnTo>
                <a:lnTo>
                  <a:pt x="2157416" y="914000"/>
                </a:lnTo>
                <a:lnTo>
                  <a:pt x="2171034" y="883560"/>
                </a:lnTo>
                <a:lnTo>
                  <a:pt x="2171034" y="858727"/>
                </a:lnTo>
                <a:lnTo>
                  <a:pt x="2167028" y="857125"/>
                </a:lnTo>
                <a:lnTo>
                  <a:pt x="2167028" y="850716"/>
                </a:lnTo>
                <a:lnTo>
                  <a:pt x="2164625" y="849114"/>
                </a:lnTo>
                <a:lnTo>
                  <a:pt x="2164625" y="846711"/>
                </a:lnTo>
                <a:lnTo>
                  <a:pt x="2162222" y="845109"/>
                </a:lnTo>
                <a:lnTo>
                  <a:pt x="2162222" y="841104"/>
                </a:lnTo>
                <a:lnTo>
                  <a:pt x="2133384" y="834695"/>
                </a:lnTo>
                <a:lnTo>
                  <a:pt x="2135787" y="831491"/>
                </a:lnTo>
                <a:lnTo>
                  <a:pt x="2142196" y="806659"/>
                </a:lnTo>
                <a:lnTo>
                  <a:pt x="2142196" y="802653"/>
                </a:lnTo>
                <a:lnTo>
                  <a:pt x="2139792" y="802653"/>
                </a:lnTo>
                <a:lnTo>
                  <a:pt x="2139792" y="805057"/>
                </a:lnTo>
                <a:lnTo>
                  <a:pt x="2117363" y="791439"/>
                </a:lnTo>
                <a:lnTo>
                  <a:pt x="2117363" y="771412"/>
                </a:lnTo>
                <a:lnTo>
                  <a:pt x="2112557" y="771412"/>
                </a:lnTo>
                <a:lnTo>
                  <a:pt x="2112557" y="765805"/>
                </a:lnTo>
                <a:lnTo>
                  <a:pt x="2103745" y="764203"/>
                </a:lnTo>
                <a:lnTo>
                  <a:pt x="2102143" y="641642"/>
                </a:lnTo>
                <a:lnTo>
                  <a:pt x="2103745" y="639239"/>
                </a:lnTo>
                <a:lnTo>
                  <a:pt x="2103745" y="635234"/>
                </a:lnTo>
                <a:lnTo>
                  <a:pt x="2099740" y="633632"/>
                </a:lnTo>
                <a:lnTo>
                  <a:pt x="2102143" y="535102"/>
                </a:lnTo>
                <a:lnTo>
                  <a:pt x="2104546" y="528694"/>
                </a:lnTo>
                <a:lnTo>
                  <a:pt x="2100541" y="526291"/>
                </a:lnTo>
                <a:lnTo>
                  <a:pt x="2100541" y="521484"/>
                </a:lnTo>
                <a:lnTo>
                  <a:pt x="2097337" y="519081"/>
                </a:lnTo>
                <a:lnTo>
                  <a:pt x="2096536" y="417348"/>
                </a:lnTo>
                <a:lnTo>
                  <a:pt x="2102143" y="417348"/>
                </a:lnTo>
                <a:lnTo>
                  <a:pt x="2102143" y="412541"/>
                </a:lnTo>
                <a:lnTo>
                  <a:pt x="2095735" y="412541"/>
                </a:lnTo>
                <a:lnTo>
                  <a:pt x="2095735" y="410138"/>
                </a:lnTo>
                <a:lnTo>
                  <a:pt x="2098939" y="408536"/>
                </a:lnTo>
                <a:lnTo>
                  <a:pt x="2098939" y="406133"/>
                </a:lnTo>
                <a:lnTo>
                  <a:pt x="2099740" y="404531"/>
                </a:lnTo>
                <a:lnTo>
                  <a:pt x="2099740" y="401327"/>
                </a:lnTo>
                <a:lnTo>
                  <a:pt x="2094934" y="400526"/>
                </a:lnTo>
                <a:lnTo>
                  <a:pt x="2094934" y="286776"/>
                </a:lnTo>
                <a:lnTo>
                  <a:pt x="2095735" y="286776"/>
                </a:lnTo>
                <a:lnTo>
                  <a:pt x="2095735" y="284373"/>
                </a:lnTo>
                <a:lnTo>
                  <a:pt x="2093332" y="284373"/>
                </a:lnTo>
                <a:lnTo>
                  <a:pt x="2093332" y="266750"/>
                </a:lnTo>
                <a:lnTo>
                  <a:pt x="2090928" y="265148"/>
                </a:lnTo>
                <a:lnTo>
                  <a:pt x="2088525" y="266750"/>
                </a:lnTo>
                <a:lnTo>
                  <a:pt x="2088525" y="284373"/>
                </a:lnTo>
                <a:lnTo>
                  <a:pt x="2086122" y="284373"/>
                </a:lnTo>
                <a:lnTo>
                  <a:pt x="2086122" y="286776"/>
                </a:lnTo>
                <a:lnTo>
                  <a:pt x="2086923" y="286776"/>
                </a:lnTo>
                <a:lnTo>
                  <a:pt x="2086923" y="401327"/>
                </a:lnTo>
                <a:lnTo>
                  <a:pt x="2081316" y="402128"/>
                </a:lnTo>
                <a:lnTo>
                  <a:pt x="2081316" y="405332"/>
                </a:lnTo>
                <a:lnTo>
                  <a:pt x="2082117" y="406934"/>
                </a:lnTo>
                <a:lnTo>
                  <a:pt x="2082117" y="408536"/>
                </a:lnTo>
                <a:lnTo>
                  <a:pt x="2085321" y="410138"/>
                </a:lnTo>
                <a:lnTo>
                  <a:pt x="2085321" y="412541"/>
                </a:lnTo>
                <a:lnTo>
                  <a:pt x="2080515" y="412541"/>
                </a:lnTo>
                <a:lnTo>
                  <a:pt x="2080515" y="417348"/>
                </a:lnTo>
                <a:lnTo>
                  <a:pt x="2086122" y="417348"/>
                </a:lnTo>
                <a:lnTo>
                  <a:pt x="2085321" y="519882"/>
                </a:lnTo>
                <a:lnTo>
                  <a:pt x="2082117" y="522285"/>
                </a:lnTo>
                <a:lnTo>
                  <a:pt x="2082117" y="527092"/>
                </a:lnTo>
                <a:lnTo>
                  <a:pt x="2078112" y="529495"/>
                </a:lnTo>
                <a:lnTo>
                  <a:pt x="2080515" y="535903"/>
                </a:lnTo>
                <a:lnTo>
                  <a:pt x="2082918" y="634433"/>
                </a:lnTo>
                <a:lnTo>
                  <a:pt x="2078913" y="636035"/>
                </a:lnTo>
                <a:lnTo>
                  <a:pt x="2078913" y="640040"/>
                </a:lnTo>
                <a:lnTo>
                  <a:pt x="2080515" y="642443"/>
                </a:lnTo>
                <a:lnTo>
                  <a:pt x="2078913" y="765004"/>
                </a:lnTo>
                <a:lnTo>
                  <a:pt x="2070101" y="766606"/>
                </a:lnTo>
                <a:lnTo>
                  <a:pt x="2070101" y="772214"/>
                </a:lnTo>
                <a:lnTo>
                  <a:pt x="2066096" y="772214"/>
                </a:lnTo>
                <a:lnTo>
                  <a:pt x="2066096" y="793041"/>
                </a:lnTo>
                <a:lnTo>
                  <a:pt x="2043666" y="806659"/>
                </a:lnTo>
                <a:lnTo>
                  <a:pt x="2043666" y="804256"/>
                </a:lnTo>
                <a:lnTo>
                  <a:pt x="2041263" y="804256"/>
                </a:lnTo>
                <a:lnTo>
                  <a:pt x="2041263" y="808261"/>
                </a:lnTo>
                <a:lnTo>
                  <a:pt x="2047672" y="833093"/>
                </a:lnTo>
                <a:lnTo>
                  <a:pt x="2049274" y="836298"/>
                </a:lnTo>
                <a:lnTo>
                  <a:pt x="2020436" y="842706"/>
                </a:lnTo>
                <a:lnTo>
                  <a:pt x="2020436" y="846711"/>
                </a:lnTo>
                <a:lnTo>
                  <a:pt x="2018033" y="848313"/>
                </a:lnTo>
                <a:lnTo>
                  <a:pt x="2018033" y="850716"/>
                </a:lnTo>
                <a:lnTo>
                  <a:pt x="2015630" y="852319"/>
                </a:lnTo>
                <a:lnTo>
                  <a:pt x="2015630" y="858727"/>
                </a:lnTo>
                <a:lnTo>
                  <a:pt x="2011624" y="860329"/>
                </a:lnTo>
                <a:lnTo>
                  <a:pt x="2011624" y="885162"/>
                </a:lnTo>
                <a:lnTo>
                  <a:pt x="2025242" y="915602"/>
                </a:lnTo>
                <a:lnTo>
                  <a:pt x="2033253" y="922010"/>
                </a:lnTo>
                <a:lnTo>
                  <a:pt x="2048473" y="930822"/>
                </a:lnTo>
                <a:lnTo>
                  <a:pt x="2048473" y="958858"/>
                </a:lnTo>
                <a:lnTo>
                  <a:pt x="2054080" y="966068"/>
                </a:lnTo>
                <a:lnTo>
                  <a:pt x="2054080" y="1009325"/>
                </a:lnTo>
                <a:lnTo>
                  <a:pt x="2068499" y="1014131"/>
                </a:lnTo>
                <a:lnTo>
                  <a:pt x="2042064" y="1604506"/>
                </a:lnTo>
                <a:lnTo>
                  <a:pt x="2029248" y="1604506"/>
                </a:lnTo>
                <a:lnTo>
                  <a:pt x="2029248" y="1650967"/>
                </a:lnTo>
                <a:lnTo>
                  <a:pt x="2011624" y="1650967"/>
                </a:lnTo>
                <a:lnTo>
                  <a:pt x="2011624" y="1659778"/>
                </a:lnTo>
                <a:lnTo>
                  <a:pt x="1959556" y="1659778"/>
                </a:lnTo>
                <a:lnTo>
                  <a:pt x="1955551" y="1655773"/>
                </a:lnTo>
                <a:lnTo>
                  <a:pt x="1955551" y="1642956"/>
                </a:lnTo>
                <a:lnTo>
                  <a:pt x="1951545" y="1642956"/>
                </a:lnTo>
                <a:lnTo>
                  <a:pt x="1951545" y="1630139"/>
                </a:lnTo>
                <a:lnTo>
                  <a:pt x="1998006" y="1620527"/>
                </a:lnTo>
                <a:lnTo>
                  <a:pt x="1998006" y="1602103"/>
                </a:lnTo>
                <a:cubicBezTo>
                  <a:pt x="1935524" y="1594893"/>
                  <a:pt x="1915498" y="1580474"/>
                  <a:pt x="1915498" y="1580474"/>
                </a:cubicBezTo>
                <a:lnTo>
                  <a:pt x="1915498" y="1575668"/>
                </a:lnTo>
                <a:lnTo>
                  <a:pt x="1908289" y="1575668"/>
                </a:lnTo>
                <a:lnTo>
                  <a:pt x="1908289" y="1555642"/>
                </a:lnTo>
                <a:lnTo>
                  <a:pt x="1934723" y="1555642"/>
                </a:lnTo>
                <a:lnTo>
                  <a:pt x="1938729" y="1548432"/>
                </a:lnTo>
                <a:lnTo>
                  <a:pt x="1951545" y="1548432"/>
                </a:lnTo>
                <a:lnTo>
                  <a:pt x="1951545" y="1544427"/>
                </a:lnTo>
                <a:lnTo>
                  <a:pt x="1949142" y="1544427"/>
                </a:lnTo>
                <a:lnTo>
                  <a:pt x="1949142" y="1530008"/>
                </a:lnTo>
                <a:lnTo>
                  <a:pt x="1913095" y="1530008"/>
                </a:lnTo>
                <a:lnTo>
                  <a:pt x="1913095" y="1521196"/>
                </a:lnTo>
                <a:lnTo>
                  <a:pt x="1909891" y="1516390"/>
                </a:lnTo>
                <a:lnTo>
                  <a:pt x="1899477" y="1516390"/>
                </a:lnTo>
                <a:lnTo>
                  <a:pt x="1899477" y="1523600"/>
                </a:lnTo>
                <a:cubicBezTo>
                  <a:pt x="1899477" y="1523600"/>
                  <a:pt x="1861828" y="1516390"/>
                  <a:pt x="1824979" y="1496364"/>
                </a:cubicBezTo>
                <a:cubicBezTo>
                  <a:pt x="1788131" y="1477139"/>
                  <a:pt x="1763298" y="1440290"/>
                  <a:pt x="1763298" y="1440290"/>
                </a:cubicBezTo>
                <a:lnTo>
                  <a:pt x="1763298" y="1431479"/>
                </a:lnTo>
                <a:lnTo>
                  <a:pt x="1768105" y="1431479"/>
                </a:lnTo>
                <a:lnTo>
                  <a:pt x="1768105" y="1426672"/>
                </a:lnTo>
                <a:lnTo>
                  <a:pt x="1763298" y="1426672"/>
                </a:lnTo>
                <a:lnTo>
                  <a:pt x="1763298" y="1419463"/>
                </a:lnTo>
                <a:lnTo>
                  <a:pt x="1760895" y="1417861"/>
                </a:lnTo>
                <a:lnTo>
                  <a:pt x="1755288" y="1417861"/>
                </a:lnTo>
                <a:lnTo>
                  <a:pt x="1755288" y="1405845"/>
                </a:lnTo>
                <a:lnTo>
                  <a:pt x="1749681" y="1405845"/>
                </a:lnTo>
                <a:lnTo>
                  <a:pt x="1749681" y="1417060"/>
                </a:lnTo>
                <a:lnTo>
                  <a:pt x="1742471" y="1417060"/>
                </a:lnTo>
                <a:lnTo>
                  <a:pt x="1742471" y="1405845"/>
                </a:lnTo>
                <a:lnTo>
                  <a:pt x="1737665" y="1405845"/>
                </a:lnTo>
                <a:lnTo>
                  <a:pt x="1737665" y="1428275"/>
                </a:lnTo>
                <a:lnTo>
                  <a:pt x="1732057" y="1428275"/>
                </a:lnTo>
                <a:lnTo>
                  <a:pt x="1732057" y="1433081"/>
                </a:lnTo>
                <a:lnTo>
                  <a:pt x="1581460" y="1433081"/>
                </a:lnTo>
                <a:lnTo>
                  <a:pt x="1427658" y="1433081"/>
                </a:lnTo>
                <a:lnTo>
                  <a:pt x="1427658" y="1428275"/>
                </a:lnTo>
                <a:lnTo>
                  <a:pt x="1422051" y="1428275"/>
                </a:lnTo>
                <a:lnTo>
                  <a:pt x="1422051" y="1405845"/>
                </a:lnTo>
                <a:lnTo>
                  <a:pt x="1417244" y="1405845"/>
                </a:lnTo>
                <a:lnTo>
                  <a:pt x="1417244" y="1417060"/>
                </a:lnTo>
                <a:lnTo>
                  <a:pt x="1410035" y="1417060"/>
                </a:lnTo>
                <a:lnTo>
                  <a:pt x="1410035" y="1405845"/>
                </a:lnTo>
                <a:lnTo>
                  <a:pt x="1404427" y="1405845"/>
                </a:lnTo>
                <a:lnTo>
                  <a:pt x="1404427" y="1417861"/>
                </a:lnTo>
                <a:lnTo>
                  <a:pt x="1398820" y="1417861"/>
                </a:lnTo>
                <a:lnTo>
                  <a:pt x="1396417" y="1419463"/>
                </a:lnTo>
                <a:lnTo>
                  <a:pt x="1396417" y="1426672"/>
                </a:lnTo>
                <a:lnTo>
                  <a:pt x="1391611" y="1426672"/>
                </a:lnTo>
                <a:lnTo>
                  <a:pt x="1391611" y="1431479"/>
                </a:lnTo>
                <a:lnTo>
                  <a:pt x="1396417" y="1431479"/>
                </a:lnTo>
                <a:lnTo>
                  <a:pt x="1396417" y="1440290"/>
                </a:lnTo>
                <a:cubicBezTo>
                  <a:pt x="1396417" y="1440290"/>
                  <a:pt x="1371584" y="1476338"/>
                  <a:pt x="1334736" y="1496364"/>
                </a:cubicBezTo>
                <a:cubicBezTo>
                  <a:pt x="1297087" y="1516390"/>
                  <a:pt x="1260238" y="1523600"/>
                  <a:pt x="1260238" y="1523600"/>
                </a:cubicBezTo>
                <a:lnTo>
                  <a:pt x="1260238" y="1516390"/>
                </a:lnTo>
                <a:lnTo>
                  <a:pt x="1249825" y="1516390"/>
                </a:lnTo>
                <a:lnTo>
                  <a:pt x="1246620" y="1521196"/>
                </a:lnTo>
                <a:lnTo>
                  <a:pt x="1246620" y="1530008"/>
                </a:lnTo>
                <a:lnTo>
                  <a:pt x="1210573" y="1530008"/>
                </a:lnTo>
                <a:lnTo>
                  <a:pt x="1210573" y="1544427"/>
                </a:lnTo>
                <a:lnTo>
                  <a:pt x="1207369" y="1544427"/>
                </a:lnTo>
                <a:lnTo>
                  <a:pt x="1207369" y="1548432"/>
                </a:lnTo>
                <a:lnTo>
                  <a:pt x="1220186" y="1548432"/>
                </a:lnTo>
                <a:lnTo>
                  <a:pt x="1224191" y="1555642"/>
                </a:lnTo>
                <a:lnTo>
                  <a:pt x="1250626" y="1555642"/>
                </a:lnTo>
                <a:lnTo>
                  <a:pt x="1250626" y="1575668"/>
                </a:lnTo>
                <a:lnTo>
                  <a:pt x="1243416" y="1575668"/>
                </a:lnTo>
                <a:lnTo>
                  <a:pt x="1243416" y="1580474"/>
                </a:lnTo>
                <a:cubicBezTo>
                  <a:pt x="1243416" y="1580474"/>
                  <a:pt x="1223390" y="1594893"/>
                  <a:pt x="1160908" y="1602103"/>
                </a:cubicBezTo>
                <a:lnTo>
                  <a:pt x="1160908" y="1619726"/>
                </a:lnTo>
                <a:lnTo>
                  <a:pt x="1207369" y="1629338"/>
                </a:lnTo>
                <a:lnTo>
                  <a:pt x="1207369" y="1642155"/>
                </a:lnTo>
                <a:lnTo>
                  <a:pt x="1203364" y="1642155"/>
                </a:lnTo>
                <a:lnTo>
                  <a:pt x="1203364" y="1654972"/>
                </a:lnTo>
                <a:lnTo>
                  <a:pt x="1199358" y="1658977"/>
                </a:lnTo>
                <a:lnTo>
                  <a:pt x="945425" y="1658977"/>
                </a:lnTo>
                <a:lnTo>
                  <a:pt x="945425" y="1654972"/>
                </a:lnTo>
                <a:lnTo>
                  <a:pt x="939818" y="1654972"/>
                </a:lnTo>
                <a:lnTo>
                  <a:pt x="939818" y="1662182"/>
                </a:lnTo>
                <a:lnTo>
                  <a:pt x="935011" y="1662182"/>
                </a:lnTo>
                <a:lnTo>
                  <a:pt x="935011" y="1670993"/>
                </a:lnTo>
                <a:lnTo>
                  <a:pt x="939017" y="1670993"/>
                </a:lnTo>
                <a:lnTo>
                  <a:pt x="939017" y="1683810"/>
                </a:lnTo>
                <a:lnTo>
                  <a:pt x="930205" y="1683810"/>
                </a:lnTo>
                <a:lnTo>
                  <a:pt x="930205" y="1689417"/>
                </a:lnTo>
                <a:lnTo>
                  <a:pt x="930205" y="1725465"/>
                </a:lnTo>
                <a:lnTo>
                  <a:pt x="881341" y="1725465"/>
                </a:lnTo>
                <a:lnTo>
                  <a:pt x="881341" y="1747894"/>
                </a:lnTo>
                <a:lnTo>
                  <a:pt x="798833" y="1747894"/>
                </a:lnTo>
                <a:lnTo>
                  <a:pt x="798833" y="1758308"/>
                </a:lnTo>
                <a:lnTo>
                  <a:pt x="785215" y="1758308"/>
                </a:lnTo>
                <a:lnTo>
                  <a:pt x="785215" y="1766318"/>
                </a:lnTo>
                <a:lnTo>
                  <a:pt x="790822" y="1766318"/>
                </a:lnTo>
                <a:lnTo>
                  <a:pt x="790822" y="1777533"/>
                </a:lnTo>
                <a:lnTo>
                  <a:pt x="699502" y="1777533"/>
                </a:lnTo>
                <a:lnTo>
                  <a:pt x="699502" y="1793554"/>
                </a:lnTo>
                <a:lnTo>
                  <a:pt x="691492" y="1793554"/>
                </a:lnTo>
                <a:lnTo>
                  <a:pt x="691492" y="1788748"/>
                </a:lnTo>
                <a:lnTo>
                  <a:pt x="678675" y="1788748"/>
                </a:lnTo>
                <a:lnTo>
                  <a:pt x="678675" y="1839214"/>
                </a:lnTo>
                <a:cubicBezTo>
                  <a:pt x="452450" y="2004461"/>
                  <a:pt x="607179" y="2169708"/>
                  <a:pt x="0" y="2334955"/>
                </a:cubicBezTo>
                <a:lnTo>
                  <a:pt x="4917161" y="2630635"/>
                </a:lnTo>
                <a:cubicBezTo>
                  <a:pt x="7433335" y="2375711"/>
                  <a:pt x="16378120" y="3562597"/>
                  <a:pt x="13603257" y="2394968"/>
                </a:cubicBezTo>
                <a:lnTo>
                  <a:pt x="12870675" y="1839214"/>
                </a:lnTo>
                <a:lnTo>
                  <a:pt x="12870675" y="1807172"/>
                </a:lnTo>
                <a:lnTo>
                  <a:pt x="12843439" y="1807172"/>
                </a:lnTo>
                <a:lnTo>
                  <a:pt x="12843439" y="1807973"/>
                </a:lnTo>
                <a:close/>
                <a:moveTo>
                  <a:pt x="3091442" y="1433081"/>
                </a:moveTo>
                <a:lnTo>
                  <a:pt x="3091442" y="1420264"/>
                </a:lnTo>
                <a:lnTo>
                  <a:pt x="3093845" y="1420264"/>
                </a:lnTo>
                <a:lnTo>
                  <a:pt x="3093845" y="1433081"/>
                </a:lnTo>
                <a:lnTo>
                  <a:pt x="3091442" y="1433081"/>
                </a:lnTo>
                <a:close/>
                <a:moveTo>
                  <a:pt x="7477998" y="1419463"/>
                </a:moveTo>
                <a:lnTo>
                  <a:pt x="7477998" y="1430678"/>
                </a:lnTo>
                <a:lnTo>
                  <a:pt x="7464380" y="1443494"/>
                </a:lnTo>
                <a:lnTo>
                  <a:pt x="7421925" y="1443494"/>
                </a:lnTo>
                <a:lnTo>
                  <a:pt x="7421925" y="1408248"/>
                </a:lnTo>
                <a:lnTo>
                  <a:pt x="7381071" y="1408248"/>
                </a:lnTo>
                <a:lnTo>
                  <a:pt x="7381071" y="1417861"/>
                </a:lnTo>
                <a:lnTo>
                  <a:pt x="7395490" y="1417861"/>
                </a:lnTo>
                <a:lnTo>
                  <a:pt x="7395490" y="1438688"/>
                </a:lnTo>
                <a:lnTo>
                  <a:pt x="7281741" y="1438688"/>
                </a:lnTo>
                <a:lnTo>
                  <a:pt x="7281741" y="1231216"/>
                </a:lnTo>
                <a:lnTo>
                  <a:pt x="7265720" y="1231216"/>
                </a:lnTo>
                <a:lnTo>
                  <a:pt x="7265720" y="1195169"/>
                </a:lnTo>
                <a:lnTo>
                  <a:pt x="7240086" y="1195169"/>
                </a:lnTo>
                <a:lnTo>
                  <a:pt x="7240086" y="1179949"/>
                </a:lnTo>
                <a:lnTo>
                  <a:pt x="7229672" y="1179949"/>
                </a:lnTo>
                <a:lnTo>
                  <a:pt x="7229672" y="1188760"/>
                </a:lnTo>
                <a:lnTo>
                  <a:pt x="7221662" y="1188760"/>
                </a:lnTo>
                <a:lnTo>
                  <a:pt x="7272929" y="808261"/>
                </a:lnTo>
                <a:lnTo>
                  <a:pt x="7449961" y="808261"/>
                </a:lnTo>
                <a:lnTo>
                  <a:pt x="7510040" y="1419463"/>
                </a:lnTo>
                <a:lnTo>
                  <a:pt x="7477998" y="1419463"/>
                </a:lnTo>
                <a:close/>
                <a:moveTo>
                  <a:pt x="9877948" y="711334"/>
                </a:moveTo>
                <a:cubicBezTo>
                  <a:pt x="9877948" y="711334"/>
                  <a:pt x="9917199" y="535903"/>
                  <a:pt x="9970869" y="535903"/>
                </a:cubicBezTo>
                <a:cubicBezTo>
                  <a:pt x="10023739" y="535903"/>
                  <a:pt x="10043765" y="711334"/>
                  <a:pt x="10043765" y="711334"/>
                </a:cubicBezTo>
                <a:lnTo>
                  <a:pt x="9877948" y="7113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995D2BC-808D-3EA2-6D91-D92EA36ACF5C}"/>
              </a:ext>
            </a:extLst>
          </p:cNvPr>
          <p:cNvSpPr/>
          <p:nvPr/>
        </p:nvSpPr>
        <p:spPr>
          <a:xfrm>
            <a:off x="-72570" y="2686976"/>
            <a:ext cx="12337140" cy="4243592"/>
          </a:xfrm>
          <a:custGeom>
            <a:avLst/>
            <a:gdLst>
              <a:gd name="connsiteX0" fmla="*/ 6898066 w 12337140"/>
              <a:gd name="connsiteY0" fmla="*/ 1023 h 4243592"/>
              <a:gd name="connsiteX1" fmla="*/ 8040762 w 12337140"/>
              <a:gd name="connsiteY1" fmla="*/ 496655 h 4243592"/>
              <a:gd name="connsiteX2" fmla="*/ 12171370 w 12337140"/>
              <a:gd name="connsiteY2" fmla="*/ 600901 h 4243592"/>
              <a:gd name="connsiteX3" fmla="*/ 12337140 w 12337140"/>
              <a:gd name="connsiteY3" fmla="*/ 630924 h 4243592"/>
              <a:gd name="connsiteX4" fmla="*/ 12337140 w 12337140"/>
              <a:gd name="connsiteY4" fmla="*/ 4243592 h 4243592"/>
              <a:gd name="connsiteX5" fmla="*/ 0 w 12337140"/>
              <a:gd name="connsiteY5" fmla="*/ 4243592 h 4243592"/>
              <a:gd name="connsiteX6" fmla="*/ 0 w 12337140"/>
              <a:gd name="connsiteY6" fmla="*/ 251854 h 4243592"/>
              <a:gd name="connsiteX7" fmla="*/ 158239 w 12337140"/>
              <a:gd name="connsiteY7" fmla="*/ 335425 h 4243592"/>
              <a:gd name="connsiteX8" fmla="*/ 1313783 w 12337140"/>
              <a:gd name="connsiteY8" fmla="*/ 674455 h 4243592"/>
              <a:gd name="connsiteX9" fmla="*/ 3056859 w 12337140"/>
              <a:gd name="connsiteY9" fmla="*/ 166455 h 4243592"/>
              <a:gd name="connsiteX10" fmla="*/ 5083990 w 12337140"/>
              <a:gd name="connsiteY10" fmla="*/ 661755 h 4243592"/>
              <a:gd name="connsiteX11" fmla="*/ 6814154 w 12337140"/>
              <a:gd name="connsiteY11" fmla="*/ 1355 h 4243592"/>
              <a:gd name="connsiteX12" fmla="*/ 6898066 w 12337140"/>
              <a:gd name="connsiteY12" fmla="*/ 1023 h 424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243592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243592"/>
                </a:lnTo>
                <a:lnTo>
                  <a:pt x="0" y="4243592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5E2E0E-9EA1-59E8-AD58-81759D65CD17}"/>
              </a:ext>
            </a:extLst>
          </p:cNvPr>
          <p:cNvSpPr/>
          <p:nvPr/>
        </p:nvSpPr>
        <p:spPr>
          <a:xfrm>
            <a:off x="-72570" y="2874058"/>
            <a:ext cx="12337140" cy="4056510"/>
          </a:xfrm>
          <a:custGeom>
            <a:avLst/>
            <a:gdLst>
              <a:gd name="connsiteX0" fmla="*/ 6898066 w 12337140"/>
              <a:gd name="connsiteY0" fmla="*/ 1023 h 4056510"/>
              <a:gd name="connsiteX1" fmla="*/ 8040762 w 12337140"/>
              <a:gd name="connsiteY1" fmla="*/ 496655 h 4056510"/>
              <a:gd name="connsiteX2" fmla="*/ 12171370 w 12337140"/>
              <a:gd name="connsiteY2" fmla="*/ 600901 h 4056510"/>
              <a:gd name="connsiteX3" fmla="*/ 12337140 w 12337140"/>
              <a:gd name="connsiteY3" fmla="*/ 630924 h 4056510"/>
              <a:gd name="connsiteX4" fmla="*/ 12337140 w 12337140"/>
              <a:gd name="connsiteY4" fmla="*/ 4056510 h 4056510"/>
              <a:gd name="connsiteX5" fmla="*/ 0 w 12337140"/>
              <a:gd name="connsiteY5" fmla="*/ 4056510 h 4056510"/>
              <a:gd name="connsiteX6" fmla="*/ 0 w 12337140"/>
              <a:gd name="connsiteY6" fmla="*/ 251854 h 4056510"/>
              <a:gd name="connsiteX7" fmla="*/ 158239 w 12337140"/>
              <a:gd name="connsiteY7" fmla="*/ 335425 h 4056510"/>
              <a:gd name="connsiteX8" fmla="*/ 1313783 w 12337140"/>
              <a:gd name="connsiteY8" fmla="*/ 674455 h 4056510"/>
              <a:gd name="connsiteX9" fmla="*/ 3056859 w 12337140"/>
              <a:gd name="connsiteY9" fmla="*/ 166455 h 4056510"/>
              <a:gd name="connsiteX10" fmla="*/ 5083990 w 12337140"/>
              <a:gd name="connsiteY10" fmla="*/ 661755 h 4056510"/>
              <a:gd name="connsiteX11" fmla="*/ 6814154 w 12337140"/>
              <a:gd name="connsiteY11" fmla="*/ 1355 h 4056510"/>
              <a:gd name="connsiteX12" fmla="*/ 6898066 w 12337140"/>
              <a:gd name="connsiteY12" fmla="*/ 1023 h 405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056510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056510"/>
                </a:lnTo>
                <a:lnTo>
                  <a:pt x="0" y="4056510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DFE3C6-3D12-BE59-E444-E049ECBCB99A}"/>
              </a:ext>
            </a:extLst>
          </p:cNvPr>
          <p:cNvSpPr txBox="1"/>
          <p:nvPr/>
        </p:nvSpPr>
        <p:spPr>
          <a:xfrm>
            <a:off x="4993775" y="3693270"/>
            <a:ext cx="220445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产品与运营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2F6FE5-F464-4507-B088-B92471AC2BAD}"/>
              </a:ext>
            </a:extLst>
          </p:cNvPr>
          <p:cNvSpPr txBox="1"/>
          <p:nvPr/>
        </p:nvSpPr>
        <p:spPr>
          <a:xfrm>
            <a:off x="1944914" y="4311245"/>
            <a:ext cx="830217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分钟之内。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FD8CE56-5F3C-D952-CB7F-6199307D1BB7}"/>
              </a:ext>
            </a:extLst>
          </p:cNvPr>
          <p:cNvSpPr/>
          <p:nvPr/>
        </p:nvSpPr>
        <p:spPr>
          <a:xfrm rot="2388310">
            <a:off x="3021088" y="3403540"/>
            <a:ext cx="431840" cy="4318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43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657E260-3A34-3825-FE6C-FEA9832236BF}"/>
              </a:ext>
            </a:extLst>
          </p:cNvPr>
          <p:cNvSpPr/>
          <p:nvPr/>
        </p:nvSpPr>
        <p:spPr>
          <a:xfrm rot="15363009">
            <a:off x="8137540" y="1147508"/>
            <a:ext cx="636002" cy="63600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27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026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86644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产品与运营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8591BC33-3DFA-D940-6DEE-4D6BF51F8736}"/>
              </a:ext>
            </a:extLst>
          </p:cNvPr>
          <p:cNvSpPr/>
          <p:nvPr/>
        </p:nvSpPr>
        <p:spPr>
          <a:xfrm rot="5400000" flipH="1">
            <a:off x="988403" y="1881180"/>
            <a:ext cx="349041" cy="360522"/>
          </a:xfrm>
          <a:prstGeom prst="parallelogram">
            <a:avLst>
              <a:gd name="adj" fmla="val 32376"/>
            </a:avLst>
          </a:prstGeom>
          <a:solidFill>
            <a:srgbClr val="DD8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5BAAA3-3CE2-E0A1-B3E0-BF40A0EF146D}"/>
              </a:ext>
            </a:extLst>
          </p:cNvPr>
          <p:cNvSpPr/>
          <p:nvPr/>
        </p:nvSpPr>
        <p:spPr>
          <a:xfrm>
            <a:off x="1203110" y="1680252"/>
            <a:ext cx="4435690" cy="2893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6" name="图片占位符 31">
            <a:extLst>
              <a:ext uri="{FF2B5EF4-FFF2-40B4-BE49-F238E27FC236}">
                <a16:creationId xmlns:a16="http://schemas.microsoft.com/office/drawing/2014/main" id="{7725C686-B204-0680-B586-7982448C15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0890" y="1799662"/>
            <a:ext cx="3827974" cy="2654551"/>
          </a:xfrm>
          <a:custGeom>
            <a:avLst/>
            <a:gdLst>
              <a:gd name="connsiteX0" fmla="*/ 0 w 3827974"/>
              <a:gd name="connsiteY0" fmla="*/ 0 h 2654551"/>
              <a:gd name="connsiteX1" fmla="*/ 3827974 w 3827974"/>
              <a:gd name="connsiteY1" fmla="*/ 0 h 2654551"/>
              <a:gd name="connsiteX2" fmla="*/ 3827974 w 3827974"/>
              <a:gd name="connsiteY2" fmla="*/ 2654551 h 2654551"/>
              <a:gd name="connsiteX3" fmla="*/ 0 w 3827974"/>
              <a:gd name="connsiteY3" fmla="*/ 2654551 h 26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974" h="2654551">
                <a:moveTo>
                  <a:pt x="0" y="0"/>
                </a:moveTo>
                <a:lnTo>
                  <a:pt x="3827974" y="0"/>
                </a:lnTo>
                <a:lnTo>
                  <a:pt x="3827974" y="2654551"/>
                </a:lnTo>
                <a:lnTo>
                  <a:pt x="0" y="2654551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7B061A9E-FD78-D6CD-BE7D-EC22D6010B5E}"/>
              </a:ext>
            </a:extLst>
          </p:cNvPr>
          <p:cNvSpPr/>
          <p:nvPr/>
        </p:nvSpPr>
        <p:spPr>
          <a:xfrm>
            <a:off x="982663" y="2006331"/>
            <a:ext cx="1777356" cy="601637"/>
          </a:xfrm>
          <a:prstGeom prst="rect">
            <a:avLst/>
          </a:prstGeom>
          <a:solidFill>
            <a:srgbClr val="F4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2022</a:t>
            </a: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4B5B22A7-35B1-85AF-1C1A-3E48A4AFBC26}"/>
              </a:ext>
            </a:extLst>
          </p:cNvPr>
          <p:cNvSpPr/>
          <p:nvPr/>
        </p:nvSpPr>
        <p:spPr>
          <a:xfrm rot="5400000" flipH="1">
            <a:off x="6558942" y="1881180"/>
            <a:ext cx="349041" cy="360522"/>
          </a:xfrm>
          <a:prstGeom prst="parallelogram">
            <a:avLst>
              <a:gd name="adj" fmla="val 32376"/>
            </a:avLst>
          </a:prstGeom>
          <a:solidFill>
            <a:srgbClr val="DD8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079777F-DDFC-3428-7822-7BB5AC9B5ACD}"/>
              </a:ext>
            </a:extLst>
          </p:cNvPr>
          <p:cNvSpPr/>
          <p:nvPr/>
        </p:nvSpPr>
        <p:spPr>
          <a:xfrm>
            <a:off x="6773649" y="1680252"/>
            <a:ext cx="4435690" cy="2893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13" name="图片占位符 31">
            <a:extLst>
              <a:ext uri="{FF2B5EF4-FFF2-40B4-BE49-F238E27FC236}">
                <a16:creationId xmlns:a16="http://schemas.microsoft.com/office/drawing/2014/main" id="{DD67731A-0B50-A16B-A5E0-00C3E142B6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1429" y="1799662"/>
            <a:ext cx="3827974" cy="2654551"/>
          </a:xfrm>
          <a:custGeom>
            <a:avLst/>
            <a:gdLst>
              <a:gd name="connsiteX0" fmla="*/ 0 w 3827974"/>
              <a:gd name="connsiteY0" fmla="*/ 0 h 2654551"/>
              <a:gd name="connsiteX1" fmla="*/ 3827974 w 3827974"/>
              <a:gd name="connsiteY1" fmla="*/ 0 h 2654551"/>
              <a:gd name="connsiteX2" fmla="*/ 3827974 w 3827974"/>
              <a:gd name="connsiteY2" fmla="*/ 2654551 h 2654551"/>
              <a:gd name="connsiteX3" fmla="*/ 0 w 3827974"/>
              <a:gd name="connsiteY3" fmla="*/ 2654551 h 26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974" h="2654551">
                <a:moveTo>
                  <a:pt x="0" y="0"/>
                </a:moveTo>
                <a:lnTo>
                  <a:pt x="3827974" y="0"/>
                </a:lnTo>
                <a:lnTo>
                  <a:pt x="3827974" y="2654551"/>
                </a:lnTo>
                <a:lnTo>
                  <a:pt x="0" y="2654551"/>
                </a:lnTo>
                <a:close/>
              </a:path>
            </a:pathLst>
          </a:cu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9EAEE49C-172A-C20A-E5CC-6690023C8283}"/>
              </a:ext>
            </a:extLst>
          </p:cNvPr>
          <p:cNvSpPr/>
          <p:nvPr/>
        </p:nvSpPr>
        <p:spPr>
          <a:xfrm>
            <a:off x="6553202" y="2006331"/>
            <a:ext cx="1777356" cy="601637"/>
          </a:xfrm>
          <a:prstGeom prst="rect">
            <a:avLst/>
          </a:prstGeom>
          <a:solidFill>
            <a:srgbClr val="F4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2023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1532FC9-A277-4E67-4CF3-2DA2687C8123}"/>
              </a:ext>
            </a:extLst>
          </p:cNvPr>
          <p:cNvGrpSpPr/>
          <p:nvPr/>
        </p:nvGrpSpPr>
        <p:grpSpPr>
          <a:xfrm>
            <a:off x="1089156" y="4780290"/>
            <a:ext cx="3393944" cy="752974"/>
            <a:chOff x="1089156" y="4780290"/>
            <a:chExt cx="3393944" cy="752974"/>
          </a:xfrm>
        </p:grpSpPr>
        <p:sp>
          <p:nvSpPr>
            <p:cNvPr id="15" name="文本框 7">
              <a:extLst>
                <a:ext uri="{FF2B5EF4-FFF2-40B4-BE49-F238E27FC236}">
                  <a16:creationId xmlns:a16="http://schemas.microsoft.com/office/drawing/2014/main" id="{B6CB8586-5FAB-CBAF-48F6-2FE9149C4E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156" y="4780290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F68955C-78D2-8158-2DF7-7064FE903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9156" y="5045438"/>
              <a:ext cx="3393944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A86B13D-8271-74CF-9064-B33DDCBB3AAE}"/>
              </a:ext>
            </a:extLst>
          </p:cNvPr>
          <p:cNvGrpSpPr/>
          <p:nvPr/>
        </p:nvGrpSpPr>
        <p:grpSpPr>
          <a:xfrm>
            <a:off x="6733462" y="4780290"/>
            <a:ext cx="3393944" cy="752974"/>
            <a:chOff x="1089156" y="4780290"/>
            <a:chExt cx="3393944" cy="752974"/>
          </a:xfrm>
        </p:grpSpPr>
        <p:sp>
          <p:nvSpPr>
            <p:cNvPr id="19" name="文本框 7">
              <a:extLst>
                <a:ext uri="{FF2B5EF4-FFF2-40B4-BE49-F238E27FC236}">
                  <a16:creationId xmlns:a16="http://schemas.microsoft.com/office/drawing/2014/main" id="{591E42E3-7E78-67CF-37B3-EB27F26E0C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9156" y="4780290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ADFDE0A-96D7-868C-0FA9-C2B7C6191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9156" y="5045438"/>
              <a:ext cx="3393944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5543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86644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产品与运营</a:t>
            </a:r>
          </a:p>
        </p:txBody>
      </p:sp>
      <p:sp>
        <p:nvSpPr>
          <p:cNvPr id="2" name="文本框 4">
            <a:extLst>
              <a:ext uri="{FF2B5EF4-FFF2-40B4-BE49-F238E27FC236}">
                <a16:creationId xmlns:a16="http://schemas.microsoft.com/office/drawing/2014/main" id="{18602E51-45B0-62EE-CBF7-B0C01440723D}"/>
              </a:ext>
            </a:extLst>
          </p:cNvPr>
          <p:cNvSpPr txBox="1"/>
          <p:nvPr/>
        </p:nvSpPr>
        <p:spPr>
          <a:xfrm>
            <a:off x="1000201" y="1483869"/>
            <a:ext cx="493618" cy="410561"/>
          </a:xfrm>
          <a:prstGeom prst="rect">
            <a:avLst/>
          </a:prstGeom>
          <a:noFill/>
        </p:spPr>
        <p:txBody>
          <a:bodyPr wrap="none" lIns="117208" tIns="58604" rIns="117208" bIns="58604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4800" dirty="0">
                <a:solidFill>
                  <a:srgbClr val="F4D9D9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9" name="任意多边形: 形状 9">
            <a:extLst>
              <a:ext uri="{FF2B5EF4-FFF2-40B4-BE49-F238E27FC236}">
                <a16:creationId xmlns:a16="http://schemas.microsoft.com/office/drawing/2014/main" id="{721EB829-6072-90C8-FDE4-A8B82ECEB8DF}"/>
              </a:ext>
            </a:extLst>
          </p:cNvPr>
          <p:cNvSpPr/>
          <p:nvPr/>
        </p:nvSpPr>
        <p:spPr>
          <a:xfrm>
            <a:off x="5859506" y="3459441"/>
            <a:ext cx="504056" cy="1385955"/>
          </a:xfrm>
          <a:custGeom>
            <a:avLst/>
            <a:gdLst>
              <a:gd name="connsiteX0" fmla="*/ 252028 w 504056"/>
              <a:gd name="connsiteY0" fmla="*/ 0 h 1385955"/>
              <a:gd name="connsiteX1" fmla="*/ 257409 w 504056"/>
              <a:gd name="connsiteY1" fmla="*/ 5920 h 1385955"/>
              <a:gd name="connsiteX2" fmla="*/ 504056 w 504056"/>
              <a:gd name="connsiteY2" fmla="*/ 692977 h 1385955"/>
              <a:gd name="connsiteX3" fmla="*/ 257409 w 504056"/>
              <a:gd name="connsiteY3" fmla="*/ 1380034 h 1385955"/>
              <a:gd name="connsiteX4" fmla="*/ 252028 w 504056"/>
              <a:gd name="connsiteY4" fmla="*/ 1385955 h 1385955"/>
              <a:gd name="connsiteX5" fmla="*/ 246647 w 504056"/>
              <a:gd name="connsiteY5" fmla="*/ 1380034 h 1385955"/>
              <a:gd name="connsiteX6" fmla="*/ 0 w 504056"/>
              <a:gd name="connsiteY6" fmla="*/ 692977 h 1385955"/>
              <a:gd name="connsiteX7" fmla="*/ 246647 w 504056"/>
              <a:gd name="connsiteY7" fmla="*/ 5920 h 1385955"/>
              <a:gd name="connsiteX8" fmla="*/ 252028 w 504056"/>
              <a:gd name="connsiteY8" fmla="*/ 0 h 138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4056" h="1385955">
                <a:moveTo>
                  <a:pt x="252028" y="0"/>
                </a:moveTo>
                <a:lnTo>
                  <a:pt x="257409" y="5920"/>
                </a:lnTo>
                <a:cubicBezTo>
                  <a:pt x="411495" y="192629"/>
                  <a:pt x="504056" y="431994"/>
                  <a:pt x="504056" y="692977"/>
                </a:cubicBezTo>
                <a:cubicBezTo>
                  <a:pt x="504056" y="953961"/>
                  <a:pt x="411495" y="1193326"/>
                  <a:pt x="257409" y="1380034"/>
                </a:cubicBezTo>
                <a:lnTo>
                  <a:pt x="252028" y="1385955"/>
                </a:lnTo>
                <a:lnTo>
                  <a:pt x="246647" y="1380034"/>
                </a:lnTo>
                <a:cubicBezTo>
                  <a:pt x="92562" y="1193326"/>
                  <a:pt x="0" y="953961"/>
                  <a:pt x="0" y="692977"/>
                </a:cubicBezTo>
                <a:cubicBezTo>
                  <a:pt x="0" y="431994"/>
                  <a:pt x="92562" y="192629"/>
                  <a:pt x="246647" y="5920"/>
                </a:cubicBezTo>
                <a:lnTo>
                  <a:pt x="25202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0" name="任意多边形: 形状 8">
            <a:extLst>
              <a:ext uri="{FF2B5EF4-FFF2-40B4-BE49-F238E27FC236}">
                <a16:creationId xmlns:a16="http://schemas.microsoft.com/office/drawing/2014/main" id="{92EE7303-58B7-55E4-7A04-F215B30418AA}"/>
              </a:ext>
            </a:extLst>
          </p:cNvPr>
          <p:cNvSpPr/>
          <p:nvPr/>
        </p:nvSpPr>
        <p:spPr>
          <a:xfrm>
            <a:off x="4059306" y="3072297"/>
            <a:ext cx="1908212" cy="2160240"/>
          </a:xfrm>
          <a:custGeom>
            <a:avLst/>
            <a:gdLst>
              <a:gd name="connsiteX0" fmla="*/ 1080120 w 1908212"/>
              <a:gd name="connsiteY0" fmla="*/ 0 h 2160240"/>
              <a:gd name="connsiteX1" fmla="*/ 1843880 w 1908212"/>
              <a:gd name="connsiteY1" fmla="*/ 316360 h 2160240"/>
              <a:gd name="connsiteX2" fmla="*/ 1908212 w 1908212"/>
              <a:gd name="connsiteY2" fmla="*/ 387143 h 2160240"/>
              <a:gd name="connsiteX3" fmla="*/ 1902831 w 1908212"/>
              <a:gd name="connsiteY3" fmla="*/ 393063 h 2160240"/>
              <a:gd name="connsiteX4" fmla="*/ 1656184 w 1908212"/>
              <a:gd name="connsiteY4" fmla="*/ 1080120 h 2160240"/>
              <a:gd name="connsiteX5" fmla="*/ 1902831 w 1908212"/>
              <a:gd name="connsiteY5" fmla="*/ 1767177 h 2160240"/>
              <a:gd name="connsiteX6" fmla="*/ 1908212 w 1908212"/>
              <a:gd name="connsiteY6" fmla="*/ 1773098 h 2160240"/>
              <a:gd name="connsiteX7" fmla="*/ 1843880 w 1908212"/>
              <a:gd name="connsiteY7" fmla="*/ 1843880 h 2160240"/>
              <a:gd name="connsiteX8" fmla="*/ 1080120 w 1908212"/>
              <a:gd name="connsiteY8" fmla="*/ 2160240 h 2160240"/>
              <a:gd name="connsiteX9" fmla="*/ 0 w 1908212"/>
              <a:gd name="connsiteY9" fmla="*/ 1080120 h 2160240"/>
              <a:gd name="connsiteX10" fmla="*/ 1080120 w 1908212"/>
              <a:gd name="connsiteY10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8212" h="2160240">
                <a:moveTo>
                  <a:pt x="1080120" y="0"/>
                </a:moveTo>
                <a:cubicBezTo>
                  <a:pt x="1378387" y="0"/>
                  <a:pt x="1648417" y="120897"/>
                  <a:pt x="1843880" y="316360"/>
                </a:cubicBezTo>
                <a:lnTo>
                  <a:pt x="1908212" y="387143"/>
                </a:lnTo>
                <a:lnTo>
                  <a:pt x="1902831" y="393063"/>
                </a:lnTo>
                <a:cubicBezTo>
                  <a:pt x="1748746" y="579772"/>
                  <a:pt x="1656184" y="819137"/>
                  <a:pt x="1656184" y="1080120"/>
                </a:cubicBezTo>
                <a:cubicBezTo>
                  <a:pt x="1656184" y="1341104"/>
                  <a:pt x="1748746" y="1580469"/>
                  <a:pt x="1902831" y="1767177"/>
                </a:cubicBezTo>
                <a:lnTo>
                  <a:pt x="1908212" y="1773098"/>
                </a:lnTo>
                <a:lnTo>
                  <a:pt x="1843880" y="1843880"/>
                </a:lnTo>
                <a:cubicBezTo>
                  <a:pt x="1648417" y="2039344"/>
                  <a:pt x="1378387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1" name="任意多边形: 形状 7">
            <a:extLst>
              <a:ext uri="{FF2B5EF4-FFF2-40B4-BE49-F238E27FC236}">
                <a16:creationId xmlns:a16="http://schemas.microsoft.com/office/drawing/2014/main" id="{9EB8E593-5398-252E-DBCC-4D09E3E18364}"/>
              </a:ext>
            </a:extLst>
          </p:cNvPr>
          <p:cNvSpPr/>
          <p:nvPr/>
        </p:nvSpPr>
        <p:spPr>
          <a:xfrm>
            <a:off x="6255550" y="3072297"/>
            <a:ext cx="1908212" cy="2160240"/>
          </a:xfrm>
          <a:custGeom>
            <a:avLst/>
            <a:gdLst>
              <a:gd name="connsiteX0" fmla="*/ 828092 w 1908212"/>
              <a:gd name="connsiteY0" fmla="*/ 0 h 2160240"/>
              <a:gd name="connsiteX1" fmla="*/ 1908212 w 1908212"/>
              <a:gd name="connsiteY1" fmla="*/ 1080120 h 2160240"/>
              <a:gd name="connsiteX2" fmla="*/ 828092 w 1908212"/>
              <a:gd name="connsiteY2" fmla="*/ 2160240 h 2160240"/>
              <a:gd name="connsiteX3" fmla="*/ 64332 w 1908212"/>
              <a:gd name="connsiteY3" fmla="*/ 1843880 h 2160240"/>
              <a:gd name="connsiteX4" fmla="*/ 0 w 1908212"/>
              <a:gd name="connsiteY4" fmla="*/ 1773098 h 2160240"/>
              <a:gd name="connsiteX5" fmla="*/ 5381 w 1908212"/>
              <a:gd name="connsiteY5" fmla="*/ 1767177 h 2160240"/>
              <a:gd name="connsiteX6" fmla="*/ 252028 w 1908212"/>
              <a:gd name="connsiteY6" fmla="*/ 1080120 h 2160240"/>
              <a:gd name="connsiteX7" fmla="*/ 5381 w 1908212"/>
              <a:gd name="connsiteY7" fmla="*/ 393063 h 2160240"/>
              <a:gd name="connsiteX8" fmla="*/ 0 w 1908212"/>
              <a:gd name="connsiteY8" fmla="*/ 387143 h 2160240"/>
              <a:gd name="connsiteX9" fmla="*/ 64332 w 1908212"/>
              <a:gd name="connsiteY9" fmla="*/ 316360 h 2160240"/>
              <a:gd name="connsiteX10" fmla="*/ 828092 w 1908212"/>
              <a:gd name="connsiteY10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8212" h="2160240">
                <a:moveTo>
                  <a:pt x="828092" y="0"/>
                </a:moveTo>
                <a:cubicBezTo>
                  <a:pt x="1424626" y="0"/>
                  <a:pt x="1908212" y="483586"/>
                  <a:pt x="1908212" y="1080120"/>
                </a:cubicBezTo>
                <a:cubicBezTo>
                  <a:pt x="1908212" y="1676654"/>
                  <a:pt x="1424626" y="2160240"/>
                  <a:pt x="828092" y="2160240"/>
                </a:cubicBezTo>
                <a:cubicBezTo>
                  <a:pt x="529825" y="2160240"/>
                  <a:pt x="259795" y="2039344"/>
                  <a:pt x="64332" y="1843880"/>
                </a:cubicBezTo>
                <a:lnTo>
                  <a:pt x="0" y="1773098"/>
                </a:lnTo>
                <a:lnTo>
                  <a:pt x="5381" y="1767177"/>
                </a:lnTo>
                <a:cubicBezTo>
                  <a:pt x="159467" y="1580469"/>
                  <a:pt x="252028" y="1341104"/>
                  <a:pt x="252028" y="1080120"/>
                </a:cubicBezTo>
                <a:cubicBezTo>
                  <a:pt x="252028" y="819137"/>
                  <a:pt x="159467" y="579772"/>
                  <a:pt x="5381" y="393063"/>
                </a:cubicBezTo>
                <a:lnTo>
                  <a:pt x="0" y="387143"/>
                </a:lnTo>
                <a:lnTo>
                  <a:pt x="64332" y="316360"/>
                </a:lnTo>
                <a:cubicBezTo>
                  <a:pt x="259795" y="120897"/>
                  <a:pt x="529825" y="0"/>
                  <a:pt x="8280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62D3999-63AE-142E-8A9C-FB6F463ABAD1}"/>
              </a:ext>
            </a:extLst>
          </p:cNvPr>
          <p:cNvSpPr/>
          <p:nvPr/>
        </p:nvSpPr>
        <p:spPr>
          <a:xfrm>
            <a:off x="3698967" y="3823600"/>
            <a:ext cx="657634" cy="65763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25400" cap="flat">
            <a:solidFill>
              <a:srgbClr val="5C7DB1"/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r>
              <a:rPr lang="en-US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rPr>
              <a:t>01</a:t>
            </a:r>
            <a:endParaRPr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20423CB-F9D0-600E-4177-201DC034D1DD}"/>
              </a:ext>
            </a:extLst>
          </p:cNvPr>
          <p:cNvSpPr/>
          <p:nvPr/>
        </p:nvSpPr>
        <p:spPr>
          <a:xfrm>
            <a:off x="7819690" y="3823600"/>
            <a:ext cx="657634" cy="65763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25400" cap="flat">
            <a:solidFill>
              <a:srgbClr val="5C7DB1"/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r>
              <a:rPr lang="en-US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rPr>
              <a:t>02</a:t>
            </a:r>
            <a:endParaRPr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8" name="椭圆 46">
            <a:extLst>
              <a:ext uri="{FF2B5EF4-FFF2-40B4-BE49-F238E27FC236}">
                <a16:creationId xmlns:a16="http://schemas.microsoft.com/office/drawing/2014/main" id="{4E1F8D19-B7AF-513A-4107-DBBF55ABDE3A}"/>
              </a:ext>
            </a:extLst>
          </p:cNvPr>
          <p:cNvSpPr/>
          <p:nvPr/>
        </p:nvSpPr>
        <p:spPr>
          <a:xfrm>
            <a:off x="4726779" y="3794129"/>
            <a:ext cx="691879" cy="715888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47">
            <a:extLst>
              <a:ext uri="{FF2B5EF4-FFF2-40B4-BE49-F238E27FC236}">
                <a16:creationId xmlns:a16="http://schemas.microsoft.com/office/drawing/2014/main" id="{46B7DBEC-9D45-A735-94AC-07AF3966C230}"/>
              </a:ext>
            </a:extLst>
          </p:cNvPr>
          <p:cNvSpPr/>
          <p:nvPr/>
        </p:nvSpPr>
        <p:spPr>
          <a:xfrm>
            <a:off x="6848314" y="3794129"/>
            <a:ext cx="715888" cy="715888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DE9A168-B8C8-DB31-D3F7-369AD762B903}"/>
              </a:ext>
            </a:extLst>
          </p:cNvPr>
          <p:cNvGrpSpPr/>
          <p:nvPr/>
        </p:nvGrpSpPr>
        <p:grpSpPr>
          <a:xfrm>
            <a:off x="1599116" y="1453703"/>
            <a:ext cx="9284984" cy="945067"/>
            <a:chOff x="4867480" y="1349141"/>
            <a:chExt cx="9284984" cy="945067"/>
          </a:xfrm>
        </p:grpSpPr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F0680CFE-8388-6476-32B7-1ED2A0AD1B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0" y="1349141"/>
              <a:ext cx="30097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13">
              <a:extLst>
                <a:ext uri="{FF2B5EF4-FFF2-40B4-BE49-F238E27FC236}">
                  <a16:creationId xmlns:a16="http://schemas.microsoft.com/office/drawing/2014/main" id="{A93EA84F-4A69-4307-2217-D3303F969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0" y="1718473"/>
              <a:ext cx="9284984" cy="5757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200</a:t>
              </a:r>
              <a:r>
                <a:rPr lang="zh-CN" altLang="en-US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5</a:t>
              </a:r>
              <a:r>
                <a:rPr lang="zh-CN" altLang="en-US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alpha val="50000"/>
                  </a:schemeClr>
                </a:solidFill>
                <a:sym typeface="+mn-lt"/>
              </a:endParaRPr>
            </a:p>
          </p:txBody>
        </p:sp>
      </p:grpSp>
      <p:sp>
        <p:nvSpPr>
          <p:cNvPr id="27" name="文本框 4">
            <a:extLst>
              <a:ext uri="{FF2B5EF4-FFF2-40B4-BE49-F238E27FC236}">
                <a16:creationId xmlns:a16="http://schemas.microsoft.com/office/drawing/2014/main" id="{CCFC2EFB-7047-3BF2-A8D9-AE75E69524B5}"/>
              </a:ext>
            </a:extLst>
          </p:cNvPr>
          <p:cNvSpPr txBox="1"/>
          <p:nvPr/>
        </p:nvSpPr>
        <p:spPr>
          <a:xfrm rot="10800000">
            <a:off x="10237882" y="2235815"/>
            <a:ext cx="493618" cy="410561"/>
          </a:xfrm>
          <a:prstGeom prst="rect">
            <a:avLst/>
          </a:prstGeom>
          <a:noFill/>
        </p:spPr>
        <p:txBody>
          <a:bodyPr wrap="none" lIns="117208" tIns="58604" rIns="117208" bIns="58604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4800" dirty="0">
                <a:solidFill>
                  <a:srgbClr val="F4D9D9"/>
                </a:solidFill>
                <a:cs typeface="+mn-ea"/>
                <a:sym typeface="+mn-lt"/>
              </a:rPr>
              <a:t>“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FCED46F-1692-CD58-869E-16B24624BA38}"/>
              </a:ext>
            </a:extLst>
          </p:cNvPr>
          <p:cNvGrpSpPr/>
          <p:nvPr/>
        </p:nvGrpSpPr>
        <p:grpSpPr>
          <a:xfrm>
            <a:off x="8562648" y="3794129"/>
            <a:ext cx="2621721" cy="752974"/>
            <a:chOff x="4867481" y="1349141"/>
            <a:chExt cx="2621721" cy="752974"/>
          </a:xfrm>
        </p:grpSpPr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83AB51D5-11E5-25DE-F44A-75D9E5BB38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B99B992-292E-4270-0541-EF3463B96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F209D6D-93E0-E5D9-EAA3-A535B96515A6}"/>
              </a:ext>
            </a:extLst>
          </p:cNvPr>
          <p:cNvGrpSpPr/>
          <p:nvPr/>
        </p:nvGrpSpPr>
        <p:grpSpPr>
          <a:xfrm>
            <a:off x="1025264" y="3794129"/>
            <a:ext cx="2621721" cy="752974"/>
            <a:chOff x="4867481" y="1349141"/>
            <a:chExt cx="2621721" cy="752974"/>
          </a:xfrm>
        </p:grpSpPr>
        <p:sp>
          <p:nvSpPr>
            <p:cNvPr id="32" name="文本框 7">
              <a:extLst>
                <a:ext uri="{FF2B5EF4-FFF2-40B4-BE49-F238E27FC236}">
                  <a16:creationId xmlns:a16="http://schemas.microsoft.com/office/drawing/2014/main" id="{8C8C742C-0DC8-3373-BABC-9627223532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DCABD25-864E-6EFC-681F-5E7F7D904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6263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86644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产品与运营</a:t>
            </a:r>
          </a:p>
        </p:txBody>
      </p:sp>
      <p:sp>
        <p:nvSpPr>
          <p:cNvPr id="7" name="椭圆 38">
            <a:extLst>
              <a:ext uri="{FF2B5EF4-FFF2-40B4-BE49-F238E27FC236}">
                <a16:creationId xmlns:a16="http://schemas.microsoft.com/office/drawing/2014/main" id="{57A192DE-75EF-7883-05C8-32799A48283C}"/>
              </a:ext>
            </a:extLst>
          </p:cNvPr>
          <p:cNvSpPr/>
          <p:nvPr/>
        </p:nvSpPr>
        <p:spPr>
          <a:xfrm>
            <a:off x="6452757" y="1848944"/>
            <a:ext cx="394416" cy="317876"/>
          </a:xfrm>
          <a:custGeom>
            <a:avLst/>
            <a:gdLst>
              <a:gd name="connsiteX0" fmla="*/ 50882 w 608344"/>
              <a:gd name="connsiteY0" fmla="*/ 115887 h 490289"/>
              <a:gd name="connsiteX1" fmla="*/ 50882 w 608344"/>
              <a:gd name="connsiteY1" fmla="*/ 201112 h 490289"/>
              <a:gd name="connsiteX2" fmla="*/ 438489 w 608344"/>
              <a:gd name="connsiteY2" fmla="*/ 201112 h 490289"/>
              <a:gd name="connsiteX3" fmla="*/ 438489 w 608344"/>
              <a:gd name="connsiteY3" fmla="*/ 162825 h 490289"/>
              <a:gd name="connsiteX4" fmla="*/ 219567 w 608344"/>
              <a:gd name="connsiteY4" fmla="*/ 162825 h 490289"/>
              <a:gd name="connsiteX5" fmla="*/ 174400 w 608344"/>
              <a:gd name="connsiteY5" fmla="*/ 135399 h 490289"/>
              <a:gd name="connsiteX6" fmla="*/ 165459 w 608344"/>
              <a:gd name="connsiteY6" fmla="*/ 118372 h 490289"/>
              <a:gd name="connsiteX7" fmla="*/ 164260 w 608344"/>
              <a:gd name="connsiteY7" fmla="*/ 115887 h 490289"/>
              <a:gd name="connsiteX8" fmla="*/ 50697 w 608344"/>
              <a:gd name="connsiteY8" fmla="*/ 64991 h 490289"/>
              <a:gd name="connsiteX9" fmla="*/ 164445 w 608344"/>
              <a:gd name="connsiteY9" fmla="*/ 64991 h 490289"/>
              <a:gd name="connsiteX10" fmla="*/ 210718 w 608344"/>
              <a:gd name="connsiteY10" fmla="*/ 94995 h 490289"/>
              <a:gd name="connsiteX11" fmla="*/ 219567 w 608344"/>
              <a:gd name="connsiteY11" fmla="*/ 112022 h 490289"/>
              <a:gd name="connsiteX12" fmla="*/ 438674 w 608344"/>
              <a:gd name="connsiteY12" fmla="*/ 112022 h 490289"/>
              <a:gd name="connsiteX13" fmla="*/ 489371 w 608344"/>
              <a:gd name="connsiteY13" fmla="*/ 162641 h 490289"/>
              <a:gd name="connsiteX14" fmla="*/ 489371 w 608344"/>
              <a:gd name="connsiteY14" fmla="*/ 445560 h 490289"/>
              <a:gd name="connsiteX15" fmla="*/ 444665 w 608344"/>
              <a:gd name="connsiteY15" fmla="*/ 490289 h 490289"/>
              <a:gd name="connsiteX16" fmla="*/ 44798 w 608344"/>
              <a:gd name="connsiteY16" fmla="*/ 490289 h 490289"/>
              <a:gd name="connsiteX17" fmla="*/ 0 w 608344"/>
              <a:gd name="connsiteY17" fmla="*/ 445560 h 490289"/>
              <a:gd name="connsiteX18" fmla="*/ 0 w 608344"/>
              <a:gd name="connsiteY18" fmla="*/ 115611 h 490289"/>
              <a:gd name="connsiteX19" fmla="*/ 50697 w 608344"/>
              <a:gd name="connsiteY19" fmla="*/ 64991 h 490289"/>
              <a:gd name="connsiteX20" fmla="*/ 261904 w 608344"/>
              <a:gd name="connsiteY20" fmla="*/ 0 h 490289"/>
              <a:gd name="connsiteX21" fmla="*/ 519660 w 608344"/>
              <a:gd name="connsiteY21" fmla="*/ 0 h 490289"/>
              <a:gd name="connsiteX22" fmla="*/ 608344 w 608344"/>
              <a:gd name="connsiteY22" fmla="*/ 88635 h 490289"/>
              <a:gd name="connsiteX23" fmla="*/ 608344 w 608344"/>
              <a:gd name="connsiteY23" fmla="*/ 335764 h 490289"/>
              <a:gd name="connsiteX24" fmla="*/ 578107 w 608344"/>
              <a:gd name="connsiteY24" fmla="*/ 365953 h 490289"/>
              <a:gd name="connsiteX25" fmla="*/ 547961 w 608344"/>
              <a:gd name="connsiteY25" fmla="*/ 335764 h 490289"/>
              <a:gd name="connsiteX26" fmla="*/ 547961 w 608344"/>
              <a:gd name="connsiteY26" fmla="*/ 88635 h 490289"/>
              <a:gd name="connsiteX27" fmla="*/ 519660 w 608344"/>
              <a:gd name="connsiteY27" fmla="*/ 60379 h 490289"/>
              <a:gd name="connsiteX28" fmla="*/ 261904 w 608344"/>
              <a:gd name="connsiteY28" fmla="*/ 60379 h 490289"/>
              <a:gd name="connsiteX29" fmla="*/ 231666 w 608344"/>
              <a:gd name="connsiteY29" fmla="*/ 30190 h 490289"/>
              <a:gd name="connsiteX30" fmla="*/ 261904 w 608344"/>
              <a:gd name="connsiteY30" fmla="*/ 0 h 49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8344" h="490289">
                <a:moveTo>
                  <a:pt x="50882" y="115887"/>
                </a:moveTo>
                <a:lnTo>
                  <a:pt x="50882" y="201112"/>
                </a:lnTo>
                <a:lnTo>
                  <a:pt x="438489" y="201112"/>
                </a:lnTo>
                <a:lnTo>
                  <a:pt x="438489" y="162825"/>
                </a:lnTo>
                <a:lnTo>
                  <a:pt x="219567" y="162825"/>
                </a:lnTo>
                <a:cubicBezTo>
                  <a:pt x="200578" y="162825"/>
                  <a:pt x="183065" y="152241"/>
                  <a:pt x="174400" y="135399"/>
                </a:cubicBezTo>
                <a:lnTo>
                  <a:pt x="165459" y="118372"/>
                </a:lnTo>
                <a:cubicBezTo>
                  <a:pt x="165090" y="117544"/>
                  <a:pt x="164629" y="116715"/>
                  <a:pt x="164260" y="115887"/>
                </a:cubicBezTo>
                <a:close/>
                <a:moveTo>
                  <a:pt x="50697" y="64991"/>
                </a:moveTo>
                <a:lnTo>
                  <a:pt x="164445" y="64991"/>
                </a:lnTo>
                <a:cubicBezTo>
                  <a:pt x="184447" y="64991"/>
                  <a:pt x="202514" y="76772"/>
                  <a:pt x="210718" y="94995"/>
                </a:cubicBezTo>
                <a:lnTo>
                  <a:pt x="219567" y="112022"/>
                </a:lnTo>
                <a:lnTo>
                  <a:pt x="438674" y="112022"/>
                </a:lnTo>
                <a:cubicBezTo>
                  <a:pt x="466696" y="112022"/>
                  <a:pt x="489371" y="134662"/>
                  <a:pt x="489371" y="162641"/>
                </a:cubicBezTo>
                <a:lnTo>
                  <a:pt x="489371" y="445560"/>
                </a:lnTo>
                <a:cubicBezTo>
                  <a:pt x="489371" y="470225"/>
                  <a:pt x="469369" y="490289"/>
                  <a:pt x="444665" y="490289"/>
                </a:cubicBezTo>
                <a:lnTo>
                  <a:pt x="44798" y="490289"/>
                </a:lnTo>
                <a:cubicBezTo>
                  <a:pt x="20002" y="490289"/>
                  <a:pt x="0" y="470225"/>
                  <a:pt x="0" y="445560"/>
                </a:cubicBezTo>
                <a:lnTo>
                  <a:pt x="0" y="115611"/>
                </a:lnTo>
                <a:cubicBezTo>
                  <a:pt x="0" y="87632"/>
                  <a:pt x="22675" y="64991"/>
                  <a:pt x="50697" y="64991"/>
                </a:cubicBezTo>
                <a:close/>
                <a:moveTo>
                  <a:pt x="261904" y="0"/>
                </a:moveTo>
                <a:lnTo>
                  <a:pt x="519660" y="0"/>
                </a:lnTo>
                <a:cubicBezTo>
                  <a:pt x="568611" y="0"/>
                  <a:pt x="608344" y="39762"/>
                  <a:pt x="608344" y="88635"/>
                </a:cubicBezTo>
                <a:lnTo>
                  <a:pt x="608344" y="335764"/>
                </a:lnTo>
                <a:cubicBezTo>
                  <a:pt x="608344" y="352423"/>
                  <a:pt x="594885" y="365953"/>
                  <a:pt x="578107" y="365953"/>
                </a:cubicBezTo>
                <a:cubicBezTo>
                  <a:pt x="561421" y="365953"/>
                  <a:pt x="547961" y="352423"/>
                  <a:pt x="547961" y="335764"/>
                </a:cubicBezTo>
                <a:lnTo>
                  <a:pt x="547961" y="88635"/>
                </a:lnTo>
                <a:cubicBezTo>
                  <a:pt x="547961" y="72988"/>
                  <a:pt x="535240" y="60379"/>
                  <a:pt x="519660" y="60379"/>
                </a:cubicBezTo>
                <a:lnTo>
                  <a:pt x="261904" y="60379"/>
                </a:lnTo>
                <a:cubicBezTo>
                  <a:pt x="245218" y="60379"/>
                  <a:pt x="231666" y="46849"/>
                  <a:pt x="231666" y="30190"/>
                </a:cubicBezTo>
                <a:cubicBezTo>
                  <a:pt x="231666" y="13530"/>
                  <a:pt x="245218" y="0"/>
                  <a:pt x="2619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559E104-E3EC-6B33-DB2D-AEA7EA336FE3}"/>
              </a:ext>
            </a:extLst>
          </p:cNvPr>
          <p:cNvGrpSpPr/>
          <p:nvPr/>
        </p:nvGrpSpPr>
        <p:grpSpPr>
          <a:xfrm>
            <a:off x="6642061" y="2861859"/>
            <a:ext cx="4487876" cy="1333326"/>
            <a:chOff x="6153150" y="3105150"/>
            <a:chExt cx="4488460" cy="133350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53F4EA68-462F-427E-5D72-7B9F7581A271}"/>
                </a:ext>
              </a:extLst>
            </p:cNvPr>
            <p:cNvCxnSpPr>
              <a:cxnSpLocks/>
            </p:cNvCxnSpPr>
            <p:nvPr/>
          </p:nvCxnSpPr>
          <p:spPr>
            <a:xfrm>
              <a:off x="6153150" y="3105150"/>
              <a:ext cx="4488460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51EA7D8-D79E-07A8-0756-B64FA03C57E5}"/>
                </a:ext>
              </a:extLst>
            </p:cNvPr>
            <p:cNvCxnSpPr>
              <a:cxnSpLocks/>
            </p:cNvCxnSpPr>
            <p:nvPr/>
          </p:nvCxnSpPr>
          <p:spPr>
            <a:xfrm>
              <a:off x="6153150" y="4438650"/>
              <a:ext cx="4488460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reeform 15">
            <a:extLst>
              <a:ext uri="{FF2B5EF4-FFF2-40B4-BE49-F238E27FC236}">
                <a16:creationId xmlns:a16="http://schemas.microsoft.com/office/drawing/2014/main" id="{F24DB078-E0E4-FD98-DC56-C3412727C706}"/>
              </a:ext>
            </a:extLst>
          </p:cNvPr>
          <p:cNvSpPr>
            <a:spLocks noEditPoints="1"/>
          </p:cNvSpPr>
          <p:nvPr/>
        </p:nvSpPr>
        <p:spPr bwMode="auto">
          <a:xfrm>
            <a:off x="6456635" y="3179238"/>
            <a:ext cx="370852" cy="31787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9D7D1007-5365-D6AE-1CA6-BE5BE1180D16}"/>
              </a:ext>
            </a:extLst>
          </p:cNvPr>
          <p:cNvSpPr>
            <a:spLocks noEditPoints="1"/>
          </p:cNvSpPr>
          <p:nvPr/>
        </p:nvSpPr>
        <p:spPr bwMode="auto">
          <a:xfrm>
            <a:off x="6423789" y="4506538"/>
            <a:ext cx="365849" cy="369285"/>
          </a:xfrm>
          <a:custGeom>
            <a:avLst/>
            <a:gdLst>
              <a:gd name="T0" fmla="*/ 49 w 99"/>
              <a:gd name="T1" fmla="*/ 0 h 100"/>
              <a:gd name="T2" fmla="*/ 99 w 99"/>
              <a:gd name="T3" fmla="*/ 50 h 100"/>
              <a:gd name="T4" fmla="*/ 49 w 99"/>
              <a:gd name="T5" fmla="*/ 100 h 100"/>
              <a:gd name="T6" fmla="*/ 0 w 99"/>
              <a:gd name="T7" fmla="*/ 50 h 100"/>
              <a:gd name="T8" fmla="*/ 49 w 99"/>
              <a:gd name="T9" fmla="*/ 0 h 100"/>
              <a:gd name="T10" fmla="*/ 45 w 99"/>
              <a:gd name="T11" fmla="*/ 15 h 100"/>
              <a:gd name="T12" fmla="*/ 45 w 99"/>
              <a:gd name="T13" fmla="*/ 44 h 100"/>
              <a:gd name="T14" fmla="*/ 54 w 99"/>
              <a:gd name="T15" fmla="*/ 44 h 100"/>
              <a:gd name="T16" fmla="*/ 54 w 99"/>
              <a:gd name="T17" fmla="*/ 15 h 100"/>
              <a:gd name="T18" fmla="*/ 45 w 99"/>
              <a:gd name="T19" fmla="*/ 15 h 100"/>
              <a:gd name="T20" fmla="*/ 67 w 99"/>
              <a:gd name="T21" fmla="*/ 24 h 100"/>
              <a:gd name="T22" fmla="*/ 61 w 99"/>
              <a:gd name="T23" fmla="*/ 32 h 100"/>
              <a:gd name="T24" fmla="*/ 64 w 99"/>
              <a:gd name="T25" fmla="*/ 35 h 100"/>
              <a:gd name="T26" fmla="*/ 70 w 99"/>
              <a:gd name="T27" fmla="*/ 50 h 100"/>
              <a:gd name="T28" fmla="*/ 64 w 99"/>
              <a:gd name="T29" fmla="*/ 65 h 100"/>
              <a:gd name="T30" fmla="*/ 49 w 99"/>
              <a:gd name="T31" fmla="*/ 71 h 100"/>
              <a:gd name="T32" fmla="*/ 35 w 99"/>
              <a:gd name="T33" fmla="*/ 65 h 100"/>
              <a:gd name="T34" fmla="*/ 28 w 99"/>
              <a:gd name="T35" fmla="*/ 50 h 100"/>
              <a:gd name="T36" fmla="*/ 35 w 99"/>
              <a:gd name="T37" fmla="*/ 35 h 100"/>
              <a:gd name="T38" fmla="*/ 37 w 99"/>
              <a:gd name="T39" fmla="*/ 32 h 100"/>
              <a:gd name="T40" fmla="*/ 31 w 99"/>
              <a:gd name="T41" fmla="*/ 24 h 100"/>
              <a:gd name="T42" fmla="*/ 27 w 99"/>
              <a:gd name="T43" fmla="*/ 28 h 100"/>
              <a:gd name="T44" fmla="*/ 18 w 99"/>
              <a:gd name="T45" fmla="*/ 50 h 100"/>
              <a:gd name="T46" fmla="*/ 27 w 99"/>
              <a:gd name="T47" fmla="*/ 72 h 100"/>
              <a:gd name="T48" fmla="*/ 49 w 99"/>
              <a:gd name="T49" fmla="*/ 81 h 100"/>
              <a:gd name="T50" fmla="*/ 72 w 99"/>
              <a:gd name="T51" fmla="*/ 72 h 100"/>
              <a:gd name="T52" fmla="*/ 81 w 99"/>
              <a:gd name="T53" fmla="*/ 50 h 100"/>
              <a:gd name="T54" fmla="*/ 72 w 99"/>
              <a:gd name="T55" fmla="*/ 28 h 100"/>
              <a:gd name="T56" fmla="*/ 67 w 99"/>
              <a:gd name="T57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4EA20A4-1188-966A-A9B9-8354D0DB73E8}"/>
              </a:ext>
            </a:extLst>
          </p:cNvPr>
          <p:cNvGrpSpPr/>
          <p:nvPr/>
        </p:nvGrpSpPr>
        <p:grpSpPr>
          <a:xfrm>
            <a:off x="6995105" y="1759849"/>
            <a:ext cx="3629353" cy="752974"/>
            <a:chOff x="4867481" y="1349141"/>
            <a:chExt cx="3629353" cy="752974"/>
          </a:xfrm>
        </p:grpSpPr>
        <p:sp>
          <p:nvSpPr>
            <p:cNvPr id="20" name="文本框 7">
              <a:extLst>
                <a:ext uri="{FF2B5EF4-FFF2-40B4-BE49-F238E27FC236}">
                  <a16:creationId xmlns:a16="http://schemas.microsoft.com/office/drawing/2014/main" id="{D4D22A4C-4470-1316-90A1-F01E04718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88FEDC8-F5DA-4F79-DE81-1DB0F63C5E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2" y="1614289"/>
              <a:ext cx="3629352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7E04BCE-CCA3-D9E8-3D09-F155439C2FB9}"/>
              </a:ext>
            </a:extLst>
          </p:cNvPr>
          <p:cNvGrpSpPr/>
          <p:nvPr/>
        </p:nvGrpSpPr>
        <p:grpSpPr>
          <a:xfrm>
            <a:off x="6995105" y="3120626"/>
            <a:ext cx="3629353" cy="752974"/>
            <a:chOff x="4867481" y="1349141"/>
            <a:chExt cx="3629353" cy="752974"/>
          </a:xfrm>
        </p:grpSpPr>
        <p:sp>
          <p:nvSpPr>
            <p:cNvPr id="23" name="文本框 7">
              <a:extLst>
                <a:ext uri="{FF2B5EF4-FFF2-40B4-BE49-F238E27FC236}">
                  <a16:creationId xmlns:a16="http://schemas.microsoft.com/office/drawing/2014/main" id="{6AC1DB39-6C50-EB00-388B-C766D4A981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BD4A08F-4416-7814-A7F7-76E18C47B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2" y="1614289"/>
              <a:ext cx="3629352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2B0AA09-568C-5E09-A5F7-7E411DFCA395}"/>
              </a:ext>
            </a:extLst>
          </p:cNvPr>
          <p:cNvGrpSpPr/>
          <p:nvPr/>
        </p:nvGrpSpPr>
        <p:grpSpPr>
          <a:xfrm>
            <a:off x="6995105" y="4481403"/>
            <a:ext cx="3629353" cy="752974"/>
            <a:chOff x="4867481" y="1349141"/>
            <a:chExt cx="3629353" cy="752974"/>
          </a:xfrm>
        </p:grpSpPr>
        <p:sp>
          <p:nvSpPr>
            <p:cNvPr id="26" name="文本框 7">
              <a:extLst>
                <a:ext uri="{FF2B5EF4-FFF2-40B4-BE49-F238E27FC236}">
                  <a16:creationId xmlns:a16="http://schemas.microsoft.com/office/drawing/2014/main" id="{E5BD9873-8DB2-D97C-DDD7-CD8866DEF6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1374E2D-D762-05D8-DA83-8042EFF8E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2" y="1614289"/>
              <a:ext cx="3629352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E9F5DF-F8E9-2F91-F8E2-169CC56B4972}"/>
              </a:ext>
            </a:extLst>
          </p:cNvPr>
          <p:cNvGrpSpPr/>
          <p:nvPr/>
        </p:nvGrpSpPr>
        <p:grpSpPr>
          <a:xfrm>
            <a:off x="-1281721" y="1457289"/>
            <a:ext cx="7756163" cy="4442713"/>
            <a:chOff x="-1127450" y="1827452"/>
            <a:chExt cx="6186934" cy="3543862"/>
          </a:xfrm>
        </p:grpSpPr>
        <p:grpSp>
          <p:nvGrpSpPr>
            <p:cNvPr id="28" name="Group 1">
              <a:extLst>
                <a:ext uri="{FF2B5EF4-FFF2-40B4-BE49-F238E27FC236}">
                  <a16:creationId xmlns:a16="http://schemas.microsoft.com/office/drawing/2014/main" id="{750FB00A-43ED-BC62-08B0-BD1A4C6C5446}"/>
                </a:ext>
              </a:extLst>
            </p:cNvPr>
            <p:cNvGrpSpPr/>
            <p:nvPr/>
          </p:nvGrpSpPr>
          <p:grpSpPr>
            <a:xfrm>
              <a:off x="-1127450" y="1827452"/>
              <a:ext cx="6186934" cy="3543862"/>
              <a:chOff x="2007321" y="1438226"/>
              <a:chExt cx="8493758" cy="4865206"/>
            </a:xfrm>
          </p:grpSpPr>
          <p:sp>
            <p:nvSpPr>
              <p:cNvPr id="29" name="Freeform 2">
                <a:extLst>
                  <a:ext uri="{FF2B5EF4-FFF2-40B4-BE49-F238E27FC236}">
                    <a16:creationId xmlns:a16="http://schemas.microsoft.com/office/drawing/2014/main" id="{00557763-5E15-98C4-9743-AFCC921CC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Freeform 3">
                <a:extLst>
                  <a:ext uri="{FF2B5EF4-FFF2-40B4-BE49-F238E27FC236}">
                    <a16:creationId xmlns:a16="http://schemas.microsoft.com/office/drawing/2014/main" id="{F8B80F39-17C5-0B7E-2A4E-8CA95A5A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1" name="Freeform 4">
                <a:extLst>
                  <a:ext uri="{FF2B5EF4-FFF2-40B4-BE49-F238E27FC236}">
                    <a16:creationId xmlns:a16="http://schemas.microsoft.com/office/drawing/2014/main" id="{B987B695-9D79-ABA7-101D-F74AFE4F6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Rectangle 5">
                <a:extLst>
                  <a:ext uri="{FF2B5EF4-FFF2-40B4-BE49-F238E27FC236}">
                    <a16:creationId xmlns:a16="http://schemas.microsoft.com/office/drawing/2014/main" id="{33F64B56-A80E-18C9-09D2-43CDE572F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993FF56C-F4B8-BC22-4428-E5461474C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Rectangle 7">
                <a:extLst>
                  <a:ext uri="{FF2B5EF4-FFF2-40B4-BE49-F238E27FC236}">
                    <a16:creationId xmlns:a16="http://schemas.microsoft.com/office/drawing/2014/main" id="{AD8E1C9C-8AF2-68E5-B280-62500C6C9B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5" name="Oval 8">
                <a:extLst>
                  <a:ext uri="{FF2B5EF4-FFF2-40B4-BE49-F238E27FC236}">
                    <a16:creationId xmlns:a16="http://schemas.microsoft.com/office/drawing/2014/main" id="{6E34A731-3EB6-309C-161C-E2302CB56CD2}"/>
                  </a:ext>
                </a:extLst>
              </p:cNvPr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CB18E28B-8066-8566-0BE8-06A246F6F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254" y="2037662"/>
              <a:ext cx="4676200" cy="2942242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560555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86644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产品与运营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E0B5093-E8FC-07E3-3553-6FC774F45BB3}"/>
              </a:ext>
            </a:extLst>
          </p:cNvPr>
          <p:cNvSpPr/>
          <p:nvPr/>
        </p:nvSpPr>
        <p:spPr>
          <a:xfrm>
            <a:off x="-116114" y="3084746"/>
            <a:ext cx="12409714" cy="4136112"/>
          </a:xfrm>
          <a:custGeom>
            <a:avLst/>
            <a:gdLst>
              <a:gd name="connsiteX0" fmla="*/ 6813537 w 12192000"/>
              <a:gd name="connsiteY0" fmla="*/ 1023 h 3773255"/>
              <a:gd name="connsiteX1" fmla="*/ 7937500 w 12192000"/>
              <a:gd name="connsiteY1" fmla="*/ 496655 h 3773255"/>
              <a:gd name="connsiteX2" fmla="*/ 12000393 w 12192000"/>
              <a:gd name="connsiteY2" fmla="*/ 600901 h 3773255"/>
              <a:gd name="connsiteX3" fmla="*/ 12192000 w 12192000"/>
              <a:gd name="connsiteY3" fmla="*/ 636181 h 3773255"/>
              <a:gd name="connsiteX4" fmla="*/ 12192000 w 12192000"/>
              <a:gd name="connsiteY4" fmla="*/ 3773255 h 3773255"/>
              <a:gd name="connsiteX5" fmla="*/ 0 w 12192000"/>
              <a:gd name="connsiteY5" fmla="*/ 3773255 h 3773255"/>
              <a:gd name="connsiteX6" fmla="*/ 0 w 12192000"/>
              <a:gd name="connsiteY6" fmla="*/ 236522 h 3773255"/>
              <a:gd name="connsiteX7" fmla="*/ 184199 w 12192000"/>
              <a:gd name="connsiteY7" fmla="*/ 335425 h 3773255"/>
              <a:gd name="connsiteX8" fmla="*/ 1320800 w 12192000"/>
              <a:gd name="connsiteY8" fmla="*/ 674455 h 3773255"/>
              <a:gd name="connsiteX9" fmla="*/ 3035300 w 12192000"/>
              <a:gd name="connsiteY9" fmla="*/ 166455 h 3773255"/>
              <a:gd name="connsiteX10" fmla="*/ 5029200 w 12192000"/>
              <a:gd name="connsiteY10" fmla="*/ 661755 h 3773255"/>
              <a:gd name="connsiteX11" fmla="*/ 6731000 w 12192000"/>
              <a:gd name="connsiteY11" fmla="*/ 1355 h 3773255"/>
              <a:gd name="connsiteX12" fmla="*/ 6813537 w 12192000"/>
              <a:gd name="connsiteY12" fmla="*/ 1023 h 3773255"/>
              <a:gd name="connsiteX0" fmla="*/ 6827813 w 12206276"/>
              <a:gd name="connsiteY0" fmla="*/ 1023 h 4136112"/>
              <a:gd name="connsiteX1" fmla="*/ 7951776 w 12206276"/>
              <a:gd name="connsiteY1" fmla="*/ 496655 h 4136112"/>
              <a:gd name="connsiteX2" fmla="*/ 12014669 w 12206276"/>
              <a:gd name="connsiteY2" fmla="*/ 600901 h 4136112"/>
              <a:gd name="connsiteX3" fmla="*/ 12206276 w 12206276"/>
              <a:gd name="connsiteY3" fmla="*/ 636181 h 4136112"/>
              <a:gd name="connsiteX4" fmla="*/ 12206276 w 12206276"/>
              <a:gd name="connsiteY4" fmla="*/ 3773255 h 4136112"/>
              <a:gd name="connsiteX5" fmla="*/ 0 w 12206276"/>
              <a:gd name="connsiteY5" fmla="*/ 4136112 h 4136112"/>
              <a:gd name="connsiteX6" fmla="*/ 14276 w 12206276"/>
              <a:gd name="connsiteY6" fmla="*/ 236522 h 4136112"/>
              <a:gd name="connsiteX7" fmla="*/ 198475 w 12206276"/>
              <a:gd name="connsiteY7" fmla="*/ 335425 h 4136112"/>
              <a:gd name="connsiteX8" fmla="*/ 1335076 w 12206276"/>
              <a:gd name="connsiteY8" fmla="*/ 674455 h 4136112"/>
              <a:gd name="connsiteX9" fmla="*/ 3049576 w 12206276"/>
              <a:gd name="connsiteY9" fmla="*/ 166455 h 4136112"/>
              <a:gd name="connsiteX10" fmla="*/ 5043476 w 12206276"/>
              <a:gd name="connsiteY10" fmla="*/ 661755 h 4136112"/>
              <a:gd name="connsiteX11" fmla="*/ 6745276 w 12206276"/>
              <a:gd name="connsiteY11" fmla="*/ 1355 h 4136112"/>
              <a:gd name="connsiteX12" fmla="*/ 6827813 w 12206276"/>
              <a:gd name="connsiteY12" fmla="*/ 1023 h 4136112"/>
              <a:gd name="connsiteX0" fmla="*/ 6827813 w 12206276"/>
              <a:gd name="connsiteY0" fmla="*/ 1023 h 4136112"/>
              <a:gd name="connsiteX1" fmla="*/ 7951776 w 12206276"/>
              <a:gd name="connsiteY1" fmla="*/ 496655 h 4136112"/>
              <a:gd name="connsiteX2" fmla="*/ 12014669 w 12206276"/>
              <a:gd name="connsiteY2" fmla="*/ 600901 h 4136112"/>
              <a:gd name="connsiteX3" fmla="*/ 12206276 w 12206276"/>
              <a:gd name="connsiteY3" fmla="*/ 636181 h 4136112"/>
              <a:gd name="connsiteX4" fmla="*/ 12191999 w 12206276"/>
              <a:gd name="connsiteY4" fmla="*/ 4092569 h 4136112"/>
              <a:gd name="connsiteX5" fmla="*/ 0 w 12206276"/>
              <a:gd name="connsiteY5" fmla="*/ 4136112 h 4136112"/>
              <a:gd name="connsiteX6" fmla="*/ 14276 w 12206276"/>
              <a:gd name="connsiteY6" fmla="*/ 236522 h 4136112"/>
              <a:gd name="connsiteX7" fmla="*/ 198475 w 12206276"/>
              <a:gd name="connsiteY7" fmla="*/ 335425 h 4136112"/>
              <a:gd name="connsiteX8" fmla="*/ 1335076 w 12206276"/>
              <a:gd name="connsiteY8" fmla="*/ 674455 h 4136112"/>
              <a:gd name="connsiteX9" fmla="*/ 3049576 w 12206276"/>
              <a:gd name="connsiteY9" fmla="*/ 166455 h 4136112"/>
              <a:gd name="connsiteX10" fmla="*/ 5043476 w 12206276"/>
              <a:gd name="connsiteY10" fmla="*/ 661755 h 4136112"/>
              <a:gd name="connsiteX11" fmla="*/ 6745276 w 12206276"/>
              <a:gd name="connsiteY11" fmla="*/ 1355 h 4136112"/>
              <a:gd name="connsiteX12" fmla="*/ 6827813 w 12206276"/>
              <a:gd name="connsiteY12" fmla="*/ 1023 h 413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6276" h="4136112">
                <a:moveTo>
                  <a:pt x="6827813" y="1023"/>
                </a:moveTo>
                <a:cubicBezTo>
                  <a:pt x="7201216" y="22645"/>
                  <a:pt x="7022333" y="380627"/>
                  <a:pt x="7951776" y="496655"/>
                </a:cubicBezTo>
                <a:cubicBezTo>
                  <a:pt x="8819256" y="604948"/>
                  <a:pt x="10423318" y="346428"/>
                  <a:pt x="12014669" y="600901"/>
                </a:cubicBezTo>
                <a:lnTo>
                  <a:pt x="12206276" y="636181"/>
                </a:lnTo>
                <a:lnTo>
                  <a:pt x="12191999" y="4092569"/>
                </a:lnTo>
                <a:lnTo>
                  <a:pt x="0" y="4136112"/>
                </a:lnTo>
                <a:cubicBezTo>
                  <a:pt x="4759" y="2836249"/>
                  <a:pt x="9517" y="1536385"/>
                  <a:pt x="14276" y="236522"/>
                </a:cubicBezTo>
                <a:lnTo>
                  <a:pt x="198475" y="335425"/>
                </a:lnTo>
                <a:cubicBezTo>
                  <a:pt x="562162" y="521658"/>
                  <a:pt x="933438" y="671280"/>
                  <a:pt x="1335076" y="674455"/>
                </a:cubicBezTo>
                <a:cubicBezTo>
                  <a:pt x="1870593" y="678688"/>
                  <a:pt x="2431509" y="168572"/>
                  <a:pt x="3049576" y="166455"/>
                </a:cubicBezTo>
                <a:cubicBezTo>
                  <a:pt x="3667643" y="164338"/>
                  <a:pt x="4427527" y="689272"/>
                  <a:pt x="5043476" y="661755"/>
                </a:cubicBezTo>
                <a:cubicBezTo>
                  <a:pt x="5659427" y="634238"/>
                  <a:pt x="6260560" y="28872"/>
                  <a:pt x="6745276" y="1355"/>
                </a:cubicBezTo>
                <a:cubicBezTo>
                  <a:pt x="6775571" y="-365"/>
                  <a:pt x="6802919" y="-418"/>
                  <a:pt x="6827813" y="1023"/>
                </a:cubicBezTo>
                <a:close/>
              </a:path>
            </a:pathLst>
          </a:custGeom>
          <a:noFill/>
          <a:ln w="635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Freeform: Shape 5">
            <a:extLst>
              <a:ext uri="{FF2B5EF4-FFF2-40B4-BE49-F238E27FC236}">
                <a16:creationId xmlns:a16="http://schemas.microsoft.com/office/drawing/2014/main" id="{BC2C15F5-CA54-5B52-4820-F266BE217CE4}"/>
              </a:ext>
            </a:extLst>
          </p:cNvPr>
          <p:cNvSpPr/>
          <p:nvPr/>
        </p:nvSpPr>
        <p:spPr>
          <a:xfrm>
            <a:off x="2040618" y="2996465"/>
            <a:ext cx="865070" cy="865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B23ADD9A-7124-08E2-E2B9-F1A5C2102A30}"/>
              </a:ext>
            </a:extLst>
          </p:cNvPr>
          <p:cNvSpPr/>
          <p:nvPr/>
        </p:nvSpPr>
        <p:spPr>
          <a:xfrm>
            <a:off x="4455713" y="3199665"/>
            <a:ext cx="865070" cy="865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0" name="Freeform: Shape 5">
            <a:extLst>
              <a:ext uri="{FF2B5EF4-FFF2-40B4-BE49-F238E27FC236}">
                <a16:creationId xmlns:a16="http://schemas.microsoft.com/office/drawing/2014/main" id="{9B5ABB3C-5F79-E1D5-C3F0-E8A4401CBA7C}"/>
              </a:ext>
            </a:extLst>
          </p:cNvPr>
          <p:cNvSpPr/>
          <p:nvPr/>
        </p:nvSpPr>
        <p:spPr>
          <a:xfrm>
            <a:off x="6870808" y="2767130"/>
            <a:ext cx="865070" cy="865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1" name="Freeform: Shape 5">
            <a:extLst>
              <a:ext uri="{FF2B5EF4-FFF2-40B4-BE49-F238E27FC236}">
                <a16:creationId xmlns:a16="http://schemas.microsoft.com/office/drawing/2014/main" id="{6B5E8419-25EE-24A6-F20A-2B41E74690B2}"/>
              </a:ext>
            </a:extLst>
          </p:cNvPr>
          <p:cNvSpPr/>
          <p:nvPr/>
        </p:nvSpPr>
        <p:spPr>
          <a:xfrm>
            <a:off x="9285903" y="3146432"/>
            <a:ext cx="865070" cy="865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086A9DC-AA4A-6FD1-0BC9-F4AB813500A5}"/>
              </a:ext>
            </a:extLst>
          </p:cNvPr>
          <p:cNvSpPr txBox="1"/>
          <p:nvPr/>
        </p:nvSpPr>
        <p:spPr>
          <a:xfrm>
            <a:off x="2179139" y="3136612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dirty="0">
                <a:solidFill>
                  <a:srgbClr val="5C7DB1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rgbClr val="5C7DB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55978B6-53E5-01C5-6F22-CF8B420DA952}"/>
              </a:ext>
            </a:extLst>
          </p:cNvPr>
          <p:cNvSpPr txBox="1"/>
          <p:nvPr/>
        </p:nvSpPr>
        <p:spPr>
          <a:xfrm>
            <a:off x="4568288" y="3339812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dirty="0">
                <a:solidFill>
                  <a:srgbClr val="5C7DB1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rgbClr val="5C7DB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D198498-479D-BB5B-A9A2-ADEC0ED85742}"/>
              </a:ext>
            </a:extLst>
          </p:cNvPr>
          <p:cNvSpPr txBox="1"/>
          <p:nvPr/>
        </p:nvSpPr>
        <p:spPr>
          <a:xfrm>
            <a:off x="6983383" y="290727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dirty="0">
                <a:solidFill>
                  <a:srgbClr val="5C7DB1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rgbClr val="5C7DB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6B9322-6AA9-E182-8512-167550931BA8}"/>
              </a:ext>
            </a:extLst>
          </p:cNvPr>
          <p:cNvSpPr txBox="1"/>
          <p:nvPr/>
        </p:nvSpPr>
        <p:spPr>
          <a:xfrm>
            <a:off x="9398479" y="3276760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dirty="0">
                <a:solidFill>
                  <a:srgbClr val="5C7DB1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rgbClr val="5C7DB1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0EDC754-4A6E-EE3C-9631-4EEFE9774967}"/>
              </a:ext>
            </a:extLst>
          </p:cNvPr>
          <p:cNvGrpSpPr/>
          <p:nvPr/>
        </p:nvGrpSpPr>
        <p:grpSpPr>
          <a:xfrm>
            <a:off x="2586486" y="1702002"/>
            <a:ext cx="2621721" cy="752974"/>
            <a:chOff x="4867481" y="1349141"/>
            <a:chExt cx="2621721" cy="752974"/>
          </a:xfrm>
        </p:grpSpPr>
        <p:sp>
          <p:nvSpPr>
            <p:cNvPr id="18" name="文本框 7">
              <a:extLst>
                <a:ext uri="{FF2B5EF4-FFF2-40B4-BE49-F238E27FC236}">
                  <a16:creationId xmlns:a16="http://schemas.microsoft.com/office/drawing/2014/main" id="{5EFB3C95-B79A-93A2-E802-F54E523265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3516D8A-9931-E264-C86E-61166BAD45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3048830-9FD2-4665-B297-E63135BCF949}"/>
              </a:ext>
            </a:extLst>
          </p:cNvPr>
          <p:cNvCxnSpPr>
            <a:cxnSpLocks/>
          </p:cNvCxnSpPr>
          <p:nvPr/>
        </p:nvCxnSpPr>
        <p:spPr>
          <a:xfrm flipV="1">
            <a:off x="2473153" y="1702002"/>
            <a:ext cx="0" cy="126438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564C53B-776F-2939-1805-0CD639E7B879}"/>
              </a:ext>
            </a:extLst>
          </p:cNvPr>
          <p:cNvGrpSpPr/>
          <p:nvPr/>
        </p:nvGrpSpPr>
        <p:grpSpPr>
          <a:xfrm>
            <a:off x="7318284" y="1478861"/>
            <a:ext cx="2621721" cy="752974"/>
            <a:chOff x="4867481" y="1349141"/>
            <a:chExt cx="2621721" cy="752974"/>
          </a:xfrm>
        </p:grpSpPr>
        <p:sp>
          <p:nvSpPr>
            <p:cNvPr id="24" name="文本框 7">
              <a:extLst>
                <a:ext uri="{FF2B5EF4-FFF2-40B4-BE49-F238E27FC236}">
                  <a16:creationId xmlns:a16="http://schemas.microsoft.com/office/drawing/2014/main" id="{1250F9A7-464C-8F17-6D87-0BB6B95C5B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F9E52BB-49D3-353D-9A81-4CCA5BF41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C8AE975E-9A32-57C0-54D1-20AE3EDB90FB}"/>
              </a:ext>
            </a:extLst>
          </p:cNvPr>
          <p:cNvCxnSpPr>
            <a:cxnSpLocks/>
          </p:cNvCxnSpPr>
          <p:nvPr/>
        </p:nvCxnSpPr>
        <p:spPr>
          <a:xfrm flipV="1">
            <a:off x="7204951" y="1478861"/>
            <a:ext cx="0" cy="126438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CE65245-390D-839D-8C0D-F868AD6DC707}"/>
              </a:ext>
            </a:extLst>
          </p:cNvPr>
          <p:cNvCxnSpPr>
            <a:cxnSpLocks/>
          </p:cNvCxnSpPr>
          <p:nvPr/>
        </p:nvCxnSpPr>
        <p:spPr>
          <a:xfrm>
            <a:off x="4835390" y="4064735"/>
            <a:ext cx="0" cy="1333213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ADBF44F-6C2E-FE20-DFB0-781B877439CC}"/>
              </a:ext>
            </a:extLst>
          </p:cNvPr>
          <p:cNvGrpSpPr/>
          <p:nvPr/>
        </p:nvGrpSpPr>
        <p:grpSpPr>
          <a:xfrm>
            <a:off x="2153739" y="4664610"/>
            <a:ext cx="2621721" cy="752974"/>
            <a:chOff x="4867481" y="1349141"/>
            <a:chExt cx="2621721" cy="752974"/>
          </a:xfrm>
        </p:grpSpPr>
        <p:sp>
          <p:nvSpPr>
            <p:cNvPr id="31" name="文本框 7">
              <a:extLst>
                <a:ext uri="{FF2B5EF4-FFF2-40B4-BE49-F238E27FC236}">
                  <a16:creationId xmlns:a16="http://schemas.microsoft.com/office/drawing/2014/main" id="{2A6F7F1C-9318-53FC-ECC3-A5FDE5C8DC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1FDE590-CF6A-1FE2-E845-DBE65C83D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9059A9E-4B27-88C5-FE4F-87931BC3B708}"/>
              </a:ext>
            </a:extLst>
          </p:cNvPr>
          <p:cNvCxnSpPr>
            <a:cxnSpLocks/>
          </p:cNvCxnSpPr>
          <p:nvPr/>
        </p:nvCxnSpPr>
        <p:spPr>
          <a:xfrm>
            <a:off x="9739981" y="3798035"/>
            <a:ext cx="0" cy="1333213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E0201EB-4617-BF78-4941-8C1C413945ED}"/>
              </a:ext>
            </a:extLst>
          </p:cNvPr>
          <p:cNvGrpSpPr/>
          <p:nvPr/>
        </p:nvGrpSpPr>
        <p:grpSpPr>
          <a:xfrm>
            <a:off x="7058330" y="4397910"/>
            <a:ext cx="2621721" cy="752974"/>
            <a:chOff x="4867481" y="1349141"/>
            <a:chExt cx="2621721" cy="752974"/>
          </a:xfrm>
        </p:grpSpPr>
        <p:sp>
          <p:nvSpPr>
            <p:cNvPr id="35" name="文本框 7">
              <a:extLst>
                <a:ext uri="{FF2B5EF4-FFF2-40B4-BE49-F238E27FC236}">
                  <a16:creationId xmlns:a16="http://schemas.microsoft.com/office/drawing/2014/main" id="{37646B71-A6C9-3992-BD53-80027EDDCC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45DE08CE-F371-73A6-1AA6-AB201E424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1098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83A93-3D71-C653-AA26-B950B621F5FB}"/>
              </a:ext>
            </a:extLst>
          </p:cNvPr>
          <p:cNvSpPr txBox="1"/>
          <p:nvPr/>
        </p:nvSpPr>
        <p:spPr>
          <a:xfrm>
            <a:off x="4121741" y="0"/>
            <a:ext cx="394851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30000"/>
                      </a:schemeClr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</a:p>
        </p:txBody>
      </p:sp>
      <p:sp>
        <p:nvSpPr>
          <p:cNvPr id="23" name="图形 4">
            <a:extLst>
              <a:ext uri="{FF2B5EF4-FFF2-40B4-BE49-F238E27FC236}">
                <a16:creationId xmlns:a16="http://schemas.microsoft.com/office/drawing/2014/main" id="{DBE4DD38-DFFA-6D87-7E81-F404D9BAFBA5}"/>
              </a:ext>
            </a:extLst>
          </p:cNvPr>
          <p:cNvSpPr/>
          <p:nvPr/>
        </p:nvSpPr>
        <p:spPr>
          <a:xfrm>
            <a:off x="1143000" y="1883992"/>
            <a:ext cx="10175699" cy="2101666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41603"/>
              <a:gd name="connsiteX1" fmla="*/ 12164764 w 12192000"/>
              <a:gd name="connsiteY1" fmla="*/ 1776732 h 1841603"/>
              <a:gd name="connsiteX2" fmla="*/ 12141533 w 12192000"/>
              <a:gd name="connsiteY2" fmla="*/ 1776732 h 1841603"/>
              <a:gd name="connsiteX3" fmla="*/ 12141533 w 12192000"/>
              <a:gd name="connsiteY3" fmla="*/ 1765517 h 1841603"/>
              <a:gd name="connsiteX4" fmla="*/ 12119105 w 12192000"/>
              <a:gd name="connsiteY4" fmla="*/ 1754302 h 1841603"/>
              <a:gd name="connsiteX5" fmla="*/ 12020575 w 12192000"/>
              <a:gd name="connsiteY5" fmla="*/ 1754302 h 1841603"/>
              <a:gd name="connsiteX6" fmla="*/ 12020575 w 12192000"/>
              <a:gd name="connsiteY6" fmla="*/ 1711847 h 1841603"/>
              <a:gd name="connsiteX7" fmla="*/ 12022178 w 12192000"/>
              <a:gd name="connsiteY7" fmla="*/ 1709443 h 1841603"/>
              <a:gd name="connsiteX8" fmla="*/ 12022178 w 12192000"/>
              <a:gd name="connsiteY8" fmla="*/ 1697428 h 1841603"/>
              <a:gd name="connsiteX9" fmla="*/ 12048612 w 12192000"/>
              <a:gd name="connsiteY9" fmla="*/ 1690218 h 1841603"/>
              <a:gd name="connsiteX10" fmla="*/ 12048612 w 12192000"/>
              <a:gd name="connsiteY10" fmla="*/ 1685412 h 1841603"/>
              <a:gd name="connsiteX11" fmla="*/ 12027784 w 12192000"/>
              <a:gd name="connsiteY11" fmla="*/ 1672595 h 1841603"/>
              <a:gd name="connsiteX12" fmla="*/ 12001349 w 12192000"/>
              <a:gd name="connsiteY12" fmla="*/ 1661380 h 1841603"/>
              <a:gd name="connsiteX13" fmla="*/ 12001349 w 12192000"/>
              <a:gd name="connsiteY13" fmla="*/ 1654171 h 1841603"/>
              <a:gd name="connsiteX14" fmla="*/ 11998146 w 12192000"/>
              <a:gd name="connsiteY14" fmla="*/ 1651768 h 1841603"/>
              <a:gd name="connsiteX15" fmla="*/ 11998146 w 12192000"/>
              <a:gd name="connsiteY15" fmla="*/ 1642956 h 1841603"/>
              <a:gd name="connsiteX16" fmla="*/ 12022978 w 12192000"/>
              <a:gd name="connsiteY16" fmla="*/ 1629338 h 1841603"/>
              <a:gd name="connsiteX17" fmla="*/ 12024580 w 12192000"/>
              <a:gd name="connsiteY17" fmla="*/ 1618124 h 1841603"/>
              <a:gd name="connsiteX18" fmla="*/ 11997344 w 12192000"/>
              <a:gd name="connsiteY18" fmla="*/ 1605307 h 1841603"/>
              <a:gd name="connsiteX19" fmla="*/ 11965302 w 12192000"/>
              <a:gd name="connsiteY19" fmla="*/ 1591689 h 1841603"/>
              <a:gd name="connsiteX20" fmla="*/ 11965302 w 12192000"/>
              <a:gd name="connsiteY20" fmla="*/ 1584480 h 1841603"/>
              <a:gd name="connsiteX21" fmla="*/ 11963700 w 12192000"/>
              <a:gd name="connsiteY21" fmla="*/ 1581275 h 1841603"/>
              <a:gd name="connsiteX22" fmla="*/ 11963700 w 12192000"/>
              <a:gd name="connsiteY22" fmla="*/ 1561249 h 1841603"/>
              <a:gd name="connsiteX23" fmla="*/ 11990936 w 12192000"/>
              <a:gd name="connsiteY23" fmla="*/ 1554040 h 1841603"/>
              <a:gd name="connsiteX24" fmla="*/ 11990936 w 12192000"/>
              <a:gd name="connsiteY24" fmla="*/ 1542024 h 1841603"/>
              <a:gd name="connsiteX25" fmla="*/ 11933260 w 12192000"/>
              <a:gd name="connsiteY25" fmla="*/ 1507579 h 1841603"/>
              <a:gd name="connsiteX26" fmla="*/ 11899616 w 12192000"/>
              <a:gd name="connsiteY26" fmla="*/ 1477139 h 1841603"/>
              <a:gd name="connsiteX27" fmla="*/ 11899616 w 12192000"/>
              <a:gd name="connsiteY27" fmla="*/ 1474736 h 1841603"/>
              <a:gd name="connsiteX28" fmla="*/ 11901218 w 12192000"/>
              <a:gd name="connsiteY28" fmla="*/ 1474736 h 1841603"/>
              <a:gd name="connsiteX29" fmla="*/ 11901218 w 12192000"/>
              <a:gd name="connsiteY29" fmla="*/ 1464322 h 1841603"/>
              <a:gd name="connsiteX30" fmla="*/ 11894810 w 12192000"/>
              <a:gd name="connsiteY30" fmla="*/ 1453107 h 1841603"/>
              <a:gd name="connsiteX31" fmla="*/ 11896412 w 12192000"/>
              <a:gd name="connsiteY31" fmla="*/ 1453107 h 1841603"/>
              <a:gd name="connsiteX32" fmla="*/ 11898015 w 12192000"/>
              <a:gd name="connsiteY32" fmla="*/ 1451505 h 1841603"/>
              <a:gd name="connsiteX33" fmla="*/ 11898015 w 12192000"/>
              <a:gd name="connsiteY33" fmla="*/ 1447500 h 1841603"/>
              <a:gd name="connsiteX34" fmla="*/ 11895611 w 12192000"/>
              <a:gd name="connsiteY34" fmla="*/ 1447500 h 1841603"/>
              <a:gd name="connsiteX35" fmla="*/ 11898815 w 12192000"/>
              <a:gd name="connsiteY35" fmla="*/ 1435484 h 1841603"/>
              <a:gd name="connsiteX36" fmla="*/ 11887601 w 12192000"/>
              <a:gd name="connsiteY36" fmla="*/ 1425871 h 1841603"/>
              <a:gd name="connsiteX37" fmla="*/ 11876386 w 12192000"/>
              <a:gd name="connsiteY37" fmla="*/ 1435484 h 1841603"/>
              <a:gd name="connsiteX38" fmla="*/ 11879590 w 12192000"/>
              <a:gd name="connsiteY38" fmla="*/ 1447500 h 1841603"/>
              <a:gd name="connsiteX39" fmla="*/ 11877186 w 12192000"/>
              <a:gd name="connsiteY39" fmla="*/ 1447500 h 1841603"/>
              <a:gd name="connsiteX40" fmla="*/ 11877186 w 12192000"/>
              <a:gd name="connsiteY40" fmla="*/ 1451505 h 1841603"/>
              <a:gd name="connsiteX41" fmla="*/ 11878789 w 12192000"/>
              <a:gd name="connsiteY41" fmla="*/ 1453107 h 1841603"/>
              <a:gd name="connsiteX42" fmla="*/ 11880391 w 12192000"/>
              <a:gd name="connsiteY42" fmla="*/ 1453107 h 1841603"/>
              <a:gd name="connsiteX43" fmla="*/ 11873983 w 12192000"/>
              <a:gd name="connsiteY43" fmla="*/ 1464322 h 1841603"/>
              <a:gd name="connsiteX44" fmla="*/ 11873983 w 12192000"/>
              <a:gd name="connsiteY44" fmla="*/ 1474736 h 1841603"/>
              <a:gd name="connsiteX45" fmla="*/ 11875585 w 12192000"/>
              <a:gd name="connsiteY45" fmla="*/ 1474736 h 1841603"/>
              <a:gd name="connsiteX46" fmla="*/ 11875585 w 12192000"/>
              <a:gd name="connsiteY46" fmla="*/ 1477139 h 1841603"/>
              <a:gd name="connsiteX47" fmla="*/ 11841941 w 12192000"/>
              <a:gd name="connsiteY47" fmla="*/ 1507579 h 1841603"/>
              <a:gd name="connsiteX48" fmla="*/ 11784265 w 12192000"/>
              <a:gd name="connsiteY48" fmla="*/ 1542024 h 1841603"/>
              <a:gd name="connsiteX49" fmla="*/ 11784265 w 12192000"/>
              <a:gd name="connsiteY49" fmla="*/ 1554040 h 1841603"/>
              <a:gd name="connsiteX50" fmla="*/ 11811501 w 12192000"/>
              <a:gd name="connsiteY50" fmla="*/ 1561249 h 1841603"/>
              <a:gd name="connsiteX51" fmla="*/ 11811501 w 12192000"/>
              <a:gd name="connsiteY51" fmla="*/ 1581275 h 1841603"/>
              <a:gd name="connsiteX52" fmla="*/ 11809899 w 12192000"/>
              <a:gd name="connsiteY52" fmla="*/ 1584480 h 1841603"/>
              <a:gd name="connsiteX53" fmla="*/ 11809899 w 12192000"/>
              <a:gd name="connsiteY53" fmla="*/ 1591689 h 1841603"/>
              <a:gd name="connsiteX54" fmla="*/ 11777857 w 12192000"/>
              <a:gd name="connsiteY54" fmla="*/ 1605307 h 1841603"/>
              <a:gd name="connsiteX55" fmla="*/ 11750621 w 12192000"/>
              <a:gd name="connsiteY55" fmla="*/ 1618124 h 1841603"/>
              <a:gd name="connsiteX56" fmla="*/ 11752223 w 12192000"/>
              <a:gd name="connsiteY56" fmla="*/ 1629338 h 1841603"/>
              <a:gd name="connsiteX57" fmla="*/ 11777055 w 12192000"/>
              <a:gd name="connsiteY57" fmla="*/ 1642956 h 1841603"/>
              <a:gd name="connsiteX58" fmla="*/ 11777055 w 12192000"/>
              <a:gd name="connsiteY58" fmla="*/ 1651768 h 1841603"/>
              <a:gd name="connsiteX59" fmla="*/ 11773852 w 12192000"/>
              <a:gd name="connsiteY59" fmla="*/ 1654171 h 1841603"/>
              <a:gd name="connsiteX60" fmla="*/ 11773852 w 12192000"/>
              <a:gd name="connsiteY60" fmla="*/ 1661380 h 1841603"/>
              <a:gd name="connsiteX61" fmla="*/ 11747417 w 12192000"/>
              <a:gd name="connsiteY61" fmla="*/ 1672595 h 1841603"/>
              <a:gd name="connsiteX62" fmla="*/ 11726589 w 12192000"/>
              <a:gd name="connsiteY62" fmla="*/ 1685412 h 1841603"/>
              <a:gd name="connsiteX63" fmla="*/ 11726589 w 12192000"/>
              <a:gd name="connsiteY63" fmla="*/ 1690218 h 1841603"/>
              <a:gd name="connsiteX64" fmla="*/ 11753825 w 12192000"/>
              <a:gd name="connsiteY64" fmla="*/ 1697428 h 1841603"/>
              <a:gd name="connsiteX65" fmla="*/ 11753825 w 12192000"/>
              <a:gd name="connsiteY65" fmla="*/ 1709443 h 1841603"/>
              <a:gd name="connsiteX66" fmla="*/ 11755427 w 12192000"/>
              <a:gd name="connsiteY66" fmla="*/ 1711847 h 1841603"/>
              <a:gd name="connsiteX67" fmla="*/ 11755427 w 12192000"/>
              <a:gd name="connsiteY67" fmla="*/ 1754302 h 1841603"/>
              <a:gd name="connsiteX68" fmla="*/ 11708165 w 12192000"/>
              <a:gd name="connsiteY68" fmla="*/ 1754302 h 1841603"/>
              <a:gd name="connsiteX69" fmla="*/ 11672118 w 12192000"/>
              <a:gd name="connsiteY69" fmla="*/ 1738281 h 1841603"/>
              <a:gd name="connsiteX70" fmla="*/ 11670516 w 12192000"/>
              <a:gd name="connsiteY70" fmla="*/ 1713449 h 1841603"/>
              <a:gd name="connsiteX71" fmla="*/ 11692945 w 12192000"/>
              <a:gd name="connsiteY71" fmla="*/ 1698229 h 1841603"/>
              <a:gd name="connsiteX72" fmla="*/ 11700154 w 12192000"/>
              <a:gd name="connsiteY72" fmla="*/ 1688616 h 1841603"/>
              <a:gd name="connsiteX73" fmla="*/ 11669715 w 12192000"/>
              <a:gd name="connsiteY73" fmla="*/ 1681407 h 1841603"/>
              <a:gd name="connsiteX74" fmla="*/ 11668112 w 12192000"/>
              <a:gd name="connsiteY74" fmla="*/ 1657375 h 1841603"/>
              <a:gd name="connsiteX75" fmla="*/ 11692144 w 12192000"/>
              <a:gd name="connsiteY75" fmla="*/ 1644558 h 1841603"/>
              <a:gd name="connsiteX76" fmla="*/ 11696149 w 12192000"/>
              <a:gd name="connsiteY76" fmla="*/ 1635747 h 1841603"/>
              <a:gd name="connsiteX77" fmla="*/ 11667311 w 12192000"/>
              <a:gd name="connsiteY77" fmla="*/ 1626935 h 1841603"/>
              <a:gd name="connsiteX78" fmla="*/ 11665710 w 12192000"/>
              <a:gd name="connsiteY78" fmla="*/ 1601302 h 1841603"/>
              <a:gd name="connsiteX79" fmla="*/ 11691343 w 12192000"/>
              <a:gd name="connsiteY79" fmla="*/ 1586082 h 1841603"/>
              <a:gd name="connsiteX80" fmla="*/ 11695348 w 12192000"/>
              <a:gd name="connsiteY80" fmla="*/ 1580474 h 1841603"/>
              <a:gd name="connsiteX81" fmla="*/ 11663306 w 12192000"/>
              <a:gd name="connsiteY81" fmla="*/ 1570061 h 1841603"/>
              <a:gd name="connsiteX82" fmla="*/ 11663306 w 12192000"/>
              <a:gd name="connsiteY82" fmla="*/ 1544427 h 1841603"/>
              <a:gd name="connsiteX83" fmla="*/ 11688139 w 12192000"/>
              <a:gd name="connsiteY83" fmla="*/ 1533212 h 1841603"/>
              <a:gd name="connsiteX84" fmla="*/ 11692144 w 12192000"/>
              <a:gd name="connsiteY84" fmla="*/ 1527605 h 1841603"/>
              <a:gd name="connsiteX85" fmla="*/ 11660903 w 12192000"/>
              <a:gd name="connsiteY85" fmla="*/ 1515589 h 1841603"/>
              <a:gd name="connsiteX86" fmla="*/ 11662505 w 12192000"/>
              <a:gd name="connsiteY86" fmla="*/ 1492359 h 1841603"/>
              <a:gd name="connsiteX87" fmla="*/ 11682532 w 12192000"/>
              <a:gd name="connsiteY87" fmla="*/ 1481144 h 1841603"/>
              <a:gd name="connsiteX88" fmla="*/ 11686537 w 12192000"/>
              <a:gd name="connsiteY88" fmla="*/ 1472332 h 1841603"/>
              <a:gd name="connsiteX89" fmla="*/ 11660102 w 12192000"/>
              <a:gd name="connsiteY89" fmla="*/ 1459516 h 1841603"/>
              <a:gd name="connsiteX90" fmla="*/ 11660102 w 12192000"/>
              <a:gd name="connsiteY90" fmla="*/ 1435484 h 1841603"/>
              <a:gd name="connsiteX91" fmla="*/ 11682532 w 12192000"/>
              <a:gd name="connsiteY91" fmla="*/ 1430678 h 1841603"/>
              <a:gd name="connsiteX92" fmla="*/ 11686537 w 12192000"/>
              <a:gd name="connsiteY92" fmla="*/ 1422667 h 1841603"/>
              <a:gd name="connsiteX93" fmla="*/ 11659301 w 12192000"/>
              <a:gd name="connsiteY93" fmla="*/ 1409850 h 1841603"/>
              <a:gd name="connsiteX94" fmla="*/ 11659301 w 12192000"/>
              <a:gd name="connsiteY94" fmla="*/ 1387421 h 1841603"/>
              <a:gd name="connsiteX95" fmla="*/ 11680128 w 12192000"/>
              <a:gd name="connsiteY95" fmla="*/ 1378609 h 1841603"/>
              <a:gd name="connsiteX96" fmla="*/ 11684133 w 12192000"/>
              <a:gd name="connsiteY96" fmla="*/ 1369798 h 1841603"/>
              <a:gd name="connsiteX97" fmla="*/ 11653694 w 12192000"/>
              <a:gd name="connsiteY97" fmla="*/ 1357782 h 1841603"/>
              <a:gd name="connsiteX98" fmla="*/ 11653694 w 12192000"/>
              <a:gd name="connsiteY98" fmla="*/ 1340960 h 1841603"/>
              <a:gd name="connsiteX99" fmla="*/ 11678526 w 12192000"/>
              <a:gd name="connsiteY99" fmla="*/ 1323337 h 1841603"/>
              <a:gd name="connsiteX100" fmla="*/ 11684133 w 12192000"/>
              <a:gd name="connsiteY100" fmla="*/ 1306515 h 1841603"/>
              <a:gd name="connsiteX101" fmla="*/ 11582400 w 12192000"/>
              <a:gd name="connsiteY101" fmla="*/ 1256049 h 1841603"/>
              <a:gd name="connsiteX102" fmla="*/ 11582400 w 12192000"/>
              <a:gd name="connsiteY102" fmla="*/ 1253645 h 1841603"/>
              <a:gd name="connsiteX103" fmla="*/ 11584803 w 12192000"/>
              <a:gd name="connsiteY103" fmla="*/ 1251242 h 1841603"/>
              <a:gd name="connsiteX104" fmla="*/ 11584803 w 12192000"/>
              <a:gd name="connsiteY104" fmla="*/ 1249640 h 1841603"/>
              <a:gd name="connsiteX105" fmla="*/ 11581599 w 12192000"/>
              <a:gd name="connsiteY105" fmla="*/ 1248038 h 1841603"/>
              <a:gd name="connsiteX106" fmla="*/ 11581599 w 12192000"/>
              <a:gd name="connsiteY106" fmla="*/ 1236022 h 1841603"/>
              <a:gd name="connsiteX107" fmla="*/ 11593615 w 12192000"/>
              <a:gd name="connsiteY107" fmla="*/ 1232818 h 1841603"/>
              <a:gd name="connsiteX108" fmla="*/ 11593615 w 12192000"/>
              <a:gd name="connsiteY108" fmla="*/ 1225609 h 1841603"/>
              <a:gd name="connsiteX109" fmla="*/ 11574390 w 12192000"/>
              <a:gd name="connsiteY109" fmla="*/ 1209588 h 1841603"/>
              <a:gd name="connsiteX110" fmla="*/ 11574390 w 12192000"/>
              <a:gd name="connsiteY110" fmla="*/ 1204781 h 1841603"/>
              <a:gd name="connsiteX111" fmla="*/ 11581599 w 12192000"/>
              <a:gd name="connsiteY111" fmla="*/ 1199975 h 1841603"/>
              <a:gd name="connsiteX112" fmla="*/ 11581599 w 12192000"/>
              <a:gd name="connsiteY112" fmla="*/ 1195970 h 1841603"/>
              <a:gd name="connsiteX113" fmla="*/ 11574390 w 12192000"/>
              <a:gd name="connsiteY113" fmla="*/ 1189561 h 1841603"/>
              <a:gd name="connsiteX114" fmla="*/ 11563175 w 12192000"/>
              <a:gd name="connsiteY114" fmla="*/ 1177545 h 1841603"/>
              <a:gd name="connsiteX115" fmla="*/ 11570384 w 12192000"/>
              <a:gd name="connsiteY115" fmla="*/ 1164729 h 1841603"/>
              <a:gd name="connsiteX116" fmla="*/ 11555965 w 12192000"/>
              <a:gd name="connsiteY116" fmla="*/ 1152713 h 1841603"/>
              <a:gd name="connsiteX117" fmla="*/ 11541547 w 12192000"/>
              <a:gd name="connsiteY117" fmla="*/ 1164729 h 1841603"/>
              <a:gd name="connsiteX118" fmla="*/ 11548755 w 12192000"/>
              <a:gd name="connsiteY118" fmla="*/ 1177545 h 1841603"/>
              <a:gd name="connsiteX119" fmla="*/ 11537542 w 12192000"/>
              <a:gd name="connsiteY119" fmla="*/ 1189561 h 1841603"/>
              <a:gd name="connsiteX120" fmla="*/ 11530332 w 12192000"/>
              <a:gd name="connsiteY120" fmla="*/ 1195970 h 1841603"/>
              <a:gd name="connsiteX121" fmla="*/ 11530332 w 12192000"/>
              <a:gd name="connsiteY121" fmla="*/ 1199975 h 1841603"/>
              <a:gd name="connsiteX122" fmla="*/ 11537542 w 12192000"/>
              <a:gd name="connsiteY122" fmla="*/ 1204781 h 1841603"/>
              <a:gd name="connsiteX123" fmla="*/ 11537542 w 12192000"/>
              <a:gd name="connsiteY123" fmla="*/ 1209588 h 1841603"/>
              <a:gd name="connsiteX124" fmla="*/ 11517515 w 12192000"/>
              <a:gd name="connsiteY124" fmla="*/ 1225609 h 1841603"/>
              <a:gd name="connsiteX125" fmla="*/ 11517515 w 12192000"/>
              <a:gd name="connsiteY125" fmla="*/ 1232017 h 1841603"/>
              <a:gd name="connsiteX126" fmla="*/ 11530332 w 12192000"/>
              <a:gd name="connsiteY126" fmla="*/ 1235221 h 1841603"/>
              <a:gd name="connsiteX127" fmla="*/ 11530332 w 12192000"/>
              <a:gd name="connsiteY127" fmla="*/ 1247237 h 1841603"/>
              <a:gd name="connsiteX128" fmla="*/ 11527127 w 12192000"/>
              <a:gd name="connsiteY128" fmla="*/ 1248839 h 1841603"/>
              <a:gd name="connsiteX129" fmla="*/ 11527127 w 12192000"/>
              <a:gd name="connsiteY129" fmla="*/ 1252043 h 1841603"/>
              <a:gd name="connsiteX130" fmla="*/ 11528729 w 12192000"/>
              <a:gd name="connsiteY130" fmla="*/ 1254446 h 1841603"/>
              <a:gd name="connsiteX131" fmla="*/ 11528729 w 12192000"/>
              <a:gd name="connsiteY131" fmla="*/ 1256850 h 1841603"/>
              <a:gd name="connsiteX132" fmla="*/ 11426996 w 12192000"/>
              <a:gd name="connsiteY132" fmla="*/ 1307316 h 1841603"/>
              <a:gd name="connsiteX133" fmla="*/ 11432603 w 12192000"/>
              <a:gd name="connsiteY133" fmla="*/ 1324138 h 1841603"/>
              <a:gd name="connsiteX134" fmla="*/ 11457436 w 12192000"/>
              <a:gd name="connsiteY134" fmla="*/ 1341761 h 1841603"/>
              <a:gd name="connsiteX135" fmla="*/ 11457436 w 12192000"/>
              <a:gd name="connsiteY135" fmla="*/ 1358583 h 1841603"/>
              <a:gd name="connsiteX136" fmla="*/ 11426996 w 12192000"/>
              <a:gd name="connsiteY136" fmla="*/ 1370599 h 1841603"/>
              <a:gd name="connsiteX137" fmla="*/ 11431001 w 12192000"/>
              <a:gd name="connsiteY137" fmla="*/ 1379410 h 1841603"/>
              <a:gd name="connsiteX138" fmla="*/ 11451828 w 12192000"/>
              <a:gd name="connsiteY138" fmla="*/ 1388222 h 1841603"/>
              <a:gd name="connsiteX139" fmla="*/ 11451828 w 12192000"/>
              <a:gd name="connsiteY139" fmla="*/ 1410651 h 1841603"/>
              <a:gd name="connsiteX140" fmla="*/ 11424593 w 12192000"/>
              <a:gd name="connsiteY140" fmla="*/ 1423468 h 1841603"/>
              <a:gd name="connsiteX141" fmla="*/ 11428598 w 12192000"/>
              <a:gd name="connsiteY141" fmla="*/ 1431479 h 1841603"/>
              <a:gd name="connsiteX142" fmla="*/ 11451028 w 12192000"/>
              <a:gd name="connsiteY142" fmla="*/ 1436285 h 1841603"/>
              <a:gd name="connsiteX143" fmla="*/ 11451028 w 12192000"/>
              <a:gd name="connsiteY143" fmla="*/ 1460317 h 1841603"/>
              <a:gd name="connsiteX144" fmla="*/ 11424593 w 12192000"/>
              <a:gd name="connsiteY144" fmla="*/ 1473133 h 1841603"/>
              <a:gd name="connsiteX145" fmla="*/ 11428598 w 12192000"/>
              <a:gd name="connsiteY145" fmla="*/ 1481945 h 1841603"/>
              <a:gd name="connsiteX146" fmla="*/ 11449426 w 12192000"/>
              <a:gd name="connsiteY146" fmla="*/ 1493160 h 1841603"/>
              <a:gd name="connsiteX147" fmla="*/ 11450227 w 12192000"/>
              <a:gd name="connsiteY147" fmla="*/ 1509181 h 1841603"/>
              <a:gd name="connsiteX148" fmla="*/ 11442216 w 12192000"/>
              <a:gd name="connsiteY148" fmla="*/ 1509181 h 1841603"/>
              <a:gd name="connsiteX149" fmla="*/ 11442216 w 12192000"/>
              <a:gd name="connsiteY149" fmla="*/ 1502772 h 1841603"/>
              <a:gd name="connsiteX150" fmla="*/ 11387744 w 12192000"/>
              <a:gd name="connsiteY150" fmla="*/ 1502772 h 1841603"/>
              <a:gd name="connsiteX151" fmla="*/ 11387744 w 12192000"/>
              <a:gd name="connsiteY151" fmla="*/ 1420264 h 1841603"/>
              <a:gd name="connsiteX152" fmla="*/ 11378933 w 12192000"/>
              <a:gd name="connsiteY152" fmla="*/ 1420264 h 1841603"/>
              <a:gd name="connsiteX153" fmla="*/ 11378933 w 12192000"/>
              <a:gd name="connsiteY153" fmla="*/ 1393829 h 1841603"/>
              <a:gd name="connsiteX154" fmla="*/ 11370122 w 12192000"/>
              <a:gd name="connsiteY154" fmla="*/ 1393829 h 1841603"/>
              <a:gd name="connsiteX155" fmla="*/ 11370122 w 12192000"/>
              <a:gd name="connsiteY155" fmla="*/ 1399437 h 1841603"/>
              <a:gd name="connsiteX156" fmla="*/ 11364514 w 12192000"/>
              <a:gd name="connsiteY156" fmla="*/ 1399437 h 1841603"/>
              <a:gd name="connsiteX157" fmla="*/ 11364514 w 12192000"/>
              <a:gd name="connsiteY157" fmla="*/ 1388222 h 1841603"/>
              <a:gd name="connsiteX158" fmla="*/ 11374127 w 12192000"/>
              <a:gd name="connsiteY158" fmla="*/ 1377808 h 1841603"/>
              <a:gd name="connsiteX159" fmla="*/ 11382137 w 12192000"/>
              <a:gd name="connsiteY159" fmla="*/ 1360185 h 1841603"/>
              <a:gd name="connsiteX160" fmla="*/ 11359708 w 12192000"/>
              <a:gd name="connsiteY160" fmla="*/ 1360185 h 1841603"/>
              <a:gd name="connsiteX161" fmla="*/ 11359708 w 12192000"/>
              <a:gd name="connsiteY161" fmla="*/ 1352976 h 1841603"/>
              <a:gd name="connsiteX162" fmla="*/ 11308440 w 12192000"/>
              <a:gd name="connsiteY162" fmla="*/ 1352976 h 1841603"/>
              <a:gd name="connsiteX163" fmla="*/ 11308440 w 12192000"/>
              <a:gd name="connsiteY163" fmla="*/ 1357782 h 1841603"/>
              <a:gd name="connsiteX164" fmla="*/ 11291618 w 12192000"/>
              <a:gd name="connsiteY164" fmla="*/ 1357782 h 1841603"/>
              <a:gd name="connsiteX165" fmla="*/ 11291618 w 12192000"/>
              <a:gd name="connsiteY165" fmla="*/ 1320133 h 1841603"/>
              <a:gd name="connsiteX166" fmla="*/ 11244356 w 12192000"/>
              <a:gd name="connsiteY166" fmla="*/ 1320133 h 1841603"/>
              <a:gd name="connsiteX167" fmla="*/ 11244356 w 12192000"/>
              <a:gd name="connsiteY167" fmla="*/ 1324138 h 1841603"/>
              <a:gd name="connsiteX168" fmla="*/ 11239550 w 12192000"/>
              <a:gd name="connsiteY168" fmla="*/ 1324138 h 1841603"/>
              <a:gd name="connsiteX169" fmla="*/ 11239550 w 12192000"/>
              <a:gd name="connsiteY169" fmla="*/ 1356180 h 1841603"/>
              <a:gd name="connsiteX170" fmla="*/ 11235545 w 12192000"/>
              <a:gd name="connsiteY170" fmla="*/ 1356180 h 1841603"/>
              <a:gd name="connsiteX171" fmla="*/ 11235545 w 12192000"/>
              <a:gd name="connsiteY171" fmla="*/ 1225609 h 1841603"/>
              <a:gd name="connsiteX172" fmla="*/ 11210712 w 12192000"/>
              <a:gd name="connsiteY172" fmla="*/ 1225609 h 1841603"/>
              <a:gd name="connsiteX173" fmla="*/ 11210712 w 12192000"/>
              <a:gd name="connsiteY173" fmla="*/ 1195970 h 1841603"/>
              <a:gd name="connsiteX174" fmla="*/ 11205906 w 12192000"/>
              <a:gd name="connsiteY174" fmla="*/ 1195970 h 1841603"/>
              <a:gd name="connsiteX175" fmla="*/ 11205906 w 12192000"/>
              <a:gd name="connsiteY175" fmla="*/ 1199174 h 1841603"/>
              <a:gd name="connsiteX176" fmla="*/ 11186681 w 12192000"/>
              <a:gd name="connsiteY176" fmla="*/ 1199174 h 1841603"/>
              <a:gd name="connsiteX177" fmla="*/ 11141822 w 12192000"/>
              <a:gd name="connsiteY177" fmla="*/ 1147907 h 1841603"/>
              <a:gd name="connsiteX178" fmla="*/ 11141822 w 12192000"/>
              <a:gd name="connsiteY178" fmla="*/ 1067000 h 1841603"/>
              <a:gd name="connsiteX179" fmla="*/ 11137016 w 12192000"/>
              <a:gd name="connsiteY179" fmla="*/ 1067000 h 1841603"/>
              <a:gd name="connsiteX180" fmla="*/ 11137016 w 12192000"/>
              <a:gd name="connsiteY180" fmla="*/ 1145503 h 1841603"/>
              <a:gd name="connsiteX181" fmla="*/ 11100167 w 12192000"/>
              <a:gd name="connsiteY181" fmla="*/ 1103849 h 1841603"/>
              <a:gd name="connsiteX182" fmla="*/ 11100167 w 12192000"/>
              <a:gd name="connsiteY182" fmla="*/ 1095838 h 1841603"/>
              <a:gd name="connsiteX183" fmla="*/ 11094560 w 12192000"/>
              <a:gd name="connsiteY183" fmla="*/ 1095838 h 1841603"/>
              <a:gd name="connsiteX184" fmla="*/ 11094560 w 12192000"/>
              <a:gd name="connsiteY184" fmla="*/ 1120671 h 1841603"/>
              <a:gd name="connsiteX185" fmla="*/ 11046497 w 12192000"/>
              <a:gd name="connsiteY185" fmla="*/ 1203179 h 1841603"/>
              <a:gd name="connsiteX186" fmla="*/ 11046497 w 12192000"/>
              <a:gd name="connsiteY186" fmla="*/ 1041367 h 1841603"/>
              <a:gd name="connsiteX187" fmla="*/ 11042491 w 12192000"/>
              <a:gd name="connsiteY187" fmla="*/ 1041367 h 1841603"/>
              <a:gd name="connsiteX188" fmla="*/ 11042491 w 12192000"/>
              <a:gd name="connsiteY188" fmla="*/ 1221603 h 1841603"/>
              <a:gd name="connsiteX189" fmla="*/ 11035282 w 12192000"/>
              <a:gd name="connsiteY189" fmla="*/ 1221603 h 1841603"/>
              <a:gd name="connsiteX190" fmla="*/ 11035282 w 12192000"/>
              <a:gd name="connsiteY190" fmla="*/ 1210389 h 1841603"/>
              <a:gd name="connsiteX191" fmla="*/ 11028072 w 12192000"/>
              <a:gd name="connsiteY191" fmla="*/ 1210389 h 1841603"/>
              <a:gd name="connsiteX192" fmla="*/ 11028072 w 12192000"/>
              <a:gd name="connsiteY192" fmla="*/ 1220001 h 1841603"/>
              <a:gd name="connsiteX193" fmla="*/ 11021664 w 12192000"/>
              <a:gd name="connsiteY193" fmla="*/ 1220001 h 1841603"/>
              <a:gd name="connsiteX194" fmla="*/ 11021664 w 12192000"/>
              <a:gd name="connsiteY194" fmla="*/ 1208786 h 1841603"/>
              <a:gd name="connsiteX195" fmla="*/ 11016056 w 12192000"/>
              <a:gd name="connsiteY195" fmla="*/ 1208786 h 1841603"/>
              <a:gd name="connsiteX196" fmla="*/ 11016056 w 12192000"/>
              <a:gd name="connsiteY196" fmla="*/ 1242431 h 1841603"/>
              <a:gd name="connsiteX197" fmla="*/ 11002439 w 12192000"/>
              <a:gd name="connsiteY197" fmla="*/ 1242431 h 1841603"/>
              <a:gd name="connsiteX198" fmla="*/ 11002439 w 12192000"/>
              <a:gd name="connsiteY198" fmla="*/ 1353777 h 1841603"/>
              <a:gd name="connsiteX199" fmla="*/ 10997633 w 12192000"/>
              <a:gd name="connsiteY199" fmla="*/ 1353777 h 1841603"/>
              <a:gd name="connsiteX200" fmla="*/ 10997633 w 12192000"/>
              <a:gd name="connsiteY200" fmla="*/ 1358583 h 1841603"/>
              <a:gd name="connsiteX201" fmla="*/ 11001638 w 12192000"/>
              <a:gd name="connsiteY201" fmla="*/ 1358583 h 1841603"/>
              <a:gd name="connsiteX202" fmla="*/ 11001638 w 12192000"/>
              <a:gd name="connsiteY202" fmla="*/ 1368997 h 1841603"/>
              <a:gd name="connsiteX203" fmla="*/ 10971198 w 12192000"/>
              <a:gd name="connsiteY203" fmla="*/ 1368997 h 1841603"/>
              <a:gd name="connsiteX204" fmla="*/ 10971198 w 12192000"/>
              <a:gd name="connsiteY204" fmla="*/ 1364190 h 1841603"/>
              <a:gd name="connsiteX205" fmla="*/ 10963187 w 12192000"/>
              <a:gd name="connsiteY205" fmla="*/ 1364190 h 1841603"/>
              <a:gd name="connsiteX206" fmla="*/ 10963187 w 12192000"/>
              <a:gd name="connsiteY206" fmla="*/ 1370599 h 1841603"/>
              <a:gd name="connsiteX207" fmla="*/ 10937554 w 12192000"/>
              <a:gd name="connsiteY207" fmla="*/ 1370599 h 1841603"/>
              <a:gd name="connsiteX208" fmla="*/ 10937554 w 12192000"/>
              <a:gd name="connsiteY208" fmla="*/ 1405845 h 1841603"/>
              <a:gd name="connsiteX209" fmla="*/ 10923935 w 12192000"/>
              <a:gd name="connsiteY209" fmla="*/ 1405845 h 1841603"/>
              <a:gd name="connsiteX210" fmla="*/ 10923935 w 12192000"/>
              <a:gd name="connsiteY210" fmla="*/ 1397835 h 1841603"/>
              <a:gd name="connsiteX211" fmla="*/ 10883082 w 12192000"/>
              <a:gd name="connsiteY211" fmla="*/ 1397835 h 1841603"/>
              <a:gd name="connsiteX212" fmla="*/ 10883082 w 12192000"/>
              <a:gd name="connsiteY212" fmla="*/ 1323337 h 1841603"/>
              <a:gd name="connsiteX213" fmla="*/ 10871066 w 12192000"/>
              <a:gd name="connsiteY213" fmla="*/ 1323337 h 1841603"/>
              <a:gd name="connsiteX214" fmla="*/ 10871066 w 12192000"/>
              <a:gd name="connsiteY214" fmla="*/ 1345766 h 1841603"/>
              <a:gd name="connsiteX215" fmla="*/ 10857449 w 12192000"/>
              <a:gd name="connsiteY215" fmla="*/ 1345766 h 1841603"/>
              <a:gd name="connsiteX216" fmla="*/ 10857449 w 12192000"/>
              <a:gd name="connsiteY216" fmla="*/ 1337756 h 1841603"/>
              <a:gd name="connsiteX217" fmla="*/ 10849438 w 12192000"/>
              <a:gd name="connsiteY217" fmla="*/ 1337756 h 1841603"/>
              <a:gd name="connsiteX218" fmla="*/ 10849438 w 12192000"/>
              <a:gd name="connsiteY218" fmla="*/ 1344965 h 1841603"/>
              <a:gd name="connsiteX219" fmla="*/ 10826208 w 12192000"/>
              <a:gd name="connsiteY219" fmla="*/ 1344965 h 1841603"/>
              <a:gd name="connsiteX220" fmla="*/ 10826208 w 12192000"/>
              <a:gd name="connsiteY220" fmla="*/ 1018937 h 1841603"/>
              <a:gd name="connsiteX221" fmla="*/ 10818197 w 12192000"/>
              <a:gd name="connsiteY221" fmla="*/ 1018937 h 1841603"/>
              <a:gd name="connsiteX222" fmla="*/ 10818197 w 12192000"/>
              <a:gd name="connsiteY222" fmla="*/ 1099844 h 1841603"/>
              <a:gd name="connsiteX223" fmla="*/ 10756517 w 12192000"/>
              <a:gd name="connsiteY223" fmla="*/ 1099844 h 1841603"/>
              <a:gd name="connsiteX224" fmla="*/ 10756517 w 12192000"/>
              <a:gd name="connsiteY224" fmla="*/ 1018937 h 1841603"/>
              <a:gd name="connsiteX225" fmla="*/ 10750909 w 12192000"/>
              <a:gd name="connsiteY225" fmla="*/ 1018937 h 1841603"/>
              <a:gd name="connsiteX226" fmla="*/ 10750909 w 12192000"/>
              <a:gd name="connsiteY226" fmla="*/ 1083021 h 1841603"/>
              <a:gd name="connsiteX227" fmla="*/ 10730081 w 12192000"/>
              <a:gd name="connsiteY227" fmla="*/ 1083021 h 1841603"/>
              <a:gd name="connsiteX228" fmla="*/ 10730081 w 12192000"/>
              <a:gd name="connsiteY228" fmla="*/ 1099844 h 1841603"/>
              <a:gd name="connsiteX229" fmla="*/ 10661191 w 12192000"/>
              <a:gd name="connsiteY229" fmla="*/ 1099844 h 1841603"/>
              <a:gd name="connsiteX230" fmla="*/ 10661191 w 12192000"/>
              <a:gd name="connsiteY230" fmla="*/ 1062995 h 1841603"/>
              <a:gd name="connsiteX231" fmla="*/ 10581887 w 12192000"/>
              <a:gd name="connsiteY231" fmla="*/ 1062995 h 1841603"/>
              <a:gd name="connsiteX232" fmla="*/ 10581887 w 12192000"/>
              <a:gd name="connsiteY232" fmla="*/ 1054985 h 1841603"/>
              <a:gd name="connsiteX233" fmla="*/ 10558656 w 12192000"/>
              <a:gd name="connsiteY233" fmla="*/ 1054985 h 1841603"/>
              <a:gd name="connsiteX234" fmla="*/ 10541834 w 12192000"/>
              <a:gd name="connsiteY234" fmla="*/ 1067000 h 1841603"/>
              <a:gd name="connsiteX235" fmla="*/ 10526614 w 12192000"/>
              <a:gd name="connsiteY235" fmla="*/ 1067000 h 1841603"/>
              <a:gd name="connsiteX236" fmla="*/ 10526614 w 12192000"/>
              <a:gd name="connsiteY236" fmla="*/ 1056587 h 1841603"/>
              <a:gd name="connsiteX237" fmla="*/ 10471342 w 12192000"/>
              <a:gd name="connsiteY237" fmla="*/ 1056587 h 1841603"/>
              <a:gd name="connsiteX238" fmla="*/ 10471342 w 12192000"/>
              <a:gd name="connsiteY238" fmla="*/ 1062995 h 1841603"/>
              <a:gd name="connsiteX239" fmla="*/ 10457724 w 12192000"/>
              <a:gd name="connsiteY239" fmla="*/ 1062995 h 1841603"/>
              <a:gd name="connsiteX240" fmla="*/ 10457724 w 12192000"/>
              <a:gd name="connsiteY240" fmla="*/ 1054985 h 1841603"/>
              <a:gd name="connsiteX241" fmla="*/ 10376017 w 12192000"/>
              <a:gd name="connsiteY241" fmla="*/ 1054985 h 1841603"/>
              <a:gd name="connsiteX242" fmla="*/ 10354388 w 12192000"/>
              <a:gd name="connsiteY242" fmla="*/ 1071006 h 1841603"/>
              <a:gd name="connsiteX243" fmla="*/ 10263870 w 12192000"/>
              <a:gd name="connsiteY243" fmla="*/ 1071006 h 1841603"/>
              <a:gd name="connsiteX244" fmla="*/ 10263870 w 12192000"/>
              <a:gd name="connsiteY244" fmla="*/ 1085425 h 1841603"/>
              <a:gd name="connsiteX245" fmla="*/ 10207796 w 12192000"/>
              <a:gd name="connsiteY245" fmla="*/ 1085425 h 1841603"/>
              <a:gd name="connsiteX246" fmla="*/ 10207796 w 12192000"/>
              <a:gd name="connsiteY246" fmla="*/ 1018937 h 1841603"/>
              <a:gd name="connsiteX247" fmla="*/ 10202189 w 12192000"/>
              <a:gd name="connsiteY247" fmla="*/ 1018937 h 1841603"/>
              <a:gd name="connsiteX248" fmla="*/ 10202189 w 12192000"/>
              <a:gd name="connsiteY248" fmla="*/ 1077414 h 1841603"/>
              <a:gd name="connsiteX249" fmla="*/ 10186167 w 12192000"/>
              <a:gd name="connsiteY249" fmla="*/ 1077414 h 1841603"/>
              <a:gd name="connsiteX250" fmla="*/ 10186167 w 12192000"/>
              <a:gd name="connsiteY250" fmla="*/ 1103849 h 1841603"/>
              <a:gd name="connsiteX251" fmla="*/ 10162937 w 12192000"/>
              <a:gd name="connsiteY251" fmla="*/ 1103849 h 1841603"/>
              <a:gd name="connsiteX252" fmla="*/ 10162937 w 12192000"/>
              <a:gd name="connsiteY252" fmla="*/ 1133488 h 1841603"/>
              <a:gd name="connsiteX253" fmla="*/ 10131697 w 12192000"/>
              <a:gd name="connsiteY253" fmla="*/ 1133488 h 1841603"/>
              <a:gd name="connsiteX254" fmla="*/ 10131697 w 12192000"/>
              <a:gd name="connsiteY254" fmla="*/ 1125477 h 1841603"/>
              <a:gd name="connsiteX255" fmla="*/ 10108466 w 12192000"/>
              <a:gd name="connsiteY255" fmla="*/ 1125477 h 1841603"/>
              <a:gd name="connsiteX256" fmla="*/ 10108466 w 12192000"/>
              <a:gd name="connsiteY256" fmla="*/ 1147907 h 1841603"/>
              <a:gd name="connsiteX257" fmla="*/ 10089240 w 12192000"/>
              <a:gd name="connsiteY257" fmla="*/ 1166331 h 1841603"/>
              <a:gd name="connsiteX258" fmla="*/ 10089240 w 12192000"/>
              <a:gd name="connsiteY258" fmla="*/ 1339358 h 1841603"/>
              <a:gd name="connsiteX259" fmla="*/ 10082031 w 12192000"/>
              <a:gd name="connsiteY259" fmla="*/ 1347368 h 1841603"/>
              <a:gd name="connsiteX260" fmla="*/ 10082031 w 12192000"/>
              <a:gd name="connsiteY260" fmla="*/ 1377808 h 1841603"/>
              <a:gd name="connsiteX261" fmla="*/ 10074821 w 12192000"/>
              <a:gd name="connsiteY261" fmla="*/ 1377808 h 1841603"/>
              <a:gd name="connsiteX262" fmla="*/ 10074821 w 12192000"/>
              <a:gd name="connsiteY262" fmla="*/ 1385819 h 1841603"/>
              <a:gd name="connsiteX263" fmla="*/ 10052392 w 12192000"/>
              <a:gd name="connsiteY263" fmla="*/ 1385819 h 1841603"/>
              <a:gd name="connsiteX264" fmla="*/ 10052392 w 12192000"/>
              <a:gd name="connsiteY264" fmla="*/ 785831 h 1841603"/>
              <a:gd name="connsiteX265" fmla="*/ 10016345 w 12192000"/>
              <a:gd name="connsiteY265" fmla="*/ 785831 h 1841603"/>
              <a:gd name="connsiteX266" fmla="*/ 10016345 w 12192000"/>
              <a:gd name="connsiteY266" fmla="*/ 777020 h 1841603"/>
              <a:gd name="connsiteX267" fmla="*/ 10001926 w 12192000"/>
              <a:gd name="connsiteY267" fmla="*/ 777020 h 1841603"/>
              <a:gd name="connsiteX268" fmla="*/ 10001926 w 12192000"/>
              <a:gd name="connsiteY268" fmla="*/ 785030 h 1841603"/>
              <a:gd name="connsiteX269" fmla="*/ 9967481 w 12192000"/>
              <a:gd name="connsiteY269" fmla="*/ 785030 h 1841603"/>
              <a:gd name="connsiteX270" fmla="*/ 9967481 w 12192000"/>
              <a:gd name="connsiteY270" fmla="*/ 563940 h 1841603"/>
              <a:gd name="connsiteX271" fmla="*/ 9917014 w 12192000"/>
              <a:gd name="connsiteY271" fmla="*/ 563940 h 1841603"/>
              <a:gd name="connsiteX272" fmla="*/ 9917014 w 12192000"/>
              <a:gd name="connsiteY272" fmla="*/ 504662 h 1841603"/>
              <a:gd name="connsiteX273" fmla="*/ 9909805 w 12192000"/>
              <a:gd name="connsiteY273" fmla="*/ 504662 h 1841603"/>
              <a:gd name="connsiteX274" fmla="*/ 9909805 w 12192000"/>
              <a:gd name="connsiteY274" fmla="*/ 541511 h 1841603"/>
              <a:gd name="connsiteX275" fmla="*/ 9868951 w 12192000"/>
              <a:gd name="connsiteY275" fmla="*/ 541511 h 1841603"/>
              <a:gd name="connsiteX276" fmla="*/ 9868951 w 12192000"/>
              <a:gd name="connsiteY276" fmla="*/ 528694 h 1841603"/>
              <a:gd name="connsiteX277" fmla="*/ 9863344 w 12192000"/>
              <a:gd name="connsiteY277" fmla="*/ 528694 h 1841603"/>
              <a:gd name="connsiteX278" fmla="*/ 9863344 w 12192000"/>
              <a:gd name="connsiteY278" fmla="*/ 539108 h 1841603"/>
              <a:gd name="connsiteX279" fmla="*/ 9775229 w 12192000"/>
              <a:gd name="connsiteY279" fmla="*/ 539108 h 1841603"/>
              <a:gd name="connsiteX280" fmla="*/ 9775229 w 12192000"/>
              <a:gd name="connsiteY280" fmla="*/ 504662 h 1841603"/>
              <a:gd name="connsiteX281" fmla="*/ 9769621 w 12192000"/>
              <a:gd name="connsiteY281" fmla="*/ 504662 h 1841603"/>
              <a:gd name="connsiteX282" fmla="*/ 9769621 w 12192000"/>
              <a:gd name="connsiteY282" fmla="*/ 552725 h 1841603"/>
              <a:gd name="connsiteX283" fmla="*/ 9756804 w 12192000"/>
              <a:gd name="connsiteY283" fmla="*/ 552725 h 1841603"/>
              <a:gd name="connsiteX284" fmla="*/ 9756804 w 12192000"/>
              <a:gd name="connsiteY284" fmla="*/ 546317 h 1841603"/>
              <a:gd name="connsiteX285" fmla="*/ 9747192 w 12192000"/>
              <a:gd name="connsiteY285" fmla="*/ 546317 h 1841603"/>
              <a:gd name="connsiteX286" fmla="*/ 9747192 w 12192000"/>
              <a:gd name="connsiteY286" fmla="*/ 573553 h 1841603"/>
              <a:gd name="connsiteX287" fmla="*/ 9699129 w 12192000"/>
              <a:gd name="connsiteY287" fmla="*/ 573553 h 1841603"/>
              <a:gd name="connsiteX288" fmla="*/ 9682306 w 12192000"/>
              <a:gd name="connsiteY288" fmla="*/ 585569 h 1841603"/>
              <a:gd name="connsiteX289" fmla="*/ 9682306 w 12192000"/>
              <a:gd name="connsiteY289" fmla="*/ 863533 h 1841603"/>
              <a:gd name="connsiteX290" fmla="*/ 9685510 w 12192000"/>
              <a:gd name="connsiteY290" fmla="*/ 863533 h 1841603"/>
              <a:gd name="connsiteX291" fmla="*/ 9685510 w 12192000"/>
              <a:gd name="connsiteY291" fmla="*/ 877952 h 1841603"/>
              <a:gd name="connsiteX292" fmla="*/ 9682306 w 12192000"/>
              <a:gd name="connsiteY292" fmla="*/ 877952 h 1841603"/>
              <a:gd name="connsiteX293" fmla="*/ 9682306 w 12192000"/>
              <a:gd name="connsiteY293" fmla="*/ 1441091 h 1841603"/>
              <a:gd name="connsiteX294" fmla="*/ 9672694 w 12192000"/>
              <a:gd name="connsiteY294" fmla="*/ 1451505 h 1841603"/>
              <a:gd name="connsiteX295" fmla="*/ 9672694 w 12192000"/>
              <a:gd name="connsiteY295" fmla="*/ 1466725 h 1841603"/>
              <a:gd name="connsiteX296" fmla="*/ 9621426 w 12192000"/>
              <a:gd name="connsiteY296" fmla="*/ 1466725 h 1841603"/>
              <a:gd name="connsiteX297" fmla="*/ 9621426 w 12192000"/>
              <a:gd name="connsiteY297" fmla="*/ 1484348 h 1841603"/>
              <a:gd name="connsiteX298" fmla="*/ 9627835 w 12192000"/>
              <a:gd name="connsiteY298" fmla="*/ 1484348 h 1841603"/>
              <a:gd name="connsiteX299" fmla="*/ 9627835 w 12192000"/>
              <a:gd name="connsiteY299" fmla="*/ 1509181 h 1841603"/>
              <a:gd name="connsiteX300" fmla="*/ 9566955 w 12192000"/>
              <a:gd name="connsiteY300" fmla="*/ 1509181 h 1841603"/>
              <a:gd name="connsiteX301" fmla="*/ 9566955 w 12192000"/>
              <a:gd name="connsiteY301" fmla="*/ 1414657 h 1841603"/>
              <a:gd name="connsiteX302" fmla="*/ 9528505 w 12192000"/>
              <a:gd name="connsiteY302" fmla="*/ 1414657 h 1841603"/>
              <a:gd name="connsiteX303" fmla="*/ 9527704 w 12192000"/>
              <a:gd name="connsiteY303" fmla="*/ 1256850 h 1841603"/>
              <a:gd name="connsiteX304" fmla="*/ 9458814 w 12192000"/>
              <a:gd name="connsiteY304" fmla="*/ 732962 h 1841603"/>
              <a:gd name="connsiteX305" fmla="*/ 9299404 w 12192000"/>
              <a:gd name="connsiteY305" fmla="*/ 485437 h 1841603"/>
              <a:gd name="connsiteX306" fmla="*/ 9139995 w 12192000"/>
              <a:gd name="connsiteY306" fmla="*/ 732962 h 1841603"/>
              <a:gd name="connsiteX307" fmla="*/ 9072706 w 12192000"/>
              <a:gd name="connsiteY307" fmla="*/ 1205582 h 1841603"/>
              <a:gd name="connsiteX308" fmla="*/ 9024643 w 12192000"/>
              <a:gd name="connsiteY308" fmla="*/ 1205582 h 1841603"/>
              <a:gd name="connsiteX309" fmla="*/ 9024643 w 12192000"/>
              <a:gd name="connsiteY309" fmla="*/ 1191163 h 1841603"/>
              <a:gd name="connsiteX310" fmla="*/ 9003816 w 12192000"/>
              <a:gd name="connsiteY310" fmla="*/ 1191163 h 1841603"/>
              <a:gd name="connsiteX311" fmla="*/ 9003816 w 12192000"/>
              <a:gd name="connsiteY311" fmla="*/ 1202378 h 1841603"/>
              <a:gd name="connsiteX312" fmla="*/ 8988596 w 12192000"/>
              <a:gd name="connsiteY312" fmla="*/ 1202378 h 1841603"/>
              <a:gd name="connsiteX313" fmla="*/ 8988596 w 12192000"/>
              <a:gd name="connsiteY313" fmla="*/ 1199174 h 1841603"/>
              <a:gd name="connsiteX314" fmla="*/ 8974978 w 12192000"/>
              <a:gd name="connsiteY314" fmla="*/ 1199174 h 1841603"/>
              <a:gd name="connsiteX315" fmla="*/ 8974978 w 12192000"/>
              <a:gd name="connsiteY315" fmla="*/ 1210389 h 1841603"/>
              <a:gd name="connsiteX316" fmla="*/ 8914099 w 12192000"/>
              <a:gd name="connsiteY316" fmla="*/ 1210389 h 1841603"/>
              <a:gd name="connsiteX317" fmla="*/ 8914099 w 12192000"/>
              <a:gd name="connsiteY317" fmla="*/ 1238425 h 1841603"/>
              <a:gd name="connsiteX318" fmla="*/ 8878852 w 12192000"/>
              <a:gd name="connsiteY318" fmla="*/ 1238425 h 1841603"/>
              <a:gd name="connsiteX319" fmla="*/ 8878852 w 12192000"/>
              <a:gd name="connsiteY319" fmla="*/ 1372201 h 1841603"/>
              <a:gd name="connsiteX320" fmla="*/ 8866036 w 12192000"/>
              <a:gd name="connsiteY320" fmla="*/ 1372201 h 1841603"/>
              <a:gd name="connsiteX321" fmla="*/ 8866036 w 12192000"/>
              <a:gd name="connsiteY321" fmla="*/ 1423468 h 1841603"/>
              <a:gd name="connsiteX322" fmla="*/ 8843606 w 12192000"/>
              <a:gd name="connsiteY322" fmla="*/ 1423468 h 1841603"/>
              <a:gd name="connsiteX323" fmla="*/ 8843606 w 12192000"/>
              <a:gd name="connsiteY323" fmla="*/ 1306515 h 1841603"/>
              <a:gd name="connsiteX324" fmla="*/ 8835595 w 12192000"/>
              <a:gd name="connsiteY324" fmla="*/ 1306515 h 1841603"/>
              <a:gd name="connsiteX325" fmla="*/ 8835595 w 12192000"/>
              <a:gd name="connsiteY325" fmla="*/ 1335353 h 1841603"/>
              <a:gd name="connsiteX326" fmla="*/ 8797144 w 12192000"/>
              <a:gd name="connsiteY326" fmla="*/ 1335353 h 1841603"/>
              <a:gd name="connsiteX327" fmla="*/ 8797144 w 12192000"/>
              <a:gd name="connsiteY327" fmla="*/ 1223205 h 1841603"/>
              <a:gd name="connsiteX328" fmla="*/ 8753888 w 12192000"/>
              <a:gd name="connsiteY328" fmla="*/ 1223205 h 1841603"/>
              <a:gd name="connsiteX329" fmla="*/ 8753888 w 12192000"/>
              <a:gd name="connsiteY329" fmla="*/ 1204781 h 1841603"/>
              <a:gd name="connsiteX330" fmla="*/ 8685799 w 12192000"/>
              <a:gd name="connsiteY330" fmla="*/ 1204781 h 1841603"/>
              <a:gd name="connsiteX331" fmla="*/ 8685799 w 12192000"/>
              <a:gd name="connsiteY331" fmla="*/ 1155917 h 1841603"/>
              <a:gd name="connsiteX332" fmla="*/ 8673783 w 12192000"/>
              <a:gd name="connsiteY332" fmla="*/ 1155917 h 1841603"/>
              <a:gd name="connsiteX333" fmla="*/ 8673783 w 12192000"/>
              <a:gd name="connsiteY333" fmla="*/ 1201577 h 1841603"/>
              <a:gd name="connsiteX334" fmla="*/ 8659364 w 12192000"/>
              <a:gd name="connsiteY334" fmla="*/ 1201577 h 1841603"/>
              <a:gd name="connsiteX335" fmla="*/ 8659364 w 12192000"/>
              <a:gd name="connsiteY335" fmla="*/ 1215996 h 1841603"/>
              <a:gd name="connsiteX336" fmla="*/ 8646547 w 12192000"/>
              <a:gd name="connsiteY336" fmla="*/ 1215996 h 1841603"/>
              <a:gd name="connsiteX337" fmla="*/ 8646547 w 12192000"/>
              <a:gd name="connsiteY337" fmla="*/ 1244033 h 1841603"/>
              <a:gd name="connsiteX338" fmla="*/ 8604091 w 12192000"/>
              <a:gd name="connsiteY338" fmla="*/ 1244033 h 1841603"/>
              <a:gd name="connsiteX339" fmla="*/ 8604091 w 12192000"/>
              <a:gd name="connsiteY339" fmla="*/ 1393028 h 1841603"/>
              <a:gd name="connsiteX340" fmla="*/ 8569647 w 12192000"/>
              <a:gd name="connsiteY340" fmla="*/ 1393028 h 1841603"/>
              <a:gd name="connsiteX341" fmla="*/ 8569647 w 12192000"/>
              <a:gd name="connsiteY341" fmla="*/ 672082 h 1841603"/>
              <a:gd name="connsiteX342" fmla="*/ 8516776 w 12192000"/>
              <a:gd name="connsiteY342" fmla="*/ 672082 h 1841603"/>
              <a:gd name="connsiteX343" fmla="*/ 8516776 w 12192000"/>
              <a:gd name="connsiteY343" fmla="*/ 647250 h 1841603"/>
              <a:gd name="connsiteX344" fmla="*/ 8522384 w 12192000"/>
              <a:gd name="connsiteY344" fmla="*/ 647250 h 1841603"/>
              <a:gd name="connsiteX345" fmla="*/ 8522384 w 12192000"/>
              <a:gd name="connsiteY345" fmla="*/ 292384 h 1841603"/>
              <a:gd name="connsiteX346" fmla="*/ 8512771 w 12192000"/>
              <a:gd name="connsiteY346" fmla="*/ 292384 h 1841603"/>
              <a:gd name="connsiteX347" fmla="*/ 8512771 w 12192000"/>
              <a:gd name="connsiteY347" fmla="*/ 284373 h 1841603"/>
              <a:gd name="connsiteX348" fmla="*/ 8485536 w 12192000"/>
              <a:gd name="connsiteY348" fmla="*/ 284373 h 1841603"/>
              <a:gd name="connsiteX349" fmla="*/ 8485536 w 12192000"/>
              <a:gd name="connsiteY349" fmla="*/ 289981 h 1841603"/>
              <a:gd name="connsiteX350" fmla="*/ 8262043 w 12192000"/>
              <a:gd name="connsiteY350" fmla="*/ 289981 h 1841603"/>
              <a:gd name="connsiteX351" fmla="*/ 8262043 w 12192000"/>
              <a:gd name="connsiteY351" fmla="*/ 297991 h 1841603"/>
              <a:gd name="connsiteX352" fmla="*/ 8213179 w 12192000"/>
              <a:gd name="connsiteY352" fmla="*/ 297991 h 1841603"/>
              <a:gd name="connsiteX353" fmla="*/ 8213179 w 12192000"/>
              <a:gd name="connsiteY353" fmla="*/ 285174 h 1841603"/>
              <a:gd name="connsiteX354" fmla="*/ 8195555 w 12192000"/>
              <a:gd name="connsiteY354" fmla="*/ 285174 h 1841603"/>
              <a:gd name="connsiteX355" fmla="*/ 8195555 w 12192000"/>
              <a:gd name="connsiteY355" fmla="*/ 1401039 h 1841603"/>
              <a:gd name="connsiteX356" fmla="*/ 8138681 w 12192000"/>
              <a:gd name="connsiteY356" fmla="*/ 1401039 h 1841603"/>
              <a:gd name="connsiteX357" fmla="*/ 8138681 w 12192000"/>
              <a:gd name="connsiteY357" fmla="*/ 1415458 h 1841603"/>
              <a:gd name="connsiteX358" fmla="*/ 8123461 w 12192000"/>
              <a:gd name="connsiteY358" fmla="*/ 1415458 h 1841603"/>
              <a:gd name="connsiteX359" fmla="*/ 8123461 w 12192000"/>
              <a:gd name="connsiteY359" fmla="*/ 1409049 h 1841603"/>
              <a:gd name="connsiteX360" fmla="*/ 8067387 w 12192000"/>
              <a:gd name="connsiteY360" fmla="*/ 1409049 h 1841603"/>
              <a:gd name="connsiteX361" fmla="*/ 8067387 w 12192000"/>
              <a:gd name="connsiteY361" fmla="*/ 1354578 h 1841603"/>
              <a:gd name="connsiteX362" fmla="*/ 8060979 w 12192000"/>
              <a:gd name="connsiteY362" fmla="*/ 1354578 h 1841603"/>
              <a:gd name="connsiteX363" fmla="*/ 8060979 w 12192000"/>
              <a:gd name="connsiteY363" fmla="*/ 1438688 h 1841603"/>
              <a:gd name="connsiteX364" fmla="*/ 8000099 w 12192000"/>
              <a:gd name="connsiteY364" fmla="*/ 1438688 h 1841603"/>
              <a:gd name="connsiteX365" fmla="*/ 8000099 w 12192000"/>
              <a:gd name="connsiteY365" fmla="*/ 1563652 h 1841603"/>
              <a:gd name="connsiteX366" fmla="*/ 7994492 w 12192000"/>
              <a:gd name="connsiteY366" fmla="*/ 1563652 h 1841603"/>
              <a:gd name="connsiteX367" fmla="*/ 7965654 w 12192000"/>
              <a:gd name="connsiteY367" fmla="*/ 1303311 h 1841603"/>
              <a:gd name="connsiteX368" fmla="*/ 7965654 w 12192000"/>
              <a:gd name="connsiteY368" fmla="*/ 805057 h 1841603"/>
              <a:gd name="connsiteX369" fmla="*/ 7626809 w 12192000"/>
              <a:gd name="connsiteY369" fmla="*/ 805057 h 1841603"/>
              <a:gd name="connsiteX370" fmla="*/ 7626809 w 12192000"/>
              <a:gd name="connsiteY370" fmla="*/ 1364190 h 1841603"/>
              <a:gd name="connsiteX371" fmla="*/ 7586756 w 12192000"/>
              <a:gd name="connsiteY371" fmla="*/ 1364190 h 1841603"/>
              <a:gd name="connsiteX372" fmla="*/ 7586756 w 12192000"/>
              <a:gd name="connsiteY372" fmla="*/ 1374604 h 1841603"/>
              <a:gd name="connsiteX373" fmla="*/ 7564327 w 12192000"/>
              <a:gd name="connsiteY373" fmla="*/ 1374604 h 1841603"/>
              <a:gd name="connsiteX374" fmla="*/ 7564327 w 12192000"/>
              <a:gd name="connsiteY374" fmla="*/ 1031754 h 1841603"/>
              <a:gd name="connsiteX375" fmla="*/ 7555516 w 12192000"/>
              <a:gd name="connsiteY375" fmla="*/ 1031754 h 1841603"/>
              <a:gd name="connsiteX376" fmla="*/ 7555516 w 12192000"/>
              <a:gd name="connsiteY376" fmla="*/ 867539 h 1841603"/>
              <a:gd name="connsiteX377" fmla="*/ 7502646 w 12192000"/>
              <a:gd name="connsiteY377" fmla="*/ 867539 h 1841603"/>
              <a:gd name="connsiteX378" fmla="*/ 7502646 w 12192000"/>
              <a:gd name="connsiteY378" fmla="*/ 809863 h 1841603"/>
              <a:gd name="connsiteX379" fmla="*/ 7481819 w 12192000"/>
              <a:gd name="connsiteY379" fmla="*/ 809863 h 1841603"/>
              <a:gd name="connsiteX380" fmla="*/ 7481819 w 12192000"/>
              <a:gd name="connsiteY380" fmla="*/ 821078 h 1841603"/>
              <a:gd name="connsiteX381" fmla="*/ 7435358 w 12192000"/>
              <a:gd name="connsiteY381" fmla="*/ 821078 h 1841603"/>
              <a:gd name="connsiteX382" fmla="*/ 7435358 w 12192000"/>
              <a:gd name="connsiteY382" fmla="*/ 809062 h 1841603"/>
              <a:gd name="connsiteX383" fmla="*/ 7381688 w 12192000"/>
              <a:gd name="connsiteY383" fmla="*/ 809062 h 1841603"/>
              <a:gd name="connsiteX384" fmla="*/ 7381688 w 12192000"/>
              <a:gd name="connsiteY384" fmla="*/ 820277 h 1841603"/>
              <a:gd name="connsiteX385" fmla="*/ 7356855 w 12192000"/>
              <a:gd name="connsiteY385" fmla="*/ 820277 h 1841603"/>
              <a:gd name="connsiteX386" fmla="*/ 7356855 w 12192000"/>
              <a:gd name="connsiteY386" fmla="*/ 935628 h 1841603"/>
              <a:gd name="connsiteX387" fmla="*/ 7297577 w 12192000"/>
              <a:gd name="connsiteY387" fmla="*/ 935628 h 1841603"/>
              <a:gd name="connsiteX388" fmla="*/ 7297577 w 12192000"/>
              <a:gd name="connsiteY388" fmla="*/ 1091833 h 1841603"/>
              <a:gd name="connsiteX389" fmla="*/ 7282357 w 12192000"/>
              <a:gd name="connsiteY389" fmla="*/ 1091833 h 1841603"/>
              <a:gd name="connsiteX390" fmla="*/ 7273546 w 12192000"/>
              <a:gd name="connsiteY390" fmla="*/ 1101446 h 1841603"/>
              <a:gd name="connsiteX391" fmla="*/ 7273546 w 12192000"/>
              <a:gd name="connsiteY391" fmla="*/ 1331347 h 1841603"/>
              <a:gd name="connsiteX392" fmla="*/ 7254320 w 12192000"/>
              <a:gd name="connsiteY392" fmla="*/ 1331347 h 1841603"/>
              <a:gd name="connsiteX393" fmla="*/ 7254320 w 12192000"/>
              <a:gd name="connsiteY393" fmla="*/ 1422667 h 1841603"/>
              <a:gd name="connsiteX394" fmla="*/ 7187032 w 12192000"/>
              <a:gd name="connsiteY394" fmla="*/ 1422667 h 1841603"/>
              <a:gd name="connsiteX395" fmla="*/ 7062869 w 12192000"/>
              <a:gd name="connsiteY395" fmla="*/ 416547 h 1841603"/>
              <a:gd name="connsiteX396" fmla="*/ 6476500 w 12192000"/>
              <a:gd name="connsiteY396" fmla="*/ 525490 h 1841603"/>
              <a:gd name="connsiteX397" fmla="*/ 6337918 w 12192000"/>
              <a:gd name="connsiteY397" fmla="*/ 631228 h 1841603"/>
              <a:gd name="connsiteX398" fmla="*/ 6250603 w 12192000"/>
              <a:gd name="connsiteY398" fmla="*/ 1228012 h 1841603"/>
              <a:gd name="connsiteX399" fmla="*/ 6224168 w 12192000"/>
              <a:gd name="connsiteY399" fmla="*/ 1228012 h 1841603"/>
              <a:gd name="connsiteX400" fmla="*/ 6224168 w 12192000"/>
              <a:gd name="connsiteY400" fmla="*/ 1199174 h 1841603"/>
              <a:gd name="connsiteX401" fmla="*/ 6214556 w 12192000"/>
              <a:gd name="connsiteY401" fmla="*/ 1199174 h 1841603"/>
              <a:gd name="connsiteX402" fmla="*/ 6214556 w 12192000"/>
              <a:gd name="connsiteY402" fmla="*/ 1124676 h 1841603"/>
              <a:gd name="connsiteX403" fmla="*/ 6197734 w 12192000"/>
              <a:gd name="connsiteY403" fmla="*/ 1124676 h 1841603"/>
              <a:gd name="connsiteX404" fmla="*/ 6197734 w 12192000"/>
              <a:gd name="connsiteY404" fmla="*/ 1135090 h 1841603"/>
              <a:gd name="connsiteX405" fmla="*/ 6134451 w 12192000"/>
              <a:gd name="connsiteY405" fmla="*/ 1135090 h 1841603"/>
              <a:gd name="connsiteX406" fmla="*/ 6134451 w 12192000"/>
              <a:gd name="connsiteY406" fmla="*/ 1212792 h 1841603"/>
              <a:gd name="connsiteX407" fmla="*/ 6059152 w 12192000"/>
              <a:gd name="connsiteY407" fmla="*/ 1212792 h 1841603"/>
              <a:gd name="connsiteX408" fmla="*/ 6059152 w 12192000"/>
              <a:gd name="connsiteY408" fmla="*/ 1232017 h 1841603"/>
              <a:gd name="connsiteX409" fmla="*/ 6064759 w 12192000"/>
              <a:gd name="connsiteY409" fmla="*/ 1232017 h 1841603"/>
              <a:gd name="connsiteX410" fmla="*/ 6064759 w 12192000"/>
              <a:gd name="connsiteY410" fmla="*/ 1318531 h 1841603"/>
              <a:gd name="connsiteX411" fmla="*/ 6042330 w 12192000"/>
              <a:gd name="connsiteY411" fmla="*/ 1318531 h 1841603"/>
              <a:gd name="connsiteX412" fmla="*/ 6042330 w 12192000"/>
              <a:gd name="connsiteY412" fmla="*/ 1562050 h 1841603"/>
              <a:gd name="connsiteX413" fmla="*/ 6003879 w 12192000"/>
              <a:gd name="connsiteY413" fmla="*/ 1562050 h 1841603"/>
              <a:gd name="connsiteX414" fmla="*/ 6003879 w 12192000"/>
              <a:gd name="connsiteY414" fmla="*/ 1539621 h 1841603"/>
              <a:gd name="connsiteX415" fmla="*/ 5962225 w 12192000"/>
              <a:gd name="connsiteY415" fmla="*/ 1539621 h 1841603"/>
              <a:gd name="connsiteX416" fmla="*/ 5962225 w 12192000"/>
              <a:gd name="connsiteY416" fmla="*/ 1489955 h 1841603"/>
              <a:gd name="connsiteX417" fmla="*/ 5954214 w 12192000"/>
              <a:gd name="connsiteY417" fmla="*/ 1489955 h 1841603"/>
              <a:gd name="connsiteX418" fmla="*/ 5954214 w 12192000"/>
              <a:gd name="connsiteY418" fmla="*/ 1283284 h 1841603"/>
              <a:gd name="connsiteX419" fmla="*/ 5898140 w 12192000"/>
              <a:gd name="connsiteY419" fmla="*/ 1283284 h 1841603"/>
              <a:gd name="connsiteX420" fmla="*/ 5860491 w 12192000"/>
              <a:gd name="connsiteY420" fmla="*/ 620815 h 1841603"/>
              <a:gd name="connsiteX421" fmla="*/ 5818837 w 12192000"/>
              <a:gd name="connsiteY421" fmla="*/ 28838 h 1841603"/>
              <a:gd name="connsiteX422" fmla="*/ 5782789 w 12192000"/>
              <a:gd name="connsiteY422" fmla="*/ 16021 h 1841603"/>
              <a:gd name="connsiteX423" fmla="*/ 5777182 w 12192000"/>
              <a:gd name="connsiteY423" fmla="*/ 16021 h 1841603"/>
              <a:gd name="connsiteX424" fmla="*/ 5777182 w 12192000"/>
              <a:gd name="connsiteY424" fmla="*/ 20026 h 1841603"/>
              <a:gd name="connsiteX425" fmla="*/ 5659427 w 12192000"/>
              <a:gd name="connsiteY425" fmla="*/ 20026 h 1841603"/>
              <a:gd name="connsiteX426" fmla="*/ 5659427 w 12192000"/>
              <a:gd name="connsiteY426" fmla="*/ 0 h 1841603"/>
              <a:gd name="connsiteX427" fmla="*/ 5647412 w 12192000"/>
              <a:gd name="connsiteY427" fmla="*/ 0 h 1841603"/>
              <a:gd name="connsiteX428" fmla="*/ 5647412 w 12192000"/>
              <a:gd name="connsiteY428" fmla="*/ 16021 h 1841603"/>
              <a:gd name="connsiteX429" fmla="*/ 5598548 w 12192000"/>
              <a:gd name="connsiteY429" fmla="*/ 16021 h 1841603"/>
              <a:gd name="connsiteX430" fmla="*/ 5580123 w 12192000"/>
              <a:gd name="connsiteY430" fmla="*/ 686501 h 1841603"/>
              <a:gd name="connsiteX431" fmla="*/ 5580123 w 12192000"/>
              <a:gd name="connsiteY431" fmla="*/ 1188760 h 1841603"/>
              <a:gd name="connsiteX432" fmla="*/ 5557694 w 12192000"/>
              <a:gd name="connsiteY432" fmla="*/ 1188760 h 1841603"/>
              <a:gd name="connsiteX433" fmla="*/ 5557694 w 12192000"/>
              <a:gd name="connsiteY433" fmla="*/ 1272871 h 1841603"/>
              <a:gd name="connsiteX434" fmla="*/ 5543275 w 12192000"/>
              <a:gd name="connsiteY434" fmla="*/ 1272871 h 1841603"/>
              <a:gd name="connsiteX435" fmla="*/ 5543275 w 12192000"/>
              <a:gd name="connsiteY435" fmla="*/ 1292897 h 1841603"/>
              <a:gd name="connsiteX436" fmla="*/ 5496814 w 12192000"/>
              <a:gd name="connsiteY436" fmla="*/ 1292897 h 1841603"/>
              <a:gd name="connsiteX437" fmla="*/ 5496814 w 12192000"/>
              <a:gd name="connsiteY437" fmla="*/ 1256850 h 1841603"/>
              <a:gd name="connsiteX438" fmla="*/ 5475186 w 12192000"/>
              <a:gd name="connsiteY438" fmla="*/ 1256850 h 1841603"/>
              <a:gd name="connsiteX439" fmla="*/ 5475186 w 12192000"/>
              <a:gd name="connsiteY439" fmla="*/ 1273672 h 1841603"/>
              <a:gd name="connsiteX440" fmla="*/ 5368646 w 12192000"/>
              <a:gd name="connsiteY440" fmla="*/ 1273672 h 1841603"/>
              <a:gd name="connsiteX441" fmla="*/ 5368646 w 12192000"/>
              <a:gd name="connsiteY441" fmla="*/ 948445 h 1841603"/>
              <a:gd name="connsiteX442" fmla="*/ 5282132 w 12192000"/>
              <a:gd name="connsiteY442" fmla="*/ 948445 h 1841603"/>
              <a:gd name="connsiteX443" fmla="*/ 5282132 w 12192000"/>
              <a:gd name="connsiteY443" fmla="*/ 930021 h 1841603"/>
              <a:gd name="connsiteX444" fmla="*/ 5246085 w 12192000"/>
              <a:gd name="connsiteY444" fmla="*/ 930021 h 1841603"/>
              <a:gd name="connsiteX445" fmla="*/ 5242080 w 12192000"/>
              <a:gd name="connsiteY445" fmla="*/ 938832 h 1841603"/>
              <a:gd name="connsiteX446" fmla="*/ 5143550 w 12192000"/>
              <a:gd name="connsiteY446" fmla="*/ 938832 h 1841603"/>
              <a:gd name="connsiteX447" fmla="*/ 5143550 w 12192000"/>
              <a:gd name="connsiteY447" fmla="*/ 961262 h 1841603"/>
              <a:gd name="connsiteX448" fmla="*/ 5109105 w 12192000"/>
              <a:gd name="connsiteY448" fmla="*/ 961262 h 1841603"/>
              <a:gd name="connsiteX449" fmla="*/ 5109105 w 12192000"/>
              <a:gd name="connsiteY449" fmla="*/ 1134289 h 1841603"/>
              <a:gd name="connsiteX450" fmla="*/ 5089079 w 12192000"/>
              <a:gd name="connsiteY450" fmla="*/ 1153514 h 1841603"/>
              <a:gd name="connsiteX451" fmla="*/ 5089079 w 12192000"/>
              <a:gd name="connsiteY451" fmla="*/ 1202378 h 1841603"/>
              <a:gd name="connsiteX452" fmla="*/ 5076262 w 12192000"/>
              <a:gd name="connsiteY452" fmla="*/ 1202378 h 1841603"/>
              <a:gd name="connsiteX453" fmla="*/ 5076262 w 12192000"/>
              <a:gd name="connsiteY453" fmla="*/ 1262457 h 1841603"/>
              <a:gd name="connsiteX454" fmla="*/ 4999361 w 12192000"/>
              <a:gd name="connsiteY454" fmla="*/ 1262457 h 1841603"/>
              <a:gd name="connsiteX455" fmla="*/ 4999361 w 12192000"/>
              <a:gd name="connsiteY455" fmla="*/ 1314525 h 1841603"/>
              <a:gd name="connsiteX456" fmla="*/ 4974529 w 12192000"/>
              <a:gd name="connsiteY456" fmla="*/ 1314525 h 1841603"/>
              <a:gd name="connsiteX457" fmla="*/ 4974529 w 12192000"/>
              <a:gd name="connsiteY457" fmla="*/ 1568459 h 1841603"/>
              <a:gd name="connsiteX458" fmla="*/ 4953701 w 12192000"/>
              <a:gd name="connsiteY458" fmla="*/ 1568459 h 1841603"/>
              <a:gd name="connsiteX459" fmla="*/ 4953701 w 12192000"/>
              <a:gd name="connsiteY459" fmla="*/ 904387 h 1841603"/>
              <a:gd name="connsiteX460" fmla="*/ 4898429 w 12192000"/>
              <a:gd name="connsiteY460" fmla="*/ 904387 h 1841603"/>
              <a:gd name="connsiteX461" fmla="*/ 4898429 w 12192000"/>
              <a:gd name="connsiteY461" fmla="*/ 890769 h 1841603"/>
              <a:gd name="connsiteX462" fmla="*/ 4743024 w 12192000"/>
              <a:gd name="connsiteY462" fmla="*/ 890769 h 1841603"/>
              <a:gd name="connsiteX463" fmla="*/ 4743024 w 12192000"/>
              <a:gd name="connsiteY463" fmla="*/ 901984 h 1841603"/>
              <a:gd name="connsiteX464" fmla="*/ 4705375 w 12192000"/>
              <a:gd name="connsiteY464" fmla="*/ 901984 h 1841603"/>
              <a:gd name="connsiteX465" fmla="*/ 4705375 w 12192000"/>
              <a:gd name="connsiteY465" fmla="*/ 1249640 h 1841603"/>
              <a:gd name="connsiteX466" fmla="*/ 4694161 w 12192000"/>
              <a:gd name="connsiteY466" fmla="*/ 1249640 h 1841603"/>
              <a:gd name="connsiteX467" fmla="*/ 4694161 w 12192000"/>
              <a:gd name="connsiteY467" fmla="*/ 1229614 h 1841603"/>
              <a:gd name="connsiteX468" fmla="*/ 4678140 w 12192000"/>
              <a:gd name="connsiteY468" fmla="*/ 1229614 h 1841603"/>
              <a:gd name="connsiteX469" fmla="*/ 4678140 w 12192000"/>
              <a:gd name="connsiteY469" fmla="*/ 1207184 h 1841603"/>
              <a:gd name="connsiteX470" fmla="*/ 4578809 w 12192000"/>
              <a:gd name="connsiteY470" fmla="*/ 1207184 h 1841603"/>
              <a:gd name="connsiteX471" fmla="*/ 4578809 w 12192000"/>
              <a:gd name="connsiteY471" fmla="*/ 1147106 h 1841603"/>
              <a:gd name="connsiteX472" fmla="*/ 4571600 w 12192000"/>
              <a:gd name="connsiteY472" fmla="*/ 1147106 h 1841603"/>
              <a:gd name="connsiteX473" fmla="*/ 4571600 w 12192000"/>
              <a:gd name="connsiteY473" fmla="*/ 1259253 h 1841603"/>
              <a:gd name="connsiteX474" fmla="*/ 4537155 w 12192000"/>
              <a:gd name="connsiteY474" fmla="*/ 1256850 h 1841603"/>
              <a:gd name="connsiteX475" fmla="*/ 4537155 w 12192000"/>
              <a:gd name="connsiteY475" fmla="*/ 986895 h 1841603"/>
              <a:gd name="connsiteX476" fmla="*/ 4532348 w 12192000"/>
              <a:gd name="connsiteY476" fmla="*/ 979686 h 1841603"/>
              <a:gd name="connsiteX477" fmla="*/ 4516327 w 12192000"/>
              <a:gd name="connsiteY477" fmla="*/ 979686 h 1841603"/>
              <a:gd name="connsiteX478" fmla="*/ 4516327 w 12192000"/>
              <a:gd name="connsiteY478" fmla="*/ 967670 h 1841603"/>
              <a:gd name="connsiteX479" fmla="*/ 4470667 w 12192000"/>
              <a:gd name="connsiteY479" fmla="*/ 967670 h 1841603"/>
              <a:gd name="connsiteX480" fmla="*/ 4470667 w 12192000"/>
              <a:gd name="connsiteY480" fmla="*/ 950047 h 1841603"/>
              <a:gd name="connsiteX481" fmla="*/ 4367332 w 12192000"/>
              <a:gd name="connsiteY481" fmla="*/ 950047 h 1841603"/>
              <a:gd name="connsiteX482" fmla="*/ 4367332 w 12192000"/>
              <a:gd name="connsiteY482" fmla="*/ 954052 h 1841603"/>
              <a:gd name="connsiteX483" fmla="*/ 4361724 w 12192000"/>
              <a:gd name="connsiteY483" fmla="*/ 954052 h 1841603"/>
              <a:gd name="connsiteX484" fmla="*/ 4361724 w 12192000"/>
              <a:gd name="connsiteY484" fmla="*/ 942837 h 1841603"/>
              <a:gd name="connsiteX485" fmla="*/ 4346504 w 12192000"/>
              <a:gd name="connsiteY485" fmla="*/ 942837 h 1841603"/>
              <a:gd name="connsiteX486" fmla="*/ 4346504 w 12192000"/>
              <a:gd name="connsiteY486" fmla="*/ 971675 h 1841603"/>
              <a:gd name="connsiteX487" fmla="*/ 4296038 w 12192000"/>
              <a:gd name="connsiteY487" fmla="*/ 971675 h 1841603"/>
              <a:gd name="connsiteX488" fmla="*/ 4296038 w 12192000"/>
              <a:gd name="connsiteY488" fmla="*/ 983691 h 1841603"/>
              <a:gd name="connsiteX489" fmla="*/ 4158257 w 12192000"/>
              <a:gd name="connsiteY489" fmla="*/ 983691 h 1841603"/>
              <a:gd name="connsiteX490" fmla="*/ 4158257 w 12192000"/>
              <a:gd name="connsiteY490" fmla="*/ 997309 h 1841603"/>
              <a:gd name="connsiteX491" fmla="*/ 4098979 w 12192000"/>
              <a:gd name="connsiteY491" fmla="*/ 997309 h 1841603"/>
              <a:gd name="connsiteX492" fmla="*/ 4098979 w 12192000"/>
              <a:gd name="connsiteY492" fmla="*/ 1199174 h 1841603"/>
              <a:gd name="connsiteX493" fmla="*/ 4050115 w 12192000"/>
              <a:gd name="connsiteY493" fmla="*/ 1199174 h 1841603"/>
              <a:gd name="connsiteX494" fmla="*/ 4050115 w 12192000"/>
              <a:gd name="connsiteY494" fmla="*/ 1181551 h 1841603"/>
              <a:gd name="connsiteX495" fmla="*/ 3981225 w 12192000"/>
              <a:gd name="connsiteY495" fmla="*/ 1181551 h 1841603"/>
              <a:gd name="connsiteX496" fmla="*/ 3981225 w 12192000"/>
              <a:gd name="connsiteY496" fmla="*/ 1189561 h 1841603"/>
              <a:gd name="connsiteX497" fmla="*/ 3965204 w 12192000"/>
              <a:gd name="connsiteY497" fmla="*/ 1189561 h 1841603"/>
              <a:gd name="connsiteX498" fmla="*/ 3965204 w 12192000"/>
              <a:gd name="connsiteY498" fmla="*/ 1173540 h 1841603"/>
              <a:gd name="connsiteX499" fmla="*/ 3933162 w 12192000"/>
              <a:gd name="connsiteY499" fmla="*/ 1173540 h 1841603"/>
              <a:gd name="connsiteX500" fmla="*/ 3933162 w 12192000"/>
              <a:gd name="connsiteY500" fmla="*/ 1191964 h 1841603"/>
              <a:gd name="connsiteX501" fmla="*/ 3903523 w 12192000"/>
              <a:gd name="connsiteY501" fmla="*/ 1191964 h 1841603"/>
              <a:gd name="connsiteX502" fmla="*/ 3903523 w 12192000"/>
              <a:gd name="connsiteY502" fmla="*/ 1058189 h 1841603"/>
              <a:gd name="connsiteX503" fmla="*/ 3896313 w 12192000"/>
              <a:gd name="connsiteY503" fmla="*/ 1058189 h 1841603"/>
              <a:gd name="connsiteX504" fmla="*/ 3896313 w 12192000"/>
              <a:gd name="connsiteY504" fmla="*/ 1067801 h 1841603"/>
              <a:gd name="connsiteX505" fmla="*/ 3873884 w 12192000"/>
              <a:gd name="connsiteY505" fmla="*/ 1067801 h 1841603"/>
              <a:gd name="connsiteX506" fmla="*/ 3873884 w 12192000"/>
              <a:gd name="connsiteY506" fmla="*/ 945241 h 1841603"/>
              <a:gd name="connsiteX507" fmla="*/ 3856261 w 12192000"/>
              <a:gd name="connsiteY507" fmla="*/ 945241 h 1841603"/>
              <a:gd name="connsiteX508" fmla="*/ 3856261 w 12192000"/>
              <a:gd name="connsiteY508" fmla="*/ 953251 h 1841603"/>
              <a:gd name="connsiteX509" fmla="*/ 3839439 w 12192000"/>
              <a:gd name="connsiteY509" fmla="*/ 953251 h 1841603"/>
              <a:gd name="connsiteX510" fmla="*/ 3839439 w 12192000"/>
              <a:gd name="connsiteY510" fmla="*/ 949246 h 1841603"/>
              <a:gd name="connsiteX511" fmla="*/ 3821816 w 12192000"/>
              <a:gd name="connsiteY511" fmla="*/ 949246 h 1841603"/>
              <a:gd name="connsiteX512" fmla="*/ 3821816 w 12192000"/>
              <a:gd name="connsiteY512" fmla="*/ 952450 h 1841603"/>
              <a:gd name="connsiteX513" fmla="*/ 3771349 w 12192000"/>
              <a:gd name="connsiteY513" fmla="*/ 952450 h 1841603"/>
              <a:gd name="connsiteX514" fmla="*/ 3771349 w 12192000"/>
              <a:gd name="connsiteY514" fmla="*/ 966068 h 1841603"/>
              <a:gd name="connsiteX515" fmla="*/ 3717679 w 12192000"/>
              <a:gd name="connsiteY515" fmla="*/ 966068 h 1841603"/>
              <a:gd name="connsiteX516" fmla="*/ 3717679 w 12192000"/>
              <a:gd name="connsiteY516" fmla="*/ 913199 h 1841603"/>
              <a:gd name="connsiteX517" fmla="*/ 3714475 w 12192000"/>
              <a:gd name="connsiteY517" fmla="*/ 913199 h 1841603"/>
              <a:gd name="connsiteX518" fmla="*/ 3714475 w 12192000"/>
              <a:gd name="connsiteY518" fmla="*/ 966869 h 1841603"/>
              <a:gd name="connsiteX519" fmla="*/ 3687239 w 12192000"/>
              <a:gd name="connsiteY519" fmla="*/ 966869 h 1841603"/>
              <a:gd name="connsiteX520" fmla="*/ 3687239 w 12192000"/>
              <a:gd name="connsiteY520" fmla="*/ 986895 h 1841603"/>
              <a:gd name="connsiteX521" fmla="*/ 3657600 w 12192000"/>
              <a:gd name="connsiteY521" fmla="*/ 986895 h 1841603"/>
              <a:gd name="connsiteX522" fmla="*/ 3602328 w 12192000"/>
              <a:gd name="connsiteY522" fmla="*/ 1003717 h 1841603"/>
              <a:gd name="connsiteX523" fmla="*/ 3602328 w 12192000"/>
              <a:gd name="connsiteY523" fmla="*/ 1022141 h 1841603"/>
              <a:gd name="connsiteX524" fmla="*/ 3594317 w 12192000"/>
              <a:gd name="connsiteY524" fmla="*/ 1022141 h 1841603"/>
              <a:gd name="connsiteX525" fmla="*/ 3594317 w 12192000"/>
              <a:gd name="connsiteY525" fmla="*/ 1012529 h 1841603"/>
              <a:gd name="connsiteX526" fmla="*/ 3545453 w 12192000"/>
              <a:gd name="connsiteY526" fmla="*/ 1012529 h 1841603"/>
              <a:gd name="connsiteX527" fmla="*/ 3545453 w 12192000"/>
              <a:gd name="connsiteY527" fmla="*/ 461406 h 1841603"/>
              <a:gd name="connsiteX528" fmla="*/ 3402866 w 12192000"/>
              <a:gd name="connsiteY528" fmla="*/ 461406 h 1841603"/>
              <a:gd name="connsiteX529" fmla="*/ 3402866 w 12192000"/>
              <a:gd name="connsiteY529" fmla="*/ 437374 h 1841603"/>
              <a:gd name="connsiteX530" fmla="*/ 3394855 w 12192000"/>
              <a:gd name="connsiteY530" fmla="*/ 437374 h 1841603"/>
              <a:gd name="connsiteX531" fmla="*/ 3394855 w 12192000"/>
              <a:gd name="connsiteY531" fmla="*/ 449390 h 1841603"/>
              <a:gd name="connsiteX532" fmla="*/ 3281106 w 12192000"/>
              <a:gd name="connsiteY532" fmla="*/ 449390 h 1841603"/>
              <a:gd name="connsiteX533" fmla="*/ 3281106 w 12192000"/>
              <a:gd name="connsiteY533" fmla="*/ 781826 h 1841603"/>
              <a:gd name="connsiteX534" fmla="*/ 3208210 w 12192000"/>
              <a:gd name="connsiteY534" fmla="*/ 781826 h 1841603"/>
              <a:gd name="connsiteX535" fmla="*/ 3208210 w 12192000"/>
              <a:gd name="connsiteY535" fmla="*/ 1120671 h 1841603"/>
              <a:gd name="connsiteX536" fmla="*/ 3172163 w 12192000"/>
              <a:gd name="connsiteY536" fmla="*/ 1120671 h 1841603"/>
              <a:gd name="connsiteX537" fmla="*/ 3172163 w 12192000"/>
              <a:gd name="connsiteY537" fmla="*/ 759397 h 1841603"/>
              <a:gd name="connsiteX538" fmla="*/ 2893397 w 12192000"/>
              <a:gd name="connsiteY538" fmla="*/ 759397 h 1841603"/>
              <a:gd name="connsiteX539" fmla="*/ 2893397 w 12192000"/>
              <a:gd name="connsiteY539" fmla="*/ 1132687 h 1841603"/>
              <a:gd name="connsiteX540" fmla="*/ 2881382 w 12192000"/>
              <a:gd name="connsiteY540" fmla="*/ 1132687 h 1841603"/>
              <a:gd name="connsiteX541" fmla="*/ 2881382 w 12192000"/>
              <a:gd name="connsiteY541" fmla="*/ 1173540 h 1841603"/>
              <a:gd name="connsiteX542" fmla="*/ 2840528 w 12192000"/>
              <a:gd name="connsiteY542" fmla="*/ 1173540 h 1841603"/>
              <a:gd name="connsiteX543" fmla="*/ 2840528 w 12192000"/>
              <a:gd name="connsiteY543" fmla="*/ 1115063 h 1841603"/>
              <a:gd name="connsiteX544" fmla="*/ 2830915 w 12192000"/>
              <a:gd name="connsiteY544" fmla="*/ 1115063 h 1841603"/>
              <a:gd name="connsiteX545" fmla="*/ 2830915 w 12192000"/>
              <a:gd name="connsiteY545" fmla="*/ 1275274 h 1841603"/>
              <a:gd name="connsiteX546" fmla="*/ 2806083 w 12192000"/>
              <a:gd name="connsiteY546" fmla="*/ 1275274 h 1841603"/>
              <a:gd name="connsiteX547" fmla="*/ 2806083 w 12192000"/>
              <a:gd name="connsiteY547" fmla="*/ 1452306 h 1841603"/>
              <a:gd name="connsiteX548" fmla="*/ 2783653 w 12192000"/>
              <a:gd name="connsiteY548" fmla="*/ 1452306 h 1841603"/>
              <a:gd name="connsiteX549" fmla="*/ 2783653 w 12192000"/>
              <a:gd name="connsiteY549" fmla="*/ 1422667 h 1841603"/>
              <a:gd name="connsiteX550" fmla="*/ 2754014 w 12192000"/>
              <a:gd name="connsiteY550" fmla="*/ 1422667 h 1841603"/>
              <a:gd name="connsiteX551" fmla="*/ 2754014 w 12192000"/>
              <a:gd name="connsiteY551" fmla="*/ 1161524 h 1841603"/>
              <a:gd name="connsiteX552" fmla="*/ 2726779 w 12192000"/>
              <a:gd name="connsiteY552" fmla="*/ 1161524 h 1841603"/>
              <a:gd name="connsiteX553" fmla="*/ 2726779 w 12192000"/>
              <a:gd name="connsiteY553" fmla="*/ 990099 h 1841603"/>
              <a:gd name="connsiteX554" fmla="*/ 2701946 w 12192000"/>
              <a:gd name="connsiteY554" fmla="*/ 990099 h 1841603"/>
              <a:gd name="connsiteX555" fmla="*/ 2701946 w 12192000"/>
              <a:gd name="connsiteY555" fmla="*/ 903586 h 1841603"/>
              <a:gd name="connsiteX556" fmla="*/ 2698742 w 12192000"/>
              <a:gd name="connsiteY556" fmla="*/ 903586 h 1841603"/>
              <a:gd name="connsiteX557" fmla="*/ 2698742 w 12192000"/>
              <a:gd name="connsiteY557" fmla="*/ 955654 h 1841603"/>
              <a:gd name="connsiteX558" fmla="*/ 2673108 w 12192000"/>
              <a:gd name="connsiteY558" fmla="*/ 938832 h 1841603"/>
              <a:gd name="connsiteX559" fmla="*/ 2673108 w 12192000"/>
              <a:gd name="connsiteY559" fmla="*/ 909193 h 1841603"/>
              <a:gd name="connsiteX560" fmla="*/ 2659490 w 12192000"/>
              <a:gd name="connsiteY560" fmla="*/ 893172 h 1841603"/>
              <a:gd name="connsiteX561" fmla="*/ 2659490 w 12192000"/>
              <a:gd name="connsiteY561" fmla="*/ 873146 h 1841603"/>
              <a:gd name="connsiteX562" fmla="*/ 2651480 w 12192000"/>
              <a:gd name="connsiteY562" fmla="*/ 873146 h 1841603"/>
              <a:gd name="connsiteX563" fmla="*/ 2557757 w 12192000"/>
              <a:gd name="connsiteY563" fmla="*/ 961262 h 1841603"/>
              <a:gd name="connsiteX564" fmla="*/ 2557757 w 12192000"/>
              <a:gd name="connsiteY564" fmla="*/ 968471 h 1841603"/>
              <a:gd name="connsiteX565" fmla="*/ 2545741 w 12192000"/>
              <a:gd name="connsiteY565" fmla="*/ 978885 h 1841603"/>
              <a:gd name="connsiteX566" fmla="*/ 2545741 w 12192000"/>
              <a:gd name="connsiteY566" fmla="*/ 991702 h 1841603"/>
              <a:gd name="connsiteX567" fmla="*/ 2515301 w 12192000"/>
              <a:gd name="connsiteY567" fmla="*/ 991702 h 1841603"/>
              <a:gd name="connsiteX568" fmla="*/ 2515301 w 12192000"/>
              <a:gd name="connsiteY568" fmla="*/ 1124676 h 1841603"/>
              <a:gd name="connsiteX569" fmla="*/ 2503285 w 12192000"/>
              <a:gd name="connsiteY569" fmla="*/ 1124676 h 1841603"/>
              <a:gd name="connsiteX570" fmla="*/ 2503285 w 12192000"/>
              <a:gd name="connsiteY570" fmla="*/ 1271268 h 1841603"/>
              <a:gd name="connsiteX571" fmla="*/ 2496076 w 12192000"/>
              <a:gd name="connsiteY571" fmla="*/ 1271268 h 1841603"/>
              <a:gd name="connsiteX572" fmla="*/ 2496076 w 12192000"/>
              <a:gd name="connsiteY572" fmla="*/ 1284085 h 1841603"/>
              <a:gd name="connsiteX573" fmla="*/ 2475248 w 12192000"/>
              <a:gd name="connsiteY573" fmla="*/ 1306515 h 1841603"/>
              <a:gd name="connsiteX574" fmla="*/ 2475248 w 12192000"/>
              <a:gd name="connsiteY574" fmla="*/ 1322536 h 1841603"/>
              <a:gd name="connsiteX575" fmla="*/ 2448013 w 12192000"/>
              <a:gd name="connsiteY575" fmla="*/ 1322536 h 1841603"/>
              <a:gd name="connsiteX576" fmla="*/ 2448013 w 12192000"/>
              <a:gd name="connsiteY576" fmla="*/ 1340159 h 1841603"/>
              <a:gd name="connsiteX577" fmla="*/ 2453620 w 12192000"/>
              <a:gd name="connsiteY577" fmla="*/ 1340159 h 1841603"/>
              <a:gd name="connsiteX578" fmla="*/ 2453620 w 12192000"/>
              <a:gd name="connsiteY578" fmla="*/ 1390625 h 1841603"/>
              <a:gd name="connsiteX579" fmla="*/ 2413567 w 12192000"/>
              <a:gd name="connsiteY579" fmla="*/ 1390625 h 1841603"/>
              <a:gd name="connsiteX580" fmla="*/ 2413567 w 12192000"/>
              <a:gd name="connsiteY580" fmla="*/ 1419463 h 1841603"/>
              <a:gd name="connsiteX581" fmla="*/ 2410363 w 12192000"/>
              <a:gd name="connsiteY581" fmla="*/ 1416259 h 1841603"/>
              <a:gd name="connsiteX582" fmla="*/ 2403955 w 12192000"/>
              <a:gd name="connsiteY582" fmla="*/ 1407447 h 1841603"/>
              <a:gd name="connsiteX583" fmla="*/ 2382326 w 12192000"/>
              <a:gd name="connsiteY583" fmla="*/ 1407447 h 1841603"/>
              <a:gd name="connsiteX584" fmla="*/ 2382326 w 12192000"/>
              <a:gd name="connsiteY584" fmla="*/ 1398636 h 1841603"/>
              <a:gd name="connsiteX585" fmla="*/ 2363902 w 12192000"/>
              <a:gd name="connsiteY585" fmla="*/ 1398636 h 1841603"/>
              <a:gd name="connsiteX586" fmla="*/ 2363902 w 12192000"/>
              <a:gd name="connsiteY586" fmla="*/ 1391426 h 1841603"/>
              <a:gd name="connsiteX587" fmla="*/ 2348682 w 12192000"/>
              <a:gd name="connsiteY587" fmla="*/ 1391426 h 1841603"/>
              <a:gd name="connsiteX588" fmla="*/ 2340672 w 12192000"/>
              <a:gd name="connsiteY588" fmla="*/ 1384217 h 1841603"/>
              <a:gd name="connsiteX589" fmla="*/ 2340672 w 12192000"/>
              <a:gd name="connsiteY589" fmla="*/ 1374604 h 1841603"/>
              <a:gd name="connsiteX590" fmla="*/ 2312635 w 12192000"/>
              <a:gd name="connsiteY590" fmla="*/ 1374604 h 1841603"/>
              <a:gd name="connsiteX591" fmla="*/ 2312635 w 12192000"/>
              <a:gd name="connsiteY591" fmla="*/ 1368997 h 1841603"/>
              <a:gd name="connsiteX592" fmla="*/ 2303824 w 12192000"/>
              <a:gd name="connsiteY592" fmla="*/ 1368997 h 1841603"/>
              <a:gd name="connsiteX593" fmla="*/ 2303824 w 12192000"/>
              <a:gd name="connsiteY593" fmla="*/ 1374604 h 1841603"/>
              <a:gd name="connsiteX594" fmla="*/ 2265373 w 12192000"/>
              <a:gd name="connsiteY594" fmla="*/ 1374604 h 1841603"/>
              <a:gd name="connsiteX595" fmla="*/ 2265373 w 12192000"/>
              <a:gd name="connsiteY595" fmla="*/ 1408248 h 1841603"/>
              <a:gd name="connsiteX596" fmla="*/ 2238137 w 12192000"/>
              <a:gd name="connsiteY596" fmla="*/ 1408248 h 1841603"/>
              <a:gd name="connsiteX597" fmla="*/ 2238137 w 12192000"/>
              <a:gd name="connsiteY597" fmla="*/ 1429076 h 1841603"/>
              <a:gd name="connsiteX598" fmla="*/ 2227724 w 12192000"/>
              <a:gd name="connsiteY598" fmla="*/ 1429076 h 1841603"/>
              <a:gd name="connsiteX599" fmla="*/ 2227724 w 12192000"/>
              <a:gd name="connsiteY599" fmla="*/ 1437887 h 1841603"/>
              <a:gd name="connsiteX600" fmla="*/ 2181263 w 12192000"/>
              <a:gd name="connsiteY600" fmla="*/ 1437887 h 1841603"/>
              <a:gd name="connsiteX601" fmla="*/ 2181263 w 12192000"/>
              <a:gd name="connsiteY601" fmla="*/ 1335353 h 1841603"/>
              <a:gd name="connsiteX602" fmla="*/ 2178860 w 12192000"/>
              <a:gd name="connsiteY602" fmla="*/ 1335353 h 1841603"/>
              <a:gd name="connsiteX603" fmla="*/ 2178860 w 12192000"/>
              <a:gd name="connsiteY603" fmla="*/ 1254446 h 1841603"/>
              <a:gd name="connsiteX604" fmla="*/ 2182865 w 12192000"/>
              <a:gd name="connsiteY604" fmla="*/ 1254446 h 1841603"/>
              <a:gd name="connsiteX605" fmla="*/ 2182865 w 12192000"/>
              <a:gd name="connsiteY605" fmla="*/ 1236022 h 1841603"/>
              <a:gd name="connsiteX606" fmla="*/ 2174854 w 12192000"/>
              <a:gd name="connsiteY606" fmla="*/ 1210389 h 1841603"/>
              <a:gd name="connsiteX607" fmla="*/ 2162838 w 12192000"/>
              <a:gd name="connsiteY607" fmla="*/ 1210389 h 1841603"/>
              <a:gd name="connsiteX608" fmla="*/ 2162838 w 12192000"/>
              <a:gd name="connsiteY608" fmla="*/ 1195169 h 1841603"/>
              <a:gd name="connsiteX609" fmla="*/ 2084336 w 12192000"/>
              <a:gd name="connsiteY609" fmla="*/ 1159922 h 1841603"/>
              <a:gd name="connsiteX610" fmla="*/ 2008236 w 12192000"/>
              <a:gd name="connsiteY610" fmla="*/ 1151111 h 1841603"/>
              <a:gd name="connsiteX611" fmla="*/ 2004230 w 12192000"/>
              <a:gd name="connsiteY611" fmla="*/ 1157519 h 1841603"/>
              <a:gd name="connsiteX612" fmla="*/ 1994618 w 12192000"/>
              <a:gd name="connsiteY612" fmla="*/ 1157519 h 1841603"/>
              <a:gd name="connsiteX613" fmla="*/ 1994618 w 12192000"/>
              <a:gd name="connsiteY613" fmla="*/ 1114262 h 1841603"/>
              <a:gd name="connsiteX614" fmla="*/ 1990612 w 12192000"/>
              <a:gd name="connsiteY614" fmla="*/ 1114262 h 1841603"/>
              <a:gd name="connsiteX615" fmla="*/ 1990612 w 12192000"/>
              <a:gd name="connsiteY615" fmla="*/ 1157519 h 1841603"/>
              <a:gd name="connsiteX616" fmla="*/ 1973790 w 12192000"/>
              <a:gd name="connsiteY616" fmla="*/ 1157519 h 1841603"/>
              <a:gd name="connsiteX617" fmla="*/ 1973790 w 12192000"/>
              <a:gd name="connsiteY617" fmla="*/ 1121472 h 1841603"/>
              <a:gd name="connsiteX618" fmla="*/ 1968183 w 12192000"/>
              <a:gd name="connsiteY618" fmla="*/ 1121472 h 1841603"/>
              <a:gd name="connsiteX619" fmla="*/ 1956167 w 12192000"/>
              <a:gd name="connsiteY619" fmla="*/ 1109456 h 1841603"/>
              <a:gd name="connsiteX620" fmla="*/ 1952963 w 12192000"/>
              <a:gd name="connsiteY620" fmla="*/ 1109456 h 1841603"/>
              <a:gd name="connsiteX621" fmla="*/ 1952963 w 12192000"/>
              <a:gd name="connsiteY621" fmla="*/ 1134289 h 1841603"/>
              <a:gd name="connsiteX622" fmla="*/ 1933738 w 12192000"/>
              <a:gd name="connsiteY622" fmla="*/ 1134289 h 1841603"/>
              <a:gd name="connsiteX623" fmla="*/ 1933738 w 12192000"/>
              <a:gd name="connsiteY623" fmla="*/ 1142299 h 1841603"/>
              <a:gd name="connsiteX624" fmla="*/ 1938544 w 12192000"/>
              <a:gd name="connsiteY624" fmla="*/ 1145503 h 1841603"/>
              <a:gd name="connsiteX625" fmla="*/ 1938544 w 12192000"/>
              <a:gd name="connsiteY625" fmla="*/ 1150310 h 1841603"/>
              <a:gd name="connsiteX626" fmla="*/ 1866449 w 12192000"/>
              <a:gd name="connsiteY626" fmla="*/ 1150310 h 1841603"/>
              <a:gd name="connsiteX627" fmla="*/ 1866449 w 12192000"/>
              <a:gd name="connsiteY627" fmla="*/ 1157519 h 1841603"/>
              <a:gd name="connsiteX628" fmla="*/ 1794355 w 12192000"/>
              <a:gd name="connsiteY628" fmla="*/ 1171137 h 1841603"/>
              <a:gd name="connsiteX629" fmla="*/ 1736679 w 12192000"/>
              <a:gd name="connsiteY629" fmla="*/ 1192765 h 1841603"/>
              <a:gd name="connsiteX630" fmla="*/ 1729470 w 12192000"/>
              <a:gd name="connsiteY630" fmla="*/ 1192765 h 1841603"/>
              <a:gd name="connsiteX631" fmla="*/ 1729470 w 12192000"/>
              <a:gd name="connsiteY631" fmla="*/ 1207184 h 1841603"/>
              <a:gd name="connsiteX632" fmla="*/ 1721459 w 12192000"/>
              <a:gd name="connsiteY632" fmla="*/ 1207184 h 1841603"/>
              <a:gd name="connsiteX633" fmla="*/ 1721459 w 12192000"/>
              <a:gd name="connsiteY633" fmla="*/ 1203179 h 1841603"/>
              <a:gd name="connsiteX634" fmla="*/ 1703836 w 12192000"/>
              <a:gd name="connsiteY634" fmla="*/ 1203179 h 1841603"/>
              <a:gd name="connsiteX635" fmla="*/ 1703836 w 12192000"/>
              <a:gd name="connsiteY635" fmla="*/ 1207184 h 1841603"/>
              <a:gd name="connsiteX636" fmla="*/ 1698229 w 12192000"/>
              <a:gd name="connsiteY636" fmla="*/ 1207184 h 1841603"/>
              <a:gd name="connsiteX637" fmla="*/ 1668590 w 12192000"/>
              <a:gd name="connsiteY637" fmla="*/ 1227211 h 1841603"/>
              <a:gd name="connsiteX638" fmla="*/ 1647762 w 12192000"/>
              <a:gd name="connsiteY638" fmla="*/ 1246436 h 1841603"/>
              <a:gd name="connsiteX639" fmla="*/ 1647762 w 12192000"/>
              <a:gd name="connsiteY639" fmla="*/ 1331347 h 1841603"/>
              <a:gd name="connsiteX640" fmla="*/ 1642956 w 12192000"/>
              <a:gd name="connsiteY640" fmla="*/ 1331347 h 1841603"/>
              <a:gd name="connsiteX641" fmla="*/ 1642956 w 12192000"/>
              <a:gd name="connsiteY641" fmla="*/ 1406646 h 1841603"/>
              <a:gd name="connsiteX642" fmla="*/ 1590087 w 12192000"/>
              <a:gd name="connsiteY642" fmla="*/ 1406646 h 1841603"/>
              <a:gd name="connsiteX643" fmla="*/ 1590087 w 12192000"/>
              <a:gd name="connsiteY643" fmla="*/ 1416259 h 1841603"/>
              <a:gd name="connsiteX644" fmla="*/ 1582877 w 12192000"/>
              <a:gd name="connsiteY644" fmla="*/ 1416259 h 1841603"/>
              <a:gd name="connsiteX645" fmla="*/ 1582877 w 12192000"/>
              <a:gd name="connsiteY645" fmla="*/ 1421065 h 1841603"/>
              <a:gd name="connsiteX646" fmla="*/ 1556443 w 12192000"/>
              <a:gd name="connsiteY646" fmla="*/ 1421065 h 1841603"/>
              <a:gd name="connsiteX647" fmla="*/ 1556443 w 12192000"/>
              <a:gd name="connsiteY647" fmla="*/ 1426672 h 1841603"/>
              <a:gd name="connsiteX648" fmla="*/ 1546830 w 12192000"/>
              <a:gd name="connsiteY648" fmla="*/ 1426672 h 1841603"/>
              <a:gd name="connsiteX649" fmla="*/ 1546830 w 12192000"/>
              <a:gd name="connsiteY649" fmla="*/ 1429877 h 1841603"/>
              <a:gd name="connsiteX650" fmla="*/ 1543626 w 12192000"/>
              <a:gd name="connsiteY650" fmla="*/ 1429877 h 1841603"/>
              <a:gd name="connsiteX651" fmla="*/ 1543626 w 12192000"/>
              <a:gd name="connsiteY651" fmla="*/ 1420264 h 1841603"/>
              <a:gd name="connsiteX652" fmla="*/ 1517992 w 12192000"/>
              <a:gd name="connsiteY652" fmla="*/ 1420264 h 1841603"/>
              <a:gd name="connsiteX653" fmla="*/ 1517992 w 12192000"/>
              <a:gd name="connsiteY653" fmla="*/ 1441091 h 1841603"/>
              <a:gd name="connsiteX654" fmla="*/ 1522799 w 12192000"/>
              <a:gd name="connsiteY654" fmla="*/ 1441091 h 1841603"/>
              <a:gd name="connsiteX655" fmla="*/ 1522799 w 12192000"/>
              <a:gd name="connsiteY655" fmla="*/ 1457913 h 1841603"/>
              <a:gd name="connsiteX656" fmla="*/ 1493160 w 12192000"/>
              <a:gd name="connsiteY656" fmla="*/ 1457913 h 1841603"/>
              <a:gd name="connsiteX657" fmla="*/ 1493160 w 12192000"/>
              <a:gd name="connsiteY657" fmla="*/ 1527605 h 1841603"/>
              <a:gd name="connsiteX658" fmla="*/ 1458714 w 12192000"/>
              <a:gd name="connsiteY658" fmla="*/ 1527605 h 1841603"/>
              <a:gd name="connsiteX659" fmla="*/ 1435484 w 12192000"/>
              <a:gd name="connsiteY659" fmla="*/ 1010927 h 1841603"/>
              <a:gd name="connsiteX660" fmla="*/ 1449903 w 12192000"/>
              <a:gd name="connsiteY660" fmla="*/ 1006120 h 1841603"/>
              <a:gd name="connsiteX661" fmla="*/ 1449903 w 12192000"/>
              <a:gd name="connsiteY661" fmla="*/ 962864 h 1841603"/>
              <a:gd name="connsiteX662" fmla="*/ 1455510 w 12192000"/>
              <a:gd name="connsiteY662" fmla="*/ 955654 h 1841603"/>
              <a:gd name="connsiteX663" fmla="*/ 1455510 w 12192000"/>
              <a:gd name="connsiteY663" fmla="*/ 929220 h 1841603"/>
              <a:gd name="connsiteX664" fmla="*/ 1470730 w 12192000"/>
              <a:gd name="connsiteY664" fmla="*/ 920408 h 1841603"/>
              <a:gd name="connsiteX665" fmla="*/ 1478741 w 12192000"/>
              <a:gd name="connsiteY665" fmla="*/ 914000 h 1841603"/>
              <a:gd name="connsiteX666" fmla="*/ 1492359 w 12192000"/>
              <a:gd name="connsiteY666" fmla="*/ 883560 h 1841603"/>
              <a:gd name="connsiteX667" fmla="*/ 1492359 w 12192000"/>
              <a:gd name="connsiteY667" fmla="*/ 858727 h 1841603"/>
              <a:gd name="connsiteX668" fmla="*/ 1488353 w 12192000"/>
              <a:gd name="connsiteY668" fmla="*/ 857125 h 1841603"/>
              <a:gd name="connsiteX669" fmla="*/ 1488353 w 12192000"/>
              <a:gd name="connsiteY669" fmla="*/ 850716 h 1841603"/>
              <a:gd name="connsiteX670" fmla="*/ 1485950 w 12192000"/>
              <a:gd name="connsiteY670" fmla="*/ 849114 h 1841603"/>
              <a:gd name="connsiteX671" fmla="*/ 1485950 w 12192000"/>
              <a:gd name="connsiteY671" fmla="*/ 846711 h 1841603"/>
              <a:gd name="connsiteX672" fmla="*/ 1483547 w 12192000"/>
              <a:gd name="connsiteY672" fmla="*/ 845109 h 1841603"/>
              <a:gd name="connsiteX673" fmla="*/ 1483547 w 12192000"/>
              <a:gd name="connsiteY673" fmla="*/ 841104 h 1841603"/>
              <a:gd name="connsiteX674" fmla="*/ 1454709 w 12192000"/>
              <a:gd name="connsiteY674" fmla="*/ 834695 h 1841603"/>
              <a:gd name="connsiteX675" fmla="*/ 1457112 w 12192000"/>
              <a:gd name="connsiteY675" fmla="*/ 831491 h 1841603"/>
              <a:gd name="connsiteX676" fmla="*/ 1463521 w 12192000"/>
              <a:gd name="connsiteY676" fmla="*/ 806659 h 1841603"/>
              <a:gd name="connsiteX677" fmla="*/ 1463521 w 12192000"/>
              <a:gd name="connsiteY677" fmla="*/ 802653 h 1841603"/>
              <a:gd name="connsiteX678" fmla="*/ 1461117 w 12192000"/>
              <a:gd name="connsiteY678" fmla="*/ 802653 h 1841603"/>
              <a:gd name="connsiteX679" fmla="*/ 1461117 w 12192000"/>
              <a:gd name="connsiteY679" fmla="*/ 805057 h 1841603"/>
              <a:gd name="connsiteX680" fmla="*/ 1438688 w 12192000"/>
              <a:gd name="connsiteY680" fmla="*/ 791439 h 1841603"/>
              <a:gd name="connsiteX681" fmla="*/ 1438688 w 12192000"/>
              <a:gd name="connsiteY681" fmla="*/ 771412 h 1841603"/>
              <a:gd name="connsiteX682" fmla="*/ 1433882 w 12192000"/>
              <a:gd name="connsiteY682" fmla="*/ 771412 h 1841603"/>
              <a:gd name="connsiteX683" fmla="*/ 1433882 w 12192000"/>
              <a:gd name="connsiteY683" fmla="*/ 765805 h 1841603"/>
              <a:gd name="connsiteX684" fmla="*/ 1425070 w 12192000"/>
              <a:gd name="connsiteY684" fmla="*/ 764203 h 1841603"/>
              <a:gd name="connsiteX685" fmla="*/ 1423468 w 12192000"/>
              <a:gd name="connsiteY685" fmla="*/ 641642 h 1841603"/>
              <a:gd name="connsiteX686" fmla="*/ 1425070 w 12192000"/>
              <a:gd name="connsiteY686" fmla="*/ 639239 h 1841603"/>
              <a:gd name="connsiteX687" fmla="*/ 1425070 w 12192000"/>
              <a:gd name="connsiteY687" fmla="*/ 635234 h 1841603"/>
              <a:gd name="connsiteX688" fmla="*/ 1421065 w 12192000"/>
              <a:gd name="connsiteY688" fmla="*/ 633632 h 1841603"/>
              <a:gd name="connsiteX689" fmla="*/ 1423468 w 12192000"/>
              <a:gd name="connsiteY689" fmla="*/ 535102 h 1841603"/>
              <a:gd name="connsiteX690" fmla="*/ 1425871 w 12192000"/>
              <a:gd name="connsiteY690" fmla="*/ 528694 h 1841603"/>
              <a:gd name="connsiteX691" fmla="*/ 1421866 w 12192000"/>
              <a:gd name="connsiteY691" fmla="*/ 526291 h 1841603"/>
              <a:gd name="connsiteX692" fmla="*/ 1421866 w 12192000"/>
              <a:gd name="connsiteY692" fmla="*/ 521484 h 1841603"/>
              <a:gd name="connsiteX693" fmla="*/ 1418662 w 12192000"/>
              <a:gd name="connsiteY693" fmla="*/ 519081 h 1841603"/>
              <a:gd name="connsiteX694" fmla="*/ 1417861 w 12192000"/>
              <a:gd name="connsiteY694" fmla="*/ 417348 h 1841603"/>
              <a:gd name="connsiteX695" fmla="*/ 1423468 w 12192000"/>
              <a:gd name="connsiteY695" fmla="*/ 417348 h 1841603"/>
              <a:gd name="connsiteX696" fmla="*/ 1423468 w 12192000"/>
              <a:gd name="connsiteY696" fmla="*/ 412541 h 1841603"/>
              <a:gd name="connsiteX697" fmla="*/ 1417060 w 12192000"/>
              <a:gd name="connsiteY697" fmla="*/ 412541 h 1841603"/>
              <a:gd name="connsiteX698" fmla="*/ 1417060 w 12192000"/>
              <a:gd name="connsiteY698" fmla="*/ 410138 h 1841603"/>
              <a:gd name="connsiteX699" fmla="*/ 1420264 w 12192000"/>
              <a:gd name="connsiteY699" fmla="*/ 408536 h 1841603"/>
              <a:gd name="connsiteX700" fmla="*/ 1420264 w 12192000"/>
              <a:gd name="connsiteY700" fmla="*/ 406133 h 1841603"/>
              <a:gd name="connsiteX701" fmla="*/ 1421065 w 12192000"/>
              <a:gd name="connsiteY701" fmla="*/ 404531 h 1841603"/>
              <a:gd name="connsiteX702" fmla="*/ 1421065 w 12192000"/>
              <a:gd name="connsiteY702" fmla="*/ 401327 h 1841603"/>
              <a:gd name="connsiteX703" fmla="*/ 1416259 w 12192000"/>
              <a:gd name="connsiteY703" fmla="*/ 400526 h 1841603"/>
              <a:gd name="connsiteX704" fmla="*/ 1416259 w 12192000"/>
              <a:gd name="connsiteY704" fmla="*/ 286776 h 1841603"/>
              <a:gd name="connsiteX705" fmla="*/ 1417060 w 12192000"/>
              <a:gd name="connsiteY705" fmla="*/ 286776 h 1841603"/>
              <a:gd name="connsiteX706" fmla="*/ 1417060 w 12192000"/>
              <a:gd name="connsiteY706" fmla="*/ 284373 h 1841603"/>
              <a:gd name="connsiteX707" fmla="*/ 1414657 w 12192000"/>
              <a:gd name="connsiteY707" fmla="*/ 284373 h 1841603"/>
              <a:gd name="connsiteX708" fmla="*/ 1414657 w 12192000"/>
              <a:gd name="connsiteY708" fmla="*/ 266750 h 1841603"/>
              <a:gd name="connsiteX709" fmla="*/ 1412253 w 12192000"/>
              <a:gd name="connsiteY709" fmla="*/ 265148 h 1841603"/>
              <a:gd name="connsiteX710" fmla="*/ 1409850 w 12192000"/>
              <a:gd name="connsiteY710" fmla="*/ 266750 h 1841603"/>
              <a:gd name="connsiteX711" fmla="*/ 1409850 w 12192000"/>
              <a:gd name="connsiteY711" fmla="*/ 284373 h 1841603"/>
              <a:gd name="connsiteX712" fmla="*/ 1407447 w 12192000"/>
              <a:gd name="connsiteY712" fmla="*/ 284373 h 1841603"/>
              <a:gd name="connsiteX713" fmla="*/ 1407447 w 12192000"/>
              <a:gd name="connsiteY713" fmla="*/ 286776 h 1841603"/>
              <a:gd name="connsiteX714" fmla="*/ 1408248 w 12192000"/>
              <a:gd name="connsiteY714" fmla="*/ 286776 h 1841603"/>
              <a:gd name="connsiteX715" fmla="*/ 1408248 w 12192000"/>
              <a:gd name="connsiteY715" fmla="*/ 401327 h 1841603"/>
              <a:gd name="connsiteX716" fmla="*/ 1402641 w 12192000"/>
              <a:gd name="connsiteY716" fmla="*/ 402128 h 1841603"/>
              <a:gd name="connsiteX717" fmla="*/ 1402641 w 12192000"/>
              <a:gd name="connsiteY717" fmla="*/ 405332 h 1841603"/>
              <a:gd name="connsiteX718" fmla="*/ 1403442 w 12192000"/>
              <a:gd name="connsiteY718" fmla="*/ 406934 h 1841603"/>
              <a:gd name="connsiteX719" fmla="*/ 1403442 w 12192000"/>
              <a:gd name="connsiteY719" fmla="*/ 408536 h 1841603"/>
              <a:gd name="connsiteX720" fmla="*/ 1406646 w 12192000"/>
              <a:gd name="connsiteY720" fmla="*/ 410138 h 1841603"/>
              <a:gd name="connsiteX721" fmla="*/ 1406646 w 12192000"/>
              <a:gd name="connsiteY721" fmla="*/ 412541 h 1841603"/>
              <a:gd name="connsiteX722" fmla="*/ 1401840 w 12192000"/>
              <a:gd name="connsiteY722" fmla="*/ 412541 h 1841603"/>
              <a:gd name="connsiteX723" fmla="*/ 1401840 w 12192000"/>
              <a:gd name="connsiteY723" fmla="*/ 417348 h 1841603"/>
              <a:gd name="connsiteX724" fmla="*/ 1407447 w 12192000"/>
              <a:gd name="connsiteY724" fmla="*/ 417348 h 1841603"/>
              <a:gd name="connsiteX725" fmla="*/ 1406646 w 12192000"/>
              <a:gd name="connsiteY725" fmla="*/ 519882 h 1841603"/>
              <a:gd name="connsiteX726" fmla="*/ 1403442 w 12192000"/>
              <a:gd name="connsiteY726" fmla="*/ 522285 h 1841603"/>
              <a:gd name="connsiteX727" fmla="*/ 1403442 w 12192000"/>
              <a:gd name="connsiteY727" fmla="*/ 527092 h 1841603"/>
              <a:gd name="connsiteX728" fmla="*/ 1399437 w 12192000"/>
              <a:gd name="connsiteY728" fmla="*/ 529495 h 1841603"/>
              <a:gd name="connsiteX729" fmla="*/ 1401840 w 12192000"/>
              <a:gd name="connsiteY729" fmla="*/ 535903 h 1841603"/>
              <a:gd name="connsiteX730" fmla="*/ 1404243 w 12192000"/>
              <a:gd name="connsiteY730" fmla="*/ 634433 h 1841603"/>
              <a:gd name="connsiteX731" fmla="*/ 1400238 w 12192000"/>
              <a:gd name="connsiteY731" fmla="*/ 636035 h 1841603"/>
              <a:gd name="connsiteX732" fmla="*/ 1400238 w 12192000"/>
              <a:gd name="connsiteY732" fmla="*/ 640040 h 1841603"/>
              <a:gd name="connsiteX733" fmla="*/ 1401840 w 12192000"/>
              <a:gd name="connsiteY733" fmla="*/ 642443 h 1841603"/>
              <a:gd name="connsiteX734" fmla="*/ 1400238 w 12192000"/>
              <a:gd name="connsiteY734" fmla="*/ 765004 h 1841603"/>
              <a:gd name="connsiteX735" fmla="*/ 1391426 w 12192000"/>
              <a:gd name="connsiteY735" fmla="*/ 766606 h 1841603"/>
              <a:gd name="connsiteX736" fmla="*/ 1391426 w 12192000"/>
              <a:gd name="connsiteY736" fmla="*/ 772214 h 1841603"/>
              <a:gd name="connsiteX737" fmla="*/ 1387421 w 12192000"/>
              <a:gd name="connsiteY737" fmla="*/ 772214 h 1841603"/>
              <a:gd name="connsiteX738" fmla="*/ 1387421 w 12192000"/>
              <a:gd name="connsiteY738" fmla="*/ 793041 h 1841603"/>
              <a:gd name="connsiteX739" fmla="*/ 1364991 w 12192000"/>
              <a:gd name="connsiteY739" fmla="*/ 806659 h 1841603"/>
              <a:gd name="connsiteX740" fmla="*/ 1364991 w 12192000"/>
              <a:gd name="connsiteY740" fmla="*/ 804256 h 1841603"/>
              <a:gd name="connsiteX741" fmla="*/ 1362588 w 12192000"/>
              <a:gd name="connsiteY741" fmla="*/ 804256 h 1841603"/>
              <a:gd name="connsiteX742" fmla="*/ 1362588 w 12192000"/>
              <a:gd name="connsiteY742" fmla="*/ 808261 h 1841603"/>
              <a:gd name="connsiteX743" fmla="*/ 1368997 w 12192000"/>
              <a:gd name="connsiteY743" fmla="*/ 833093 h 1841603"/>
              <a:gd name="connsiteX744" fmla="*/ 1370599 w 12192000"/>
              <a:gd name="connsiteY744" fmla="*/ 836298 h 1841603"/>
              <a:gd name="connsiteX745" fmla="*/ 1341761 w 12192000"/>
              <a:gd name="connsiteY745" fmla="*/ 842706 h 1841603"/>
              <a:gd name="connsiteX746" fmla="*/ 1341761 w 12192000"/>
              <a:gd name="connsiteY746" fmla="*/ 846711 h 1841603"/>
              <a:gd name="connsiteX747" fmla="*/ 1339358 w 12192000"/>
              <a:gd name="connsiteY747" fmla="*/ 848313 h 1841603"/>
              <a:gd name="connsiteX748" fmla="*/ 1339358 w 12192000"/>
              <a:gd name="connsiteY748" fmla="*/ 850716 h 1841603"/>
              <a:gd name="connsiteX749" fmla="*/ 1336955 w 12192000"/>
              <a:gd name="connsiteY749" fmla="*/ 852319 h 1841603"/>
              <a:gd name="connsiteX750" fmla="*/ 1336955 w 12192000"/>
              <a:gd name="connsiteY750" fmla="*/ 858727 h 1841603"/>
              <a:gd name="connsiteX751" fmla="*/ 1332949 w 12192000"/>
              <a:gd name="connsiteY751" fmla="*/ 860329 h 1841603"/>
              <a:gd name="connsiteX752" fmla="*/ 1332949 w 12192000"/>
              <a:gd name="connsiteY752" fmla="*/ 885162 h 1841603"/>
              <a:gd name="connsiteX753" fmla="*/ 1346567 w 12192000"/>
              <a:gd name="connsiteY753" fmla="*/ 915602 h 1841603"/>
              <a:gd name="connsiteX754" fmla="*/ 1354578 w 12192000"/>
              <a:gd name="connsiteY754" fmla="*/ 922010 h 1841603"/>
              <a:gd name="connsiteX755" fmla="*/ 1369798 w 12192000"/>
              <a:gd name="connsiteY755" fmla="*/ 930822 h 1841603"/>
              <a:gd name="connsiteX756" fmla="*/ 1369798 w 12192000"/>
              <a:gd name="connsiteY756" fmla="*/ 958858 h 1841603"/>
              <a:gd name="connsiteX757" fmla="*/ 1375405 w 12192000"/>
              <a:gd name="connsiteY757" fmla="*/ 966068 h 1841603"/>
              <a:gd name="connsiteX758" fmla="*/ 1375405 w 12192000"/>
              <a:gd name="connsiteY758" fmla="*/ 1009325 h 1841603"/>
              <a:gd name="connsiteX759" fmla="*/ 1389824 w 12192000"/>
              <a:gd name="connsiteY759" fmla="*/ 1014131 h 1841603"/>
              <a:gd name="connsiteX760" fmla="*/ 1363389 w 12192000"/>
              <a:gd name="connsiteY760" fmla="*/ 1604506 h 1841603"/>
              <a:gd name="connsiteX761" fmla="*/ 1350573 w 12192000"/>
              <a:gd name="connsiteY761" fmla="*/ 1604506 h 1841603"/>
              <a:gd name="connsiteX762" fmla="*/ 1350573 w 12192000"/>
              <a:gd name="connsiteY762" fmla="*/ 1650967 h 1841603"/>
              <a:gd name="connsiteX763" fmla="*/ 1332949 w 12192000"/>
              <a:gd name="connsiteY763" fmla="*/ 1650967 h 1841603"/>
              <a:gd name="connsiteX764" fmla="*/ 1332949 w 12192000"/>
              <a:gd name="connsiteY764" fmla="*/ 1659778 h 1841603"/>
              <a:gd name="connsiteX765" fmla="*/ 1280881 w 12192000"/>
              <a:gd name="connsiteY765" fmla="*/ 1659778 h 1841603"/>
              <a:gd name="connsiteX766" fmla="*/ 1276876 w 12192000"/>
              <a:gd name="connsiteY766" fmla="*/ 1655773 h 1841603"/>
              <a:gd name="connsiteX767" fmla="*/ 1276876 w 12192000"/>
              <a:gd name="connsiteY767" fmla="*/ 1642956 h 1841603"/>
              <a:gd name="connsiteX768" fmla="*/ 1272870 w 12192000"/>
              <a:gd name="connsiteY768" fmla="*/ 1642956 h 1841603"/>
              <a:gd name="connsiteX769" fmla="*/ 1272870 w 12192000"/>
              <a:gd name="connsiteY769" fmla="*/ 1630139 h 1841603"/>
              <a:gd name="connsiteX770" fmla="*/ 1319331 w 12192000"/>
              <a:gd name="connsiteY770" fmla="*/ 1620527 h 1841603"/>
              <a:gd name="connsiteX771" fmla="*/ 1319331 w 12192000"/>
              <a:gd name="connsiteY771" fmla="*/ 1602103 h 1841603"/>
              <a:gd name="connsiteX772" fmla="*/ 1236823 w 12192000"/>
              <a:gd name="connsiteY772" fmla="*/ 1580474 h 1841603"/>
              <a:gd name="connsiteX773" fmla="*/ 1236823 w 12192000"/>
              <a:gd name="connsiteY773" fmla="*/ 1575668 h 1841603"/>
              <a:gd name="connsiteX774" fmla="*/ 1229614 w 12192000"/>
              <a:gd name="connsiteY774" fmla="*/ 1575668 h 1841603"/>
              <a:gd name="connsiteX775" fmla="*/ 1229614 w 12192000"/>
              <a:gd name="connsiteY775" fmla="*/ 1555642 h 1841603"/>
              <a:gd name="connsiteX776" fmla="*/ 1256048 w 12192000"/>
              <a:gd name="connsiteY776" fmla="*/ 1555642 h 1841603"/>
              <a:gd name="connsiteX777" fmla="*/ 1260054 w 12192000"/>
              <a:gd name="connsiteY777" fmla="*/ 1548432 h 1841603"/>
              <a:gd name="connsiteX778" fmla="*/ 1272870 w 12192000"/>
              <a:gd name="connsiteY778" fmla="*/ 1548432 h 1841603"/>
              <a:gd name="connsiteX779" fmla="*/ 1272870 w 12192000"/>
              <a:gd name="connsiteY779" fmla="*/ 1544427 h 1841603"/>
              <a:gd name="connsiteX780" fmla="*/ 1270467 w 12192000"/>
              <a:gd name="connsiteY780" fmla="*/ 1544427 h 1841603"/>
              <a:gd name="connsiteX781" fmla="*/ 1270467 w 12192000"/>
              <a:gd name="connsiteY781" fmla="*/ 1530008 h 1841603"/>
              <a:gd name="connsiteX782" fmla="*/ 1234420 w 12192000"/>
              <a:gd name="connsiteY782" fmla="*/ 1530008 h 1841603"/>
              <a:gd name="connsiteX783" fmla="*/ 1234420 w 12192000"/>
              <a:gd name="connsiteY783" fmla="*/ 1521196 h 1841603"/>
              <a:gd name="connsiteX784" fmla="*/ 1231216 w 12192000"/>
              <a:gd name="connsiteY784" fmla="*/ 1516390 h 1841603"/>
              <a:gd name="connsiteX785" fmla="*/ 1220802 w 12192000"/>
              <a:gd name="connsiteY785" fmla="*/ 1516390 h 1841603"/>
              <a:gd name="connsiteX786" fmla="*/ 1220802 w 12192000"/>
              <a:gd name="connsiteY786" fmla="*/ 1523600 h 1841603"/>
              <a:gd name="connsiteX787" fmla="*/ 1146304 w 12192000"/>
              <a:gd name="connsiteY787" fmla="*/ 1496364 h 1841603"/>
              <a:gd name="connsiteX788" fmla="*/ 1084623 w 12192000"/>
              <a:gd name="connsiteY788" fmla="*/ 1440290 h 1841603"/>
              <a:gd name="connsiteX789" fmla="*/ 1084623 w 12192000"/>
              <a:gd name="connsiteY789" fmla="*/ 1431479 h 1841603"/>
              <a:gd name="connsiteX790" fmla="*/ 1089430 w 12192000"/>
              <a:gd name="connsiteY790" fmla="*/ 1431479 h 1841603"/>
              <a:gd name="connsiteX791" fmla="*/ 1089430 w 12192000"/>
              <a:gd name="connsiteY791" fmla="*/ 1426672 h 1841603"/>
              <a:gd name="connsiteX792" fmla="*/ 1084623 w 12192000"/>
              <a:gd name="connsiteY792" fmla="*/ 1426672 h 1841603"/>
              <a:gd name="connsiteX793" fmla="*/ 1084623 w 12192000"/>
              <a:gd name="connsiteY793" fmla="*/ 1419463 h 1841603"/>
              <a:gd name="connsiteX794" fmla="*/ 1082220 w 12192000"/>
              <a:gd name="connsiteY794" fmla="*/ 1417861 h 1841603"/>
              <a:gd name="connsiteX795" fmla="*/ 1076613 w 12192000"/>
              <a:gd name="connsiteY795" fmla="*/ 1417861 h 1841603"/>
              <a:gd name="connsiteX796" fmla="*/ 1076613 w 12192000"/>
              <a:gd name="connsiteY796" fmla="*/ 1405845 h 1841603"/>
              <a:gd name="connsiteX797" fmla="*/ 1071006 w 12192000"/>
              <a:gd name="connsiteY797" fmla="*/ 1405845 h 1841603"/>
              <a:gd name="connsiteX798" fmla="*/ 1071006 w 12192000"/>
              <a:gd name="connsiteY798" fmla="*/ 1417060 h 1841603"/>
              <a:gd name="connsiteX799" fmla="*/ 1063796 w 12192000"/>
              <a:gd name="connsiteY799" fmla="*/ 1417060 h 1841603"/>
              <a:gd name="connsiteX800" fmla="*/ 1063796 w 12192000"/>
              <a:gd name="connsiteY800" fmla="*/ 1405845 h 1841603"/>
              <a:gd name="connsiteX801" fmla="*/ 1058990 w 12192000"/>
              <a:gd name="connsiteY801" fmla="*/ 1405845 h 1841603"/>
              <a:gd name="connsiteX802" fmla="*/ 1058990 w 12192000"/>
              <a:gd name="connsiteY802" fmla="*/ 1428275 h 1841603"/>
              <a:gd name="connsiteX803" fmla="*/ 1053382 w 12192000"/>
              <a:gd name="connsiteY803" fmla="*/ 1428275 h 1841603"/>
              <a:gd name="connsiteX804" fmla="*/ 1053382 w 12192000"/>
              <a:gd name="connsiteY804" fmla="*/ 1433081 h 1841603"/>
              <a:gd name="connsiteX805" fmla="*/ 902785 w 12192000"/>
              <a:gd name="connsiteY805" fmla="*/ 1433081 h 1841603"/>
              <a:gd name="connsiteX806" fmla="*/ 748983 w 12192000"/>
              <a:gd name="connsiteY806" fmla="*/ 1433081 h 1841603"/>
              <a:gd name="connsiteX807" fmla="*/ 748983 w 12192000"/>
              <a:gd name="connsiteY807" fmla="*/ 1428275 h 1841603"/>
              <a:gd name="connsiteX808" fmla="*/ 743376 w 12192000"/>
              <a:gd name="connsiteY808" fmla="*/ 1428275 h 1841603"/>
              <a:gd name="connsiteX809" fmla="*/ 743376 w 12192000"/>
              <a:gd name="connsiteY809" fmla="*/ 1405845 h 1841603"/>
              <a:gd name="connsiteX810" fmla="*/ 738569 w 12192000"/>
              <a:gd name="connsiteY810" fmla="*/ 1405845 h 1841603"/>
              <a:gd name="connsiteX811" fmla="*/ 738569 w 12192000"/>
              <a:gd name="connsiteY811" fmla="*/ 1417060 h 1841603"/>
              <a:gd name="connsiteX812" fmla="*/ 731360 w 12192000"/>
              <a:gd name="connsiteY812" fmla="*/ 1417060 h 1841603"/>
              <a:gd name="connsiteX813" fmla="*/ 731360 w 12192000"/>
              <a:gd name="connsiteY813" fmla="*/ 1405845 h 1841603"/>
              <a:gd name="connsiteX814" fmla="*/ 725752 w 12192000"/>
              <a:gd name="connsiteY814" fmla="*/ 1405845 h 1841603"/>
              <a:gd name="connsiteX815" fmla="*/ 725752 w 12192000"/>
              <a:gd name="connsiteY815" fmla="*/ 1417861 h 1841603"/>
              <a:gd name="connsiteX816" fmla="*/ 720145 w 12192000"/>
              <a:gd name="connsiteY816" fmla="*/ 1417861 h 1841603"/>
              <a:gd name="connsiteX817" fmla="*/ 717742 w 12192000"/>
              <a:gd name="connsiteY817" fmla="*/ 1419463 h 1841603"/>
              <a:gd name="connsiteX818" fmla="*/ 717742 w 12192000"/>
              <a:gd name="connsiteY818" fmla="*/ 1426672 h 1841603"/>
              <a:gd name="connsiteX819" fmla="*/ 712936 w 12192000"/>
              <a:gd name="connsiteY819" fmla="*/ 1426672 h 1841603"/>
              <a:gd name="connsiteX820" fmla="*/ 712936 w 12192000"/>
              <a:gd name="connsiteY820" fmla="*/ 1431479 h 1841603"/>
              <a:gd name="connsiteX821" fmla="*/ 717742 w 12192000"/>
              <a:gd name="connsiteY821" fmla="*/ 1431479 h 1841603"/>
              <a:gd name="connsiteX822" fmla="*/ 717742 w 12192000"/>
              <a:gd name="connsiteY822" fmla="*/ 1440290 h 1841603"/>
              <a:gd name="connsiteX823" fmla="*/ 656061 w 12192000"/>
              <a:gd name="connsiteY823" fmla="*/ 1496364 h 1841603"/>
              <a:gd name="connsiteX824" fmla="*/ 581563 w 12192000"/>
              <a:gd name="connsiteY824" fmla="*/ 1523600 h 1841603"/>
              <a:gd name="connsiteX825" fmla="*/ 581563 w 12192000"/>
              <a:gd name="connsiteY825" fmla="*/ 1516390 h 1841603"/>
              <a:gd name="connsiteX826" fmla="*/ 571150 w 12192000"/>
              <a:gd name="connsiteY826" fmla="*/ 1516390 h 1841603"/>
              <a:gd name="connsiteX827" fmla="*/ 567945 w 12192000"/>
              <a:gd name="connsiteY827" fmla="*/ 1521196 h 1841603"/>
              <a:gd name="connsiteX828" fmla="*/ 567945 w 12192000"/>
              <a:gd name="connsiteY828" fmla="*/ 1530008 h 1841603"/>
              <a:gd name="connsiteX829" fmla="*/ 531898 w 12192000"/>
              <a:gd name="connsiteY829" fmla="*/ 1530008 h 1841603"/>
              <a:gd name="connsiteX830" fmla="*/ 531898 w 12192000"/>
              <a:gd name="connsiteY830" fmla="*/ 1544427 h 1841603"/>
              <a:gd name="connsiteX831" fmla="*/ 528694 w 12192000"/>
              <a:gd name="connsiteY831" fmla="*/ 1544427 h 1841603"/>
              <a:gd name="connsiteX832" fmla="*/ 528694 w 12192000"/>
              <a:gd name="connsiteY832" fmla="*/ 1548432 h 1841603"/>
              <a:gd name="connsiteX833" fmla="*/ 541511 w 12192000"/>
              <a:gd name="connsiteY833" fmla="*/ 1548432 h 1841603"/>
              <a:gd name="connsiteX834" fmla="*/ 545516 w 12192000"/>
              <a:gd name="connsiteY834" fmla="*/ 1555642 h 1841603"/>
              <a:gd name="connsiteX835" fmla="*/ 571951 w 12192000"/>
              <a:gd name="connsiteY835" fmla="*/ 1555642 h 1841603"/>
              <a:gd name="connsiteX836" fmla="*/ 571951 w 12192000"/>
              <a:gd name="connsiteY836" fmla="*/ 1575668 h 1841603"/>
              <a:gd name="connsiteX837" fmla="*/ 564741 w 12192000"/>
              <a:gd name="connsiteY837" fmla="*/ 1575668 h 1841603"/>
              <a:gd name="connsiteX838" fmla="*/ 564741 w 12192000"/>
              <a:gd name="connsiteY838" fmla="*/ 1580474 h 1841603"/>
              <a:gd name="connsiteX839" fmla="*/ 482233 w 12192000"/>
              <a:gd name="connsiteY839" fmla="*/ 1602103 h 1841603"/>
              <a:gd name="connsiteX840" fmla="*/ 482233 w 12192000"/>
              <a:gd name="connsiteY840" fmla="*/ 1619726 h 1841603"/>
              <a:gd name="connsiteX841" fmla="*/ 528694 w 12192000"/>
              <a:gd name="connsiteY841" fmla="*/ 1629338 h 1841603"/>
              <a:gd name="connsiteX842" fmla="*/ 528694 w 12192000"/>
              <a:gd name="connsiteY842" fmla="*/ 1642155 h 1841603"/>
              <a:gd name="connsiteX843" fmla="*/ 524689 w 12192000"/>
              <a:gd name="connsiteY843" fmla="*/ 1642155 h 1841603"/>
              <a:gd name="connsiteX844" fmla="*/ 524689 w 12192000"/>
              <a:gd name="connsiteY844" fmla="*/ 1654972 h 1841603"/>
              <a:gd name="connsiteX845" fmla="*/ 520683 w 12192000"/>
              <a:gd name="connsiteY845" fmla="*/ 1658977 h 1841603"/>
              <a:gd name="connsiteX846" fmla="*/ 266750 w 12192000"/>
              <a:gd name="connsiteY846" fmla="*/ 1658977 h 1841603"/>
              <a:gd name="connsiteX847" fmla="*/ 266750 w 12192000"/>
              <a:gd name="connsiteY847" fmla="*/ 1654972 h 1841603"/>
              <a:gd name="connsiteX848" fmla="*/ 261143 w 12192000"/>
              <a:gd name="connsiteY848" fmla="*/ 1654972 h 1841603"/>
              <a:gd name="connsiteX849" fmla="*/ 261143 w 12192000"/>
              <a:gd name="connsiteY849" fmla="*/ 1662182 h 1841603"/>
              <a:gd name="connsiteX850" fmla="*/ 256336 w 12192000"/>
              <a:gd name="connsiteY850" fmla="*/ 1662182 h 1841603"/>
              <a:gd name="connsiteX851" fmla="*/ 256336 w 12192000"/>
              <a:gd name="connsiteY851" fmla="*/ 1670993 h 1841603"/>
              <a:gd name="connsiteX852" fmla="*/ 260342 w 12192000"/>
              <a:gd name="connsiteY852" fmla="*/ 1670993 h 1841603"/>
              <a:gd name="connsiteX853" fmla="*/ 260342 w 12192000"/>
              <a:gd name="connsiteY853" fmla="*/ 1683810 h 1841603"/>
              <a:gd name="connsiteX854" fmla="*/ 251530 w 12192000"/>
              <a:gd name="connsiteY854" fmla="*/ 1683810 h 1841603"/>
              <a:gd name="connsiteX855" fmla="*/ 251530 w 12192000"/>
              <a:gd name="connsiteY855" fmla="*/ 1689417 h 1841603"/>
              <a:gd name="connsiteX856" fmla="*/ 251530 w 12192000"/>
              <a:gd name="connsiteY856" fmla="*/ 1725465 h 1841603"/>
              <a:gd name="connsiteX857" fmla="*/ 202666 w 12192000"/>
              <a:gd name="connsiteY857" fmla="*/ 1725465 h 1841603"/>
              <a:gd name="connsiteX858" fmla="*/ 202666 w 12192000"/>
              <a:gd name="connsiteY858" fmla="*/ 1747894 h 1841603"/>
              <a:gd name="connsiteX859" fmla="*/ 120158 w 12192000"/>
              <a:gd name="connsiteY859" fmla="*/ 1747894 h 1841603"/>
              <a:gd name="connsiteX860" fmla="*/ 120158 w 12192000"/>
              <a:gd name="connsiteY860" fmla="*/ 1758308 h 1841603"/>
              <a:gd name="connsiteX861" fmla="*/ 106540 w 12192000"/>
              <a:gd name="connsiteY861" fmla="*/ 1758308 h 1841603"/>
              <a:gd name="connsiteX862" fmla="*/ 106540 w 12192000"/>
              <a:gd name="connsiteY862" fmla="*/ 1766318 h 1841603"/>
              <a:gd name="connsiteX863" fmla="*/ 112147 w 12192000"/>
              <a:gd name="connsiteY863" fmla="*/ 1766318 h 1841603"/>
              <a:gd name="connsiteX864" fmla="*/ 112147 w 12192000"/>
              <a:gd name="connsiteY864" fmla="*/ 1777533 h 1841603"/>
              <a:gd name="connsiteX865" fmla="*/ 20827 w 12192000"/>
              <a:gd name="connsiteY865" fmla="*/ 1777533 h 1841603"/>
              <a:gd name="connsiteX866" fmla="*/ 20827 w 12192000"/>
              <a:gd name="connsiteY866" fmla="*/ 1793554 h 1841603"/>
              <a:gd name="connsiteX867" fmla="*/ 12817 w 12192000"/>
              <a:gd name="connsiteY867" fmla="*/ 1793554 h 1841603"/>
              <a:gd name="connsiteX868" fmla="*/ 12817 w 12192000"/>
              <a:gd name="connsiteY868" fmla="*/ 1788748 h 1841603"/>
              <a:gd name="connsiteX869" fmla="*/ 0 w 12192000"/>
              <a:gd name="connsiteY869" fmla="*/ 1788748 h 1841603"/>
              <a:gd name="connsiteX870" fmla="*/ 0 w 12192000"/>
              <a:gd name="connsiteY870" fmla="*/ 1839214 h 1841603"/>
              <a:gd name="connsiteX871" fmla="*/ 3979585 w 12192000"/>
              <a:gd name="connsiteY871" fmla="*/ 1841603 h 1841603"/>
              <a:gd name="connsiteX872" fmla="*/ 12192000 w 12192000"/>
              <a:gd name="connsiteY872" fmla="*/ 1839214 h 1841603"/>
              <a:gd name="connsiteX873" fmla="*/ 12192000 w 12192000"/>
              <a:gd name="connsiteY873" fmla="*/ 1807172 h 1841603"/>
              <a:gd name="connsiteX874" fmla="*/ 12164764 w 12192000"/>
              <a:gd name="connsiteY874" fmla="*/ 1807172 h 1841603"/>
              <a:gd name="connsiteX875" fmla="*/ 12164764 w 12192000"/>
              <a:gd name="connsiteY875" fmla="*/ 1807973 h 1841603"/>
              <a:gd name="connsiteX876" fmla="*/ 2412767 w 12192000"/>
              <a:gd name="connsiteY876" fmla="*/ 1433081 h 1841603"/>
              <a:gd name="connsiteX877" fmla="*/ 2412767 w 12192000"/>
              <a:gd name="connsiteY877" fmla="*/ 1420264 h 1841603"/>
              <a:gd name="connsiteX878" fmla="*/ 2415170 w 12192000"/>
              <a:gd name="connsiteY878" fmla="*/ 1420264 h 1841603"/>
              <a:gd name="connsiteX879" fmla="*/ 2415170 w 12192000"/>
              <a:gd name="connsiteY879" fmla="*/ 1433081 h 1841603"/>
              <a:gd name="connsiteX880" fmla="*/ 2412767 w 12192000"/>
              <a:gd name="connsiteY880" fmla="*/ 1433081 h 1841603"/>
              <a:gd name="connsiteX881" fmla="*/ 6799323 w 12192000"/>
              <a:gd name="connsiteY881" fmla="*/ 1419463 h 1841603"/>
              <a:gd name="connsiteX882" fmla="*/ 6799323 w 12192000"/>
              <a:gd name="connsiteY882" fmla="*/ 1430678 h 1841603"/>
              <a:gd name="connsiteX883" fmla="*/ 6785705 w 12192000"/>
              <a:gd name="connsiteY883" fmla="*/ 1443494 h 1841603"/>
              <a:gd name="connsiteX884" fmla="*/ 6743250 w 12192000"/>
              <a:gd name="connsiteY884" fmla="*/ 1443494 h 1841603"/>
              <a:gd name="connsiteX885" fmla="*/ 6743250 w 12192000"/>
              <a:gd name="connsiteY885" fmla="*/ 1408248 h 1841603"/>
              <a:gd name="connsiteX886" fmla="*/ 6702396 w 12192000"/>
              <a:gd name="connsiteY886" fmla="*/ 1408248 h 1841603"/>
              <a:gd name="connsiteX887" fmla="*/ 6702396 w 12192000"/>
              <a:gd name="connsiteY887" fmla="*/ 1417861 h 1841603"/>
              <a:gd name="connsiteX888" fmla="*/ 6716815 w 12192000"/>
              <a:gd name="connsiteY888" fmla="*/ 1417861 h 1841603"/>
              <a:gd name="connsiteX889" fmla="*/ 6716815 w 12192000"/>
              <a:gd name="connsiteY889" fmla="*/ 1438688 h 1841603"/>
              <a:gd name="connsiteX890" fmla="*/ 6603066 w 12192000"/>
              <a:gd name="connsiteY890" fmla="*/ 1438688 h 1841603"/>
              <a:gd name="connsiteX891" fmla="*/ 6603066 w 12192000"/>
              <a:gd name="connsiteY891" fmla="*/ 1231216 h 1841603"/>
              <a:gd name="connsiteX892" fmla="*/ 6587045 w 12192000"/>
              <a:gd name="connsiteY892" fmla="*/ 1231216 h 1841603"/>
              <a:gd name="connsiteX893" fmla="*/ 6587045 w 12192000"/>
              <a:gd name="connsiteY893" fmla="*/ 1195169 h 1841603"/>
              <a:gd name="connsiteX894" fmla="*/ 6561411 w 12192000"/>
              <a:gd name="connsiteY894" fmla="*/ 1195169 h 1841603"/>
              <a:gd name="connsiteX895" fmla="*/ 6561411 w 12192000"/>
              <a:gd name="connsiteY895" fmla="*/ 1179949 h 1841603"/>
              <a:gd name="connsiteX896" fmla="*/ 6550997 w 12192000"/>
              <a:gd name="connsiteY896" fmla="*/ 1179949 h 1841603"/>
              <a:gd name="connsiteX897" fmla="*/ 6550997 w 12192000"/>
              <a:gd name="connsiteY897" fmla="*/ 1188760 h 1841603"/>
              <a:gd name="connsiteX898" fmla="*/ 6542987 w 12192000"/>
              <a:gd name="connsiteY898" fmla="*/ 1188760 h 1841603"/>
              <a:gd name="connsiteX899" fmla="*/ 6594254 w 12192000"/>
              <a:gd name="connsiteY899" fmla="*/ 808261 h 1841603"/>
              <a:gd name="connsiteX900" fmla="*/ 6771286 w 12192000"/>
              <a:gd name="connsiteY900" fmla="*/ 808261 h 1841603"/>
              <a:gd name="connsiteX901" fmla="*/ 6831365 w 12192000"/>
              <a:gd name="connsiteY901" fmla="*/ 1419463 h 1841603"/>
              <a:gd name="connsiteX902" fmla="*/ 6799323 w 12192000"/>
              <a:gd name="connsiteY902" fmla="*/ 1419463 h 1841603"/>
              <a:gd name="connsiteX903" fmla="*/ 9199273 w 12192000"/>
              <a:gd name="connsiteY903" fmla="*/ 711334 h 1841603"/>
              <a:gd name="connsiteX904" fmla="*/ 9292194 w 12192000"/>
              <a:gd name="connsiteY904" fmla="*/ 535903 h 1841603"/>
              <a:gd name="connsiteX905" fmla="*/ 9365090 w 12192000"/>
              <a:gd name="connsiteY905" fmla="*/ 711334 h 1841603"/>
              <a:gd name="connsiteX906" fmla="*/ 9199273 w 12192000"/>
              <a:gd name="connsiteY906" fmla="*/ 711334 h 1841603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4238486 w 12192000"/>
              <a:gd name="connsiteY871" fmla="*/ 2630635 h 2630635"/>
              <a:gd name="connsiteX872" fmla="*/ 12192000 w 12192000"/>
              <a:gd name="connsiteY872" fmla="*/ 1839214 h 2630635"/>
              <a:gd name="connsiteX873" fmla="*/ 12192000 w 12192000"/>
              <a:gd name="connsiteY873" fmla="*/ 1807172 h 2630635"/>
              <a:gd name="connsiteX874" fmla="*/ 12164764 w 12192000"/>
              <a:gd name="connsiteY874" fmla="*/ 1807172 h 2630635"/>
              <a:gd name="connsiteX875" fmla="*/ 12164764 w 12192000"/>
              <a:gd name="connsiteY875" fmla="*/ 1807973 h 2630635"/>
              <a:gd name="connsiteX876" fmla="*/ 2412767 w 12192000"/>
              <a:gd name="connsiteY876" fmla="*/ 1433081 h 2630635"/>
              <a:gd name="connsiteX877" fmla="*/ 2412767 w 12192000"/>
              <a:gd name="connsiteY877" fmla="*/ 1420264 h 2630635"/>
              <a:gd name="connsiteX878" fmla="*/ 2415170 w 12192000"/>
              <a:gd name="connsiteY878" fmla="*/ 1420264 h 2630635"/>
              <a:gd name="connsiteX879" fmla="*/ 2415170 w 12192000"/>
              <a:gd name="connsiteY879" fmla="*/ 1433081 h 2630635"/>
              <a:gd name="connsiteX880" fmla="*/ 2412767 w 12192000"/>
              <a:gd name="connsiteY880" fmla="*/ 1433081 h 2630635"/>
              <a:gd name="connsiteX881" fmla="*/ 6799323 w 12192000"/>
              <a:gd name="connsiteY881" fmla="*/ 1419463 h 2630635"/>
              <a:gd name="connsiteX882" fmla="*/ 6799323 w 12192000"/>
              <a:gd name="connsiteY882" fmla="*/ 1430678 h 2630635"/>
              <a:gd name="connsiteX883" fmla="*/ 6785705 w 12192000"/>
              <a:gd name="connsiteY883" fmla="*/ 1443494 h 2630635"/>
              <a:gd name="connsiteX884" fmla="*/ 6743250 w 12192000"/>
              <a:gd name="connsiteY884" fmla="*/ 1443494 h 2630635"/>
              <a:gd name="connsiteX885" fmla="*/ 6743250 w 12192000"/>
              <a:gd name="connsiteY885" fmla="*/ 1408248 h 2630635"/>
              <a:gd name="connsiteX886" fmla="*/ 6702396 w 12192000"/>
              <a:gd name="connsiteY886" fmla="*/ 1408248 h 2630635"/>
              <a:gd name="connsiteX887" fmla="*/ 6702396 w 12192000"/>
              <a:gd name="connsiteY887" fmla="*/ 1417861 h 2630635"/>
              <a:gd name="connsiteX888" fmla="*/ 6716815 w 12192000"/>
              <a:gd name="connsiteY888" fmla="*/ 1417861 h 2630635"/>
              <a:gd name="connsiteX889" fmla="*/ 6716815 w 12192000"/>
              <a:gd name="connsiteY889" fmla="*/ 1438688 h 2630635"/>
              <a:gd name="connsiteX890" fmla="*/ 6603066 w 12192000"/>
              <a:gd name="connsiteY890" fmla="*/ 1438688 h 2630635"/>
              <a:gd name="connsiteX891" fmla="*/ 6603066 w 12192000"/>
              <a:gd name="connsiteY891" fmla="*/ 1231216 h 2630635"/>
              <a:gd name="connsiteX892" fmla="*/ 6587045 w 12192000"/>
              <a:gd name="connsiteY892" fmla="*/ 1231216 h 2630635"/>
              <a:gd name="connsiteX893" fmla="*/ 6587045 w 12192000"/>
              <a:gd name="connsiteY893" fmla="*/ 1195169 h 2630635"/>
              <a:gd name="connsiteX894" fmla="*/ 6561411 w 12192000"/>
              <a:gd name="connsiteY894" fmla="*/ 1195169 h 2630635"/>
              <a:gd name="connsiteX895" fmla="*/ 6561411 w 12192000"/>
              <a:gd name="connsiteY895" fmla="*/ 1179949 h 2630635"/>
              <a:gd name="connsiteX896" fmla="*/ 6550997 w 12192000"/>
              <a:gd name="connsiteY896" fmla="*/ 1179949 h 2630635"/>
              <a:gd name="connsiteX897" fmla="*/ 6550997 w 12192000"/>
              <a:gd name="connsiteY897" fmla="*/ 1188760 h 2630635"/>
              <a:gd name="connsiteX898" fmla="*/ 6542987 w 12192000"/>
              <a:gd name="connsiteY898" fmla="*/ 1188760 h 2630635"/>
              <a:gd name="connsiteX899" fmla="*/ 6594254 w 12192000"/>
              <a:gd name="connsiteY899" fmla="*/ 808261 h 2630635"/>
              <a:gd name="connsiteX900" fmla="*/ 6771286 w 12192000"/>
              <a:gd name="connsiteY900" fmla="*/ 808261 h 2630635"/>
              <a:gd name="connsiteX901" fmla="*/ 6831365 w 12192000"/>
              <a:gd name="connsiteY901" fmla="*/ 1419463 h 2630635"/>
              <a:gd name="connsiteX902" fmla="*/ 6799323 w 12192000"/>
              <a:gd name="connsiteY902" fmla="*/ 1419463 h 2630635"/>
              <a:gd name="connsiteX903" fmla="*/ 9199273 w 12192000"/>
              <a:gd name="connsiteY903" fmla="*/ 711334 h 2630635"/>
              <a:gd name="connsiteX904" fmla="*/ 9292194 w 12192000"/>
              <a:gd name="connsiteY904" fmla="*/ 535903 h 2630635"/>
              <a:gd name="connsiteX905" fmla="*/ 9365090 w 12192000"/>
              <a:gd name="connsiteY905" fmla="*/ 711334 h 2630635"/>
              <a:gd name="connsiteX906" fmla="*/ 9199273 w 12192000"/>
              <a:gd name="connsiteY906" fmla="*/ 711334 h 2630635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570010 w 12192000"/>
              <a:gd name="connsiteY871" fmla="*/ 1964582 h 2630635"/>
              <a:gd name="connsiteX872" fmla="*/ 4238486 w 12192000"/>
              <a:gd name="connsiteY872" fmla="*/ 2630635 h 2630635"/>
              <a:gd name="connsiteX873" fmla="*/ 12192000 w 12192000"/>
              <a:gd name="connsiteY873" fmla="*/ 1839214 h 2630635"/>
              <a:gd name="connsiteX874" fmla="*/ 12192000 w 12192000"/>
              <a:gd name="connsiteY874" fmla="*/ 1807172 h 2630635"/>
              <a:gd name="connsiteX875" fmla="*/ 12164764 w 12192000"/>
              <a:gd name="connsiteY875" fmla="*/ 1807172 h 2630635"/>
              <a:gd name="connsiteX876" fmla="*/ 12164764 w 12192000"/>
              <a:gd name="connsiteY876" fmla="*/ 1807973 h 2630635"/>
              <a:gd name="connsiteX877" fmla="*/ 2412767 w 12192000"/>
              <a:gd name="connsiteY877" fmla="*/ 1433081 h 2630635"/>
              <a:gd name="connsiteX878" fmla="*/ 2412767 w 12192000"/>
              <a:gd name="connsiteY878" fmla="*/ 1420264 h 2630635"/>
              <a:gd name="connsiteX879" fmla="*/ 2415170 w 12192000"/>
              <a:gd name="connsiteY879" fmla="*/ 1420264 h 2630635"/>
              <a:gd name="connsiteX880" fmla="*/ 2415170 w 12192000"/>
              <a:gd name="connsiteY880" fmla="*/ 1433081 h 2630635"/>
              <a:gd name="connsiteX881" fmla="*/ 2412767 w 12192000"/>
              <a:gd name="connsiteY881" fmla="*/ 1433081 h 2630635"/>
              <a:gd name="connsiteX882" fmla="*/ 6799323 w 12192000"/>
              <a:gd name="connsiteY882" fmla="*/ 1419463 h 2630635"/>
              <a:gd name="connsiteX883" fmla="*/ 6799323 w 12192000"/>
              <a:gd name="connsiteY883" fmla="*/ 1430678 h 2630635"/>
              <a:gd name="connsiteX884" fmla="*/ 6785705 w 12192000"/>
              <a:gd name="connsiteY884" fmla="*/ 1443494 h 2630635"/>
              <a:gd name="connsiteX885" fmla="*/ 6743250 w 12192000"/>
              <a:gd name="connsiteY885" fmla="*/ 1443494 h 2630635"/>
              <a:gd name="connsiteX886" fmla="*/ 6743250 w 12192000"/>
              <a:gd name="connsiteY886" fmla="*/ 1408248 h 2630635"/>
              <a:gd name="connsiteX887" fmla="*/ 6702396 w 12192000"/>
              <a:gd name="connsiteY887" fmla="*/ 1408248 h 2630635"/>
              <a:gd name="connsiteX888" fmla="*/ 6702396 w 12192000"/>
              <a:gd name="connsiteY888" fmla="*/ 1417861 h 2630635"/>
              <a:gd name="connsiteX889" fmla="*/ 6716815 w 12192000"/>
              <a:gd name="connsiteY889" fmla="*/ 1417861 h 2630635"/>
              <a:gd name="connsiteX890" fmla="*/ 6716815 w 12192000"/>
              <a:gd name="connsiteY890" fmla="*/ 1438688 h 2630635"/>
              <a:gd name="connsiteX891" fmla="*/ 6603066 w 12192000"/>
              <a:gd name="connsiteY891" fmla="*/ 1438688 h 2630635"/>
              <a:gd name="connsiteX892" fmla="*/ 6603066 w 12192000"/>
              <a:gd name="connsiteY892" fmla="*/ 1231216 h 2630635"/>
              <a:gd name="connsiteX893" fmla="*/ 6587045 w 12192000"/>
              <a:gd name="connsiteY893" fmla="*/ 1231216 h 2630635"/>
              <a:gd name="connsiteX894" fmla="*/ 6587045 w 12192000"/>
              <a:gd name="connsiteY894" fmla="*/ 1195169 h 2630635"/>
              <a:gd name="connsiteX895" fmla="*/ 6561411 w 12192000"/>
              <a:gd name="connsiteY895" fmla="*/ 1195169 h 2630635"/>
              <a:gd name="connsiteX896" fmla="*/ 6561411 w 12192000"/>
              <a:gd name="connsiteY896" fmla="*/ 1179949 h 2630635"/>
              <a:gd name="connsiteX897" fmla="*/ 6550997 w 12192000"/>
              <a:gd name="connsiteY897" fmla="*/ 1179949 h 2630635"/>
              <a:gd name="connsiteX898" fmla="*/ 6550997 w 12192000"/>
              <a:gd name="connsiteY898" fmla="*/ 1188760 h 2630635"/>
              <a:gd name="connsiteX899" fmla="*/ 6542987 w 12192000"/>
              <a:gd name="connsiteY899" fmla="*/ 1188760 h 2630635"/>
              <a:gd name="connsiteX900" fmla="*/ 6594254 w 12192000"/>
              <a:gd name="connsiteY900" fmla="*/ 808261 h 2630635"/>
              <a:gd name="connsiteX901" fmla="*/ 6771286 w 12192000"/>
              <a:gd name="connsiteY901" fmla="*/ 808261 h 2630635"/>
              <a:gd name="connsiteX902" fmla="*/ 6831365 w 12192000"/>
              <a:gd name="connsiteY902" fmla="*/ 1419463 h 2630635"/>
              <a:gd name="connsiteX903" fmla="*/ 6799323 w 12192000"/>
              <a:gd name="connsiteY903" fmla="*/ 1419463 h 2630635"/>
              <a:gd name="connsiteX904" fmla="*/ 9199273 w 12192000"/>
              <a:gd name="connsiteY904" fmla="*/ 711334 h 2630635"/>
              <a:gd name="connsiteX905" fmla="*/ 9292194 w 12192000"/>
              <a:gd name="connsiteY905" fmla="*/ 535903 h 2630635"/>
              <a:gd name="connsiteX906" fmla="*/ 9365090 w 12192000"/>
              <a:gd name="connsiteY906" fmla="*/ 711334 h 2630635"/>
              <a:gd name="connsiteX907" fmla="*/ 9199273 w 12192000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465684 w 12870675"/>
              <a:gd name="connsiteY873" fmla="*/ 1865864 h 2630635"/>
              <a:gd name="connsiteX874" fmla="*/ 12870675 w 12870675"/>
              <a:gd name="connsiteY874" fmla="*/ 1839214 h 2630635"/>
              <a:gd name="connsiteX875" fmla="*/ 12870675 w 12870675"/>
              <a:gd name="connsiteY875" fmla="*/ 1807172 h 2630635"/>
              <a:gd name="connsiteX876" fmla="*/ 12843439 w 12870675"/>
              <a:gd name="connsiteY876" fmla="*/ 1807172 h 2630635"/>
              <a:gd name="connsiteX877" fmla="*/ 12843439 w 12870675"/>
              <a:gd name="connsiteY877" fmla="*/ 1807973 h 2630635"/>
              <a:gd name="connsiteX878" fmla="*/ 3091442 w 12870675"/>
              <a:gd name="connsiteY878" fmla="*/ 1433081 h 2630635"/>
              <a:gd name="connsiteX879" fmla="*/ 3091442 w 12870675"/>
              <a:gd name="connsiteY879" fmla="*/ 1420264 h 2630635"/>
              <a:gd name="connsiteX880" fmla="*/ 3093845 w 12870675"/>
              <a:gd name="connsiteY880" fmla="*/ 1420264 h 2630635"/>
              <a:gd name="connsiteX881" fmla="*/ 3093845 w 12870675"/>
              <a:gd name="connsiteY881" fmla="*/ 1433081 h 2630635"/>
              <a:gd name="connsiteX882" fmla="*/ 3091442 w 12870675"/>
              <a:gd name="connsiteY882" fmla="*/ 1433081 h 2630635"/>
              <a:gd name="connsiteX883" fmla="*/ 7477998 w 12870675"/>
              <a:gd name="connsiteY883" fmla="*/ 1419463 h 2630635"/>
              <a:gd name="connsiteX884" fmla="*/ 7477998 w 12870675"/>
              <a:gd name="connsiteY884" fmla="*/ 1430678 h 2630635"/>
              <a:gd name="connsiteX885" fmla="*/ 7464380 w 12870675"/>
              <a:gd name="connsiteY885" fmla="*/ 1443494 h 2630635"/>
              <a:gd name="connsiteX886" fmla="*/ 7421925 w 12870675"/>
              <a:gd name="connsiteY886" fmla="*/ 1443494 h 2630635"/>
              <a:gd name="connsiteX887" fmla="*/ 7421925 w 12870675"/>
              <a:gd name="connsiteY887" fmla="*/ 1408248 h 2630635"/>
              <a:gd name="connsiteX888" fmla="*/ 7381071 w 12870675"/>
              <a:gd name="connsiteY888" fmla="*/ 1408248 h 2630635"/>
              <a:gd name="connsiteX889" fmla="*/ 7381071 w 12870675"/>
              <a:gd name="connsiteY889" fmla="*/ 1417861 h 2630635"/>
              <a:gd name="connsiteX890" fmla="*/ 7395490 w 12870675"/>
              <a:gd name="connsiteY890" fmla="*/ 1417861 h 2630635"/>
              <a:gd name="connsiteX891" fmla="*/ 7395490 w 12870675"/>
              <a:gd name="connsiteY891" fmla="*/ 1438688 h 2630635"/>
              <a:gd name="connsiteX892" fmla="*/ 7281741 w 12870675"/>
              <a:gd name="connsiteY892" fmla="*/ 1438688 h 2630635"/>
              <a:gd name="connsiteX893" fmla="*/ 7281741 w 12870675"/>
              <a:gd name="connsiteY893" fmla="*/ 1231216 h 2630635"/>
              <a:gd name="connsiteX894" fmla="*/ 7265720 w 12870675"/>
              <a:gd name="connsiteY894" fmla="*/ 1231216 h 2630635"/>
              <a:gd name="connsiteX895" fmla="*/ 7265720 w 12870675"/>
              <a:gd name="connsiteY895" fmla="*/ 1195169 h 2630635"/>
              <a:gd name="connsiteX896" fmla="*/ 7240086 w 12870675"/>
              <a:gd name="connsiteY896" fmla="*/ 1195169 h 2630635"/>
              <a:gd name="connsiteX897" fmla="*/ 7240086 w 12870675"/>
              <a:gd name="connsiteY897" fmla="*/ 1179949 h 2630635"/>
              <a:gd name="connsiteX898" fmla="*/ 7229672 w 12870675"/>
              <a:gd name="connsiteY898" fmla="*/ 1179949 h 2630635"/>
              <a:gd name="connsiteX899" fmla="*/ 7229672 w 12870675"/>
              <a:gd name="connsiteY899" fmla="*/ 1188760 h 2630635"/>
              <a:gd name="connsiteX900" fmla="*/ 7221662 w 12870675"/>
              <a:gd name="connsiteY900" fmla="*/ 1188760 h 2630635"/>
              <a:gd name="connsiteX901" fmla="*/ 7272929 w 12870675"/>
              <a:gd name="connsiteY901" fmla="*/ 808261 h 2630635"/>
              <a:gd name="connsiteX902" fmla="*/ 7449961 w 12870675"/>
              <a:gd name="connsiteY902" fmla="*/ 808261 h 2630635"/>
              <a:gd name="connsiteX903" fmla="*/ 7510040 w 12870675"/>
              <a:gd name="connsiteY903" fmla="*/ 1419463 h 2630635"/>
              <a:gd name="connsiteX904" fmla="*/ 7477998 w 12870675"/>
              <a:gd name="connsiteY904" fmla="*/ 1419463 h 2630635"/>
              <a:gd name="connsiteX905" fmla="*/ 9877948 w 12870675"/>
              <a:gd name="connsiteY905" fmla="*/ 711334 h 2630635"/>
              <a:gd name="connsiteX906" fmla="*/ 9970869 w 12870675"/>
              <a:gd name="connsiteY906" fmla="*/ 535903 h 2630635"/>
              <a:gd name="connsiteX907" fmla="*/ 10043765 w 12870675"/>
              <a:gd name="connsiteY907" fmla="*/ 711334 h 2630635"/>
              <a:gd name="connsiteX908" fmla="*/ 9877948 w 12870675"/>
              <a:gd name="connsiteY908" fmla="*/ 711334 h 2630635"/>
              <a:gd name="connsiteX0" fmla="*/ 12843439 w 13053818"/>
              <a:gd name="connsiteY0" fmla="*/ 1807973 h 2630635"/>
              <a:gd name="connsiteX1" fmla="*/ 12843439 w 13053818"/>
              <a:gd name="connsiteY1" fmla="*/ 1776732 h 2630635"/>
              <a:gd name="connsiteX2" fmla="*/ 12820208 w 13053818"/>
              <a:gd name="connsiteY2" fmla="*/ 1776732 h 2630635"/>
              <a:gd name="connsiteX3" fmla="*/ 12820208 w 13053818"/>
              <a:gd name="connsiteY3" fmla="*/ 1765517 h 2630635"/>
              <a:gd name="connsiteX4" fmla="*/ 12797780 w 13053818"/>
              <a:gd name="connsiteY4" fmla="*/ 1754302 h 2630635"/>
              <a:gd name="connsiteX5" fmla="*/ 12699250 w 13053818"/>
              <a:gd name="connsiteY5" fmla="*/ 1754302 h 2630635"/>
              <a:gd name="connsiteX6" fmla="*/ 12699250 w 13053818"/>
              <a:gd name="connsiteY6" fmla="*/ 1711847 h 2630635"/>
              <a:gd name="connsiteX7" fmla="*/ 12700853 w 13053818"/>
              <a:gd name="connsiteY7" fmla="*/ 1709443 h 2630635"/>
              <a:gd name="connsiteX8" fmla="*/ 12700853 w 13053818"/>
              <a:gd name="connsiteY8" fmla="*/ 1697428 h 2630635"/>
              <a:gd name="connsiteX9" fmla="*/ 12727287 w 13053818"/>
              <a:gd name="connsiteY9" fmla="*/ 1690218 h 2630635"/>
              <a:gd name="connsiteX10" fmla="*/ 12727287 w 13053818"/>
              <a:gd name="connsiteY10" fmla="*/ 1685412 h 2630635"/>
              <a:gd name="connsiteX11" fmla="*/ 12706459 w 13053818"/>
              <a:gd name="connsiteY11" fmla="*/ 1672595 h 2630635"/>
              <a:gd name="connsiteX12" fmla="*/ 12680024 w 13053818"/>
              <a:gd name="connsiteY12" fmla="*/ 1661380 h 2630635"/>
              <a:gd name="connsiteX13" fmla="*/ 12680024 w 13053818"/>
              <a:gd name="connsiteY13" fmla="*/ 1654171 h 2630635"/>
              <a:gd name="connsiteX14" fmla="*/ 12676821 w 13053818"/>
              <a:gd name="connsiteY14" fmla="*/ 1651768 h 2630635"/>
              <a:gd name="connsiteX15" fmla="*/ 12676821 w 13053818"/>
              <a:gd name="connsiteY15" fmla="*/ 1642956 h 2630635"/>
              <a:gd name="connsiteX16" fmla="*/ 12701653 w 13053818"/>
              <a:gd name="connsiteY16" fmla="*/ 1629338 h 2630635"/>
              <a:gd name="connsiteX17" fmla="*/ 12703255 w 13053818"/>
              <a:gd name="connsiteY17" fmla="*/ 1618124 h 2630635"/>
              <a:gd name="connsiteX18" fmla="*/ 12676019 w 13053818"/>
              <a:gd name="connsiteY18" fmla="*/ 1605307 h 2630635"/>
              <a:gd name="connsiteX19" fmla="*/ 12643977 w 13053818"/>
              <a:gd name="connsiteY19" fmla="*/ 1591689 h 2630635"/>
              <a:gd name="connsiteX20" fmla="*/ 12643977 w 13053818"/>
              <a:gd name="connsiteY20" fmla="*/ 1584480 h 2630635"/>
              <a:gd name="connsiteX21" fmla="*/ 12642375 w 13053818"/>
              <a:gd name="connsiteY21" fmla="*/ 1581275 h 2630635"/>
              <a:gd name="connsiteX22" fmla="*/ 12642375 w 13053818"/>
              <a:gd name="connsiteY22" fmla="*/ 1561249 h 2630635"/>
              <a:gd name="connsiteX23" fmla="*/ 12669611 w 13053818"/>
              <a:gd name="connsiteY23" fmla="*/ 1554040 h 2630635"/>
              <a:gd name="connsiteX24" fmla="*/ 12669611 w 13053818"/>
              <a:gd name="connsiteY24" fmla="*/ 1542024 h 2630635"/>
              <a:gd name="connsiteX25" fmla="*/ 12611935 w 13053818"/>
              <a:gd name="connsiteY25" fmla="*/ 1507579 h 2630635"/>
              <a:gd name="connsiteX26" fmla="*/ 12578291 w 13053818"/>
              <a:gd name="connsiteY26" fmla="*/ 1477139 h 2630635"/>
              <a:gd name="connsiteX27" fmla="*/ 12578291 w 13053818"/>
              <a:gd name="connsiteY27" fmla="*/ 1474736 h 2630635"/>
              <a:gd name="connsiteX28" fmla="*/ 12579893 w 13053818"/>
              <a:gd name="connsiteY28" fmla="*/ 1474736 h 2630635"/>
              <a:gd name="connsiteX29" fmla="*/ 12579893 w 13053818"/>
              <a:gd name="connsiteY29" fmla="*/ 1464322 h 2630635"/>
              <a:gd name="connsiteX30" fmla="*/ 12573485 w 13053818"/>
              <a:gd name="connsiteY30" fmla="*/ 1453107 h 2630635"/>
              <a:gd name="connsiteX31" fmla="*/ 12575087 w 13053818"/>
              <a:gd name="connsiteY31" fmla="*/ 1453107 h 2630635"/>
              <a:gd name="connsiteX32" fmla="*/ 12576690 w 13053818"/>
              <a:gd name="connsiteY32" fmla="*/ 1451505 h 2630635"/>
              <a:gd name="connsiteX33" fmla="*/ 12576690 w 13053818"/>
              <a:gd name="connsiteY33" fmla="*/ 1447500 h 2630635"/>
              <a:gd name="connsiteX34" fmla="*/ 12574286 w 13053818"/>
              <a:gd name="connsiteY34" fmla="*/ 1447500 h 2630635"/>
              <a:gd name="connsiteX35" fmla="*/ 12577490 w 13053818"/>
              <a:gd name="connsiteY35" fmla="*/ 1435484 h 2630635"/>
              <a:gd name="connsiteX36" fmla="*/ 12566276 w 13053818"/>
              <a:gd name="connsiteY36" fmla="*/ 1425871 h 2630635"/>
              <a:gd name="connsiteX37" fmla="*/ 12555061 w 13053818"/>
              <a:gd name="connsiteY37" fmla="*/ 1435484 h 2630635"/>
              <a:gd name="connsiteX38" fmla="*/ 12558265 w 13053818"/>
              <a:gd name="connsiteY38" fmla="*/ 1447500 h 2630635"/>
              <a:gd name="connsiteX39" fmla="*/ 12555861 w 13053818"/>
              <a:gd name="connsiteY39" fmla="*/ 1447500 h 2630635"/>
              <a:gd name="connsiteX40" fmla="*/ 12555861 w 13053818"/>
              <a:gd name="connsiteY40" fmla="*/ 1451505 h 2630635"/>
              <a:gd name="connsiteX41" fmla="*/ 12557464 w 13053818"/>
              <a:gd name="connsiteY41" fmla="*/ 1453107 h 2630635"/>
              <a:gd name="connsiteX42" fmla="*/ 12559066 w 13053818"/>
              <a:gd name="connsiteY42" fmla="*/ 1453107 h 2630635"/>
              <a:gd name="connsiteX43" fmla="*/ 12552658 w 13053818"/>
              <a:gd name="connsiteY43" fmla="*/ 1464322 h 2630635"/>
              <a:gd name="connsiteX44" fmla="*/ 12552658 w 13053818"/>
              <a:gd name="connsiteY44" fmla="*/ 1474736 h 2630635"/>
              <a:gd name="connsiteX45" fmla="*/ 12554260 w 13053818"/>
              <a:gd name="connsiteY45" fmla="*/ 1474736 h 2630635"/>
              <a:gd name="connsiteX46" fmla="*/ 12554260 w 13053818"/>
              <a:gd name="connsiteY46" fmla="*/ 1477139 h 2630635"/>
              <a:gd name="connsiteX47" fmla="*/ 12520616 w 13053818"/>
              <a:gd name="connsiteY47" fmla="*/ 1507579 h 2630635"/>
              <a:gd name="connsiteX48" fmla="*/ 12462940 w 13053818"/>
              <a:gd name="connsiteY48" fmla="*/ 1542024 h 2630635"/>
              <a:gd name="connsiteX49" fmla="*/ 12462940 w 13053818"/>
              <a:gd name="connsiteY49" fmla="*/ 1554040 h 2630635"/>
              <a:gd name="connsiteX50" fmla="*/ 12490176 w 13053818"/>
              <a:gd name="connsiteY50" fmla="*/ 1561249 h 2630635"/>
              <a:gd name="connsiteX51" fmla="*/ 12490176 w 13053818"/>
              <a:gd name="connsiteY51" fmla="*/ 1581275 h 2630635"/>
              <a:gd name="connsiteX52" fmla="*/ 12488574 w 13053818"/>
              <a:gd name="connsiteY52" fmla="*/ 1584480 h 2630635"/>
              <a:gd name="connsiteX53" fmla="*/ 12488574 w 13053818"/>
              <a:gd name="connsiteY53" fmla="*/ 1591689 h 2630635"/>
              <a:gd name="connsiteX54" fmla="*/ 12456532 w 13053818"/>
              <a:gd name="connsiteY54" fmla="*/ 1605307 h 2630635"/>
              <a:gd name="connsiteX55" fmla="*/ 12429296 w 13053818"/>
              <a:gd name="connsiteY55" fmla="*/ 1618124 h 2630635"/>
              <a:gd name="connsiteX56" fmla="*/ 12430898 w 13053818"/>
              <a:gd name="connsiteY56" fmla="*/ 1629338 h 2630635"/>
              <a:gd name="connsiteX57" fmla="*/ 12455730 w 13053818"/>
              <a:gd name="connsiteY57" fmla="*/ 1642956 h 2630635"/>
              <a:gd name="connsiteX58" fmla="*/ 12455730 w 13053818"/>
              <a:gd name="connsiteY58" fmla="*/ 1651768 h 2630635"/>
              <a:gd name="connsiteX59" fmla="*/ 12452527 w 13053818"/>
              <a:gd name="connsiteY59" fmla="*/ 1654171 h 2630635"/>
              <a:gd name="connsiteX60" fmla="*/ 12452527 w 13053818"/>
              <a:gd name="connsiteY60" fmla="*/ 1661380 h 2630635"/>
              <a:gd name="connsiteX61" fmla="*/ 12426092 w 13053818"/>
              <a:gd name="connsiteY61" fmla="*/ 1672595 h 2630635"/>
              <a:gd name="connsiteX62" fmla="*/ 12405264 w 13053818"/>
              <a:gd name="connsiteY62" fmla="*/ 1685412 h 2630635"/>
              <a:gd name="connsiteX63" fmla="*/ 12405264 w 13053818"/>
              <a:gd name="connsiteY63" fmla="*/ 1690218 h 2630635"/>
              <a:gd name="connsiteX64" fmla="*/ 12432500 w 13053818"/>
              <a:gd name="connsiteY64" fmla="*/ 1697428 h 2630635"/>
              <a:gd name="connsiteX65" fmla="*/ 12432500 w 13053818"/>
              <a:gd name="connsiteY65" fmla="*/ 1709443 h 2630635"/>
              <a:gd name="connsiteX66" fmla="*/ 12434102 w 13053818"/>
              <a:gd name="connsiteY66" fmla="*/ 1711847 h 2630635"/>
              <a:gd name="connsiteX67" fmla="*/ 12434102 w 13053818"/>
              <a:gd name="connsiteY67" fmla="*/ 1754302 h 2630635"/>
              <a:gd name="connsiteX68" fmla="*/ 12386840 w 13053818"/>
              <a:gd name="connsiteY68" fmla="*/ 1754302 h 2630635"/>
              <a:gd name="connsiteX69" fmla="*/ 12350793 w 13053818"/>
              <a:gd name="connsiteY69" fmla="*/ 1738281 h 2630635"/>
              <a:gd name="connsiteX70" fmla="*/ 12349191 w 13053818"/>
              <a:gd name="connsiteY70" fmla="*/ 1713449 h 2630635"/>
              <a:gd name="connsiteX71" fmla="*/ 12371620 w 13053818"/>
              <a:gd name="connsiteY71" fmla="*/ 1698229 h 2630635"/>
              <a:gd name="connsiteX72" fmla="*/ 12378829 w 13053818"/>
              <a:gd name="connsiteY72" fmla="*/ 1688616 h 2630635"/>
              <a:gd name="connsiteX73" fmla="*/ 12348390 w 13053818"/>
              <a:gd name="connsiteY73" fmla="*/ 1681407 h 2630635"/>
              <a:gd name="connsiteX74" fmla="*/ 12346787 w 13053818"/>
              <a:gd name="connsiteY74" fmla="*/ 1657375 h 2630635"/>
              <a:gd name="connsiteX75" fmla="*/ 12370819 w 13053818"/>
              <a:gd name="connsiteY75" fmla="*/ 1644558 h 2630635"/>
              <a:gd name="connsiteX76" fmla="*/ 12374824 w 13053818"/>
              <a:gd name="connsiteY76" fmla="*/ 1635747 h 2630635"/>
              <a:gd name="connsiteX77" fmla="*/ 12345986 w 13053818"/>
              <a:gd name="connsiteY77" fmla="*/ 1626935 h 2630635"/>
              <a:gd name="connsiteX78" fmla="*/ 12344385 w 13053818"/>
              <a:gd name="connsiteY78" fmla="*/ 1601302 h 2630635"/>
              <a:gd name="connsiteX79" fmla="*/ 12370018 w 13053818"/>
              <a:gd name="connsiteY79" fmla="*/ 1586082 h 2630635"/>
              <a:gd name="connsiteX80" fmla="*/ 12374023 w 13053818"/>
              <a:gd name="connsiteY80" fmla="*/ 1580474 h 2630635"/>
              <a:gd name="connsiteX81" fmla="*/ 12341981 w 13053818"/>
              <a:gd name="connsiteY81" fmla="*/ 1570061 h 2630635"/>
              <a:gd name="connsiteX82" fmla="*/ 12341981 w 13053818"/>
              <a:gd name="connsiteY82" fmla="*/ 1544427 h 2630635"/>
              <a:gd name="connsiteX83" fmla="*/ 12366814 w 13053818"/>
              <a:gd name="connsiteY83" fmla="*/ 1533212 h 2630635"/>
              <a:gd name="connsiteX84" fmla="*/ 12370819 w 13053818"/>
              <a:gd name="connsiteY84" fmla="*/ 1527605 h 2630635"/>
              <a:gd name="connsiteX85" fmla="*/ 12339578 w 13053818"/>
              <a:gd name="connsiteY85" fmla="*/ 1515589 h 2630635"/>
              <a:gd name="connsiteX86" fmla="*/ 12341180 w 13053818"/>
              <a:gd name="connsiteY86" fmla="*/ 1492359 h 2630635"/>
              <a:gd name="connsiteX87" fmla="*/ 12361207 w 13053818"/>
              <a:gd name="connsiteY87" fmla="*/ 1481144 h 2630635"/>
              <a:gd name="connsiteX88" fmla="*/ 12365212 w 13053818"/>
              <a:gd name="connsiteY88" fmla="*/ 1472332 h 2630635"/>
              <a:gd name="connsiteX89" fmla="*/ 12338777 w 13053818"/>
              <a:gd name="connsiteY89" fmla="*/ 1459516 h 2630635"/>
              <a:gd name="connsiteX90" fmla="*/ 12338777 w 13053818"/>
              <a:gd name="connsiteY90" fmla="*/ 1435484 h 2630635"/>
              <a:gd name="connsiteX91" fmla="*/ 12361207 w 13053818"/>
              <a:gd name="connsiteY91" fmla="*/ 1430678 h 2630635"/>
              <a:gd name="connsiteX92" fmla="*/ 12365212 w 13053818"/>
              <a:gd name="connsiteY92" fmla="*/ 1422667 h 2630635"/>
              <a:gd name="connsiteX93" fmla="*/ 12337976 w 13053818"/>
              <a:gd name="connsiteY93" fmla="*/ 1409850 h 2630635"/>
              <a:gd name="connsiteX94" fmla="*/ 12337976 w 13053818"/>
              <a:gd name="connsiteY94" fmla="*/ 1387421 h 2630635"/>
              <a:gd name="connsiteX95" fmla="*/ 12358803 w 13053818"/>
              <a:gd name="connsiteY95" fmla="*/ 1378609 h 2630635"/>
              <a:gd name="connsiteX96" fmla="*/ 12362808 w 13053818"/>
              <a:gd name="connsiteY96" fmla="*/ 1369798 h 2630635"/>
              <a:gd name="connsiteX97" fmla="*/ 12332369 w 13053818"/>
              <a:gd name="connsiteY97" fmla="*/ 1357782 h 2630635"/>
              <a:gd name="connsiteX98" fmla="*/ 12332369 w 13053818"/>
              <a:gd name="connsiteY98" fmla="*/ 1340960 h 2630635"/>
              <a:gd name="connsiteX99" fmla="*/ 12357201 w 13053818"/>
              <a:gd name="connsiteY99" fmla="*/ 1323337 h 2630635"/>
              <a:gd name="connsiteX100" fmla="*/ 12362808 w 13053818"/>
              <a:gd name="connsiteY100" fmla="*/ 1306515 h 2630635"/>
              <a:gd name="connsiteX101" fmla="*/ 12261075 w 13053818"/>
              <a:gd name="connsiteY101" fmla="*/ 1256049 h 2630635"/>
              <a:gd name="connsiteX102" fmla="*/ 12261075 w 13053818"/>
              <a:gd name="connsiteY102" fmla="*/ 1253645 h 2630635"/>
              <a:gd name="connsiteX103" fmla="*/ 12263478 w 13053818"/>
              <a:gd name="connsiteY103" fmla="*/ 1251242 h 2630635"/>
              <a:gd name="connsiteX104" fmla="*/ 12263478 w 13053818"/>
              <a:gd name="connsiteY104" fmla="*/ 1249640 h 2630635"/>
              <a:gd name="connsiteX105" fmla="*/ 12260274 w 13053818"/>
              <a:gd name="connsiteY105" fmla="*/ 1248038 h 2630635"/>
              <a:gd name="connsiteX106" fmla="*/ 12260274 w 13053818"/>
              <a:gd name="connsiteY106" fmla="*/ 1236022 h 2630635"/>
              <a:gd name="connsiteX107" fmla="*/ 12272290 w 13053818"/>
              <a:gd name="connsiteY107" fmla="*/ 1232818 h 2630635"/>
              <a:gd name="connsiteX108" fmla="*/ 12272290 w 13053818"/>
              <a:gd name="connsiteY108" fmla="*/ 1225609 h 2630635"/>
              <a:gd name="connsiteX109" fmla="*/ 12253065 w 13053818"/>
              <a:gd name="connsiteY109" fmla="*/ 1209588 h 2630635"/>
              <a:gd name="connsiteX110" fmla="*/ 12253065 w 13053818"/>
              <a:gd name="connsiteY110" fmla="*/ 1204781 h 2630635"/>
              <a:gd name="connsiteX111" fmla="*/ 12260274 w 13053818"/>
              <a:gd name="connsiteY111" fmla="*/ 1199975 h 2630635"/>
              <a:gd name="connsiteX112" fmla="*/ 12260274 w 13053818"/>
              <a:gd name="connsiteY112" fmla="*/ 1195970 h 2630635"/>
              <a:gd name="connsiteX113" fmla="*/ 12253065 w 13053818"/>
              <a:gd name="connsiteY113" fmla="*/ 1189561 h 2630635"/>
              <a:gd name="connsiteX114" fmla="*/ 12241850 w 13053818"/>
              <a:gd name="connsiteY114" fmla="*/ 1177545 h 2630635"/>
              <a:gd name="connsiteX115" fmla="*/ 12249059 w 13053818"/>
              <a:gd name="connsiteY115" fmla="*/ 1164729 h 2630635"/>
              <a:gd name="connsiteX116" fmla="*/ 12234640 w 13053818"/>
              <a:gd name="connsiteY116" fmla="*/ 1152713 h 2630635"/>
              <a:gd name="connsiteX117" fmla="*/ 12220222 w 13053818"/>
              <a:gd name="connsiteY117" fmla="*/ 1164729 h 2630635"/>
              <a:gd name="connsiteX118" fmla="*/ 12227430 w 13053818"/>
              <a:gd name="connsiteY118" fmla="*/ 1177545 h 2630635"/>
              <a:gd name="connsiteX119" fmla="*/ 12216217 w 13053818"/>
              <a:gd name="connsiteY119" fmla="*/ 1189561 h 2630635"/>
              <a:gd name="connsiteX120" fmla="*/ 12209007 w 13053818"/>
              <a:gd name="connsiteY120" fmla="*/ 1195970 h 2630635"/>
              <a:gd name="connsiteX121" fmla="*/ 12209007 w 13053818"/>
              <a:gd name="connsiteY121" fmla="*/ 1199975 h 2630635"/>
              <a:gd name="connsiteX122" fmla="*/ 12216217 w 13053818"/>
              <a:gd name="connsiteY122" fmla="*/ 1204781 h 2630635"/>
              <a:gd name="connsiteX123" fmla="*/ 12216217 w 13053818"/>
              <a:gd name="connsiteY123" fmla="*/ 1209588 h 2630635"/>
              <a:gd name="connsiteX124" fmla="*/ 12196190 w 13053818"/>
              <a:gd name="connsiteY124" fmla="*/ 1225609 h 2630635"/>
              <a:gd name="connsiteX125" fmla="*/ 12196190 w 13053818"/>
              <a:gd name="connsiteY125" fmla="*/ 1232017 h 2630635"/>
              <a:gd name="connsiteX126" fmla="*/ 12209007 w 13053818"/>
              <a:gd name="connsiteY126" fmla="*/ 1235221 h 2630635"/>
              <a:gd name="connsiteX127" fmla="*/ 12209007 w 13053818"/>
              <a:gd name="connsiteY127" fmla="*/ 1247237 h 2630635"/>
              <a:gd name="connsiteX128" fmla="*/ 12205802 w 13053818"/>
              <a:gd name="connsiteY128" fmla="*/ 1248839 h 2630635"/>
              <a:gd name="connsiteX129" fmla="*/ 12205802 w 13053818"/>
              <a:gd name="connsiteY129" fmla="*/ 1252043 h 2630635"/>
              <a:gd name="connsiteX130" fmla="*/ 12207404 w 13053818"/>
              <a:gd name="connsiteY130" fmla="*/ 1254446 h 2630635"/>
              <a:gd name="connsiteX131" fmla="*/ 12207404 w 13053818"/>
              <a:gd name="connsiteY131" fmla="*/ 1256850 h 2630635"/>
              <a:gd name="connsiteX132" fmla="*/ 12105671 w 13053818"/>
              <a:gd name="connsiteY132" fmla="*/ 1307316 h 2630635"/>
              <a:gd name="connsiteX133" fmla="*/ 12111278 w 13053818"/>
              <a:gd name="connsiteY133" fmla="*/ 1324138 h 2630635"/>
              <a:gd name="connsiteX134" fmla="*/ 12136111 w 13053818"/>
              <a:gd name="connsiteY134" fmla="*/ 1341761 h 2630635"/>
              <a:gd name="connsiteX135" fmla="*/ 12136111 w 13053818"/>
              <a:gd name="connsiteY135" fmla="*/ 1358583 h 2630635"/>
              <a:gd name="connsiteX136" fmla="*/ 12105671 w 13053818"/>
              <a:gd name="connsiteY136" fmla="*/ 1370599 h 2630635"/>
              <a:gd name="connsiteX137" fmla="*/ 12109676 w 13053818"/>
              <a:gd name="connsiteY137" fmla="*/ 1379410 h 2630635"/>
              <a:gd name="connsiteX138" fmla="*/ 12130503 w 13053818"/>
              <a:gd name="connsiteY138" fmla="*/ 1388222 h 2630635"/>
              <a:gd name="connsiteX139" fmla="*/ 12130503 w 13053818"/>
              <a:gd name="connsiteY139" fmla="*/ 1410651 h 2630635"/>
              <a:gd name="connsiteX140" fmla="*/ 12103268 w 13053818"/>
              <a:gd name="connsiteY140" fmla="*/ 1423468 h 2630635"/>
              <a:gd name="connsiteX141" fmla="*/ 12107273 w 13053818"/>
              <a:gd name="connsiteY141" fmla="*/ 1431479 h 2630635"/>
              <a:gd name="connsiteX142" fmla="*/ 12129703 w 13053818"/>
              <a:gd name="connsiteY142" fmla="*/ 1436285 h 2630635"/>
              <a:gd name="connsiteX143" fmla="*/ 12129703 w 13053818"/>
              <a:gd name="connsiteY143" fmla="*/ 1460317 h 2630635"/>
              <a:gd name="connsiteX144" fmla="*/ 12103268 w 13053818"/>
              <a:gd name="connsiteY144" fmla="*/ 1473133 h 2630635"/>
              <a:gd name="connsiteX145" fmla="*/ 12107273 w 13053818"/>
              <a:gd name="connsiteY145" fmla="*/ 1481945 h 2630635"/>
              <a:gd name="connsiteX146" fmla="*/ 12128101 w 13053818"/>
              <a:gd name="connsiteY146" fmla="*/ 1493160 h 2630635"/>
              <a:gd name="connsiteX147" fmla="*/ 12128902 w 13053818"/>
              <a:gd name="connsiteY147" fmla="*/ 1509181 h 2630635"/>
              <a:gd name="connsiteX148" fmla="*/ 12120891 w 13053818"/>
              <a:gd name="connsiteY148" fmla="*/ 1509181 h 2630635"/>
              <a:gd name="connsiteX149" fmla="*/ 12120891 w 13053818"/>
              <a:gd name="connsiteY149" fmla="*/ 1502772 h 2630635"/>
              <a:gd name="connsiteX150" fmla="*/ 12066419 w 13053818"/>
              <a:gd name="connsiteY150" fmla="*/ 1502772 h 2630635"/>
              <a:gd name="connsiteX151" fmla="*/ 12066419 w 13053818"/>
              <a:gd name="connsiteY151" fmla="*/ 1420264 h 2630635"/>
              <a:gd name="connsiteX152" fmla="*/ 12057608 w 13053818"/>
              <a:gd name="connsiteY152" fmla="*/ 1420264 h 2630635"/>
              <a:gd name="connsiteX153" fmla="*/ 12057608 w 13053818"/>
              <a:gd name="connsiteY153" fmla="*/ 1393829 h 2630635"/>
              <a:gd name="connsiteX154" fmla="*/ 12048797 w 13053818"/>
              <a:gd name="connsiteY154" fmla="*/ 1393829 h 2630635"/>
              <a:gd name="connsiteX155" fmla="*/ 12048797 w 13053818"/>
              <a:gd name="connsiteY155" fmla="*/ 1399437 h 2630635"/>
              <a:gd name="connsiteX156" fmla="*/ 12043189 w 13053818"/>
              <a:gd name="connsiteY156" fmla="*/ 1399437 h 2630635"/>
              <a:gd name="connsiteX157" fmla="*/ 12043189 w 13053818"/>
              <a:gd name="connsiteY157" fmla="*/ 1388222 h 2630635"/>
              <a:gd name="connsiteX158" fmla="*/ 12052802 w 13053818"/>
              <a:gd name="connsiteY158" fmla="*/ 1377808 h 2630635"/>
              <a:gd name="connsiteX159" fmla="*/ 12060812 w 13053818"/>
              <a:gd name="connsiteY159" fmla="*/ 1360185 h 2630635"/>
              <a:gd name="connsiteX160" fmla="*/ 12038383 w 13053818"/>
              <a:gd name="connsiteY160" fmla="*/ 1360185 h 2630635"/>
              <a:gd name="connsiteX161" fmla="*/ 12038383 w 13053818"/>
              <a:gd name="connsiteY161" fmla="*/ 1352976 h 2630635"/>
              <a:gd name="connsiteX162" fmla="*/ 11987115 w 13053818"/>
              <a:gd name="connsiteY162" fmla="*/ 1352976 h 2630635"/>
              <a:gd name="connsiteX163" fmla="*/ 11987115 w 13053818"/>
              <a:gd name="connsiteY163" fmla="*/ 1357782 h 2630635"/>
              <a:gd name="connsiteX164" fmla="*/ 11970293 w 13053818"/>
              <a:gd name="connsiteY164" fmla="*/ 1357782 h 2630635"/>
              <a:gd name="connsiteX165" fmla="*/ 11970293 w 13053818"/>
              <a:gd name="connsiteY165" fmla="*/ 1320133 h 2630635"/>
              <a:gd name="connsiteX166" fmla="*/ 11923031 w 13053818"/>
              <a:gd name="connsiteY166" fmla="*/ 1320133 h 2630635"/>
              <a:gd name="connsiteX167" fmla="*/ 11923031 w 13053818"/>
              <a:gd name="connsiteY167" fmla="*/ 1324138 h 2630635"/>
              <a:gd name="connsiteX168" fmla="*/ 11918225 w 13053818"/>
              <a:gd name="connsiteY168" fmla="*/ 1324138 h 2630635"/>
              <a:gd name="connsiteX169" fmla="*/ 11918225 w 13053818"/>
              <a:gd name="connsiteY169" fmla="*/ 1356180 h 2630635"/>
              <a:gd name="connsiteX170" fmla="*/ 11914220 w 13053818"/>
              <a:gd name="connsiteY170" fmla="*/ 1356180 h 2630635"/>
              <a:gd name="connsiteX171" fmla="*/ 11914220 w 13053818"/>
              <a:gd name="connsiteY171" fmla="*/ 1225609 h 2630635"/>
              <a:gd name="connsiteX172" fmla="*/ 11889387 w 13053818"/>
              <a:gd name="connsiteY172" fmla="*/ 1225609 h 2630635"/>
              <a:gd name="connsiteX173" fmla="*/ 11889387 w 13053818"/>
              <a:gd name="connsiteY173" fmla="*/ 1195970 h 2630635"/>
              <a:gd name="connsiteX174" fmla="*/ 11884581 w 13053818"/>
              <a:gd name="connsiteY174" fmla="*/ 1195970 h 2630635"/>
              <a:gd name="connsiteX175" fmla="*/ 11884581 w 13053818"/>
              <a:gd name="connsiteY175" fmla="*/ 1199174 h 2630635"/>
              <a:gd name="connsiteX176" fmla="*/ 11865356 w 13053818"/>
              <a:gd name="connsiteY176" fmla="*/ 1199174 h 2630635"/>
              <a:gd name="connsiteX177" fmla="*/ 11820497 w 13053818"/>
              <a:gd name="connsiteY177" fmla="*/ 1147907 h 2630635"/>
              <a:gd name="connsiteX178" fmla="*/ 11820497 w 13053818"/>
              <a:gd name="connsiteY178" fmla="*/ 1067000 h 2630635"/>
              <a:gd name="connsiteX179" fmla="*/ 11815691 w 13053818"/>
              <a:gd name="connsiteY179" fmla="*/ 1067000 h 2630635"/>
              <a:gd name="connsiteX180" fmla="*/ 11815691 w 13053818"/>
              <a:gd name="connsiteY180" fmla="*/ 1145503 h 2630635"/>
              <a:gd name="connsiteX181" fmla="*/ 11778842 w 13053818"/>
              <a:gd name="connsiteY181" fmla="*/ 1103849 h 2630635"/>
              <a:gd name="connsiteX182" fmla="*/ 11778842 w 13053818"/>
              <a:gd name="connsiteY182" fmla="*/ 1095838 h 2630635"/>
              <a:gd name="connsiteX183" fmla="*/ 11773235 w 13053818"/>
              <a:gd name="connsiteY183" fmla="*/ 1095838 h 2630635"/>
              <a:gd name="connsiteX184" fmla="*/ 11773235 w 13053818"/>
              <a:gd name="connsiteY184" fmla="*/ 1120671 h 2630635"/>
              <a:gd name="connsiteX185" fmla="*/ 11725172 w 13053818"/>
              <a:gd name="connsiteY185" fmla="*/ 1203179 h 2630635"/>
              <a:gd name="connsiteX186" fmla="*/ 11725172 w 13053818"/>
              <a:gd name="connsiteY186" fmla="*/ 1041367 h 2630635"/>
              <a:gd name="connsiteX187" fmla="*/ 11721166 w 13053818"/>
              <a:gd name="connsiteY187" fmla="*/ 1041367 h 2630635"/>
              <a:gd name="connsiteX188" fmla="*/ 11721166 w 13053818"/>
              <a:gd name="connsiteY188" fmla="*/ 1221603 h 2630635"/>
              <a:gd name="connsiteX189" fmla="*/ 11713957 w 13053818"/>
              <a:gd name="connsiteY189" fmla="*/ 1221603 h 2630635"/>
              <a:gd name="connsiteX190" fmla="*/ 11713957 w 13053818"/>
              <a:gd name="connsiteY190" fmla="*/ 1210389 h 2630635"/>
              <a:gd name="connsiteX191" fmla="*/ 11706747 w 13053818"/>
              <a:gd name="connsiteY191" fmla="*/ 1210389 h 2630635"/>
              <a:gd name="connsiteX192" fmla="*/ 11706747 w 13053818"/>
              <a:gd name="connsiteY192" fmla="*/ 1220001 h 2630635"/>
              <a:gd name="connsiteX193" fmla="*/ 11700339 w 13053818"/>
              <a:gd name="connsiteY193" fmla="*/ 1220001 h 2630635"/>
              <a:gd name="connsiteX194" fmla="*/ 11700339 w 13053818"/>
              <a:gd name="connsiteY194" fmla="*/ 1208786 h 2630635"/>
              <a:gd name="connsiteX195" fmla="*/ 11694731 w 13053818"/>
              <a:gd name="connsiteY195" fmla="*/ 1208786 h 2630635"/>
              <a:gd name="connsiteX196" fmla="*/ 11694731 w 13053818"/>
              <a:gd name="connsiteY196" fmla="*/ 1242431 h 2630635"/>
              <a:gd name="connsiteX197" fmla="*/ 11681114 w 13053818"/>
              <a:gd name="connsiteY197" fmla="*/ 1242431 h 2630635"/>
              <a:gd name="connsiteX198" fmla="*/ 11681114 w 13053818"/>
              <a:gd name="connsiteY198" fmla="*/ 1353777 h 2630635"/>
              <a:gd name="connsiteX199" fmla="*/ 11676308 w 13053818"/>
              <a:gd name="connsiteY199" fmla="*/ 1353777 h 2630635"/>
              <a:gd name="connsiteX200" fmla="*/ 11676308 w 13053818"/>
              <a:gd name="connsiteY200" fmla="*/ 1358583 h 2630635"/>
              <a:gd name="connsiteX201" fmla="*/ 11680313 w 13053818"/>
              <a:gd name="connsiteY201" fmla="*/ 1358583 h 2630635"/>
              <a:gd name="connsiteX202" fmla="*/ 11680313 w 13053818"/>
              <a:gd name="connsiteY202" fmla="*/ 1368997 h 2630635"/>
              <a:gd name="connsiteX203" fmla="*/ 11649873 w 13053818"/>
              <a:gd name="connsiteY203" fmla="*/ 1368997 h 2630635"/>
              <a:gd name="connsiteX204" fmla="*/ 11649873 w 13053818"/>
              <a:gd name="connsiteY204" fmla="*/ 1364190 h 2630635"/>
              <a:gd name="connsiteX205" fmla="*/ 11641862 w 13053818"/>
              <a:gd name="connsiteY205" fmla="*/ 1364190 h 2630635"/>
              <a:gd name="connsiteX206" fmla="*/ 11641862 w 13053818"/>
              <a:gd name="connsiteY206" fmla="*/ 1370599 h 2630635"/>
              <a:gd name="connsiteX207" fmla="*/ 11616229 w 13053818"/>
              <a:gd name="connsiteY207" fmla="*/ 1370599 h 2630635"/>
              <a:gd name="connsiteX208" fmla="*/ 11616229 w 13053818"/>
              <a:gd name="connsiteY208" fmla="*/ 1405845 h 2630635"/>
              <a:gd name="connsiteX209" fmla="*/ 11602610 w 13053818"/>
              <a:gd name="connsiteY209" fmla="*/ 1405845 h 2630635"/>
              <a:gd name="connsiteX210" fmla="*/ 11602610 w 13053818"/>
              <a:gd name="connsiteY210" fmla="*/ 1397835 h 2630635"/>
              <a:gd name="connsiteX211" fmla="*/ 11561757 w 13053818"/>
              <a:gd name="connsiteY211" fmla="*/ 1397835 h 2630635"/>
              <a:gd name="connsiteX212" fmla="*/ 11561757 w 13053818"/>
              <a:gd name="connsiteY212" fmla="*/ 1323337 h 2630635"/>
              <a:gd name="connsiteX213" fmla="*/ 11549741 w 13053818"/>
              <a:gd name="connsiteY213" fmla="*/ 1323337 h 2630635"/>
              <a:gd name="connsiteX214" fmla="*/ 11549741 w 13053818"/>
              <a:gd name="connsiteY214" fmla="*/ 1345766 h 2630635"/>
              <a:gd name="connsiteX215" fmla="*/ 11536124 w 13053818"/>
              <a:gd name="connsiteY215" fmla="*/ 1345766 h 2630635"/>
              <a:gd name="connsiteX216" fmla="*/ 11536124 w 13053818"/>
              <a:gd name="connsiteY216" fmla="*/ 1337756 h 2630635"/>
              <a:gd name="connsiteX217" fmla="*/ 11528113 w 13053818"/>
              <a:gd name="connsiteY217" fmla="*/ 1337756 h 2630635"/>
              <a:gd name="connsiteX218" fmla="*/ 11528113 w 13053818"/>
              <a:gd name="connsiteY218" fmla="*/ 1344965 h 2630635"/>
              <a:gd name="connsiteX219" fmla="*/ 11504883 w 13053818"/>
              <a:gd name="connsiteY219" fmla="*/ 1344965 h 2630635"/>
              <a:gd name="connsiteX220" fmla="*/ 11504883 w 13053818"/>
              <a:gd name="connsiteY220" fmla="*/ 1018937 h 2630635"/>
              <a:gd name="connsiteX221" fmla="*/ 11496872 w 13053818"/>
              <a:gd name="connsiteY221" fmla="*/ 1018937 h 2630635"/>
              <a:gd name="connsiteX222" fmla="*/ 11496872 w 13053818"/>
              <a:gd name="connsiteY222" fmla="*/ 1099844 h 2630635"/>
              <a:gd name="connsiteX223" fmla="*/ 11435192 w 13053818"/>
              <a:gd name="connsiteY223" fmla="*/ 1099844 h 2630635"/>
              <a:gd name="connsiteX224" fmla="*/ 11435192 w 13053818"/>
              <a:gd name="connsiteY224" fmla="*/ 1018937 h 2630635"/>
              <a:gd name="connsiteX225" fmla="*/ 11429584 w 13053818"/>
              <a:gd name="connsiteY225" fmla="*/ 1018937 h 2630635"/>
              <a:gd name="connsiteX226" fmla="*/ 11429584 w 13053818"/>
              <a:gd name="connsiteY226" fmla="*/ 1083021 h 2630635"/>
              <a:gd name="connsiteX227" fmla="*/ 11408756 w 13053818"/>
              <a:gd name="connsiteY227" fmla="*/ 1083021 h 2630635"/>
              <a:gd name="connsiteX228" fmla="*/ 11408756 w 13053818"/>
              <a:gd name="connsiteY228" fmla="*/ 1099844 h 2630635"/>
              <a:gd name="connsiteX229" fmla="*/ 11339866 w 13053818"/>
              <a:gd name="connsiteY229" fmla="*/ 1099844 h 2630635"/>
              <a:gd name="connsiteX230" fmla="*/ 11339866 w 13053818"/>
              <a:gd name="connsiteY230" fmla="*/ 1062995 h 2630635"/>
              <a:gd name="connsiteX231" fmla="*/ 11260562 w 13053818"/>
              <a:gd name="connsiteY231" fmla="*/ 1062995 h 2630635"/>
              <a:gd name="connsiteX232" fmla="*/ 11260562 w 13053818"/>
              <a:gd name="connsiteY232" fmla="*/ 1054985 h 2630635"/>
              <a:gd name="connsiteX233" fmla="*/ 11237331 w 13053818"/>
              <a:gd name="connsiteY233" fmla="*/ 1054985 h 2630635"/>
              <a:gd name="connsiteX234" fmla="*/ 11220509 w 13053818"/>
              <a:gd name="connsiteY234" fmla="*/ 1067000 h 2630635"/>
              <a:gd name="connsiteX235" fmla="*/ 11205289 w 13053818"/>
              <a:gd name="connsiteY235" fmla="*/ 1067000 h 2630635"/>
              <a:gd name="connsiteX236" fmla="*/ 11205289 w 13053818"/>
              <a:gd name="connsiteY236" fmla="*/ 1056587 h 2630635"/>
              <a:gd name="connsiteX237" fmla="*/ 11150017 w 13053818"/>
              <a:gd name="connsiteY237" fmla="*/ 1056587 h 2630635"/>
              <a:gd name="connsiteX238" fmla="*/ 11150017 w 13053818"/>
              <a:gd name="connsiteY238" fmla="*/ 1062995 h 2630635"/>
              <a:gd name="connsiteX239" fmla="*/ 11136399 w 13053818"/>
              <a:gd name="connsiteY239" fmla="*/ 1062995 h 2630635"/>
              <a:gd name="connsiteX240" fmla="*/ 11136399 w 13053818"/>
              <a:gd name="connsiteY240" fmla="*/ 1054985 h 2630635"/>
              <a:gd name="connsiteX241" fmla="*/ 11054692 w 13053818"/>
              <a:gd name="connsiteY241" fmla="*/ 1054985 h 2630635"/>
              <a:gd name="connsiteX242" fmla="*/ 11033063 w 13053818"/>
              <a:gd name="connsiteY242" fmla="*/ 1071006 h 2630635"/>
              <a:gd name="connsiteX243" fmla="*/ 10942545 w 13053818"/>
              <a:gd name="connsiteY243" fmla="*/ 1071006 h 2630635"/>
              <a:gd name="connsiteX244" fmla="*/ 10942545 w 13053818"/>
              <a:gd name="connsiteY244" fmla="*/ 1085425 h 2630635"/>
              <a:gd name="connsiteX245" fmla="*/ 10886471 w 13053818"/>
              <a:gd name="connsiteY245" fmla="*/ 1085425 h 2630635"/>
              <a:gd name="connsiteX246" fmla="*/ 10886471 w 13053818"/>
              <a:gd name="connsiteY246" fmla="*/ 1018937 h 2630635"/>
              <a:gd name="connsiteX247" fmla="*/ 10880864 w 13053818"/>
              <a:gd name="connsiteY247" fmla="*/ 1018937 h 2630635"/>
              <a:gd name="connsiteX248" fmla="*/ 10880864 w 13053818"/>
              <a:gd name="connsiteY248" fmla="*/ 1077414 h 2630635"/>
              <a:gd name="connsiteX249" fmla="*/ 10864842 w 13053818"/>
              <a:gd name="connsiteY249" fmla="*/ 1077414 h 2630635"/>
              <a:gd name="connsiteX250" fmla="*/ 10864842 w 13053818"/>
              <a:gd name="connsiteY250" fmla="*/ 1103849 h 2630635"/>
              <a:gd name="connsiteX251" fmla="*/ 10841612 w 13053818"/>
              <a:gd name="connsiteY251" fmla="*/ 1103849 h 2630635"/>
              <a:gd name="connsiteX252" fmla="*/ 10841612 w 13053818"/>
              <a:gd name="connsiteY252" fmla="*/ 1133488 h 2630635"/>
              <a:gd name="connsiteX253" fmla="*/ 10810372 w 13053818"/>
              <a:gd name="connsiteY253" fmla="*/ 1133488 h 2630635"/>
              <a:gd name="connsiteX254" fmla="*/ 10810372 w 13053818"/>
              <a:gd name="connsiteY254" fmla="*/ 1125477 h 2630635"/>
              <a:gd name="connsiteX255" fmla="*/ 10787141 w 13053818"/>
              <a:gd name="connsiteY255" fmla="*/ 1125477 h 2630635"/>
              <a:gd name="connsiteX256" fmla="*/ 10787141 w 13053818"/>
              <a:gd name="connsiteY256" fmla="*/ 1147907 h 2630635"/>
              <a:gd name="connsiteX257" fmla="*/ 10767915 w 13053818"/>
              <a:gd name="connsiteY257" fmla="*/ 1166331 h 2630635"/>
              <a:gd name="connsiteX258" fmla="*/ 10767915 w 13053818"/>
              <a:gd name="connsiteY258" fmla="*/ 1339358 h 2630635"/>
              <a:gd name="connsiteX259" fmla="*/ 10760706 w 13053818"/>
              <a:gd name="connsiteY259" fmla="*/ 1347368 h 2630635"/>
              <a:gd name="connsiteX260" fmla="*/ 10760706 w 13053818"/>
              <a:gd name="connsiteY260" fmla="*/ 1377808 h 2630635"/>
              <a:gd name="connsiteX261" fmla="*/ 10753496 w 13053818"/>
              <a:gd name="connsiteY261" fmla="*/ 1377808 h 2630635"/>
              <a:gd name="connsiteX262" fmla="*/ 10753496 w 13053818"/>
              <a:gd name="connsiteY262" fmla="*/ 1385819 h 2630635"/>
              <a:gd name="connsiteX263" fmla="*/ 10731067 w 13053818"/>
              <a:gd name="connsiteY263" fmla="*/ 1385819 h 2630635"/>
              <a:gd name="connsiteX264" fmla="*/ 10731067 w 13053818"/>
              <a:gd name="connsiteY264" fmla="*/ 785831 h 2630635"/>
              <a:gd name="connsiteX265" fmla="*/ 10695020 w 13053818"/>
              <a:gd name="connsiteY265" fmla="*/ 785831 h 2630635"/>
              <a:gd name="connsiteX266" fmla="*/ 10695020 w 13053818"/>
              <a:gd name="connsiteY266" fmla="*/ 777020 h 2630635"/>
              <a:gd name="connsiteX267" fmla="*/ 10680601 w 13053818"/>
              <a:gd name="connsiteY267" fmla="*/ 777020 h 2630635"/>
              <a:gd name="connsiteX268" fmla="*/ 10680601 w 13053818"/>
              <a:gd name="connsiteY268" fmla="*/ 785030 h 2630635"/>
              <a:gd name="connsiteX269" fmla="*/ 10646156 w 13053818"/>
              <a:gd name="connsiteY269" fmla="*/ 785030 h 2630635"/>
              <a:gd name="connsiteX270" fmla="*/ 10646156 w 13053818"/>
              <a:gd name="connsiteY270" fmla="*/ 563940 h 2630635"/>
              <a:gd name="connsiteX271" fmla="*/ 10595689 w 13053818"/>
              <a:gd name="connsiteY271" fmla="*/ 563940 h 2630635"/>
              <a:gd name="connsiteX272" fmla="*/ 10595689 w 13053818"/>
              <a:gd name="connsiteY272" fmla="*/ 504662 h 2630635"/>
              <a:gd name="connsiteX273" fmla="*/ 10588480 w 13053818"/>
              <a:gd name="connsiteY273" fmla="*/ 504662 h 2630635"/>
              <a:gd name="connsiteX274" fmla="*/ 10588480 w 13053818"/>
              <a:gd name="connsiteY274" fmla="*/ 541511 h 2630635"/>
              <a:gd name="connsiteX275" fmla="*/ 10547626 w 13053818"/>
              <a:gd name="connsiteY275" fmla="*/ 541511 h 2630635"/>
              <a:gd name="connsiteX276" fmla="*/ 10547626 w 13053818"/>
              <a:gd name="connsiteY276" fmla="*/ 528694 h 2630635"/>
              <a:gd name="connsiteX277" fmla="*/ 10542019 w 13053818"/>
              <a:gd name="connsiteY277" fmla="*/ 528694 h 2630635"/>
              <a:gd name="connsiteX278" fmla="*/ 10542019 w 13053818"/>
              <a:gd name="connsiteY278" fmla="*/ 539108 h 2630635"/>
              <a:gd name="connsiteX279" fmla="*/ 10453904 w 13053818"/>
              <a:gd name="connsiteY279" fmla="*/ 539108 h 2630635"/>
              <a:gd name="connsiteX280" fmla="*/ 10453904 w 13053818"/>
              <a:gd name="connsiteY280" fmla="*/ 504662 h 2630635"/>
              <a:gd name="connsiteX281" fmla="*/ 10448296 w 13053818"/>
              <a:gd name="connsiteY281" fmla="*/ 504662 h 2630635"/>
              <a:gd name="connsiteX282" fmla="*/ 10448296 w 13053818"/>
              <a:gd name="connsiteY282" fmla="*/ 552725 h 2630635"/>
              <a:gd name="connsiteX283" fmla="*/ 10435479 w 13053818"/>
              <a:gd name="connsiteY283" fmla="*/ 552725 h 2630635"/>
              <a:gd name="connsiteX284" fmla="*/ 10435479 w 13053818"/>
              <a:gd name="connsiteY284" fmla="*/ 546317 h 2630635"/>
              <a:gd name="connsiteX285" fmla="*/ 10425867 w 13053818"/>
              <a:gd name="connsiteY285" fmla="*/ 546317 h 2630635"/>
              <a:gd name="connsiteX286" fmla="*/ 10425867 w 13053818"/>
              <a:gd name="connsiteY286" fmla="*/ 573553 h 2630635"/>
              <a:gd name="connsiteX287" fmla="*/ 10377804 w 13053818"/>
              <a:gd name="connsiteY287" fmla="*/ 573553 h 2630635"/>
              <a:gd name="connsiteX288" fmla="*/ 10360981 w 13053818"/>
              <a:gd name="connsiteY288" fmla="*/ 585569 h 2630635"/>
              <a:gd name="connsiteX289" fmla="*/ 10360981 w 13053818"/>
              <a:gd name="connsiteY289" fmla="*/ 863533 h 2630635"/>
              <a:gd name="connsiteX290" fmla="*/ 10364185 w 13053818"/>
              <a:gd name="connsiteY290" fmla="*/ 863533 h 2630635"/>
              <a:gd name="connsiteX291" fmla="*/ 10364185 w 13053818"/>
              <a:gd name="connsiteY291" fmla="*/ 877952 h 2630635"/>
              <a:gd name="connsiteX292" fmla="*/ 10360981 w 13053818"/>
              <a:gd name="connsiteY292" fmla="*/ 877952 h 2630635"/>
              <a:gd name="connsiteX293" fmla="*/ 10360981 w 13053818"/>
              <a:gd name="connsiteY293" fmla="*/ 1441091 h 2630635"/>
              <a:gd name="connsiteX294" fmla="*/ 10351369 w 13053818"/>
              <a:gd name="connsiteY294" fmla="*/ 1451505 h 2630635"/>
              <a:gd name="connsiteX295" fmla="*/ 10351369 w 13053818"/>
              <a:gd name="connsiteY295" fmla="*/ 1466725 h 2630635"/>
              <a:gd name="connsiteX296" fmla="*/ 10300101 w 13053818"/>
              <a:gd name="connsiteY296" fmla="*/ 1466725 h 2630635"/>
              <a:gd name="connsiteX297" fmla="*/ 10300101 w 13053818"/>
              <a:gd name="connsiteY297" fmla="*/ 1484348 h 2630635"/>
              <a:gd name="connsiteX298" fmla="*/ 10306510 w 13053818"/>
              <a:gd name="connsiteY298" fmla="*/ 1484348 h 2630635"/>
              <a:gd name="connsiteX299" fmla="*/ 10306510 w 13053818"/>
              <a:gd name="connsiteY299" fmla="*/ 1509181 h 2630635"/>
              <a:gd name="connsiteX300" fmla="*/ 10245630 w 13053818"/>
              <a:gd name="connsiteY300" fmla="*/ 1509181 h 2630635"/>
              <a:gd name="connsiteX301" fmla="*/ 10245630 w 13053818"/>
              <a:gd name="connsiteY301" fmla="*/ 1414657 h 2630635"/>
              <a:gd name="connsiteX302" fmla="*/ 10207180 w 13053818"/>
              <a:gd name="connsiteY302" fmla="*/ 1414657 h 2630635"/>
              <a:gd name="connsiteX303" fmla="*/ 10206379 w 13053818"/>
              <a:gd name="connsiteY303" fmla="*/ 1256850 h 2630635"/>
              <a:gd name="connsiteX304" fmla="*/ 10137489 w 13053818"/>
              <a:gd name="connsiteY304" fmla="*/ 732962 h 2630635"/>
              <a:gd name="connsiteX305" fmla="*/ 9978079 w 13053818"/>
              <a:gd name="connsiteY305" fmla="*/ 485437 h 2630635"/>
              <a:gd name="connsiteX306" fmla="*/ 9818670 w 13053818"/>
              <a:gd name="connsiteY306" fmla="*/ 732962 h 2630635"/>
              <a:gd name="connsiteX307" fmla="*/ 9751381 w 13053818"/>
              <a:gd name="connsiteY307" fmla="*/ 1205582 h 2630635"/>
              <a:gd name="connsiteX308" fmla="*/ 9703318 w 13053818"/>
              <a:gd name="connsiteY308" fmla="*/ 1205582 h 2630635"/>
              <a:gd name="connsiteX309" fmla="*/ 9703318 w 13053818"/>
              <a:gd name="connsiteY309" fmla="*/ 1191163 h 2630635"/>
              <a:gd name="connsiteX310" fmla="*/ 9682491 w 13053818"/>
              <a:gd name="connsiteY310" fmla="*/ 1191163 h 2630635"/>
              <a:gd name="connsiteX311" fmla="*/ 9682491 w 13053818"/>
              <a:gd name="connsiteY311" fmla="*/ 1202378 h 2630635"/>
              <a:gd name="connsiteX312" fmla="*/ 9667271 w 13053818"/>
              <a:gd name="connsiteY312" fmla="*/ 1202378 h 2630635"/>
              <a:gd name="connsiteX313" fmla="*/ 9667271 w 13053818"/>
              <a:gd name="connsiteY313" fmla="*/ 1199174 h 2630635"/>
              <a:gd name="connsiteX314" fmla="*/ 9653653 w 13053818"/>
              <a:gd name="connsiteY314" fmla="*/ 1199174 h 2630635"/>
              <a:gd name="connsiteX315" fmla="*/ 9653653 w 13053818"/>
              <a:gd name="connsiteY315" fmla="*/ 1210389 h 2630635"/>
              <a:gd name="connsiteX316" fmla="*/ 9592774 w 13053818"/>
              <a:gd name="connsiteY316" fmla="*/ 1210389 h 2630635"/>
              <a:gd name="connsiteX317" fmla="*/ 9592774 w 13053818"/>
              <a:gd name="connsiteY317" fmla="*/ 1238425 h 2630635"/>
              <a:gd name="connsiteX318" fmla="*/ 9557527 w 13053818"/>
              <a:gd name="connsiteY318" fmla="*/ 1238425 h 2630635"/>
              <a:gd name="connsiteX319" fmla="*/ 9557527 w 13053818"/>
              <a:gd name="connsiteY319" fmla="*/ 1372201 h 2630635"/>
              <a:gd name="connsiteX320" fmla="*/ 9544711 w 13053818"/>
              <a:gd name="connsiteY320" fmla="*/ 1372201 h 2630635"/>
              <a:gd name="connsiteX321" fmla="*/ 9544711 w 13053818"/>
              <a:gd name="connsiteY321" fmla="*/ 1423468 h 2630635"/>
              <a:gd name="connsiteX322" fmla="*/ 9522281 w 13053818"/>
              <a:gd name="connsiteY322" fmla="*/ 1423468 h 2630635"/>
              <a:gd name="connsiteX323" fmla="*/ 9522281 w 13053818"/>
              <a:gd name="connsiteY323" fmla="*/ 1306515 h 2630635"/>
              <a:gd name="connsiteX324" fmla="*/ 9514270 w 13053818"/>
              <a:gd name="connsiteY324" fmla="*/ 1306515 h 2630635"/>
              <a:gd name="connsiteX325" fmla="*/ 9514270 w 13053818"/>
              <a:gd name="connsiteY325" fmla="*/ 1335353 h 2630635"/>
              <a:gd name="connsiteX326" fmla="*/ 9475819 w 13053818"/>
              <a:gd name="connsiteY326" fmla="*/ 1335353 h 2630635"/>
              <a:gd name="connsiteX327" fmla="*/ 9475819 w 13053818"/>
              <a:gd name="connsiteY327" fmla="*/ 1223205 h 2630635"/>
              <a:gd name="connsiteX328" fmla="*/ 9432563 w 13053818"/>
              <a:gd name="connsiteY328" fmla="*/ 1223205 h 2630635"/>
              <a:gd name="connsiteX329" fmla="*/ 9432563 w 13053818"/>
              <a:gd name="connsiteY329" fmla="*/ 1204781 h 2630635"/>
              <a:gd name="connsiteX330" fmla="*/ 9364474 w 13053818"/>
              <a:gd name="connsiteY330" fmla="*/ 1204781 h 2630635"/>
              <a:gd name="connsiteX331" fmla="*/ 9364474 w 13053818"/>
              <a:gd name="connsiteY331" fmla="*/ 1155917 h 2630635"/>
              <a:gd name="connsiteX332" fmla="*/ 9352458 w 13053818"/>
              <a:gd name="connsiteY332" fmla="*/ 1155917 h 2630635"/>
              <a:gd name="connsiteX333" fmla="*/ 9352458 w 13053818"/>
              <a:gd name="connsiteY333" fmla="*/ 1201577 h 2630635"/>
              <a:gd name="connsiteX334" fmla="*/ 9338039 w 13053818"/>
              <a:gd name="connsiteY334" fmla="*/ 1201577 h 2630635"/>
              <a:gd name="connsiteX335" fmla="*/ 9338039 w 13053818"/>
              <a:gd name="connsiteY335" fmla="*/ 1215996 h 2630635"/>
              <a:gd name="connsiteX336" fmla="*/ 9325222 w 13053818"/>
              <a:gd name="connsiteY336" fmla="*/ 1215996 h 2630635"/>
              <a:gd name="connsiteX337" fmla="*/ 9325222 w 13053818"/>
              <a:gd name="connsiteY337" fmla="*/ 1244033 h 2630635"/>
              <a:gd name="connsiteX338" fmla="*/ 9282766 w 13053818"/>
              <a:gd name="connsiteY338" fmla="*/ 1244033 h 2630635"/>
              <a:gd name="connsiteX339" fmla="*/ 9282766 w 13053818"/>
              <a:gd name="connsiteY339" fmla="*/ 1393028 h 2630635"/>
              <a:gd name="connsiteX340" fmla="*/ 9248322 w 13053818"/>
              <a:gd name="connsiteY340" fmla="*/ 1393028 h 2630635"/>
              <a:gd name="connsiteX341" fmla="*/ 9248322 w 13053818"/>
              <a:gd name="connsiteY341" fmla="*/ 672082 h 2630635"/>
              <a:gd name="connsiteX342" fmla="*/ 9195451 w 13053818"/>
              <a:gd name="connsiteY342" fmla="*/ 672082 h 2630635"/>
              <a:gd name="connsiteX343" fmla="*/ 9195451 w 13053818"/>
              <a:gd name="connsiteY343" fmla="*/ 647250 h 2630635"/>
              <a:gd name="connsiteX344" fmla="*/ 9201059 w 13053818"/>
              <a:gd name="connsiteY344" fmla="*/ 647250 h 2630635"/>
              <a:gd name="connsiteX345" fmla="*/ 9201059 w 13053818"/>
              <a:gd name="connsiteY345" fmla="*/ 292384 h 2630635"/>
              <a:gd name="connsiteX346" fmla="*/ 9191446 w 13053818"/>
              <a:gd name="connsiteY346" fmla="*/ 292384 h 2630635"/>
              <a:gd name="connsiteX347" fmla="*/ 9191446 w 13053818"/>
              <a:gd name="connsiteY347" fmla="*/ 284373 h 2630635"/>
              <a:gd name="connsiteX348" fmla="*/ 9164211 w 13053818"/>
              <a:gd name="connsiteY348" fmla="*/ 284373 h 2630635"/>
              <a:gd name="connsiteX349" fmla="*/ 9164211 w 13053818"/>
              <a:gd name="connsiteY349" fmla="*/ 289981 h 2630635"/>
              <a:gd name="connsiteX350" fmla="*/ 8940718 w 13053818"/>
              <a:gd name="connsiteY350" fmla="*/ 289981 h 2630635"/>
              <a:gd name="connsiteX351" fmla="*/ 8940718 w 13053818"/>
              <a:gd name="connsiteY351" fmla="*/ 297991 h 2630635"/>
              <a:gd name="connsiteX352" fmla="*/ 8891854 w 13053818"/>
              <a:gd name="connsiteY352" fmla="*/ 297991 h 2630635"/>
              <a:gd name="connsiteX353" fmla="*/ 8891854 w 13053818"/>
              <a:gd name="connsiteY353" fmla="*/ 285174 h 2630635"/>
              <a:gd name="connsiteX354" fmla="*/ 8874230 w 13053818"/>
              <a:gd name="connsiteY354" fmla="*/ 285174 h 2630635"/>
              <a:gd name="connsiteX355" fmla="*/ 8874230 w 13053818"/>
              <a:gd name="connsiteY355" fmla="*/ 1401039 h 2630635"/>
              <a:gd name="connsiteX356" fmla="*/ 8817356 w 13053818"/>
              <a:gd name="connsiteY356" fmla="*/ 1401039 h 2630635"/>
              <a:gd name="connsiteX357" fmla="*/ 8817356 w 13053818"/>
              <a:gd name="connsiteY357" fmla="*/ 1415458 h 2630635"/>
              <a:gd name="connsiteX358" fmla="*/ 8802136 w 13053818"/>
              <a:gd name="connsiteY358" fmla="*/ 1415458 h 2630635"/>
              <a:gd name="connsiteX359" fmla="*/ 8802136 w 13053818"/>
              <a:gd name="connsiteY359" fmla="*/ 1409049 h 2630635"/>
              <a:gd name="connsiteX360" fmla="*/ 8746062 w 13053818"/>
              <a:gd name="connsiteY360" fmla="*/ 1409049 h 2630635"/>
              <a:gd name="connsiteX361" fmla="*/ 8746062 w 13053818"/>
              <a:gd name="connsiteY361" fmla="*/ 1354578 h 2630635"/>
              <a:gd name="connsiteX362" fmla="*/ 8739654 w 13053818"/>
              <a:gd name="connsiteY362" fmla="*/ 1354578 h 2630635"/>
              <a:gd name="connsiteX363" fmla="*/ 8739654 w 13053818"/>
              <a:gd name="connsiteY363" fmla="*/ 1438688 h 2630635"/>
              <a:gd name="connsiteX364" fmla="*/ 8678774 w 13053818"/>
              <a:gd name="connsiteY364" fmla="*/ 1438688 h 2630635"/>
              <a:gd name="connsiteX365" fmla="*/ 8678774 w 13053818"/>
              <a:gd name="connsiteY365" fmla="*/ 1563652 h 2630635"/>
              <a:gd name="connsiteX366" fmla="*/ 8673167 w 13053818"/>
              <a:gd name="connsiteY366" fmla="*/ 1563652 h 2630635"/>
              <a:gd name="connsiteX367" fmla="*/ 8644329 w 13053818"/>
              <a:gd name="connsiteY367" fmla="*/ 1303311 h 2630635"/>
              <a:gd name="connsiteX368" fmla="*/ 8644329 w 13053818"/>
              <a:gd name="connsiteY368" fmla="*/ 805057 h 2630635"/>
              <a:gd name="connsiteX369" fmla="*/ 8305484 w 13053818"/>
              <a:gd name="connsiteY369" fmla="*/ 805057 h 2630635"/>
              <a:gd name="connsiteX370" fmla="*/ 8305484 w 13053818"/>
              <a:gd name="connsiteY370" fmla="*/ 1364190 h 2630635"/>
              <a:gd name="connsiteX371" fmla="*/ 8265431 w 13053818"/>
              <a:gd name="connsiteY371" fmla="*/ 1364190 h 2630635"/>
              <a:gd name="connsiteX372" fmla="*/ 8265431 w 13053818"/>
              <a:gd name="connsiteY372" fmla="*/ 1374604 h 2630635"/>
              <a:gd name="connsiteX373" fmla="*/ 8243002 w 13053818"/>
              <a:gd name="connsiteY373" fmla="*/ 1374604 h 2630635"/>
              <a:gd name="connsiteX374" fmla="*/ 8243002 w 13053818"/>
              <a:gd name="connsiteY374" fmla="*/ 1031754 h 2630635"/>
              <a:gd name="connsiteX375" fmla="*/ 8234191 w 13053818"/>
              <a:gd name="connsiteY375" fmla="*/ 1031754 h 2630635"/>
              <a:gd name="connsiteX376" fmla="*/ 8234191 w 13053818"/>
              <a:gd name="connsiteY376" fmla="*/ 867539 h 2630635"/>
              <a:gd name="connsiteX377" fmla="*/ 8181321 w 13053818"/>
              <a:gd name="connsiteY377" fmla="*/ 867539 h 2630635"/>
              <a:gd name="connsiteX378" fmla="*/ 8181321 w 13053818"/>
              <a:gd name="connsiteY378" fmla="*/ 809863 h 2630635"/>
              <a:gd name="connsiteX379" fmla="*/ 8160494 w 13053818"/>
              <a:gd name="connsiteY379" fmla="*/ 809863 h 2630635"/>
              <a:gd name="connsiteX380" fmla="*/ 8160494 w 13053818"/>
              <a:gd name="connsiteY380" fmla="*/ 821078 h 2630635"/>
              <a:gd name="connsiteX381" fmla="*/ 8114033 w 13053818"/>
              <a:gd name="connsiteY381" fmla="*/ 821078 h 2630635"/>
              <a:gd name="connsiteX382" fmla="*/ 8114033 w 13053818"/>
              <a:gd name="connsiteY382" fmla="*/ 809062 h 2630635"/>
              <a:gd name="connsiteX383" fmla="*/ 8060363 w 13053818"/>
              <a:gd name="connsiteY383" fmla="*/ 809062 h 2630635"/>
              <a:gd name="connsiteX384" fmla="*/ 8060363 w 13053818"/>
              <a:gd name="connsiteY384" fmla="*/ 820277 h 2630635"/>
              <a:gd name="connsiteX385" fmla="*/ 8035530 w 13053818"/>
              <a:gd name="connsiteY385" fmla="*/ 820277 h 2630635"/>
              <a:gd name="connsiteX386" fmla="*/ 8035530 w 13053818"/>
              <a:gd name="connsiteY386" fmla="*/ 935628 h 2630635"/>
              <a:gd name="connsiteX387" fmla="*/ 7976252 w 13053818"/>
              <a:gd name="connsiteY387" fmla="*/ 935628 h 2630635"/>
              <a:gd name="connsiteX388" fmla="*/ 7976252 w 13053818"/>
              <a:gd name="connsiteY388" fmla="*/ 1091833 h 2630635"/>
              <a:gd name="connsiteX389" fmla="*/ 7961032 w 13053818"/>
              <a:gd name="connsiteY389" fmla="*/ 1091833 h 2630635"/>
              <a:gd name="connsiteX390" fmla="*/ 7952221 w 13053818"/>
              <a:gd name="connsiteY390" fmla="*/ 1101446 h 2630635"/>
              <a:gd name="connsiteX391" fmla="*/ 7952221 w 13053818"/>
              <a:gd name="connsiteY391" fmla="*/ 1331347 h 2630635"/>
              <a:gd name="connsiteX392" fmla="*/ 7932995 w 13053818"/>
              <a:gd name="connsiteY392" fmla="*/ 1331347 h 2630635"/>
              <a:gd name="connsiteX393" fmla="*/ 7932995 w 13053818"/>
              <a:gd name="connsiteY393" fmla="*/ 1422667 h 2630635"/>
              <a:gd name="connsiteX394" fmla="*/ 7865707 w 13053818"/>
              <a:gd name="connsiteY394" fmla="*/ 1422667 h 2630635"/>
              <a:gd name="connsiteX395" fmla="*/ 7741544 w 13053818"/>
              <a:gd name="connsiteY395" fmla="*/ 416547 h 2630635"/>
              <a:gd name="connsiteX396" fmla="*/ 7155175 w 13053818"/>
              <a:gd name="connsiteY396" fmla="*/ 525490 h 2630635"/>
              <a:gd name="connsiteX397" fmla="*/ 7016593 w 13053818"/>
              <a:gd name="connsiteY397" fmla="*/ 631228 h 2630635"/>
              <a:gd name="connsiteX398" fmla="*/ 6929278 w 13053818"/>
              <a:gd name="connsiteY398" fmla="*/ 1228012 h 2630635"/>
              <a:gd name="connsiteX399" fmla="*/ 6902843 w 13053818"/>
              <a:gd name="connsiteY399" fmla="*/ 1228012 h 2630635"/>
              <a:gd name="connsiteX400" fmla="*/ 6902843 w 13053818"/>
              <a:gd name="connsiteY400" fmla="*/ 1199174 h 2630635"/>
              <a:gd name="connsiteX401" fmla="*/ 6893231 w 13053818"/>
              <a:gd name="connsiteY401" fmla="*/ 1199174 h 2630635"/>
              <a:gd name="connsiteX402" fmla="*/ 6893231 w 13053818"/>
              <a:gd name="connsiteY402" fmla="*/ 1124676 h 2630635"/>
              <a:gd name="connsiteX403" fmla="*/ 6876409 w 13053818"/>
              <a:gd name="connsiteY403" fmla="*/ 1124676 h 2630635"/>
              <a:gd name="connsiteX404" fmla="*/ 6876409 w 13053818"/>
              <a:gd name="connsiteY404" fmla="*/ 1135090 h 2630635"/>
              <a:gd name="connsiteX405" fmla="*/ 6813126 w 13053818"/>
              <a:gd name="connsiteY405" fmla="*/ 1135090 h 2630635"/>
              <a:gd name="connsiteX406" fmla="*/ 6813126 w 13053818"/>
              <a:gd name="connsiteY406" fmla="*/ 1212792 h 2630635"/>
              <a:gd name="connsiteX407" fmla="*/ 6737827 w 13053818"/>
              <a:gd name="connsiteY407" fmla="*/ 1212792 h 2630635"/>
              <a:gd name="connsiteX408" fmla="*/ 6737827 w 13053818"/>
              <a:gd name="connsiteY408" fmla="*/ 1232017 h 2630635"/>
              <a:gd name="connsiteX409" fmla="*/ 6743434 w 13053818"/>
              <a:gd name="connsiteY409" fmla="*/ 1232017 h 2630635"/>
              <a:gd name="connsiteX410" fmla="*/ 6743434 w 13053818"/>
              <a:gd name="connsiteY410" fmla="*/ 1318531 h 2630635"/>
              <a:gd name="connsiteX411" fmla="*/ 6721005 w 13053818"/>
              <a:gd name="connsiteY411" fmla="*/ 1318531 h 2630635"/>
              <a:gd name="connsiteX412" fmla="*/ 6721005 w 13053818"/>
              <a:gd name="connsiteY412" fmla="*/ 1562050 h 2630635"/>
              <a:gd name="connsiteX413" fmla="*/ 6682554 w 13053818"/>
              <a:gd name="connsiteY413" fmla="*/ 1562050 h 2630635"/>
              <a:gd name="connsiteX414" fmla="*/ 6682554 w 13053818"/>
              <a:gd name="connsiteY414" fmla="*/ 1539621 h 2630635"/>
              <a:gd name="connsiteX415" fmla="*/ 6640900 w 13053818"/>
              <a:gd name="connsiteY415" fmla="*/ 1539621 h 2630635"/>
              <a:gd name="connsiteX416" fmla="*/ 6640900 w 13053818"/>
              <a:gd name="connsiteY416" fmla="*/ 1489955 h 2630635"/>
              <a:gd name="connsiteX417" fmla="*/ 6632889 w 13053818"/>
              <a:gd name="connsiteY417" fmla="*/ 1489955 h 2630635"/>
              <a:gd name="connsiteX418" fmla="*/ 6632889 w 13053818"/>
              <a:gd name="connsiteY418" fmla="*/ 1283284 h 2630635"/>
              <a:gd name="connsiteX419" fmla="*/ 6576815 w 13053818"/>
              <a:gd name="connsiteY419" fmla="*/ 1283284 h 2630635"/>
              <a:gd name="connsiteX420" fmla="*/ 6539166 w 13053818"/>
              <a:gd name="connsiteY420" fmla="*/ 620815 h 2630635"/>
              <a:gd name="connsiteX421" fmla="*/ 6497512 w 13053818"/>
              <a:gd name="connsiteY421" fmla="*/ 28838 h 2630635"/>
              <a:gd name="connsiteX422" fmla="*/ 6461464 w 13053818"/>
              <a:gd name="connsiteY422" fmla="*/ 16021 h 2630635"/>
              <a:gd name="connsiteX423" fmla="*/ 6455857 w 13053818"/>
              <a:gd name="connsiteY423" fmla="*/ 16021 h 2630635"/>
              <a:gd name="connsiteX424" fmla="*/ 6455857 w 13053818"/>
              <a:gd name="connsiteY424" fmla="*/ 20026 h 2630635"/>
              <a:gd name="connsiteX425" fmla="*/ 6338102 w 13053818"/>
              <a:gd name="connsiteY425" fmla="*/ 20026 h 2630635"/>
              <a:gd name="connsiteX426" fmla="*/ 6338102 w 13053818"/>
              <a:gd name="connsiteY426" fmla="*/ 0 h 2630635"/>
              <a:gd name="connsiteX427" fmla="*/ 6326087 w 13053818"/>
              <a:gd name="connsiteY427" fmla="*/ 0 h 2630635"/>
              <a:gd name="connsiteX428" fmla="*/ 6326087 w 13053818"/>
              <a:gd name="connsiteY428" fmla="*/ 16021 h 2630635"/>
              <a:gd name="connsiteX429" fmla="*/ 6277223 w 13053818"/>
              <a:gd name="connsiteY429" fmla="*/ 16021 h 2630635"/>
              <a:gd name="connsiteX430" fmla="*/ 6258798 w 13053818"/>
              <a:gd name="connsiteY430" fmla="*/ 686501 h 2630635"/>
              <a:gd name="connsiteX431" fmla="*/ 6258798 w 13053818"/>
              <a:gd name="connsiteY431" fmla="*/ 1188760 h 2630635"/>
              <a:gd name="connsiteX432" fmla="*/ 6236369 w 13053818"/>
              <a:gd name="connsiteY432" fmla="*/ 1188760 h 2630635"/>
              <a:gd name="connsiteX433" fmla="*/ 6236369 w 13053818"/>
              <a:gd name="connsiteY433" fmla="*/ 1272871 h 2630635"/>
              <a:gd name="connsiteX434" fmla="*/ 6221950 w 13053818"/>
              <a:gd name="connsiteY434" fmla="*/ 1272871 h 2630635"/>
              <a:gd name="connsiteX435" fmla="*/ 6221950 w 13053818"/>
              <a:gd name="connsiteY435" fmla="*/ 1292897 h 2630635"/>
              <a:gd name="connsiteX436" fmla="*/ 6175489 w 13053818"/>
              <a:gd name="connsiteY436" fmla="*/ 1292897 h 2630635"/>
              <a:gd name="connsiteX437" fmla="*/ 6175489 w 13053818"/>
              <a:gd name="connsiteY437" fmla="*/ 1256850 h 2630635"/>
              <a:gd name="connsiteX438" fmla="*/ 6153861 w 13053818"/>
              <a:gd name="connsiteY438" fmla="*/ 1256850 h 2630635"/>
              <a:gd name="connsiteX439" fmla="*/ 6153861 w 13053818"/>
              <a:gd name="connsiteY439" fmla="*/ 1273672 h 2630635"/>
              <a:gd name="connsiteX440" fmla="*/ 6047321 w 13053818"/>
              <a:gd name="connsiteY440" fmla="*/ 1273672 h 2630635"/>
              <a:gd name="connsiteX441" fmla="*/ 6047321 w 13053818"/>
              <a:gd name="connsiteY441" fmla="*/ 948445 h 2630635"/>
              <a:gd name="connsiteX442" fmla="*/ 5960807 w 13053818"/>
              <a:gd name="connsiteY442" fmla="*/ 948445 h 2630635"/>
              <a:gd name="connsiteX443" fmla="*/ 5960807 w 13053818"/>
              <a:gd name="connsiteY443" fmla="*/ 930021 h 2630635"/>
              <a:gd name="connsiteX444" fmla="*/ 5924760 w 13053818"/>
              <a:gd name="connsiteY444" fmla="*/ 930021 h 2630635"/>
              <a:gd name="connsiteX445" fmla="*/ 5920755 w 13053818"/>
              <a:gd name="connsiteY445" fmla="*/ 938832 h 2630635"/>
              <a:gd name="connsiteX446" fmla="*/ 5822225 w 13053818"/>
              <a:gd name="connsiteY446" fmla="*/ 938832 h 2630635"/>
              <a:gd name="connsiteX447" fmla="*/ 5822225 w 13053818"/>
              <a:gd name="connsiteY447" fmla="*/ 961262 h 2630635"/>
              <a:gd name="connsiteX448" fmla="*/ 5787780 w 13053818"/>
              <a:gd name="connsiteY448" fmla="*/ 961262 h 2630635"/>
              <a:gd name="connsiteX449" fmla="*/ 5787780 w 13053818"/>
              <a:gd name="connsiteY449" fmla="*/ 1134289 h 2630635"/>
              <a:gd name="connsiteX450" fmla="*/ 5767754 w 13053818"/>
              <a:gd name="connsiteY450" fmla="*/ 1153514 h 2630635"/>
              <a:gd name="connsiteX451" fmla="*/ 5767754 w 13053818"/>
              <a:gd name="connsiteY451" fmla="*/ 1202378 h 2630635"/>
              <a:gd name="connsiteX452" fmla="*/ 5754937 w 13053818"/>
              <a:gd name="connsiteY452" fmla="*/ 1202378 h 2630635"/>
              <a:gd name="connsiteX453" fmla="*/ 5754937 w 13053818"/>
              <a:gd name="connsiteY453" fmla="*/ 1262457 h 2630635"/>
              <a:gd name="connsiteX454" fmla="*/ 5678036 w 13053818"/>
              <a:gd name="connsiteY454" fmla="*/ 1262457 h 2630635"/>
              <a:gd name="connsiteX455" fmla="*/ 5678036 w 13053818"/>
              <a:gd name="connsiteY455" fmla="*/ 1314525 h 2630635"/>
              <a:gd name="connsiteX456" fmla="*/ 5653204 w 13053818"/>
              <a:gd name="connsiteY456" fmla="*/ 1314525 h 2630635"/>
              <a:gd name="connsiteX457" fmla="*/ 5653204 w 13053818"/>
              <a:gd name="connsiteY457" fmla="*/ 1568459 h 2630635"/>
              <a:gd name="connsiteX458" fmla="*/ 5632376 w 13053818"/>
              <a:gd name="connsiteY458" fmla="*/ 1568459 h 2630635"/>
              <a:gd name="connsiteX459" fmla="*/ 5632376 w 13053818"/>
              <a:gd name="connsiteY459" fmla="*/ 904387 h 2630635"/>
              <a:gd name="connsiteX460" fmla="*/ 5577104 w 13053818"/>
              <a:gd name="connsiteY460" fmla="*/ 904387 h 2630635"/>
              <a:gd name="connsiteX461" fmla="*/ 5577104 w 13053818"/>
              <a:gd name="connsiteY461" fmla="*/ 890769 h 2630635"/>
              <a:gd name="connsiteX462" fmla="*/ 5421699 w 13053818"/>
              <a:gd name="connsiteY462" fmla="*/ 890769 h 2630635"/>
              <a:gd name="connsiteX463" fmla="*/ 5421699 w 13053818"/>
              <a:gd name="connsiteY463" fmla="*/ 901984 h 2630635"/>
              <a:gd name="connsiteX464" fmla="*/ 5384050 w 13053818"/>
              <a:gd name="connsiteY464" fmla="*/ 901984 h 2630635"/>
              <a:gd name="connsiteX465" fmla="*/ 5384050 w 13053818"/>
              <a:gd name="connsiteY465" fmla="*/ 1249640 h 2630635"/>
              <a:gd name="connsiteX466" fmla="*/ 5372836 w 13053818"/>
              <a:gd name="connsiteY466" fmla="*/ 1249640 h 2630635"/>
              <a:gd name="connsiteX467" fmla="*/ 5372836 w 13053818"/>
              <a:gd name="connsiteY467" fmla="*/ 1229614 h 2630635"/>
              <a:gd name="connsiteX468" fmla="*/ 5356815 w 13053818"/>
              <a:gd name="connsiteY468" fmla="*/ 1229614 h 2630635"/>
              <a:gd name="connsiteX469" fmla="*/ 5356815 w 13053818"/>
              <a:gd name="connsiteY469" fmla="*/ 1207184 h 2630635"/>
              <a:gd name="connsiteX470" fmla="*/ 5257484 w 13053818"/>
              <a:gd name="connsiteY470" fmla="*/ 1207184 h 2630635"/>
              <a:gd name="connsiteX471" fmla="*/ 5257484 w 13053818"/>
              <a:gd name="connsiteY471" fmla="*/ 1147106 h 2630635"/>
              <a:gd name="connsiteX472" fmla="*/ 5250275 w 13053818"/>
              <a:gd name="connsiteY472" fmla="*/ 1147106 h 2630635"/>
              <a:gd name="connsiteX473" fmla="*/ 5250275 w 13053818"/>
              <a:gd name="connsiteY473" fmla="*/ 1259253 h 2630635"/>
              <a:gd name="connsiteX474" fmla="*/ 5215830 w 13053818"/>
              <a:gd name="connsiteY474" fmla="*/ 1256850 h 2630635"/>
              <a:gd name="connsiteX475" fmla="*/ 5215830 w 13053818"/>
              <a:gd name="connsiteY475" fmla="*/ 986895 h 2630635"/>
              <a:gd name="connsiteX476" fmla="*/ 5211023 w 13053818"/>
              <a:gd name="connsiteY476" fmla="*/ 979686 h 2630635"/>
              <a:gd name="connsiteX477" fmla="*/ 5195002 w 13053818"/>
              <a:gd name="connsiteY477" fmla="*/ 979686 h 2630635"/>
              <a:gd name="connsiteX478" fmla="*/ 5195002 w 13053818"/>
              <a:gd name="connsiteY478" fmla="*/ 967670 h 2630635"/>
              <a:gd name="connsiteX479" fmla="*/ 5149342 w 13053818"/>
              <a:gd name="connsiteY479" fmla="*/ 967670 h 2630635"/>
              <a:gd name="connsiteX480" fmla="*/ 5149342 w 13053818"/>
              <a:gd name="connsiteY480" fmla="*/ 950047 h 2630635"/>
              <a:gd name="connsiteX481" fmla="*/ 5046007 w 13053818"/>
              <a:gd name="connsiteY481" fmla="*/ 950047 h 2630635"/>
              <a:gd name="connsiteX482" fmla="*/ 5046007 w 13053818"/>
              <a:gd name="connsiteY482" fmla="*/ 954052 h 2630635"/>
              <a:gd name="connsiteX483" fmla="*/ 5040399 w 13053818"/>
              <a:gd name="connsiteY483" fmla="*/ 954052 h 2630635"/>
              <a:gd name="connsiteX484" fmla="*/ 5040399 w 13053818"/>
              <a:gd name="connsiteY484" fmla="*/ 942837 h 2630635"/>
              <a:gd name="connsiteX485" fmla="*/ 5025179 w 13053818"/>
              <a:gd name="connsiteY485" fmla="*/ 942837 h 2630635"/>
              <a:gd name="connsiteX486" fmla="*/ 5025179 w 13053818"/>
              <a:gd name="connsiteY486" fmla="*/ 971675 h 2630635"/>
              <a:gd name="connsiteX487" fmla="*/ 4974713 w 13053818"/>
              <a:gd name="connsiteY487" fmla="*/ 971675 h 2630635"/>
              <a:gd name="connsiteX488" fmla="*/ 4974713 w 13053818"/>
              <a:gd name="connsiteY488" fmla="*/ 983691 h 2630635"/>
              <a:gd name="connsiteX489" fmla="*/ 4836932 w 13053818"/>
              <a:gd name="connsiteY489" fmla="*/ 983691 h 2630635"/>
              <a:gd name="connsiteX490" fmla="*/ 4836932 w 13053818"/>
              <a:gd name="connsiteY490" fmla="*/ 997309 h 2630635"/>
              <a:gd name="connsiteX491" fmla="*/ 4777654 w 13053818"/>
              <a:gd name="connsiteY491" fmla="*/ 997309 h 2630635"/>
              <a:gd name="connsiteX492" fmla="*/ 4777654 w 13053818"/>
              <a:gd name="connsiteY492" fmla="*/ 1199174 h 2630635"/>
              <a:gd name="connsiteX493" fmla="*/ 4728790 w 13053818"/>
              <a:gd name="connsiteY493" fmla="*/ 1199174 h 2630635"/>
              <a:gd name="connsiteX494" fmla="*/ 4728790 w 13053818"/>
              <a:gd name="connsiteY494" fmla="*/ 1181551 h 2630635"/>
              <a:gd name="connsiteX495" fmla="*/ 4659900 w 13053818"/>
              <a:gd name="connsiteY495" fmla="*/ 1181551 h 2630635"/>
              <a:gd name="connsiteX496" fmla="*/ 4659900 w 13053818"/>
              <a:gd name="connsiteY496" fmla="*/ 1189561 h 2630635"/>
              <a:gd name="connsiteX497" fmla="*/ 4643879 w 13053818"/>
              <a:gd name="connsiteY497" fmla="*/ 1189561 h 2630635"/>
              <a:gd name="connsiteX498" fmla="*/ 4643879 w 13053818"/>
              <a:gd name="connsiteY498" fmla="*/ 1173540 h 2630635"/>
              <a:gd name="connsiteX499" fmla="*/ 4611837 w 13053818"/>
              <a:gd name="connsiteY499" fmla="*/ 1173540 h 2630635"/>
              <a:gd name="connsiteX500" fmla="*/ 4611837 w 13053818"/>
              <a:gd name="connsiteY500" fmla="*/ 1191964 h 2630635"/>
              <a:gd name="connsiteX501" fmla="*/ 4582198 w 13053818"/>
              <a:gd name="connsiteY501" fmla="*/ 1191964 h 2630635"/>
              <a:gd name="connsiteX502" fmla="*/ 4582198 w 13053818"/>
              <a:gd name="connsiteY502" fmla="*/ 1058189 h 2630635"/>
              <a:gd name="connsiteX503" fmla="*/ 4574988 w 13053818"/>
              <a:gd name="connsiteY503" fmla="*/ 1058189 h 2630635"/>
              <a:gd name="connsiteX504" fmla="*/ 4574988 w 13053818"/>
              <a:gd name="connsiteY504" fmla="*/ 1067801 h 2630635"/>
              <a:gd name="connsiteX505" fmla="*/ 4552559 w 13053818"/>
              <a:gd name="connsiteY505" fmla="*/ 1067801 h 2630635"/>
              <a:gd name="connsiteX506" fmla="*/ 4552559 w 13053818"/>
              <a:gd name="connsiteY506" fmla="*/ 945241 h 2630635"/>
              <a:gd name="connsiteX507" fmla="*/ 4534936 w 13053818"/>
              <a:gd name="connsiteY507" fmla="*/ 945241 h 2630635"/>
              <a:gd name="connsiteX508" fmla="*/ 4534936 w 13053818"/>
              <a:gd name="connsiteY508" fmla="*/ 953251 h 2630635"/>
              <a:gd name="connsiteX509" fmla="*/ 4518114 w 13053818"/>
              <a:gd name="connsiteY509" fmla="*/ 953251 h 2630635"/>
              <a:gd name="connsiteX510" fmla="*/ 4518114 w 13053818"/>
              <a:gd name="connsiteY510" fmla="*/ 949246 h 2630635"/>
              <a:gd name="connsiteX511" fmla="*/ 4500491 w 13053818"/>
              <a:gd name="connsiteY511" fmla="*/ 949246 h 2630635"/>
              <a:gd name="connsiteX512" fmla="*/ 4500491 w 13053818"/>
              <a:gd name="connsiteY512" fmla="*/ 952450 h 2630635"/>
              <a:gd name="connsiteX513" fmla="*/ 4450024 w 13053818"/>
              <a:gd name="connsiteY513" fmla="*/ 952450 h 2630635"/>
              <a:gd name="connsiteX514" fmla="*/ 4450024 w 13053818"/>
              <a:gd name="connsiteY514" fmla="*/ 966068 h 2630635"/>
              <a:gd name="connsiteX515" fmla="*/ 4396354 w 13053818"/>
              <a:gd name="connsiteY515" fmla="*/ 966068 h 2630635"/>
              <a:gd name="connsiteX516" fmla="*/ 4396354 w 13053818"/>
              <a:gd name="connsiteY516" fmla="*/ 913199 h 2630635"/>
              <a:gd name="connsiteX517" fmla="*/ 4393150 w 13053818"/>
              <a:gd name="connsiteY517" fmla="*/ 913199 h 2630635"/>
              <a:gd name="connsiteX518" fmla="*/ 4393150 w 13053818"/>
              <a:gd name="connsiteY518" fmla="*/ 966869 h 2630635"/>
              <a:gd name="connsiteX519" fmla="*/ 4365914 w 13053818"/>
              <a:gd name="connsiteY519" fmla="*/ 966869 h 2630635"/>
              <a:gd name="connsiteX520" fmla="*/ 4365914 w 13053818"/>
              <a:gd name="connsiteY520" fmla="*/ 986895 h 2630635"/>
              <a:gd name="connsiteX521" fmla="*/ 4336275 w 13053818"/>
              <a:gd name="connsiteY521" fmla="*/ 986895 h 2630635"/>
              <a:gd name="connsiteX522" fmla="*/ 4281003 w 13053818"/>
              <a:gd name="connsiteY522" fmla="*/ 1003717 h 2630635"/>
              <a:gd name="connsiteX523" fmla="*/ 4281003 w 13053818"/>
              <a:gd name="connsiteY523" fmla="*/ 1022141 h 2630635"/>
              <a:gd name="connsiteX524" fmla="*/ 4272992 w 13053818"/>
              <a:gd name="connsiteY524" fmla="*/ 1022141 h 2630635"/>
              <a:gd name="connsiteX525" fmla="*/ 4272992 w 13053818"/>
              <a:gd name="connsiteY525" fmla="*/ 1012529 h 2630635"/>
              <a:gd name="connsiteX526" fmla="*/ 4224128 w 13053818"/>
              <a:gd name="connsiteY526" fmla="*/ 1012529 h 2630635"/>
              <a:gd name="connsiteX527" fmla="*/ 4224128 w 13053818"/>
              <a:gd name="connsiteY527" fmla="*/ 461406 h 2630635"/>
              <a:gd name="connsiteX528" fmla="*/ 4081541 w 13053818"/>
              <a:gd name="connsiteY528" fmla="*/ 461406 h 2630635"/>
              <a:gd name="connsiteX529" fmla="*/ 4081541 w 13053818"/>
              <a:gd name="connsiteY529" fmla="*/ 437374 h 2630635"/>
              <a:gd name="connsiteX530" fmla="*/ 4073530 w 13053818"/>
              <a:gd name="connsiteY530" fmla="*/ 437374 h 2630635"/>
              <a:gd name="connsiteX531" fmla="*/ 4073530 w 13053818"/>
              <a:gd name="connsiteY531" fmla="*/ 449390 h 2630635"/>
              <a:gd name="connsiteX532" fmla="*/ 3959781 w 13053818"/>
              <a:gd name="connsiteY532" fmla="*/ 449390 h 2630635"/>
              <a:gd name="connsiteX533" fmla="*/ 3959781 w 13053818"/>
              <a:gd name="connsiteY533" fmla="*/ 781826 h 2630635"/>
              <a:gd name="connsiteX534" fmla="*/ 3886885 w 13053818"/>
              <a:gd name="connsiteY534" fmla="*/ 781826 h 2630635"/>
              <a:gd name="connsiteX535" fmla="*/ 3886885 w 13053818"/>
              <a:gd name="connsiteY535" fmla="*/ 1120671 h 2630635"/>
              <a:gd name="connsiteX536" fmla="*/ 3850838 w 13053818"/>
              <a:gd name="connsiteY536" fmla="*/ 1120671 h 2630635"/>
              <a:gd name="connsiteX537" fmla="*/ 3850838 w 13053818"/>
              <a:gd name="connsiteY537" fmla="*/ 759397 h 2630635"/>
              <a:gd name="connsiteX538" fmla="*/ 3572072 w 13053818"/>
              <a:gd name="connsiteY538" fmla="*/ 759397 h 2630635"/>
              <a:gd name="connsiteX539" fmla="*/ 3572072 w 13053818"/>
              <a:gd name="connsiteY539" fmla="*/ 1132687 h 2630635"/>
              <a:gd name="connsiteX540" fmla="*/ 3560057 w 13053818"/>
              <a:gd name="connsiteY540" fmla="*/ 1132687 h 2630635"/>
              <a:gd name="connsiteX541" fmla="*/ 3560057 w 13053818"/>
              <a:gd name="connsiteY541" fmla="*/ 1173540 h 2630635"/>
              <a:gd name="connsiteX542" fmla="*/ 3519203 w 13053818"/>
              <a:gd name="connsiteY542" fmla="*/ 1173540 h 2630635"/>
              <a:gd name="connsiteX543" fmla="*/ 3519203 w 13053818"/>
              <a:gd name="connsiteY543" fmla="*/ 1115063 h 2630635"/>
              <a:gd name="connsiteX544" fmla="*/ 3509590 w 13053818"/>
              <a:gd name="connsiteY544" fmla="*/ 1115063 h 2630635"/>
              <a:gd name="connsiteX545" fmla="*/ 3509590 w 13053818"/>
              <a:gd name="connsiteY545" fmla="*/ 1275274 h 2630635"/>
              <a:gd name="connsiteX546" fmla="*/ 3484758 w 13053818"/>
              <a:gd name="connsiteY546" fmla="*/ 1275274 h 2630635"/>
              <a:gd name="connsiteX547" fmla="*/ 3484758 w 13053818"/>
              <a:gd name="connsiteY547" fmla="*/ 1452306 h 2630635"/>
              <a:gd name="connsiteX548" fmla="*/ 3462328 w 13053818"/>
              <a:gd name="connsiteY548" fmla="*/ 1452306 h 2630635"/>
              <a:gd name="connsiteX549" fmla="*/ 3462328 w 13053818"/>
              <a:gd name="connsiteY549" fmla="*/ 1422667 h 2630635"/>
              <a:gd name="connsiteX550" fmla="*/ 3432689 w 13053818"/>
              <a:gd name="connsiteY550" fmla="*/ 1422667 h 2630635"/>
              <a:gd name="connsiteX551" fmla="*/ 3432689 w 13053818"/>
              <a:gd name="connsiteY551" fmla="*/ 1161524 h 2630635"/>
              <a:gd name="connsiteX552" fmla="*/ 3405454 w 13053818"/>
              <a:gd name="connsiteY552" fmla="*/ 1161524 h 2630635"/>
              <a:gd name="connsiteX553" fmla="*/ 3405454 w 13053818"/>
              <a:gd name="connsiteY553" fmla="*/ 990099 h 2630635"/>
              <a:gd name="connsiteX554" fmla="*/ 3380621 w 13053818"/>
              <a:gd name="connsiteY554" fmla="*/ 990099 h 2630635"/>
              <a:gd name="connsiteX555" fmla="*/ 3380621 w 13053818"/>
              <a:gd name="connsiteY555" fmla="*/ 903586 h 2630635"/>
              <a:gd name="connsiteX556" fmla="*/ 3377417 w 13053818"/>
              <a:gd name="connsiteY556" fmla="*/ 903586 h 2630635"/>
              <a:gd name="connsiteX557" fmla="*/ 3377417 w 13053818"/>
              <a:gd name="connsiteY557" fmla="*/ 955654 h 2630635"/>
              <a:gd name="connsiteX558" fmla="*/ 3351783 w 13053818"/>
              <a:gd name="connsiteY558" fmla="*/ 938832 h 2630635"/>
              <a:gd name="connsiteX559" fmla="*/ 3351783 w 13053818"/>
              <a:gd name="connsiteY559" fmla="*/ 909193 h 2630635"/>
              <a:gd name="connsiteX560" fmla="*/ 3338165 w 13053818"/>
              <a:gd name="connsiteY560" fmla="*/ 893172 h 2630635"/>
              <a:gd name="connsiteX561" fmla="*/ 3338165 w 13053818"/>
              <a:gd name="connsiteY561" fmla="*/ 873146 h 2630635"/>
              <a:gd name="connsiteX562" fmla="*/ 3330155 w 13053818"/>
              <a:gd name="connsiteY562" fmla="*/ 873146 h 2630635"/>
              <a:gd name="connsiteX563" fmla="*/ 3236432 w 13053818"/>
              <a:gd name="connsiteY563" fmla="*/ 961262 h 2630635"/>
              <a:gd name="connsiteX564" fmla="*/ 3236432 w 13053818"/>
              <a:gd name="connsiteY564" fmla="*/ 968471 h 2630635"/>
              <a:gd name="connsiteX565" fmla="*/ 3224416 w 13053818"/>
              <a:gd name="connsiteY565" fmla="*/ 978885 h 2630635"/>
              <a:gd name="connsiteX566" fmla="*/ 3224416 w 13053818"/>
              <a:gd name="connsiteY566" fmla="*/ 991702 h 2630635"/>
              <a:gd name="connsiteX567" fmla="*/ 3193976 w 13053818"/>
              <a:gd name="connsiteY567" fmla="*/ 991702 h 2630635"/>
              <a:gd name="connsiteX568" fmla="*/ 3193976 w 13053818"/>
              <a:gd name="connsiteY568" fmla="*/ 1124676 h 2630635"/>
              <a:gd name="connsiteX569" fmla="*/ 3181960 w 13053818"/>
              <a:gd name="connsiteY569" fmla="*/ 1124676 h 2630635"/>
              <a:gd name="connsiteX570" fmla="*/ 3181960 w 13053818"/>
              <a:gd name="connsiteY570" fmla="*/ 1271268 h 2630635"/>
              <a:gd name="connsiteX571" fmla="*/ 3174751 w 13053818"/>
              <a:gd name="connsiteY571" fmla="*/ 1271268 h 2630635"/>
              <a:gd name="connsiteX572" fmla="*/ 3174751 w 13053818"/>
              <a:gd name="connsiteY572" fmla="*/ 1284085 h 2630635"/>
              <a:gd name="connsiteX573" fmla="*/ 3153923 w 13053818"/>
              <a:gd name="connsiteY573" fmla="*/ 1306515 h 2630635"/>
              <a:gd name="connsiteX574" fmla="*/ 3153923 w 13053818"/>
              <a:gd name="connsiteY574" fmla="*/ 1322536 h 2630635"/>
              <a:gd name="connsiteX575" fmla="*/ 3126688 w 13053818"/>
              <a:gd name="connsiteY575" fmla="*/ 1322536 h 2630635"/>
              <a:gd name="connsiteX576" fmla="*/ 3126688 w 13053818"/>
              <a:gd name="connsiteY576" fmla="*/ 1340159 h 2630635"/>
              <a:gd name="connsiteX577" fmla="*/ 3132295 w 13053818"/>
              <a:gd name="connsiteY577" fmla="*/ 1340159 h 2630635"/>
              <a:gd name="connsiteX578" fmla="*/ 3132295 w 13053818"/>
              <a:gd name="connsiteY578" fmla="*/ 1390625 h 2630635"/>
              <a:gd name="connsiteX579" fmla="*/ 3092242 w 13053818"/>
              <a:gd name="connsiteY579" fmla="*/ 1390625 h 2630635"/>
              <a:gd name="connsiteX580" fmla="*/ 3092242 w 13053818"/>
              <a:gd name="connsiteY580" fmla="*/ 1419463 h 2630635"/>
              <a:gd name="connsiteX581" fmla="*/ 3089038 w 13053818"/>
              <a:gd name="connsiteY581" fmla="*/ 1416259 h 2630635"/>
              <a:gd name="connsiteX582" fmla="*/ 3082630 w 13053818"/>
              <a:gd name="connsiteY582" fmla="*/ 1407447 h 2630635"/>
              <a:gd name="connsiteX583" fmla="*/ 3061001 w 13053818"/>
              <a:gd name="connsiteY583" fmla="*/ 1407447 h 2630635"/>
              <a:gd name="connsiteX584" fmla="*/ 3061001 w 13053818"/>
              <a:gd name="connsiteY584" fmla="*/ 1398636 h 2630635"/>
              <a:gd name="connsiteX585" fmla="*/ 3042577 w 13053818"/>
              <a:gd name="connsiteY585" fmla="*/ 1398636 h 2630635"/>
              <a:gd name="connsiteX586" fmla="*/ 3042577 w 13053818"/>
              <a:gd name="connsiteY586" fmla="*/ 1391426 h 2630635"/>
              <a:gd name="connsiteX587" fmla="*/ 3027357 w 13053818"/>
              <a:gd name="connsiteY587" fmla="*/ 1391426 h 2630635"/>
              <a:gd name="connsiteX588" fmla="*/ 3019347 w 13053818"/>
              <a:gd name="connsiteY588" fmla="*/ 1384217 h 2630635"/>
              <a:gd name="connsiteX589" fmla="*/ 3019347 w 13053818"/>
              <a:gd name="connsiteY589" fmla="*/ 1374604 h 2630635"/>
              <a:gd name="connsiteX590" fmla="*/ 2991310 w 13053818"/>
              <a:gd name="connsiteY590" fmla="*/ 1374604 h 2630635"/>
              <a:gd name="connsiteX591" fmla="*/ 2991310 w 13053818"/>
              <a:gd name="connsiteY591" fmla="*/ 1368997 h 2630635"/>
              <a:gd name="connsiteX592" fmla="*/ 2982499 w 13053818"/>
              <a:gd name="connsiteY592" fmla="*/ 1368997 h 2630635"/>
              <a:gd name="connsiteX593" fmla="*/ 2982499 w 13053818"/>
              <a:gd name="connsiteY593" fmla="*/ 1374604 h 2630635"/>
              <a:gd name="connsiteX594" fmla="*/ 2944048 w 13053818"/>
              <a:gd name="connsiteY594" fmla="*/ 1374604 h 2630635"/>
              <a:gd name="connsiteX595" fmla="*/ 2944048 w 13053818"/>
              <a:gd name="connsiteY595" fmla="*/ 1408248 h 2630635"/>
              <a:gd name="connsiteX596" fmla="*/ 2916812 w 13053818"/>
              <a:gd name="connsiteY596" fmla="*/ 1408248 h 2630635"/>
              <a:gd name="connsiteX597" fmla="*/ 2916812 w 13053818"/>
              <a:gd name="connsiteY597" fmla="*/ 1429076 h 2630635"/>
              <a:gd name="connsiteX598" fmla="*/ 2906399 w 13053818"/>
              <a:gd name="connsiteY598" fmla="*/ 1429076 h 2630635"/>
              <a:gd name="connsiteX599" fmla="*/ 2906399 w 13053818"/>
              <a:gd name="connsiteY599" fmla="*/ 1437887 h 2630635"/>
              <a:gd name="connsiteX600" fmla="*/ 2859938 w 13053818"/>
              <a:gd name="connsiteY600" fmla="*/ 1437887 h 2630635"/>
              <a:gd name="connsiteX601" fmla="*/ 2859938 w 13053818"/>
              <a:gd name="connsiteY601" fmla="*/ 1335353 h 2630635"/>
              <a:gd name="connsiteX602" fmla="*/ 2857535 w 13053818"/>
              <a:gd name="connsiteY602" fmla="*/ 1335353 h 2630635"/>
              <a:gd name="connsiteX603" fmla="*/ 2857535 w 13053818"/>
              <a:gd name="connsiteY603" fmla="*/ 1254446 h 2630635"/>
              <a:gd name="connsiteX604" fmla="*/ 2861540 w 13053818"/>
              <a:gd name="connsiteY604" fmla="*/ 1254446 h 2630635"/>
              <a:gd name="connsiteX605" fmla="*/ 2861540 w 13053818"/>
              <a:gd name="connsiteY605" fmla="*/ 1236022 h 2630635"/>
              <a:gd name="connsiteX606" fmla="*/ 2853529 w 13053818"/>
              <a:gd name="connsiteY606" fmla="*/ 1210389 h 2630635"/>
              <a:gd name="connsiteX607" fmla="*/ 2841513 w 13053818"/>
              <a:gd name="connsiteY607" fmla="*/ 1210389 h 2630635"/>
              <a:gd name="connsiteX608" fmla="*/ 2841513 w 13053818"/>
              <a:gd name="connsiteY608" fmla="*/ 1195169 h 2630635"/>
              <a:gd name="connsiteX609" fmla="*/ 2763011 w 13053818"/>
              <a:gd name="connsiteY609" fmla="*/ 1159922 h 2630635"/>
              <a:gd name="connsiteX610" fmla="*/ 2686911 w 13053818"/>
              <a:gd name="connsiteY610" fmla="*/ 1151111 h 2630635"/>
              <a:gd name="connsiteX611" fmla="*/ 2682905 w 13053818"/>
              <a:gd name="connsiteY611" fmla="*/ 1157519 h 2630635"/>
              <a:gd name="connsiteX612" fmla="*/ 2673293 w 13053818"/>
              <a:gd name="connsiteY612" fmla="*/ 1157519 h 2630635"/>
              <a:gd name="connsiteX613" fmla="*/ 2673293 w 13053818"/>
              <a:gd name="connsiteY613" fmla="*/ 1114262 h 2630635"/>
              <a:gd name="connsiteX614" fmla="*/ 2669287 w 13053818"/>
              <a:gd name="connsiteY614" fmla="*/ 1114262 h 2630635"/>
              <a:gd name="connsiteX615" fmla="*/ 2669287 w 13053818"/>
              <a:gd name="connsiteY615" fmla="*/ 1157519 h 2630635"/>
              <a:gd name="connsiteX616" fmla="*/ 2652465 w 13053818"/>
              <a:gd name="connsiteY616" fmla="*/ 1157519 h 2630635"/>
              <a:gd name="connsiteX617" fmla="*/ 2652465 w 13053818"/>
              <a:gd name="connsiteY617" fmla="*/ 1121472 h 2630635"/>
              <a:gd name="connsiteX618" fmla="*/ 2646858 w 13053818"/>
              <a:gd name="connsiteY618" fmla="*/ 1121472 h 2630635"/>
              <a:gd name="connsiteX619" fmla="*/ 2634842 w 13053818"/>
              <a:gd name="connsiteY619" fmla="*/ 1109456 h 2630635"/>
              <a:gd name="connsiteX620" fmla="*/ 2631638 w 13053818"/>
              <a:gd name="connsiteY620" fmla="*/ 1109456 h 2630635"/>
              <a:gd name="connsiteX621" fmla="*/ 2631638 w 13053818"/>
              <a:gd name="connsiteY621" fmla="*/ 1134289 h 2630635"/>
              <a:gd name="connsiteX622" fmla="*/ 2612413 w 13053818"/>
              <a:gd name="connsiteY622" fmla="*/ 1134289 h 2630635"/>
              <a:gd name="connsiteX623" fmla="*/ 2612413 w 13053818"/>
              <a:gd name="connsiteY623" fmla="*/ 1142299 h 2630635"/>
              <a:gd name="connsiteX624" fmla="*/ 2617219 w 13053818"/>
              <a:gd name="connsiteY624" fmla="*/ 1145503 h 2630635"/>
              <a:gd name="connsiteX625" fmla="*/ 2617219 w 13053818"/>
              <a:gd name="connsiteY625" fmla="*/ 1150310 h 2630635"/>
              <a:gd name="connsiteX626" fmla="*/ 2545124 w 13053818"/>
              <a:gd name="connsiteY626" fmla="*/ 1150310 h 2630635"/>
              <a:gd name="connsiteX627" fmla="*/ 2545124 w 13053818"/>
              <a:gd name="connsiteY627" fmla="*/ 1157519 h 2630635"/>
              <a:gd name="connsiteX628" fmla="*/ 2473030 w 13053818"/>
              <a:gd name="connsiteY628" fmla="*/ 1171137 h 2630635"/>
              <a:gd name="connsiteX629" fmla="*/ 2415354 w 13053818"/>
              <a:gd name="connsiteY629" fmla="*/ 1192765 h 2630635"/>
              <a:gd name="connsiteX630" fmla="*/ 2408145 w 13053818"/>
              <a:gd name="connsiteY630" fmla="*/ 1192765 h 2630635"/>
              <a:gd name="connsiteX631" fmla="*/ 2408145 w 13053818"/>
              <a:gd name="connsiteY631" fmla="*/ 1207184 h 2630635"/>
              <a:gd name="connsiteX632" fmla="*/ 2400134 w 13053818"/>
              <a:gd name="connsiteY632" fmla="*/ 1207184 h 2630635"/>
              <a:gd name="connsiteX633" fmla="*/ 2400134 w 13053818"/>
              <a:gd name="connsiteY633" fmla="*/ 1203179 h 2630635"/>
              <a:gd name="connsiteX634" fmla="*/ 2382511 w 13053818"/>
              <a:gd name="connsiteY634" fmla="*/ 1203179 h 2630635"/>
              <a:gd name="connsiteX635" fmla="*/ 2382511 w 13053818"/>
              <a:gd name="connsiteY635" fmla="*/ 1207184 h 2630635"/>
              <a:gd name="connsiteX636" fmla="*/ 2376904 w 13053818"/>
              <a:gd name="connsiteY636" fmla="*/ 1207184 h 2630635"/>
              <a:gd name="connsiteX637" fmla="*/ 2347265 w 13053818"/>
              <a:gd name="connsiteY637" fmla="*/ 1227211 h 2630635"/>
              <a:gd name="connsiteX638" fmla="*/ 2326437 w 13053818"/>
              <a:gd name="connsiteY638" fmla="*/ 1246436 h 2630635"/>
              <a:gd name="connsiteX639" fmla="*/ 2326437 w 13053818"/>
              <a:gd name="connsiteY639" fmla="*/ 1331347 h 2630635"/>
              <a:gd name="connsiteX640" fmla="*/ 2321631 w 13053818"/>
              <a:gd name="connsiteY640" fmla="*/ 1331347 h 2630635"/>
              <a:gd name="connsiteX641" fmla="*/ 2321631 w 13053818"/>
              <a:gd name="connsiteY641" fmla="*/ 1406646 h 2630635"/>
              <a:gd name="connsiteX642" fmla="*/ 2268762 w 13053818"/>
              <a:gd name="connsiteY642" fmla="*/ 1406646 h 2630635"/>
              <a:gd name="connsiteX643" fmla="*/ 2268762 w 13053818"/>
              <a:gd name="connsiteY643" fmla="*/ 1416259 h 2630635"/>
              <a:gd name="connsiteX644" fmla="*/ 2261552 w 13053818"/>
              <a:gd name="connsiteY644" fmla="*/ 1416259 h 2630635"/>
              <a:gd name="connsiteX645" fmla="*/ 2261552 w 13053818"/>
              <a:gd name="connsiteY645" fmla="*/ 1421065 h 2630635"/>
              <a:gd name="connsiteX646" fmla="*/ 2235118 w 13053818"/>
              <a:gd name="connsiteY646" fmla="*/ 1421065 h 2630635"/>
              <a:gd name="connsiteX647" fmla="*/ 2235118 w 13053818"/>
              <a:gd name="connsiteY647" fmla="*/ 1426672 h 2630635"/>
              <a:gd name="connsiteX648" fmla="*/ 2225505 w 13053818"/>
              <a:gd name="connsiteY648" fmla="*/ 1426672 h 2630635"/>
              <a:gd name="connsiteX649" fmla="*/ 2225505 w 13053818"/>
              <a:gd name="connsiteY649" fmla="*/ 1429877 h 2630635"/>
              <a:gd name="connsiteX650" fmla="*/ 2222301 w 13053818"/>
              <a:gd name="connsiteY650" fmla="*/ 1429877 h 2630635"/>
              <a:gd name="connsiteX651" fmla="*/ 2222301 w 13053818"/>
              <a:gd name="connsiteY651" fmla="*/ 1420264 h 2630635"/>
              <a:gd name="connsiteX652" fmla="*/ 2196667 w 13053818"/>
              <a:gd name="connsiteY652" fmla="*/ 1420264 h 2630635"/>
              <a:gd name="connsiteX653" fmla="*/ 2196667 w 13053818"/>
              <a:gd name="connsiteY653" fmla="*/ 1441091 h 2630635"/>
              <a:gd name="connsiteX654" fmla="*/ 2201474 w 13053818"/>
              <a:gd name="connsiteY654" fmla="*/ 1441091 h 2630635"/>
              <a:gd name="connsiteX655" fmla="*/ 2201474 w 13053818"/>
              <a:gd name="connsiteY655" fmla="*/ 1457913 h 2630635"/>
              <a:gd name="connsiteX656" fmla="*/ 2171835 w 13053818"/>
              <a:gd name="connsiteY656" fmla="*/ 1457913 h 2630635"/>
              <a:gd name="connsiteX657" fmla="*/ 2171835 w 13053818"/>
              <a:gd name="connsiteY657" fmla="*/ 1527605 h 2630635"/>
              <a:gd name="connsiteX658" fmla="*/ 2137389 w 13053818"/>
              <a:gd name="connsiteY658" fmla="*/ 1527605 h 2630635"/>
              <a:gd name="connsiteX659" fmla="*/ 2114159 w 13053818"/>
              <a:gd name="connsiteY659" fmla="*/ 1010927 h 2630635"/>
              <a:gd name="connsiteX660" fmla="*/ 2128578 w 13053818"/>
              <a:gd name="connsiteY660" fmla="*/ 1006120 h 2630635"/>
              <a:gd name="connsiteX661" fmla="*/ 2128578 w 13053818"/>
              <a:gd name="connsiteY661" fmla="*/ 962864 h 2630635"/>
              <a:gd name="connsiteX662" fmla="*/ 2134185 w 13053818"/>
              <a:gd name="connsiteY662" fmla="*/ 955654 h 2630635"/>
              <a:gd name="connsiteX663" fmla="*/ 2134185 w 13053818"/>
              <a:gd name="connsiteY663" fmla="*/ 929220 h 2630635"/>
              <a:gd name="connsiteX664" fmla="*/ 2149405 w 13053818"/>
              <a:gd name="connsiteY664" fmla="*/ 920408 h 2630635"/>
              <a:gd name="connsiteX665" fmla="*/ 2157416 w 13053818"/>
              <a:gd name="connsiteY665" fmla="*/ 914000 h 2630635"/>
              <a:gd name="connsiteX666" fmla="*/ 2171034 w 13053818"/>
              <a:gd name="connsiteY666" fmla="*/ 883560 h 2630635"/>
              <a:gd name="connsiteX667" fmla="*/ 2171034 w 13053818"/>
              <a:gd name="connsiteY667" fmla="*/ 858727 h 2630635"/>
              <a:gd name="connsiteX668" fmla="*/ 2167028 w 13053818"/>
              <a:gd name="connsiteY668" fmla="*/ 857125 h 2630635"/>
              <a:gd name="connsiteX669" fmla="*/ 2167028 w 13053818"/>
              <a:gd name="connsiteY669" fmla="*/ 850716 h 2630635"/>
              <a:gd name="connsiteX670" fmla="*/ 2164625 w 13053818"/>
              <a:gd name="connsiteY670" fmla="*/ 849114 h 2630635"/>
              <a:gd name="connsiteX671" fmla="*/ 2164625 w 13053818"/>
              <a:gd name="connsiteY671" fmla="*/ 846711 h 2630635"/>
              <a:gd name="connsiteX672" fmla="*/ 2162222 w 13053818"/>
              <a:gd name="connsiteY672" fmla="*/ 845109 h 2630635"/>
              <a:gd name="connsiteX673" fmla="*/ 2162222 w 13053818"/>
              <a:gd name="connsiteY673" fmla="*/ 841104 h 2630635"/>
              <a:gd name="connsiteX674" fmla="*/ 2133384 w 13053818"/>
              <a:gd name="connsiteY674" fmla="*/ 834695 h 2630635"/>
              <a:gd name="connsiteX675" fmla="*/ 2135787 w 13053818"/>
              <a:gd name="connsiteY675" fmla="*/ 831491 h 2630635"/>
              <a:gd name="connsiteX676" fmla="*/ 2142196 w 13053818"/>
              <a:gd name="connsiteY676" fmla="*/ 806659 h 2630635"/>
              <a:gd name="connsiteX677" fmla="*/ 2142196 w 13053818"/>
              <a:gd name="connsiteY677" fmla="*/ 802653 h 2630635"/>
              <a:gd name="connsiteX678" fmla="*/ 2139792 w 13053818"/>
              <a:gd name="connsiteY678" fmla="*/ 802653 h 2630635"/>
              <a:gd name="connsiteX679" fmla="*/ 2139792 w 13053818"/>
              <a:gd name="connsiteY679" fmla="*/ 805057 h 2630635"/>
              <a:gd name="connsiteX680" fmla="*/ 2117363 w 13053818"/>
              <a:gd name="connsiteY680" fmla="*/ 791439 h 2630635"/>
              <a:gd name="connsiteX681" fmla="*/ 2117363 w 13053818"/>
              <a:gd name="connsiteY681" fmla="*/ 771412 h 2630635"/>
              <a:gd name="connsiteX682" fmla="*/ 2112557 w 13053818"/>
              <a:gd name="connsiteY682" fmla="*/ 771412 h 2630635"/>
              <a:gd name="connsiteX683" fmla="*/ 2112557 w 13053818"/>
              <a:gd name="connsiteY683" fmla="*/ 765805 h 2630635"/>
              <a:gd name="connsiteX684" fmla="*/ 2103745 w 13053818"/>
              <a:gd name="connsiteY684" fmla="*/ 764203 h 2630635"/>
              <a:gd name="connsiteX685" fmla="*/ 2102143 w 13053818"/>
              <a:gd name="connsiteY685" fmla="*/ 641642 h 2630635"/>
              <a:gd name="connsiteX686" fmla="*/ 2103745 w 13053818"/>
              <a:gd name="connsiteY686" fmla="*/ 639239 h 2630635"/>
              <a:gd name="connsiteX687" fmla="*/ 2103745 w 13053818"/>
              <a:gd name="connsiteY687" fmla="*/ 635234 h 2630635"/>
              <a:gd name="connsiteX688" fmla="*/ 2099740 w 13053818"/>
              <a:gd name="connsiteY688" fmla="*/ 633632 h 2630635"/>
              <a:gd name="connsiteX689" fmla="*/ 2102143 w 13053818"/>
              <a:gd name="connsiteY689" fmla="*/ 535102 h 2630635"/>
              <a:gd name="connsiteX690" fmla="*/ 2104546 w 13053818"/>
              <a:gd name="connsiteY690" fmla="*/ 528694 h 2630635"/>
              <a:gd name="connsiteX691" fmla="*/ 2100541 w 13053818"/>
              <a:gd name="connsiteY691" fmla="*/ 526291 h 2630635"/>
              <a:gd name="connsiteX692" fmla="*/ 2100541 w 13053818"/>
              <a:gd name="connsiteY692" fmla="*/ 521484 h 2630635"/>
              <a:gd name="connsiteX693" fmla="*/ 2097337 w 13053818"/>
              <a:gd name="connsiteY693" fmla="*/ 519081 h 2630635"/>
              <a:gd name="connsiteX694" fmla="*/ 2096536 w 13053818"/>
              <a:gd name="connsiteY694" fmla="*/ 417348 h 2630635"/>
              <a:gd name="connsiteX695" fmla="*/ 2102143 w 13053818"/>
              <a:gd name="connsiteY695" fmla="*/ 417348 h 2630635"/>
              <a:gd name="connsiteX696" fmla="*/ 2102143 w 13053818"/>
              <a:gd name="connsiteY696" fmla="*/ 412541 h 2630635"/>
              <a:gd name="connsiteX697" fmla="*/ 2095735 w 13053818"/>
              <a:gd name="connsiteY697" fmla="*/ 412541 h 2630635"/>
              <a:gd name="connsiteX698" fmla="*/ 2095735 w 13053818"/>
              <a:gd name="connsiteY698" fmla="*/ 410138 h 2630635"/>
              <a:gd name="connsiteX699" fmla="*/ 2098939 w 13053818"/>
              <a:gd name="connsiteY699" fmla="*/ 408536 h 2630635"/>
              <a:gd name="connsiteX700" fmla="*/ 2098939 w 13053818"/>
              <a:gd name="connsiteY700" fmla="*/ 406133 h 2630635"/>
              <a:gd name="connsiteX701" fmla="*/ 2099740 w 13053818"/>
              <a:gd name="connsiteY701" fmla="*/ 404531 h 2630635"/>
              <a:gd name="connsiteX702" fmla="*/ 2099740 w 13053818"/>
              <a:gd name="connsiteY702" fmla="*/ 401327 h 2630635"/>
              <a:gd name="connsiteX703" fmla="*/ 2094934 w 13053818"/>
              <a:gd name="connsiteY703" fmla="*/ 400526 h 2630635"/>
              <a:gd name="connsiteX704" fmla="*/ 2094934 w 13053818"/>
              <a:gd name="connsiteY704" fmla="*/ 286776 h 2630635"/>
              <a:gd name="connsiteX705" fmla="*/ 2095735 w 13053818"/>
              <a:gd name="connsiteY705" fmla="*/ 286776 h 2630635"/>
              <a:gd name="connsiteX706" fmla="*/ 2095735 w 13053818"/>
              <a:gd name="connsiteY706" fmla="*/ 284373 h 2630635"/>
              <a:gd name="connsiteX707" fmla="*/ 2093332 w 13053818"/>
              <a:gd name="connsiteY707" fmla="*/ 284373 h 2630635"/>
              <a:gd name="connsiteX708" fmla="*/ 2093332 w 13053818"/>
              <a:gd name="connsiteY708" fmla="*/ 266750 h 2630635"/>
              <a:gd name="connsiteX709" fmla="*/ 2090928 w 13053818"/>
              <a:gd name="connsiteY709" fmla="*/ 265148 h 2630635"/>
              <a:gd name="connsiteX710" fmla="*/ 2088525 w 13053818"/>
              <a:gd name="connsiteY710" fmla="*/ 266750 h 2630635"/>
              <a:gd name="connsiteX711" fmla="*/ 2088525 w 13053818"/>
              <a:gd name="connsiteY711" fmla="*/ 284373 h 2630635"/>
              <a:gd name="connsiteX712" fmla="*/ 2086122 w 13053818"/>
              <a:gd name="connsiteY712" fmla="*/ 284373 h 2630635"/>
              <a:gd name="connsiteX713" fmla="*/ 2086122 w 13053818"/>
              <a:gd name="connsiteY713" fmla="*/ 286776 h 2630635"/>
              <a:gd name="connsiteX714" fmla="*/ 2086923 w 13053818"/>
              <a:gd name="connsiteY714" fmla="*/ 286776 h 2630635"/>
              <a:gd name="connsiteX715" fmla="*/ 2086923 w 13053818"/>
              <a:gd name="connsiteY715" fmla="*/ 401327 h 2630635"/>
              <a:gd name="connsiteX716" fmla="*/ 2081316 w 13053818"/>
              <a:gd name="connsiteY716" fmla="*/ 402128 h 2630635"/>
              <a:gd name="connsiteX717" fmla="*/ 2081316 w 13053818"/>
              <a:gd name="connsiteY717" fmla="*/ 405332 h 2630635"/>
              <a:gd name="connsiteX718" fmla="*/ 2082117 w 13053818"/>
              <a:gd name="connsiteY718" fmla="*/ 406934 h 2630635"/>
              <a:gd name="connsiteX719" fmla="*/ 2082117 w 13053818"/>
              <a:gd name="connsiteY719" fmla="*/ 408536 h 2630635"/>
              <a:gd name="connsiteX720" fmla="*/ 2085321 w 13053818"/>
              <a:gd name="connsiteY720" fmla="*/ 410138 h 2630635"/>
              <a:gd name="connsiteX721" fmla="*/ 2085321 w 13053818"/>
              <a:gd name="connsiteY721" fmla="*/ 412541 h 2630635"/>
              <a:gd name="connsiteX722" fmla="*/ 2080515 w 13053818"/>
              <a:gd name="connsiteY722" fmla="*/ 412541 h 2630635"/>
              <a:gd name="connsiteX723" fmla="*/ 2080515 w 13053818"/>
              <a:gd name="connsiteY723" fmla="*/ 417348 h 2630635"/>
              <a:gd name="connsiteX724" fmla="*/ 2086122 w 13053818"/>
              <a:gd name="connsiteY724" fmla="*/ 417348 h 2630635"/>
              <a:gd name="connsiteX725" fmla="*/ 2085321 w 13053818"/>
              <a:gd name="connsiteY725" fmla="*/ 519882 h 2630635"/>
              <a:gd name="connsiteX726" fmla="*/ 2082117 w 13053818"/>
              <a:gd name="connsiteY726" fmla="*/ 522285 h 2630635"/>
              <a:gd name="connsiteX727" fmla="*/ 2082117 w 13053818"/>
              <a:gd name="connsiteY727" fmla="*/ 527092 h 2630635"/>
              <a:gd name="connsiteX728" fmla="*/ 2078112 w 13053818"/>
              <a:gd name="connsiteY728" fmla="*/ 529495 h 2630635"/>
              <a:gd name="connsiteX729" fmla="*/ 2080515 w 13053818"/>
              <a:gd name="connsiteY729" fmla="*/ 535903 h 2630635"/>
              <a:gd name="connsiteX730" fmla="*/ 2082918 w 13053818"/>
              <a:gd name="connsiteY730" fmla="*/ 634433 h 2630635"/>
              <a:gd name="connsiteX731" fmla="*/ 2078913 w 13053818"/>
              <a:gd name="connsiteY731" fmla="*/ 636035 h 2630635"/>
              <a:gd name="connsiteX732" fmla="*/ 2078913 w 13053818"/>
              <a:gd name="connsiteY732" fmla="*/ 640040 h 2630635"/>
              <a:gd name="connsiteX733" fmla="*/ 2080515 w 13053818"/>
              <a:gd name="connsiteY733" fmla="*/ 642443 h 2630635"/>
              <a:gd name="connsiteX734" fmla="*/ 2078913 w 13053818"/>
              <a:gd name="connsiteY734" fmla="*/ 765004 h 2630635"/>
              <a:gd name="connsiteX735" fmla="*/ 2070101 w 13053818"/>
              <a:gd name="connsiteY735" fmla="*/ 766606 h 2630635"/>
              <a:gd name="connsiteX736" fmla="*/ 2070101 w 13053818"/>
              <a:gd name="connsiteY736" fmla="*/ 772214 h 2630635"/>
              <a:gd name="connsiteX737" fmla="*/ 2066096 w 13053818"/>
              <a:gd name="connsiteY737" fmla="*/ 772214 h 2630635"/>
              <a:gd name="connsiteX738" fmla="*/ 2066096 w 13053818"/>
              <a:gd name="connsiteY738" fmla="*/ 793041 h 2630635"/>
              <a:gd name="connsiteX739" fmla="*/ 2043666 w 13053818"/>
              <a:gd name="connsiteY739" fmla="*/ 806659 h 2630635"/>
              <a:gd name="connsiteX740" fmla="*/ 2043666 w 13053818"/>
              <a:gd name="connsiteY740" fmla="*/ 804256 h 2630635"/>
              <a:gd name="connsiteX741" fmla="*/ 2041263 w 13053818"/>
              <a:gd name="connsiteY741" fmla="*/ 804256 h 2630635"/>
              <a:gd name="connsiteX742" fmla="*/ 2041263 w 13053818"/>
              <a:gd name="connsiteY742" fmla="*/ 808261 h 2630635"/>
              <a:gd name="connsiteX743" fmla="*/ 2047672 w 13053818"/>
              <a:gd name="connsiteY743" fmla="*/ 833093 h 2630635"/>
              <a:gd name="connsiteX744" fmla="*/ 2049274 w 13053818"/>
              <a:gd name="connsiteY744" fmla="*/ 836298 h 2630635"/>
              <a:gd name="connsiteX745" fmla="*/ 2020436 w 13053818"/>
              <a:gd name="connsiteY745" fmla="*/ 842706 h 2630635"/>
              <a:gd name="connsiteX746" fmla="*/ 2020436 w 13053818"/>
              <a:gd name="connsiteY746" fmla="*/ 846711 h 2630635"/>
              <a:gd name="connsiteX747" fmla="*/ 2018033 w 13053818"/>
              <a:gd name="connsiteY747" fmla="*/ 848313 h 2630635"/>
              <a:gd name="connsiteX748" fmla="*/ 2018033 w 13053818"/>
              <a:gd name="connsiteY748" fmla="*/ 850716 h 2630635"/>
              <a:gd name="connsiteX749" fmla="*/ 2015630 w 13053818"/>
              <a:gd name="connsiteY749" fmla="*/ 852319 h 2630635"/>
              <a:gd name="connsiteX750" fmla="*/ 2015630 w 13053818"/>
              <a:gd name="connsiteY750" fmla="*/ 858727 h 2630635"/>
              <a:gd name="connsiteX751" fmla="*/ 2011624 w 13053818"/>
              <a:gd name="connsiteY751" fmla="*/ 860329 h 2630635"/>
              <a:gd name="connsiteX752" fmla="*/ 2011624 w 13053818"/>
              <a:gd name="connsiteY752" fmla="*/ 885162 h 2630635"/>
              <a:gd name="connsiteX753" fmla="*/ 2025242 w 13053818"/>
              <a:gd name="connsiteY753" fmla="*/ 915602 h 2630635"/>
              <a:gd name="connsiteX754" fmla="*/ 2033253 w 13053818"/>
              <a:gd name="connsiteY754" fmla="*/ 922010 h 2630635"/>
              <a:gd name="connsiteX755" fmla="*/ 2048473 w 13053818"/>
              <a:gd name="connsiteY755" fmla="*/ 930822 h 2630635"/>
              <a:gd name="connsiteX756" fmla="*/ 2048473 w 13053818"/>
              <a:gd name="connsiteY756" fmla="*/ 958858 h 2630635"/>
              <a:gd name="connsiteX757" fmla="*/ 2054080 w 13053818"/>
              <a:gd name="connsiteY757" fmla="*/ 966068 h 2630635"/>
              <a:gd name="connsiteX758" fmla="*/ 2054080 w 13053818"/>
              <a:gd name="connsiteY758" fmla="*/ 1009325 h 2630635"/>
              <a:gd name="connsiteX759" fmla="*/ 2068499 w 13053818"/>
              <a:gd name="connsiteY759" fmla="*/ 1014131 h 2630635"/>
              <a:gd name="connsiteX760" fmla="*/ 2042064 w 13053818"/>
              <a:gd name="connsiteY760" fmla="*/ 1604506 h 2630635"/>
              <a:gd name="connsiteX761" fmla="*/ 2029248 w 13053818"/>
              <a:gd name="connsiteY761" fmla="*/ 1604506 h 2630635"/>
              <a:gd name="connsiteX762" fmla="*/ 2029248 w 13053818"/>
              <a:gd name="connsiteY762" fmla="*/ 1650967 h 2630635"/>
              <a:gd name="connsiteX763" fmla="*/ 2011624 w 13053818"/>
              <a:gd name="connsiteY763" fmla="*/ 1650967 h 2630635"/>
              <a:gd name="connsiteX764" fmla="*/ 2011624 w 13053818"/>
              <a:gd name="connsiteY764" fmla="*/ 1659778 h 2630635"/>
              <a:gd name="connsiteX765" fmla="*/ 1959556 w 13053818"/>
              <a:gd name="connsiteY765" fmla="*/ 1659778 h 2630635"/>
              <a:gd name="connsiteX766" fmla="*/ 1955551 w 13053818"/>
              <a:gd name="connsiteY766" fmla="*/ 1655773 h 2630635"/>
              <a:gd name="connsiteX767" fmla="*/ 1955551 w 13053818"/>
              <a:gd name="connsiteY767" fmla="*/ 1642956 h 2630635"/>
              <a:gd name="connsiteX768" fmla="*/ 1951545 w 13053818"/>
              <a:gd name="connsiteY768" fmla="*/ 1642956 h 2630635"/>
              <a:gd name="connsiteX769" fmla="*/ 1951545 w 13053818"/>
              <a:gd name="connsiteY769" fmla="*/ 1630139 h 2630635"/>
              <a:gd name="connsiteX770" fmla="*/ 1998006 w 13053818"/>
              <a:gd name="connsiteY770" fmla="*/ 1620527 h 2630635"/>
              <a:gd name="connsiteX771" fmla="*/ 1998006 w 13053818"/>
              <a:gd name="connsiteY771" fmla="*/ 1602103 h 2630635"/>
              <a:gd name="connsiteX772" fmla="*/ 1915498 w 13053818"/>
              <a:gd name="connsiteY772" fmla="*/ 1580474 h 2630635"/>
              <a:gd name="connsiteX773" fmla="*/ 1915498 w 13053818"/>
              <a:gd name="connsiteY773" fmla="*/ 1575668 h 2630635"/>
              <a:gd name="connsiteX774" fmla="*/ 1908289 w 13053818"/>
              <a:gd name="connsiteY774" fmla="*/ 1575668 h 2630635"/>
              <a:gd name="connsiteX775" fmla="*/ 1908289 w 13053818"/>
              <a:gd name="connsiteY775" fmla="*/ 1555642 h 2630635"/>
              <a:gd name="connsiteX776" fmla="*/ 1934723 w 13053818"/>
              <a:gd name="connsiteY776" fmla="*/ 1555642 h 2630635"/>
              <a:gd name="connsiteX777" fmla="*/ 1938729 w 13053818"/>
              <a:gd name="connsiteY777" fmla="*/ 1548432 h 2630635"/>
              <a:gd name="connsiteX778" fmla="*/ 1951545 w 13053818"/>
              <a:gd name="connsiteY778" fmla="*/ 1548432 h 2630635"/>
              <a:gd name="connsiteX779" fmla="*/ 1951545 w 13053818"/>
              <a:gd name="connsiteY779" fmla="*/ 1544427 h 2630635"/>
              <a:gd name="connsiteX780" fmla="*/ 1949142 w 13053818"/>
              <a:gd name="connsiteY780" fmla="*/ 1544427 h 2630635"/>
              <a:gd name="connsiteX781" fmla="*/ 1949142 w 13053818"/>
              <a:gd name="connsiteY781" fmla="*/ 1530008 h 2630635"/>
              <a:gd name="connsiteX782" fmla="*/ 1913095 w 13053818"/>
              <a:gd name="connsiteY782" fmla="*/ 1530008 h 2630635"/>
              <a:gd name="connsiteX783" fmla="*/ 1913095 w 13053818"/>
              <a:gd name="connsiteY783" fmla="*/ 1521196 h 2630635"/>
              <a:gd name="connsiteX784" fmla="*/ 1909891 w 13053818"/>
              <a:gd name="connsiteY784" fmla="*/ 1516390 h 2630635"/>
              <a:gd name="connsiteX785" fmla="*/ 1899477 w 13053818"/>
              <a:gd name="connsiteY785" fmla="*/ 1516390 h 2630635"/>
              <a:gd name="connsiteX786" fmla="*/ 1899477 w 13053818"/>
              <a:gd name="connsiteY786" fmla="*/ 1523600 h 2630635"/>
              <a:gd name="connsiteX787" fmla="*/ 1824979 w 13053818"/>
              <a:gd name="connsiteY787" fmla="*/ 1496364 h 2630635"/>
              <a:gd name="connsiteX788" fmla="*/ 1763298 w 13053818"/>
              <a:gd name="connsiteY788" fmla="*/ 1440290 h 2630635"/>
              <a:gd name="connsiteX789" fmla="*/ 1763298 w 13053818"/>
              <a:gd name="connsiteY789" fmla="*/ 1431479 h 2630635"/>
              <a:gd name="connsiteX790" fmla="*/ 1768105 w 13053818"/>
              <a:gd name="connsiteY790" fmla="*/ 1431479 h 2630635"/>
              <a:gd name="connsiteX791" fmla="*/ 1768105 w 13053818"/>
              <a:gd name="connsiteY791" fmla="*/ 1426672 h 2630635"/>
              <a:gd name="connsiteX792" fmla="*/ 1763298 w 13053818"/>
              <a:gd name="connsiteY792" fmla="*/ 1426672 h 2630635"/>
              <a:gd name="connsiteX793" fmla="*/ 1763298 w 13053818"/>
              <a:gd name="connsiteY793" fmla="*/ 1419463 h 2630635"/>
              <a:gd name="connsiteX794" fmla="*/ 1760895 w 13053818"/>
              <a:gd name="connsiteY794" fmla="*/ 1417861 h 2630635"/>
              <a:gd name="connsiteX795" fmla="*/ 1755288 w 13053818"/>
              <a:gd name="connsiteY795" fmla="*/ 1417861 h 2630635"/>
              <a:gd name="connsiteX796" fmla="*/ 1755288 w 13053818"/>
              <a:gd name="connsiteY796" fmla="*/ 1405845 h 2630635"/>
              <a:gd name="connsiteX797" fmla="*/ 1749681 w 13053818"/>
              <a:gd name="connsiteY797" fmla="*/ 1405845 h 2630635"/>
              <a:gd name="connsiteX798" fmla="*/ 1749681 w 13053818"/>
              <a:gd name="connsiteY798" fmla="*/ 1417060 h 2630635"/>
              <a:gd name="connsiteX799" fmla="*/ 1742471 w 13053818"/>
              <a:gd name="connsiteY799" fmla="*/ 1417060 h 2630635"/>
              <a:gd name="connsiteX800" fmla="*/ 1742471 w 13053818"/>
              <a:gd name="connsiteY800" fmla="*/ 1405845 h 2630635"/>
              <a:gd name="connsiteX801" fmla="*/ 1737665 w 13053818"/>
              <a:gd name="connsiteY801" fmla="*/ 1405845 h 2630635"/>
              <a:gd name="connsiteX802" fmla="*/ 1737665 w 13053818"/>
              <a:gd name="connsiteY802" fmla="*/ 1428275 h 2630635"/>
              <a:gd name="connsiteX803" fmla="*/ 1732057 w 13053818"/>
              <a:gd name="connsiteY803" fmla="*/ 1428275 h 2630635"/>
              <a:gd name="connsiteX804" fmla="*/ 1732057 w 13053818"/>
              <a:gd name="connsiteY804" fmla="*/ 1433081 h 2630635"/>
              <a:gd name="connsiteX805" fmla="*/ 1581460 w 13053818"/>
              <a:gd name="connsiteY805" fmla="*/ 1433081 h 2630635"/>
              <a:gd name="connsiteX806" fmla="*/ 1427658 w 13053818"/>
              <a:gd name="connsiteY806" fmla="*/ 1433081 h 2630635"/>
              <a:gd name="connsiteX807" fmla="*/ 1427658 w 13053818"/>
              <a:gd name="connsiteY807" fmla="*/ 1428275 h 2630635"/>
              <a:gd name="connsiteX808" fmla="*/ 1422051 w 13053818"/>
              <a:gd name="connsiteY808" fmla="*/ 1428275 h 2630635"/>
              <a:gd name="connsiteX809" fmla="*/ 1422051 w 13053818"/>
              <a:gd name="connsiteY809" fmla="*/ 1405845 h 2630635"/>
              <a:gd name="connsiteX810" fmla="*/ 1417244 w 13053818"/>
              <a:gd name="connsiteY810" fmla="*/ 1405845 h 2630635"/>
              <a:gd name="connsiteX811" fmla="*/ 1417244 w 13053818"/>
              <a:gd name="connsiteY811" fmla="*/ 1417060 h 2630635"/>
              <a:gd name="connsiteX812" fmla="*/ 1410035 w 13053818"/>
              <a:gd name="connsiteY812" fmla="*/ 1417060 h 2630635"/>
              <a:gd name="connsiteX813" fmla="*/ 1410035 w 13053818"/>
              <a:gd name="connsiteY813" fmla="*/ 1405845 h 2630635"/>
              <a:gd name="connsiteX814" fmla="*/ 1404427 w 13053818"/>
              <a:gd name="connsiteY814" fmla="*/ 1405845 h 2630635"/>
              <a:gd name="connsiteX815" fmla="*/ 1404427 w 13053818"/>
              <a:gd name="connsiteY815" fmla="*/ 1417861 h 2630635"/>
              <a:gd name="connsiteX816" fmla="*/ 1398820 w 13053818"/>
              <a:gd name="connsiteY816" fmla="*/ 1417861 h 2630635"/>
              <a:gd name="connsiteX817" fmla="*/ 1396417 w 13053818"/>
              <a:gd name="connsiteY817" fmla="*/ 1419463 h 2630635"/>
              <a:gd name="connsiteX818" fmla="*/ 1396417 w 13053818"/>
              <a:gd name="connsiteY818" fmla="*/ 1426672 h 2630635"/>
              <a:gd name="connsiteX819" fmla="*/ 1391611 w 13053818"/>
              <a:gd name="connsiteY819" fmla="*/ 1426672 h 2630635"/>
              <a:gd name="connsiteX820" fmla="*/ 1391611 w 13053818"/>
              <a:gd name="connsiteY820" fmla="*/ 1431479 h 2630635"/>
              <a:gd name="connsiteX821" fmla="*/ 1396417 w 13053818"/>
              <a:gd name="connsiteY821" fmla="*/ 1431479 h 2630635"/>
              <a:gd name="connsiteX822" fmla="*/ 1396417 w 13053818"/>
              <a:gd name="connsiteY822" fmla="*/ 1440290 h 2630635"/>
              <a:gd name="connsiteX823" fmla="*/ 1334736 w 13053818"/>
              <a:gd name="connsiteY823" fmla="*/ 1496364 h 2630635"/>
              <a:gd name="connsiteX824" fmla="*/ 1260238 w 13053818"/>
              <a:gd name="connsiteY824" fmla="*/ 1523600 h 2630635"/>
              <a:gd name="connsiteX825" fmla="*/ 1260238 w 13053818"/>
              <a:gd name="connsiteY825" fmla="*/ 1516390 h 2630635"/>
              <a:gd name="connsiteX826" fmla="*/ 1249825 w 13053818"/>
              <a:gd name="connsiteY826" fmla="*/ 1516390 h 2630635"/>
              <a:gd name="connsiteX827" fmla="*/ 1246620 w 13053818"/>
              <a:gd name="connsiteY827" fmla="*/ 1521196 h 2630635"/>
              <a:gd name="connsiteX828" fmla="*/ 1246620 w 13053818"/>
              <a:gd name="connsiteY828" fmla="*/ 1530008 h 2630635"/>
              <a:gd name="connsiteX829" fmla="*/ 1210573 w 13053818"/>
              <a:gd name="connsiteY829" fmla="*/ 1530008 h 2630635"/>
              <a:gd name="connsiteX830" fmla="*/ 1210573 w 13053818"/>
              <a:gd name="connsiteY830" fmla="*/ 1544427 h 2630635"/>
              <a:gd name="connsiteX831" fmla="*/ 1207369 w 13053818"/>
              <a:gd name="connsiteY831" fmla="*/ 1544427 h 2630635"/>
              <a:gd name="connsiteX832" fmla="*/ 1207369 w 13053818"/>
              <a:gd name="connsiteY832" fmla="*/ 1548432 h 2630635"/>
              <a:gd name="connsiteX833" fmla="*/ 1220186 w 13053818"/>
              <a:gd name="connsiteY833" fmla="*/ 1548432 h 2630635"/>
              <a:gd name="connsiteX834" fmla="*/ 1224191 w 13053818"/>
              <a:gd name="connsiteY834" fmla="*/ 1555642 h 2630635"/>
              <a:gd name="connsiteX835" fmla="*/ 1250626 w 13053818"/>
              <a:gd name="connsiteY835" fmla="*/ 1555642 h 2630635"/>
              <a:gd name="connsiteX836" fmla="*/ 1250626 w 13053818"/>
              <a:gd name="connsiteY836" fmla="*/ 1575668 h 2630635"/>
              <a:gd name="connsiteX837" fmla="*/ 1243416 w 13053818"/>
              <a:gd name="connsiteY837" fmla="*/ 1575668 h 2630635"/>
              <a:gd name="connsiteX838" fmla="*/ 1243416 w 13053818"/>
              <a:gd name="connsiteY838" fmla="*/ 1580474 h 2630635"/>
              <a:gd name="connsiteX839" fmla="*/ 1160908 w 13053818"/>
              <a:gd name="connsiteY839" fmla="*/ 1602103 h 2630635"/>
              <a:gd name="connsiteX840" fmla="*/ 1160908 w 13053818"/>
              <a:gd name="connsiteY840" fmla="*/ 1619726 h 2630635"/>
              <a:gd name="connsiteX841" fmla="*/ 1207369 w 13053818"/>
              <a:gd name="connsiteY841" fmla="*/ 1629338 h 2630635"/>
              <a:gd name="connsiteX842" fmla="*/ 1207369 w 13053818"/>
              <a:gd name="connsiteY842" fmla="*/ 1642155 h 2630635"/>
              <a:gd name="connsiteX843" fmla="*/ 1203364 w 13053818"/>
              <a:gd name="connsiteY843" fmla="*/ 1642155 h 2630635"/>
              <a:gd name="connsiteX844" fmla="*/ 1203364 w 13053818"/>
              <a:gd name="connsiteY844" fmla="*/ 1654972 h 2630635"/>
              <a:gd name="connsiteX845" fmla="*/ 1199358 w 13053818"/>
              <a:gd name="connsiteY845" fmla="*/ 1658977 h 2630635"/>
              <a:gd name="connsiteX846" fmla="*/ 945425 w 13053818"/>
              <a:gd name="connsiteY846" fmla="*/ 1658977 h 2630635"/>
              <a:gd name="connsiteX847" fmla="*/ 945425 w 13053818"/>
              <a:gd name="connsiteY847" fmla="*/ 1654972 h 2630635"/>
              <a:gd name="connsiteX848" fmla="*/ 939818 w 13053818"/>
              <a:gd name="connsiteY848" fmla="*/ 1654972 h 2630635"/>
              <a:gd name="connsiteX849" fmla="*/ 939818 w 13053818"/>
              <a:gd name="connsiteY849" fmla="*/ 1662182 h 2630635"/>
              <a:gd name="connsiteX850" fmla="*/ 935011 w 13053818"/>
              <a:gd name="connsiteY850" fmla="*/ 1662182 h 2630635"/>
              <a:gd name="connsiteX851" fmla="*/ 935011 w 13053818"/>
              <a:gd name="connsiteY851" fmla="*/ 1670993 h 2630635"/>
              <a:gd name="connsiteX852" fmla="*/ 939017 w 13053818"/>
              <a:gd name="connsiteY852" fmla="*/ 1670993 h 2630635"/>
              <a:gd name="connsiteX853" fmla="*/ 939017 w 13053818"/>
              <a:gd name="connsiteY853" fmla="*/ 1683810 h 2630635"/>
              <a:gd name="connsiteX854" fmla="*/ 930205 w 13053818"/>
              <a:gd name="connsiteY854" fmla="*/ 1683810 h 2630635"/>
              <a:gd name="connsiteX855" fmla="*/ 930205 w 13053818"/>
              <a:gd name="connsiteY855" fmla="*/ 1689417 h 2630635"/>
              <a:gd name="connsiteX856" fmla="*/ 930205 w 13053818"/>
              <a:gd name="connsiteY856" fmla="*/ 1725465 h 2630635"/>
              <a:gd name="connsiteX857" fmla="*/ 881341 w 13053818"/>
              <a:gd name="connsiteY857" fmla="*/ 1725465 h 2630635"/>
              <a:gd name="connsiteX858" fmla="*/ 881341 w 13053818"/>
              <a:gd name="connsiteY858" fmla="*/ 1747894 h 2630635"/>
              <a:gd name="connsiteX859" fmla="*/ 798833 w 13053818"/>
              <a:gd name="connsiteY859" fmla="*/ 1747894 h 2630635"/>
              <a:gd name="connsiteX860" fmla="*/ 798833 w 13053818"/>
              <a:gd name="connsiteY860" fmla="*/ 1758308 h 2630635"/>
              <a:gd name="connsiteX861" fmla="*/ 785215 w 13053818"/>
              <a:gd name="connsiteY861" fmla="*/ 1758308 h 2630635"/>
              <a:gd name="connsiteX862" fmla="*/ 785215 w 13053818"/>
              <a:gd name="connsiteY862" fmla="*/ 1766318 h 2630635"/>
              <a:gd name="connsiteX863" fmla="*/ 790822 w 13053818"/>
              <a:gd name="connsiteY863" fmla="*/ 1766318 h 2630635"/>
              <a:gd name="connsiteX864" fmla="*/ 790822 w 13053818"/>
              <a:gd name="connsiteY864" fmla="*/ 1777533 h 2630635"/>
              <a:gd name="connsiteX865" fmla="*/ 699502 w 13053818"/>
              <a:gd name="connsiteY865" fmla="*/ 1777533 h 2630635"/>
              <a:gd name="connsiteX866" fmla="*/ 699502 w 13053818"/>
              <a:gd name="connsiteY866" fmla="*/ 1793554 h 2630635"/>
              <a:gd name="connsiteX867" fmla="*/ 691492 w 13053818"/>
              <a:gd name="connsiteY867" fmla="*/ 1793554 h 2630635"/>
              <a:gd name="connsiteX868" fmla="*/ 691492 w 13053818"/>
              <a:gd name="connsiteY868" fmla="*/ 1788748 h 2630635"/>
              <a:gd name="connsiteX869" fmla="*/ 678675 w 13053818"/>
              <a:gd name="connsiteY869" fmla="*/ 1788748 h 2630635"/>
              <a:gd name="connsiteX870" fmla="*/ 678675 w 13053818"/>
              <a:gd name="connsiteY870" fmla="*/ 1839214 h 2630635"/>
              <a:gd name="connsiteX871" fmla="*/ 0 w 13053818"/>
              <a:gd name="connsiteY871" fmla="*/ 2334955 h 2630635"/>
              <a:gd name="connsiteX872" fmla="*/ 4917161 w 13053818"/>
              <a:gd name="connsiteY872" fmla="*/ 2630635 h 2630635"/>
              <a:gd name="connsiteX873" fmla="*/ 12465684 w 13053818"/>
              <a:gd name="connsiteY873" fmla="*/ 1865864 h 2630635"/>
              <a:gd name="connsiteX874" fmla="*/ 12870675 w 13053818"/>
              <a:gd name="connsiteY874" fmla="*/ 1839214 h 2630635"/>
              <a:gd name="connsiteX875" fmla="*/ 12870675 w 13053818"/>
              <a:gd name="connsiteY875" fmla="*/ 1807172 h 2630635"/>
              <a:gd name="connsiteX876" fmla="*/ 12843439 w 13053818"/>
              <a:gd name="connsiteY876" fmla="*/ 1807172 h 2630635"/>
              <a:gd name="connsiteX877" fmla="*/ 12843439 w 13053818"/>
              <a:gd name="connsiteY877" fmla="*/ 1807973 h 2630635"/>
              <a:gd name="connsiteX878" fmla="*/ 3091442 w 13053818"/>
              <a:gd name="connsiteY878" fmla="*/ 1433081 h 2630635"/>
              <a:gd name="connsiteX879" fmla="*/ 3091442 w 13053818"/>
              <a:gd name="connsiteY879" fmla="*/ 1420264 h 2630635"/>
              <a:gd name="connsiteX880" fmla="*/ 3093845 w 13053818"/>
              <a:gd name="connsiteY880" fmla="*/ 1420264 h 2630635"/>
              <a:gd name="connsiteX881" fmla="*/ 3093845 w 13053818"/>
              <a:gd name="connsiteY881" fmla="*/ 1433081 h 2630635"/>
              <a:gd name="connsiteX882" fmla="*/ 3091442 w 13053818"/>
              <a:gd name="connsiteY882" fmla="*/ 1433081 h 2630635"/>
              <a:gd name="connsiteX883" fmla="*/ 7477998 w 13053818"/>
              <a:gd name="connsiteY883" fmla="*/ 1419463 h 2630635"/>
              <a:gd name="connsiteX884" fmla="*/ 7477998 w 13053818"/>
              <a:gd name="connsiteY884" fmla="*/ 1430678 h 2630635"/>
              <a:gd name="connsiteX885" fmla="*/ 7464380 w 13053818"/>
              <a:gd name="connsiteY885" fmla="*/ 1443494 h 2630635"/>
              <a:gd name="connsiteX886" fmla="*/ 7421925 w 13053818"/>
              <a:gd name="connsiteY886" fmla="*/ 1443494 h 2630635"/>
              <a:gd name="connsiteX887" fmla="*/ 7421925 w 13053818"/>
              <a:gd name="connsiteY887" fmla="*/ 1408248 h 2630635"/>
              <a:gd name="connsiteX888" fmla="*/ 7381071 w 13053818"/>
              <a:gd name="connsiteY888" fmla="*/ 1408248 h 2630635"/>
              <a:gd name="connsiteX889" fmla="*/ 7381071 w 13053818"/>
              <a:gd name="connsiteY889" fmla="*/ 1417861 h 2630635"/>
              <a:gd name="connsiteX890" fmla="*/ 7395490 w 13053818"/>
              <a:gd name="connsiteY890" fmla="*/ 1417861 h 2630635"/>
              <a:gd name="connsiteX891" fmla="*/ 7395490 w 13053818"/>
              <a:gd name="connsiteY891" fmla="*/ 1438688 h 2630635"/>
              <a:gd name="connsiteX892" fmla="*/ 7281741 w 13053818"/>
              <a:gd name="connsiteY892" fmla="*/ 1438688 h 2630635"/>
              <a:gd name="connsiteX893" fmla="*/ 7281741 w 13053818"/>
              <a:gd name="connsiteY893" fmla="*/ 1231216 h 2630635"/>
              <a:gd name="connsiteX894" fmla="*/ 7265720 w 13053818"/>
              <a:gd name="connsiteY894" fmla="*/ 1231216 h 2630635"/>
              <a:gd name="connsiteX895" fmla="*/ 7265720 w 13053818"/>
              <a:gd name="connsiteY895" fmla="*/ 1195169 h 2630635"/>
              <a:gd name="connsiteX896" fmla="*/ 7240086 w 13053818"/>
              <a:gd name="connsiteY896" fmla="*/ 1195169 h 2630635"/>
              <a:gd name="connsiteX897" fmla="*/ 7240086 w 13053818"/>
              <a:gd name="connsiteY897" fmla="*/ 1179949 h 2630635"/>
              <a:gd name="connsiteX898" fmla="*/ 7229672 w 13053818"/>
              <a:gd name="connsiteY898" fmla="*/ 1179949 h 2630635"/>
              <a:gd name="connsiteX899" fmla="*/ 7229672 w 13053818"/>
              <a:gd name="connsiteY899" fmla="*/ 1188760 h 2630635"/>
              <a:gd name="connsiteX900" fmla="*/ 7221662 w 13053818"/>
              <a:gd name="connsiteY900" fmla="*/ 1188760 h 2630635"/>
              <a:gd name="connsiteX901" fmla="*/ 7272929 w 13053818"/>
              <a:gd name="connsiteY901" fmla="*/ 808261 h 2630635"/>
              <a:gd name="connsiteX902" fmla="*/ 7449961 w 13053818"/>
              <a:gd name="connsiteY902" fmla="*/ 808261 h 2630635"/>
              <a:gd name="connsiteX903" fmla="*/ 7510040 w 13053818"/>
              <a:gd name="connsiteY903" fmla="*/ 1419463 h 2630635"/>
              <a:gd name="connsiteX904" fmla="*/ 7477998 w 13053818"/>
              <a:gd name="connsiteY904" fmla="*/ 1419463 h 2630635"/>
              <a:gd name="connsiteX905" fmla="*/ 9877948 w 13053818"/>
              <a:gd name="connsiteY905" fmla="*/ 711334 h 2630635"/>
              <a:gd name="connsiteX906" fmla="*/ 9970869 w 13053818"/>
              <a:gd name="connsiteY906" fmla="*/ 535903 h 2630635"/>
              <a:gd name="connsiteX907" fmla="*/ 10043765 w 13053818"/>
              <a:gd name="connsiteY907" fmla="*/ 711334 h 2630635"/>
              <a:gd name="connsiteX908" fmla="*/ 9877948 w 13053818"/>
              <a:gd name="connsiteY908" fmla="*/ 711334 h 2630635"/>
              <a:gd name="connsiteX0" fmla="*/ 12843439 w 14131234"/>
              <a:gd name="connsiteY0" fmla="*/ 1807973 h 2918636"/>
              <a:gd name="connsiteX1" fmla="*/ 12843439 w 14131234"/>
              <a:gd name="connsiteY1" fmla="*/ 1776732 h 2918636"/>
              <a:gd name="connsiteX2" fmla="*/ 12820208 w 14131234"/>
              <a:gd name="connsiteY2" fmla="*/ 1776732 h 2918636"/>
              <a:gd name="connsiteX3" fmla="*/ 12820208 w 14131234"/>
              <a:gd name="connsiteY3" fmla="*/ 1765517 h 2918636"/>
              <a:gd name="connsiteX4" fmla="*/ 12797780 w 14131234"/>
              <a:gd name="connsiteY4" fmla="*/ 1754302 h 2918636"/>
              <a:gd name="connsiteX5" fmla="*/ 12699250 w 14131234"/>
              <a:gd name="connsiteY5" fmla="*/ 1754302 h 2918636"/>
              <a:gd name="connsiteX6" fmla="*/ 12699250 w 14131234"/>
              <a:gd name="connsiteY6" fmla="*/ 1711847 h 2918636"/>
              <a:gd name="connsiteX7" fmla="*/ 12700853 w 14131234"/>
              <a:gd name="connsiteY7" fmla="*/ 1709443 h 2918636"/>
              <a:gd name="connsiteX8" fmla="*/ 12700853 w 14131234"/>
              <a:gd name="connsiteY8" fmla="*/ 1697428 h 2918636"/>
              <a:gd name="connsiteX9" fmla="*/ 12727287 w 14131234"/>
              <a:gd name="connsiteY9" fmla="*/ 1690218 h 2918636"/>
              <a:gd name="connsiteX10" fmla="*/ 12727287 w 14131234"/>
              <a:gd name="connsiteY10" fmla="*/ 1685412 h 2918636"/>
              <a:gd name="connsiteX11" fmla="*/ 12706459 w 14131234"/>
              <a:gd name="connsiteY11" fmla="*/ 1672595 h 2918636"/>
              <a:gd name="connsiteX12" fmla="*/ 12680024 w 14131234"/>
              <a:gd name="connsiteY12" fmla="*/ 1661380 h 2918636"/>
              <a:gd name="connsiteX13" fmla="*/ 12680024 w 14131234"/>
              <a:gd name="connsiteY13" fmla="*/ 1654171 h 2918636"/>
              <a:gd name="connsiteX14" fmla="*/ 12676821 w 14131234"/>
              <a:gd name="connsiteY14" fmla="*/ 1651768 h 2918636"/>
              <a:gd name="connsiteX15" fmla="*/ 12676821 w 14131234"/>
              <a:gd name="connsiteY15" fmla="*/ 1642956 h 2918636"/>
              <a:gd name="connsiteX16" fmla="*/ 12701653 w 14131234"/>
              <a:gd name="connsiteY16" fmla="*/ 1629338 h 2918636"/>
              <a:gd name="connsiteX17" fmla="*/ 12703255 w 14131234"/>
              <a:gd name="connsiteY17" fmla="*/ 1618124 h 2918636"/>
              <a:gd name="connsiteX18" fmla="*/ 12676019 w 14131234"/>
              <a:gd name="connsiteY18" fmla="*/ 1605307 h 2918636"/>
              <a:gd name="connsiteX19" fmla="*/ 12643977 w 14131234"/>
              <a:gd name="connsiteY19" fmla="*/ 1591689 h 2918636"/>
              <a:gd name="connsiteX20" fmla="*/ 12643977 w 14131234"/>
              <a:gd name="connsiteY20" fmla="*/ 1584480 h 2918636"/>
              <a:gd name="connsiteX21" fmla="*/ 12642375 w 14131234"/>
              <a:gd name="connsiteY21" fmla="*/ 1581275 h 2918636"/>
              <a:gd name="connsiteX22" fmla="*/ 12642375 w 14131234"/>
              <a:gd name="connsiteY22" fmla="*/ 1561249 h 2918636"/>
              <a:gd name="connsiteX23" fmla="*/ 12669611 w 14131234"/>
              <a:gd name="connsiteY23" fmla="*/ 1554040 h 2918636"/>
              <a:gd name="connsiteX24" fmla="*/ 12669611 w 14131234"/>
              <a:gd name="connsiteY24" fmla="*/ 1542024 h 2918636"/>
              <a:gd name="connsiteX25" fmla="*/ 12611935 w 14131234"/>
              <a:gd name="connsiteY25" fmla="*/ 1507579 h 2918636"/>
              <a:gd name="connsiteX26" fmla="*/ 12578291 w 14131234"/>
              <a:gd name="connsiteY26" fmla="*/ 1477139 h 2918636"/>
              <a:gd name="connsiteX27" fmla="*/ 12578291 w 14131234"/>
              <a:gd name="connsiteY27" fmla="*/ 1474736 h 2918636"/>
              <a:gd name="connsiteX28" fmla="*/ 12579893 w 14131234"/>
              <a:gd name="connsiteY28" fmla="*/ 1474736 h 2918636"/>
              <a:gd name="connsiteX29" fmla="*/ 12579893 w 14131234"/>
              <a:gd name="connsiteY29" fmla="*/ 1464322 h 2918636"/>
              <a:gd name="connsiteX30" fmla="*/ 12573485 w 14131234"/>
              <a:gd name="connsiteY30" fmla="*/ 1453107 h 2918636"/>
              <a:gd name="connsiteX31" fmla="*/ 12575087 w 14131234"/>
              <a:gd name="connsiteY31" fmla="*/ 1453107 h 2918636"/>
              <a:gd name="connsiteX32" fmla="*/ 12576690 w 14131234"/>
              <a:gd name="connsiteY32" fmla="*/ 1451505 h 2918636"/>
              <a:gd name="connsiteX33" fmla="*/ 12576690 w 14131234"/>
              <a:gd name="connsiteY33" fmla="*/ 1447500 h 2918636"/>
              <a:gd name="connsiteX34" fmla="*/ 12574286 w 14131234"/>
              <a:gd name="connsiteY34" fmla="*/ 1447500 h 2918636"/>
              <a:gd name="connsiteX35" fmla="*/ 12577490 w 14131234"/>
              <a:gd name="connsiteY35" fmla="*/ 1435484 h 2918636"/>
              <a:gd name="connsiteX36" fmla="*/ 12566276 w 14131234"/>
              <a:gd name="connsiteY36" fmla="*/ 1425871 h 2918636"/>
              <a:gd name="connsiteX37" fmla="*/ 12555061 w 14131234"/>
              <a:gd name="connsiteY37" fmla="*/ 1435484 h 2918636"/>
              <a:gd name="connsiteX38" fmla="*/ 12558265 w 14131234"/>
              <a:gd name="connsiteY38" fmla="*/ 1447500 h 2918636"/>
              <a:gd name="connsiteX39" fmla="*/ 12555861 w 14131234"/>
              <a:gd name="connsiteY39" fmla="*/ 1447500 h 2918636"/>
              <a:gd name="connsiteX40" fmla="*/ 12555861 w 14131234"/>
              <a:gd name="connsiteY40" fmla="*/ 1451505 h 2918636"/>
              <a:gd name="connsiteX41" fmla="*/ 12557464 w 14131234"/>
              <a:gd name="connsiteY41" fmla="*/ 1453107 h 2918636"/>
              <a:gd name="connsiteX42" fmla="*/ 12559066 w 14131234"/>
              <a:gd name="connsiteY42" fmla="*/ 1453107 h 2918636"/>
              <a:gd name="connsiteX43" fmla="*/ 12552658 w 14131234"/>
              <a:gd name="connsiteY43" fmla="*/ 1464322 h 2918636"/>
              <a:gd name="connsiteX44" fmla="*/ 12552658 w 14131234"/>
              <a:gd name="connsiteY44" fmla="*/ 1474736 h 2918636"/>
              <a:gd name="connsiteX45" fmla="*/ 12554260 w 14131234"/>
              <a:gd name="connsiteY45" fmla="*/ 1474736 h 2918636"/>
              <a:gd name="connsiteX46" fmla="*/ 12554260 w 14131234"/>
              <a:gd name="connsiteY46" fmla="*/ 1477139 h 2918636"/>
              <a:gd name="connsiteX47" fmla="*/ 12520616 w 14131234"/>
              <a:gd name="connsiteY47" fmla="*/ 1507579 h 2918636"/>
              <a:gd name="connsiteX48" fmla="*/ 12462940 w 14131234"/>
              <a:gd name="connsiteY48" fmla="*/ 1542024 h 2918636"/>
              <a:gd name="connsiteX49" fmla="*/ 12462940 w 14131234"/>
              <a:gd name="connsiteY49" fmla="*/ 1554040 h 2918636"/>
              <a:gd name="connsiteX50" fmla="*/ 12490176 w 14131234"/>
              <a:gd name="connsiteY50" fmla="*/ 1561249 h 2918636"/>
              <a:gd name="connsiteX51" fmla="*/ 12490176 w 14131234"/>
              <a:gd name="connsiteY51" fmla="*/ 1581275 h 2918636"/>
              <a:gd name="connsiteX52" fmla="*/ 12488574 w 14131234"/>
              <a:gd name="connsiteY52" fmla="*/ 1584480 h 2918636"/>
              <a:gd name="connsiteX53" fmla="*/ 12488574 w 14131234"/>
              <a:gd name="connsiteY53" fmla="*/ 1591689 h 2918636"/>
              <a:gd name="connsiteX54" fmla="*/ 12456532 w 14131234"/>
              <a:gd name="connsiteY54" fmla="*/ 1605307 h 2918636"/>
              <a:gd name="connsiteX55" fmla="*/ 12429296 w 14131234"/>
              <a:gd name="connsiteY55" fmla="*/ 1618124 h 2918636"/>
              <a:gd name="connsiteX56" fmla="*/ 12430898 w 14131234"/>
              <a:gd name="connsiteY56" fmla="*/ 1629338 h 2918636"/>
              <a:gd name="connsiteX57" fmla="*/ 12455730 w 14131234"/>
              <a:gd name="connsiteY57" fmla="*/ 1642956 h 2918636"/>
              <a:gd name="connsiteX58" fmla="*/ 12455730 w 14131234"/>
              <a:gd name="connsiteY58" fmla="*/ 1651768 h 2918636"/>
              <a:gd name="connsiteX59" fmla="*/ 12452527 w 14131234"/>
              <a:gd name="connsiteY59" fmla="*/ 1654171 h 2918636"/>
              <a:gd name="connsiteX60" fmla="*/ 12452527 w 14131234"/>
              <a:gd name="connsiteY60" fmla="*/ 1661380 h 2918636"/>
              <a:gd name="connsiteX61" fmla="*/ 12426092 w 14131234"/>
              <a:gd name="connsiteY61" fmla="*/ 1672595 h 2918636"/>
              <a:gd name="connsiteX62" fmla="*/ 12405264 w 14131234"/>
              <a:gd name="connsiteY62" fmla="*/ 1685412 h 2918636"/>
              <a:gd name="connsiteX63" fmla="*/ 12405264 w 14131234"/>
              <a:gd name="connsiteY63" fmla="*/ 1690218 h 2918636"/>
              <a:gd name="connsiteX64" fmla="*/ 12432500 w 14131234"/>
              <a:gd name="connsiteY64" fmla="*/ 1697428 h 2918636"/>
              <a:gd name="connsiteX65" fmla="*/ 12432500 w 14131234"/>
              <a:gd name="connsiteY65" fmla="*/ 1709443 h 2918636"/>
              <a:gd name="connsiteX66" fmla="*/ 12434102 w 14131234"/>
              <a:gd name="connsiteY66" fmla="*/ 1711847 h 2918636"/>
              <a:gd name="connsiteX67" fmla="*/ 12434102 w 14131234"/>
              <a:gd name="connsiteY67" fmla="*/ 1754302 h 2918636"/>
              <a:gd name="connsiteX68" fmla="*/ 12386840 w 14131234"/>
              <a:gd name="connsiteY68" fmla="*/ 1754302 h 2918636"/>
              <a:gd name="connsiteX69" fmla="*/ 12350793 w 14131234"/>
              <a:gd name="connsiteY69" fmla="*/ 1738281 h 2918636"/>
              <a:gd name="connsiteX70" fmla="*/ 12349191 w 14131234"/>
              <a:gd name="connsiteY70" fmla="*/ 1713449 h 2918636"/>
              <a:gd name="connsiteX71" fmla="*/ 12371620 w 14131234"/>
              <a:gd name="connsiteY71" fmla="*/ 1698229 h 2918636"/>
              <a:gd name="connsiteX72" fmla="*/ 12378829 w 14131234"/>
              <a:gd name="connsiteY72" fmla="*/ 1688616 h 2918636"/>
              <a:gd name="connsiteX73" fmla="*/ 12348390 w 14131234"/>
              <a:gd name="connsiteY73" fmla="*/ 1681407 h 2918636"/>
              <a:gd name="connsiteX74" fmla="*/ 12346787 w 14131234"/>
              <a:gd name="connsiteY74" fmla="*/ 1657375 h 2918636"/>
              <a:gd name="connsiteX75" fmla="*/ 12370819 w 14131234"/>
              <a:gd name="connsiteY75" fmla="*/ 1644558 h 2918636"/>
              <a:gd name="connsiteX76" fmla="*/ 12374824 w 14131234"/>
              <a:gd name="connsiteY76" fmla="*/ 1635747 h 2918636"/>
              <a:gd name="connsiteX77" fmla="*/ 12345986 w 14131234"/>
              <a:gd name="connsiteY77" fmla="*/ 1626935 h 2918636"/>
              <a:gd name="connsiteX78" fmla="*/ 12344385 w 14131234"/>
              <a:gd name="connsiteY78" fmla="*/ 1601302 h 2918636"/>
              <a:gd name="connsiteX79" fmla="*/ 12370018 w 14131234"/>
              <a:gd name="connsiteY79" fmla="*/ 1586082 h 2918636"/>
              <a:gd name="connsiteX80" fmla="*/ 12374023 w 14131234"/>
              <a:gd name="connsiteY80" fmla="*/ 1580474 h 2918636"/>
              <a:gd name="connsiteX81" fmla="*/ 12341981 w 14131234"/>
              <a:gd name="connsiteY81" fmla="*/ 1570061 h 2918636"/>
              <a:gd name="connsiteX82" fmla="*/ 12341981 w 14131234"/>
              <a:gd name="connsiteY82" fmla="*/ 1544427 h 2918636"/>
              <a:gd name="connsiteX83" fmla="*/ 12366814 w 14131234"/>
              <a:gd name="connsiteY83" fmla="*/ 1533212 h 2918636"/>
              <a:gd name="connsiteX84" fmla="*/ 12370819 w 14131234"/>
              <a:gd name="connsiteY84" fmla="*/ 1527605 h 2918636"/>
              <a:gd name="connsiteX85" fmla="*/ 12339578 w 14131234"/>
              <a:gd name="connsiteY85" fmla="*/ 1515589 h 2918636"/>
              <a:gd name="connsiteX86" fmla="*/ 12341180 w 14131234"/>
              <a:gd name="connsiteY86" fmla="*/ 1492359 h 2918636"/>
              <a:gd name="connsiteX87" fmla="*/ 12361207 w 14131234"/>
              <a:gd name="connsiteY87" fmla="*/ 1481144 h 2918636"/>
              <a:gd name="connsiteX88" fmla="*/ 12365212 w 14131234"/>
              <a:gd name="connsiteY88" fmla="*/ 1472332 h 2918636"/>
              <a:gd name="connsiteX89" fmla="*/ 12338777 w 14131234"/>
              <a:gd name="connsiteY89" fmla="*/ 1459516 h 2918636"/>
              <a:gd name="connsiteX90" fmla="*/ 12338777 w 14131234"/>
              <a:gd name="connsiteY90" fmla="*/ 1435484 h 2918636"/>
              <a:gd name="connsiteX91" fmla="*/ 12361207 w 14131234"/>
              <a:gd name="connsiteY91" fmla="*/ 1430678 h 2918636"/>
              <a:gd name="connsiteX92" fmla="*/ 12365212 w 14131234"/>
              <a:gd name="connsiteY92" fmla="*/ 1422667 h 2918636"/>
              <a:gd name="connsiteX93" fmla="*/ 12337976 w 14131234"/>
              <a:gd name="connsiteY93" fmla="*/ 1409850 h 2918636"/>
              <a:gd name="connsiteX94" fmla="*/ 12337976 w 14131234"/>
              <a:gd name="connsiteY94" fmla="*/ 1387421 h 2918636"/>
              <a:gd name="connsiteX95" fmla="*/ 12358803 w 14131234"/>
              <a:gd name="connsiteY95" fmla="*/ 1378609 h 2918636"/>
              <a:gd name="connsiteX96" fmla="*/ 12362808 w 14131234"/>
              <a:gd name="connsiteY96" fmla="*/ 1369798 h 2918636"/>
              <a:gd name="connsiteX97" fmla="*/ 12332369 w 14131234"/>
              <a:gd name="connsiteY97" fmla="*/ 1357782 h 2918636"/>
              <a:gd name="connsiteX98" fmla="*/ 12332369 w 14131234"/>
              <a:gd name="connsiteY98" fmla="*/ 1340960 h 2918636"/>
              <a:gd name="connsiteX99" fmla="*/ 12357201 w 14131234"/>
              <a:gd name="connsiteY99" fmla="*/ 1323337 h 2918636"/>
              <a:gd name="connsiteX100" fmla="*/ 12362808 w 14131234"/>
              <a:gd name="connsiteY100" fmla="*/ 1306515 h 2918636"/>
              <a:gd name="connsiteX101" fmla="*/ 12261075 w 14131234"/>
              <a:gd name="connsiteY101" fmla="*/ 1256049 h 2918636"/>
              <a:gd name="connsiteX102" fmla="*/ 12261075 w 14131234"/>
              <a:gd name="connsiteY102" fmla="*/ 1253645 h 2918636"/>
              <a:gd name="connsiteX103" fmla="*/ 12263478 w 14131234"/>
              <a:gd name="connsiteY103" fmla="*/ 1251242 h 2918636"/>
              <a:gd name="connsiteX104" fmla="*/ 12263478 w 14131234"/>
              <a:gd name="connsiteY104" fmla="*/ 1249640 h 2918636"/>
              <a:gd name="connsiteX105" fmla="*/ 12260274 w 14131234"/>
              <a:gd name="connsiteY105" fmla="*/ 1248038 h 2918636"/>
              <a:gd name="connsiteX106" fmla="*/ 12260274 w 14131234"/>
              <a:gd name="connsiteY106" fmla="*/ 1236022 h 2918636"/>
              <a:gd name="connsiteX107" fmla="*/ 12272290 w 14131234"/>
              <a:gd name="connsiteY107" fmla="*/ 1232818 h 2918636"/>
              <a:gd name="connsiteX108" fmla="*/ 12272290 w 14131234"/>
              <a:gd name="connsiteY108" fmla="*/ 1225609 h 2918636"/>
              <a:gd name="connsiteX109" fmla="*/ 12253065 w 14131234"/>
              <a:gd name="connsiteY109" fmla="*/ 1209588 h 2918636"/>
              <a:gd name="connsiteX110" fmla="*/ 12253065 w 14131234"/>
              <a:gd name="connsiteY110" fmla="*/ 1204781 h 2918636"/>
              <a:gd name="connsiteX111" fmla="*/ 12260274 w 14131234"/>
              <a:gd name="connsiteY111" fmla="*/ 1199975 h 2918636"/>
              <a:gd name="connsiteX112" fmla="*/ 12260274 w 14131234"/>
              <a:gd name="connsiteY112" fmla="*/ 1195970 h 2918636"/>
              <a:gd name="connsiteX113" fmla="*/ 12253065 w 14131234"/>
              <a:gd name="connsiteY113" fmla="*/ 1189561 h 2918636"/>
              <a:gd name="connsiteX114" fmla="*/ 12241850 w 14131234"/>
              <a:gd name="connsiteY114" fmla="*/ 1177545 h 2918636"/>
              <a:gd name="connsiteX115" fmla="*/ 12249059 w 14131234"/>
              <a:gd name="connsiteY115" fmla="*/ 1164729 h 2918636"/>
              <a:gd name="connsiteX116" fmla="*/ 12234640 w 14131234"/>
              <a:gd name="connsiteY116" fmla="*/ 1152713 h 2918636"/>
              <a:gd name="connsiteX117" fmla="*/ 12220222 w 14131234"/>
              <a:gd name="connsiteY117" fmla="*/ 1164729 h 2918636"/>
              <a:gd name="connsiteX118" fmla="*/ 12227430 w 14131234"/>
              <a:gd name="connsiteY118" fmla="*/ 1177545 h 2918636"/>
              <a:gd name="connsiteX119" fmla="*/ 12216217 w 14131234"/>
              <a:gd name="connsiteY119" fmla="*/ 1189561 h 2918636"/>
              <a:gd name="connsiteX120" fmla="*/ 12209007 w 14131234"/>
              <a:gd name="connsiteY120" fmla="*/ 1195970 h 2918636"/>
              <a:gd name="connsiteX121" fmla="*/ 12209007 w 14131234"/>
              <a:gd name="connsiteY121" fmla="*/ 1199975 h 2918636"/>
              <a:gd name="connsiteX122" fmla="*/ 12216217 w 14131234"/>
              <a:gd name="connsiteY122" fmla="*/ 1204781 h 2918636"/>
              <a:gd name="connsiteX123" fmla="*/ 12216217 w 14131234"/>
              <a:gd name="connsiteY123" fmla="*/ 1209588 h 2918636"/>
              <a:gd name="connsiteX124" fmla="*/ 12196190 w 14131234"/>
              <a:gd name="connsiteY124" fmla="*/ 1225609 h 2918636"/>
              <a:gd name="connsiteX125" fmla="*/ 12196190 w 14131234"/>
              <a:gd name="connsiteY125" fmla="*/ 1232017 h 2918636"/>
              <a:gd name="connsiteX126" fmla="*/ 12209007 w 14131234"/>
              <a:gd name="connsiteY126" fmla="*/ 1235221 h 2918636"/>
              <a:gd name="connsiteX127" fmla="*/ 12209007 w 14131234"/>
              <a:gd name="connsiteY127" fmla="*/ 1247237 h 2918636"/>
              <a:gd name="connsiteX128" fmla="*/ 12205802 w 14131234"/>
              <a:gd name="connsiteY128" fmla="*/ 1248839 h 2918636"/>
              <a:gd name="connsiteX129" fmla="*/ 12205802 w 14131234"/>
              <a:gd name="connsiteY129" fmla="*/ 1252043 h 2918636"/>
              <a:gd name="connsiteX130" fmla="*/ 12207404 w 14131234"/>
              <a:gd name="connsiteY130" fmla="*/ 1254446 h 2918636"/>
              <a:gd name="connsiteX131" fmla="*/ 12207404 w 14131234"/>
              <a:gd name="connsiteY131" fmla="*/ 1256850 h 2918636"/>
              <a:gd name="connsiteX132" fmla="*/ 12105671 w 14131234"/>
              <a:gd name="connsiteY132" fmla="*/ 1307316 h 2918636"/>
              <a:gd name="connsiteX133" fmla="*/ 12111278 w 14131234"/>
              <a:gd name="connsiteY133" fmla="*/ 1324138 h 2918636"/>
              <a:gd name="connsiteX134" fmla="*/ 12136111 w 14131234"/>
              <a:gd name="connsiteY134" fmla="*/ 1341761 h 2918636"/>
              <a:gd name="connsiteX135" fmla="*/ 12136111 w 14131234"/>
              <a:gd name="connsiteY135" fmla="*/ 1358583 h 2918636"/>
              <a:gd name="connsiteX136" fmla="*/ 12105671 w 14131234"/>
              <a:gd name="connsiteY136" fmla="*/ 1370599 h 2918636"/>
              <a:gd name="connsiteX137" fmla="*/ 12109676 w 14131234"/>
              <a:gd name="connsiteY137" fmla="*/ 1379410 h 2918636"/>
              <a:gd name="connsiteX138" fmla="*/ 12130503 w 14131234"/>
              <a:gd name="connsiteY138" fmla="*/ 1388222 h 2918636"/>
              <a:gd name="connsiteX139" fmla="*/ 12130503 w 14131234"/>
              <a:gd name="connsiteY139" fmla="*/ 1410651 h 2918636"/>
              <a:gd name="connsiteX140" fmla="*/ 12103268 w 14131234"/>
              <a:gd name="connsiteY140" fmla="*/ 1423468 h 2918636"/>
              <a:gd name="connsiteX141" fmla="*/ 12107273 w 14131234"/>
              <a:gd name="connsiteY141" fmla="*/ 1431479 h 2918636"/>
              <a:gd name="connsiteX142" fmla="*/ 12129703 w 14131234"/>
              <a:gd name="connsiteY142" fmla="*/ 1436285 h 2918636"/>
              <a:gd name="connsiteX143" fmla="*/ 12129703 w 14131234"/>
              <a:gd name="connsiteY143" fmla="*/ 1460317 h 2918636"/>
              <a:gd name="connsiteX144" fmla="*/ 12103268 w 14131234"/>
              <a:gd name="connsiteY144" fmla="*/ 1473133 h 2918636"/>
              <a:gd name="connsiteX145" fmla="*/ 12107273 w 14131234"/>
              <a:gd name="connsiteY145" fmla="*/ 1481945 h 2918636"/>
              <a:gd name="connsiteX146" fmla="*/ 12128101 w 14131234"/>
              <a:gd name="connsiteY146" fmla="*/ 1493160 h 2918636"/>
              <a:gd name="connsiteX147" fmla="*/ 12128902 w 14131234"/>
              <a:gd name="connsiteY147" fmla="*/ 1509181 h 2918636"/>
              <a:gd name="connsiteX148" fmla="*/ 12120891 w 14131234"/>
              <a:gd name="connsiteY148" fmla="*/ 1509181 h 2918636"/>
              <a:gd name="connsiteX149" fmla="*/ 12120891 w 14131234"/>
              <a:gd name="connsiteY149" fmla="*/ 1502772 h 2918636"/>
              <a:gd name="connsiteX150" fmla="*/ 12066419 w 14131234"/>
              <a:gd name="connsiteY150" fmla="*/ 1502772 h 2918636"/>
              <a:gd name="connsiteX151" fmla="*/ 12066419 w 14131234"/>
              <a:gd name="connsiteY151" fmla="*/ 1420264 h 2918636"/>
              <a:gd name="connsiteX152" fmla="*/ 12057608 w 14131234"/>
              <a:gd name="connsiteY152" fmla="*/ 1420264 h 2918636"/>
              <a:gd name="connsiteX153" fmla="*/ 12057608 w 14131234"/>
              <a:gd name="connsiteY153" fmla="*/ 1393829 h 2918636"/>
              <a:gd name="connsiteX154" fmla="*/ 12048797 w 14131234"/>
              <a:gd name="connsiteY154" fmla="*/ 1393829 h 2918636"/>
              <a:gd name="connsiteX155" fmla="*/ 12048797 w 14131234"/>
              <a:gd name="connsiteY155" fmla="*/ 1399437 h 2918636"/>
              <a:gd name="connsiteX156" fmla="*/ 12043189 w 14131234"/>
              <a:gd name="connsiteY156" fmla="*/ 1399437 h 2918636"/>
              <a:gd name="connsiteX157" fmla="*/ 12043189 w 14131234"/>
              <a:gd name="connsiteY157" fmla="*/ 1388222 h 2918636"/>
              <a:gd name="connsiteX158" fmla="*/ 12052802 w 14131234"/>
              <a:gd name="connsiteY158" fmla="*/ 1377808 h 2918636"/>
              <a:gd name="connsiteX159" fmla="*/ 12060812 w 14131234"/>
              <a:gd name="connsiteY159" fmla="*/ 1360185 h 2918636"/>
              <a:gd name="connsiteX160" fmla="*/ 12038383 w 14131234"/>
              <a:gd name="connsiteY160" fmla="*/ 1360185 h 2918636"/>
              <a:gd name="connsiteX161" fmla="*/ 12038383 w 14131234"/>
              <a:gd name="connsiteY161" fmla="*/ 1352976 h 2918636"/>
              <a:gd name="connsiteX162" fmla="*/ 11987115 w 14131234"/>
              <a:gd name="connsiteY162" fmla="*/ 1352976 h 2918636"/>
              <a:gd name="connsiteX163" fmla="*/ 11987115 w 14131234"/>
              <a:gd name="connsiteY163" fmla="*/ 1357782 h 2918636"/>
              <a:gd name="connsiteX164" fmla="*/ 11970293 w 14131234"/>
              <a:gd name="connsiteY164" fmla="*/ 1357782 h 2918636"/>
              <a:gd name="connsiteX165" fmla="*/ 11970293 w 14131234"/>
              <a:gd name="connsiteY165" fmla="*/ 1320133 h 2918636"/>
              <a:gd name="connsiteX166" fmla="*/ 11923031 w 14131234"/>
              <a:gd name="connsiteY166" fmla="*/ 1320133 h 2918636"/>
              <a:gd name="connsiteX167" fmla="*/ 11923031 w 14131234"/>
              <a:gd name="connsiteY167" fmla="*/ 1324138 h 2918636"/>
              <a:gd name="connsiteX168" fmla="*/ 11918225 w 14131234"/>
              <a:gd name="connsiteY168" fmla="*/ 1324138 h 2918636"/>
              <a:gd name="connsiteX169" fmla="*/ 11918225 w 14131234"/>
              <a:gd name="connsiteY169" fmla="*/ 1356180 h 2918636"/>
              <a:gd name="connsiteX170" fmla="*/ 11914220 w 14131234"/>
              <a:gd name="connsiteY170" fmla="*/ 1356180 h 2918636"/>
              <a:gd name="connsiteX171" fmla="*/ 11914220 w 14131234"/>
              <a:gd name="connsiteY171" fmla="*/ 1225609 h 2918636"/>
              <a:gd name="connsiteX172" fmla="*/ 11889387 w 14131234"/>
              <a:gd name="connsiteY172" fmla="*/ 1225609 h 2918636"/>
              <a:gd name="connsiteX173" fmla="*/ 11889387 w 14131234"/>
              <a:gd name="connsiteY173" fmla="*/ 1195970 h 2918636"/>
              <a:gd name="connsiteX174" fmla="*/ 11884581 w 14131234"/>
              <a:gd name="connsiteY174" fmla="*/ 1195970 h 2918636"/>
              <a:gd name="connsiteX175" fmla="*/ 11884581 w 14131234"/>
              <a:gd name="connsiteY175" fmla="*/ 1199174 h 2918636"/>
              <a:gd name="connsiteX176" fmla="*/ 11865356 w 14131234"/>
              <a:gd name="connsiteY176" fmla="*/ 1199174 h 2918636"/>
              <a:gd name="connsiteX177" fmla="*/ 11820497 w 14131234"/>
              <a:gd name="connsiteY177" fmla="*/ 1147907 h 2918636"/>
              <a:gd name="connsiteX178" fmla="*/ 11820497 w 14131234"/>
              <a:gd name="connsiteY178" fmla="*/ 1067000 h 2918636"/>
              <a:gd name="connsiteX179" fmla="*/ 11815691 w 14131234"/>
              <a:gd name="connsiteY179" fmla="*/ 1067000 h 2918636"/>
              <a:gd name="connsiteX180" fmla="*/ 11815691 w 14131234"/>
              <a:gd name="connsiteY180" fmla="*/ 1145503 h 2918636"/>
              <a:gd name="connsiteX181" fmla="*/ 11778842 w 14131234"/>
              <a:gd name="connsiteY181" fmla="*/ 1103849 h 2918636"/>
              <a:gd name="connsiteX182" fmla="*/ 11778842 w 14131234"/>
              <a:gd name="connsiteY182" fmla="*/ 1095838 h 2918636"/>
              <a:gd name="connsiteX183" fmla="*/ 11773235 w 14131234"/>
              <a:gd name="connsiteY183" fmla="*/ 1095838 h 2918636"/>
              <a:gd name="connsiteX184" fmla="*/ 11773235 w 14131234"/>
              <a:gd name="connsiteY184" fmla="*/ 1120671 h 2918636"/>
              <a:gd name="connsiteX185" fmla="*/ 11725172 w 14131234"/>
              <a:gd name="connsiteY185" fmla="*/ 1203179 h 2918636"/>
              <a:gd name="connsiteX186" fmla="*/ 11725172 w 14131234"/>
              <a:gd name="connsiteY186" fmla="*/ 1041367 h 2918636"/>
              <a:gd name="connsiteX187" fmla="*/ 11721166 w 14131234"/>
              <a:gd name="connsiteY187" fmla="*/ 1041367 h 2918636"/>
              <a:gd name="connsiteX188" fmla="*/ 11721166 w 14131234"/>
              <a:gd name="connsiteY188" fmla="*/ 1221603 h 2918636"/>
              <a:gd name="connsiteX189" fmla="*/ 11713957 w 14131234"/>
              <a:gd name="connsiteY189" fmla="*/ 1221603 h 2918636"/>
              <a:gd name="connsiteX190" fmla="*/ 11713957 w 14131234"/>
              <a:gd name="connsiteY190" fmla="*/ 1210389 h 2918636"/>
              <a:gd name="connsiteX191" fmla="*/ 11706747 w 14131234"/>
              <a:gd name="connsiteY191" fmla="*/ 1210389 h 2918636"/>
              <a:gd name="connsiteX192" fmla="*/ 11706747 w 14131234"/>
              <a:gd name="connsiteY192" fmla="*/ 1220001 h 2918636"/>
              <a:gd name="connsiteX193" fmla="*/ 11700339 w 14131234"/>
              <a:gd name="connsiteY193" fmla="*/ 1220001 h 2918636"/>
              <a:gd name="connsiteX194" fmla="*/ 11700339 w 14131234"/>
              <a:gd name="connsiteY194" fmla="*/ 1208786 h 2918636"/>
              <a:gd name="connsiteX195" fmla="*/ 11694731 w 14131234"/>
              <a:gd name="connsiteY195" fmla="*/ 1208786 h 2918636"/>
              <a:gd name="connsiteX196" fmla="*/ 11694731 w 14131234"/>
              <a:gd name="connsiteY196" fmla="*/ 1242431 h 2918636"/>
              <a:gd name="connsiteX197" fmla="*/ 11681114 w 14131234"/>
              <a:gd name="connsiteY197" fmla="*/ 1242431 h 2918636"/>
              <a:gd name="connsiteX198" fmla="*/ 11681114 w 14131234"/>
              <a:gd name="connsiteY198" fmla="*/ 1353777 h 2918636"/>
              <a:gd name="connsiteX199" fmla="*/ 11676308 w 14131234"/>
              <a:gd name="connsiteY199" fmla="*/ 1353777 h 2918636"/>
              <a:gd name="connsiteX200" fmla="*/ 11676308 w 14131234"/>
              <a:gd name="connsiteY200" fmla="*/ 1358583 h 2918636"/>
              <a:gd name="connsiteX201" fmla="*/ 11680313 w 14131234"/>
              <a:gd name="connsiteY201" fmla="*/ 1358583 h 2918636"/>
              <a:gd name="connsiteX202" fmla="*/ 11680313 w 14131234"/>
              <a:gd name="connsiteY202" fmla="*/ 1368997 h 2918636"/>
              <a:gd name="connsiteX203" fmla="*/ 11649873 w 14131234"/>
              <a:gd name="connsiteY203" fmla="*/ 1368997 h 2918636"/>
              <a:gd name="connsiteX204" fmla="*/ 11649873 w 14131234"/>
              <a:gd name="connsiteY204" fmla="*/ 1364190 h 2918636"/>
              <a:gd name="connsiteX205" fmla="*/ 11641862 w 14131234"/>
              <a:gd name="connsiteY205" fmla="*/ 1364190 h 2918636"/>
              <a:gd name="connsiteX206" fmla="*/ 11641862 w 14131234"/>
              <a:gd name="connsiteY206" fmla="*/ 1370599 h 2918636"/>
              <a:gd name="connsiteX207" fmla="*/ 11616229 w 14131234"/>
              <a:gd name="connsiteY207" fmla="*/ 1370599 h 2918636"/>
              <a:gd name="connsiteX208" fmla="*/ 11616229 w 14131234"/>
              <a:gd name="connsiteY208" fmla="*/ 1405845 h 2918636"/>
              <a:gd name="connsiteX209" fmla="*/ 11602610 w 14131234"/>
              <a:gd name="connsiteY209" fmla="*/ 1405845 h 2918636"/>
              <a:gd name="connsiteX210" fmla="*/ 11602610 w 14131234"/>
              <a:gd name="connsiteY210" fmla="*/ 1397835 h 2918636"/>
              <a:gd name="connsiteX211" fmla="*/ 11561757 w 14131234"/>
              <a:gd name="connsiteY211" fmla="*/ 1397835 h 2918636"/>
              <a:gd name="connsiteX212" fmla="*/ 11561757 w 14131234"/>
              <a:gd name="connsiteY212" fmla="*/ 1323337 h 2918636"/>
              <a:gd name="connsiteX213" fmla="*/ 11549741 w 14131234"/>
              <a:gd name="connsiteY213" fmla="*/ 1323337 h 2918636"/>
              <a:gd name="connsiteX214" fmla="*/ 11549741 w 14131234"/>
              <a:gd name="connsiteY214" fmla="*/ 1345766 h 2918636"/>
              <a:gd name="connsiteX215" fmla="*/ 11536124 w 14131234"/>
              <a:gd name="connsiteY215" fmla="*/ 1345766 h 2918636"/>
              <a:gd name="connsiteX216" fmla="*/ 11536124 w 14131234"/>
              <a:gd name="connsiteY216" fmla="*/ 1337756 h 2918636"/>
              <a:gd name="connsiteX217" fmla="*/ 11528113 w 14131234"/>
              <a:gd name="connsiteY217" fmla="*/ 1337756 h 2918636"/>
              <a:gd name="connsiteX218" fmla="*/ 11528113 w 14131234"/>
              <a:gd name="connsiteY218" fmla="*/ 1344965 h 2918636"/>
              <a:gd name="connsiteX219" fmla="*/ 11504883 w 14131234"/>
              <a:gd name="connsiteY219" fmla="*/ 1344965 h 2918636"/>
              <a:gd name="connsiteX220" fmla="*/ 11504883 w 14131234"/>
              <a:gd name="connsiteY220" fmla="*/ 1018937 h 2918636"/>
              <a:gd name="connsiteX221" fmla="*/ 11496872 w 14131234"/>
              <a:gd name="connsiteY221" fmla="*/ 1018937 h 2918636"/>
              <a:gd name="connsiteX222" fmla="*/ 11496872 w 14131234"/>
              <a:gd name="connsiteY222" fmla="*/ 1099844 h 2918636"/>
              <a:gd name="connsiteX223" fmla="*/ 11435192 w 14131234"/>
              <a:gd name="connsiteY223" fmla="*/ 1099844 h 2918636"/>
              <a:gd name="connsiteX224" fmla="*/ 11435192 w 14131234"/>
              <a:gd name="connsiteY224" fmla="*/ 1018937 h 2918636"/>
              <a:gd name="connsiteX225" fmla="*/ 11429584 w 14131234"/>
              <a:gd name="connsiteY225" fmla="*/ 1018937 h 2918636"/>
              <a:gd name="connsiteX226" fmla="*/ 11429584 w 14131234"/>
              <a:gd name="connsiteY226" fmla="*/ 1083021 h 2918636"/>
              <a:gd name="connsiteX227" fmla="*/ 11408756 w 14131234"/>
              <a:gd name="connsiteY227" fmla="*/ 1083021 h 2918636"/>
              <a:gd name="connsiteX228" fmla="*/ 11408756 w 14131234"/>
              <a:gd name="connsiteY228" fmla="*/ 1099844 h 2918636"/>
              <a:gd name="connsiteX229" fmla="*/ 11339866 w 14131234"/>
              <a:gd name="connsiteY229" fmla="*/ 1099844 h 2918636"/>
              <a:gd name="connsiteX230" fmla="*/ 11339866 w 14131234"/>
              <a:gd name="connsiteY230" fmla="*/ 1062995 h 2918636"/>
              <a:gd name="connsiteX231" fmla="*/ 11260562 w 14131234"/>
              <a:gd name="connsiteY231" fmla="*/ 1062995 h 2918636"/>
              <a:gd name="connsiteX232" fmla="*/ 11260562 w 14131234"/>
              <a:gd name="connsiteY232" fmla="*/ 1054985 h 2918636"/>
              <a:gd name="connsiteX233" fmla="*/ 11237331 w 14131234"/>
              <a:gd name="connsiteY233" fmla="*/ 1054985 h 2918636"/>
              <a:gd name="connsiteX234" fmla="*/ 11220509 w 14131234"/>
              <a:gd name="connsiteY234" fmla="*/ 1067000 h 2918636"/>
              <a:gd name="connsiteX235" fmla="*/ 11205289 w 14131234"/>
              <a:gd name="connsiteY235" fmla="*/ 1067000 h 2918636"/>
              <a:gd name="connsiteX236" fmla="*/ 11205289 w 14131234"/>
              <a:gd name="connsiteY236" fmla="*/ 1056587 h 2918636"/>
              <a:gd name="connsiteX237" fmla="*/ 11150017 w 14131234"/>
              <a:gd name="connsiteY237" fmla="*/ 1056587 h 2918636"/>
              <a:gd name="connsiteX238" fmla="*/ 11150017 w 14131234"/>
              <a:gd name="connsiteY238" fmla="*/ 1062995 h 2918636"/>
              <a:gd name="connsiteX239" fmla="*/ 11136399 w 14131234"/>
              <a:gd name="connsiteY239" fmla="*/ 1062995 h 2918636"/>
              <a:gd name="connsiteX240" fmla="*/ 11136399 w 14131234"/>
              <a:gd name="connsiteY240" fmla="*/ 1054985 h 2918636"/>
              <a:gd name="connsiteX241" fmla="*/ 11054692 w 14131234"/>
              <a:gd name="connsiteY241" fmla="*/ 1054985 h 2918636"/>
              <a:gd name="connsiteX242" fmla="*/ 11033063 w 14131234"/>
              <a:gd name="connsiteY242" fmla="*/ 1071006 h 2918636"/>
              <a:gd name="connsiteX243" fmla="*/ 10942545 w 14131234"/>
              <a:gd name="connsiteY243" fmla="*/ 1071006 h 2918636"/>
              <a:gd name="connsiteX244" fmla="*/ 10942545 w 14131234"/>
              <a:gd name="connsiteY244" fmla="*/ 1085425 h 2918636"/>
              <a:gd name="connsiteX245" fmla="*/ 10886471 w 14131234"/>
              <a:gd name="connsiteY245" fmla="*/ 1085425 h 2918636"/>
              <a:gd name="connsiteX246" fmla="*/ 10886471 w 14131234"/>
              <a:gd name="connsiteY246" fmla="*/ 1018937 h 2918636"/>
              <a:gd name="connsiteX247" fmla="*/ 10880864 w 14131234"/>
              <a:gd name="connsiteY247" fmla="*/ 1018937 h 2918636"/>
              <a:gd name="connsiteX248" fmla="*/ 10880864 w 14131234"/>
              <a:gd name="connsiteY248" fmla="*/ 1077414 h 2918636"/>
              <a:gd name="connsiteX249" fmla="*/ 10864842 w 14131234"/>
              <a:gd name="connsiteY249" fmla="*/ 1077414 h 2918636"/>
              <a:gd name="connsiteX250" fmla="*/ 10864842 w 14131234"/>
              <a:gd name="connsiteY250" fmla="*/ 1103849 h 2918636"/>
              <a:gd name="connsiteX251" fmla="*/ 10841612 w 14131234"/>
              <a:gd name="connsiteY251" fmla="*/ 1103849 h 2918636"/>
              <a:gd name="connsiteX252" fmla="*/ 10841612 w 14131234"/>
              <a:gd name="connsiteY252" fmla="*/ 1133488 h 2918636"/>
              <a:gd name="connsiteX253" fmla="*/ 10810372 w 14131234"/>
              <a:gd name="connsiteY253" fmla="*/ 1133488 h 2918636"/>
              <a:gd name="connsiteX254" fmla="*/ 10810372 w 14131234"/>
              <a:gd name="connsiteY254" fmla="*/ 1125477 h 2918636"/>
              <a:gd name="connsiteX255" fmla="*/ 10787141 w 14131234"/>
              <a:gd name="connsiteY255" fmla="*/ 1125477 h 2918636"/>
              <a:gd name="connsiteX256" fmla="*/ 10787141 w 14131234"/>
              <a:gd name="connsiteY256" fmla="*/ 1147907 h 2918636"/>
              <a:gd name="connsiteX257" fmla="*/ 10767915 w 14131234"/>
              <a:gd name="connsiteY257" fmla="*/ 1166331 h 2918636"/>
              <a:gd name="connsiteX258" fmla="*/ 10767915 w 14131234"/>
              <a:gd name="connsiteY258" fmla="*/ 1339358 h 2918636"/>
              <a:gd name="connsiteX259" fmla="*/ 10760706 w 14131234"/>
              <a:gd name="connsiteY259" fmla="*/ 1347368 h 2918636"/>
              <a:gd name="connsiteX260" fmla="*/ 10760706 w 14131234"/>
              <a:gd name="connsiteY260" fmla="*/ 1377808 h 2918636"/>
              <a:gd name="connsiteX261" fmla="*/ 10753496 w 14131234"/>
              <a:gd name="connsiteY261" fmla="*/ 1377808 h 2918636"/>
              <a:gd name="connsiteX262" fmla="*/ 10753496 w 14131234"/>
              <a:gd name="connsiteY262" fmla="*/ 1385819 h 2918636"/>
              <a:gd name="connsiteX263" fmla="*/ 10731067 w 14131234"/>
              <a:gd name="connsiteY263" fmla="*/ 1385819 h 2918636"/>
              <a:gd name="connsiteX264" fmla="*/ 10731067 w 14131234"/>
              <a:gd name="connsiteY264" fmla="*/ 785831 h 2918636"/>
              <a:gd name="connsiteX265" fmla="*/ 10695020 w 14131234"/>
              <a:gd name="connsiteY265" fmla="*/ 785831 h 2918636"/>
              <a:gd name="connsiteX266" fmla="*/ 10695020 w 14131234"/>
              <a:gd name="connsiteY266" fmla="*/ 777020 h 2918636"/>
              <a:gd name="connsiteX267" fmla="*/ 10680601 w 14131234"/>
              <a:gd name="connsiteY267" fmla="*/ 777020 h 2918636"/>
              <a:gd name="connsiteX268" fmla="*/ 10680601 w 14131234"/>
              <a:gd name="connsiteY268" fmla="*/ 785030 h 2918636"/>
              <a:gd name="connsiteX269" fmla="*/ 10646156 w 14131234"/>
              <a:gd name="connsiteY269" fmla="*/ 785030 h 2918636"/>
              <a:gd name="connsiteX270" fmla="*/ 10646156 w 14131234"/>
              <a:gd name="connsiteY270" fmla="*/ 563940 h 2918636"/>
              <a:gd name="connsiteX271" fmla="*/ 10595689 w 14131234"/>
              <a:gd name="connsiteY271" fmla="*/ 563940 h 2918636"/>
              <a:gd name="connsiteX272" fmla="*/ 10595689 w 14131234"/>
              <a:gd name="connsiteY272" fmla="*/ 504662 h 2918636"/>
              <a:gd name="connsiteX273" fmla="*/ 10588480 w 14131234"/>
              <a:gd name="connsiteY273" fmla="*/ 504662 h 2918636"/>
              <a:gd name="connsiteX274" fmla="*/ 10588480 w 14131234"/>
              <a:gd name="connsiteY274" fmla="*/ 541511 h 2918636"/>
              <a:gd name="connsiteX275" fmla="*/ 10547626 w 14131234"/>
              <a:gd name="connsiteY275" fmla="*/ 541511 h 2918636"/>
              <a:gd name="connsiteX276" fmla="*/ 10547626 w 14131234"/>
              <a:gd name="connsiteY276" fmla="*/ 528694 h 2918636"/>
              <a:gd name="connsiteX277" fmla="*/ 10542019 w 14131234"/>
              <a:gd name="connsiteY277" fmla="*/ 528694 h 2918636"/>
              <a:gd name="connsiteX278" fmla="*/ 10542019 w 14131234"/>
              <a:gd name="connsiteY278" fmla="*/ 539108 h 2918636"/>
              <a:gd name="connsiteX279" fmla="*/ 10453904 w 14131234"/>
              <a:gd name="connsiteY279" fmla="*/ 539108 h 2918636"/>
              <a:gd name="connsiteX280" fmla="*/ 10453904 w 14131234"/>
              <a:gd name="connsiteY280" fmla="*/ 504662 h 2918636"/>
              <a:gd name="connsiteX281" fmla="*/ 10448296 w 14131234"/>
              <a:gd name="connsiteY281" fmla="*/ 504662 h 2918636"/>
              <a:gd name="connsiteX282" fmla="*/ 10448296 w 14131234"/>
              <a:gd name="connsiteY282" fmla="*/ 552725 h 2918636"/>
              <a:gd name="connsiteX283" fmla="*/ 10435479 w 14131234"/>
              <a:gd name="connsiteY283" fmla="*/ 552725 h 2918636"/>
              <a:gd name="connsiteX284" fmla="*/ 10435479 w 14131234"/>
              <a:gd name="connsiteY284" fmla="*/ 546317 h 2918636"/>
              <a:gd name="connsiteX285" fmla="*/ 10425867 w 14131234"/>
              <a:gd name="connsiteY285" fmla="*/ 546317 h 2918636"/>
              <a:gd name="connsiteX286" fmla="*/ 10425867 w 14131234"/>
              <a:gd name="connsiteY286" fmla="*/ 573553 h 2918636"/>
              <a:gd name="connsiteX287" fmla="*/ 10377804 w 14131234"/>
              <a:gd name="connsiteY287" fmla="*/ 573553 h 2918636"/>
              <a:gd name="connsiteX288" fmla="*/ 10360981 w 14131234"/>
              <a:gd name="connsiteY288" fmla="*/ 585569 h 2918636"/>
              <a:gd name="connsiteX289" fmla="*/ 10360981 w 14131234"/>
              <a:gd name="connsiteY289" fmla="*/ 863533 h 2918636"/>
              <a:gd name="connsiteX290" fmla="*/ 10364185 w 14131234"/>
              <a:gd name="connsiteY290" fmla="*/ 863533 h 2918636"/>
              <a:gd name="connsiteX291" fmla="*/ 10364185 w 14131234"/>
              <a:gd name="connsiteY291" fmla="*/ 877952 h 2918636"/>
              <a:gd name="connsiteX292" fmla="*/ 10360981 w 14131234"/>
              <a:gd name="connsiteY292" fmla="*/ 877952 h 2918636"/>
              <a:gd name="connsiteX293" fmla="*/ 10360981 w 14131234"/>
              <a:gd name="connsiteY293" fmla="*/ 1441091 h 2918636"/>
              <a:gd name="connsiteX294" fmla="*/ 10351369 w 14131234"/>
              <a:gd name="connsiteY294" fmla="*/ 1451505 h 2918636"/>
              <a:gd name="connsiteX295" fmla="*/ 10351369 w 14131234"/>
              <a:gd name="connsiteY295" fmla="*/ 1466725 h 2918636"/>
              <a:gd name="connsiteX296" fmla="*/ 10300101 w 14131234"/>
              <a:gd name="connsiteY296" fmla="*/ 1466725 h 2918636"/>
              <a:gd name="connsiteX297" fmla="*/ 10300101 w 14131234"/>
              <a:gd name="connsiteY297" fmla="*/ 1484348 h 2918636"/>
              <a:gd name="connsiteX298" fmla="*/ 10306510 w 14131234"/>
              <a:gd name="connsiteY298" fmla="*/ 1484348 h 2918636"/>
              <a:gd name="connsiteX299" fmla="*/ 10306510 w 14131234"/>
              <a:gd name="connsiteY299" fmla="*/ 1509181 h 2918636"/>
              <a:gd name="connsiteX300" fmla="*/ 10245630 w 14131234"/>
              <a:gd name="connsiteY300" fmla="*/ 1509181 h 2918636"/>
              <a:gd name="connsiteX301" fmla="*/ 10245630 w 14131234"/>
              <a:gd name="connsiteY301" fmla="*/ 1414657 h 2918636"/>
              <a:gd name="connsiteX302" fmla="*/ 10207180 w 14131234"/>
              <a:gd name="connsiteY302" fmla="*/ 1414657 h 2918636"/>
              <a:gd name="connsiteX303" fmla="*/ 10206379 w 14131234"/>
              <a:gd name="connsiteY303" fmla="*/ 1256850 h 2918636"/>
              <a:gd name="connsiteX304" fmla="*/ 10137489 w 14131234"/>
              <a:gd name="connsiteY304" fmla="*/ 732962 h 2918636"/>
              <a:gd name="connsiteX305" fmla="*/ 9978079 w 14131234"/>
              <a:gd name="connsiteY305" fmla="*/ 485437 h 2918636"/>
              <a:gd name="connsiteX306" fmla="*/ 9818670 w 14131234"/>
              <a:gd name="connsiteY306" fmla="*/ 732962 h 2918636"/>
              <a:gd name="connsiteX307" fmla="*/ 9751381 w 14131234"/>
              <a:gd name="connsiteY307" fmla="*/ 1205582 h 2918636"/>
              <a:gd name="connsiteX308" fmla="*/ 9703318 w 14131234"/>
              <a:gd name="connsiteY308" fmla="*/ 1205582 h 2918636"/>
              <a:gd name="connsiteX309" fmla="*/ 9703318 w 14131234"/>
              <a:gd name="connsiteY309" fmla="*/ 1191163 h 2918636"/>
              <a:gd name="connsiteX310" fmla="*/ 9682491 w 14131234"/>
              <a:gd name="connsiteY310" fmla="*/ 1191163 h 2918636"/>
              <a:gd name="connsiteX311" fmla="*/ 9682491 w 14131234"/>
              <a:gd name="connsiteY311" fmla="*/ 1202378 h 2918636"/>
              <a:gd name="connsiteX312" fmla="*/ 9667271 w 14131234"/>
              <a:gd name="connsiteY312" fmla="*/ 1202378 h 2918636"/>
              <a:gd name="connsiteX313" fmla="*/ 9667271 w 14131234"/>
              <a:gd name="connsiteY313" fmla="*/ 1199174 h 2918636"/>
              <a:gd name="connsiteX314" fmla="*/ 9653653 w 14131234"/>
              <a:gd name="connsiteY314" fmla="*/ 1199174 h 2918636"/>
              <a:gd name="connsiteX315" fmla="*/ 9653653 w 14131234"/>
              <a:gd name="connsiteY315" fmla="*/ 1210389 h 2918636"/>
              <a:gd name="connsiteX316" fmla="*/ 9592774 w 14131234"/>
              <a:gd name="connsiteY316" fmla="*/ 1210389 h 2918636"/>
              <a:gd name="connsiteX317" fmla="*/ 9592774 w 14131234"/>
              <a:gd name="connsiteY317" fmla="*/ 1238425 h 2918636"/>
              <a:gd name="connsiteX318" fmla="*/ 9557527 w 14131234"/>
              <a:gd name="connsiteY318" fmla="*/ 1238425 h 2918636"/>
              <a:gd name="connsiteX319" fmla="*/ 9557527 w 14131234"/>
              <a:gd name="connsiteY319" fmla="*/ 1372201 h 2918636"/>
              <a:gd name="connsiteX320" fmla="*/ 9544711 w 14131234"/>
              <a:gd name="connsiteY320" fmla="*/ 1372201 h 2918636"/>
              <a:gd name="connsiteX321" fmla="*/ 9544711 w 14131234"/>
              <a:gd name="connsiteY321" fmla="*/ 1423468 h 2918636"/>
              <a:gd name="connsiteX322" fmla="*/ 9522281 w 14131234"/>
              <a:gd name="connsiteY322" fmla="*/ 1423468 h 2918636"/>
              <a:gd name="connsiteX323" fmla="*/ 9522281 w 14131234"/>
              <a:gd name="connsiteY323" fmla="*/ 1306515 h 2918636"/>
              <a:gd name="connsiteX324" fmla="*/ 9514270 w 14131234"/>
              <a:gd name="connsiteY324" fmla="*/ 1306515 h 2918636"/>
              <a:gd name="connsiteX325" fmla="*/ 9514270 w 14131234"/>
              <a:gd name="connsiteY325" fmla="*/ 1335353 h 2918636"/>
              <a:gd name="connsiteX326" fmla="*/ 9475819 w 14131234"/>
              <a:gd name="connsiteY326" fmla="*/ 1335353 h 2918636"/>
              <a:gd name="connsiteX327" fmla="*/ 9475819 w 14131234"/>
              <a:gd name="connsiteY327" fmla="*/ 1223205 h 2918636"/>
              <a:gd name="connsiteX328" fmla="*/ 9432563 w 14131234"/>
              <a:gd name="connsiteY328" fmla="*/ 1223205 h 2918636"/>
              <a:gd name="connsiteX329" fmla="*/ 9432563 w 14131234"/>
              <a:gd name="connsiteY329" fmla="*/ 1204781 h 2918636"/>
              <a:gd name="connsiteX330" fmla="*/ 9364474 w 14131234"/>
              <a:gd name="connsiteY330" fmla="*/ 1204781 h 2918636"/>
              <a:gd name="connsiteX331" fmla="*/ 9364474 w 14131234"/>
              <a:gd name="connsiteY331" fmla="*/ 1155917 h 2918636"/>
              <a:gd name="connsiteX332" fmla="*/ 9352458 w 14131234"/>
              <a:gd name="connsiteY332" fmla="*/ 1155917 h 2918636"/>
              <a:gd name="connsiteX333" fmla="*/ 9352458 w 14131234"/>
              <a:gd name="connsiteY333" fmla="*/ 1201577 h 2918636"/>
              <a:gd name="connsiteX334" fmla="*/ 9338039 w 14131234"/>
              <a:gd name="connsiteY334" fmla="*/ 1201577 h 2918636"/>
              <a:gd name="connsiteX335" fmla="*/ 9338039 w 14131234"/>
              <a:gd name="connsiteY335" fmla="*/ 1215996 h 2918636"/>
              <a:gd name="connsiteX336" fmla="*/ 9325222 w 14131234"/>
              <a:gd name="connsiteY336" fmla="*/ 1215996 h 2918636"/>
              <a:gd name="connsiteX337" fmla="*/ 9325222 w 14131234"/>
              <a:gd name="connsiteY337" fmla="*/ 1244033 h 2918636"/>
              <a:gd name="connsiteX338" fmla="*/ 9282766 w 14131234"/>
              <a:gd name="connsiteY338" fmla="*/ 1244033 h 2918636"/>
              <a:gd name="connsiteX339" fmla="*/ 9282766 w 14131234"/>
              <a:gd name="connsiteY339" fmla="*/ 1393028 h 2918636"/>
              <a:gd name="connsiteX340" fmla="*/ 9248322 w 14131234"/>
              <a:gd name="connsiteY340" fmla="*/ 1393028 h 2918636"/>
              <a:gd name="connsiteX341" fmla="*/ 9248322 w 14131234"/>
              <a:gd name="connsiteY341" fmla="*/ 672082 h 2918636"/>
              <a:gd name="connsiteX342" fmla="*/ 9195451 w 14131234"/>
              <a:gd name="connsiteY342" fmla="*/ 672082 h 2918636"/>
              <a:gd name="connsiteX343" fmla="*/ 9195451 w 14131234"/>
              <a:gd name="connsiteY343" fmla="*/ 647250 h 2918636"/>
              <a:gd name="connsiteX344" fmla="*/ 9201059 w 14131234"/>
              <a:gd name="connsiteY344" fmla="*/ 647250 h 2918636"/>
              <a:gd name="connsiteX345" fmla="*/ 9201059 w 14131234"/>
              <a:gd name="connsiteY345" fmla="*/ 292384 h 2918636"/>
              <a:gd name="connsiteX346" fmla="*/ 9191446 w 14131234"/>
              <a:gd name="connsiteY346" fmla="*/ 292384 h 2918636"/>
              <a:gd name="connsiteX347" fmla="*/ 9191446 w 14131234"/>
              <a:gd name="connsiteY347" fmla="*/ 284373 h 2918636"/>
              <a:gd name="connsiteX348" fmla="*/ 9164211 w 14131234"/>
              <a:gd name="connsiteY348" fmla="*/ 284373 h 2918636"/>
              <a:gd name="connsiteX349" fmla="*/ 9164211 w 14131234"/>
              <a:gd name="connsiteY349" fmla="*/ 289981 h 2918636"/>
              <a:gd name="connsiteX350" fmla="*/ 8940718 w 14131234"/>
              <a:gd name="connsiteY350" fmla="*/ 289981 h 2918636"/>
              <a:gd name="connsiteX351" fmla="*/ 8940718 w 14131234"/>
              <a:gd name="connsiteY351" fmla="*/ 297991 h 2918636"/>
              <a:gd name="connsiteX352" fmla="*/ 8891854 w 14131234"/>
              <a:gd name="connsiteY352" fmla="*/ 297991 h 2918636"/>
              <a:gd name="connsiteX353" fmla="*/ 8891854 w 14131234"/>
              <a:gd name="connsiteY353" fmla="*/ 285174 h 2918636"/>
              <a:gd name="connsiteX354" fmla="*/ 8874230 w 14131234"/>
              <a:gd name="connsiteY354" fmla="*/ 285174 h 2918636"/>
              <a:gd name="connsiteX355" fmla="*/ 8874230 w 14131234"/>
              <a:gd name="connsiteY355" fmla="*/ 1401039 h 2918636"/>
              <a:gd name="connsiteX356" fmla="*/ 8817356 w 14131234"/>
              <a:gd name="connsiteY356" fmla="*/ 1401039 h 2918636"/>
              <a:gd name="connsiteX357" fmla="*/ 8817356 w 14131234"/>
              <a:gd name="connsiteY357" fmla="*/ 1415458 h 2918636"/>
              <a:gd name="connsiteX358" fmla="*/ 8802136 w 14131234"/>
              <a:gd name="connsiteY358" fmla="*/ 1415458 h 2918636"/>
              <a:gd name="connsiteX359" fmla="*/ 8802136 w 14131234"/>
              <a:gd name="connsiteY359" fmla="*/ 1409049 h 2918636"/>
              <a:gd name="connsiteX360" fmla="*/ 8746062 w 14131234"/>
              <a:gd name="connsiteY360" fmla="*/ 1409049 h 2918636"/>
              <a:gd name="connsiteX361" fmla="*/ 8746062 w 14131234"/>
              <a:gd name="connsiteY361" fmla="*/ 1354578 h 2918636"/>
              <a:gd name="connsiteX362" fmla="*/ 8739654 w 14131234"/>
              <a:gd name="connsiteY362" fmla="*/ 1354578 h 2918636"/>
              <a:gd name="connsiteX363" fmla="*/ 8739654 w 14131234"/>
              <a:gd name="connsiteY363" fmla="*/ 1438688 h 2918636"/>
              <a:gd name="connsiteX364" fmla="*/ 8678774 w 14131234"/>
              <a:gd name="connsiteY364" fmla="*/ 1438688 h 2918636"/>
              <a:gd name="connsiteX365" fmla="*/ 8678774 w 14131234"/>
              <a:gd name="connsiteY365" fmla="*/ 1563652 h 2918636"/>
              <a:gd name="connsiteX366" fmla="*/ 8673167 w 14131234"/>
              <a:gd name="connsiteY366" fmla="*/ 1563652 h 2918636"/>
              <a:gd name="connsiteX367" fmla="*/ 8644329 w 14131234"/>
              <a:gd name="connsiteY367" fmla="*/ 1303311 h 2918636"/>
              <a:gd name="connsiteX368" fmla="*/ 8644329 w 14131234"/>
              <a:gd name="connsiteY368" fmla="*/ 805057 h 2918636"/>
              <a:gd name="connsiteX369" fmla="*/ 8305484 w 14131234"/>
              <a:gd name="connsiteY369" fmla="*/ 805057 h 2918636"/>
              <a:gd name="connsiteX370" fmla="*/ 8305484 w 14131234"/>
              <a:gd name="connsiteY370" fmla="*/ 1364190 h 2918636"/>
              <a:gd name="connsiteX371" fmla="*/ 8265431 w 14131234"/>
              <a:gd name="connsiteY371" fmla="*/ 1364190 h 2918636"/>
              <a:gd name="connsiteX372" fmla="*/ 8265431 w 14131234"/>
              <a:gd name="connsiteY372" fmla="*/ 1374604 h 2918636"/>
              <a:gd name="connsiteX373" fmla="*/ 8243002 w 14131234"/>
              <a:gd name="connsiteY373" fmla="*/ 1374604 h 2918636"/>
              <a:gd name="connsiteX374" fmla="*/ 8243002 w 14131234"/>
              <a:gd name="connsiteY374" fmla="*/ 1031754 h 2918636"/>
              <a:gd name="connsiteX375" fmla="*/ 8234191 w 14131234"/>
              <a:gd name="connsiteY375" fmla="*/ 1031754 h 2918636"/>
              <a:gd name="connsiteX376" fmla="*/ 8234191 w 14131234"/>
              <a:gd name="connsiteY376" fmla="*/ 867539 h 2918636"/>
              <a:gd name="connsiteX377" fmla="*/ 8181321 w 14131234"/>
              <a:gd name="connsiteY377" fmla="*/ 867539 h 2918636"/>
              <a:gd name="connsiteX378" fmla="*/ 8181321 w 14131234"/>
              <a:gd name="connsiteY378" fmla="*/ 809863 h 2918636"/>
              <a:gd name="connsiteX379" fmla="*/ 8160494 w 14131234"/>
              <a:gd name="connsiteY379" fmla="*/ 809863 h 2918636"/>
              <a:gd name="connsiteX380" fmla="*/ 8160494 w 14131234"/>
              <a:gd name="connsiteY380" fmla="*/ 821078 h 2918636"/>
              <a:gd name="connsiteX381" fmla="*/ 8114033 w 14131234"/>
              <a:gd name="connsiteY381" fmla="*/ 821078 h 2918636"/>
              <a:gd name="connsiteX382" fmla="*/ 8114033 w 14131234"/>
              <a:gd name="connsiteY382" fmla="*/ 809062 h 2918636"/>
              <a:gd name="connsiteX383" fmla="*/ 8060363 w 14131234"/>
              <a:gd name="connsiteY383" fmla="*/ 809062 h 2918636"/>
              <a:gd name="connsiteX384" fmla="*/ 8060363 w 14131234"/>
              <a:gd name="connsiteY384" fmla="*/ 820277 h 2918636"/>
              <a:gd name="connsiteX385" fmla="*/ 8035530 w 14131234"/>
              <a:gd name="connsiteY385" fmla="*/ 820277 h 2918636"/>
              <a:gd name="connsiteX386" fmla="*/ 8035530 w 14131234"/>
              <a:gd name="connsiteY386" fmla="*/ 935628 h 2918636"/>
              <a:gd name="connsiteX387" fmla="*/ 7976252 w 14131234"/>
              <a:gd name="connsiteY387" fmla="*/ 935628 h 2918636"/>
              <a:gd name="connsiteX388" fmla="*/ 7976252 w 14131234"/>
              <a:gd name="connsiteY388" fmla="*/ 1091833 h 2918636"/>
              <a:gd name="connsiteX389" fmla="*/ 7961032 w 14131234"/>
              <a:gd name="connsiteY389" fmla="*/ 1091833 h 2918636"/>
              <a:gd name="connsiteX390" fmla="*/ 7952221 w 14131234"/>
              <a:gd name="connsiteY390" fmla="*/ 1101446 h 2918636"/>
              <a:gd name="connsiteX391" fmla="*/ 7952221 w 14131234"/>
              <a:gd name="connsiteY391" fmla="*/ 1331347 h 2918636"/>
              <a:gd name="connsiteX392" fmla="*/ 7932995 w 14131234"/>
              <a:gd name="connsiteY392" fmla="*/ 1331347 h 2918636"/>
              <a:gd name="connsiteX393" fmla="*/ 7932995 w 14131234"/>
              <a:gd name="connsiteY393" fmla="*/ 1422667 h 2918636"/>
              <a:gd name="connsiteX394" fmla="*/ 7865707 w 14131234"/>
              <a:gd name="connsiteY394" fmla="*/ 1422667 h 2918636"/>
              <a:gd name="connsiteX395" fmla="*/ 7741544 w 14131234"/>
              <a:gd name="connsiteY395" fmla="*/ 416547 h 2918636"/>
              <a:gd name="connsiteX396" fmla="*/ 7155175 w 14131234"/>
              <a:gd name="connsiteY396" fmla="*/ 525490 h 2918636"/>
              <a:gd name="connsiteX397" fmla="*/ 7016593 w 14131234"/>
              <a:gd name="connsiteY397" fmla="*/ 631228 h 2918636"/>
              <a:gd name="connsiteX398" fmla="*/ 6929278 w 14131234"/>
              <a:gd name="connsiteY398" fmla="*/ 1228012 h 2918636"/>
              <a:gd name="connsiteX399" fmla="*/ 6902843 w 14131234"/>
              <a:gd name="connsiteY399" fmla="*/ 1228012 h 2918636"/>
              <a:gd name="connsiteX400" fmla="*/ 6902843 w 14131234"/>
              <a:gd name="connsiteY400" fmla="*/ 1199174 h 2918636"/>
              <a:gd name="connsiteX401" fmla="*/ 6893231 w 14131234"/>
              <a:gd name="connsiteY401" fmla="*/ 1199174 h 2918636"/>
              <a:gd name="connsiteX402" fmla="*/ 6893231 w 14131234"/>
              <a:gd name="connsiteY402" fmla="*/ 1124676 h 2918636"/>
              <a:gd name="connsiteX403" fmla="*/ 6876409 w 14131234"/>
              <a:gd name="connsiteY403" fmla="*/ 1124676 h 2918636"/>
              <a:gd name="connsiteX404" fmla="*/ 6876409 w 14131234"/>
              <a:gd name="connsiteY404" fmla="*/ 1135090 h 2918636"/>
              <a:gd name="connsiteX405" fmla="*/ 6813126 w 14131234"/>
              <a:gd name="connsiteY405" fmla="*/ 1135090 h 2918636"/>
              <a:gd name="connsiteX406" fmla="*/ 6813126 w 14131234"/>
              <a:gd name="connsiteY406" fmla="*/ 1212792 h 2918636"/>
              <a:gd name="connsiteX407" fmla="*/ 6737827 w 14131234"/>
              <a:gd name="connsiteY407" fmla="*/ 1212792 h 2918636"/>
              <a:gd name="connsiteX408" fmla="*/ 6737827 w 14131234"/>
              <a:gd name="connsiteY408" fmla="*/ 1232017 h 2918636"/>
              <a:gd name="connsiteX409" fmla="*/ 6743434 w 14131234"/>
              <a:gd name="connsiteY409" fmla="*/ 1232017 h 2918636"/>
              <a:gd name="connsiteX410" fmla="*/ 6743434 w 14131234"/>
              <a:gd name="connsiteY410" fmla="*/ 1318531 h 2918636"/>
              <a:gd name="connsiteX411" fmla="*/ 6721005 w 14131234"/>
              <a:gd name="connsiteY411" fmla="*/ 1318531 h 2918636"/>
              <a:gd name="connsiteX412" fmla="*/ 6721005 w 14131234"/>
              <a:gd name="connsiteY412" fmla="*/ 1562050 h 2918636"/>
              <a:gd name="connsiteX413" fmla="*/ 6682554 w 14131234"/>
              <a:gd name="connsiteY413" fmla="*/ 1562050 h 2918636"/>
              <a:gd name="connsiteX414" fmla="*/ 6682554 w 14131234"/>
              <a:gd name="connsiteY414" fmla="*/ 1539621 h 2918636"/>
              <a:gd name="connsiteX415" fmla="*/ 6640900 w 14131234"/>
              <a:gd name="connsiteY415" fmla="*/ 1539621 h 2918636"/>
              <a:gd name="connsiteX416" fmla="*/ 6640900 w 14131234"/>
              <a:gd name="connsiteY416" fmla="*/ 1489955 h 2918636"/>
              <a:gd name="connsiteX417" fmla="*/ 6632889 w 14131234"/>
              <a:gd name="connsiteY417" fmla="*/ 1489955 h 2918636"/>
              <a:gd name="connsiteX418" fmla="*/ 6632889 w 14131234"/>
              <a:gd name="connsiteY418" fmla="*/ 1283284 h 2918636"/>
              <a:gd name="connsiteX419" fmla="*/ 6576815 w 14131234"/>
              <a:gd name="connsiteY419" fmla="*/ 1283284 h 2918636"/>
              <a:gd name="connsiteX420" fmla="*/ 6539166 w 14131234"/>
              <a:gd name="connsiteY420" fmla="*/ 620815 h 2918636"/>
              <a:gd name="connsiteX421" fmla="*/ 6497512 w 14131234"/>
              <a:gd name="connsiteY421" fmla="*/ 28838 h 2918636"/>
              <a:gd name="connsiteX422" fmla="*/ 6461464 w 14131234"/>
              <a:gd name="connsiteY422" fmla="*/ 16021 h 2918636"/>
              <a:gd name="connsiteX423" fmla="*/ 6455857 w 14131234"/>
              <a:gd name="connsiteY423" fmla="*/ 16021 h 2918636"/>
              <a:gd name="connsiteX424" fmla="*/ 6455857 w 14131234"/>
              <a:gd name="connsiteY424" fmla="*/ 20026 h 2918636"/>
              <a:gd name="connsiteX425" fmla="*/ 6338102 w 14131234"/>
              <a:gd name="connsiteY425" fmla="*/ 20026 h 2918636"/>
              <a:gd name="connsiteX426" fmla="*/ 6338102 w 14131234"/>
              <a:gd name="connsiteY426" fmla="*/ 0 h 2918636"/>
              <a:gd name="connsiteX427" fmla="*/ 6326087 w 14131234"/>
              <a:gd name="connsiteY427" fmla="*/ 0 h 2918636"/>
              <a:gd name="connsiteX428" fmla="*/ 6326087 w 14131234"/>
              <a:gd name="connsiteY428" fmla="*/ 16021 h 2918636"/>
              <a:gd name="connsiteX429" fmla="*/ 6277223 w 14131234"/>
              <a:gd name="connsiteY429" fmla="*/ 16021 h 2918636"/>
              <a:gd name="connsiteX430" fmla="*/ 6258798 w 14131234"/>
              <a:gd name="connsiteY430" fmla="*/ 686501 h 2918636"/>
              <a:gd name="connsiteX431" fmla="*/ 6258798 w 14131234"/>
              <a:gd name="connsiteY431" fmla="*/ 1188760 h 2918636"/>
              <a:gd name="connsiteX432" fmla="*/ 6236369 w 14131234"/>
              <a:gd name="connsiteY432" fmla="*/ 1188760 h 2918636"/>
              <a:gd name="connsiteX433" fmla="*/ 6236369 w 14131234"/>
              <a:gd name="connsiteY433" fmla="*/ 1272871 h 2918636"/>
              <a:gd name="connsiteX434" fmla="*/ 6221950 w 14131234"/>
              <a:gd name="connsiteY434" fmla="*/ 1272871 h 2918636"/>
              <a:gd name="connsiteX435" fmla="*/ 6221950 w 14131234"/>
              <a:gd name="connsiteY435" fmla="*/ 1292897 h 2918636"/>
              <a:gd name="connsiteX436" fmla="*/ 6175489 w 14131234"/>
              <a:gd name="connsiteY436" fmla="*/ 1292897 h 2918636"/>
              <a:gd name="connsiteX437" fmla="*/ 6175489 w 14131234"/>
              <a:gd name="connsiteY437" fmla="*/ 1256850 h 2918636"/>
              <a:gd name="connsiteX438" fmla="*/ 6153861 w 14131234"/>
              <a:gd name="connsiteY438" fmla="*/ 1256850 h 2918636"/>
              <a:gd name="connsiteX439" fmla="*/ 6153861 w 14131234"/>
              <a:gd name="connsiteY439" fmla="*/ 1273672 h 2918636"/>
              <a:gd name="connsiteX440" fmla="*/ 6047321 w 14131234"/>
              <a:gd name="connsiteY440" fmla="*/ 1273672 h 2918636"/>
              <a:gd name="connsiteX441" fmla="*/ 6047321 w 14131234"/>
              <a:gd name="connsiteY441" fmla="*/ 948445 h 2918636"/>
              <a:gd name="connsiteX442" fmla="*/ 5960807 w 14131234"/>
              <a:gd name="connsiteY442" fmla="*/ 948445 h 2918636"/>
              <a:gd name="connsiteX443" fmla="*/ 5960807 w 14131234"/>
              <a:gd name="connsiteY443" fmla="*/ 930021 h 2918636"/>
              <a:gd name="connsiteX444" fmla="*/ 5924760 w 14131234"/>
              <a:gd name="connsiteY444" fmla="*/ 930021 h 2918636"/>
              <a:gd name="connsiteX445" fmla="*/ 5920755 w 14131234"/>
              <a:gd name="connsiteY445" fmla="*/ 938832 h 2918636"/>
              <a:gd name="connsiteX446" fmla="*/ 5822225 w 14131234"/>
              <a:gd name="connsiteY446" fmla="*/ 938832 h 2918636"/>
              <a:gd name="connsiteX447" fmla="*/ 5822225 w 14131234"/>
              <a:gd name="connsiteY447" fmla="*/ 961262 h 2918636"/>
              <a:gd name="connsiteX448" fmla="*/ 5787780 w 14131234"/>
              <a:gd name="connsiteY448" fmla="*/ 961262 h 2918636"/>
              <a:gd name="connsiteX449" fmla="*/ 5787780 w 14131234"/>
              <a:gd name="connsiteY449" fmla="*/ 1134289 h 2918636"/>
              <a:gd name="connsiteX450" fmla="*/ 5767754 w 14131234"/>
              <a:gd name="connsiteY450" fmla="*/ 1153514 h 2918636"/>
              <a:gd name="connsiteX451" fmla="*/ 5767754 w 14131234"/>
              <a:gd name="connsiteY451" fmla="*/ 1202378 h 2918636"/>
              <a:gd name="connsiteX452" fmla="*/ 5754937 w 14131234"/>
              <a:gd name="connsiteY452" fmla="*/ 1202378 h 2918636"/>
              <a:gd name="connsiteX453" fmla="*/ 5754937 w 14131234"/>
              <a:gd name="connsiteY453" fmla="*/ 1262457 h 2918636"/>
              <a:gd name="connsiteX454" fmla="*/ 5678036 w 14131234"/>
              <a:gd name="connsiteY454" fmla="*/ 1262457 h 2918636"/>
              <a:gd name="connsiteX455" fmla="*/ 5678036 w 14131234"/>
              <a:gd name="connsiteY455" fmla="*/ 1314525 h 2918636"/>
              <a:gd name="connsiteX456" fmla="*/ 5653204 w 14131234"/>
              <a:gd name="connsiteY456" fmla="*/ 1314525 h 2918636"/>
              <a:gd name="connsiteX457" fmla="*/ 5653204 w 14131234"/>
              <a:gd name="connsiteY457" fmla="*/ 1568459 h 2918636"/>
              <a:gd name="connsiteX458" fmla="*/ 5632376 w 14131234"/>
              <a:gd name="connsiteY458" fmla="*/ 1568459 h 2918636"/>
              <a:gd name="connsiteX459" fmla="*/ 5632376 w 14131234"/>
              <a:gd name="connsiteY459" fmla="*/ 904387 h 2918636"/>
              <a:gd name="connsiteX460" fmla="*/ 5577104 w 14131234"/>
              <a:gd name="connsiteY460" fmla="*/ 904387 h 2918636"/>
              <a:gd name="connsiteX461" fmla="*/ 5577104 w 14131234"/>
              <a:gd name="connsiteY461" fmla="*/ 890769 h 2918636"/>
              <a:gd name="connsiteX462" fmla="*/ 5421699 w 14131234"/>
              <a:gd name="connsiteY462" fmla="*/ 890769 h 2918636"/>
              <a:gd name="connsiteX463" fmla="*/ 5421699 w 14131234"/>
              <a:gd name="connsiteY463" fmla="*/ 901984 h 2918636"/>
              <a:gd name="connsiteX464" fmla="*/ 5384050 w 14131234"/>
              <a:gd name="connsiteY464" fmla="*/ 901984 h 2918636"/>
              <a:gd name="connsiteX465" fmla="*/ 5384050 w 14131234"/>
              <a:gd name="connsiteY465" fmla="*/ 1249640 h 2918636"/>
              <a:gd name="connsiteX466" fmla="*/ 5372836 w 14131234"/>
              <a:gd name="connsiteY466" fmla="*/ 1249640 h 2918636"/>
              <a:gd name="connsiteX467" fmla="*/ 5372836 w 14131234"/>
              <a:gd name="connsiteY467" fmla="*/ 1229614 h 2918636"/>
              <a:gd name="connsiteX468" fmla="*/ 5356815 w 14131234"/>
              <a:gd name="connsiteY468" fmla="*/ 1229614 h 2918636"/>
              <a:gd name="connsiteX469" fmla="*/ 5356815 w 14131234"/>
              <a:gd name="connsiteY469" fmla="*/ 1207184 h 2918636"/>
              <a:gd name="connsiteX470" fmla="*/ 5257484 w 14131234"/>
              <a:gd name="connsiteY470" fmla="*/ 1207184 h 2918636"/>
              <a:gd name="connsiteX471" fmla="*/ 5257484 w 14131234"/>
              <a:gd name="connsiteY471" fmla="*/ 1147106 h 2918636"/>
              <a:gd name="connsiteX472" fmla="*/ 5250275 w 14131234"/>
              <a:gd name="connsiteY472" fmla="*/ 1147106 h 2918636"/>
              <a:gd name="connsiteX473" fmla="*/ 5250275 w 14131234"/>
              <a:gd name="connsiteY473" fmla="*/ 1259253 h 2918636"/>
              <a:gd name="connsiteX474" fmla="*/ 5215830 w 14131234"/>
              <a:gd name="connsiteY474" fmla="*/ 1256850 h 2918636"/>
              <a:gd name="connsiteX475" fmla="*/ 5215830 w 14131234"/>
              <a:gd name="connsiteY475" fmla="*/ 986895 h 2918636"/>
              <a:gd name="connsiteX476" fmla="*/ 5211023 w 14131234"/>
              <a:gd name="connsiteY476" fmla="*/ 979686 h 2918636"/>
              <a:gd name="connsiteX477" fmla="*/ 5195002 w 14131234"/>
              <a:gd name="connsiteY477" fmla="*/ 979686 h 2918636"/>
              <a:gd name="connsiteX478" fmla="*/ 5195002 w 14131234"/>
              <a:gd name="connsiteY478" fmla="*/ 967670 h 2918636"/>
              <a:gd name="connsiteX479" fmla="*/ 5149342 w 14131234"/>
              <a:gd name="connsiteY479" fmla="*/ 967670 h 2918636"/>
              <a:gd name="connsiteX480" fmla="*/ 5149342 w 14131234"/>
              <a:gd name="connsiteY480" fmla="*/ 950047 h 2918636"/>
              <a:gd name="connsiteX481" fmla="*/ 5046007 w 14131234"/>
              <a:gd name="connsiteY481" fmla="*/ 950047 h 2918636"/>
              <a:gd name="connsiteX482" fmla="*/ 5046007 w 14131234"/>
              <a:gd name="connsiteY482" fmla="*/ 954052 h 2918636"/>
              <a:gd name="connsiteX483" fmla="*/ 5040399 w 14131234"/>
              <a:gd name="connsiteY483" fmla="*/ 954052 h 2918636"/>
              <a:gd name="connsiteX484" fmla="*/ 5040399 w 14131234"/>
              <a:gd name="connsiteY484" fmla="*/ 942837 h 2918636"/>
              <a:gd name="connsiteX485" fmla="*/ 5025179 w 14131234"/>
              <a:gd name="connsiteY485" fmla="*/ 942837 h 2918636"/>
              <a:gd name="connsiteX486" fmla="*/ 5025179 w 14131234"/>
              <a:gd name="connsiteY486" fmla="*/ 971675 h 2918636"/>
              <a:gd name="connsiteX487" fmla="*/ 4974713 w 14131234"/>
              <a:gd name="connsiteY487" fmla="*/ 971675 h 2918636"/>
              <a:gd name="connsiteX488" fmla="*/ 4974713 w 14131234"/>
              <a:gd name="connsiteY488" fmla="*/ 983691 h 2918636"/>
              <a:gd name="connsiteX489" fmla="*/ 4836932 w 14131234"/>
              <a:gd name="connsiteY489" fmla="*/ 983691 h 2918636"/>
              <a:gd name="connsiteX490" fmla="*/ 4836932 w 14131234"/>
              <a:gd name="connsiteY490" fmla="*/ 997309 h 2918636"/>
              <a:gd name="connsiteX491" fmla="*/ 4777654 w 14131234"/>
              <a:gd name="connsiteY491" fmla="*/ 997309 h 2918636"/>
              <a:gd name="connsiteX492" fmla="*/ 4777654 w 14131234"/>
              <a:gd name="connsiteY492" fmla="*/ 1199174 h 2918636"/>
              <a:gd name="connsiteX493" fmla="*/ 4728790 w 14131234"/>
              <a:gd name="connsiteY493" fmla="*/ 1199174 h 2918636"/>
              <a:gd name="connsiteX494" fmla="*/ 4728790 w 14131234"/>
              <a:gd name="connsiteY494" fmla="*/ 1181551 h 2918636"/>
              <a:gd name="connsiteX495" fmla="*/ 4659900 w 14131234"/>
              <a:gd name="connsiteY495" fmla="*/ 1181551 h 2918636"/>
              <a:gd name="connsiteX496" fmla="*/ 4659900 w 14131234"/>
              <a:gd name="connsiteY496" fmla="*/ 1189561 h 2918636"/>
              <a:gd name="connsiteX497" fmla="*/ 4643879 w 14131234"/>
              <a:gd name="connsiteY497" fmla="*/ 1189561 h 2918636"/>
              <a:gd name="connsiteX498" fmla="*/ 4643879 w 14131234"/>
              <a:gd name="connsiteY498" fmla="*/ 1173540 h 2918636"/>
              <a:gd name="connsiteX499" fmla="*/ 4611837 w 14131234"/>
              <a:gd name="connsiteY499" fmla="*/ 1173540 h 2918636"/>
              <a:gd name="connsiteX500" fmla="*/ 4611837 w 14131234"/>
              <a:gd name="connsiteY500" fmla="*/ 1191964 h 2918636"/>
              <a:gd name="connsiteX501" fmla="*/ 4582198 w 14131234"/>
              <a:gd name="connsiteY501" fmla="*/ 1191964 h 2918636"/>
              <a:gd name="connsiteX502" fmla="*/ 4582198 w 14131234"/>
              <a:gd name="connsiteY502" fmla="*/ 1058189 h 2918636"/>
              <a:gd name="connsiteX503" fmla="*/ 4574988 w 14131234"/>
              <a:gd name="connsiteY503" fmla="*/ 1058189 h 2918636"/>
              <a:gd name="connsiteX504" fmla="*/ 4574988 w 14131234"/>
              <a:gd name="connsiteY504" fmla="*/ 1067801 h 2918636"/>
              <a:gd name="connsiteX505" fmla="*/ 4552559 w 14131234"/>
              <a:gd name="connsiteY505" fmla="*/ 1067801 h 2918636"/>
              <a:gd name="connsiteX506" fmla="*/ 4552559 w 14131234"/>
              <a:gd name="connsiteY506" fmla="*/ 945241 h 2918636"/>
              <a:gd name="connsiteX507" fmla="*/ 4534936 w 14131234"/>
              <a:gd name="connsiteY507" fmla="*/ 945241 h 2918636"/>
              <a:gd name="connsiteX508" fmla="*/ 4534936 w 14131234"/>
              <a:gd name="connsiteY508" fmla="*/ 953251 h 2918636"/>
              <a:gd name="connsiteX509" fmla="*/ 4518114 w 14131234"/>
              <a:gd name="connsiteY509" fmla="*/ 953251 h 2918636"/>
              <a:gd name="connsiteX510" fmla="*/ 4518114 w 14131234"/>
              <a:gd name="connsiteY510" fmla="*/ 949246 h 2918636"/>
              <a:gd name="connsiteX511" fmla="*/ 4500491 w 14131234"/>
              <a:gd name="connsiteY511" fmla="*/ 949246 h 2918636"/>
              <a:gd name="connsiteX512" fmla="*/ 4500491 w 14131234"/>
              <a:gd name="connsiteY512" fmla="*/ 952450 h 2918636"/>
              <a:gd name="connsiteX513" fmla="*/ 4450024 w 14131234"/>
              <a:gd name="connsiteY513" fmla="*/ 952450 h 2918636"/>
              <a:gd name="connsiteX514" fmla="*/ 4450024 w 14131234"/>
              <a:gd name="connsiteY514" fmla="*/ 966068 h 2918636"/>
              <a:gd name="connsiteX515" fmla="*/ 4396354 w 14131234"/>
              <a:gd name="connsiteY515" fmla="*/ 966068 h 2918636"/>
              <a:gd name="connsiteX516" fmla="*/ 4396354 w 14131234"/>
              <a:gd name="connsiteY516" fmla="*/ 913199 h 2918636"/>
              <a:gd name="connsiteX517" fmla="*/ 4393150 w 14131234"/>
              <a:gd name="connsiteY517" fmla="*/ 913199 h 2918636"/>
              <a:gd name="connsiteX518" fmla="*/ 4393150 w 14131234"/>
              <a:gd name="connsiteY518" fmla="*/ 966869 h 2918636"/>
              <a:gd name="connsiteX519" fmla="*/ 4365914 w 14131234"/>
              <a:gd name="connsiteY519" fmla="*/ 966869 h 2918636"/>
              <a:gd name="connsiteX520" fmla="*/ 4365914 w 14131234"/>
              <a:gd name="connsiteY520" fmla="*/ 986895 h 2918636"/>
              <a:gd name="connsiteX521" fmla="*/ 4336275 w 14131234"/>
              <a:gd name="connsiteY521" fmla="*/ 986895 h 2918636"/>
              <a:gd name="connsiteX522" fmla="*/ 4281003 w 14131234"/>
              <a:gd name="connsiteY522" fmla="*/ 1003717 h 2918636"/>
              <a:gd name="connsiteX523" fmla="*/ 4281003 w 14131234"/>
              <a:gd name="connsiteY523" fmla="*/ 1022141 h 2918636"/>
              <a:gd name="connsiteX524" fmla="*/ 4272992 w 14131234"/>
              <a:gd name="connsiteY524" fmla="*/ 1022141 h 2918636"/>
              <a:gd name="connsiteX525" fmla="*/ 4272992 w 14131234"/>
              <a:gd name="connsiteY525" fmla="*/ 1012529 h 2918636"/>
              <a:gd name="connsiteX526" fmla="*/ 4224128 w 14131234"/>
              <a:gd name="connsiteY526" fmla="*/ 1012529 h 2918636"/>
              <a:gd name="connsiteX527" fmla="*/ 4224128 w 14131234"/>
              <a:gd name="connsiteY527" fmla="*/ 461406 h 2918636"/>
              <a:gd name="connsiteX528" fmla="*/ 4081541 w 14131234"/>
              <a:gd name="connsiteY528" fmla="*/ 461406 h 2918636"/>
              <a:gd name="connsiteX529" fmla="*/ 4081541 w 14131234"/>
              <a:gd name="connsiteY529" fmla="*/ 437374 h 2918636"/>
              <a:gd name="connsiteX530" fmla="*/ 4073530 w 14131234"/>
              <a:gd name="connsiteY530" fmla="*/ 437374 h 2918636"/>
              <a:gd name="connsiteX531" fmla="*/ 4073530 w 14131234"/>
              <a:gd name="connsiteY531" fmla="*/ 449390 h 2918636"/>
              <a:gd name="connsiteX532" fmla="*/ 3959781 w 14131234"/>
              <a:gd name="connsiteY532" fmla="*/ 449390 h 2918636"/>
              <a:gd name="connsiteX533" fmla="*/ 3959781 w 14131234"/>
              <a:gd name="connsiteY533" fmla="*/ 781826 h 2918636"/>
              <a:gd name="connsiteX534" fmla="*/ 3886885 w 14131234"/>
              <a:gd name="connsiteY534" fmla="*/ 781826 h 2918636"/>
              <a:gd name="connsiteX535" fmla="*/ 3886885 w 14131234"/>
              <a:gd name="connsiteY535" fmla="*/ 1120671 h 2918636"/>
              <a:gd name="connsiteX536" fmla="*/ 3850838 w 14131234"/>
              <a:gd name="connsiteY536" fmla="*/ 1120671 h 2918636"/>
              <a:gd name="connsiteX537" fmla="*/ 3850838 w 14131234"/>
              <a:gd name="connsiteY537" fmla="*/ 759397 h 2918636"/>
              <a:gd name="connsiteX538" fmla="*/ 3572072 w 14131234"/>
              <a:gd name="connsiteY538" fmla="*/ 759397 h 2918636"/>
              <a:gd name="connsiteX539" fmla="*/ 3572072 w 14131234"/>
              <a:gd name="connsiteY539" fmla="*/ 1132687 h 2918636"/>
              <a:gd name="connsiteX540" fmla="*/ 3560057 w 14131234"/>
              <a:gd name="connsiteY540" fmla="*/ 1132687 h 2918636"/>
              <a:gd name="connsiteX541" fmla="*/ 3560057 w 14131234"/>
              <a:gd name="connsiteY541" fmla="*/ 1173540 h 2918636"/>
              <a:gd name="connsiteX542" fmla="*/ 3519203 w 14131234"/>
              <a:gd name="connsiteY542" fmla="*/ 1173540 h 2918636"/>
              <a:gd name="connsiteX543" fmla="*/ 3519203 w 14131234"/>
              <a:gd name="connsiteY543" fmla="*/ 1115063 h 2918636"/>
              <a:gd name="connsiteX544" fmla="*/ 3509590 w 14131234"/>
              <a:gd name="connsiteY544" fmla="*/ 1115063 h 2918636"/>
              <a:gd name="connsiteX545" fmla="*/ 3509590 w 14131234"/>
              <a:gd name="connsiteY545" fmla="*/ 1275274 h 2918636"/>
              <a:gd name="connsiteX546" fmla="*/ 3484758 w 14131234"/>
              <a:gd name="connsiteY546" fmla="*/ 1275274 h 2918636"/>
              <a:gd name="connsiteX547" fmla="*/ 3484758 w 14131234"/>
              <a:gd name="connsiteY547" fmla="*/ 1452306 h 2918636"/>
              <a:gd name="connsiteX548" fmla="*/ 3462328 w 14131234"/>
              <a:gd name="connsiteY548" fmla="*/ 1452306 h 2918636"/>
              <a:gd name="connsiteX549" fmla="*/ 3462328 w 14131234"/>
              <a:gd name="connsiteY549" fmla="*/ 1422667 h 2918636"/>
              <a:gd name="connsiteX550" fmla="*/ 3432689 w 14131234"/>
              <a:gd name="connsiteY550" fmla="*/ 1422667 h 2918636"/>
              <a:gd name="connsiteX551" fmla="*/ 3432689 w 14131234"/>
              <a:gd name="connsiteY551" fmla="*/ 1161524 h 2918636"/>
              <a:gd name="connsiteX552" fmla="*/ 3405454 w 14131234"/>
              <a:gd name="connsiteY552" fmla="*/ 1161524 h 2918636"/>
              <a:gd name="connsiteX553" fmla="*/ 3405454 w 14131234"/>
              <a:gd name="connsiteY553" fmla="*/ 990099 h 2918636"/>
              <a:gd name="connsiteX554" fmla="*/ 3380621 w 14131234"/>
              <a:gd name="connsiteY554" fmla="*/ 990099 h 2918636"/>
              <a:gd name="connsiteX555" fmla="*/ 3380621 w 14131234"/>
              <a:gd name="connsiteY555" fmla="*/ 903586 h 2918636"/>
              <a:gd name="connsiteX556" fmla="*/ 3377417 w 14131234"/>
              <a:gd name="connsiteY556" fmla="*/ 903586 h 2918636"/>
              <a:gd name="connsiteX557" fmla="*/ 3377417 w 14131234"/>
              <a:gd name="connsiteY557" fmla="*/ 955654 h 2918636"/>
              <a:gd name="connsiteX558" fmla="*/ 3351783 w 14131234"/>
              <a:gd name="connsiteY558" fmla="*/ 938832 h 2918636"/>
              <a:gd name="connsiteX559" fmla="*/ 3351783 w 14131234"/>
              <a:gd name="connsiteY559" fmla="*/ 909193 h 2918636"/>
              <a:gd name="connsiteX560" fmla="*/ 3338165 w 14131234"/>
              <a:gd name="connsiteY560" fmla="*/ 893172 h 2918636"/>
              <a:gd name="connsiteX561" fmla="*/ 3338165 w 14131234"/>
              <a:gd name="connsiteY561" fmla="*/ 873146 h 2918636"/>
              <a:gd name="connsiteX562" fmla="*/ 3330155 w 14131234"/>
              <a:gd name="connsiteY562" fmla="*/ 873146 h 2918636"/>
              <a:gd name="connsiteX563" fmla="*/ 3236432 w 14131234"/>
              <a:gd name="connsiteY563" fmla="*/ 961262 h 2918636"/>
              <a:gd name="connsiteX564" fmla="*/ 3236432 w 14131234"/>
              <a:gd name="connsiteY564" fmla="*/ 968471 h 2918636"/>
              <a:gd name="connsiteX565" fmla="*/ 3224416 w 14131234"/>
              <a:gd name="connsiteY565" fmla="*/ 978885 h 2918636"/>
              <a:gd name="connsiteX566" fmla="*/ 3224416 w 14131234"/>
              <a:gd name="connsiteY566" fmla="*/ 991702 h 2918636"/>
              <a:gd name="connsiteX567" fmla="*/ 3193976 w 14131234"/>
              <a:gd name="connsiteY567" fmla="*/ 991702 h 2918636"/>
              <a:gd name="connsiteX568" fmla="*/ 3193976 w 14131234"/>
              <a:gd name="connsiteY568" fmla="*/ 1124676 h 2918636"/>
              <a:gd name="connsiteX569" fmla="*/ 3181960 w 14131234"/>
              <a:gd name="connsiteY569" fmla="*/ 1124676 h 2918636"/>
              <a:gd name="connsiteX570" fmla="*/ 3181960 w 14131234"/>
              <a:gd name="connsiteY570" fmla="*/ 1271268 h 2918636"/>
              <a:gd name="connsiteX571" fmla="*/ 3174751 w 14131234"/>
              <a:gd name="connsiteY571" fmla="*/ 1271268 h 2918636"/>
              <a:gd name="connsiteX572" fmla="*/ 3174751 w 14131234"/>
              <a:gd name="connsiteY572" fmla="*/ 1284085 h 2918636"/>
              <a:gd name="connsiteX573" fmla="*/ 3153923 w 14131234"/>
              <a:gd name="connsiteY573" fmla="*/ 1306515 h 2918636"/>
              <a:gd name="connsiteX574" fmla="*/ 3153923 w 14131234"/>
              <a:gd name="connsiteY574" fmla="*/ 1322536 h 2918636"/>
              <a:gd name="connsiteX575" fmla="*/ 3126688 w 14131234"/>
              <a:gd name="connsiteY575" fmla="*/ 1322536 h 2918636"/>
              <a:gd name="connsiteX576" fmla="*/ 3126688 w 14131234"/>
              <a:gd name="connsiteY576" fmla="*/ 1340159 h 2918636"/>
              <a:gd name="connsiteX577" fmla="*/ 3132295 w 14131234"/>
              <a:gd name="connsiteY577" fmla="*/ 1340159 h 2918636"/>
              <a:gd name="connsiteX578" fmla="*/ 3132295 w 14131234"/>
              <a:gd name="connsiteY578" fmla="*/ 1390625 h 2918636"/>
              <a:gd name="connsiteX579" fmla="*/ 3092242 w 14131234"/>
              <a:gd name="connsiteY579" fmla="*/ 1390625 h 2918636"/>
              <a:gd name="connsiteX580" fmla="*/ 3092242 w 14131234"/>
              <a:gd name="connsiteY580" fmla="*/ 1419463 h 2918636"/>
              <a:gd name="connsiteX581" fmla="*/ 3089038 w 14131234"/>
              <a:gd name="connsiteY581" fmla="*/ 1416259 h 2918636"/>
              <a:gd name="connsiteX582" fmla="*/ 3082630 w 14131234"/>
              <a:gd name="connsiteY582" fmla="*/ 1407447 h 2918636"/>
              <a:gd name="connsiteX583" fmla="*/ 3061001 w 14131234"/>
              <a:gd name="connsiteY583" fmla="*/ 1407447 h 2918636"/>
              <a:gd name="connsiteX584" fmla="*/ 3061001 w 14131234"/>
              <a:gd name="connsiteY584" fmla="*/ 1398636 h 2918636"/>
              <a:gd name="connsiteX585" fmla="*/ 3042577 w 14131234"/>
              <a:gd name="connsiteY585" fmla="*/ 1398636 h 2918636"/>
              <a:gd name="connsiteX586" fmla="*/ 3042577 w 14131234"/>
              <a:gd name="connsiteY586" fmla="*/ 1391426 h 2918636"/>
              <a:gd name="connsiteX587" fmla="*/ 3027357 w 14131234"/>
              <a:gd name="connsiteY587" fmla="*/ 1391426 h 2918636"/>
              <a:gd name="connsiteX588" fmla="*/ 3019347 w 14131234"/>
              <a:gd name="connsiteY588" fmla="*/ 1384217 h 2918636"/>
              <a:gd name="connsiteX589" fmla="*/ 3019347 w 14131234"/>
              <a:gd name="connsiteY589" fmla="*/ 1374604 h 2918636"/>
              <a:gd name="connsiteX590" fmla="*/ 2991310 w 14131234"/>
              <a:gd name="connsiteY590" fmla="*/ 1374604 h 2918636"/>
              <a:gd name="connsiteX591" fmla="*/ 2991310 w 14131234"/>
              <a:gd name="connsiteY591" fmla="*/ 1368997 h 2918636"/>
              <a:gd name="connsiteX592" fmla="*/ 2982499 w 14131234"/>
              <a:gd name="connsiteY592" fmla="*/ 1368997 h 2918636"/>
              <a:gd name="connsiteX593" fmla="*/ 2982499 w 14131234"/>
              <a:gd name="connsiteY593" fmla="*/ 1374604 h 2918636"/>
              <a:gd name="connsiteX594" fmla="*/ 2944048 w 14131234"/>
              <a:gd name="connsiteY594" fmla="*/ 1374604 h 2918636"/>
              <a:gd name="connsiteX595" fmla="*/ 2944048 w 14131234"/>
              <a:gd name="connsiteY595" fmla="*/ 1408248 h 2918636"/>
              <a:gd name="connsiteX596" fmla="*/ 2916812 w 14131234"/>
              <a:gd name="connsiteY596" fmla="*/ 1408248 h 2918636"/>
              <a:gd name="connsiteX597" fmla="*/ 2916812 w 14131234"/>
              <a:gd name="connsiteY597" fmla="*/ 1429076 h 2918636"/>
              <a:gd name="connsiteX598" fmla="*/ 2906399 w 14131234"/>
              <a:gd name="connsiteY598" fmla="*/ 1429076 h 2918636"/>
              <a:gd name="connsiteX599" fmla="*/ 2906399 w 14131234"/>
              <a:gd name="connsiteY599" fmla="*/ 1437887 h 2918636"/>
              <a:gd name="connsiteX600" fmla="*/ 2859938 w 14131234"/>
              <a:gd name="connsiteY600" fmla="*/ 1437887 h 2918636"/>
              <a:gd name="connsiteX601" fmla="*/ 2859938 w 14131234"/>
              <a:gd name="connsiteY601" fmla="*/ 1335353 h 2918636"/>
              <a:gd name="connsiteX602" fmla="*/ 2857535 w 14131234"/>
              <a:gd name="connsiteY602" fmla="*/ 1335353 h 2918636"/>
              <a:gd name="connsiteX603" fmla="*/ 2857535 w 14131234"/>
              <a:gd name="connsiteY603" fmla="*/ 1254446 h 2918636"/>
              <a:gd name="connsiteX604" fmla="*/ 2861540 w 14131234"/>
              <a:gd name="connsiteY604" fmla="*/ 1254446 h 2918636"/>
              <a:gd name="connsiteX605" fmla="*/ 2861540 w 14131234"/>
              <a:gd name="connsiteY605" fmla="*/ 1236022 h 2918636"/>
              <a:gd name="connsiteX606" fmla="*/ 2853529 w 14131234"/>
              <a:gd name="connsiteY606" fmla="*/ 1210389 h 2918636"/>
              <a:gd name="connsiteX607" fmla="*/ 2841513 w 14131234"/>
              <a:gd name="connsiteY607" fmla="*/ 1210389 h 2918636"/>
              <a:gd name="connsiteX608" fmla="*/ 2841513 w 14131234"/>
              <a:gd name="connsiteY608" fmla="*/ 1195169 h 2918636"/>
              <a:gd name="connsiteX609" fmla="*/ 2763011 w 14131234"/>
              <a:gd name="connsiteY609" fmla="*/ 1159922 h 2918636"/>
              <a:gd name="connsiteX610" fmla="*/ 2686911 w 14131234"/>
              <a:gd name="connsiteY610" fmla="*/ 1151111 h 2918636"/>
              <a:gd name="connsiteX611" fmla="*/ 2682905 w 14131234"/>
              <a:gd name="connsiteY611" fmla="*/ 1157519 h 2918636"/>
              <a:gd name="connsiteX612" fmla="*/ 2673293 w 14131234"/>
              <a:gd name="connsiteY612" fmla="*/ 1157519 h 2918636"/>
              <a:gd name="connsiteX613" fmla="*/ 2673293 w 14131234"/>
              <a:gd name="connsiteY613" fmla="*/ 1114262 h 2918636"/>
              <a:gd name="connsiteX614" fmla="*/ 2669287 w 14131234"/>
              <a:gd name="connsiteY614" fmla="*/ 1114262 h 2918636"/>
              <a:gd name="connsiteX615" fmla="*/ 2669287 w 14131234"/>
              <a:gd name="connsiteY615" fmla="*/ 1157519 h 2918636"/>
              <a:gd name="connsiteX616" fmla="*/ 2652465 w 14131234"/>
              <a:gd name="connsiteY616" fmla="*/ 1157519 h 2918636"/>
              <a:gd name="connsiteX617" fmla="*/ 2652465 w 14131234"/>
              <a:gd name="connsiteY617" fmla="*/ 1121472 h 2918636"/>
              <a:gd name="connsiteX618" fmla="*/ 2646858 w 14131234"/>
              <a:gd name="connsiteY618" fmla="*/ 1121472 h 2918636"/>
              <a:gd name="connsiteX619" fmla="*/ 2634842 w 14131234"/>
              <a:gd name="connsiteY619" fmla="*/ 1109456 h 2918636"/>
              <a:gd name="connsiteX620" fmla="*/ 2631638 w 14131234"/>
              <a:gd name="connsiteY620" fmla="*/ 1109456 h 2918636"/>
              <a:gd name="connsiteX621" fmla="*/ 2631638 w 14131234"/>
              <a:gd name="connsiteY621" fmla="*/ 1134289 h 2918636"/>
              <a:gd name="connsiteX622" fmla="*/ 2612413 w 14131234"/>
              <a:gd name="connsiteY622" fmla="*/ 1134289 h 2918636"/>
              <a:gd name="connsiteX623" fmla="*/ 2612413 w 14131234"/>
              <a:gd name="connsiteY623" fmla="*/ 1142299 h 2918636"/>
              <a:gd name="connsiteX624" fmla="*/ 2617219 w 14131234"/>
              <a:gd name="connsiteY624" fmla="*/ 1145503 h 2918636"/>
              <a:gd name="connsiteX625" fmla="*/ 2617219 w 14131234"/>
              <a:gd name="connsiteY625" fmla="*/ 1150310 h 2918636"/>
              <a:gd name="connsiteX626" fmla="*/ 2545124 w 14131234"/>
              <a:gd name="connsiteY626" fmla="*/ 1150310 h 2918636"/>
              <a:gd name="connsiteX627" fmla="*/ 2545124 w 14131234"/>
              <a:gd name="connsiteY627" fmla="*/ 1157519 h 2918636"/>
              <a:gd name="connsiteX628" fmla="*/ 2473030 w 14131234"/>
              <a:gd name="connsiteY628" fmla="*/ 1171137 h 2918636"/>
              <a:gd name="connsiteX629" fmla="*/ 2415354 w 14131234"/>
              <a:gd name="connsiteY629" fmla="*/ 1192765 h 2918636"/>
              <a:gd name="connsiteX630" fmla="*/ 2408145 w 14131234"/>
              <a:gd name="connsiteY630" fmla="*/ 1192765 h 2918636"/>
              <a:gd name="connsiteX631" fmla="*/ 2408145 w 14131234"/>
              <a:gd name="connsiteY631" fmla="*/ 1207184 h 2918636"/>
              <a:gd name="connsiteX632" fmla="*/ 2400134 w 14131234"/>
              <a:gd name="connsiteY632" fmla="*/ 1207184 h 2918636"/>
              <a:gd name="connsiteX633" fmla="*/ 2400134 w 14131234"/>
              <a:gd name="connsiteY633" fmla="*/ 1203179 h 2918636"/>
              <a:gd name="connsiteX634" fmla="*/ 2382511 w 14131234"/>
              <a:gd name="connsiteY634" fmla="*/ 1203179 h 2918636"/>
              <a:gd name="connsiteX635" fmla="*/ 2382511 w 14131234"/>
              <a:gd name="connsiteY635" fmla="*/ 1207184 h 2918636"/>
              <a:gd name="connsiteX636" fmla="*/ 2376904 w 14131234"/>
              <a:gd name="connsiteY636" fmla="*/ 1207184 h 2918636"/>
              <a:gd name="connsiteX637" fmla="*/ 2347265 w 14131234"/>
              <a:gd name="connsiteY637" fmla="*/ 1227211 h 2918636"/>
              <a:gd name="connsiteX638" fmla="*/ 2326437 w 14131234"/>
              <a:gd name="connsiteY638" fmla="*/ 1246436 h 2918636"/>
              <a:gd name="connsiteX639" fmla="*/ 2326437 w 14131234"/>
              <a:gd name="connsiteY639" fmla="*/ 1331347 h 2918636"/>
              <a:gd name="connsiteX640" fmla="*/ 2321631 w 14131234"/>
              <a:gd name="connsiteY640" fmla="*/ 1331347 h 2918636"/>
              <a:gd name="connsiteX641" fmla="*/ 2321631 w 14131234"/>
              <a:gd name="connsiteY641" fmla="*/ 1406646 h 2918636"/>
              <a:gd name="connsiteX642" fmla="*/ 2268762 w 14131234"/>
              <a:gd name="connsiteY642" fmla="*/ 1406646 h 2918636"/>
              <a:gd name="connsiteX643" fmla="*/ 2268762 w 14131234"/>
              <a:gd name="connsiteY643" fmla="*/ 1416259 h 2918636"/>
              <a:gd name="connsiteX644" fmla="*/ 2261552 w 14131234"/>
              <a:gd name="connsiteY644" fmla="*/ 1416259 h 2918636"/>
              <a:gd name="connsiteX645" fmla="*/ 2261552 w 14131234"/>
              <a:gd name="connsiteY645" fmla="*/ 1421065 h 2918636"/>
              <a:gd name="connsiteX646" fmla="*/ 2235118 w 14131234"/>
              <a:gd name="connsiteY646" fmla="*/ 1421065 h 2918636"/>
              <a:gd name="connsiteX647" fmla="*/ 2235118 w 14131234"/>
              <a:gd name="connsiteY647" fmla="*/ 1426672 h 2918636"/>
              <a:gd name="connsiteX648" fmla="*/ 2225505 w 14131234"/>
              <a:gd name="connsiteY648" fmla="*/ 1426672 h 2918636"/>
              <a:gd name="connsiteX649" fmla="*/ 2225505 w 14131234"/>
              <a:gd name="connsiteY649" fmla="*/ 1429877 h 2918636"/>
              <a:gd name="connsiteX650" fmla="*/ 2222301 w 14131234"/>
              <a:gd name="connsiteY650" fmla="*/ 1429877 h 2918636"/>
              <a:gd name="connsiteX651" fmla="*/ 2222301 w 14131234"/>
              <a:gd name="connsiteY651" fmla="*/ 1420264 h 2918636"/>
              <a:gd name="connsiteX652" fmla="*/ 2196667 w 14131234"/>
              <a:gd name="connsiteY652" fmla="*/ 1420264 h 2918636"/>
              <a:gd name="connsiteX653" fmla="*/ 2196667 w 14131234"/>
              <a:gd name="connsiteY653" fmla="*/ 1441091 h 2918636"/>
              <a:gd name="connsiteX654" fmla="*/ 2201474 w 14131234"/>
              <a:gd name="connsiteY654" fmla="*/ 1441091 h 2918636"/>
              <a:gd name="connsiteX655" fmla="*/ 2201474 w 14131234"/>
              <a:gd name="connsiteY655" fmla="*/ 1457913 h 2918636"/>
              <a:gd name="connsiteX656" fmla="*/ 2171835 w 14131234"/>
              <a:gd name="connsiteY656" fmla="*/ 1457913 h 2918636"/>
              <a:gd name="connsiteX657" fmla="*/ 2171835 w 14131234"/>
              <a:gd name="connsiteY657" fmla="*/ 1527605 h 2918636"/>
              <a:gd name="connsiteX658" fmla="*/ 2137389 w 14131234"/>
              <a:gd name="connsiteY658" fmla="*/ 1527605 h 2918636"/>
              <a:gd name="connsiteX659" fmla="*/ 2114159 w 14131234"/>
              <a:gd name="connsiteY659" fmla="*/ 1010927 h 2918636"/>
              <a:gd name="connsiteX660" fmla="*/ 2128578 w 14131234"/>
              <a:gd name="connsiteY660" fmla="*/ 1006120 h 2918636"/>
              <a:gd name="connsiteX661" fmla="*/ 2128578 w 14131234"/>
              <a:gd name="connsiteY661" fmla="*/ 962864 h 2918636"/>
              <a:gd name="connsiteX662" fmla="*/ 2134185 w 14131234"/>
              <a:gd name="connsiteY662" fmla="*/ 955654 h 2918636"/>
              <a:gd name="connsiteX663" fmla="*/ 2134185 w 14131234"/>
              <a:gd name="connsiteY663" fmla="*/ 929220 h 2918636"/>
              <a:gd name="connsiteX664" fmla="*/ 2149405 w 14131234"/>
              <a:gd name="connsiteY664" fmla="*/ 920408 h 2918636"/>
              <a:gd name="connsiteX665" fmla="*/ 2157416 w 14131234"/>
              <a:gd name="connsiteY665" fmla="*/ 914000 h 2918636"/>
              <a:gd name="connsiteX666" fmla="*/ 2171034 w 14131234"/>
              <a:gd name="connsiteY666" fmla="*/ 883560 h 2918636"/>
              <a:gd name="connsiteX667" fmla="*/ 2171034 w 14131234"/>
              <a:gd name="connsiteY667" fmla="*/ 858727 h 2918636"/>
              <a:gd name="connsiteX668" fmla="*/ 2167028 w 14131234"/>
              <a:gd name="connsiteY668" fmla="*/ 857125 h 2918636"/>
              <a:gd name="connsiteX669" fmla="*/ 2167028 w 14131234"/>
              <a:gd name="connsiteY669" fmla="*/ 850716 h 2918636"/>
              <a:gd name="connsiteX670" fmla="*/ 2164625 w 14131234"/>
              <a:gd name="connsiteY670" fmla="*/ 849114 h 2918636"/>
              <a:gd name="connsiteX671" fmla="*/ 2164625 w 14131234"/>
              <a:gd name="connsiteY671" fmla="*/ 846711 h 2918636"/>
              <a:gd name="connsiteX672" fmla="*/ 2162222 w 14131234"/>
              <a:gd name="connsiteY672" fmla="*/ 845109 h 2918636"/>
              <a:gd name="connsiteX673" fmla="*/ 2162222 w 14131234"/>
              <a:gd name="connsiteY673" fmla="*/ 841104 h 2918636"/>
              <a:gd name="connsiteX674" fmla="*/ 2133384 w 14131234"/>
              <a:gd name="connsiteY674" fmla="*/ 834695 h 2918636"/>
              <a:gd name="connsiteX675" fmla="*/ 2135787 w 14131234"/>
              <a:gd name="connsiteY675" fmla="*/ 831491 h 2918636"/>
              <a:gd name="connsiteX676" fmla="*/ 2142196 w 14131234"/>
              <a:gd name="connsiteY676" fmla="*/ 806659 h 2918636"/>
              <a:gd name="connsiteX677" fmla="*/ 2142196 w 14131234"/>
              <a:gd name="connsiteY677" fmla="*/ 802653 h 2918636"/>
              <a:gd name="connsiteX678" fmla="*/ 2139792 w 14131234"/>
              <a:gd name="connsiteY678" fmla="*/ 802653 h 2918636"/>
              <a:gd name="connsiteX679" fmla="*/ 2139792 w 14131234"/>
              <a:gd name="connsiteY679" fmla="*/ 805057 h 2918636"/>
              <a:gd name="connsiteX680" fmla="*/ 2117363 w 14131234"/>
              <a:gd name="connsiteY680" fmla="*/ 791439 h 2918636"/>
              <a:gd name="connsiteX681" fmla="*/ 2117363 w 14131234"/>
              <a:gd name="connsiteY681" fmla="*/ 771412 h 2918636"/>
              <a:gd name="connsiteX682" fmla="*/ 2112557 w 14131234"/>
              <a:gd name="connsiteY682" fmla="*/ 771412 h 2918636"/>
              <a:gd name="connsiteX683" fmla="*/ 2112557 w 14131234"/>
              <a:gd name="connsiteY683" fmla="*/ 765805 h 2918636"/>
              <a:gd name="connsiteX684" fmla="*/ 2103745 w 14131234"/>
              <a:gd name="connsiteY684" fmla="*/ 764203 h 2918636"/>
              <a:gd name="connsiteX685" fmla="*/ 2102143 w 14131234"/>
              <a:gd name="connsiteY685" fmla="*/ 641642 h 2918636"/>
              <a:gd name="connsiteX686" fmla="*/ 2103745 w 14131234"/>
              <a:gd name="connsiteY686" fmla="*/ 639239 h 2918636"/>
              <a:gd name="connsiteX687" fmla="*/ 2103745 w 14131234"/>
              <a:gd name="connsiteY687" fmla="*/ 635234 h 2918636"/>
              <a:gd name="connsiteX688" fmla="*/ 2099740 w 14131234"/>
              <a:gd name="connsiteY688" fmla="*/ 633632 h 2918636"/>
              <a:gd name="connsiteX689" fmla="*/ 2102143 w 14131234"/>
              <a:gd name="connsiteY689" fmla="*/ 535102 h 2918636"/>
              <a:gd name="connsiteX690" fmla="*/ 2104546 w 14131234"/>
              <a:gd name="connsiteY690" fmla="*/ 528694 h 2918636"/>
              <a:gd name="connsiteX691" fmla="*/ 2100541 w 14131234"/>
              <a:gd name="connsiteY691" fmla="*/ 526291 h 2918636"/>
              <a:gd name="connsiteX692" fmla="*/ 2100541 w 14131234"/>
              <a:gd name="connsiteY692" fmla="*/ 521484 h 2918636"/>
              <a:gd name="connsiteX693" fmla="*/ 2097337 w 14131234"/>
              <a:gd name="connsiteY693" fmla="*/ 519081 h 2918636"/>
              <a:gd name="connsiteX694" fmla="*/ 2096536 w 14131234"/>
              <a:gd name="connsiteY694" fmla="*/ 417348 h 2918636"/>
              <a:gd name="connsiteX695" fmla="*/ 2102143 w 14131234"/>
              <a:gd name="connsiteY695" fmla="*/ 417348 h 2918636"/>
              <a:gd name="connsiteX696" fmla="*/ 2102143 w 14131234"/>
              <a:gd name="connsiteY696" fmla="*/ 412541 h 2918636"/>
              <a:gd name="connsiteX697" fmla="*/ 2095735 w 14131234"/>
              <a:gd name="connsiteY697" fmla="*/ 412541 h 2918636"/>
              <a:gd name="connsiteX698" fmla="*/ 2095735 w 14131234"/>
              <a:gd name="connsiteY698" fmla="*/ 410138 h 2918636"/>
              <a:gd name="connsiteX699" fmla="*/ 2098939 w 14131234"/>
              <a:gd name="connsiteY699" fmla="*/ 408536 h 2918636"/>
              <a:gd name="connsiteX700" fmla="*/ 2098939 w 14131234"/>
              <a:gd name="connsiteY700" fmla="*/ 406133 h 2918636"/>
              <a:gd name="connsiteX701" fmla="*/ 2099740 w 14131234"/>
              <a:gd name="connsiteY701" fmla="*/ 404531 h 2918636"/>
              <a:gd name="connsiteX702" fmla="*/ 2099740 w 14131234"/>
              <a:gd name="connsiteY702" fmla="*/ 401327 h 2918636"/>
              <a:gd name="connsiteX703" fmla="*/ 2094934 w 14131234"/>
              <a:gd name="connsiteY703" fmla="*/ 400526 h 2918636"/>
              <a:gd name="connsiteX704" fmla="*/ 2094934 w 14131234"/>
              <a:gd name="connsiteY704" fmla="*/ 286776 h 2918636"/>
              <a:gd name="connsiteX705" fmla="*/ 2095735 w 14131234"/>
              <a:gd name="connsiteY705" fmla="*/ 286776 h 2918636"/>
              <a:gd name="connsiteX706" fmla="*/ 2095735 w 14131234"/>
              <a:gd name="connsiteY706" fmla="*/ 284373 h 2918636"/>
              <a:gd name="connsiteX707" fmla="*/ 2093332 w 14131234"/>
              <a:gd name="connsiteY707" fmla="*/ 284373 h 2918636"/>
              <a:gd name="connsiteX708" fmla="*/ 2093332 w 14131234"/>
              <a:gd name="connsiteY708" fmla="*/ 266750 h 2918636"/>
              <a:gd name="connsiteX709" fmla="*/ 2090928 w 14131234"/>
              <a:gd name="connsiteY709" fmla="*/ 265148 h 2918636"/>
              <a:gd name="connsiteX710" fmla="*/ 2088525 w 14131234"/>
              <a:gd name="connsiteY710" fmla="*/ 266750 h 2918636"/>
              <a:gd name="connsiteX711" fmla="*/ 2088525 w 14131234"/>
              <a:gd name="connsiteY711" fmla="*/ 284373 h 2918636"/>
              <a:gd name="connsiteX712" fmla="*/ 2086122 w 14131234"/>
              <a:gd name="connsiteY712" fmla="*/ 284373 h 2918636"/>
              <a:gd name="connsiteX713" fmla="*/ 2086122 w 14131234"/>
              <a:gd name="connsiteY713" fmla="*/ 286776 h 2918636"/>
              <a:gd name="connsiteX714" fmla="*/ 2086923 w 14131234"/>
              <a:gd name="connsiteY714" fmla="*/ 286776 h 2918636"/>
              <a:gd name="connsiteX715" fmla="*/ 2086923 w 14131234"/>
              <a:gd name="connsiteY715" fmla="*/ 401327 h 2918636"/>
              <a:gd name="connsiteX716" fmla="*/ 2081316 w 14131234"/>
              <a:gd name="connsiteY716" fmla="*/ 402128 h 2918636"/>
              <a:gd name="connsiteX717" fmla="*/ 2081316 w 14131234"/>
              <a:gd name="connsiteY717" fmla="*/ 405332 h 2918636"/>
              <a:gd name="connsiteX718" fmla="*/ 2082117 w 14131234"/>
              <a:gd name="connsiteY718" fmla="*/ 406934 h 2918636"/>
              <a:gd name="connsiteX719" fmla="*/ 2082117 w 14131234"/>
              <a:gd name="connsiteY719" fmla="*/ 408536 h 2918636"/>
              <a:gd name="connsiteX720" fmla="*/ 2085321 w 14131234"/>
              <a:gd name="connsiteY720" fmla="*/ 410138 h 2918636"/>
              <a:gd name="connsiteX721" fmla="*/ 2085321 w 14131234"/>
              <a:gd name="connsiteY721" fmla="*/ 412541 h 2918636"/>
              <a:gd name="connsiteX722" fmla="*/ 2080515 w 14131234"/>
              <a:gd name="connsiteY722" fmla="*/ 412541 h 2918636"/>
              <a:gd name="connsiteX723" fmla="*/ 2080515 w 14131234"/>
              <a:gd name="connsiteY723" fmla="*/ 417348 h 2918636"/>
              <a:gd name="connsiteX724" fmla="*/ 2086122 w 14131234"/>
              <a:gd name="connsiteY724" fmla="*/ 417348 h 2918636"/>
              <a:gd name="connsiteX725" fmla="*/ 2085321 w 14131234"/>
              <a:gd name="connsiteY725" fmla="*/ 519882 h 2918636"/>
              <a:gd name="connsiteX726" fmla="*/ 2082117 w 14131234"/>
              <a:gd name="connsiteY726" fmla="*/ 522285 h 2918636"/>
              <a:gd name="connsiteX727" fmla="*/ 2082117 w 14131234"/>
              <a:gd name="connsiteY727" fmla="*/ 527092 h 2918636"/>
              <a:gd name="connsiteX728" fmla="*/ 2078112 w 14131234"/>
              <a:gd name="connsiteY728" fmla="*/ 529495 h 2918636"/>
              <a:gd name="connsiteX729" fmla="*/ 2080515 w 14131234"/>
              <a:gd name="connsiteY729" fmla="*/ 535903 h 2918636"/>
              <a:gd name="connsiteX730" fmla="*/ 2082918 w 14131234"/>
              <a:gd name="connsiteY730" fmla="*/ 634433 h 2918636"/>
              <a:gd name="connsiteX731" fmla="*/ 2078913 w 14131234"/>
              <a:gd name="connsiteY731" fmla="*/ 636035 h 2918636"/>
              <a:gd name="connsiteX732" fmla="*/ 2078913 w 14131234"/>
              <a:gd name="connsiteY732" fmla="*/ 640040 h 2918636"/>
              <a:gd name="connsiteX733" fmla="*/ 2080515 w 14131234"/>
              <a:gd name="connsiteY733" fmla="*/ 642443 h 2918636"/>
              <a:gd name="connsiteX734" fmla="*/ 2078913 w 14131234"/>
              <a:gd name="connsiteY734" fmla="*/ 765004 h 2918636"/>
              <a:gd name="connsiteX735" fmla="*/ 2070101 w 14131234"/>
              <a:gd name="connsiteY735" fmla="*/ 766606 h 2918636"/>
              <a:gd name="connsiteX736" fmla="*/ 2070101 w 14131234"/>
              <a:gd name="connsiteY736" fmla="*/ 772214 h 2918636"/>
              <a:gd name="connsiteX737" fmla="*/ 2066096 w 14131234"/>
              <a:gd name="connsiteY737" fmla="*/ 772214 h 2918636"/>
              <a:gd name="connsiteX738" fmla="*/ 2066096 w 14131234"/>
              <a:gd name="connsiteY738" fmla="*/ 793041 h 2918636"/>
              <a:gd name="connsiteX739" fmla="*/ 2043666 w 14131234"/>
              <a:gd name="connsiteY739" fmla="*/ 806659 h 2918636"/>
              <a:gd name="connsiteX740" fmla="*/ 2043666 w 14131234"/>
              <a:gd name="connsiteY740" fmla="*/ 804256 h 2918636"/>
              <a:gd name="connsiteX741" fmla="*/ 2041263 w 14131234"/>
              <a:gd name="connsiteY741" fmla="*/ 804256 h 2918636"/>
              <a:gd name="connsiteX742" fmla="*/ 2041263 w 14131234"/>
              <a:gd name="connsiteY742" fmla="*/ 808261 h 2918636"/>
              <a:gd name="connsiteX743" fmla="*/ 2047672 w 14131234"/>
              <a:gd name="connsiteY743" fmla="*/ 833093 h 2918636"/>
              <a:gd name="connsiteX744" fmla="*/ 2049274 w 14131234"/>
              <a:gd name="connsiteY744" fmla="*/ 836298 h 2918636"/>
              <a:gd name="connsiteX745" fmla="*/ 2020436 w 14131234"/>
              <a:gd name="connsiteY745" fmla="*/ 842706 h 2918636"/>
              <a:gd name="connsiteX746" fmla="*/ 2020436 w 14131234"/>
              <a:gd name="connsiteY746" fmla="*/ 846711 h 2918636"/>
              <a:gd name="connsiteX747" fmla="*/ 2018033 w 14131234"/>
              <a:gd name="connsiteY747" fmla="*/ 848313 h 2918636"/>
              <a:gd name="connsiteX748" fmla="*/ 2018033 w 14131234"/>
              <a:gd name="connsiteY748" fmla="*/ 850716 h 2918636"/>
              <a:gd name="connsiteX749" fmla="*/ 2015630 w 14131234"/>
              <a:gd name="connsiteY749" fmla="*/ 852319 h 2918636"/>
              <a:gd name="connsiteX750" fmla="*/ 2015630 w 14131234"/>
              <a:gd name="connsiteY750" fmla="*/ 858727 h 2918636"/>
              <a:gd name="connsiteX751" fmla="*/ 2011624 w 14131234"/>
              <a:gd name="connsiteY751" fmla="*/ 860329 h 2918636"/>
              <a:gd name="connsiteX752" fmla="*/ 2011624 w 14131234"/>
              <a:gd name="connsiteY752" fmla="*/ 885162 h 2918636"/>
              <a:gd name="connsiteX753" fmla="*/ 2025242 w 14131234"/>
              <a:gd name="connsiteY753" fmla="*/ 915602 h 2918636"/>
              <a:gd name="connsiteX754" fmla="*/ 2033253 w 14131234"/>
              <a:gd name="connsiteY754" fmla="*/ 922010 h 2918636"/>
              <a:gd name="connsiteX755" fmla="*/ 2048473 w 14131234"/>
              <a:gd name="connsiteY755" fmla="*/ 930822 h 2918636"/>
              <a:gd name="connsiteX756" fmla="*/ 2048473 w 14131234"/>
              <a:gd name="connsiteY756" fmla="*/ 958858 h 2918636"/>
              <a:gd name="connsiteX757" fmla="*/ 2054080 w 14131234"/>
              <a:gd name="connsiteY757" fmla="*/ 966068 h 2918636"/>
              <a:gd name="connsiteX758" fmla="*/ 2054080 w 14131234"/>
              <a:gd name="connsiteY758" fmla="*/ 1009325 h 2918636"/>
              <a:gd name="connsiteX759" fmla="*/ 2068499 w 14131234"/>
              <a:gd name="connsiteY759" fmla="*/ 1014131 h 2918636"/>
              <a:gd name="connsiteX760" fmla="*/ 2042064 w 14131234"/>
              <a:gd name="connsiteY760" fmla="*/ 1604506 h 2918636"/>
              <a:gd name="connsiteX761" fmla="*/ 2029248 w 14131234"/>
              <a:gd name="connsiteY761" fmla="*/ 1604506 h 2918636"/>
              <a:gd name="connsiteX762" fmla="*/ 2029248 w 14131234"/>
              <a:gd name="connsiteY762" fmla="*/ 1650967 h 2918636"/>
              <a:gd name="connsiteX763" fmla="*/ 2011624 w 14131234"/>
              <a:gd name="connsiteY763" fmla="*/ 1650967 h 2918636"/>
              <a:gd name="connsiteX764" fmla="*/ 2011624 w 14131234"/>
              <a:gd name="connsiteY764" fmla="*/ 1659778 h 2918636"/>
              <a:gd name="connsiteX765" fmla="*/ 1959556 w 14131234"/>
              <a:gd name="connsiteY765" fmla="*/ 1659778 h 2918636"/>
              <a:gd name="connsiteX766" fmla="*/ 1955551 w 14131234"/>
              <a:gd name="connsiteY766" fmla="*/ 1655773 h 2918636"/>
              <a:gd name="connsiteX767" fmla="*/ 1955551 w 14131234"/>
              <a:gd name="connsiteY767" fmla="*/ 1642956 h 2918636"/>
              <a:gd name="connsiteX768" fmla="*/ 1951545 w 14131234"/>
              <a:gd name="connsiteY768" fmla="*/ 1642956 h 2918636"/>
              <a:gd name="connsiteX769" fmla="*/ 1951545 w 14131234"/>
              <a:gd name="connsiteY769" fmla="*/ 1630139 h 2918636"/>
              <a:gd name="connsiteX770" fmla="*/ 1998006 w 14131234"/>
              <a:gd name="connsiteY770" fmla="*/ 1620527 h 2918636"/>
              <a:gd name="connsiteX771" fmla="*/ 1998006 w 14131234"/>
              <a:gd name="connsiteY771" fmla="*/ 1602103 h 2918636"/>
              <a:gd name="connsiteX772" fmla="*/ 1915498 w 14131234"/>
              <a:gd name="connsiteY772" fmla="*/ 1580474 h 2918636"/>
              <a:gd name="connsiteX773" fmla="*/ 1915498 w 14131234"/>
              <a:gd name="connsiteY773" fmla="*/ 1575668 h 2918636"/>
              <a:gd name="connsiteX774" fmla="*/ 1908289 w 14131234"/>
              <a:gd name="connsiteY774" fmla="*/ 1575668 h 2918636"/>
              <a:gd name="connsiteX775" fmla="*/ 1908289 w 14131234"/>
              <a:gd name="connsiteY775" fmla="*/ 1555642 h 2918636"/>
              <a:gd name="connsiteX776" fmla="*/ 1934723 w 14131234"/>
              <a:gd name="connsiteY776" fmla="*/ 1555642 h 2918636"/>
              <a:gd name="connsiteX777" fmla="*/ 1938729 w 14131234"/>
              <a:gd name="connsiteY777" fmla="*/ 1548432 h 2918636"/>
              <a:gd name="connsiteX778" fmla="*/ 1951545 w 14131234"/>
              <a:gd name="connsiteY778" fmla="*/ 1548432 h 2918636"/>
              <a:gd name="connsiteX779" fmla="*/ 1951545 w 14131234"/>
              <a:gd name="connsiteY779" fmla="*/ 1544427 h 2918636"/>
              <a:gd name="connsiteX780" fmla="*/ 1949142 w 14131234"/>
              <a:gd name="connsiteY780" fmla="*/ 1544427 h 2918636"/>
              <a:gd name="connsiteX781" fmla="*/ 1949142 w 14131234"/>
              <a:gd name="connsiteY781" fmla="*/ 1530008 h 2918636"/>
              <a:gd name="connsiteX782" fmla="*/ 1913095 w 14131234"/>
              <a:gd name="connsiteY782" fmla="*/ 1530008 h 2918636"/>
              <a:gd name="connsiteX783" fmla="*/ 1913095 w 14131234"/>
              <a:gd name="connsiteY783" fmla="*/ 1521196 h 2918636"/>
              <a:gd name="connsiteX784" fmla="*/ 1909891 w 14131234"/>
              <a:gd name="connsiteY784" fmla="*/ 1516390 h 2918636"/>
              <a:gd name="connsiteX785" fmla="*/ 1899477 w 14131234"/>
              <a:gd name="connsiteY785" fmla="*/ 1516390 h 2918636"/>
              <a:gd name="connsiteX786" fmla="*/ 1899477 w 14131234"/>
              <a:gd name="connsiteY786" fmla="*/ 1523600 h 2918636"/>
              <a:gd name="connsiteX787" fmla="*/ 1824979 w 14131234"/>
              <a:gd name="connsiteY787" fmla="*/ 1496364 h 2918636"/>
              <a:gd name="connsiteX788" fmla="*/ 1763298 w 14131234"/>
              <a:gd name="connsiteY788" fmla="*/ 1440290 h 2918636"/>
              <a:gd name="connsiteX789" fmla="*/ 1763298 w 14131234"/>
              <a:gd name="connsiteY789" fmla="*/ 1431479 h 2918636"/>
              <a:gd name="connsiteX790" fmla="*/ 1768105 w 14131234"/>
              <a:gd name="connsiteY790" fmla="*/ 1431479 h 2918636"/>
              <a:gd name="connsiteX791" fmla="*/ 1768105 w 14131234"/>
              <a:gd name="connsiteY791" fmla="*/ 1426672 h 2918636"/>
              <a:gd name="connsiteX792" fmla="*/ 1763298 w 14131234"/>
              <a:gd name="connsiteY792" fmla="*/ 1426672 h 2918636"/>
              <a:gd name="connsiteX793" fmla="*/ 1763298 w 14131234"/>
              <a:gd name="connsiteY793" fmla="*/ 1419463 h 2918636"/>
              <a:gd name="connsiteX794" fmla="*/ 1760895 w 14131234"/>
              <a:gd name="connsiteY794" fmla="*/ 1417861 h 2918636"/>
              <a:gd name="connsiteX795" fmla="*/ 1755288 w 14131234"/>
              <a:gd name="connsiteY795" fmla="*/ 1417861 h 2918636"/>
              <a:gd name="connsiteX796" fmla="*/ 1755288 w 14131234"/>
              <a:gd name="connsiteY796" fmla="*/ 1405845 h 2918636"/>
              <a:gd name="connsiteX797" fmla="*/ 1749681 w 14131234"/>
              <a:gd name="connsiteY797" fmla="*/ 1405845 h 2918636"/>
              <a:gd name="connsiteX798" fmla="*/ 1749681 w 14131234"/>
              <a:gd name="connsiteY798" fmla="*/ 1417060 h 2918636"/>
              <a:gd name="connsiteX799" fmla="*/ 1742471 w 14131234"/>
              <a:gd name="connsiteY799" fmla="*/ 1417060 h 2918636"/>
              <a:gd name="connsiteX800" fmla="*/ 1742471 w 14131234"/>
              <a:gd name="connsiteY800" fmla="*/ 1405845 h 2918636"/>
              <a:gd name="connsiteX801" fmla="*/ 1737665 w 14131234"/>
              <a:gd name="connsiteY801" fmla="*/ 1405845 h 2918636"/>
              <a:gd name="connsiteX802" fmla="*/ 1737665 w 14131234"/>
              <a:gd name="connsiteY802" fmla="*/ 1428275 h 2918636"/>
              <a:gd name="connsiteX803" fmla="*/ 1732057 w 14131234"/>
              <a:gd name="connsiteY803" fmla="*/ 1428275 h 2918636"/>
              <a:gd name="connsiteX804" fmla="*/ 1732057 w 14131234"/>
              <a:gd name="connsiteY804" fmla="*/ 1433081 h 2918636"/>
              <a:gd name="connsiteX805" fmla="*/ 1581460 w 14131234"/>
              <a:gd name="connsiteY805" fmla="*/ 1433081 h 2918636"/>
              <a:gd name="connsiteX806" fmla="*/ 1427658 w 14131234"/>
              <a:gd name="connsiteY806" fmla="*/ 1433081 h 2918636"/>
              <a:gd name="connsiteX807" fmla="*/ 1427658 w 14131234"/>
              <a:gd name="connsiteY807" fmla="*/ 1428275 h 2918636"/>
              <a:gd name="connsiteX808" fmla="*/ 1422051 w 14131234"/>
              <a:gd name="connsiteY808" fmla="*/ 1428275 h 2918636"/>
              <a:gd name="connsiteX809" fmla="*/ 1422051 w 14131234"/>
              <a:gd name="connsiteY809" fmla="*/ 1405845 h 2918636"/>
              <a:gd name="connsiteX810" fmla="*/ 1417244 w 14131234"/>
              <a:gd name="connsiteY810" fmla="*/ 1405845 h 2918636"/>
              <a:gd name="connsiteX811" fmla="*/ 1417244 w 14131234"/>
              <a:gd name="connsiteY811" fmla="*/ 1417060 h 2918636"/>
              <a:gd name="connsiteX812" fmla="*/ 1410035 w 14131234"/>
              <a:gd name="connsiteY812" fmla="*/ 1417060 h 2918636"/>
              <a:gd name="connsiteX813" fmla="*/ 1410035 w 14131234"/>
              <a:gd name="connsiteY813" fmla="*/ 1405845 h 2918636"/>
              <a:gd name="connsiteX814" fmla="*/ 1404427 w 14131234"/>
              <a:gd name="connsiteY814" fmla="*/ 1405845 h 2918636"/>
              <a:gd name="connsiteX815" fmla="*/ 1404427 w 14131234"/>
              <a:gd name="connsiteY815" fmla="*/ 1417861 h 2918636"/>
              <a:gd name="connsiteX816" fmla="*/ 1398820 w 14131234"/>
              <a:gd name="connsiteY816" fmla="*/ 1417861 h 2918636"/>
              <a:gd name="connsiteX817" fmla="*/ 1396417 w 14131234"/>
              <a:gd name="connsiteY817" fmla="*/ 1419463 h 2918636"/>
              <a:gd name="connsiteX818" fmla="*/ 1396417 w 14131234"/>
              <a:gd name="connsiteY818" fmla="*/ 1426672 h 2918636"/>
              <a:gd name="connsiteX819" fmla="*/ 1391611 w 14131234"/>
              <a:gd name="connsiteY819" fmla="*/ 1426672 h 2918636"/>
              <a:gd name="connsiteX820" fmla="*/ 1391611 w 14131234"/>
              <a:gd name="connsiteY820" fmla="*/ 1431479 h 2918636"/>
              <a:gd name="connsiteX821" fmla="*/ 1396417 w 14131234"/>
              <a:gd name="connsiteY821" fmla="*/ 1431479 h 2918636"/>
              <a:gd name="connsiteX822" fmla="*/ 1396417 w 14131234"/>
              <a:gd name="connsiteY822" fmla="*/ 1440290 h 2918636"/>
              <a:gd name="connsiteX823" fmla="*/ 1334736 w 14131234"/>
              <a:gd name="connsiteY823" fmla="*/ 1496364 h 2918636"/>
              <a:gd name="connsiteX824" fmla="*/ 1260238 w 14131234"/>
              <a:gd name="connsiteY824" fmla="*/ 1523600 h 2918636"/>
              <a:gd name="connsiteX825" fmla="*/ 1260238 w 14131234"/>
              <a:gd name="connsiteY825" fmla="*/ 1516390 h 2918636"/>
              <a:gd name="connsiteX826" fmla="*/ 1249825 w 14131234"/>
              <a:gd name="connsiteY826" fmla="*/ 1516390 h 2918636"/>
              <a:gd name="connsiteX827" fmla="*/ 1246620 w 14131234"/>
              <a:gd name="connsiteY827" fmla="*/ 1521196 h 2918636"/>
              <a:gd name="connsiteX828" fmla="*/ 1246620 w 14131234"/>
              <a:gd name="connsiteY828" fmla="*/ 1530008 h 2918636"/>
              <a:gd name="connsiteX829" fmla="*/ 1210573 w 14131234"/>
              <a:gd name="connsiteY829" fmla="*/ 1530008 h 2918636"/>
              <a:gd name="connsiteX830" fmla="*/ 1210573 w 14131234"/>
              <a:gd name="connsiteY830" fmla="*/ 1544427 h 2918636"/>
              <a:gd name="connsiteX831" fmla="*/ 1207369 w 14131234"/>
              <a:gd name="connsiteY831" fmla="*/ 1544427 h 2918636"/>
              <a:gd name="connsiteX832" fmla="*/ 1207369 w 14131234"/>
              <a:gd name="connsiteY832" fmla="*/ 1548432 h 2918636"/>
              <a:gd name="connsiteX833" fmla="*/ 1220186 w 14131234"/>
              <a:gd name="connsiteY833" fmla="*/ 1548432 h 2918636"/>
              <a:gd name="connsiteX834" fmla="*/ 1224191 w 14131234"/>
              <a:gd name="connsiteY834" fmla="*/ 1555642 h 2918636"/>
              <a:gd name="connsiteX835" fmla="*/ 1250626 w 14131234"/>
              <a:gd name="connsiteY835" fmla="*/ 1555642 h 2918636"/>
              <a:gd name="connsiteX836" fmla="*/ 1250626 w 14131234"/>
              <a:gd name="connsiteY836" fmla="*/ 1575668 h 2918636"/>
              <a:gd name="connsiteX837" fmla="*/ 1243416 w 14131234"/>
              <a:gd name="connsiteY837" fmla="*/ 1575668 h 2918636"/>
              <a:gd name="connsiteX838" fmla="*/ 1243416 w 14131234"/>
              <a:gd name="connsiteY838" fmla="*/ 1580474 h 2918636"/>
              <a:gd name="connsiteX839" fmla="*/ 1160908 w 14131234"/>
              <a:gd name="connsiteY839" fmla="*/ 1602103 h 2918636"/>
              <a:gd name="connsiteX840" fmla="*/ 1160908 w 14131234"/>
              <a:gd name="connsiteY840" fmla="*/ 1619726 h 2918636"/>
              <a:gd name="connsiteX841" fmla="*/ 1207369 w 14131234"/>
              <a:gd name="connsiteY841" fmla="*/ 1629338 h 2918636"/>
              <a:gd name="connsiteX842" fmla="*/ 1207369 w 14131234"/>
              <a:gd name="connsiteY842" fmla="*/ 1642155 h 2918636"/>
              <a:gd name="connsiteX843" fmla="*/ 1203364 w 14131234"/>
              <a:gd name="connsiteY843" fmla="*/ 1642155 h 2918636"/>
              <a:gd name="connsiteX844" fmla="*/ 1203364 w 14131234"/>
              <a:gd name="connsiteY844" fmla="*/ 1654972 h 2918636"/>
              <a:gd name="connsiteX845" fmla="*/ 1199358 w 14131234"/>
              <a:gd name="connsiteY845" fmla="*/ 1658977 h 2918636"/>
              <a:gd name="connsiteX846" fmla="*/ 945425 w 14131234"/>
              <a:gd name="connsiteY846" fmla="*/ 1658977 h 2918636"/>
              <a:gd name="connsiteX847" fmla="*/ 945425 w 14131234"/>
              <a:gd name="connsiteY847" fmla="*/ 1654972 h 2918636"/>
              <a:gd name="connsiteX848" fmla="*/ 939818 w 14131234"/>
              <a:gd name="connsiteY848" fmla="*/ 1654972 h 2918636"/>
              <a:gd name="connsiteX849" fmla="*/ 939818 w 14131234"/>
              <a:gd name="connsiteY849" fmla="*/ 1662182 h 2918636"/>
              <a:gd name="connsiteX850" fmla="*/ 935011 w 14131234"/>
              <a:gd name="connsiteY850" fmla="*/ 1662182 h 2918636"/>
              <a:gd name="connsiteX851" fmla="*/ 935011 w 14131234"/>
              <a:gd name="connsiteY851" fmla="*/ 1670993 h 2918636"/>
              <a:gd name="connsiteX852" fmla="*/ 939017 w 14131234"/>
              <a:gd name="connsiteY852" fmla="*/ 1670993 h 2918636"/>
              <a:gd name="connsiteX853" fmla="*/ 939017 w 14131234"/>
              <a:gd name="connsiteY853" fmla="*/ 1683810 h 2918636"/>
              <a:gd name="connsiteX854" fmla="*/ 930205 w 14131234"/>
              <a:gd name="connsiteY854" fmla="*/ 1683810 h 2918636"/>
              <a:gd name="connsiteX855" fmla="*/ 930205 w 14131234"/>
              <a:gd name="connsiteY855" fmla="*/ 1689417 h 2918636"/>
              <a:gd name="connsiteX856" fmla="*/ 930205 w 14131234"/>
              <a:gd name="connsiteY856" fmla="*/ 1725465 h 2918636"/>
              <a:gd name="connsiteX857" fmla="*/ 881341 w 14131234"/>
              <a:gd name="connsiteY857" fmla="*/ 1725465 h 2918636"/>
              <a:gd name="connsiteX858" fmla="*/ 881341 w 14131234"/>
              <a:gd name="connsiteY858" fmla="*/ 1747894 h 2918636"/>
              <a:gd name="connsiteX859" fmla="*/ 798833 w 14131234"/>
              <a:gd name="connsiteY859" fmla="*/ 1747894 h 2918636"/>
              <a:gd name="connsiteX860" fmla="*/ 798833 w 14131234"/>
              <a:gd name="connsiteY860" fmla="*/ 1758308 h 2918636"/>
              <a:gd name="connsiteX861" fmla="*/ 785215 w 14131234"/>
              <a:gd name="connsiteY861" fmla="*/ 1758308 h 2918636"/>
              <a:gd name="connsiteX862" fmla="*/ 785215 w 14131234"/>
              <a:gd name="connsiteY862" fmla="*/ 1766318 h 2918636"/>
              <a:gd name="connsiteX863" fmla="*/ 790822 w 14131234"/>
              <a:gd name="connsiteY863" fmla="*/ 1766318 h 2918636"/>
              <a:gd name="connsiteX864" fmla="*/ 790822 w 14131234"/>
              <a:gd name="connsiteY864" fmla="*/ 1777533 h 2918636"/>
              <a:gd name="connsiteX865" fmla="*/ 699502 w 14131234"/>
              <a:gd name="connsiteY865" fmla="*/ 1777533 h 2918636"/>
              <a:gd name="connsiteX866" fmla="*/ 699502 w 14131234"/>
              <a:gd name="connsiteY866" fmla="*/ 1793554 h 2918636"/>
              <a:gd name="connsiteX867" fmla="*/ 691492 w 14131234"/>
              <a:gd name="connsiteY867" fmla="*/ 1793554 h 2918636"/>
              <a:gd name="connsiteX868" fmla="*/ 691492 w 14131234"/>
              <a:gd name="connsiteY868" fmla="*/ 1788748 h 2918636"/>
              <a:gd name="connsiteX869" fmla="*/ 678675 w 14131234"/>
              <a:gd name="connsiteY869" fmla="*/ 1788748 h 2918636"/>
              <a:gd name="connsiteX870" fmla="*/ 678675 w 14131234"/>
              <a:gd name="connsiteY870" fmla="*/ 1839214 h 2918636"/>
              <a:gd name="connsiteX871" fmla="*/ 0 w 14131234"/>
              <a:gd name="connsiteY871" fmla="*/ 2334955 h 2918636"/>
              <a:gd name="connsiteX872" fmla="*/ 4917161 w 14131234"/>
              <a:gd name="connsiteY872" fmla="*/ 2630635 h 2918636"/>
              <a:gd name="connsiteX873" fmla="*/ 13603257 w 14131234"/>
              <a:gd name="connsiteY873" fmla="*/ 2394968 h 2918636"/>
              <a:gd name="connsiteX874" fmla="*/ 12870675 w 14131234"/>
              <a:gd name="connsiteY874" fmla="*/ 1839214 h 2918636"/>
              <a:gd name="connsiteX875" fmla="*/ 12870675 w 14131234"/>
              <a:gd name="connsiteY875" fmla="*/ 1807172 h 2918636"/>
              <a:gd name="connsiteX876" fmla="*/ 12843439 w 14131234"/>
              <a:gd name="connsiteY876" fmla="*/ 1807172 h 2918636"/>
              <a:gd name="connsiteX877" fmla="*/ 12843439 w 14131234"/>
              <a:gd name="connsiteY877" fmla="*/ 1807973 h 2918636"/>
              <a:gd name="connsiteX878" fmla="*/ 3091442 w 14131234"/>
              <a:gd name="connsiteY878" fmla="*/ 1433081 h 2918636"/>
              <a:gd name="connsiteX879" fmla="*/ 3091442 w 14131234"/>
              <a:gd name="connsiteY879" fmla="*/ 1420264 h 2918636"/>
              <a:gd name="connsiteX880" fmla="*/ 3093845 w 14131234"/>
              <a:gd name="connsiteY880" fmla="*/ 1420264 h 2918636"/>
              <a:gd name="connsiteX881" fmla="*/ 3093845 w 14131234"/>
              <a:gd name="connsiteY881" fmla="*/ 1433081 h 2918636"/>
              <a:gd name="connsiteX882" fmla="*/ 3091442 w 14131234"/>
              <a:gd name="connsiteY882" fmla="*/ 1433081 h 2918636"/>
              <a:gd name="connsiteX883" fmla="*/ 7477998 w 14131234"/>
              <a:gd name="connsiteY883" fmla="*/ 1419463 h 2918636"/>
              <a:gd name="connsiteX884" fmla="*/ 7477998 w 14131234"/>
              <a:gd name="connsiteY884" fmla="*/ 1430678 h 2918636"/>
              <a:gd name="connsiteX885" fmla="*/ 7464380 w 14131234"/>
              <a:gd name="connsiteY885" fmla="*/ 1443494 h 2918636"/>
              <a:gd name="connsiteX886" fmla="*/ 7421925 w 14131234"/>
              <a:gd name="connsiteY886" fmla="*/ 1443494 h 2918636"/>
              <a:gd name="connsiteX887" fmla="*/ 7421925 w 14131234"/>
              <a:gd name="connsiteY887" fmla="*/ 1408248 h 2918636"/>
              <a:gd name="connsiteX888" fmla="*/ 7381071 w 14131234"/>
              <a:gd name="connsiteY888" fmla="*/ 1408248 h 2918636"/>
              <a:gd name="connsiteX889" fmla="*/ 7381071 w 14131234"/>
              <a:gd name="connsiteY889" fmla="*/ 1417861 h 2918636"/>
              <a:gd name="connsiteX890" fmla="*/ 7395490 w 14131234"/>
              <a:gd name="connsiteY890" fmla="*/ 1417861 h 2918636"/>
              <a:gd name="connsiteX891" fmla="*/ 7395490 w 14131234"/>
              <a:gd name="connsiteY891" fmla="*/ 1438688 h 2918636"/>
              <a:gd name="connsiteX892" fmla="*/ 7281741 w 14131234"/>
              <a:gd name="connsiteY892" fmla="*/ 1438688 h 2918636"/>
              <a:gd name="connsiteX893" fmla="*/ 7281741 w 14131234"/>
              <a:gd name="connsiteY893" fmla="*/ 1231216 h 2918636"/>
              <a:gd name="connsiteX894" fmla="*/ 7265720 w 14131234"/>
              <a:gd name="connsiteY894" fmla="*/ 1231216 h 2918636"/>
              <a:gd name="connsiteX895" fmla="*/ 7265720 w 14131234"/>
              <a:gd name="connsiteY895" fmla="*/ 1195169 h 2918636"/>
              <a:gd name="connsiteX896" fmla="*/ 7240086 w 14131234"/>
              <a:gd name="connsiteY896" fmla="*/ 1195169 h 2918636"/>
              <a:gd name="connsiteX897" fmla="*/ 7240086 w 14131234"/>
              <a:gd name="connsiteY897" fmla="*/ 1179949 h 2918636"/>
              <a:gd name="connsiteX898" fmla="*/ 7229672 w 14131234"/>
              <a:gd name="connsiteY898" fmla="*/ 1179949 h 2918636"/>
              <a:gd name="connsiteX899" fmla="*/ 7229672 w 14131234"/>
              <a:gd name="connsiteY899" fmla="*/ 1188760 h 2918636"/>
              <a:gd name="connsiteX900" fmla="*/ 7221662 w 14131234"/>
              <a:gd name="connsiteY900" fmla="*/ 1188760 h 2918636"/>
              <a:gd name="connsiteX901" fmla="*/ 7272929 w 14131234"/>
              <a:gd name="connsiteY901" fmla="*/ 808261 h 2918636"/>
              <a:gd name="connsiteX902" fmla="*/ 7449961 w 14131234"/>
              <a:gd name="connsiteY902" fmla="*/ 808261 h 2918636"/>
              <a:gd name="connsiteX903" fmla="*/ 7510040 w 14131234"/>
              <a:gd name="connsiteY903" fmla="*/ 1419463 h 2918636"/>
              <a:gd name="connsiteX904" fmla="*/ 7477998 w 14131234"/>
              <a:gd name="connsiteY904" fmla="*/ 1419463 h 2918636"/>
              <a:gd name="connsiteX905" fmla="*/ 9877948 w 14131234"/>
              <a:gd name="connsiteY905" fmla="*/ 711334 h 2918636"/>
              <a:gd name="connsiteX906" fmla="*/ 9970869 w 14131234"/>
              <a:gd name="connsiteY906" fmla="*/ 535903 h 2918636"/>
              <a:gd name="connsiteX907" fmla="*/ 10043765 w 14131234"/>
              <a:gd name="connsiteY907" fmla="*/ 711334 h 2918636"/>
              <a:gd name="connsiteX908" fmla="*/ 9877948 w 14131234"/>
              <a:gd name="connsiteY908" fmla="*/ 711334 h 291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4131234" h="2918636">
                <a:moveTo>
                  <a:pt x="12843439" y="1807973"/>
                </a:moveTo>
                <a:lnTo>
                  <a:pt x="12843439" y="1776732"/>
                </a:lnTo>
                <a:lnTo>
                  <a:pt x="12820208" y="1776732"/>
                </a:lnTo>
                <a:lnTo>
                  <a:pt x="12820208" y="1765517"/>
                </a:lnTo>
                <a:lnTo>
                  <a:pt x="12797780" y="1754302"/>
                </a:lnTo>
                <a:lnTo>
                  <a:pt x="12699250" y="1754302"/>
                </a:lnTo>
                <a:lnTo>
                  <a:pt x="12699250" y="1711847"/>
                </a:lnTo>
                <a:lnTo>
                  <a:pt x="12700853" y="1709443"/>
                </a:lnTo>
                <a:lnTo>
                  <a:pt x="12700853" y="1697428"/>
                </a:lnTo>
                <a:cubicBezTo>
                  <a:pt x="12700853" y="1697428"/>
                  <a:pt x="12723281" y="1695826"/>
                  <a:pt x="12727287" y="1690218"/>
                </a:cubicBezTo>
                <a:lnTo>
                  <a:pt x="12727287" y="1685412"/>
                </a:lnTo>
                <a:cubicBezTo>
                  <a:pt x="12727287" y="1683009"/>
                  <a:pt x="12717674" y="1677401"/>
                  <a:pt x="12706459" y="1672595"/>
                </a:cubicBezTo>
                <a:cubicBezTo>
                  <a:pt x="12695245" y="1668590"/>
                  <a:pt x="12680024" y="1661380"/>
                  <a:pt x="12680024" y="1661380"/>
                </a:cubicBezTo>
                <a:lnTo>
                  <a:pt x="12680024" y="1654171"/>
                </a:lnTo>
                <a:lnTo>
                  <a:pt x="12676821" y="1651768"/>
                </a:lnTo>
                <a:lnTo>
                  <a:pt x="12676821" y="1642956"/>
                </a:lnTo>
                <a:cubicBezTo>
                  <a:pt x="12676821" y="1642956"/>
                  <a:pt x="12696847" y="1633344"/>
                  <a:pt x="12701653" y="1629338"/>
                </a:cubicBezTo>
                <a:cubicBezTo>
                  <a:pt x="12707260" y="1625333"/>
                  <a:pt x="12705659" y="1620527"/>
                  <a:pt x="12703255" y="1618124"/>
                </a:cubicBezTo>
                <a:cubicBezTo>
                  <a:pt x="12698449" y="1612516"/>
                  <a:pt x="12692040" y="1610113"/>
                  <a:pt x="12676019" y="1605307"/>
                </a:cubicBezTo>
                <a:cubicBezTo>
                  <a:pt x="12660800" y="1600501"/>
                  <a:pt x="12643977" y="1591689"/>
                  <a:pt x="12643977" y="1591689"/>
                </a:cubicBezTo>
                <a:lnTo>
                  <a:pt x="12643977" y="1584480"/>
                </a:lnTo>
                <a:lnTo>
                  <a:pt x="12642375" y="1581275"/>
                </a:lnTo>
                <a:lnTo>
                  <a:pt x="12642375" y="1561249"/>
                </a:lnTo>
                <a:lnTo>
                  <a:pt x="12669611" y="1554040"/>
                </a:lnTo>
                <a:cubicBezTo>
                  <a:pt x="12669611" y="1554040"/>
                  <a:pt x="12670412" y="1550034"/>
                  <a:pt x="12669611" y="1542024"/>
                </a:cubicBezTo>
                <a:cubicBezTo>
                  <a:pt x="12668810" y="1534013"/>
                  <a:pt x="12635967" y="1521196"/>
                  <a:pt x="12611935" y="1507579"/>
                </a:cubicBezTo>
                <a:cubicBezTo>
                  <a:pt x="12588705" y="1493961"/>
                  <a:pt x="12578291" y="1477139"/>
                  <a:pt x="12578291" y="1477139"/>
                </a:cubicBezTo>
                <a:lnTo>
                  <a:pt x="12578291" y="1474736"/>
                </a:lnTo>
                <a:lnTo>
                  <a:pt x="12579893" y="1474736"/>
                </a:lnTo>
                <a:lnTo>
                  <a:pt x="12579893" y="1464322"/>
                </a:lnTo>
                <a:cubicBezTo>
                  <a:pt x="12573485" y="1459516"/>
                  <a:pt x="12573485" y="1453107"/>
                  <a:pt x="12573485" y="1453107"/>
                </a:cubicBezTo>
                <a:lnTo>
                  <a:pt x="12575087" y="1453107"/>
                </a:lnTo>
                <a:lnTo>
                  <a:pt x="12576690" y="1451505"/>
                </a:lnTo>
                <a:lnTo>
                  <a:pt x="12576690" y="1447500"/>
                </a:lnTo>
                <a:lnTo>
                  <a:pt x="12574286" y="1447500"/>
                </a:lnTo>
                <a:cubicBezTo>
                  <a:pt x="12574286" y="1447500"/>
                  <a:pt x="12577490" y="1444296"/>
                  <a:pt x="12577490" y="1435484"/>
                </a:cubicBezTo>
                <a:cubicBezTo>
                  <a:pt x="12577490" y="1426672"/>
                  <a:pt x="12566276" y="1425871"/>
                  <a:pt x="12566276" y="1425871"/>
                </a:cubicBezTo>
                <a:cubicBezTo>
                  <a:pt x="12566276" y="1425871"/>
                  <a:pt x="12555061" y="1425871"/>
                  <a:pt x="12555061" y="1435484"/>
                </a:cubicBezTo>
                <a:cubicBezTo>
                  <a:pt x="12555061" y="1444296"/>
                  <a:pt x="12558265" y="1447500"/>
                  <a:pt x="12558265" y="1447500"/>
                </a:cubicBezTo>
                <a:lnTo>
                  <a:pt x="12555861" y="1447500"/>
                </a:lnTo>
                <a:lnTo>
                  <a:pt x="12555861" y="1451505"/>
                </a:lnTo>
                <a:lnTo>
                  <a:pt x="12557464" y="1453107"/>
                </a:lnTo>
                <a:lnTo>
                  <a:pt x="12559066" y="1453107"/>
                </a:lnTo>
                <a:cubicBezTo>
                  <a:pt x="12559066" y="1453107"/>
                  <a:pt x="12559867" y="1459516"/>
                  <a:pt x="12552658" y="1464322"/>
                </a:cubicBezTo>
                <a:lnTo>
                  <a:pt x="12552658" y="1474736"/>
                </a:lnTo>
                <a:lnTo>
                  <a:pt x="12554260" y="1474736"/>
                </a:lnTo>
                <a:lnTo>
                  <a:pt x="12554260" y="1477139"/>
                </a:lnTo>
                <a:cubicBezTo>
                  <a:pt x="12554260" y="1477139"/>
                  <a:pt x="12543846" y="1493961"/>
                  <a:pt x="12520616" y="1507579"/>
                </a:cubicBezTo>
                <a:cubicBezTo>
                  <a:pt x="12497385" y="1521196"/>
                  <a:pt x="12463741" y="1534013"/>
                  <a:pt x="12462940" y="1542024"/>
                </a:cubicBezTo>
                <a:cubicBezTo>
                  <a:pt x="12462139" y="1550034"/>
                  <a:pt x="12462940" y="1554040"/>
                  <a:pt x="12462940" y="1554040"/>
                </a:cubicBezTo>
                <a:lnTo>
                  <a:pt x="12490176" y="1561249"/>
                </a:lnTo>
                <a:lnTo>
                  <a:pt x="12490176" y="1581275"/>
                </a:lnTo>
                <a:lnTo>
                  <a:pt x="12488574" y="1584480"/>
                </a:lnTo>
                <a:lnTo>
                  <a:pt x="12488574" y="1591689"/>
                </a:lnTo>
                <a:cubicBezTo>
                  <a:pt x="12488574" y="1591689"/>
                  <a:pt x="12472553" y="1600501"/>
                  <a:pt x="12456532" y="1605307"/>
                </a:cubicBezTo>
                <a:cubicBezTo>
                  <a:pt x="12441312" y="1610113"/>
                  <a:pt x="12434903" y="1612516"/>
                  <a:pt x="12429296" y="1618124"/>
                </a:cubicBezTo>
                <a:cubicBezTo>
                  <a:pt x="12427693" y="1620527"/>
                  <a:pt x="12426092" y="1625333"/>
                  <a:pt x="12430898" y="1629338"/>
                </a:cubicBezTo>
                <a:cubicBezTo>
                  <a:pt x="12436506" y="1633344"/>
                  <a:pt x="12455730" y="1642956"/>
                  <a:pt x="12455730" y="1642956"/>
                </a:cubicBezTo>
                <a:lnTo>
                  <a:pt x="12455730" y="1651768"/>
                </a:lnTo>
                <a:lnTo>
                  <a:pt x="12452527" y="1654171"/>
                </a:lnTo>
                <a:lnTo>
                  <a:pt x="12452527" y="1661380"/>
                </a:lnTo>
                <a:cubicBezTo>
                  <a:pt x="12452527" y="1661380"/>
                  <a:pt x="12437306" y="1668590"/>
                  <a:pt x="12426092" y="1672595"/>
                </a:cubicBezTo>
                <a:cubicBezTo>
                  <a:pt x="12414877" y="1676600"/>
                  <a:pt x="12405264" y="1683009"/>
                  <a:pt x="12405264" y="1685412"/>
                </a:cubicBezTo>
                <a:cubicBezTo>
                  <a:pt x="12405264" y="1687014"/>
                  <a:pt x="12404464" y="1689417"/>
                  <a:pt x="12405264" y="1690218"/>
                </a:cubicBezTo>
                <a:cubicBezTo>
                  <a:pt x="12409270" y="1695826"/>
                  <a:pt x="12432500" y="1697428"/>
                  <a:pt x="12432500" y="1697428"/>
                </a:cubicBezTo>
                <a:lnTo>
                  <a:pt x="12432500" y="1709443"/>
                </a:lnTo>
                <a:lnTo>
                  <a:pt x="12434102" y="1711847"/>
                </a:lnTo>
                <a:lnTo>
                  <a:pt x="12434102" y="1754302"/>
                </a:lnTo>
                <a:lnTo>
                  <a:pt x="12386840" y="1754302"/>
                </a:lnTo>
                <a:lnTo>
                  <a:pt x="12350793" y="1738281"/>
                </a:lnTo>
                <a:lnTo>
                  <a:pt x="12349191" y="1713449"/>
                </a:lnTo>
                <a:lnTo>
                  <a:pt x="12371620" y="1698229"/>
                </a:lnTo>
                <a:lnTo>
                  <a:pt x="12378829" y="1688616"/>
                </a:lnTo>
                <a:lnTo>
                  <a:pt x="12348390" y="1681407"/>
                </a:lnTo>
                <a:lnTo>
                  <a:pt x="12346787" y="1657375"/>
                </a:lnTo>
                <a:lnTo>
                  <a:pt x="12370819" y="1644558"/>
                </a:lnTo>
                <a:lnTo>
                  <a:pt x="12374824" y="1635747"/>
                </a:lnTo>
                <a:lnTo>
                  <a:pt x="12345986" y="1626935"/>
                </a:lnTo>
                <a:cubicBezTo>
                  <a:pt x="12345452" y="1618391"/>
                  <a:pt x="12344919" y="1609846"/>
                  <a:pt x="12344385" y="1601302"/>
                </a:cubicBezTo>
                <a:lnTo>
                  <a:pt x="12370018" y="1586082"/>
                </a:lnTo>
                <a:lnTo>
                  <a:pt x="12374023" y="1580474"/>
                </a:lnTo>
                <a:lnTo>
                  <a:pt x="12341981" y="1570061"/>
                </a:lnTo>
                <a:lnTo>
                  <a:pt x="12341981" y="1544427"/>
                </a:lnTo>
                <a:lnTo>
                  <a:pt x="12366814" y="1533212"/>
                </a:lnTo>
                <a:lnTo>
                  <a:pt x="12370819" y="1527605"/>
                </a:lnTo>
                <a:lnTo>
                  <a:pt x="12339578" y="1515589"/>
                </a:lnTo>
                <a:lnTo>
                  <a:pt x="12341180" y="1492359"/>
                </a:lnTo>
                <a:lnTo>
                  <a:pt x="12361207" y="1481144"/>
                </a:lnTo>
                <a:lnTo>
                  <a:pt x="12365212" y="1472332"/>
                </a:lnTo>
                <a:lnTo>
                  <a:pt x="12338777" y="1459516"/>
                </a:lnTo>
                <a:lnTo>
                  <a:pt x="12338777" y="1435484"/>
                </a:lnTo>
                <a:lnTo>
                  <a:pt x="12361207" y="1430678"/>
                </a:lnTo>
                <a:lnTo>
                  <a:pt x="12365212" y="1422667"/>
                </a:lnTo>
                <a:lnTo>
                  <a:pt x="12337976" y="1409850"/>
                </a:lnTo>
                <a:lnTo>
                  <a:pt x="12337976" y="1387421"/>
                </a:lnTo>
                <a:lnTo>
                  <a:pt x="12358803" y="1378609"/>
                </a:lnTo>
                <a:lnTo>
                  <a:pt x="12362808" y="1369798"/>
                </a:lnTo>
                <a:lnTo>
                  <a:pt x="12332369" y="1357782"/>
                </a:lnTo>
                <a:lnTo>
                  <a:pt x="12332369" y="1340960"/>
                </a:lnTo>
                <a:lnTo>
                  <a:pt x="12357201" y="1323337"/>
                </a:lnTo>
                <a:lnTo>
                  <a:pt x="12362808" y="1306515"/>
                </a:lnTo>
                <a:lnTo>
                  <a:pt x="12261075" y="1256049"/>
                </a:lnTo>
                <a:lnTo>
                  <a:pt x="12261075" y="1253645"/>
                </a:lnTo>
                <a:lnTo>
                  <a:pt x="12263478" y="1251242"/>
                </a:lnTo>
                <a:lnTo>
                  <a:pt x="12263478" y="1249640"/>
                </a:lnTo>
                <a:lnTo>
                  <a:pt x="12260274" y="1248038"/>
                </a:lnTo>
                <a:lnTo>
                  <a:pt x="12260274" y="1236022"/>
                </a:lnTo>
                <a:lnTo>
                  <a:pt x="12272290" y="1232818"/>
                </a:lnTo>
                <a:lnTo>
                  <a:pt x="12272290" y="1225609"/>
                </a:lnTo>
                <a:lnTo>
                  <a:pt x="12253065" y="1209588"/>
                </a:lnTo>
                <a:lnTo>
                  <a:pt x="12253065" y="1204781"/>
                </a:lnTo>
                <a:lnTo>
                  <a:pt x="12260274" y="1199975"/>
                </a:lnTo>
                <a:lnTo>
                  <a:pt x="12260274" y="1195970"/>
                </a:lnTo>
                <a:lnTo>
                  <a:pt x="12253065" y="1189561"/>
                </a:lnTo>
                <a:lnTo>
                  <a:pt x="12241850" y="1177545"/>
                </a:lnTo>
                <a:cubicBezTo>
                  <a:pt x="12241850" y="1177545"/>
                  <a:pt x="12249059" y="1177545"/>
                  <a:pt x="12249059" y="1164729"/>
                </a:cubicBezTo>
                <a:cubicBezTo>
                  <a:pt x="12249059" y="1152713"/>
                  <a:pt x="12234640" y="1152713"/>
                  <a:pt x="12234640" y="1152713"/>
                </a:cubicBezTo>
                <a:cubicBezTo>
                  <a:pt x="12234640" y="1152713"/>
                  <a:pt x="12221023" y="1152713"/>
                  <a:pt x="12220222" y="1164729"/>
                </a:cubicBezTo>
                <a:cubicBezTo>
                  <a:pt x="12219420" y="1176744"/>
                  <a:pt x="12227430" y="1177545"/>
                  <a:pt x="12227430" y="1177545"/>
                </a:cubicBezTo>
                <a:lnTo>
                  <a:pt x="12216217" y="1189561"/>
                </a:lnTo>
                <a:lnTo>
                  <a:pt x="12209007" y="1195970"/>
                </a:lnTo>
                <a:lnTo>
                  <a:pt x="12209007" y="1199975"/>
                </a:lnTo>
                <a:lnTo>
                  <a:pt x="12216217" y="1204781"/>
                </a:lnTo>
                <a:lnTo>
                  <a:pt x="12216217" y="1209588"/>
                </a:lnTo>
                <a:lnTo>
                  <a:pt x="12196190" y="1225609"/>
                </a:lnTo>
                <a:lnTo>
                  <a:pt x="12196190" y="1232017"/>
                </a:lnTo>
                <a:lnTo>
                  <a:pt x="12209007" y="1235221"/>
                </a:lnTo>
                <a:lnTo>
                  <a:pt x="12209007" y="1247237"/>
                </a:lnTo>
                <a:lnTo>
                  <a:pt x="12205802" y="1248839"/>
                </a:lnTo>
                <a:lnTo>
                  <a:pt x="12205802" y="1252043"/>
                </a:lnTo>
                <a:lnTo>
                  <a:pt x="12207404" y="1254446"/>
                </a:lnTo>
                <a:lnTo>
                  <a:pt x="12207404" y="1256850"/>
                </a:lnTo>
                <a:lnTo>
                  <a:pt x="12105671" y="1307316"/>
                </a:lnTo>
                <a:lnTo>
                  <a:pt x="12111278" y="1324138"/>
                </a:lnTo>
                <a:lnTo>
                  <a:pt x="12136111" y="1341761"/>
                </a:lnTo>
                <a:lnTo>
                  <a:pt x="12136111" y="1358583"/>
                </a:lnTo>
                <a:lnTo>
                  <a:pt x="12105671" y="1370599"/>
                </a:lnTo>
                <a:lnTo>
                  <a:pt x="12109676" y="1379410"/>
                </a:lnTo>
                <a:lnTo>
                  <a:pt x="12130503" y="1388222"/>
                </a:lnTo>
                <a:lnTo>
                  <a:pt x="12130503" y="1410651"/>
                </a:lnTo>
                <a:lnTo>
                  <a:pt x="12103268" y="1423468"/>
                </a:lnTo>
                <a:lnTo>
                  <a:pt x="12107273" y="1431479"/>
                </a:lnTo>
                <a:lnTo>
                  <a:pt x="12129703" y="1436285"/>
                </a:lnTo>
                <a:lnTo>
                  <a:pt x="12129703" y="1460317"/>
                </a:lnTo>
                <a:lnTo>
                  <a:pt x="12103268" y="1473133"/>
                </a:lnTo>
                <a:lnTo>
                  <a:pt x="12107273" y="1481945"/>
                </a:lnTo>
                <a:lnTo>
                  <a:pt x="12128101" y="1493160"/>
                </a:lnTo>
                <a:lnTo>
                  <a:pt x="12128902" y="1509181"/>
                </a:lnTo>
                <a:lnTo>
                  <a:pt x="12120891" y="1509181"/>
                </a:lnTo>
                <a:lnTo>
                  <a:pt x="12120891" y="1502772"/>
                </a:lnTo>
                <a:lnTo>
                  <a:pt x="12066419" y="1502772"/>
                </a:lnTo>
                <a:lnTo>
                  <a:pt x="12066419" y="1420264"/>
                </a:lnTo>
                <a:lnTo>
                  <a:pt x="12057608" y="1420264"/>
                </a:lnTo>
                <a:lnTo>
                  <a:pt x="12057608" y="1393829"/>
                </a:lnTo>
                <a:lnTo>
                  <a:pt x="12048797" y="1393829"/>
                </a:lnTo>
                <a:lnTo>
                  <a:pt x="12048797" y="1399437"/>
                </a:lnTo>
                <a:lnTo>
                  <a:pt x="12043189" y="1399437"/>
                </a:lnTo>
                <a:lnTo>
                  <a:pt x="12043189" y="1388222"/>
                </a:lnTo>
                <a:cubicBezTo>
                  <a:pt x="12043189" y="1388222"/>
                  <a:pt x="12046393" y="1387421"/>
                  <a:pt x="12052802" y="1377808"/>
                </a:cubicBezTo>
                <a:cubicBezTo>
                  <a:pt x="12058409" y="1368196"/>
                  <a:pt x="12060812" y="1360185"/>
                  <a:pt x="12060812" y="1360185"/>
                </a:cubicBezTo>
                <a:lnTo>
                  <a:pt x="12038383" y="1360185"/>
                </a:lnTo>
                <a:lnTo>
                  <a:pt x="12038383" y="1352976"/>
                </a:lnTo>
                <a:lnTo>
                  <a:pt x="11987115" y="1352976"/>
                </a:lnTo>
                <a:lnTo>
                  <a:pt x="11987115" y="1357782"/>
                </a:lnTo>
                <a:cubicBezTo>
                  <a:pt x="11987115" y="1357782"/>
                  <a:pt x="11970293" y="1359384"/>
                  <a:pt x="11970293" y="1357782"/>
                </a:cubicBezTo>
                <a:lnTo>
                  <a:pt x="11970293" y="1320133"/>
                </a:lnTo>
                <a:lnTo>
                  <a:pt x="11923031" y="1320133"/>
                </a:lnTo>
                <a:lnTo>
                  <a:pt x="11923031" y="1324138"/>
                </a:lnTo>
                <a:lnTo>
                  <a:pt x="11918225" y="1324138"/>
                </a:lnTo>
                <a:lnTo>
                  <a:pt x="11918225" y="1356180"/>
                </a:lnTo>
                <a:lnTo>
                  <a:pt x="11914220" y="1356180"/>
                </a:lnTo>
                <a:lnTo>
                  <a:pt x="11914220" y="1225609"/>
                </a:lnTo>
                <a:lnTo>
                  <a:pt x="11889387" y="1225609"/>
                </a:lnTo>
                <a:lnTo>
                  <a:pt x="11889387" y="1195970"/>
                </a:lnTo>
                <a:lnTo>
                  <a:pt x="11884581" y="1195970"/>
                </a:lnTo>
                <a:lnTo>
                  <a:pt x="11884581" y="1199174"/>
                </a:lnTo>
                <a:lnTo>
                  <a:pt x="11865356" y="1199174"/>
                </a:lnTo>
                <a:lnTo>
                  <a:pt x="11820497" y="1147907"/>
                </a:lnTo>
                <a:lnTo>
                  <a:pt x="11820497" y="1067000"/>
                </a:lnTo>
                <a:lnTo>
                  <a:pt x="11815691" y="1067000"/>
                </a:lnTo>
                <a:lnTo>
                  <a:pt x="11815691" y="1145503"/>
                </a:lnTo>
                <a:lnTo>
                  <a:pt x="11778842" y="1103849"/>
                </a:lnTo>
                <a:lnTo>
                  <a:pt x="11778842" y="1095838"/>
                </a:lnTo>
                <a:lnTo>
                  <a:pt x="11773235" y="1095838"/>
                </a:lnTo>
                <a:lnTo>
                  <a:pt x="11773235" y="1120671"/>
                </a:lnTo>
                <a:lnTo>
                  <a:pt x="11725172" y="1203179"/>
                </a:lnTo>
                <a:lnTo>
                  <a:pt x="11725172" y="1041367"/>
                </a:lnTo>
                <a:lnTo>
                  <a:pt x="11721166" y="1041367"/>
                </a:lnTo>
                <a:lnTo>
                  <a:pt x="11721166" y="1221603"/>
                </a:lnTo>
                <a:lnTo>
                  <a:pt x="11713957" y="1221603"/>
                </a:lnTo>
                <a:lnTo>
                  <a:pt x="11713957" y="1210389"/>
                </a:lnTo>
                <a:lnTo>
                  <a:pt x="11706747" y="1210389"/>
                </a:lnTo>
                <a:lnTo>
                  <a:pt x="11706747" y="1220001"/>
                </a:lnTo>
                <a:lnTo>
                  <a:pt x="11700339" y="1220001"/>
                </a:lnTo>
                <a:lnTo>
                  <a:pt x="11700339" y="1208786"/>
                </a:lnTo>
                <a:lnTo>
                  <a:pt x="11694731" y="1208786"/>
                </a:lnTo>
                <a:lnTo>
                  <a:pt x="11694731" y="1242431"/>
                </a:lnTo>
                <a:lnTo>
                  <a:pt x="11681114" y="1242431"/>
                </a:lnTo>
                <a:lnTo>
                  <a:pt x="11681114" y="1353777"/>
                </a:lnTo>
                <a:lnTo>
                  <a:pt x="11676308" y="1353777"/>
                </a:lnTo>
                <a:lnTo>
                  <a:pt x="11676308" y="1358583"/>
                </a:lnTo>
                <a:lnTo>
                  <a:pt x="11680313" y="1358583"/>
                </a:lnTo>
                <a:lnTo>
                  <a:pt x="11680313" y="1368997"/>
                </a:lnTo>
                <a:lnTo>
                  <a:pt x="11649873" y="1368997"/>
                </a:lnTo>
                <a:lnTo>
                  <a:pt x="11649873" y="1364190"/>
                </a:lnTo>
                <a:lnTo>
                  <a:pt x="11641862" y="1364190"/>
                </a:lnTo>
                <a:lnTo>
                  <a:pt x="11641862" y="1370599"/>
                </a:lnTo>
                <a:lnTo>
                  <a:pt x="11616229" y="1370599"/>
                </a:lnTo>
                <a:lnTo>
                  <a:pt x="11616229" y="1405845"/>
                </a:lnTo>
                <a:lnTo>
                  <a:pt x="11602610" y="1405845"/>
                </a:lnTo>
                <a:lnTo>
                  <a:pt x="11602610" y="1397835"/>
                </a:lnTo>
                <a:lnTo>
                  <a:pt x="11561757" y="1397835"/>
                </a:lnTo>
                <a:lnTo>
                  <a:pt x="11561757" y="1323337"/>
                </a:lnTo>
                <a:lnTo>
                  <a:pt x="11549741" y="1323337"/>
                </a:lnTo>
                <a:lnTo>
                  <a:pt x="11549741" y="1345766"/>
                </a:lnTo>
                <a:lnTo>
                  <a:pt x="11536124" y="1345766"/>
                </a:lnTo>
                <a:lnTo>
                  <a:pt x="11536124" y="1337756"/>
                </a:lnTo>
                <a:lnTo>
                  <a:pt x="11528113" y="1337756"/>
                </a:lnTo>
                <a:lnTo>
                  <a:pt x="11528113" y="1344965"/>
                </a:lnTo>
                <a:lnTo>
                  <a:pt x="11504883" y="1344965"/>
                </a:lnTo>
                <a:lnTo>
                  <a:pt x="11504883" y="1018937"/>
                </a:lnTo>
                <a:lnTo>
                  <a:pt x="11496872" y="1018937"/>
                </a:lnTo>
                <a:lnTo>
                  <a:pt x="11496872" y="1099844"/>
                </a:lnTo>
                <a:lnTo>
                  <a:pt x="11435192" y="1099844"/>
                </a:lnTo>
                <a:lnTo>
                  <a:pt x="11435192" y="1018937"/>
                </a:lnTo>
                <a:lnTo>
                  <a:pt x="11429584" y="1018937"/>
                </a:lnTo>
                <a:lnTo>
                  <a:pt x="11429584" y="1083021"/>
                </a:lnTo>
                <a:lnTo>
                  <a:pt x="11408756" y="1083021"/>
                </a:lnTo>
                <a:lnTo>
                  <a:pt x="11408756" y="1099844"/>
                </a:lnTo>
                <a:lnTo>
                  <a:pt x="11339866" y="1099844"/>
                </a:lnTo>
                <a:lnTo>
                  <a:pt x="11339866" y="1062995"/>
                </a:lnTo>
                <a:lnTo>
                  <a:pt x="11260562" y="1062995"/>
                </a:lnTo>
                <a:lnTo>
                  <a:pt x="11260562" y="1054985"/>
                </a:lnTo>
                <a:lnTo>
                  <a:pt x="11237331" y="1054985"/>
                </a:lnTo>
                <a:lnTo>
                  <a:pt x="11220509" y="1067000"/>
                </a:lnTo>
                <a:lnTo>
                  <a:pt x="11205289" y="1067000"/>
                </a:lnTo>
                <a:lnTo>
                  <a:pt x="11205289" y="1056587"/>
                </a:lnTo>
                <a:lnTo>
                  <a:pt x="11150017" y="1056587"/>
                </a:lnTo>
                <a:lnTo>
                  <a:pt x="11150017" y="1062995"/>
                </a:lnTo>
                <a:lnTo>
                  <a:pt x="11136399" y="1062995"/>
                </a:lnTo>
                <a:lnTo>
                  <a:pt x="11136399" y="1054985"/>
                </a:lnTo>
                <a:lnTo>
                  <a:pt x="11054692" y="1054985"/>
                </a:lnTo>
                <a:lnTo>
                  <a:pt x="11033063" y="1071006"/>
                </a:lnTo>
                <a:lnTo>
                  <a:pt x="10942545" y="1071006"/>
                </a:lnTo>
                <a:lnTo>
                  <a:pt x="10942545" y="1085425"/>
                </a:lnTo>
                <a:lnTo>
                  <a:pt x="10886471" y="1085425"/>
                </a:lnTo>
                <a:lnTo>
                  <a:pt x="10886471" y="1018937"/>
                </a:lnTo>
                <a:lnTo>
                  <a:pt x="10880864" y="1018937"/>
                </a:lnTo>
                <a:lnTo>
                  <a:pt x="10880864" y="1077414"/>
                </a:lnTo>
                <a:lnTo>
                  <a:pt x="10864842" y="1077414"/>
                </a:lnTo>
                <a:lnTo>
                  <a:pt x="10864842" y="1103849"/>
                </a:lnTo>
                <a:lnTo>
                  <a:pt x="10841612" y="1103849"/>
                </a:lnTo>
                <a:lnTo>
                  <a:pt x="10841612" y="1133488"/>
                </a:lnTo>
                <a:lnTo>
                  <a:pt x="10810372" y="1133488"/>
                </a:lnTo>
                <a:lnTo>
                  <a:pt x="10810372" y="1125477"/>
                </a:lnTo>
                <a:lnTo>
                  <a:pt x="10787141" y="1125477"/>
                </a:lnTo>
                <a:lnTo>
                  <a:pt x="10787141" y="1147907"/>
                </a:lnTo>
                <a:lnTo>
                  <a:pt x="10767915" y="1166331"/>
                </a:lnTo>
                <a:lnTo>
                  <a:pt x="10767915" y="1339358"/>
                </a:lnTo>
                <a:lnTo>
                  <a:pt x="10760706" y="1347368"/>
                </a:lnTo>
                <a:lnTo>
                  <a:pt x="10760706" y="1377808"/>
                </a:lnTo>
                <a:lnTo>
                  <a:pt x="10753496" y="1377808"/>
                </a:lnTo>
                <a:lnTo>
                  <a:pt x="10753496" y="1385819"/>
                </a:lnTo>
                <a:lnTo>
                  <a:pt x="10731067" y="1385819"/>
                </a:lnTo>
                <a:lnTo>
                  <a:pt x="10731067" y="785831"/>
                </a:lnTo>
                <a:lnTo>
                  <a:pt x="10695020" y="785831"/>
                </a:lnTo>
                <a:lnTo>
                  <a:pt x="10695020" y="777020"/>
                </a:lnTo>
                <a:lnTo>
                  <a:pt x="10680601" y="777020"/>
                </a:lnTo>
                <a:lnTo>
                  <a:pt x="10680601" y="785030"/>
                </a:lnTo>
                <a:lnTo>
                  <a:pt x="10646156" y="785030"/>
                </a:lnTo>
                <a:lnTo>
                  <a:pt x="10646156" y="563940"/>
                </a:lnTo>
                <a:lnTo>
                  <a:pt x="10595689" y="563940"/>
                </a:lnTo>
                <a:lnTo>
                  <a:pt x="10595689" y="504662"/>
                </a:lnTo>
                <a:lnTo>
                  <a:pt x="10588480" y="504662"/>
                </a:lnTo>
                <a:lnTo>
                  <a:pt x="10588480" y="541511"/>
                </a:lnTo>
                <a:lnTo>
                  <a:pt x="10547626" y="541511"/>
                </a:lnTo>
                <a:lnTo>
                  <a:pt x="10547626" y="528694"/>
                </a:lnTo>
                <a:lnTo>
                  <a:pt x="10542019" y="528694"/>
                </a:lnTo>
                <a:lnTo>
                  <a:pt x="10542019" y="539108"/>
                </a:lnTo>
                <a:lnTo>
                  <a:pt x="10453904" y="539108"/>
                </a:lnTo>
                <a:lnTo>
                  <a:pt x="10453904" y="504662"/>
                </a:lnTo>
                <a:lnTo>
                  <a:pt x="10448296" y="504662"/>
                </a:lnTo>
                <a:lnTo>
                  <a:pt x="10448296" y="552725"/>
                </a:lnTo>
                <a:lnTo>
                  <a:pt x="10435479" y="552725"/>
                </a:lnTo>
                <a:lnTo>
                  <a:pt x="10435479" y="546317"/>
                </a:lnTo>
                <a:lnTo>
                  <a:pt x="10425867" y="546317"/>
                </a:lnTo>
                <a:lnTo>
                  <a:pt x="10425867" y="573553"/>
                </a:lnTo>
                <a:lnTo>
                  <a:pt x="10377804" y="573553"/>
                </a:lnTo>
                <a:lnTo>
                  <a:pt x="10360981" y="585569"/>
                </a:lnTo>
                <a:lnTo>
                  <a:pt x="10360981" y="863533"/>
                </a:lnTo>
                <a:lnTo>
                  <a:pt x="10364185" y="863533"/>
                </a:lnTo>
                <a:lnTo>
                  <a:pt x="10364185" y="877952"/>
                </a:lnTo>
                <a:lnTo>
                  <a:pt x="10360981" y="877952"/>
                </a:lnTo>
                <a:lnTo>
                  <a:pt x="10360981" y="1441091"/>
                </a:lnTo>
                <a:lnTo>
                  <a:pt x="10351369" y="1451505"/>
                </a:lnTo>
                <a:lnTo>
                  <a:pt x="10351369" y="1466725"/>
                </a:lnTo>
                <a:lnTo>
                  <a:pt x="10300101" y="1466725"/>
                </a:lnTo>
                <a:lnTo>
                  <a:pt x="10300101" y="1484348"/>
                </a:lnTo>
                <a:lnTo>
                  <a:pt x="10306510" y="1484348"/>
                </a:lnTo>
                <a:lnTo>
                  <a:pt x="10306510" y="1509181"/>
                </a:lnTo>
                <a:lnTo>
                  <a:pt x="10245630" y="1509181"/>
                </a:lnTo>
                <a:lnTo>
                  <a:pt x="10245630" y="1414657"/>
                </a:lnTo>
                <a:lnTo>
                  <a:pt x="10207180" y="1414657"/>
                </a:lnTo>
                <a:cubicBezTo>
                  <a:pt x="10207980" y="1365793"/>
                  <a:pt x="10207180" y="1312122"/>
                  <a:pt x="10206379" y="1256850"/>
                </a:cubicBezTo>
                <a:cubicBezTo>
                  <a:pt x="10203174" y="1085425"/>
                  <a:pt x="10173536" y="860329"/>
                  <a:pt x="10137489" y="732962"/>
                </a:cubicBezTo>
                <a:cubicBezTo>
                  <a:pt x="10092629" y="571150"/>
                  <a:pt x="10022938" y="485437"/>
                  <a:pt x="9978079" y="485437"/>
                </a:cubicBezTo>
                <a:cubicBezTo>
                  <a:pt x="9933220" y="485437"/>
                  <a:pt x="9863528" y="571150"/>
                  <a:pt x="9818670" y="732962"/>
                </a:cubicBezTo>
                <a:cubicBezTo>
                  <a:pt x="9786628" y="848313"/>
                  <a:pt x="9759392" y="1042969"/>
                  <a:pt x="9751381" y="1205582"/>
                </a:cubicBezTo>
                <a:lnTo>
                  <a:pt x="9703318" y="1205582"/>
                </a:lnTo>
                <a:lnTo>
                  <a:pt x="9703318" y="1191163"/>
                </a:lnTo>
                <a:lnTo>
                  <a:pt x="9682491" y="1191163"/>
                </a:lnTo>
                <a:lnTo>
                  <a:pt x="9682491" y="1202378"/>
                </a:lnTo>
                <a:lnTo>
                  <a:pt x="9667271" y="1202378"/>
                </a:lnTo>
                <a:lnTo>
                  <a:pt x="9667271" y="1199174"/>
                </a:lnTo>
                <a:lnTo>
                  <a:pt x="9653653" y="1199174"/>
                </a:lnTo>
                <a:lnTo>
                  <a:pt x="9653653" y="1210389"/>
                </a:lnTo>
                <a:lnTo>
                  <a:pt x="9592774" y="1210389"/>
                </a:lnTo>
                <a:lnTo>
                  <a:pt x="9592774" y="1238425"/>
                </a:lnTo>
                <a:lnTo>
                  <a:pt x="9557527" y="1238425"/>
                </a:lnTo>
                <a:lnTo>
                  <a:pt x="9557527" y="1372201"/>
                </a:lnTo>
                <a:lnTo>
                  <a:pt x="9544711" y="1372201"/>
                </a:lnTo>
                <a:lnTo>
                  <a:pt x="9544711" y="1423468"/>
                </a:lnTo>
                <a:lnTo>
                  <a:pt x="9522281" y="1423468"/>
                </a:lnTo>
                <a:lnTo>
                  <a:pt x="9522281" y="1306515"/>
                </a:lnTo>
                <a:lnTo>
                  <a:pt x="9514270" y="1306515"/>
                </a:lnTo>
                <a:lnTo>
                  <a:pt x="9514270" y="1335353"/>
                </a:lnTo>
                <a:lnTo>
                  <a:pt x="9475819" y="1335353"/>
                </a:lnTo>
                <a:lnTo>
                  <a:pt x="9475819" y="1223205"/>
                </a:lnTo>
                <a:lnTo>
                  <a:pt x="9432563" y="1223205"/>
                </a:lnTo>
                <a:lnTo>
                  <a:pt x="9432563" y="1204781"/>
                </a:lnTo>
                <a:lnTo>
                  <a:pt x="9364474" y="1204781"/>
                </a:lnTo>
                <a:lnTo>
                  <a:pt x="9364474" y="1155917"/>
                </a:lnTo>
                <a:lnTo>
                  <a:pt x="9352458" y="1155917"/>
                </a:lnTo>
                <a:lnTo>
                  <a:pt x="9352458" y="1201577"/>
                </a:lnTo>
                <a:lnTo>
                  <a:pt x="9338039" y="1201577"/>
                </a:lnTo>
                <a:lnTo>
                  <a:pt x="9338039" y="1215996"/>
                </a:lnTo>
                <a:lnTo>
                  <a:pt x="9325222" y="1215996"/>
                </a:lnTo>
                <a:lnTo>
                  <a:pt x="9325222" y="1244033"/>
                </a:lnTo>
                <a:lnTo>
                  <a:pt x="9282766" y="1244033"/>
                </a:lnTo>
                <a:lnTo>
                  <a:pt x="9282766" y="1393028"/>
                </a:lnTo>
                <a:lnTo>
                  <a:pt x="9248322" y="1393028"/>
                </a:lnTo>
                <a:lnTo>
                  <a:pt x="9248322" y="672082"/>
                </a:lnTo>
                <a:lnTo>
                  <a:pt x="9195451" y="672082"/>
                </a:lnTo>
                <a:lnTo>
                  <a:pt x="9195451" y="647250"/>
                </a:lnTo>
                <a:lnTo>
                  <a:pt x="9201059" y="647250"/>
                </a:lnTo>
                <a:lnTo>
                  <a:pt x="9201059" y="292384"/>
                </a:lnTo>
                <a:lnTo>
                  <a:pt x="9191446" y="292384"/>
                </a:lnTo>
                <a:lnTo>
                  <a:pt x="9191446" y="284373"/>
                </a:lnTo>
                <a:lnTo>
                  <a:pt x="9164211" y="284373"/>
                </a:lnTo>
                <a:lnTo>
                  <a:pt x="9164211" y="289981"/>
                </a:lnTo>
                <a:lnTo>
                  <a:pt x="8940718" y="289981"/>
                </a:lnTo>
                <a:lnTo>
                  <a:pt x="8940718" y="297991"/>
                </a:lnTo>
                <a:lnTo>
                  <a:pt x="8891854" y="297991"/>
                </a:lnTo>
                <a:lnTo>
                  <a:pt x="8891854" y="285174"/>
                </a:lnTo>
                <a:lnTo>
                  <a:pt x="8874230" y="285174"/>
                </a:lnTo>
                <a:lnTo>
                  <a:pt x="8874230" y="1401039"/>
                </a:lnTo>
                <a:lnTo>
                  <a:pt x="8817356" y="1401039"/>
                </a:lnTo>
                <a:lnTo>
                  <a:pt x="8817356" y="1415458"/>
                </a:lnTo>
                <a:lnTo>
                  <a:pt x="8802136" y="1415458"/>
                </a:lnTo>
                <a:lnTo>
                  <a:pt x="8802136" y="1409049"/>
                </a:lnTo>
                <a:lnTo>
                  <a:pt x="8746062" y="1409049"/>
                </a:lnTo>
                <a:lnTo>
                  <a:pt x="8746062" y="1354578"/>
                </a:lnTo>
                <a:lnTo>
                  <a:pt x="8739654" y="1354578"/>
                </a:lnTo>
                <a:lnTo>
                  <a:pt x="8739654" y="1438688"/>
                </a:lnTo>
                <a:lnTo>
                  <a:pt x="8678774" y="1438688"/>
                </a:lnTo>
                <a:lnTo>
                  <a:pt x="8678774" y="1563652"/>
                </a:lnTo>
                <a:lnTo>
                  <a:pt x="8673167" y="1563652"/>
                </a:lnTo>
                <a:lnTo>
                  <a:pt x="8644329" y="1303311"/>
                </a:lnTo>
                <a:lnTo>
                  <a:pt x="8644329" y="805057"/>
                </a:lnTo>
                <a:lnTo>
                  <a:pt x="8305484" y="805057"/>
                </a:lnTo>
                <a:lnTo>
                  <a:pt x="8305484" y="1364190"/>
                </a:lnTo>
                <a:lnTo>
                  <a:pt x="8265431" y="1364190"/>
                </a:lnTo>
                <a:lnTo>
                  <a:pt x="8265431" y="1374604"/>
                </a:lnTo>
                <a:lnTo>
                  <a:pt x="8243002" y="1374604"/>
                </a:lnTo>
                <a:lnTo>
                  <a:pt x="8243002" y="1031754"/>
                </a:lnTo>
                <a:lnTo>
                  <a:pt x="8234191" y="1031754"/>
                </a:lnTo>
                <a:lnTo>
                  <a:pt x="8234191" y="867539"/>
                </a:lnTo>
                <a:lnTo>
                  <a:pt x="8181321" y="867539"/>
                </a:lnTo>
                <a:lnTo>
                  <a:pt x="8181321" y="809863"/>
                </a:lnTo>
                <a:lnTo>
                  <a:pt x="8160494" y="809863"/>
                </a:lnTo>
                <a:lnTo>
                  <a:pt x="8160494" y="821078"/>
                </a:lnTo>
                <a:lnTo>
                  <a:pt x="8114033" y="821078"/>
                </a:lnTo>
                <a:lnTo>
                  <a:pt x="8114033" y="809062"/>
                </a:lnTo>
                <a:lnTo>
                  <a:pt x="8060363" y="809062"/>
                </a:lnTo>
                <a:lnTo>
                  <a:pt x="8060363" y="820277"/>
                </a:lnTo>
                <a:lnTo>
                  <a:pt x="8035530" y="820277"/>
                </a:lnTo>
                <a:lnTo>
                  <a:pt x="8035530" y="935628"/>
                </a:lnTo>
                <a:lnTo>
                  <a:pt x="7976252" y="935628"/>
                </a:lnTo>
                <a:lnTo>
                  <a:pt x="7976252" y="1091833"/>
                </a:lnTo>
                <a:lnTo>
                  <a:pt x="7961032" y="1091833"/>
                </a:lnTo>
                <a:lnTo>
                  <a:pt x="7952221" y="1101446"/>
                </a:lnTo>
                <a:lnTo>
                  <a:pt x="7952221" y="1331347"/>
                </a:lnTo>
                <a:lnTo>
                  <a:pt x="7932995" y="1331347"/>
                </a:lnTo>
                <a:lnTo>
                  <a:pt x="7932995" y="1422667"/>
                </a:lnTo>
                <a:lnTo>
                  <a:pt x="7865707" y="1422667"/>
                </a:lnTo>
                <a:lnTo>
                  <a:pt x="7741544" y="416547"/>
                </a:lnTo>
                <a:lnTo>
                  <a:pt x="7155175" y="525490"/>
                </a:lnTo>
                <a:lnTo>
                  <a:pt x="7016593" y="631228"/>
                </a:lnTo>
                <a:lnTo>
                  <a:pt x="6929278" y="1228012"/>
                </a:lnTo>
                <a:lnTo>
                  <a:pt x="6902843" y="1228012"/>
                </a:lnTo>
                <a:lnTo>
                  <a:pt x="6902843" y="1199174"/>
                </a:lnTo>
                <a:lnTo>
                  <a:pt x="6893231" y="1199174"/>
                </a:lnTo>
                <a:lnTo>
                  <a:pt x="6893231" y="1124676"/>
                </a:lnTo>
                <a:lnTo>
                  <a:pt x="6876409" y="1124676"/>
                </a:lnTo>
                <a:lnTo>
                  <a:pt x="6876409" y="1135090"/>
                </a:lnTo>
                <a:lnTo>
                  <a:pt x="6813126" y="1135090"/>
                </a:lnTo>
                <a:lnTo>
                  <a:pt x="6813126" y="1212792"/>
                </a:lnTo>
                <a:lnTo>
                  <a:pt x="6737827" y="1212792"/>
                </a:lnTo>
                <a:lnTo>
                  <a:pt x="6737827" y="1232017"/>
                </a:lnTo>
                <a:lnTo>
                  <a:pt x="6743434" y="1232017"/>
                </a:lnTo>
                <a:lnTo>
                  <a:pt x="6743434" y="1318531"/>
                </a:lnTo>
                <a:lnTo>
                  <a:pt x="6721005" y="1318531"/>
                </a:lnTo>
                <a:lnTo>
                  <a:pt x="6721005" y="1562050"/>
                </a:lnTo>
                <a:lnTo>
                  <a:pt x="6682554" y="1562050"/>
                </a:lnTo>
                <a:lnTo>
                  <a:pt x="6682554" y="1539621"/>
                </a:lnTo>
                <a:lnTo>
                  <a:pt x="6640900" y="1539621"/>
                </a:lnTo>
                <a:lnTo>
                  <a:pt x="6640900" y="1489955"/>
                </a:lnTo>
                <a:lnTo>
                  <a:pt x="6632889" y="1489955"/>
                </a:lnTo>
                <a:lnTo>
                  <a:pt x="6632889" y="1283284"/>
                </a:lnTo>
                <a:lnTo>
                  <a:pt x="6576815" y="1283284"/>
                </a:lnTo>
                <a:cubicBezTo>
                  <a:pt x="6576815" y="1283284"/>
                  <a:pt x="6553585" y="841104"/>
                  <a:pt x="6539166" y="620815"/>
                </a:cubicBezTo>
                <a:cubicBezTo>
                  <a:pt x="6524747" y="400526"/>
                  <a:pt x="6497512" y="28838"/>
                  <a:pt x="6497512" y="28838"/>
                </a:cubicBezTo>
                <a:lnTo>
                  <a:pt x="6461464" y="16021"/>
                </a:lnTo>
                <a:lnTo>
                  <a:pt x="6455857" y="16021"/>
                </a:lnTo>
                <a:lnTo>
                  <a:pt x="6455857" y="20026"/>
                </a:lnTo>
                <a:lnTo>
                  <a:pt x="6338102" y="20026"/>
                </a:lnTo>
                <a:lnTo>
                  <a:pt x="6338102" y="0"/>
                </a:lnTo>
                <a:lnTo>
                  <a:pt x="6326087" y="0"/>
                </a:lnTo>
                <a:lnTo>
                  <a:pt x="6326087" y="16021"/>
                </a:lnTo>
                <a:lnTo>
                  <a:pt x="6277223" y="16021"/>
                </a:lnTo>
                <a:cubicBezTo>
                  <a:pt x="6277223" y="16021"/>
                  <a:pt x="6261202" y="549521"/>
                  <a:pt x="6258798" y="686501"/>
                </a:cubicBezTo>
                <a:cubicBezTo>
                  <a:pt x="6256395" y="822680"/>
                  <a:pt x="6258798" y="1188760"/>
                  <a:pt x="6258798" y="1188760"/>
                </a:cubicBezTo>
                <a:lnTo>
                  <a:pt x="6236369" y="1188760"/>
                </a:lnTo>
                <a:lnTo>
                  <a:pt x="6236369" y="1272871"/>
                </a:lnTo>
                <a:lnTo>
                  <a:pt x="6221950" y="1272871"/>
                </a:lnTo>
                <a:lnTo>
                  <a:pt x="6221950" y="1292897"/>
                </a:lnTo>
                <a:lnTo>
                  <a:pt x="6175489" y="1292897"/>
                </a:lnTo>
                <a:lnTo>
                  <a:pt x="6175489" y="1256850"/>
                </a:lnTo>
                <a:lnTo>
                  <a:pt x="6153861" y="1256850"/>
                </a:lnTo>
                <a:lnTo>
                  <a:pt x="6153861" y="1273672"/>
                </a:lnTo>
                <a:lnTo>
                  <a:pt x="6047321" y="1273672"/>
                </a:lnTo>
                <a:lnTo>
                  <a:pt x="6047321" y="948445"/>
                </a:lnTo>
                <a:lnTo>
                  <a:pt x="5960807" y="948445"/>
                </a:lnTo>
                <a:lnTo>
                  <a:pt x="5960807" y="930021"/>
                </a:lnTo>
                <a:lnTo>
                  <a:pt x="5924760" y="930021"/>
                </a:lnTo>
                <a:lnTo>
                  <a:pt x="5920755" y="938832"/>
                </a:lnTo>
                <a:lnTo>
                  <a:pt x="5822225" y="938832"/>
                </a:lnTo>
                <a:lnTo>
                  <a:pt x="5822225" y="961262"/>
                </a:lnTo>
                <a:lnTo>
                  <a:pt x="5787780" y="961262"/>
                </a:lnTo>
                <a:lnTo>
                  <a:pt x="5787780" y="1134289"/>
                </a:lnTo>
                <a:lnTo>
                  <a:pt x="5767754" y="1153514"/>
                </a:lnTo>
                <a:lnTo>
                  <a:pt x="5767754" y="1202378"/>
                </a:lnTo>
                <a:lnTo>
                  <a:pt x="5754937" y="1202378"/>
                </a:lnTo>
                <a:lnTo>
                  <a:pt x="5754937" y="1262457"/>
                </a:lnTo>
                <a:lnTo>
                  <a:pt x="5678036" y="1262457"/>
                </a:lnTo>
                <a:lnTo>
                  <a:pt x="5678036" y="1314525"/>
                </a:lnTo>
                <a:lnTo>
                  <a:pt x="5653204" y="1314525"/>
                </a:lnTo>
                <a:lnTo>
                  <a:pt x="5653204" y="1568459"/>
                </a:lnTo>
                <a:lnTo>
                  <a:pt x="5632376" y="1568459"/>
                </a:lnTo>
                <a:lnTo>
                  <a:pt x="5632376" y="904387"/>
                </a:lnTo>
                <a:lnTo>
                  <a:pt x="5577104" y="904387"/>
                </a:lnTo>
                <a:lnTo>
                  <a:pt x="5577104" y="890769"/>
                </a:lnTo>
                <a:lnTo>
                  <a:pt x="5421699" y="890769"/>
                </a:lnTo>
                <a:lnTo>
                  <a:pt x="5421699" y="901984"/>
                </a:lnTo>
                <a:lnTo>
                  <a:pt x="5384050" y="901984"/>
                </a:lnTo>
                <a:lnTo>
                  <a:pt x="5384050" y="1249640"/>
                </a:lnTo>
                <a:lnTo>
                  <a:pt x="5372836" y="1249640"/>
                </a:lnTo>
                <a:lnTo>
                  <a:pt x="5372836" y="1229614"/>
                </a:lnTo>
                <a:lnTo>
                  <a:pt x="5356815" y="1229614"/>
                </a:lnTo>
                <a:lnTo>
                  <a:pt x="5356815" y="1207184"/>
                </a:lnTo>
                <a:lnTo>
                  <a:pt x="5257484" y="1207184"/>
                </a:lnTo>
                <a:lnTo>
                  <a:pt x="5257484" y="1147106"/>
                </a:lnTo>
                <a:lnTo>
                  <a:pt x="5250275" y="1147106"/>
                </a:lnTo>
                <a:lnTo>
                  <a:pt x="5250275" y="1259253"/>
                </a:lnTo>
                <a:lnTo>
                  <a:pt x="5215830" y="1256850"/>
                </a:lnTo>
                <a:lnTo>
                  <a:pt x="5215830" y="986895"/>
                </a:lnTo>
                <a:lnTo>
                  <a:pt x="5211023" y="979686"/>
                </a:lnTo>
                <a:lnTo>
                  <a:pt x="5195002" y="979686"/>
                </a:lnTo>
                <a:lnTo>
                  <a:pt x="5195002" y="967670"/>
                </a:lnTo>
                <a:lnTo>
                  <a:pt x="5149342" y="967670"/>
                </a:lnTo>
                <a:lnTo>
                  <a:pt x="5149342" y="950047"/>
                </a:lnTo>
                <a:lnTo>
                  <a:pt x="5046007" y="950047"/>
                </a:lnTo>
                <a:lnTo>
                  <a:pt x="5046007" y="954052"/>
                </a:lnTo>
                <a:lnTo>
                  <a:pt x="5040399" y="954052"/>
                </a:lnTo>
                <a:lnTo>
                  <a:pt x="5040399" y="942837"/>
                </a:lnTo>
                <a:lnTo>
                  <a:pt x="5025179" y="942837"/>
                </a:lnTo>
                <a:lnTo>
                  <a:pt x="5025179" y="971675"/>
                </a:lnTo>
                <a:lnTo>
                  <a:pt x="4974713" y="971675"/>
                </a:lnTo>
                <a:lnTo>
                  <a:pt x="4974713" y="983691"/>
                </a:lnTo>
                <a:lnTo>
                  <a:pt x="4836932" y="983691"/>
                </a:lnTo>
                <a:lnTo>
                  <a:pt x="4836932" y="997309"/>
                </a:lnTo>
                <a:lnTo>
                  <a:pt x="4777654" y="997309"/>
                </a:lnTo>
                <a:lnTo>
                  <a:pt x="4777654" y="1199174"/>
                </a:lnTo>
                <a:lnTo>
                  <a:pt x="4728790" y="1199174"/>
                </a:lnTo>
                <a:lnTo>
                  <a:pt x="4728790" y="1181551"/>
                </a:lnTo>
                <a:lnTo>
                  <a:pt x="4659900" y="1181551"/>
                </a:lnTo>
                <a:lnTo>
                  <a:pt x="4659900" y="1189561"/>
                </a:lnTo>
                <a:lnTo>
                  <a:pt x="4643879" y="1189561"/>
                </a:lnTo>
                <a:lnTo>
                  <a:pt x="4643879" y="1173540"/>
                </a:lnTo>
                <a:lnTo>
                  <a:pt x="4611837" y="1173540"/>
                </a:lnTo>
                <a:lnTo>
                  <a:pt x="4611837" y="1191964"/>
                </a:lnTo>
                <a:lnTo>
                  <a:pt x="4582198" y="1191964"/>
                </a:lnTo>
                <a:lnTo>
                  <a:pt x="4582198" y="1058189"/>
                </a:lnTo>
                <a:lnTo>
                  <a:pt x="4574988" y="1058189"/>
                </a:lnTo>
                <a:lnTo>
                  <a:pt x="4574988" y="1067801"/>
                </a:lnTo>
                <a:lnTo>
                  <a:pt x="4552559" y="1067801"/>
                </a:lnTo>
                <a:lnTo>
                  <a:pt x="4552559" y="945241"/>
                </a:lnTo>
                <a:lnTo>
                  <a:pt x="4534936" y="945241"/>
                </a:lnTo>
                <a:lnTo>
                  <a:pt x="4534936" y="953251"/>
                </a:lnTo>
                <a:lnTo>
                  <a:pt x="4518114" y="953251"/>
                </a:lnTo>
                <a:lnTo>
                  <a:pt x="4518114" y="949246"/>
                </a:lnTo>
                <a:lnTo>
                  <a:pt x="4500491" y="949246"/>
                </a:lnTo>
                <a:lnTo>
                  <a:pt x="4500491" y="952450"/>
                </a:lnTo>
                <a:lnTo>
                  <a:pt x="4450024" y="952450"/>
                </a:lnTo>
                <a:lnTo>
                  <a:pt x="4450024" y="966068"/>
                </a:lnTo>
                <a:lnTo>
                  <a:pt x="4396354" y="966068"/>
                </a:lnTo>
                <a:lnTo>
                  <a:pt x="4396354" y="913199"/>
                </a:lnTo>
                <a:lnTo>
                  <a:pt x="4393150" y="913199"/>
                </a:lnTo>
                <a:lnTo>
                  <a:pt x="4393150" y="966869"/>
                </a:lnTo>
                <a:lnTo>
                  <a:pt x="4365914" y="966869"/>
                </a:lnTo>
                <a:lnTo>
                  <a:pt x="4365914" y="986895"/>
                </a:lnTo>
                <a:lnTo>
                  <a:pt x="4336275" y="986895"/>
                </a:lnTo>
                <a:lnTo>
                  <a:pt x="4281003" y="1003717"/>
                </a:lnTo>
                <a:lnTo>
                  <a:pt x="4281003" y="1022141"/>
                </a:lnTo>
                <a:lnTo>
                  <a:pt x="4272992" y="1022141"/>
                </a:lnTo>
                <a:lnTo>
                  <a:pt x="4272992" y="1012529"/>
                </a:lnTo>
                <a:lnTo>
                  <a:pt x="4224128" y="1012529"/>
                </a:lnTo>
                <a:lnTo>
                  <a:pt x="4224128" y="461406"/>
                </a:lnTo>
                <a:lnTo>
                  <a:pt x="4081541" y="461406"/>
                </a:lnTo>
                <a:lnTo>
                  <a:pt x="4081541" y="437374"/>
                </a:lnTo>
                <a:lnTo>
                  <a:pt x="4073530" y="437374"/>
                </a:lnTo>
                <a:lnTo>
                  <a:pt x="4073530" y="449390"/>
                </a:lnTo>
                <a:lnTo>
                  <a:pt x="3959781" y="449390"/>
                </a:lnTo>
                <a:lnTo>
                  <a:pt x="3959781" y="781826"/>
                </a:lnTo>
                <a:lnTo>
                  <a:pt x="3886885" y="781826"/>
                </a:lnTo>
                <a:lnTo>
                  <a:pt x="3886885" y="1120671"/>
                </a:lnTo>
                <a:lnTo>
                  <a:pt x="3850838" y="1120671"/>
                </a:lnTo>
                <a:lnTo>
                  <a:pt x="3850838" y="759397"/>
                </a:lnTo>
                <a:lnTo>
                  <a:pt x="3572072" y="759397"/>
                </a:lnTo>
                <a:lnTo>
                  <a:pt x="3572072" y="1132687"/>
                </a:lnTo>
                <a:lnTo>
                  <a:pt x="3560057" y="1132687"/>
                </a:lnTo>
                <a:lnTo>
                  <a:pt x="3560057" y="1173540"/>
                </a:lnTo>
                <a:lnTo>
                  <a:pt x="3519203" y="1173540"/>
                </a:lnTo>
                <a:lnTo>
                  <a:pt x="3519203" y="1115063"/>
                </a:lnTo>
                <a:lnTo>
                  <a:pt x="3509590" y="1115063"/>
                </a:lnTo>
                <a:lnTo>
                  <a:pt x="3509590" y="1275274"/>
                </a:lnTo>
                <a:lnTo>
                  <a:pt x="3484758" y="1275274"/>
                </a:lnTo>
                <a:lnTo>
                  <a:pt x="3484758" y="1452306"/>
                </a:lnTo>
                <a:lnTo>
                  <a:pt x="3462328" y="1452306"/>
                </a:lnTo>
                <a:lnTo>
                  <a:pt x="3462328" y="1422667"/>
                </a:lnTo>
                <a:lnTo>
                  <a:pt x="3432689" y="1422667"/>
                </a:lnTo>
                <a:lnTo>
                  <a:pt x="3432689" y="1161524"/>
                </a:lnTo>
                <a:lnTo>
                  <a:pt x="3405454" y="1161524"/>
                </a:lnTo>
                <a:lnTo>
                  <a:pt x="3405454" y="990099"/>
                </a:lnTo>
                <a:lnTo>
                  <a:pt x="3380621" y="990099"/>
                </a:lnTo>
                <a:lnTo>
                  <a:pt x="3380621" y="903586"/>
                </a:lnTo>
                <a:lnTo>
                  <a:pt x="3377417" y="903586"/>
                </a:lnTo>
                <a:lnTo>
                  <a:pt x="3377417" y="955654"/>
                </a:lnTo>
                <a:lnTo>
                  <a:pt x="3351783" y="938832"/>
                </a:lnTo>
                <a:lnTo>
                  <a:pt x="3351783" y="909193"/>
                </a:lnTo>
                <a:lnTo>
                  <a:pt x="3338165" y="893172"/>
                </a:lnTo>
                <a:lnTo>
                  <a:pt x="3338165" y="873146"/>
                </a:lnTo>
                <a:lnTo>
                  <a:pt x="3330155" y="873146"/>
                </a:lnTo>
                <a:lnTo>
                  <a:pt x="3236432" y="961262"/>
                </a:lnTo>
                <a:lnTo>
                  <a:pt x="3236432" y="968471"/>
                </a:lnTo>
                <a:lnTo>
                  <a:pt x="3224416" y="978885"/>
                </a:lnTo>
                <a:lnTo>
                  <a:pt x="3224416" y="991702"/>
                </a:lnTo>
                <a:lnTo>
                  <a:pt x="3193976" y="991702"/>
                </a:lnTo>
                <a:lnTo>
                  <a:pt x="3193976" y="1124676"/>
                </a:lnTo>
                <a:lnTo>
                  <a:pt x="3181960" y="1124676"/>
                </a:lnTo>
                <a:lnTo>
                  <a:pt x="3181960" y="1271268"/>
                </a:lnTo>
                <a:lnTo>
                  <a:pt x="3174751" y="1271268"/>
                </a:lnTo>
                <a:lnTo>
                  <a:pt x="3174751" y="1284085"/>
                </a:lnTo>
                <a:lnTo>
                  <a:pt x="3153923" y="1306515"/>
                </a:lnTo>
                <a:lnTo>
                  <a:pt x="3153923" y="1322536"/>
                </a:lnTo>
                <a:lnTo>
                  <a:pt x="3126688" y="1322536"/>
                </a:lnTo>
                <a:lnTo>
                  <a:pt x="3126688" y="1340159"/>
                </a:lnTo>
                <a:lnTo>
                  <a:pt x="3132295" y="1340159"/>
                </a:lnTo>
                <a:lnTo>
                  <a:pt x="3132295" y="1390625"/>
                </a:lnTo>
                <a:lnTo>
                  <a:pt x="3092242" y="1390625"/>
                </a:lnTo>
                <a:lnTo>
                  <a:pt x="3092242" y="1419463"/>
                </a:lnTo>
                <a:lnTo>
                  <a:pt x="3089038" y="1416259"/>
                </a:lnTo>
                <a:lnTo>
                  <a:pt x="3082630" y="1407447"/>
                </a:lnTo>
                <a:lnTo>
                  <a:pt x="3061001" y="1407447"/>
                </a:lnTo>
                <a:lnTo>
                  <a:pt x="3061001" y="1398636"/>
                </a:lnTo>
                <a:lnTo>
                  <a:pt x="3042577" y="1398636"/>
                </a:lnTo>
                <a:lnTo>
                  <a:pt x="3042577" y="1391426"/>
                </a:lnTo>
                <a:lnTo>
                  <a:pt x="3027357" y="1391426"/>
                </a:lnTo>
                <a:lnTo>
                  <a:pt x="3019347" y="1384217"/>
                </a:lnTo>
                <a:lnTo>
                  <a:pt x="3019347" y="1374604"/>
                </a:lnTo>
                <a:lnTo>
                  <a:pt x="2991310" y="1374604"/>
                </a:lnTo>
                <a:lnTo>
                  <a:pt x="2991310" y="1368997"/>
                </a:lnTo>
                <a:lnTo>
                  <a:pt x="2982499" y="1368997"/>
                </a:lnTo>
                <a:lnTo>
                  <a:pt x="2982499" y="1374604"/>
                </a:lnTo>
                <a:lnTo>
                  <a:pt x="2944048" y="1374604"/>
                </a:lnTo>
                <a:lnTo>
                  <a:pt x="2944048" y="1408248"/>
                </a:lnTo>
                <a:lnTo>
                  <a:pt x="2916812" y="1408248"/>
                </a:lnTo>
                <a:lnTo>
                  <a:pt x="2916812" y="1429076"/>
                </a:lnTo>
                <a:lnTo>
                  <a:pt x="2906399" y="1429076"/>
                </a:lnTo>
                <a:lnTo>
                  <a:pt x="2906399" y="1437887"/>
                </a:lnTo>
                <a:lnTo>
                  <a:pt x="2859938" y="1437887"/>
                </a:lnTo>
                <a:lnTo>
                  <a:pt x="2859938" y="1335353"/>
                </a:lnTo>
                <a:lnTo>
                  <a:pt x="2857535" y="1335353"/>
                </a:lnTo>
                <a:lnTo>
                  <a:pt x="2857535" y="1254446"/>
                </a:lnTo>
                <a:lnTo>
                  <a:pt x="2861540" y="1254446"/>
                </a:lnTo>
                <a:lnTo>
                  <a:pt x="2861540" y="1236022"/>
                </a:lnTo>
                <a:cubicBezTo>
                  <a:pt x="2861540" y="1236022"/>
                  <a:pt x="2862341" y="1210389"/>
                  <a:pt x="2853529" y="1210389"/>
                </a:cubicBezTo>
                <a:lnTo>
                  <a:pt x="2841513" y="1210389"/>
                </a:lnTo>
                <a:lnTo>
                  <a:pt x="2841513" y="1195169"/>
                </a:lnTo>
                <a:cubicBezTo>
                  <a:pt x="2841513" y="1195169"/>
                  <a:pt x="2811074" y="1169535"/>
                  <a:pt x="2763011" y="1159922"/>
                </a:cubicBezTo>
                <a:cubicBezTo>
                  <a:pt x="2714947" y="1150310"/>
                  <a:pt x="2686911" y="1151111"/>
                  <a:pt x="2686911" y="1151111"/>
                </a:cubicBezTo>
                <a:lnTo>
                  <a:pt x="2682905" y="1157519"/>
                </a:lnTo>
                <a:lnTo>
                  <a:pt x="2673293" y="1157519"/>
                </a:lnTo>
                <a:lnTo>
                  <a:pt x="2673293" y="1114262"/>
                </a:lnTo>
                <a:lnTo>
                  <a:pt x="2669287" y="1114262"/>
                </a:lnTo>
                <a:lnTo>
                  <a:pt x="2669287" y="1157519"/>
                </a:lnTo>
                <a:lnTo>
                  <a:pt x="2652465" y="1157519"/>
                </a:lnTo>
                <a:lnTo>
                  <a:pt x="2652465" y="1121472"/>
                </a:lnTo>
                <a:lnTo>
                  <a:pt x="2646858" y="1121472"/>
                </a:lnTo>
                <a:lnTo>
                  <a:pt x="2634842" y="1109456"/>
                </a:lnTo>
                <a:lnTo>
                  <a:pt x="2631638" y="1109456"/>
                </a:lnTo>
                <a:lnTo>
                  <a:pt x="2631638" y="1134289"/>
                </a:lnTo>
                <a:lnTo>
                  <a:pt x="2612413" y="1134289"/>
                </a:lnTo>
                <a:lnTo>
                  <a:pt x="2612413" y="1142299"/>
                </a:lnTo>
                <a:lnTo>
                  <a:pt x="2617219" y="1145503"/>
                </a:lnTo>
                <a:lnTo>
                  <a:pt x="2617219" y="1150310"/>
                </a:lnTo>
                <a:lnTo>
                  <a:pt x="2545124" y="1150310"/>
                </a:lnTo>
                <a:lnTo>
                  <a:pt x="2545124" y="1157519"/>
                </a:lnTo>
                <a:cubicBezTo>
                  <a:pt x="2545124" y="1157519"/>
                  <a:pt x="2499465" y="1164729"/>
                  <a:pt x="2473030" y="1171137"/>
                </a:cubicBezTo>
                <a:cubicBezTo>
                  <a:pt x="2446595" y="1178347"/>
                  <a:pt x="2415354" y="1192765"/>
                  <a:pt x="2415354" y="1192765"/>
                </a:cubicBezTo>
                <a:lnTo>
                  <a:pt x="2408145" y="1192765"/>
                </a:lnTo>
                <a:lnTo>
                  <a:pt x="2408145" y="1207184"/>
                </a:lnTo>
                <a:lnTo>
                  <a:pt x="2400134" y="1207184"/>
                </a:lnTo>
                <a:lnTo>
                  <a:pt x="2400134" y="1203179"/>
                </a:lnTo>
                <a:lnTo>
                  <a:pt x="2382511" y="1203179"/>
                </a:lnTo>
                <a:lnTo>
                  <a:pt x="2382511" y="1207184"/>
                </a:lnTo>
                <a:lnTo>
                  <a:pt x="2376904" y="1207184"/>
                </a:lnTo>
                <a:cubicBezTo>
                  <a:pt x="2376904" y="1207184"/>
                  <a:pt x="2360883" y="1215996"/>
                  <a:pt x="2347265" y="1227211"/>
                </a:cubicBezTo>
                <a:cubicBezTo>
                  <a:pt x="2333647" y="1237624"/>
                  <a:pt x="2326437" y="1246436"/>
                  <a:pt x="2326437" y="1246436"/>
                </a:cubicBezTo>
                <a:lnTo>
                  <a:pt x="2326437" y="1331347"/>
                </a:lnTo>
                <a:lnTo>
                  <a:pt x="2321631" y="1331347"/>
                </a:lnTo>
                <a:lnTo>
                  <a:pt x="2321631" y="1406646"/>
                </a:lnTo>
                <a:lnTo>
                  <a:pt x="2268762" y="1406646"/>
                </a:lnTo>
                <a:lnTo>
                  <a:pt x="2268762" y="1416259"/>
                </a:lnTo>
                <a:lnTo>
                  <a:pt x="2261552" y="1416259"/>
                </a:lnTo>
                <a:lnTo>
                  <a:pt x="2261552" y="1421065"/>
                </a:lnTo>
                <a:lnTo>
                  <a:pt x="2235118" y="1421065"/>
                </a:lnTo>
                <a:lnTo>
                  <a:pt x="2235118" y="1426672"/>
                </a:lnTo>
                <a:lnTo>
                  <a:pt x="2225505" y="1426672"/>
                </a:lnTo>
                <a:lnTo>
                  <a:pt x="2225505" y="1429877"/>
                </a:lnTo>
                <a:lnTo>
                  <a:pt x="2222301" y="1429877"/>
                </a:lnTo>
                <a:lnTo>
                  <a:pt x="2222301" y="1420264"/>
                </a:lnTo>
                <a:lnTo>
                  <a:pt x="2196667" y="1420264"/>
                </a:lnTo>
                <a:lnTo>
                  <a:pt x="2196667" y="1441091"/>
                </a:lnTo>
                <a:lnTo>
                  <a:pt x="2201474" y="1441091"/>
                </a:lnTo>
                <a:lnTo>
                  <a:pt x="2201474" y="1457913"/>
                </a:lnTo>
                <a:lnTo>
                  <a:pt x="2171835" y="1457913"/>
                </a:lnTo>
                <a:lnTo>
                  <a:pt x="2171835" y="1527605"/>
                </a:lnTo>
                <a:lnTo>
                  <a:pt x="2137389" y="1527605"/>
                </a:lnTo>
                <a:lnTo>
                  <a:pt x="2114159" y="1010927"/>
                </a:lnTo>
                <a:lnTo>
                  <a:pt x="2128578" y="1006120"/>
                </a:lnTo>
                <a:lnTo>
                  <a:pt x="2128578" y="962864"/>
                </a:lnTo>
                <a:lnTo>
                  <a:pt x="2134185" y="955654"/>
                </a:lnTo>
                <a:lnTo>
                  <a:pt x="2134185" y="929220"/>
                </a:lnTo>
                <a:lnTo>
                  <a:pt x="2149405" y="920408"/>
                </a:lnTo>
                <a:lnTo>
                  <a:pt x="2157416" y="914000"/>
                </a:lnTo>
                <a:lnTo>
                  <a:pt x="2171034" y="883560"/>
                </a:lnTo>
                <a:lnTo>
                  <a:pt x="2171034" y="858727"/>
                </a:lnTo>
                <a:lnTo>
                  <a:pt x="2167028" y="857125"/>
                </a:lnTo>
                <a:lnTo>
                  <a:pt x="2167028" y="850716"/>
                </a:lnTo>
                <a:lnTo>
                  <a:pt x="2164625" y="849114"/>
                </a:lnTo>
                <a:lnTo>
                  <a:pt x="2164625" y="846711"/>
                </a:lnTo>
                <a:lnTo>
                  <a:pt x="2162222" y="845109"/>
                </a:lnTo>
                <a:lnTo>
                  <a:pt x="2162222" y="841104"/>
                </a:lnTo>
                <a:lnTo>
                  <a:pt x="2133384" y="834695"/>
                </a:lnTo>
                <a:lnTo>
                  <a:pt x="2135787" y="831491"/>
                </a:lnTo>
                <a:lnTo>
                  <a:pt x="2142196" y="806659"/>
                </a:lnTo>
                <a:lnTo>
                  <a:pt x="2142196" y="802653"/>
                </a:lnTo>
                <a:lnTo>
                  <a:pt x="2139792" y="802653"/>
                </a:lnTo>
                <a:lnTo>
                  <a:pt x="2139792" y="805057"/>
                </a:lnTo>
                <a:lnTo>
                  <a:pt x="2117363" y="791439"/>
                </a:lnTo>
                <a:lnTo>
                  <a:pt x="2117363" y="771412"/>
                </a:lnTo>
                <a:lnTo>
                  <a:pt x="2112557" y="771412"/>
                </a:lnTo>
                <a:lnTo>
                  <a:pt x="2112557" y="765805"/>
                </a:lnTo>
                <a:lnTo>
                  <a:pt x="2103745" y="764203"/>
                </a:lnTo>
                <a:lnTo>
                  <a:pt x="2102143" y="641642"/>
                </a:lnTo>
                <a:lnTo>
                  <a:pt x="2103745" y="639239"/>
                </a:lnTo>
                <a:lnTo>
                  <a:pt x="2103745" y="635234"/>
                </a:lnTo>
                <a:lnTo>
                  <a:pt x="2099740" y="633632"/>
                </a:lnTo>
                <a:lnTo>
                  <a:pt x="2102143" y="535102"/>
                </a:lnTo>
                <a:lnTo>
                  <a:pt x="2104546" y="528694"/>
                </a:lnTo>
                <a:lnTo>
                  <a:pt x="2100541" y="526291"/>
                </a:lnTo>
                <a:lnTo>
                  <a:pt x="2100541" y="521484"/>
                </a:lnTo>
                <a:lnTo>
                  <a:pt x="2097337" y="519081"/>
                </a:lnTo>
                <a:lnTo>
                  <a:pt x="2096536" y="417348"/>
                </a:lnTo>
                <a:lnTo>
                  <a:pt x="2102143" y="417348"/>
                </a:lnTo>
                <a:lnTo>
                  <a:pt x="2102143" y="412541"/>
                </a:lnTo>
                <a:lnTo>
                  <a:pt x="2095735" y="412541"/>
                </a:lnTo>
                <a:lnTo>
                  <a:pt x="2095735" y="410138"/>
                </a:lnTo>
                <a:lnTo>
                  <a:pt x="2098939" y="408536"/>
                </a:lnTo>
                <a:lnTo>
                  <a:pt x="2098939" y="406133"/>
                </a:lnTo>
                <a:lnTo>
                  <a:pt x="2099740" y="404531"/>
                </a:lnTo>
                <a:lnTo>
                  <a:pt x="2099740" y="401327"/>
                </a:lnTo>
                <a:lnTo>
                  <a:pt x="2094934" y="400526"/>
                </a:lnTo>
                <a:lnTo>
                  <a:pt x="2094934" y="286776"/>
                </a:lnTo>
                <a:lnTo>
                  <a:pt x="2095735" y="286776"/>
                </a:lnTo>
                <a:lnTo>
                  <a:pt x="2095735" y="284373"/>
                </a:lnTo>
                <a:lnTo>
                  <a:pt x="2093332" y="284373"/>
                </a:lnTo>
                <a:lnTo>
                  <a:pt x="2093332" y="266750"/>
                </a:lnTo>
                <a:lnTo>
                  <a:pt x="2090928" y="265148"/>
                </a:lnTo>
                <a:lnTo>
                  <a:pt x="2088525" y="266750"/>
                </a:lnTo>
                <a:lnTo>
                  <a:pt x="2088525" y="284373"/>
                </a:lnTo>
                <a:lnTo>
                  <a:pt x="2086122" y="284373"/>
                </a:lnTo>
                <a:lnTo>
                  <a:pt x="2086122" y="286776"/>
                </a:lnTo>
                <a:lnTo>
                  <a:pt x="2086923" y="286776"/>
                </a:lnTo>
                <a:lnTo>
                  <a:pt x="2086923" y="401327"/>
                </a:lnTo>
                <a:lnTo>
                  <a:pt x="2081316" y="402128"/>
                </a:lnTo>
                <a:lnTo>
                  <a:pt x="2081316" y="405332"/>
                </a:lnTo>
                <a:lnTo>
                  <a:pt x="2082117" y="406934"/>
                </a:lnTo>
                <a:lnTo>
                  <a:pt x="2082117" y="408536"/>
                </a:lnTo>
                <a:lnTo>
                  <a:pt x="2085321" y="410138"/>
                </a:lnTo>
                <a:lnTo>
                  <a:pt x="2085321" y="412541"/>
                </a:lnTo>
                <a:lnTo>
                  <a:pt x="2080515" y="412541"/>
                </a:lnTo>
                <a:lnTo>
                  <a:pt x="2080515" y="417348"/>
                </a:lnTo>
                <a:lnTo>
                  <a:pt x="2086122" y="417348"/>
                </a:lnTo>
                <a:lnTo>
                  <a:pt x="2085321" y="519882"/>
                </a:lnTo>
                <a:lnTo>
                  <a:pt x="2082117" y="522285"/>
                </a:lnTo>
                <a:lnTo>
                  <a:pt x="2082117" y="527092"/>
                </a:lnTo>
                <a:lnTo>
                  <a:pt x="2078112" y="529495"/>
                </a:lnTo>
                <a:lnTo>
                  <a:pt x="2080515" y="535903"/>
                </a:lnTo>
                <a:lnTo>
                  <a:pt x="2082918" y="634433"/>
                </a:lnTo>
                <a:lnTo>
                  <a:pt x="2078913" y="636035"/>
                </a:lnTo>
                <a:lnTo>
                  <a:pt x="2078913" y="640040"/>
                </a:lnTo>
                <a:lnTo>
                  <a:pt x="2080515" y="642443"/>
                </a:lnTo>
                <a:lnTo>
                  <a:pt x="2078913" y="765004"/>
                </a:lnTo>
                <a:lnTo>
                  <a:pt x="2070101" y="766606"/>
                </a:lnTo>
                <a:lnTo>
                  <a:pt x="2070101" y="772214"/>
                </a:lnTo>
                <a:lnTo>
                  <a:pt x="2066096" y="772214"/>
                </a:lnTo>
                <a:lnTo>
                  <a:pt x="2066096" y="793041"/>
                </a:lnTo>
                <a:lnTo>
                  <a:pt x="2043666" y="806659"/>
                </a:lnTo>
                <a:lnTo>
                  <a:pt x="2043666" y="804256"/>
                </a:lnTo>
                <a:lnTo>
                  <a:pt x="2041263" y="804256"/>
                </a:lnTo>
                <a:lnTo>
                  <a:pt x="2041263" y="808261"/>
                </a:lnTo>
                <a:lnTo>
                  <a:pt x="2047672" y="833093"/>
                </a:lnTo>
                <a:lnTo>
                  <a:pt x="2049274" y="836298"/>
                </a:lnTo>
                <a:lnTo>
                  <a:pt x="2020436" y="842706"/>
                </a:lnTo>
                <a:lnTo>
                  <a:pt x="2020436" y="846711"/>
                </a:lnTo>
                <a:lnTo>
                  <a:pt x="2018033" y="848313"/>
                </a:lnTo>
                <a:lnTo>
                  <a:pt x="2018033" y="850716"/>
                </a:lnTo>
                <a:lnTo>
                  <a:pt x="2015630" y="852319"/>
                </a:lnTo>
                <a:lnTo>
                  <a:pt x="2015630" y="858727"/>
                </a:lnTo>
                <a:lnTo>
                  <a:pt x="2011624" y="860329"/>
                </a:lnTo>
                <a:lnTo>
                  <a:pt x="2011624" y="885162"/>
                </a:lnTo>
                <a:lnTo>
                  <a:pt x="2025242" y="915602"/>
                </a:lnTo>
                <a:lnTo>
                  <a:pt x="2033253" y="922010"/>
                </a:lnTo>
                <a:lnTo>
                  <a:pt x="2048473" y="930822"/>
                </a:lnTo>
                <a:lnTo>
                  <a:pt x="2048473" y="958858"/>
                </a:lnTo>
                <a:lnTo>
                  <a:pt x="2054080" y="966068"/>
                </a:lnTo>
                <a:lnTo>
                  <a:pt x="2054080" y="1009325"/>
                </a:lnTo>
                <a:lnTo>
                  <a:pt x="2068499" y="1014131"/>
                </a:lnTo>
                <a:lnTo>
                  <a:pt x="2042064" y="1604506"/>
                </a:lnTo>
                <a:lnTo>
                  <a:pt x="2029248" y="1604506"/>
                </a:lnTo>
                <a:lnTo>
                  <a:pt x="2029248" y="1650967"/>
                </a:lnTo>
                <a:lnTo>
                  <a:pt x="2011624" y="1650967"/>
                </a:lnTo>
                <a:lnTo>
                  <a:pt x="2011624" y="1659778"/>
                </a:lnTo>
                <a:lnTo>
                  <a:pt x="1959556" y="1659778"/>
                </a:lnTo>
                <a:lnTo>
                  <a:pt x="1955551" y="1655773"/>
                </a:lnTo>
                <a:lnTo>
                  <a:pt x="1955551" y="1642956"/>
                </a:lnTo>
                <a:lnTo>
                  <a:pt x="1951545" y="1642956"/>
                </a:lnTo>
                <a:lnTo>
                  <a:pt x="1951545" y="1630139"/>
                </a:lnTo>
                <a:lnTo>
                  <a:pt x="1998006" y="1620527"/>
                </a:lnTo>
                <a:lnTo>
                  <a:pt x="1998006" y="1602103"/>
                </a:lnTo>
                <a:cubicBezTo>
                  <a:pt x="1935524" y="1594893"/>
                  <a:pt x="1915498" y="1580474"/>
                  <a:pt x="1915498" y="1580474"/>
                </a:cubicBezTo>
                <a:lnTo>
                  <a:pt x="1915498" y="1575668"/>
                </a:lnTo>
                <a:lnTo>
                  <a:pt x="1908289" y="1575668"/>
                </a:lnTo>
                <a:lnTo>
                  <a:pt x="1908289" y="1555642"/>
                </a:lnTo>
                <a:lnTo>
                  <a:pt x="1934723" y="1555642"/>
                </a:lnTo>
                <a:lnTo>
                  <a:pt x="1938729" y="1548432"/>
                </a:lnTo>
                <a:lnTo>
                  <a:pt x="1951545" y="1548432"/>
                </a:lnTo>
                <a:lnTo>
                  <a:pt x="1951545" y="1544427"/>
                </a:lnTo>
                <a:lnTo>
                  <a:pt x="1949142" y="1544427"/>
                </a:lnTo>
                <a:lnTo>
                  <a:pt x="1949142" y="1530008"/>
                </a:lnTo>
                <a:lnTo>
                  <a:pt x="1913095" y="1530008"/>
                </a:lnTo>
                <a:lnTo>
                  <a:pt x="1913095" y="1521196"/>
                </a:lnTo>
                <a:lnTo>
                  <a:pt x="1909891" y="1516390"/>
                </a:lnTo>
                <a:lnTo>
                  <a:pt x="1899477" y="1516390"/>
                </a:lnTo>
                <a:lnTo>
                  <a:pt x="1899477" y="1523600"/>
                </a:lnTo>
                <a:cubicBezTo>
                  <a:pt x="1899477" y="1523600"/>
                  <a:pt x="1861828" y="1516390"/>
                  <a:pt x="1824979" y="1496364"/>
                </a:cubicBezTo>
                <a:cubicBezTo>
                  <a:pt x="1788131" y="1477139"/>
                  <a:pt x="1763298" y="1440290"/>
                  <a:pt x="1763298" y="1440290"/>
                </a:cubicBezTo>
                <a:lnTo>
                  <a:pt x="1763298" y="1431479"/>
                </a:lnTo>
                <a:lnTo>
                  <a:pt x="1768105" y="1431479"/>
                </a:lnTo>
                <a:lnTo>
                  <a:pt x="1768105" y="1426672"/>
                </a:lnTo>
                <a:lnTo>
                  <a:pt x="1763298" y="1426672"/>
                </a:lnTo>
                <a:lnTo>
                  <a:pt x="1763298" y="1419463"/>
                </a:lnTo>
                <a:lnTo>
                  <a:pt x="1760895" y="1417861"/>
                </a:lnTo>
                <a:lnTo>
                  <a:pt x="1755288" y="1417861"/>
                </a:lnTo>
                <a:lnTo>
                  <a:pt x="1755288" y="1405845"/>
                </a:lnTo>
                <a:lnTo>
                  <a:pt x="1749681" y="1405845"/>
                </a:lnTo>
                <a:lnTo>
                  <a:pt x="1749681" y="1417060"/>
                </a:lnTo>
                <a:lnTo>
                  <a:pt x="1742471" y="1417060"/>
                </a:lnTo>
                <a:lnTo>
                  <a:pt x="1742471" y="1405845"/>
                </a:lnTo>
                <a:lnTo>
                  <a:pt x="1737665" y="1405845"/>
                </a:lnTo>
                <a:lnTo>
                  <a:pt x="1737665" y="1428275"/>
                </a:lnTo>
                <a:lnTo>
                  <a:pt x="1732057" y="1428275"/>
                </a:lnTo>
                <a:lnTo>
                  <a:pt x="1732057" y="1433081"/>
                </a:lnTo>
                <a:lnTo>
                  <a:pt x="1581460" y="1433081"/>
                </a:lnTo>
                <a:lnTo>
                  <a:pt x="1427658" y="1433081"/>
                </a:lnTo>
                <a:lnTo>
                  <a:pt x="1427658" y="1428275"/>
                </a:lnTo>
                <a:lnTo>
                  <a:pt x="1422051" y="1428275"/>
                </a:lnTo>
                <a:lnTo>
                  <a:pt x="1422051" y="1405845"/>
                </a:lnTo>
                <a:lnTo>
                  <a:pt x="1417244" y="1405845"/>
                </a:lnTo>
                <a:lnTo>
                  <a:pt x="1417244" y="1417060"/>
                </a:lnTo>
                <a:lnTo>
                  <a:pt x="1410035" y="1417060"/>
                </a:lnTo>
                <a:lnTo>
                  <a:pt x="1410035" y="1405845"/>
                </a:lnTo>
                <a:lnTo>
                  <a:pt x="1404427" y="1405845"/>
                </a:lnTo>
                <a:lnTo>
                  <a:pt x="1404427" y="1417861"/>
                </a:lnTo>
                <a:lnTo>
                  <a:pt x="1398820" y="1417861"/>
                </a:lnTo>
                <a:lnTo>
                  <a:pt x="1396417" y="1419463"/>
                </a:lnTo>
                <a:lnTo>
                  <a:pt x="1396417" y="1426672"/>
                </a:lnTo>
                <a:lnTo>
                  <a:pt x="1391611" y="1426672"/>
                </a:lnTo>
                <a:lnTo>
                  <a:pt x="1391611" y="1431479"/>
                </a:lnTo>
                <a:lnTo>
                  <a:pt x="1396417" y="1431479"/>
                </a:lnTo>
                <a:lnTo>
                  <a:pt x="1396417" y="1440290"/>
                </a:lnTo>
                <a:cubicBezTo>
                  <a:pt x="1396417" y="1440290"/>
                  <a:pt x="1371584" y="1476338"/>
                  <a:pt x="1334736" y="1496364"/>
                </a:cubicBezTo>
                <a:cubicBezTo>
                  <a:pt x="1297087" y="1516390"/>
                  <a:pt x="1260238" y="1523600"/>
                  <a:pt x="1260238" y="1523600"/>
                </a:cubicBezTo>
                <a:lnTo>
                  <a:pt x="1260238" y="1516390"/>
                </a:lnTo>
                <a:lnTo>
                  <a:pt x="1249825" y="1516390"/>
                </a:lnTo>
                <a:lnTo>
                  <a:pt x="1246620" y="1521196"/>
                </a:lnTo>
                <a:lnTo>
                  <a:pt x="1246620" y="1530008"/>
                </a:lnTo>
                <a:lnTo>
                  <a:pt x="1210573" y="1530008"/>
                </a:lnTo>
                <a:lnTo>
                  <a:pt x="1210573" y="1544427"/>
                </a:lnTo>
                <a:lnTo>
                  <a:pt x="1207369" y="1544427"/>
                </a:lnTo>
                <a:lnTo>
                  <a:pt x="1207369" y="1548432"/>
                </a:lnTo>
                <a:lnTo>
                  <a:pt x="1220186" y="1548432"/>
                </a:lnTo>
                <a:lnTo>
                  <a:pt x="1224191" y="1555642"/>
                </a:lnTo>
                <a:lnTo>
                  <a:pt x="1250626" y="1555642"/>
                </a:lnTo>
                <a:lnTo>
                  <a:pt x="1250626" y="1575668"/>
                </a:lnTo>
                <a:lnTo>
                  <a:pt x="1243416" y="1575668"/>
                </a:lnTo>
                <a:lnTo>
                  <a:pt x="1243416" y="1580474"/>
                </a:lnTo>
                <a:cubicBezTo>
                  <a:pt x="1243416" y="1580474"/>
                  <a:pt x="1223390" y="1594893"/>
                  <a:pt x="1160908" y="1602103"/>
                </a:cubicBezTo>
                <a:lnTo>
                  <a:pt x="1160908" y="1619726"/>
                </a:lnTo>
                <a:lnTo>
                  <a:pt x="1207369" y="1629338"/>
                </a:lnTo>
                <a:lnTo>
                  <a:pt x="1207369" y="1642155"/>
                </a:lnTo>
                <a:lnTo>
                  <a:pt x="1203364" y="1642155"/>
                </a:lnTo>
                <a:lnTo>
                  <a:pt x="1203364" y="1654972"/>
                </a:lnTo>
                <a:lnTo>
                  <a:pt x="1199358" y="1658977"/>
                </a:lnTo>
                <a:lnTo>
                  <a:pt x="945425" y="1658977"/>
                </a:lnTo>
                <a:lnTo>
                  <a:pt x="945425" y="1654972"/>
                </a:lnTo>
                <a:lnTo>
                  <a:pt x="939818" y="1654972"/>
                </a:lnTo>
                <a:lnTo>
                  <a:pt x="939818" y="1662182"/>
                </a:lnTo>
                <a:lnTo>
                  <a:pt x="935011" y="1662182"/>
                </a:lnTo>
                <a:lnTo>
                  <a:pt x="935011" y="1670993"/>
                </a:lnTo>
                <a:lnTo>
                  <a:pt x="939017" y="1670993"/>
                </a:lnTo>
                <a:lnTo>
                  <a:pt x="939017" y="1683810"/>
                </a:lnTo>
                <a:lnTo>
                  <a:pt x="930205" y="1683810"/>
                </a:lnTo>
                <a:lnTo>
                  <a:pt x="930205" y="1689417"/>
                </a:lnTo>
                <a:lnTo>
                  <a:pt x="930205" y="1725465"/>
                </a:lnTo>
                <a:lnTo>
                  <a:pt x="881341" y="1725465"/>
                </a:lnTo>
                <a:lnTo>
                  <a:pt x="881341" y="1747894"/>
                </a:lnTo>
                <a:lnTo>
                  <a:pt x="798833" y="1747894"/>
                </a:lnTo>
                <a:lnTo>
                  <a:pt x="798833" y="1758308"/>
                </a:lnTo>
                <a:lnTo>
                  <a:pt x="785215" y="1758308"/>
                </a:lnTo>
                <a:lnTo>
                  <a:pt x="785215" y="1766318"/>
                </a:lnTo>
                <a:lnTo>
                  <a:pt x="790822" y="1766318"/>
                </a:lnTo>
                <a:lnTo>
                  <a:pt x="790822" y="1777533"/>
                </a:lnTo>
                <a:lnTo>
                  <a:pt x="699502" y="1777533"/>
                </a:lnTo>
                <a:lnTo>
                  <a:pt x="699502" y="1793554"/>
                </a:lnTo>
                <a:lnTo>
                  <a:pt x="691492" y="1793554"/>
                </a:lnTo>
                <a:lnTo>
                  <a:pt x="691492" y="1788748"/>
                </a:lnTo>
                <a:lnTo>
                  <a:pt x="678675" y="1788748"/>
                </a:lnTo>
                <a:lnTo>
                  <a:pt x="678675" y="1839214"/>
                </a:lnTo>
                <a:cubicBezTo>
                  <a:pt x="452450" y="2004461"/>
                  <a:pt x="607179" y="2169708"/>
                  <a:pt x="0" y="2334955"/>
                </a:cubicBezTo>
                <a:lnTo>
                  <a:pt x="4917161" y="2630635"/>
                </a:lnTo>
                <a:cubicBezTo>
                  <a:pt x="7433335" y="2375711"/>
                  <a:pt x="16378120" y="3562597"/>
                  <a:pt x="13603257" y="2394968"/>
                </a:cubicBezTo>
                <a:lnTo>
                  <a:pt x="12870675" y="1839214"/>
                </a:lnTo>
                <a:lnTo>
                  <a:pt x="12870675" y="1807172"/>
                </a:lnTo>
                <a:lnTo>
                  <a:pt x="12843439" y="1807172"/>
                </a:lnTo>
                <a:lnTo>
                  <a:pt x="12843439" y="1807973"/>
                </a:lnTo>
                <a:close/>
                <a:moveTo>
                  <a:pt x="3091442" y="1433081"/>
                </a:moveTo>
                <a:lnTo>
                  <a:pt x="3091442" y="1420264"/>
                </a:lnTo>
                <a:lnTo>
                  <a:pt x="3093845" y="1420264"/>
                </a:lnTo>
                <a:lnTo>
                  <a:pt x="3093845" y="1433081"/>
                </a:lnTo>
                <a:lnTo>
                  <a:pt x="3091442" y="1433081"/>
                </a:lnTo>
                <a:close/>
                <a:moveTo>
                  <a:pt x="7477998" y="1419463"/>
                </a:moveTo>
                <a:lnTo>
                  <a:pt x="7477998" y="1430678"/>
                </a:lnTo>
                <a:lnTo>
                  <a:pt x="7464380" y="1443494"/>
                </a:lnTo>
                <a:lnTo>
                  <a:pt x="7421925" y="1443494"/>
                </a:lnTo>
                <a:lnTo>
                  <a:pt x="7421925" y="1408248"/>
                </a:lnTo>
                <a:lnTo>
                  <a:pt x="7381071" y="1408248"/>
                </a:lnTo>
                <a:lnTo>
                  <a:pt x="7381071" y="1417861"/>
                </a:lnTo>
                <a:lnTo>
                  <a:pt x="7395490" y="1417861"/>
                </a:lnTo>
                <a:lnTo>
                  <a:pt x="7395490" y="1438688"/>
                </a:lnTo>
                <a:lnTo>
                  <a:pt x="7281741" y="1438688"/>
                </a:lnTo>
                <a:lnTo>
                  <a:pt x="7281741" y="1231216"/>
                </a:lnTo>
                <a:lnTo>
                  <a:pt x="7265720" y="1231216"/>
                </a:lnTo>
                <a:lnTo>
                  <a:pt x="7265720" y="1195169"/>
                </a:lnTo>
                <a:lnTo>
                  <a:pt x="7240086" y="1195169"/>
                </a:lnTo>
                <a:lnTo>
                  <a:pt x="7240086" y="1179949"/>
                </a:lnTo>
                <a:lnTo>
                  <a:pt x="7229672" y="1179949"/>
                </a:lnTo>
                <a:lnTo>
                  <a:pt x="7229672" y="1188760"/>
                </a:lnTo>
                <a:lnTo>
                  <a:pt x="7221662" y="1188760"/>
                </a:lnTo>
                <a:lnTo>
                  <a:pt x="7272929" y="808261"/>
                </a:lnTo>
                <a:lnTo>
                  <a:pt x="7449961" y="808261"/>
                </a:lnTo>
                <a:lnTo>
                  <a:pt x="7510040" y="1419463"/>
                </a:lnTo>
                <a:lnTo>
                  <a:pt x="7477998" y="1419463"/>
                </a:lnTo>
                <a:close/>
                <a:moveTo>
                  <a:pt x="9877948" y="711334"/>
                </a:moveTo>
                <a:cubicBezTo>
                  <a:pt x="9877948" y="711334"/>
                  <a:pt x="9917199" y="535903"/>
                  <a:pt x="9970869" y="535903"/>
                </a:cubicBezTo>
                <a:cubicBezTo>
                  <a:pt x="10023739" y="535903"/>
                  <a:pt x="10043765" y="711334"/>
                  <a:pt x="10043765" y="711334"/>
                </a:cubicBezTo>
                <a:lnTo>
                  <a:pt x="9877948" y="7113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995D2BC-808D-3EA2-6D91-D92EA36ACF5C}"/>
              </a:ext>
            </a:extLst>
          </p:cNvPr>
          <p:cNvSpPr/>
          <p:nvPr/>
        </p:nvSpPr>
        <p:spPr>
          <a:xfrm>
            <a:off x="-72570" y="2686976"/>
            <a:ext cx="12337140" cy="4243592"/>
          </a:xfrm>
          <a:custGeom>
            <a:avLst/>
            <a:gdLst>
              <a:gd name="connsiteX0" fmla="*/ 6898066 w 12337140"/>
              <a:gd name="connsiteY0" fmla="*/ 1023 h 4243592"/>
              <a:gd name="connsiteX1" fmla="*/ 8040762 w 12337140"/>
              <a:gd name="connsiteY1" fmla="*/ 496655 h 4243592"/>
              <a:gd name="connsiteX2" fmla="*/ 12171370 w 12337140"/>
              <a:gd name="connsiteY2" fmla="*/ 600901 h 4243592"/>
              <a:gd name="connsiteX3" fmla="*/ 12337140 w 12337140"/>
              <a:gd name="connsiteY3" fmla="*/ 630924 h 4243592"/>
              <a:gd name="connsiteX4" fmla="*/ 12337140 w 12337140"/>
              <a:gd name="connsiteY4" fmla="*/ 4243592 h 4243592"/>
              <a:gd name="connsiteX5" fmla="*/ 0 w 12337140"/>
              <a:gd name="connsiteY5" fmla="*/ 4243592 h 4243592"/>
              <a:gd name="connsiteX6" fmla="*/ 0 w 12337140"/>
              <a:gd name="connsiteY6" fmla="*/ 251854 h 4243592"/>
              <a:gd name="connsiteX7" fmla="*/ 158239 w 12337140"/>
              <a:gd name="connsiteY7" fmla="*/ 335425 h 4243592"/>
              <a:gd name="connsiteX8" fmla="*/ 1313783 w 12337140"/>
              <a:gd name="connsiteY8" fmla="*/ 674455 h 4243592"/>
              <a:gd name="connsiteX9" fmla="*/ 3056859 w 12337140"/>
              <a:gd name="connsiteY9" fmla="*/ 166455 h 4243592"/>
              <a:gd name="connsiteX10" fmla="*/ 5083990 w 12337140"/>
              <a:gd name="connsiteY10" fmla="*/ 661755 h 4243592"/>
              <a:gd name="connsiteX11" fmla="*/ 6814154 w 12337140"/>
              <a:gd name="connsiteY11" fmla="*/ 1355 h 4243592"/>
              <a:gd name="connsiteX12" fmla="*/ 6898066 w 12337140"/>
              <a:gd name="connsiteY12" fmla="*/ 1023 h 424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243592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243592"/>
                </a:lnTo>
                <a:lnTo>
                  <a:pt x="0" y="4243592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5E2E0E-9EA1-59E8-AD58-81759D65CD17}"/>
              </a:ext>
            </a:extLst>
          </p:cNvPr>
          <p:cNvSpPr/>
          <p:nvPr/>
        </p:nvSpPr>
        <p:spPr>
          <a:xfrm>
            <a:off x="-72570" y="2874058"/>
            <a:ext cx="12337140" cy="4056510"/>
          </a:xfrm>
          <a:custGeom>
            <a:avLst/>
            <a:gdLst>
              <a:gd name="connsiteX0" fmla="*/ 6898066 w 12337140"/>
              <a:gd name="connsiteY0" fmla="*/ 1023 h 4056510"/>
              <a:gd name="connsiteX1" fmla="*/ 8040762 w 12337140"/>
              <a:gd name="connsiteY1" fmla="*/ 496655 h 4056510"/>
              <a:gd name="connsiteX2" fmla="*/ 12171370 w 12337140"/>
              <a:gd name="connsiteY2" fmla="*/ 600901 h 4056510"/>
              <a:gd name="connsiteX3" fmla="*/ 12337140 w 12337140"/>
              <a:gd name="connsiteY3" fmla="*/ 630924 h 4056510"/>
              <a:gd name="connsiteX4" fmla="*/ 12337140 w 12337140"/>
              <a:gd name="connsiteY4" fmla="*/ 4056510 h 4056510"/>
              <a:gd name="connsiteX5" fmla="*/ 0 w 12337140"/>
              <a:gd name="connsiteY5" fmla="*/ 4056510 h 4056510"/>
              <a:gd name="connsiteX6" fmla="*/ 0 w 12337140"/>
              <a:gd name="connsiteY6" fmla="*/ 251854 h 4056510"/>
              <a:gd name="connsiteX7" fmla="*/ 158239 w 12337140"/>
              <a:gd name="connsiteY7" fmla="*/ 335425 h 4056510"/>
              <a:gd name="connsiteX8" fmla="*/ 1313783 w 12337140"/>
              <a:gd name="connsiteY8" fmla="*/ 674455 h 4056510"/>
              <a:gd name="connsiteX9" fmla="*/ 3056859 w 12337140"/>
              <a:gd name="connsiteY9" fmla="*/ 166455 h 4056510"/>
              <a:gd name="connsiteX10" fmla="*/ 5083990 w 12337140"/>
              <a:gd name="connsiteY10" fmla="*/ 661755 h 4056510"/>
              <a:gd name="connsiteX11" fmla="*/ 6814154 w 12337140"/>
              <a:gd name="connsiteY11" fmla="*/ 1355 h 4056510"/>
              <a:gd name="connsiteX12" fmla="*/ 6898066 w 12337140"/>
              <a:gd name="connsiteY12" fmla="*/ 1023 h 405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056510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056510"/>
                </a:lnTo>
                <a:lnTo>
                  <a:pt x="0" y="4056510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DFE3C6-3D12-BE59-E444-E049ECBCB99A}"/>
              </a:ext>
            </a:extLst>
          </p:cNvPr>
          <p:cNvSpPr txBox="1"/>
          <p:nvPr/>
        </p:nvSpPr>
        <p:spPr>
          <a:xfrm>
            <a:off x="5195752" y="369327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发展前景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2F6FE5-F464-4507-B088-B92471AC2BAD}"/>
              </a:ext>
            </a:extLst>
          </p:cNvPr>
          <p:cNvSpPr txBox="1"/>
          <p:nvPr/>
        </p:nvSpPr>
        <p:spPr>
          <a:xfrm>
            <a:off x="1944914" y="4311245"/>
            <a:ext cx="830217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分钟之内。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FD8CE56-5F3C-D952-CB7F-6199307D1BB7}"/>
              </a:ext>
            </a:extLst>
          </p:cNvPr>
          <p:cNvSpPr/>
          <p:nvPr/>
        </p:nvSpPr>
        <p:spPr>
          <a:xfrm rot="2388310">
            <a:off x="3021088" y="3403540"/>
            <a:ext cx="431840" cy="4318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43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657E260-3A34-3825-FE6C-FEA9832236BF}"/>
              </a:ext>
            </a:extLst>
          </p:cNvPr>
          <p:cNvSpPr/>
          <p:nvPr/>
        </p:nvSpPr>
        <p:spPr>
          <a:xfrm rot="15363009">
            <a:off x="8137540" y="1147508"/>
            <a:ext cx="636002" cy="63600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27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43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945821" y="27991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发展前景</a:t>
            </a:r>
          </a:p>
        </p:txBody>
      </p:sp>
      <p:sp>
        <p:nvSpPr>
          <p:cNvPr id="5" name="Rectangle: Rounded Corners 41">
            <a:extLst>
              <a:ext uri="{FF2B5EF4-FFF2-40B4-BE49-F238E27FC236}">
                <a16:creationId xmlns:a16="http://schemas.microsoft.com/office/drawing/2014/main" id="{4A175C5B-FC45-8E57-6CD0-548ED8BDFC60}"/>
              </a:ext>
            </a:extLst>
          </p:cNvPr>
          <p:cNvSpPr/>
          <p:nvPr/>
        </p:nvSpPr>
        <p:spPr>
          <a:xfrm>
            <a:off x="1730396" y="1547341"/>
            <a:ext cx="2410317" cy="3763318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6" name="Rectangle 15">
            <a:extLst>
              <a:ext uri="{FF2B5EF4-FFF2-40B4-BE49-F238E27FC236}">
                <a16:creationId xmlns:a16="http://schemas.microsoft.com/office/drawing/2014/main" id="{4DE89664-1077-A69E-D9AA-414D22B1AE11}"/>
              </a:ext>
            </a:extLst>
          </p:cNvPr>
          <p:cNvSpPr/>
          <p:nvPr/>
        </p:nvSpPr>
        <p:spPr bwMode="auto">
          <a:xfrm>
            <a:off x="1846040" y="4673357"/>
            <a:ext cx="2189110" cy="342731"/>
          </a:xfrm>
          <a:prstGeom prst="rect">
            <a:avLst/>
          </a:prstGeom>
          <a:solidFill>
            <a:srgbClr val="5C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 eaLnBrk="1" fontAlgn="auto" hangingPunct="1">
              <a:defRPr/>
            </a:pP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: Shape 49">
            <a:extLst>
              <a:ext uri="{FF2B5EF4-FFF2-40B4-BE49-F238E27FC236}">
                <a16:creationId xmlns:a16="http://schemas.microsoft.com/office/drawing/2014/main" id="{DA8E462A-C6EE-ADEC-EA3A-3FA741A49C97}"/>
              </a:ext>
            </a:extLst>
          </p:cNvPr>
          <p:cNvSpPr/>
          <p:nvPr/>
        </p:nvSpPr>
        <p:spPr bwMode="auto">
          <a:xfrm>
            <a:off x="2605533" y="1801823"/>
            <a:ext cx="670121" cy="670120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099C3FA-4672-939F-7023-3B769E482D8A}"/>
              </a:ext>
            </a:extLst>
          </p:cNvPr>
          <p:cNvSpPr/>
          <p:nvPr/>
        </p:nvSpPr>
        <p:spPr>
          <a:xfrm>
            <a:off x="1846040" y="4656571"/>
            <a:ext cx="2212350" cy="3359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利润来源</a:t>
            </a:r>
          </a:p>
        </p:txBody>
      </p:sp>
      <p:sp>
        <p:nvSpPr>
          <p:cNvPr id="11" name="Rectangle: Rounded Corners 53">
            <a:extLst>
              <a:ext uri="{FF2B5EF4-FFF2-40B4-BE49-F238E27FC236}">
                <a16:creationId xmlns:a16="http://schemas.microsoft.com/office/drawing/2014/main" id="{D488E70B-6C1A-3E80-70BF-6838658A2A35}"/>
              </a:ext>
            </a:extLst>
          </p:cNvPr>
          <p:cNvSpPr/>
          <p:nvPr/>
        </p:nvSpPr>
        <p:spPr>
          <a:xfrm>
            <a:off x="4890842" y="1547341"/>
            <a:ext cx="2410316" cy="3763318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2" name="Freeform: Shape 50">
            <a:extLst>
              <a:ext uri="{FF2B5EF4-FFF2-40B4-BE49-F238E27FC236}">
                <a16:creationId xmlns:a16="http://schemas.microsoft.com/office/drawing/2014/main" id="{59E88C10-14E1-BACE-F617-D4ADB4EE9348}"/>
              </a:ext>
            </a:extLst>
          </p:cNvPr>
          <p:cNvSpPr/>
          <p:nvPr/>
        </p:nvSpPr>
        <p:spPr bwMode="auto">
          <a:xfrm>
            <a:off x="5776061" y="1801823"/>
            <a:ext cx="670120" cy="670120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rgbClr val="5C7DB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Rectangle 54">
            <a:extLst>
              <a:ext uri="{FF2B5EF4-FFF2-40B4-BE49-F238E27FC236}">
                <a16:creationId xmlns:a16="http://schemas.microsoft.com/office/drawing/2014/main" id="{72D99872-3096-D9DB-7EC6-C5D36A1B08C3}"/>
              </a:ext>
            </a:extLst>
          </p:cNvPr>
          <p:cNvSpPr/>
          <p:nvPr/>
        </p:nvSpPr>
        <p:spPr bwMode="auto">
          <a:xfrm>
            <a:off x="5016568" y="4673357"/>
            <a:ext cx="2189109" cy="342731"/>
          </a:xfrm>
          <a:prstGeom prst="rect">
            <a:avLst/>
          </a:prstGeom>
          <a:solidFill>
            <a:srgbClr val="5C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 eaLnBrk="1" fontAlgn="auto" hangingPunct="1">
              <a:defRPr/>
            </a:pP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D366DE5-B457-7CF8-7CCE-BF8E56B075BF}"/>
              </a:ext>
            </a:extLst>
          </p:cNvPr>
          <p:cNvSpPr/>
          <p:nvPr/>
        </p:nvSpPr>
        <p:spPr>
          <a:xfrm>
            <a:off x="5017721" y="4656571"/>
            <a:ext cx="2212349" cy="3359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利润来源</a:t>
            </a:r>
          </a:p>
        </p:txBody>
      </p:sp>
      <p:sp>
        <p:nvSpPr>
          <p:cNvPr id="17" name="Rectangle: Rounded Corners 60">
            <a:extLst>
              <a:ext uri="{FF2B5EF4-FFF2-40B4-BE49-F238E27FC236}">
                <a16:creationId xmlns:a16="http://schemas.microsoft.com/office/drawing/2014/main" id="{A8AC8B34-20DC-46E8-B540-185AAEFB116B}"/>
              </a:ext>
            </a:extLst>
          </p:cNvPr>
          <p:cNvSpPr/>
          <p:nvPr/>
        </p:nvSpPr>
        <p:spPr>
          <a:xfrm>
            <a:off x="8051287" y="1547341"/>
            <a:ext cx="2410316" cy="3763318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8" name="Freeform: Shape 48">
            <a:extLst>
              <a:ext uri="{FF2B5EF4-FFF2-40B4-BE49-F238E27FC236}">
                <a16:creationId xmlns:a16="http://schemas.microsoft.com/office/drawing/2014/main" id="{2908A617-6119-0AD7-79DA-0143651746EC}"/>
              </a:ext>
            </a:extLst>
          </p:cNvPr>
          <p:cNvSpPr/>
          <p:nvPr/>
        </p:nvSpPr>
        <p:spPr bwMode="auto">
          <a:xfrm>
            <a:off x="8936506" y="1801823"/>
            <a:ext cx="670120" cy="670120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5C7DB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Rectangle 61">
            <a:extLst>
              <a:ext uri="{FF2B5EF4-FFF2-40B4-BE49-F238E27FC236}">
                <a16:creationId xmlns:a16="http://schemas.microsoft.com/office/drawing/2014/main" id="{23D2334C-EF59-EDA8-3632-9A494EF164EF}"/>
              </a:ext>
            </a:extLst>
          </p:cNvPr>
          <p:cNvSpPr/>
          <p:nvPr/>
        </p:nvSpPr>
        <p:spPr bwMode="auto">
          <a:xfrm>
            <a:off x="8177013" y="4673357"/>
            <a:ext cx="2189109" cy="342731"/>
          </a:xfrm>
          <a:prstGeom prst="rect">
            <a:avLst/>
          </a:prstGeom>
          <a:solidFill>
            <a:srgbClr val="5C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 eaLnBrk="1" fontAlgn="auto" hangingPunct="1">
              <a:defRPr/>
            </a:pP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F433BAF-4DAA-ED8F-5D03-1BE0D54EED1E}"/>
              </a:ext>
            </a:extLst>
          </p:cNvPr>
          <p:cNvSpPr/>
          <p:nvPr/>
        </p:nvSpPr>
        <p:spPr>
          <a:xfrm>
            <a:off x="8165391" y="4656571"/>
            <a:ext cx="2212349" cy="3359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利润来源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031D2F-F40E-1B1D-74CB-D63738E2A238}"/>
              </a:ext>
            </a:extLst>
          </p:cNvPr>
          <p:cNvGrpSpPr/>
          <p:nvPr/>
        </p:nvGrpSpPr>
        <p:grpSpPr>
          <a:xfrm>
            <a:off x="1997607" y="2895708"/>
            <a:ext cx="1875894" cy="971755"/>
            <a:chOff x="4680025" y="1338109"/>
            <a:chExt cx="1875894" cy="971755"/>
          </a:xfrm>
        </p:grpSpPr>
        <p:sp>
          <p:nvSpPr>
            <p:cNvPr id="26" name="文本框 7">
              <a:extLst>
                <a:ext uri="{FF2B5EF4-FFF2-40B4-BE49-F238E27FC236}">
                  <a16:creationId xmlns:a16="http://schemas.microsoft.com/office/drawing/2014/main" id="{6BC591C4-53DA-3C9B-3786-9555042B97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38109"/>
              <a:ext cx="150098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rgbClr val="5C7DB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E77E671-DE9D-915B-235E-B189615C0E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0025" y="1614289"/>
              <a:ext cx="1875894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C7DB1"/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C7DB1"/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940BD32-2D22-EB6D-09EE-8C24566673D8}"/>
              </a:ext>
            </a:extLst>
          </p:cNvPr>
          <p:cNvGrpSpPr/>
          <p:nvPr/>
        </p:nvGrpSpPr>
        <p:grpSpPr>
          <a:xfrm>
            <a:off x="5158053" y="2895708"/>
            <a:ext cx="1875894" cy="971755"/>
            <a:chOff x="4680025" y="1338109"/>
            <a:chExt cx="1875894" cy="971755"/>
          </a:xfrm>
        </p:grpSpPr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EE15FC16-B326-D6C3-A7D4-13933703A1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38109"/>
              <a:ext cx="150098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rgbClr val="5C7DB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AFB5F37-EFB0-D2C1-DEFC-FE92469D3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0025" y="1614289"/>
              <a:ext cx="1875894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C7DB1"/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C7DB1"/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4A3A248-B7E7-C2B3-8704-35F218427F8B}"/>
              </a:ext>
            </a:extLst>
          </p:cNvPr>
          <p:cNvGrpSpPr/>
          <p:nvPr/>
        </p:nvGrpSpPr>
        <p:grpSpPr>
          <a:xfrm>
            <a:off x="8318499" y="2895708"/>
            <a:ext cx="1875894" cy="971755"/>
            <a:chOff x="4680025" y="1338109"/>
            <a:chExt cx="1875894" cy="971755"/>
          </a:xfrm>
        </p:grpSpPr>
        <p:sp>
          <p:nvSpPr>
            <p:cNvPr id="32" name="文本框 7">
              <a:extLst>
                <a:ext uri="{FF2B5EF4-FFF2-40B4-BE49-F238E27FC236}">
                  <a16:creationId xmlns:a16="http://schemas.microsoft.com/office/drawing/2014/main" id="{35845845-2E30-2175-7B5F-58C44CF91F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38109"/>
              <a:ext cx="150098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rgbClr val="5C7DB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4C004E2-1B5B-5C68-091F-F8858B6E4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0025" y="1614289"/>
              <a:ext cx="1875894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C7DB1"/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C7DB1"/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4168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7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id="{47DBD728-DC2A-82CE-E23E-43FF8EC04CFE}"/>
              </a:ext>
            </a:extLst>
          </p:cNvPr>
          <p:cNvSpPr/>
          <p:nvPr/>
        </p:nvSpPr>
        <p:spPr>
          <a:xfrm>
            <a:off x="1381301" y="1035093"/>
            <a:ext cx="577671" cy="57767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43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2410F61-8A39-DD58-9945-22EF334B9276}"/>
              </a:ext>
            </a:extLst>
          </p:cNvPr>
          <p:cNvGrpSpPr/>
          <p:nvPr/>
        </p:nvGrpSpPr>
        <p:grpSpPr>
          <a:xfrm>
            <a:off x="569550" y="425630"/>
            <a:ext cx="1026113" cy="1026112"/>
            <a:chOff x="2730500" y="1168400"/>
            <a:chExt cx="1384300" cy="13843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FCAF0071-97D8-4440-3ACB-2E5FE0AB17CA}"/>
                </a:ext>
              </a:extLst>
            </p:cNvPr>
            <p:cNvSpPr/>
            <p:nvPr/>
          </p:nvSpPr>
          <p:spPr>
            <a:xfrm>
              <a:off x="2730500" y="1168400"/>
              <a:ext cx="1384300" cy="13843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DF369A1-3B1D-63FB-CA28-F68AF060AD00}"/>
                </a:ext>
              </a:extLst>
            </p:cNvPr>
            <p:cNvSpPr txBox="1"/>
            <p:nvPr/>
          </p:nvSpPr>
          <p:spPr>
            <a:xfrm>
              <a:off x="2830971" y="1229261"/>
              <a:ext cx="1183356" cy="1245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目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41B0D306-BBA3-3DD8-EC5F-6ADB807FF3F5}"/>
              </a:ext>
            </a:extLst>
          </p:cNvPr>
          <p:cNvSpPr txBox="1"/>
          <p:nvPr/>
        </p:nvSpPr>
        <p:spPr>
          <a:xfrm>
            <a:off x="1602650" y="515464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783A93-3D71-C653-AA26-B950B621F5FB}"/>
              </a:ext>
            </a:extLst>
          </p:cNvPr>
          <p:cNvSpPr txBox="1"/>
          <p:nvPr/>
        </p:nvSpPr>
        <p:spPr>
          <a:xfrm>
            <a:off x="2486800" y="528412"/>
            <a:ext cx="3985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>
                    <a:alpha val="18000"/>
                  </a:schemeClr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CONTENTS</a:t>
            </a:r>
          </a:p>
        </p:txBody>
      </p:sp>
      <p:sp>
        <p:nvSpPr>
          <p:cNvPr id="23" name="图形 4">
            <a:extLst>
              <a:ext uri="{FF2B5EF4-FFF2-40B4-BE49-F238E27FC236}">
                <a16:creationId xmlns:a16="http://schemas.microsoft.com/office/drawing/2014/main" id="{DBE4DD38-DFFA-6D87-7E81-F404D9BAFBA5}"/>
              </a:ext>
            </a:extLst>
          </p:cNvPr>
          <p:cNvSpPr/>
          <p:nvPr/>
        </p:nvSpPr>
        <p:spPr>
          <a:xfrm>
            <a:off x="1143000" y="5145924"/>
            <a:ext cx="10175699" cy="2101666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41603"/>
              <a:gd name="connsiteX1" fmla="*/ 12164764 w 12192000"/>
              <a:gd name="connsiteY1" fmla="*/ 1776732 h 1841603"/>
              <a:gd name="connsiteX2" fmla="*/ 12141533 w 12192000"/>
              <a:gd name="connsiteY2" fmla="*/ 1776732 h 1841603"/>
              <a:gd name="connsiteX3" fmla="*/ 12141533 w 12192000"/>
              <a:gd name="connsiteY3" fmla="*/ 1765517 h 1841603"/>
              <a:gd name="connsiteX4" fmla="*/ 12119105 w 12192000"/>
              <a:gd name="connsiteY4" fmla="*/ 1754302 h 1841603"/>
              <a:gd name="connsiteX5" fmla="*/ 12020575 w 12192000"/>
              <a:gd name="connsiteY5" fmla="*/ 1754302 h 1841603"/>
              <a:gd name="connsiteX6" fmla="*/ 12020575 w 12192000"/>
              <a:gd name="connsiteY6" fmla="*/ 1711847 h 1841603"/>
              <a:gd name="connsiteX7" fmla="*/ 12022178 w 12192000"/>
              <a:gd name="connsiteY7" fmla="*/ 1709443 h 1841603"/>
              <a:gd name="connsiteX8" fmla="*/ 12022178 w 12192000"/>
              <a:gd name="connsiteY8" fmla="*/ 1697428 h 1841603"/>
              <a:gd name="connsiteX9" fmla="*/ 12048612 w 12192000"/>
              <a:gd name="connsiteY9" fmla="*/ 1690218 h 1841603"/>
              <a:gd name="connsiteX10" fmla="*/ 12048612 w 12192000"/>
              <a:gd name="connsiteY10" fmla="*/ 1685412 h 1841603"/>
              <a:gd name="connsiteX11" fmla="*/ 12027784 w 12192000"/>
              <a:gd name="connsiteY11" fmla="*/ 1672595 h 1841603"/>
              <a:gd name="connsiteX12" fmla="*/ 12001349 w 12192000"/>
              <a:gd name="connsiteY12" fmla="*/ 1661380 h 1841603"/>
              <a:gd name="connsiteX13" fmla="*/ 12001349 w 12192000"/>
              <a:gd name="connsiteY13" fmla="*/ 1654171 h 1841603"/>
              <a:gd name="connsiteX14" fmla="*/ 11998146 w 12192000"/>
              <a:gd name="connsiteY14" fmla="*/ 1651768 h 1841603"/>
              <a:gd name="connsiteX15" fmla="*/ 11998146 w 12192000"/>
              <a:gd name="connsiteY15" fmla="*/ 1642956 h 1841603"/>
              <a:gd name="connsiteX16" fmla="*/ 12022978 w 12192000"/>
              <a:gd name="connsiteY16" fmla="*/ 1629338 h 1841603"/>
              <a:gd name="connsiteX17" fmla="*/ 12024580 w 12192000"/>
              <a:gd name="connsiteY17" fmla="*/ 1618124 h 1841603"/>
              <a:gd name="connsiteX18" fmla="*/ 11997344 w 12192000"/>
              <a:gd name="connsiteY18" fmla="*/ 1605307 h 1841603"/>
              <a:gd name="connsiteX19" fmla="*/ 11965302 w 12192000"/>
              <a:gd name="connsiteY19" fmla="*/ 1591689 h 1841603"/>
              <a:gd name="connsiteX20" fmla="*/ 11965302 w 12192000"/>
              <a:gd name="connsiteY20" fmla="*/ 1584480 h 1841603"/>
              <a:gd name="connsiteX21" fmla="*/ 11963700 w 12192000"/>
              <a:gd name="connsiteY21" fmla="*/ 1581275 h 1841603"/>
              <a:gd name="connsiteX22" fmla="*/ 11963700 w 12192000"/>
              <a:gd name="connsiteY22" fmla="*/ 1561249 h 1841603"/>
              <a:gd name="connsiteX23" fmla="*/ 11990936 w 12192000"/>
              <a:gd name="connsiteY23" fmla="*/ 1554040 h 1841603"/>
              <a:gd name="connsiteX24" fmla="*/ 11990936 w 12192000"/>
              <a:gd name="connsiteY24" fmla="*/ 1542024 h 1841603"/>
              <a:gd name="connsiteX25" fmla="*/ 11933260 w 12192000"/>
              <a:gd name="connsiteY25" fmla="*/ 1507579 h 1841603"/>
              <a:gd name="connsiteX26" fmla="*/ 11899616 w 12192000"/>
              <a:gd name="connsiteY26" fmla="*/ 1477139 h 1841603"/>
              <a:gd name="connsiteX27" fmla="*/ 11899616 w 12192000"/>
              <a:gd name="connsiteY27" fmla="*/ 1474736 h 1841603"/>
              <a:gd name="connsiteX28" fmla="*/ 11901218 w 12192000"/>
              <a:gd name="connsiteY28" fmla="*/ 1474736 h 1841603"/>
              <a:gd name="connsiteX29" fmla="*/ 11901218 w 12192000"/>
              <a:gd name="connsiteY29" fmla="*/ 1464322 h 1841603"/>
              <a:gd name="connsiteX30" fmla="*/ 11894810 w 12192000"/>
              <a:gd name="connsiteY30" fmla="*/ 1453107 h 1841603"/>
              <a:gd name="connsiteX31" fmla="*/ 11896412 w 12192000"/>
              <a:gd name="connsiteY31" fmla="*/ 1453107 h 1841603"/>
              <a:gd name="connsiteX32" fmla="*/ 11898015 w 12192000"/>
              <a:gd name="connsiteY32" fmla="*/ 1451505 h 1841603"/>
              <a:gd name="connsiteX33" fmla="*/ 11898015 w 12192000"/>
              <a:gd name="connsiteY33" fmla="*/ 1447500 h 1841603"/>
              <a:gd name="connsiteX34" fmla="*/ 11895611 w 12192000"/>
              <a:gd name="connsiteY34" fmla="*/ 1447500 h 1841603"/>
              <a:gd name="connsiteX35" fmla="*/ 11898815 w 12192000"/>
              <a:gd name="connsiteY35" fmla="*/ 1435484 h 1841603"/>
              <a:gd name="connsiteX36" fmla="*/ 11887601 w 12192000"/>
              <a:gd name="connsiteY36" fmla="*/ 1425871 h 1841603"/>
              <a:gd name="connsiteX37" fmla="*/ 11876386 w 12192000"/>
              <a:gd name="connsiteY37" fmla="*/ 1435484 h 1841603"/>
              <a:gd name="connsiteX38" fmla="*/ 11879590 w 12192000"/>
              <a:gd name="connsiteY38" fmla="*/ 1447500 h 1841603"/>
              <a:gd name="connsiteX39" fmla="*/ 11877186 w 12192000"/>
              <a:gd name="connsiteY39" fmla="*/ 1447500 h 1841603"/>
              <a:gd name="connsiteX40" fmla="*/ 11877186 w 12192000"/>
              <a:gd name="connsiteY40" fmla="*/ 1451505 h 1841603"/>
              <a:gd name="connsiteX41" fmla="*/ 11878789 w 12192000"/>
              <a:gd name="connsiteY41" fmla="*/ 1453107 h 1841603"/>
              <a:gd name="connsiteX42" fmla="*/ 11880391 w 12192000"/>
              <a:gd name="connsiteY42" fmla="*/ 1453107 h 1841603"/>
              <a:gd name="connsiteX43" fmla="*/ 11873983 w 12192000"/>
              <a:gd name="connsiteY43" fmla="*/ 1464322 h 1841603"/>
              <a:gd name="connsiteX44" fmla="*/ 11873983 w 12192000"/>
              <a:gd name="connsiteY44" fmla="*/ 1474736 h 1841603"/>
              <a:gd name="connsiteX45" fmla="*/ 11875585 w 12192000"/>
              <a:gd name="connsiteY45" fmla="*/ 1474736 h 1841603"/>
              <a:gd name="connsiteX46" fmla="*/ 11875585 w 12192000"/>
              <a:gd name="connsiteY46" fmla="*/ 1477139 h 1841603"/>
              <a:gd name="connsiteX47" fmla="*/ 11841941 w 12192000"/>
              <a:gd name="connsiteY47" fmla="*/ 1507579 h 1841603"/>
              <a:gd name="connsiteX48" fmla="*/ 11784265 w 12192000"/>
              <a:gd name="connsiteY48" fmla="*/ 1542024 h 1841603"/>
              <a:gd name="connsiteX49" fmla="*/ 11784265 w 12192000"/>
              <a:gd name="connsiteY49" fmla="*/ 1554040 h 1841603"/>
              <a:gd name="connsiteX50" fmla="*/ 11811501 w 12192000"/>
              <a:gd name="connsiteY50" fmla="*/ 1561249 h 1841603"/>
              <a:gd name="connsiteX51" fmla="*/ 11811501 w 12192000"/>
              <a:gd name="connsiteY51" fmla="*/ 1581275 h 1841603"/>
              <a:gd name="connsiteX52" fmla="*/ 11809899 w 12192000"/>
              <a:gd name="connsiteY52" fmla="*/ 1584480 h 1841603"/>
              <a:gd name="connsiteX53" fmla="*/ 11809899 w 12192000"/>
              <a:gd name="connsiteY53" fmla="*/ 1591689 h 1841603"/>
              <a:gd name="connsiteX54" fmla="*/ 11777857 w 12192000"/>
              <a:gd name="connsiteY54" fmla="*/ 1605307 h 1841603"/>
              <a:gd name="connsiteX55" fmla="*/ 11750621 w 12192000"/>
              <a:gd name="connsiteY55" fmla="*/ 1618124 h 1841603"/>
              <a:gd name="connsiteX56" fmla="*/ 11752223 w 12192000"/>
              <a:gd name="connsiteY56" fmla="*/ 1629338 h 1841603"/>
              <a:gd name="connsiteX57" fmla="*/ 11777055 w 12192000"/>
              <a:gd name="connsiteY57" fmla="*/ 1642956 h 1841603"/>
              <a:gd name="connsiteX58" fmla="*/ 11777055 w 12192000"/>
              <a:gd name="connsiteY58" fmla="*/ 1651768 h 1841603"/>
              <a:gd name="connsiteX59" fmla="*/ 11773852 w 12192000"/>
              <a:gd name="connsiteY59" fmla="*/ 1654171 h 1841603"/>
              <a:gd name="connsiteX60" fmla="*/ 11773852 w 12192000"/>
              <a:gd name="connsiteY60" fmla="*/ 1661380 h 1841603"/>
              <a:gd name="connsiteX61" fmla="*/ 11747417 w 12192000"/>
              <a:gd name="connsiteY61" fmla="*/ 1672595 h 1841603"/>
              <a:gd name="connsiteX62" fmla="*/ 11726589 w 12192000"/>
              <a:gd name="connsiteY62" fmla="*/ 1685412 h 1841603"/>
              <a:gd name="connsiteX63" fmla="*/ 11726589 w 12192000"/>
              <a:gd name="connsiteY63" fmla="*/ 1690218 h 1841603"/>
              <a:gd name="connsiteX64" fmla="*/ 11753825 w 12192000"/>
              <a:gd name="connsiteY64" fmla="*/ 1697428 h 1841603"/>
              <a:gd name="connsiteX65" fmla="*/ 11753825 w 12192000"/>
              <a:gd name="connsiteY65" fmla="*/ 1709443 h 1841603"/>
              <a:gd name="connsiteX66" fmla="*/ 11755427 w 12192000"/>
              <a:gd name="connsiteY66" fmla="*/ 1711847 h 1841603"/>
              <a:gd name="connsiteX67" fmla="*/ 11755427 w 12192000"/>
              <a:gd name="connsiteY67" fmla="*/ 1754302 h 1841603"/>
              <a:gd name="connsiteX68" fmla="*/ 11708165 w 12192000"/>
              <a:gd name="connsiteY68" fmla="*/ 1754302 h 1841603"/>
              <a:gd name="connsiteX69" fmla="*/ 11672118 w 12192000"/>
              <a:gd name="connsiteY69" fmla="*/ 1738281 h 1841603"/>
              <a:gd name="connsiteX70" fmla="*/ 11670516 w 12192000"/>
              <a:gd name="connsiteY70" fmla="*/ 1713449 h 1841603"/>
              <a:gd name="connsiteX71" fmla="*/ 11692945 w 12192000"/>
              <a:gd name="connsiteY71" fmla="*/ 1698229 h 1841603"/>
              <a:gd name="connsiteX72" fmla="*/ 11700154 w 12192000"/>
              <a:gd name="connsiteY72" fmla="*/ 1688616 h 1841603"/>
              <a:gd name="connsiteX73" fmla="*/ 11669715 w 12192000"/>
              <a:gd name="connsiteY73" fmla="*/ 1681407 h 1841603"/>
              <a:gd name="connsiteX74" fmla="*/ 11668112 w 12192000"/>
              <a:gd name="connsiteY74" fmla="*/ 1657375 h 1841603"/>
              <a:gd name="connsiteX75" fmla="*/ 11692144 w 12192000"/>
              <a:gd name="connsiteY75" fmla="*/ 1644558 h 1841603"/>
              <a:gd name="connsiteX76" fmla="*/ 11696149 w 12192000"/>
              <a:gd name="connsiteY76" fmla="*/ 1635747 h 1841603"/>
              <a:gd name="connsiteX77" fmla="*/ 11667311 w 12192000"/>
              <a:gd name="connsiteY77" fmla="*/ 1626935 h 1841603"/>
              <a:gd name="connsiteX78" fmla="*/ 11665710 w 12192000"/>
              <a:gd name="connsiteY78" fmla="*/ 1601302 h 1841603"/>
              <a:gd name="connsiteX79" fmla="*/ 11691343 w 12192000"/>
              <a:gd name="connsiteY79" fmla="*/ 1586082 h 1841603"/>
              <a:gd name="connsiteX80" fmla="*/ 11695348 w 12192000"/>
              <a:gd name="connsiteY80" fmla="*/ 1580474 h 1841603"/>
              <a:gd name="connsiteX81" fmla="*/ 11663306 w 12192000"/>
              <a:gd name="connsiteY81" fmla="*/ 1570061 h 1841603"/>
              <a:gd name="connsiteX82" fmla="*/ 11663306 w 12192000"/>
              <a:gd name="connsiteY82" fmla="*/ 1544427 h 1841603"/>
              <a:gd name="connsiteX83" fmla="*/ 11688139 w 12192000"/>
              <a:gd name="connsiteY83" fmla="*/ 1533212 h 1841603"/>
              <a:gd name="connsiteX84" fmla="*/ 11692144 w 12192000"/>
              <a:gd name="connsiteY84" fmla="*/ 1527605 h 1841603"/>
              <a:gd name="connsiteX85" fmla="*/ 11660903 w 12192000"/>
              <a:gd name="connsiteY85" fmla="*/ 1515589 h 1841603"/>
              <a:gd name="connsiteX86" fmla="*/ 11662505 w 12192000"/>
              <a:gd name="connsiteY86" fmla="*/ 1492359 h 1841603"/>
              <a:gd name="connsiteX87" fmla="*/ 11682532 w 12192000"/>
              <a:gd name="connsiteY87" fmla="*/ 1481144 h 1841603"/>
              <a:gd name="connsiteX88" fmla="*/ 11686537 w 12192000"/>
              <a:gd name="connsiteY88" fmla="*/ 1472332 h 1841603"/>
              <a:gd name="connsiteX89" fmla="*/ 11660102 w 12192000"/>
              <a:gd name="connsiteY89" fmla="*/ 1459516 h 1841603"/>
              <a:gd name="connsiteX90" fmla="*/ 11660102 w 12192000"/>
              <a:gd name="connsiteY90" fmla="*/ 1435484 h 1841603"/>
              <a:gd name="connsiteX91" fmla="*/ 11682532 w 12192000"/>
              <a:gd name="connsiteY91" fmla="*/ 1430678 h 1841603"/>
              <a:gd name="connsiteX92" fmla="*/ 11686537 w 12192000"/>
              <a:gd name="connsiteY92" fmla="*/ 1422667 h 1841603"/>
              <a:gd name="connsiteX93" fmla="*/ 11659301 w 12192000"/>
              <a:gd name="connsiteY93" fmla="*/ 1409850 h 1841603"/>
              <a:gd name="connsiteX94" fmla="*/ 11659301 w 12192000"/>
              <a:gd name="connsiteY94" fmla="*/ 1387421 h 1841603"/>
              <a:gd name="connsiteX95" fmla="*/ 11680128 w 12192000"/>
              <a:gd name="connsiteY95" fmla="*/ 1378609 h 1841603"/>
              <a:gd name="connsiteX96" fmla="*/ 11684133 w 12192000"/>
              <a:gd name="connsiteY96" fmla="*/ 1369798 h 1841603"/>
              <a:gd name="connsiteX97" fmla="*/ 11653694 w 12192000"/>
              <a:gd name="connsiteY97" fmla="*/ 1357782 h 1841603"/>
              <a:gd name="connsiteX98" fmla="*/ 11653694 w 12192000"/>
              <a:gd name="connsiteY98" fmla="*/ 1340960 h 1841603"/>
              <a:gd name="connsiteX99" fmla="*/ 11678526 w 12192000"/>
              <a:gd name="connsiteY99" fmla="*/ 1323337 h 1841603"/>
              <a:gd name="connsiteX100" fmla="*/ 11684133 w 12192000"/>
              <a:gd name="connsiteY100" fmla="*/ 1306515 h 1841603"/>
              <a:gd name="connsiteX101" fmla="*/ 11582400 w 12192000"/>
              <a:gd name="connsiteY101" fmla="*/ 1256049 h 1841603"/>
              <a:gd name="connsiteX102" fmla="*/ 11582400 w 12192000"/>
              <a:gd name="connsiteY102" fmla="*/ 1253645 h 1841603"/>
              <a:gd name="connsiteX103" fmla="*/ 11584803 w 12192000"/>
              <a:gd name="connsiteY103" fmla="*/ 1251242 h 1841603"/>
              <a:gd name="connsiteX104" fmla="*/ 11584803 w 12192000"/>
              <a:gd name="connsiteY104" fmla="*/ 1249640 h 1841603"/>
              <a:gd name="connsiteX105" fmla="*/ 11581599 w 12192000"/>
              <a:gd name="connsiteY105" fmla="*/ 1248038 h 1841603"/>
              <a:gd name="connsiteX106" fmla="*/ 11581599 w 12192000"/>
              <a:gd name="connsiteY106" fmla="*/ 1236022 h 1841603"/>
              <a:gd name="connsiteX107" fmla="*/ 11593615 w 12192000"/>
              <a:gd name="connsiteY107" fmla="*/ 1232818 h 1841603"/>
              <a:gd name="connsiteX108" fmla="*/ 11593615 w 12192000"/>
              <a:gd name="connsiteY108" fmla="*/ 1225609 h 1841603"/>
              <a:gd name="connsiteX109" fmla="*/ 11574390 w 12192000"/>
              <a:gd name="connsiteY109" fmla="*/ 1209588 h 1841603"/>
              <a:gd name="connsiteX110" fmla="*/ 11574390 w 12192000"/>
              <a:gd name="connsiteY110" fmla="*/ 1204781 h 1841603"/>
              <a:gd name="connsiteX111" fmla="*/ 11581599 w 12192000"/>
              <a:gd name="connsiteY111" fmla="*/ 1199975 h 1841603"/>
              <a:gd name="connsiteX112" fmla="*/ 11581599 w 12192000"/>
              <a:gd name="connsiteY112" fmla="*/ 1195970 h 1841603"/>
              <a:gd name="connsiteX113" fmla="*/ 11574390 w 12192000"/>
              <a:gd name="connsiteY113" fmla="*/ 1189561 h 1841603"/>
              <a:gd name="connsiteX114" fmla="*/ 11563175 w 12192000"/>
              <a:gd name="connsiteY114" fmla="*/ 1177545 h 1841603"/>
              <a:gd name="connsiteX115" fmla="*/ 11570384 w 12192000"/>
              <a:gd name="connsiteY115" fmla="*/ 1164729 h 1841603"/>
              <a:gd name="connsiteX116" fmla="*/ 11555965 w 12192000"/>
              <a:gd name="connsiteY116" fmla="*/ 1152713 h 1841603"/>
              <a:gd name="connsiteX117" fmla="*/ 11541547 w 12192000"/>
              <a:gd name="connsiteY117" fmla="*/ 1164729 h 1841603"/>
              <a:gd name="connsiteX118" fmla="*/ 11548755 w 12192000"/>
              <a:gd name="connsiteY118" fmla="*/ 1177545 h 1841603"/>
              <a:gd name="connsiteX119" fmla="*/ 11537542 w 12192000"/>
              <a:gd name="connsiteY119" fmla="*/ 1189561 h 1841603"/>
              <a:gd name="connsiteX120" fmla="*/ 11530332 w 12192000"/>
              <a:gd name="connsiteY120" fmla="*/ 1195970 h 1841603"/>
              <a:gd name="connsiteX121" fmla="*/ 11530332 w 12192000"/>
              <a:gd name="connsiteY121" fmla="*/ 1199975 h 1841603"/>
              <a:gd name="connsiteX122" fmla="*/ 11537542 w 12192000"/>
              <a:gd name="connsiteY122" fmla="*/ 1204781 h 1841603"/>
              <a:gd name="connsiteX123" fmla="*/ 11537542 w 12192000"/>
              <a:gd name="connsiteY123" fmla="*/ 1209588 h 1841603"/>
              <a:gd name="connsiteX124" fmla="*/ 11517515 w 12192000"/>
              <a:gd name="connsiteY124" fmla="*/ 1225609 h 1841603"/>
              <a:gd name="connsiteX125" fmla="*/ 11517515 w 12192000"/>
              <a:gd name="connsiteY125" fmla="*/ 1232017 h 1841603"/>
              <a:gd name="connsiteX126" fmla="*/ 11530332 w 12192000"/>
              <a:gd name="connsiteY126" fmla="*/ 1235221 h 1841603"/>
              <a:gd name="connsiteX127" fmla="*/ 11530332 w 12192000"/>
              <a:gd name="connsiteY127" fmla="*/ 1247237 h 1841603"/>
              <a:gd name="connsiteX128" fmla="*/ 11527127 w 12192000"/>
              <a:gd name="connsiteY128" fmla="*/ 1248839 h 1841603"/>
              <a:gd name="connsiteX129" fmla="*/ 11527127 w 12192000"/>
              <a:gd name="connsiteY129" fmla="*/ 1252043 h 1841603"/>
              <a:gd name="connsiteX130" fmla="*/ 11528729 w 12192000"/>
              <a:gd name="connsiteY130" fmla="*/ 1254446 h 1841603"/>
              <a:gd name="connsiteX131" fmla="*/ 11528729 w 12192000"/>
              <a:gd name="connsiteY131" fmla="*/ 1256850 h 1841603"/>
              <a:gd name="connsiteX132" fmla="*/ 11426996 w 12192000"/>
              <a:gd name="connsiteY132" fmla="*/ 1307316 h 1841603"/>
              <a:gd name="connsiteX133" fmla="*/ 11432603 w 12192000"/>
              <a:gd name="connsiteY133" fmla="*/ 1324138 h 1841603"/>
              <a:gd name="connsiteX134" fmla="*/ 11457436 w 12192000"/>
              <a:gd name="connsiteY134" fmla="*/ 1341761 h 1841603"/>
              <a:gd name="connsiteX135" fmla="*/ 11457436 w 12192000"/>
              <a:gd name="connsiteY135" fmla="*/ 1358583 h 1841603"/>
              <a:gd name="connsiteX136" fmla="*/ 11426996 w 12192000"/>
              <a:gd name="connsiteY136" fmla="*/ 1370599 h 1841603"/>
              <a:gd name="connsiteX137" fmla="*/ 11431001 w 12192000"/>
              <a:gd name="connsiteY137" fmla="*/ 1379410 h 1841603"/>
              <a:gd name="connsiteX138" fmla="*/ 11451828 w 12192000"/>
              <a:gd name="connsiteY138" fmla="*/ 1388222 h 1841603"/>
              <a:gd name="connsiteX139" fmla="*/ 11451828 w 12192000"/>
              <a:gd name="connsiteY139" fmla="*/ 1410651 h 1841603"/>
              <a:gd name="connsiteX140" fmla="*/ 11424593 w 12192000"/>
              <a:gd name="connsiteY140" fmla="*/ 1423468 h 1841603"/>
              <a:gd name="connsiteX141" fmla="*/ 11428598 w 12192000"/>
              <a:gd name="connsiteY141" fmla="*/ 1431479 h 1841603"/>
              <a:gd name="connsiteX142" fmla="*/ 11451028 w 12192000"/>
              <a:gd name="connsiteY142" fmla="*/ 1436285 h 1841603"/>
              <a:gd name="connsiteX143" fmla="*/ 11451028 w 12192000"/>
              <a:gd name="connsiteY143" fmla="*/ 1460317 h 1841603"/>
              <a:gd name="connsiteX144" fmla="*/ 11424593 w 12192000"/>
              <a:gd name="connsiteY144" fmla="*/ 1473133 h 1841603"/>
              <a:gd name="connsiteX145" fmla="*/ 11428598 w 12192000"/>
              <a:gd name="connsiteY145" fmla="*/ 1481945 h 1841603"/>
              <a:gd name="connsiteX146" fmla="*/ 11449426 w 12192000"/>
              <a:gd name="connsiteY146" fmla="*/ 1493160 h 1841603"/>
              <a:gd name="connsiteX147" fmla="*/ 11450227 w 12192000"/>
              <a:gd name="connsiteY147" fmla="*/ 1509181 h 1841603"/>
              <a:gd name="connsiteX148" fmla="*/ 11442216 w 12192000"/>
              <a:gd name="connsiteY148" fmla="*/ 1509181 h 1841603"/>
              <a:gd name="connsiteX149" fmla="*/ 11442216 w 12192000"/>
              <a:gd name="connsiteY149" fmla="*/ 1502772 h 1841603"/>
              <a:gd name="connsiteX150" fmla="*/ 11387744 w 12192000"/>
              <a:gd name="connsiteY150" fmla="*/ 1502772 h 1841603"/>
              <a:gd name="connsiteX151" fmla="*/ 11387744 w 12192000"/>
              <a:gd name="connsiteY151" fmla="*/ 1420264 h 1841603"/>
              <a:gd name="connsiteX152" fmla="*/ 11378933 w 12192000"/>
              <a:gd name="connsiteY152" fmla="*/ 1420264 h 1841603"/>
              <a:gd name="connsiteX153" fmla="*/ 11378933 w 12192000"/>
              <a:gd name="connsiteY153" fmla="*/ 1393829 h 1841603"/>
              <a:gd name="connsiteX154" fmla="*/ 11370122 w 12192000"/>
              <a:gd name="connsiteY154" fmla="*/ 1393829 h 1841603"/>
              <a:gd name="connsiteX155" fmla="*/ 11370122 w 12192000"/>
              <a:gd name="connsiteY155" fmla="*/ 1399437 h 1841603"/>
              <a:gd name="connsiteX156" fmla="*/ 11364514 w 12192000"/>
              <a:gd name="connsiteY156" fmla="*/ 1399437 h 1841603"/>
              <a:gd name="connsiteX157" fmla="*/ 11364514 w 12192000"/>
              <a:gd name="connsiteY157" fmla="*/ 1388222 h 1841603"/>
              <a:gd name="connsiteX158" fmla="*/ 11374127 w 12192000"/>
              <a:gd name="connsiteY158" fmla="*/ 1377808 h 1841603"/>
              <a:gd name="connsiteX159" fmla="*/ 11382137 w 12192000"/>
              <a:gd name="connsiteY159" fmla="*/ 1360185 h 1841603"/>
              <a:gd name="connsiteX160" fmla="*/ 11359708 w 12192000"/>
              <a:gd name="connsiteY160" fmla="*/ 1360185 h 1841603"/>
              <a:gd name="connsiteX161" fmla="*/ 11359708 w 12192000"/>
              <a:gd name="connsiteY161" fmla="*/ 1352976 h 1841603"/>
              <a:gd name="connsiteX162" fmla="*/ 11308440 w 12192000"/>
              <a:gd name="connsiteY162" fmla="*/ 1352976 h 1841603"/>
              <a:gd name="connsiteX163" fmla="*/ 11308440 w 12192000"/>
              <a:gd name="connsiteY163" fmla="*/ 1357782 h 1841603"/>
              <a:gd name="connsiteX164" fmla="*/ 11291618 w 12192000"/>
              <a:gd name="connsiteY164" fmla="*/ 1357782 h 1841603"/>
              <a:gd name="connsiteX165" fmla="*/ 11291618 w 12192000"/>
              <a:gd name="connsiteY165" fmla="*/ 1320133 h 1841603"/>
              <a:gd name="connsiteX166" fmla="*/ 11244356 w 12192000"/>
              <a:gd name="connsiteY166" fmla="*/ 1320133 h 1841603"/>
              <a:gd name="connsiteX167" fmla="*/ 11244356 w 12192000"/>
              <a:gd name="connsiteY167" fmla="*/ 1324138 h 1841603"/>
              <a:gd name="connsiteX168" fmla="*/ 11239550 w 12192000"/>
              <a:gd name="connsiteY168" fmla="*/ 1324138 h 1841603"/>
              <a:gd name="connsiteX169" fmla="*/ 11239550 w 12192000"/>
              <a:gd name="connsiteY169" fmla="*/ 1356180 h 1841603"/>
              <a:gd name="connsiteX170" fmla="*/ 11235545 w 12192000"/>
              <a:gd name="connsiteY170" fmla="*/ 1356180 h 1841603"/>
              <a:gd name="connsiteX171" fmla="*/ 11235545 w 12192000"/>
              <a:gd name="connsiteY171" fmla="*/ 1225609 h 1841603"/>
              <a:gd name="connsiteX172" fmla="*/ 11210712 w 12192000"/>
              <a:gd name="connsiteY172" fmla="*/ 1225609 h 1841603"/>
              <a:gd name="connsiteX173" fmla="*/ 11210712 w 12192000"/>
              <a:gd name="connsiteY173" fmla="*/ 1195970 h 1841603"/>
              <a:gd name="connsiteX174" fmla="*/ 11205906 w 12192000"/>
              <a:gd name="connsiteY174" fmla="*/ 1195970 h 1841603"/>
              <a:gd name="connsiteX175" fmla="*/ 11205906 w 12192000"/>
              <a:gd name="connsiteY175" fmla="*/ 1199174 h 1841603"/>
              <a:gd name="connsiteX176" fmla="*/ 11186681 w 12192000"/>
              <a:gd name="connsiteY176" fmla="*/ 1199174 h 1841603"/>
              <a:gd name="connsiteX177" fmla="*/ 11141822 w 12192000"/>
              <a:gd name="connsiteY177" fmla="*/ 1147907 h 1841603"/>
              <a:gd name="connsiteX178" fmla="*/ 11141822 w 12192000"/>
              <a:gd name="connsiteY178" fmla="*/ 1067000 h 1841603"/>
              <a:gd name="connsiteX179" fmla="*/ 11137016 w 12192000"/>
              <a:gd name="connsiteY179" fmla="*/ 1067000 h 1841603"/>
              <a:gd name="connsiteX180" fmla="*/ 11137016 w 12192000"/>
              <a:gd name="connsiteY180" fmla="*/ 1145503 h 1841603"/>
              <a:gd name="connsiteX181" fmla="*/ 11100167 w 12192000"/>
              <a:gd name="connsiteY181" fmla="*/ 1103849 h 1841603"/>
              <a:gd name="connsiteX182" fmla="*/ 11100167 w 12192000"/>
              <a:gd name="connsiteY182" fmla="*/ 1095838 h 1841603"/>
              <a:gd name="connsiteX183" fmla="*/ 11094560 w 12192000"/>
              <a:gd name="connsiteY183" fmla="*/ 1095838 h 1841603"/>
              <a:gd name="connsiteX184" fmla="*/ 11094560 w 12192000"/>
              <a:gd name="connsiteY184" fmla="*/ 1120671 h 1841603"/>
              <a:gd name="connsiteX185" fmla="*/ 11046497 w 12192000"/>
              <a:gd name="connsiteY185" fmla="*/ 1203179 h 1841603"/>
              <a:gd name="connsiteX186" fmla="*/ 11046497 w 12192000"/>
              <a:gd name="connsiteY186" fmla="*/ 1041367 h 1841603"/>
              <a:gd name="connsiteX187" fmla="*/ 11042491 w 12192000"/>
              <a:gd name="connsiteY187" fmla="*/ 1041367 h 1841603"/>
              <a:gd name="connsiteX188" fmla="*/ 11042491 w 12192000"/>
              <a:gd name="connsiteY188" fmla="*/ 1221603 h 1841603"/>
              <a:gd name="connsiteX189" fmla="*/ 11035282 w 12192000"/>
              <a:gd name="connsiteY189" fmla="*/ 1221603 h 1841603"/>
              <a:gd name="connsiteX190" fmla="*/ 11035282 w 12192000"/>
              <a:gd name="connsiteY190" fmla="*/ 1210389 h 1841603"/>
              <a:gd name="connsiteX191" fmla="*/ 11028072 w 12192000"/>
              <a:gd name="connsiteY191" fmla="*/ 1210389 h 1841603"/>
              <a:gd name="connsiteX192" fmla="*/ 11028072 w 12192000"/>
              <a:gd name="connsiteY192" fmla="*/ 1220001 h 1841603"/>
              <a:gd name="connsiteX193" fmla="*/ 11021664 w 12192000"/>
              <a:gd name="connsiteY193" fmla="*/ 1220001 h 1841603"/>
              <a:gd name="connsiteX194" fmla="*/ 11021664 w 12192000"/>
              <a:gd name="connsiteY194" fmla="*/ 1208786 h 1841603"/>
              <a:gd name="connsiteX195" fmla="*/ 11016056 w 12192000"/>
              <a:gd name="connsiteY195" fmla="*/ 1208786 h 1841603"/>
              <a:gd name="connsiteX196" fmla="*/ 11016056 w 12192000"/>
              <a:gd name="connsiteY196" fmla="*/ 1242431 h 1841603"/>
              <a:gd name="connsiteX197" fmla="*/ 11002439 w 12192000"/>
              <a:gd name="connsiteY197" fmla="*/ 1242431 h 1841603"/>
              <a:gd name="connsiteX198" fmla="*/ 11002439 w 12192000"/>
              <a:gd name="connsiteY198" fmla="*/ 1353777 h 1841603"/>
              <a:gd name="connsiteX199" fmla="*/ 10997633 w 12192000"/>
              <a:gd name="connsiteY199" fmla="*/ 1353777 h 1841603"/>
              <a:gd name="connsiteX200" fmla="*/ 10997633 w 12192000"/>
              <a:gd name="connsiteY200" fmla="*/ 1358583 h 1841603"/>
              <a:gd name="connsiteX201" fmla="*/ 11001638 w 12192000"/>
              <a:gd name="connsiteY201" fmla="*/ 1358583 h 1841603"/>
              <a:gd name="connsiteX202" fmla="*/ 11001638 w 12192000"/>
              <a:gd name="connsiteY202" fmla="*/ 1368997 h 1841603"/>
              <a:gd name="connsiteX203" fmla="*/ 10971198 w 12192000"/>
              <a:gd name="connsiteY203" fmla="*/ 1368997 h 1841603"/>
              <a:gd name="connsiteX204" fmla="*/ 10971198 w 12192000"/>
              <a:gd name="connsiteY204" fmla="*/ 1364190 h 1841603"/>
              <a:gd name="connsiteX205" fmla="*/ 10963187 w 12192000"/>
              <a:gd name="connsiteY205" fmla="*/ 1364190 h 1841603"/>
              <a:gd name="connsiteX206" fmla="*/ 10963187 w 12192000"/>
              <a:gd name="connsiteY206" fmla="*/ 1370599 h 1841603"/>
              <a:gd name="connsiteX207" fmla="*/ 10937554 w 12192000"/>
              <a:gd name="connsiteY207" fmla="*/ 1370599 h 1841603"/>
              <a:gd name="connsiteX208" fmla="*/ 10937554 w 12192000"/>
              <a:gd name="connsiteY208" fmla="*/ 1405845 h 1841603"/>
              <a:gd name="connsiteX209" fmla="*/ 10923935 w 12192000"/>
              <a:gd name="connsiteY209" fmla="*/ 1405845 h 1841603"/>
              <a:gd name="connsiteX210" fmla="*/ 10923935 w 12192000"/>
              <a:gd name="connsiteY210" fmla="*/ 1397835 h 1841603"/>
              <a:gd name="connsiteX211" fmla="*/ 10883082 w 12192000"/>
              <a:gd name="connsiteY211" fmla="*/ 1397835 h 1841603"/>
              <a:gd name="connsiteX212" fmla="*/ 10883082 w 12192000"/>
              <a:gd name="connsiteY212" fmla="*/ 1323337 h 1841603"/>
              <a:gd name="connsiteX213" fmla="*/ 10871066 w 12192000"/>
              <a:gd name="connsiteY213" fmla="*/ 1323337 h 1841603"/>
              <a:gd name="connsiteX214" fmla="*/ 10871066 w 12192000"/>
              <a:gd name="connsiteY214" fmla="*/ 1345766 h 1841603"/>
              <a:gd name="connsiteX215" fmla="*/ 10857449 w 12192000"/>
              <a:gd name="connsiteY215" fmla="*/ 1345766 h 1841603"/>
              <a:gd name="connsiteX216" fmla="*/ 10857449 w 12192000"/>
              <a:gd name="connsiteY216" fmla="*/ 1337756 h 1841603"/>
              <a:gd name="connsiteX217" fmla="*/ 10849438 w 12192000"/>
              <a:gd name="connsiteY217" fmla="*/ 1337756 h 1841603"/>
              <a:gd name="connsiteX218" fmla="*/ 10849438 w 12192000"/>
              <a:gd name="connsiteY218" fmla="*/ 1344965 h 1841603"/>
              <a:gd name="connsiteX219" fmla="*/ 10826208 w 12192000"/>
              <a:gd name="connsiteY219" fmla="*/ 1344965 h 1841603"/>
              <a:gd name="connsiteX220" fmla="*/ 10826208 w 12192000"/>
              <a:gd name="connsiteY220" fmla="*/ 1018937 h 1841603"/>
              <a:gd name="connsiteX221" fmla="*/ 10818197 w 12192000"/>
              <a:gd name="connsiteY221" fmla="*/ 1018937 h 1841603"/>
              <a:gd name="connsiteX222" fmla="*/ 10818197 w 12192000"/>
              <a:gd name="connsiteY222" fmla="*/ 1099844 h 1841603"/>
              <a:gd name="connsiteX223" fmla="*/ 10756517 w 12192000"/>
              <a:gd name="connsiteY223" fmla="*/ 1099844 h 1841603"/>
              <a:gd name="connsiteX224" fmla="*/ 10756517 w 12192000"/>
              <a:gd name="connsiteY224" fmla="*/ 1018937 h 1841603"/>
              <a:gd name="connsiteX225" fmla="*/ 10750909 w 12192000"/>
              <a:gd name="connsiteY225" fmla="*/ 1018937 h 1841603"/>
              <a:gd name="connsiteX226" fmla="*/ 10750909 w 12192000"/>
              <a:gd name="connsiteY226" fmla="*/ 1083021 h 1841603"/>
              <a:gd name="connsiteX227" fmla="*/ 10730081 w 12192000"/>
              <a:gd name="connsiteY227" fmla="*/ 1083021 h 1841603"/>
              <a:gd name="connsiteX228" fmla="*/ 10730081 w 12192000"/>
              <a:gd name="connsiteY228" fmla="*/ 1099844 h 1841603"/>
              <a:gd name="connsiteX229" fmla="*/ 10661191 w 12192000"/>
              <a:gd name="connsiteY229" fmla="*/ 1099844 h 1841603"/>
              <a:gd name="connsiteX230" fmla="*/ 10661191 w 12192000"/>
              <a:gd name="connsiteY230" fmla="*/ 1062995 h 1841603"/>
              <a:gd name="connsiteX231" fmla="*/ 10581887 w 12192000"/>
              <a:gd name="connsiteY231" fmla="*/ 1062995 h 1841603"/>
              <a:gd name="connsiteX232" fmla="*/ 10581887 w 12192000"/>
              <a:gd name="connsiteY232" fmla="*/ 1054985 h 1841603"/>
              <a:gd name="connsiteX233" fmla="*/ 10558656 w 12192000"/>
              <a:gd name="connsiteY233" fmla="*/ 1054985 h 1841603"/>
              <a:gd name="connsiteX234" fmla="*/ 10541834 w 12192000"/>
              <a:gd name="connsiteY234" fmla="*/ 1067000 h 1841603"/>
              <a:gd name="connsiteX235" fmla="*/ 10526614 w 12192000"/>
              <a:gd name="connsiteY235" fmla="*/ 1067000 h 1841603"/>
              <a:gd name="connsiteX236" fmla="*/ 10526614 w 12192000"/>
              <a:gd name="connsiteY236" fmla="*/ 1056587 h 1841603"/>
              <a:gd name="connsiteX237" fmla="*/ 10471342 w 12192000"/>
              <a:gd name="connsiteY237" fmla="*/ 1056587 h 1841603"/>
              <a:gd name="connsiteX238" fmla="*/ 10471342 w 12192000"/>
              <a:gd name="connsiteY238" fmla="*/ 1062995 h 1841603"/>
              <a:gd name="connsiteX239" fmla="*/ 10457724 w 12192000"/>
              <a:gd name="connsiteY239" fmla="*/ 1062995 h 1841603"/>
              <a:gd name="connsiteX240" fmla="*/ 10457724 w 12192000"/>
              <a:gd name="connsiteY240" fmla="*/ 1054985 h 1841603"/>
              <a:gd name="connsiteX241" fmla="*/ 10376017 w 12192000"/>
              <a:gd name="connsiteY241" fmla="*/ 1054985 h 1841603"/>
              <a:gd name="connsiteX242" fmla="*/ 10354388 w 12192000"/>
              <a:gd name="connsiteY242" fmla="*/ 1071006 h 1841603"/>
              <a:gd name="connsiteX243" fmla="*/ 10263870 w 12192000"/>
              <a:gd name="connsiteY243" fmla="*/ 1071006 h 1841603"/>
              <a:gd name="connsiteX244" fmla="*/ 10263870 w 12192000"/>
              <a:gd name="connsiteY244" fmla="*/ 1085425 h 1841603"/>
              <a:gd name="connsiteX245" fmla="*/ 10207796 w 12192000"/>
              <a:gd name="connsiteY245" fmla="*/ 1085425 h 1841603"/>
              <a:gd name="connsiteX246" fmla="*/ 10207796 w 12192000"/>
              <a:gd name="connsiteY246" fmla="*/ 1018937 h 1841603"/>
              <a:gd name="connsiteX247" fmla="*/ 10202189 w 12192000"/>
              <a:gd name="connsiteY247" fmla="*/ 1018937 h 1841603"/>
              <a:gd name="connsiteX248" fmla="*/ 10202189 w 12192000"/>
              <a:gd name="connsiteY248" fmla="*/ 1077414 h 1841603"/>
              <a:gd name="connsiteX249" fmla="*/ 10186167 w 12192000"/>
              <a:gd name="connsiteY249" fmla="*/ 1077414 h 1841603"/>
              <a:gd name="connsiteX250" fmla="*/ 10186167 w 12192000"/>
              <a:gd name="connsiteY250" fmla="*/ 1103849 h 1841603"/>
              <a:gd name="connsiteX251" fmla="*/ 10162937 w 12192000"/>
              <a:gd name="connsiteY251" fmla="*/ 1103849 h 1841603"/>
              <a:gd name="connsiteX252" fmla="*/ 10162937 w 12192000"/>
              <a:gd name="connsiteY252" fmla="*/ 1133488 h 1841603"/>
              <a:gd name="connsiteX253" fmla="*/ 10131697 w 12192000"/>
              <a:gd name="connsiteY253" fmla="*/ 1133488 h 1841603"/>
              <a:gd name="connsiteX254" fmla="*/ 10131697 w 12192000"/>
              <a:gd name="connsiteY254" fmla="*/ 1125477 h 1841603"/>
              <a:gd name="connsiteX255" fmla="*/ 10108466 w 12192000"/>
              <a:gd name="connsiteY255" fmla="*/ 1125477 h 1841603"/>
              <a:gd name="connsiteX256" fmla="*/ 10108466 w 12192000"/>
              <a:gd name="connsiteY256" fmla="*/ 1147907 h 1841603"/>
              <a:gd name="connsiteX257" fmla="*/ 10089240 w 12192000"/>
              <a:gd name="connsiteY257" fmla="*/ 1166331 h 1841603"/>
              <a:gd name="connsiteX258" fmla="*/ 10089240 w 12192000"/>
              <a:gd name="connsiteY258" fmla="*/ 1339358 h 1841603"/>
              <a:gd name="connsiteX259" fmla="*/ 10082031 w 12192000"/>
              <a:gd name="connsiteY259" fmla="*/ 1347368 h 1841603"/>
              <a:gd name="connsiteX260" fmla="*/ 10082031 w 12192000"/>
              <a:gd name="connsiteY260" fmla="*/ 1377808 h 1841603"/>
              <a:gd name="connsiteX261" fmla="*/ 10074821 w 12192000"/>
              <a:gd name="connsiteY261" fmla="*/ 1377808 h 1841603"/>
              <a:gd name="connsiteX262" fmla="*/ 10074821 w 12192000"/>
              <a:gd name="connsiteY262" fmla="*/ 1385819 h 1841603"/>
              <a:gd name="connsiteX263" fmla="*/ 10052392 w 12192000"/>
              <a:gd name="connsiteY263" fmla="*/ 1385819 h 1841603"/>
              <a:gd name="connsiteX264" fmla="*/ 10052392 w 12192000"/>
              <a:gd name="connsiteY264" fmla="*/ 785831 h 1841603"/>
              <a:gd name="connsiteX265" fmla="*/ 10016345 w 12192000"/>
              <a:gd name="connsiteY265" fmla="*/ 785831 h 1841603"/>
              <a:gd name="connsiteX266" fmla="*/ 10016345 w 12192000"/>
              <a:gd name="connsiteY266" fmla="*/ 777020 h 1841603"/>
              <a:gd name="connsiteX267" fmla="*/ 10001926 w 12192000"/>
              <a:gd name="connsiteY267" fmla="*/ 777020 h 1841603"/>
              <a:gd name="connsiteX268" fmla="*/ 10001926 w 12192000"/>
              <a:gd name="connsiteY268" fmla="*/ 785030 h 1841603"/>
              <a:gd name="connsiteX269" fmla="*/ 9967481 w 12192000"/>
              <a:gd name="connsiteY269" fmla="*/ 785030 h 1841603"/>
              <a:gd name="connsiteX270" fmla="*/ 9967481 w 12192000"/>
              <a:gd name="connsiteY270" fmla="*/ 563940 h 1841603"/>
              <a:gd name="connsiteX271" fmla="*/ 9917014 w 12192000"/>
              <a:gd name="connsiteY271" fmla="*/ 563940 h 1841603"/>
              <a:gd name="connsiteX272" fmla="*/ 9917014 w 12192000"/>
              <a:gd name="connsiteY272" fmla="*/ 504662 h 1841603"/>
              <a:gd name="connsiteX273" fmla="*/ 9909805 w 12192000"/>
              <a:gd name="connsiteY273" fmla="*/ 504662 h 1841603"/>
              <a:gd name="connsiteX274" fmla="*/ 9909805 w 12192000"/>
              <a:gd name="connsiteY274" fmla="*/ 541511 h 1841603"/>
              <a:gd name="connsiteX275" fmla="*/ 9868951 w 12192000"/>
              <a:gd name="connsiteY275" fmla="*/ 541511 h 1841603"/>
              <a:gd name="connsiteX276" fmla="*/ 9868951 w 12192000"/>
              <a:gd name="connsiteY276" fmla="*/ 528694 h 1841603"/>
              <a:gd name="connsiteX277" fmla="*/ 9863344 w 12192000"/>
              <a:gd name="connsiteY277" fmla="*/ 528694 h 1841603"/>
              <a:gd name="connsiteX278" fmla="*/ 9863344 w 12192000"/>
              <a:gd name="connsiteY278" fmla="*/ 539108 h 1841603"/>
              <a:gd name="connsiteX279" fmla="*/ 9775229 w 12192000"/>
              <a:gd name="connsiteY279" fmla="*/ 539108 h 1841603"/>
              <a:gd name="connsiteX280" fmla="*/ 9775229 w 12192000"/>
              <a:gd name="connsiteY280" fmla="*/ 504662 h 1841603"/>
              <a:gd name="connsiteX281" fmla="*/ 9769621 w 12192000"/>
              <a:gd name="connsiteY281" fmla="*/ 504662 h 1841603"/>
              <a:gd name="connsiteX282" fmla="*/ 9769621 w 12192000"/>
              <a:gd name="connsiteY282" fmla="*/ 552725 h 1841603"/>
              <a:gd name="connsiteX283" fmla="*/ 9756804 w 12192000"/>
              <a:gd name="connsiteY283" fmla="*/ 552725 h 1841603"/>
              <a:gd name="connsiteX284" fmla="*/ 9756804 w 12192000"/>
              <a:gd name="connsiteY284" fmla="*/ 546317 h 1841603"/>
              <a:gd name="connsiteX285" fmla="*/ 9747192 w 12192000"/>
              <a:gd name="connsiteY285" fmla="*/ 546317 h 1841603"/>
              <a:gd name="connsiteX286" fmla="*/ 9747192 w 12192000"/>
              <a:gd name="connsiteY286" fmla="*/ 573553 h 1841603"/>
              <a:gd name="connsiteX287" fmla="*/ 9699129 w 12192000"/>
              <a:gd name="connsiteY287" fmla="*/ 573553 h 1841603"/>
              <a:gd name="connsiteX288" fmla="*/ 9682306 w 12192000"/>
              <a:gd name="connsiteY288" fmla="*/ 585569 h 1841603"/>
              <a:gd name="connsiteX289" fmla="*/ 9682306 w 12192000"/>
              <a:gd name="connsiteY289" fmla="*/ 863533 h 1841603"/>
              <a:gd name="connsiteX290" fmla="*/ 9685510 w 12192000"/>
              <a:gd name="connsiteY290" fmla="*/ 863533 h 1841603"/>
              <a:gd name="connsiteX291" fmla="*/ 9685510 w 12192000"/>
              <a:gd name="connsiteY291" fmla="*/ 877952 h 1841603"/>
              <a:gd name="connsiteX292" fmla="*/ 9682306 w 12192000"/>
              <a:gd name="connsiteY292" fmla="*/ 877952 h 1841603"/>
              <a:gd name="connsiteX293" fmla="*/ 9682306 w 12192000"/>
              <a:gd name="connsiteY293" fmla="*/ 1441091 h 1841603"/>
              <a:gd name="connsiteX294" fmla="*/ 9672694 w 12192000"/>
              <a:gd name="connsiteY294" fmla="*/ 1451505 h 1841603"/>
              <a:gd name="connsiteX295" fmla="*/ 9672694 w 12192000"/>
              <a:gd name="connsiteY295" fmla="*/ 1466725 h 1841603"/>
              <a:gd name="connsiteX296" fmla="*/ 9621426 w 12192000"/>
              <a:gd name="connsiteY296" fmla="*/ 1466725 h 1841603"/>
              <a:gd name="connsiteX297" fmla="*/ 9621426 w 12192000"/>
              <a:gd name="connsiteY297" fmla="*/ 1484348 h 1841603"/>
              <a:gd name="connsiteX298" fmla="*/ 9627835 w 12192000"/>
              <a:gd name="connsiteY298" fmla="*/ 1484348 h 1841603"/>
              <a:gd name="connsiteX299" fmla="*/ 9627835 w 12192000"/>
              <a:gd name="connsiteY299" fmla="*/ 1509181 h 1841603"/>
              <a:gd name="connsiteX300" fmla="*/ 9566955 w 12192000"/>
              <a:gd name="connsiteY300" fmla="*/ 1509181 h 1841603"/>
              <a:gd name="connsiteX301" fmla="*/ 9566955 w 12192000"/>
              <a:gd name="connsiteY301" fmla="*/ 1414657 h 1841603"/>
              <a:gd name="connsiteX302" fmla="*/ 9528505 w 12192000"/>
              <a:gd name="connsiteY302" fmla="*/ 1414657 h 1841603"/>
              <a:gd name="connsiteX303" fmla="*/ 9527704 w 12192000"/>
              <a:gd name="connsiteY303" fmla="*/ 1256850 h 1841603"/>
              <a:gd name="connsiteX304" fmla="*/ 9458814 w 12192000"/>
              <a:gd name="connsiteY304" fmla="*/ 732962 h 1841603"/>
              <a:gd name="connsiteX305" fmla="*/ 9299404 w 12192000"/>
              <a:gd name="connsiteY305" fmla="*/ 485437 h 1841603"/>
              <a:gd name="connsiteX306" fmla="*/ 9139995 w 12192000"/>
              <a:gd name="connsiteY306" fmla="*/ 732962 h 1841603"/>
              <a:gd name="connsiteX307" fmla="*/ 9072706 w 12192000"/>
              <a:gd name="connsiteY307" fmla="*/ 1205582 h 1841603"/>
              <a:gd name="connsiteX308" fmla="*/ 9024643 w 12192000"/>
              <a:gd name="connsiteY308" fmla="*/ 1205582 h 1841603"/>
              <a:gd name="connsiteX309" fmla="*/ 9024643 w 12192000"/>
              <a:gd name="connsiteY309" fmla="*/ 1191163 h 1841603"/>
              <a:gd name="connsiteX310" fmla="*/ 9003816 w 12192000"/>
              <a:gd name="connsiteY310" fmla="*/ 1191163 h 1841603"/>
              <a:gd name="connsiteX311" fmla="*/ 9003816 w 12192000"/>
              <a:gd name="connsiteY311" fmla="*/ 1202378 h 1841603"/>
              <a:gd name="connsiteX312" fmla="*/ 8988596 w 12192000"/>
              <a:gd name="connsiteY312" fmla="*/ 1202378 h 1841603"/>
              <a:gd name="connsiteX313" fmla="*/ 8988596 w 12192000"/>
              <a:gd name="connsiteY313" fmla="*/ 1199174 h 1841603"/>
              <a:gd name="connsiteX314" fmla="*/ 8974978 w 12192000"/>
              <a:gd name="connsiteY314" fmla="*/ 1199174 h 1841603"/>
              <a:gd name="connsiteX315" fmla="*/ 8974978 w 12192000"/>
              <a:gd name="connsiteY315" fmla="*/ 1210389 h 1841603"/>
              <a:gd name="connsiteX316" fmla="*/ 8914099 w 12192000"/>
              <a:gd name="connsiteY316" fmla="*/ 1210389 h 1841603"/>
              <a:gd name="connsiteX317" fmla="*/ 8914099 w 12192000"/>
              <a:gd name="connsiteY317" fmla="*/ 1238425 h 1841603"/>
              <a:gd name="connsiteX318" fmla="*/ 8878852 w 12192000"/>
              <a:gd name="connsiteY318" fmla="*/ 1238425 h 1841603"/>
              <a:gd name="connsiteX319" fmla="*/ 8878852 w 12192000"/>
              <a:gd name="connsiteY319" fmla="*/ 1372201 h 1841603"/>
              <a:gd name="connsiteX320" fmla="*/ 8866036 w 12192000"/>
              <a:gd name="connsiteY320" fmla="*/ 1372201 h 1841603"/>
              <a:gd name="connsiteX321" fmla="*/ 8866036 w 12192000"/>
              <a:gd name="connsiteY321" fmla="*/ 1423468 h 1841603"/>
              <a:gd name="connsiteX322" fmla="*/ 8843606 w 12192000"/>
              <a:gd name="connsiteY322" fmla="*/ 1423468 h 1841603"/>
              <a:gd name="connsiteX323" fmla="*/ 8843606 w 12192000"/>
              <a:gd name="connsiteY323" fmla="*/ 1306515 h 1841603"/>
              <a:gd name="connsiteX324" fmla="*/ 8835595 w 12192000"/>
              <a:gd name="connsiteY324" fmla="*/ 1306515 h 1841603"/>
              <a:gd name="connsiteX325" fmla="*/ 8835595 w 12192000"/>
              <a:gd name="connsiteY325" fmla="*/ 1335353 h 1841603"/>
              <a:gd name="connsiteX326" fmla="*/ 8797144 w 12192000"/>
              <a:gd name="connsiteY326" fmla="*/ 1335353 h 1841603"/>
              <a:gd name="connsiteX327" fmla="*/ 8797144 w 12192000"/>
              <a:gd name="connsiteY327" fmla="*/ 1223205 h 1841603"/>
              <a:gd name="connsiteX328" fmla="*/ 8753888 w 12192000"/>
              <a:gd name="connsiteY328" fmla="*/ 1223205 h 1841603"/>
              <a:gd name="connsiteX329" fmla="*/ 8753888 w 12192000"/>
              <a:gd name="connsiteY329" fmla="*/ 1204781 h 1841603"/>
              <a:gd name="connsiteX330" fmla="*/ 8685799 w 12192000"/>
              <a:gd name="connsiteY330" fmla="*/ 1204781 h 1841603"/>
              <a:gd name="connsiteX331" fmla="*/ 8685799 w 12192000"/>
              <a:gd name="connsiteY331" fmla="*/ 1155917 h 1841603"/>
              <a:gd name="connsiteX332" fmla="*/ 8673783 w 12192000"/>
              <a:gd name="connsiteY332" fmla="*/ 1155917 h 1841603"/>
              <a:gd name="connsiteX333" fmla="*/ 8673783 w 12192000"/>
              <a:gd name="connsiteY333" fmla="*/ 1201577 h 1841603"/>
              <a:gd name="connsiteX334" fmla="*/ 8659364 w 12192000"/>
              <a:gd name="connsiteY334" fmla="*/ 1201577 h 1841603"/>
              <a:gd name="connsiteX335" fmla="*/ 8659364 w 12192000"/>
              <a:gd name="connsiteY335" fmla="*/ 1215996 h 1841603"/>
              <a:gd name="connsiteX336" fmla="*/ 8646547 w 12192000"/>
              <a:gd name="connsiteY336" fmla="*/ 1215996 h 1841603"/>
              <a:gd name="connsiteX337" fmla="*/ 8646547 w 12192000"/>
              <a:gd name="connsiteY337" fmla="*/ 1244033 h 1841603"/>
              <a:gd name="connsiteX338" fmla="*/ 8604091 w 12192000"/>
              <a:gd name="connsiteY338" fmla="*/ 1244033 h 1841603"/>
              <a:gd name="connsiteX339" fmla="*/ 8604091 w 12192000"/>
              <a:gd name="connsiteY339" fmla="*/ 1393028 h 1841603"/>
              <a:gd name="connsiteX340" fmla="*/ 8569647 w 12192000"/>
              <a:gd name="connsiteY340" fmla="*/ 1393028 h 1841603"/>
              <a:gd name="connsiteX341" fmla="*/ 8569647 w 12192000"/>
              <a:gd name="connsiteY341" fmla="*/ 672082 h 1841603"/>
              <a:gd name="connsiteX342" fmla="*/ 8516776 w 12192000"/>
              <a:gd name="connsiteY342" fmla="*/ 672082 h 1841603"/>
              <a:gd name="connsiteX343" fmla="*/ 8516776 w 12192000"/>
              <a:gd name="connsiteY343" fmla="*/ 647250 h 1841603"/>
              <a:gd name="connsiteX344" fmla="*/ 8522384 w 12192000"/>
              <a:gd name="connsiteY344" fmla="*/ 647250 h 1841603"/>
              <a:gd name="connsiteX345" fmla="*/ 8522384 w 12192000"/>
              <a:gd name="connsiteY345" fmla="*/ 292384 h 1841603"/>
              <a:gd name="connsiteX346" fmla="*/ 8512771 w 12192000"/>
              <a:gd name="connsiteY346" fmla="*/ 292384 h 1841603"/>
              <a:gd name="connsiteX347" fmla="*/ 8512771 w 12192000"/>
              <a:gd name="connsiteY347" fmla="*/ 284373 h 1841603"/>
              <a:gd name="connsiteX348" fmla="*/ 8485536 w 12192000"/>
              <a:gd name="connsiteY348" fmla="*/ 284373 h 1841603"/>
              <a:gd name="connsiteX349" fmla="*/ 8485536 w 12192000"/>
              <a:gd name="connsiteY349" fmla="*/ 289981 h 1841603"/>
              <a:gd name="connsiteX350" fmla="*/ 8262043 w 12192000"/>
              <a:gd name="connsiteY350" fmla="*/ 289981 h 1841603"/>
              <a:gd name="connsiteX351" fmla="*/ 8262043 w 12192000"/>
              <a:gd name="connsiteY351" fmla="*/ 297991 h 1841603"/>
              <a:gd name="connsiteX352" fmla="*/ 8213179 w 12192000"/>
              <a:gd name="connsiteY352" fmla="*/ 297991 h 1841603"/>
              <a:gd name="connsiteX353" fmla="*/ 8213179 w 12192000"/>
              <a:gd name="connsiteY353" fmla="*/ 285174 h 1841603"/>
              <a:gd name="connsiteX354" fmla="*/ 8195555 w 12192000"/>
              <a:gd name="connsiteY354" fmla="*/ 285174 h 1841603"/>
              <a:gd name="connsiteX355" fmla="*/ 8195555 w 12192000"/>
              <a:gd name="connsiteY355" fmla="*/ 1401039 h 1841603"/>
              <a:gd name="connsiteX356" fmla="*/ 8138681 w 12192000"/>
              <a:gd name="connsiteY356" fmla="*/ 1401039 h 1841603"/>
              <a:gd name="connsiteX357" fmla="*/ 8138681 w 12192000"/>
              <a:gd name="connsiteY357" fmla="*/ 1415458 h 1841603"/>
              <a:gd name="connsiteX358" fmla="*/ 8123461 w 12192000"/>
              <a:gd name="connsiteY358" fmla="*/ 1415458 h 1841603"/>
              <a:gd name="connsiteX359" fmla="*/ 8123461 w 12192000"/>
              <a:gd name="connsiteY359" fmla="*/ 1409049 h 1841603"/>
              <a:gd name="connsiteX360" fmla="*/ 8067387 w 12192000"/>
              <a:gd name="connsiteY360" fmla="*/ 1409049 h 1841603"/>
              <a:gd name="connsiteX361" fmla="*/ 8067387 w 12192000"/>
              <a:gd name="connsiteY361" fmla="*/ 1354578 h 1841603"/>
              <a:gd name="connsiteX362" fmla="*/ 8060979 w 12192000"/>
              <a:gd name="connsiteY362" fmla="*/ 1354578 h 1841603"/>
              <a:gd name="connsiteX363" fmla="*/ 8060979 w 12192000"/>
              <a:gd name="connsiteY363" fmla="*/ 1438688 h 1841603"/>
              <a:gd name="connsiteX364" fmla="*/ 8000099 w 12192000"/>
              <a:gd name="connsiteY364" fmla="*/ 1438688 h 1841603"/>
              <a:gd name="connsiteX365" fmla="*/ 8000099 w 12192000"/>
              <a:gd name="connsiteY365" fmla="*/ 1563652 h 1841603"/>
              <a:gd name="connsiteX366" fmla="*/ 7994492 w 12192000"/>
              <a:gd name="connsiteY366" fmla="*/ 1563652 h 1841603"/>
              <a:gd name="connsiteX367" fmla="*/ 7965654 w 12192000"/>
              <a:gd name="connsiteY367" fmla="*/ 1303311 h 1841603"/>
              <a:gd name="connsiteX368" fmla="*/ 7965654 w 12192000"/>
              <a:gd name="connsiteY368" fmla="*/ 805057 h 1841603"/>
              <a:gd name="connsiteX369" fmla="*/ 7626809 w 12192000"/>
              <a:gd name="connsiteY369" fmla="*/ 805057 h 1841603"/>
              <a:gd name="connsiteX370" fmla="*/ 7626809 w 12192000"/>
              <a:gd name="connsiteY370" fmla="*/ 1364190 h 1841603"/>
              <a:gd name="connsiteX371" fmla="*/ 7586756 w 12192000"/>
              <a:gd name="connsiteY371" fmla="*/ 1364190 h 1841603"/>
              <a:gd name="connsiteX372" fmla="*/ 7586756 w 12192000"/>
              <a:gd name="connsiteY372" fmla="*/ 1374604 h 1841603"/>
              <a:gd name="connsiteX373" fmla="*/ 7564327 w 12192000"/>
              <a:gd name="connsiteY373" fmla="*/ 1374604 h 1841603"/>
              <a:gd name="connsiteX374" fmla="*/ 7564327 w 12192000"/>
              <a:gd name="connsiteY374" fmla="*/ 1031754 h 1841603"/>
              <a:gd name="connsiteX375" fmla="*/ 7555516 w 12192000"/>
              <a:gd name="connsiteY375" fmla="*/ 1031754 h 1841603"/>
              <a:gd name="connsiteX376" fmla="*/ 7555516 w 12192000"/>
              <a:gd name="connsiteY376" fmla="*/ 867539 h 1841603"/>
              <a:gd name="connsiteX377" fmla="*/ 7502646 w 12192000"/>
              <a:gd name="connsiteY377" fmla="*/ 867539 h 1841603"/>
              <a:gd name="connsiteX378" fmla="*/ 7502646 w 12192000"/>
              <a:gd name="connsiteY378" fmla="*/ 809863 h 1841603"/>
              <a:gd name="connsiteX379" fmla="*/ 7481819 w 12192000"/>
              <a:gd name="connsiteY379" fmla="*/ 809863 h 1841603"/>
              <a:gd name="connsiteX380" fmla="*/ 7481819 w 12192000"/>
              <a:gd name="connsiteY380" fmla="*/ 821078 h 1841603"/>
              <a:gd name="connsiteX381" fmla="*/ 7435358 w 12192000"/>
              <a:gd name="connsiteY381" fmla="*/ 821078 h 1841603"/>
              <a:gd name="connsiteX382" fmla="*/ 7435358 w 12192000"/>
              <a:gd name="connsiteY382" fmla="*/ 809062 h 1841603"/>
              <a:gd name="connsiteX383" fmla="*/ 7381688 w 12192000"/>
              <a:gd name="connsiteY383" fmla="*/ 809062 h 1841603"/>
              <a:gd name="connsiteX384" fmla="*/ 7381688 w 12192000"/>
              <a:gd name="connsiteY384" fmla="*/ 820277 h 1841603"/>
              <a:gd name="connsiteX385" fmla="*/ 7356855 w 12192000"/>
              <a:gd name="connsiteY385" fmla="*/ 820277 h 1841603"/>
              <a:gd name="connsiteX386" fmla="*/ 7356855 w 12192000"/>
              <a:gd name="connsiteY386" fmla="*/ 935628 h 1841603"/>
              <a:gd name="connsiteX387" fmla="*/ 7297577 w 12192000"/>
              <a:gd name="connsiteY387" fmla="*/ 935628 h 1841603"/>
              <a:gd name="connsiteX388" fmla="*/ 7297577 w 12192000"/>
              <a:gd name="connsiteY388" fmla="*/ 1091833 h 1841603"/>
              <a:gd name="connsiteX389" fmla="*/ 7282357 w 12192000"/>
              <a:gd name="connsiteY389" fmla="*/ 1091833 h 1841603"/>
              <a:gd name="connsiteX390" fmla="*/ 7273546 w 12192000"/>
              <a:gd name="connsiteY390" fmla="*/ 1101446 h 1841603"/>
              <a:gd name="connsiteX391" fmla="*/ 7273546 w 12192000"/>
              <a:gd name="connsiteY391" fmla="*/ 1331347 h 1841603"/>
              <a:gd name="connsiteX392" fmla="*/ 7254320 w 12192000"/>
              <a:gd name="connsiteY392" fmla="*/ 1331347 h 1841603"/>
              <a:gd name="connsiteX393" fmla="*/ 7254320 w 12192000"/>
              <a:gd name="connsiteY393" fmla="*/ 1422667 h 1841603"/>
              <a:gd name="connsiteX394" fmla="*/ 7187032 w 12192000"/>
              <a:gd name="connsiteY394" fmla="*/ 1422667 h 1841603"/>
              <a:gd name="connsiteX395" fmla="*/ 7062869 w 12192000"/>
              <a:gd name="connsiteY395" fmla="*/ 416547 h 1841603"/>
              <a:gd name="connsiteX396" fmla="*/ 6476500 w 12192000"/>
              <a:gd name="connsiteY396" fmla="*/ 525490 h 1841603"/>
              <a:gd name="connsiteX397" fmla="*/ 6337918 w 12192000"/>
              <a:gd name="connsiteY397" fmla="*/ 631228 h 1841603"/>
              <a:gd name="connsiteX398" fmla="*/ 6250603 w 12192000"/>
              <a:gd name="connsiteY398" fmla="*/ 1228012 h 1841603"/>
              <a:gd name="connsiteX399" fmla="*/ 6224168 w 12192000"/>
              <a:gd name="connsiteY399" fmla="*/ 1228012 h 1841603"/>
              <a:gd name="connsiteX400" fmla="*/ 6224168 w 12192000"/>
              <a:gd name="connsiteY400" fmla="*/ 1199174 h 1841603"/>
              <a:gd name="connsiteX401" fmla="*/ 6214556 w 12192000"/>
              <a:gd name="connsiteY401" fmla="*/ 1199174 h 1841603"/>
              <a:gd name="connsiteX402" fmla="*/ 6214556 w 12192000"/>
              <a:gd name="connsiteY402" fmla="*/ 1124676 h 1841603"/>
              <a:gd name="connsiteX403" fmla="*/ 6197734 w 12192000"/>
              <a:gd name="connsiteY403" fmla="*/ 1124676 h 1841603"/>
              <a:gd name="connsiteX404" fmla="*/ 6197734 w 12192000"/>
              <a:gd name="connsiteY404" fmla="*/ 1135090 h 1841603"/>
              <a:gd name="connsiteX405" fmla="*/ 6134451 w 12192000"/>
              <a:gd name="connsiteY405" fmla="*/ 1135090 h 1841603"/>
              <a:gd name="connsiteX406" fmla="*/ 6134451 w 12192000"/>
              <a:gd name="connsiteY406" fmla="*/ 1212792 h 1841603"/>
              <a:gd name="connsiteX407" fmla="*/ 6059152 w 12192000"/>
              <a:gd name="connsiteY407" fmla="*/ 1212792 h 1841603"/>
              <a:gd name="connsiteX408" fmla="*/ 6059152 w 12192000"/>
              <a:gd name="connsiteY408" fmla="*/ 1232017 h 1841603"/>
              <a:gd name="connsiteX409" fmla="*/ 6064759 w 12192000"/>
              <a:gd name="connsiteY409" fmla="*/ 1232017 h 1841603"/>
              <a:gd name="connsiteX410" fmla="*/ 6064759 w 12192000"/>
              <a:gd name="connsiteY410" fmla="*/ 1318531 h 1841603"/>
              <a:gd name="connsiteX411" fmla="*/ 6042330 w 12192000"/>
              <a:gd name="connsiteY411" fmla="*/ 1318531 h 1841603"/>
              <a:gd name="connsiteX412" fmla="*/ 6042330 w 12192000"/>
              <a:gd name="connsiteY412" fmla="*/ 1562050 h 1841603"/>
              <a:gd name="connsiteX413" fmla="*/ 6003879 w 12192000"/>
              <a:gd name="connsiteY413" fmla="*/ 1562050 h 1841603"/>
              <a:gd name="connsiteX414" fmla="*/ 6003879 w 12192000"/>
              <a:gd name="connsiteY414" fmla="*/ 1539621 h 1841603"/>
              <a:gd name="connsiteX415" fmla="*/ 5962225 w 12192000"/>
              <a:gd name="connsiteY415" fmla="*/ 1539621 h 1841603"/>
              <a:gd name="connsiteX416" fmla="*/ 5962225 w 12192000"/>
              <a:gd name="connsiteY416" fmla="*/ 1489955 h 1841603"/>
              <a:gd name="connsiteX417" fmla="*/ 5954214 w 12192000"/>
              <a:gd name="connsiteY417" fmla="*/ 1489955 h 1841603"/>
              <a:gd name="connsiteX418" fmla="*/ 5954214 w 12192000"/>
              <a:gd name="connsiteY418" fmla="*/ 1283284 h 1841603"/>
              <a:gd name="connsiteX419" fmla="*/ 5898140 w 12192000"/>
              <a:gd name="connsiteY419" fmla="*/ 1283284 h 1841603"/>
              <a:gd name="connsiteX420" fmla="*/ 5860491 w 12192000"/>
              <a:gd name="connsiteY420" fmla="*/ 620815 h 1841603"/>
              <a:gd name="connsiteX421" fmla="*/ 5818837 w 12192000"/>
              <a:gd name="connsiteY421" fmla="*/ 28838 h 1841603"/>
              <a:gd name="connsiteX422" fmla="*/ 5782789 w 12192000"/>
              <a:gd name="connsiteY422" fmla="*/ 16021 h 1841603"/>
              <a:gd name="connsiteX423" fmla="*/ 5777182 w 12192000"/>
              <a:gd name="connsiteY423" fmla="*/ 16021 h 1841603"/>
              <a:gd name="connsiteX424" fmla="*/ 5777182 w 12192000"/>
              <a:gd name="connsiteY424" fmla="*/ 20026 h 1841603"/>
              <a:gd name="connsiteX425" fmla="*/ 5659427 w 12192000"/>
              <a:gd name="connsiteY425" fmla="*/ 20026 h 1841603"/>
              <a:gd name="connsiteX426" fmla="*/ 5659427 w 12192000"/>
              <a:gd name="connsiteY426" fmla="*/ 0 h 1841603"/>
              <a:gd name="connsiteX427" fmla="*/ 5647412 w 12192000"/>
              <a:gd name="connsiteY427" fmla="*/ 0 h 1841603"/>
              <a:gd name="connsiteX428" fmla="*/ 5647412 w 12192000"/>
              <a:gd name="connsiteY428" fmla="*/ 16021 h 1841603"/>
              <a:gd name="connsiteX429" fmla="*/ 5598548 w 12192000"/>
              <a:gd name="connsiteY429" fmla="*/ 16021 h 1841603"/>
              <a:gd name="connsiteX430" fmla="*/ 5580123 w 12192000"/>
              <a:gd name="connsiteY430" fmla="*/ 686501 h 1841603"/>
              <a:gd name="connsiteX431" fmla="*/ 5580123 w 12192000"/>
              <a:gd name="connsiteY431" fmla="*/ 1188760 h 1841603"/>
              <a:gd name="connsiteX432" fmla="*/ 5557694 w 12192000"/>
              <a:gd name="connsiteY432" fmla="*/ 1188760 h 1841603"/>
              <a:gd name="connsiteX433" fmla="*/ 5557694 w 12192000"/>
              <a:gd name="connsiteY433" fmla="*/ 1272871 h 1841603"/>
              <a:gd name="connsiteX434" fmla="*/ 5543275 w 12192000"/>
              <a:gd name="connsiteY434" fmla="*/ 1272871 h 1841603"/>
              <a:gd name="connsiteX435" fmla="*/ 5543275 w 12192000"/>
              <a:gd name="connsiteY435" fmla="*/ 1292897 h 1841603"/>
              <a:gd name="connsiteX436" fmla="*/ 5496814 w 12192000"/>
              <a:gd name="connsiteY436" fmla="*/ 1292897 h 1841603"/>
              <a:gd name="connsiteX437" fmla="*/ 5496814 w 12192000"/>
              <a:gd name="connsiteY437" fmla="*/ 1256850 h 1841603"/>
              <a:gd name="connsiteX438" fmla="*/ 5475186 w 12192000"/>
              <a:gd name="connsiteY438" fmla="*/ 1256850 h 1841603"/>
              <a:gd name="connsiteX439" fmla="*/ 5475186 w 12192000"/>
              <a:gd name="connsiteY439" fmla="*/ 1273672 h 1841603"/>
              <a:gd name="connsiteX440" fmla="*/ 5368646 w 12192000"/>
              <a:gd name="connsiteY440" fmla="*/ 1273672 h 1841603"/>
              <a:gd name="connsiteX441" fmla="*/ 5368646 w 12192000"/>
              <a:gd name="connsiteY441" fmla="*/ 948445 h 1841603"/>
              <a:gd name="connsiteX442" fmla="*/ 5282132 w 12192000"/>
              <a:gd name="connsiteY442" fmla="*/ 948445 h 1841603"/>
              <a:gd name="connsiteX443" fmla="*/ 5282132 w 12192000"/>
              <a:gd name="connsiteY443" fmla="*/ 930021 h 1841603"/>
              <a:gd name="connsiteX444" fmla="*/ 5246085 w 12192000"/>
              <a:gd name="connsiteY444" fmla="*/ 930021 h 1841603"/>
              <a:gd name="connsiteX445" fmla="*/ 5242080 w 12192000"/>
              <a:gd name="connsiteY445" fmla="*/ 938832 h 1841603"/>
              <a:gd name="connsiteX446" fmla="*/ 5143550 w 12192000"/>
              <a:gd name="connsiteY446" fmla="*/ 938832 h 1841603"/>
              <a:gd name="connsiteX447" fmla="*/ 5143550 w 12192000"/>
              <a:gd name="connsiteY447" fmla="*/ 961262 h 1841603"/>
              <a:gd name="connsiteX448" fmla="*/ 5109105 w 12192000"/>
              <a:gd name="connsiteY448" fmla="*/ 961262 h 1841603"/>
              <a:gd name="connsiteX449" fmla="*/ 5109105 w 12192000"/>
              <a:gd name="connsiteY449" fmla="*/ 1134289 h 1841603"/>
              <a:gd name="connsiteX450" fmla="*/ 5089079 w 12192000"/>
              <a:gd name="connsiteY450" fmla="*/ 1153514 h 1841603"/>
              <a:gd name="connsiteX451" fmla="*/ 5089079 w 12192000"/>
              <a:gd name="connsiteY451" fmla="*/ 1202378 h 1841603"/>
              <a:gd name="connsiteX452" fmla="*/ 5076262 w 12192000"/>
              <a:gd name="connsiteY452" fmla="*/ 1202378 h 1841603"/>
              <a:gd name="connsiteX453" fmla="*/ 5076262 w 12192000"/>
              <a:gd name="connsiteY453" fmla="*/ 1262457 h 1841603"/>
              <a:gd name="connsiteX454" fmla="*/ 4999361 w 12192000"/>
              <a:gd name="connsiteY454" fmla="*/ 1262457 h 1841603"/>
              <a:gd name="connsiteX455" fmla="*/ 4999361 w 12192000"/>
              <a:gd name="connsiteY455" fmla="*/ 1314525 h 1841603"/>
              <a:gd name="connsiteX456" fmla="*/ 4974529 w 12192000"/>
              <a:gd name="connsiteY456" fmla="*/ 1314525 h 1841603"/>
              <a:gd name="connsiteX457" fmla="*/ 4974529 w 12192000"/>
              <a:gd name="connsiteY457" fmla="*/ 1568459 h 1841603"/>
              <a:gd name="connsiteX458" fmla="*/ 4953701 w 12192000"/>
              <a:gd name="connsiteY458" fmla="*/ 1568459 h 1841603"/>
              <a:gd name="connsiteX459" fmla="*/ 4953701 w 12192000"/>
              <a:gd name="connsiteY459" fmla="*/ 904387 h 1841603"/>
              <a:gd name="connsiteX460" fmla="*/ 4898429 w 12192000"/>
              <a:gd name="connsiteY460" fmla="*/ 904387 h 1841603"/>
              <a:gd name="connsiteX461" fmla="*/ 4898429 w 12192000"/>
              <a:gd name="connsiteY461" fmla="*/ 890769 h 1841603"/>
              <a:gd name="connsiteX462" fmla="*/ 4743024 w 12192000"/>
              <a:gd name="connsiteY462" fmla="*/ 890769 h 1841603"/>
              <a:gd name="connsiteX463" fmla="*/ 4743024 w 12192000"/>
              <a:gd name="connsiteY463" fmla="*/ 901984 h 1841603"/>
              <a:gd name="connsiteX464" fmla="*/ 4705375 w 12192000"/>
              <a:gd name="connsiteY464" fmla="*/ 901984 h 1841603"/>
              <a:gd name="connsiteX465" fmla="*/ 4705375 w 12192000"/>
              <a:gd name="connsiteY465" fmla="*/ 1249640 h 1841603"/>
              <a:gd name="connsiteX466" fmla="*/ 4694161 w 12192000"/>
              <a:gd name="connsiteY466" fmla="*/ 1249640 h 1841603"/>
              <a:gd name="connsiteX467" fmla="*/ 4694161 w 12192000"/>
              <a:gd name="connsiteY467" fmla="*/ 1229614 h 1841603"/>
              <a:gd name="connsiteX468" fmla="*/ 4678140 w 12192000"/>
              <a:gd name="connsiteY468" fmla="*/ 1229614 h 1841603"/>
              <a:gd name="connsiteX469" fmla="*/ 4678140 w 12192000"/>
              <a:gd name="connsiteY469" fmla="*/ 1207184 h 1841603"/>
              <a:gd name="connsiteX470" fmla="*/ 4578809 w 12192000"/>
              <a:gd name="connsiteY470" fmla="*/ 1207184 h 1841603"/>
              <a:gd name="connsiteX471" fmla="*/ 4578809 w 12192000"/>
              <a:gd name="connsiteY471" fmla="*/ 1147106 h 1841603"/>
              <a:gd name="connsiteX472" fmla="*/ 4571600 w 12192000"/>
              <a:gd name="connsiteY472" fmla="*/ 1147106 h 1841603"/>
              <a:gd name="connsiteX473" fmla="*/ 4571600 w 12192000"/>
              <a:gd name="connsiteY473" fmla="*/ 1259253 h 1841603"/>
              <a:gd name="connsiteX474" fmla="*/ 4537155 w 12192000"/>
              <a:gd name="connsiteY474" fmla="*/ 1256850 h 1841603"/>
              <a:gd name="connsiteX475" fmla="*/ 4537155 w 12192000"/>
              <a:gd name="connsiteY475" fmla="*/ 986895 h 1841603"/>
              <a:gd name="connsiteX476" fmla="*/ 4532348 w 12192000"/>
              <a:gd name="connsiteY476" fmla="*/ 979686 h 1841603"/>
              <a:gd name="connsiteX477" fmla="*/ 4516327 w 12192000"/>
              <a:gd name="connsiteY477" fmla="*/ 979686 h 1841603"/>
              <a:gd name="connsiteX478" fmla="*/ 4516327 w 12192000"/>
              <a:gd name="connsiteY478" fmla="*/ 967670 h 1841603"/>
              <a:gd name="connsiteX479" fmla="*/ 4470667 w 12192000"/>
              <a:gd name="connsiteY479" fmla="*/ 967670 h 1841603"/>
              <a:gd name="connsiteX480" fmla="*/ 4470667 w 12192000"/>
              <a:gd name="connsiteY480" fmla="*/ 950047 h 1841603"/>
              <a:gd name="connsiteX481" fmla="*/ 4367332 w 12192000"/>
              <a:gd name="connsiteY481" fmla="*/ 950047 h 1841603"/>
              <a:gd name="connsiteX482" fmla="*/ 4367332 w 12192000"/>
              <a:gd name="connsiteY482" fmla="*/ 954052 h 1841603"/>
              <a:gd name="connsiteX483" fmla="*/ 4361724 w 12192000"/>
              <a:gd name="connsiteY483" fmla="*/ 954052 h 1841603"/>
              <a:gd name="connsiteX484" fmla="*/ 4361724 w 12192000"/>
              <a:gd name="connsiteY484" fmla="*/ 942837 h 1841603"/>
              <a:gd name="connsiteX485" fmla="*/ 4346504 w 12192000"/>
              <a:gd name="connsiteY485" fmla="*/ 942837 h 1841603"/>
              <a:gd name="connsiteX486" fmla="*/ 4346504 w 12192000"/>
              <a:gd name="connsiteY486" fmla="*/ 971675 h 1841603"/>
              <a:gd name="connsiteX487" fmla="*/ 4296038 w 12192000"/>
              <a:gd name="connsiteY487" fmla="*/ 971675 h 1841603"/>
              <a:gd name="connsiteX488" fmla="*/ 4296038 w 12192000"/>
              <a:gd name="connsiteY488" fmla="*/ 983691 h 1841603"/>
              <a:gd name="connsiteX489" fmla="*/ 4158257 w 12192000"/>
              <a:gd name="connsiteY489" fmla="*/ 983691 h 1841603"/>
              <a:gd name="connsiteX490" fmla="*/ 4158257 w 12192000"/>
              <a:gd name="connsiteY490" fmla="*/ 997309 h 1841603"/>
              <a:gd name="connsiteX491" fmla="*/ 4098979 w 12192000"/>
              <a:gd name="connsiteY491" fmla="*/ 997309 h 1841603"/>
              <a:gd name="connsiteX492" fmla="*/ 4098979 w 12192000"/>
              <a:gd name="connsiteY492" fmla="*/ 1199174 h 1841603"/>
              <a:gd name="connsiteX493" fmla="*/ 4050115 w 12192000"/>
              <a:gd name="connsiteY493" fmla="*/ 1199174 h 1841603"/>
              <a:gd name="connsiteX494" fmla="*/ 4050115 w 12192000"/>
              <a:gd name="connsiteY494" fmla="*/ 1181551 h 1841603"/>
              <a:gd name="connsiteX495" fmla="*/ 3981225 w 12192000"/>
              <a:gd name="connsiteY495" fmla="*/ 1181551 h 1841603"/>
              <a:gd name="connsiteX496" fmla="*/ 3981225 w 12192000"/>
              <a:gd name="connsiteY496" fmla="*/ 1189561 h 1841603"/>
              <a:gd name="connsiteX497" fmla="*/ 3965204 w 12192000"/>
              <a:gd name="connsiteY497" fmla="*/ 1189561 h 1841603"/>
              <a:gd name="connsiteX498" fmla="*/ 3965204 w 12192000"/>
              <a:gd name="connsiteY498" fmla="*/ 1173540 h 1841603"/>
              <a:gd name="connsiteX499" fmla="*/ 3933162 w 12192000"/>
              <a:gd name="connsiteY499" fmla="*/ 1173540 h 1841603"/>
              <a:gd name="connsiteX500" fmla="*/ 3933162 w 12192000"/>
              <a:gd name="connsiteY500" fmla="*/ 1191964 h 1841603"/>
              <a:gd name="connsiteX501" fmla="*/ 3903523 w 12192000"/>
              <a:gd name="connsiteY501" fmla="*/ 1191964 h 1841603"/>
              <a:gd name="connsiteX502" fmla="*/ 3903523 w 12192000"/>
              <a:gd name="connsiteY502" fmla="*/ 1058189 h 1841603"/>
              <a:gd name="connsiteX503" fmla="*/ 3896313 w 12192000"/>
              <a:gd name="connsiteY503" fmla="*/ 1058189 h 1841603"/>
              <a:gd name="connsiteX504" fmla="*/ 3896313 w 12192000"/>
              <a:gd name="connsiteY504" fmla="*/ 1067801 h 1841603"/>
              <a:gd name="connsiteX505" fmla="*/ 3873884 w 12192000"/>
              <a:gd name="connsiteY505" fmla="*/ 1067801 h 1841603"/>
              <a:gd name="connsiteX506" fmla="*/ 3873884 w 12192000"/>
              <a:gd name="connsiteY506" fmla="*/ 945241 h 1841603"/>
              <a:gd name="connsiteX507" fmla="*/ 3856261 w 12192000"/>
              <a:gd name="connsiteY507" fmla="*/ 945241 h 1841603"/>
              <a:gd name="connsiteX508" fmla="*/ 3856261 w 12192000"/>
              <a:gd name="connsiteY508" fmla="*/ 953251 h 1841603"/>
              <a:gd name="connsiteX509" fmla="*/ 3839439 w 12192000"/>
              <a:gd name="connsiteY509" fmla="*/ 953251 h 1841603"/>
              <a:gd name="connsiteX510" fmla="*/ 3839439 w 12192000"/>
              <a:gd name="connsiteY510" fmla="*/ 949246 h 1841603"/>
              <a:gd name="connsiteX511" fmla="*/ 3821816 w 12192000"/>
              <a:gd name="connsiteY511" fmla="*/ 949246 h 1841603"/>
              <a:gd name="connsiteX512" fmla="*/ 3821816 w 12192000"/>
              <a:gd name="connsiteY512" fmla="*/ 952450 h 1841603"/>
              <a:gd name="connsiteX513" fmla="*/ 3771349 w 12192000"/>
              <a:gd name="connsiteY513" fmla="*/ 952450 h 1841603"/>
              <a:gd name="connsiteX514" fmla="*/ 3771349 w 12192000"/>
              <a:gd name="connsiteY514" fmla="*/ 966068 h 1841603"/>
              <a:gd name="connsiteX515" fmla="*/ 3717679 w 12192000"/>
              <a:gd name="connsiteY515" fmla="*/ 966068 h 1841603"/>
              <a:gd name="connsiteX516" fmla="*/ 3717679 w 12192000"/>
              <a:gd name="connsiteY516" fmla="*/ 913199 h 1841603"/>
              <a:gd name="connsiteX517" fmla="*/ 3714475 w 12192000"/>
              <a:gd name="connsiteY517" fmla="*/ 913199 h 1841603"/>
              <a:gd name="connsiteX518" fmla="*/ 3714475 w 12192000"/>
              <a:gd name="connsiteY518" fmla="*/ 966869 h 1841603"/>
              <a:gd name="connsiteX519" fmla="*/ 3687239 w 12192000"/>
              <a:gd name="connsiteY519" fmla="*/ 966869 h 1841603"/>
              <a:gd name="connsiteX520" fmla="*/ 3687239 w 12192000"/>
              <a:gd name="connsiteY520" fmla="*/ 986895 h 1841603"/>
              <a:gd name="connsiteX521" fmla="*/ 3657600 w 12192000"/>
              <a:gd name="connsiteY521" fmla="*/ 986895 h 1841603"/>
              <a:gd name="connsiteX522" fmla="*/ 3602328 w 12192000"/>
              <a:gd name="connsiteY522" fmla="*/ 1003717 h 1841603"/>
              <a:gd name="connsiteX523" fmla="*/ 3602328 w 12192000"/>
              <a:gd name="connsiteY523" fmla="*/ 1022141 h 1841603"/>
              <a:gd name="connsiteX524" fmla="*/ 3594317 w 12192000"/>
              <a:gd name="connsiteY524" fmla="*/ 1022141 h 1841603"/>
              <a:gd name="connsiteX525" fmla="*/ 3594317 w 12192000"/>
              <a:gd name="connsiteY525" fmla="*/ 1012529 h 1841603"/>
              <a:gd name="connsiteX526" fmla="*/ 3545453 w 12192000"/>
              <a:gd name="connsiteY526" fmla="*/ 1012529 h 1841603"/>
              <a:gd name="connsiteX527" fmla="*/ 3545453 w 12192000"/>
              <a:gd name="connsiteY527" fmla="*/ 461406 h 1841603"/>
              <a:gd name="connsiteX528" fmla="*/ 3402866 w 12192000"/>
              <a:gd name="connsiteY528" fmla="*/ 461406 h 1841603"/>
              <a:gd name="connsiteX529" fmla="*/ 3402866 w 12192000"/>
              <a:gd name="connsiteY529" fmla="*/ 437374 h 1841603"/>
              <a:gd name="connsiteX530" fmla="*/ 3394855 w 12192000"/>
              <a:gd name="connsiteY530" fmla="*/ 437374 h 1841603"/>
              <a:gd name="connsiteX531" fmla="*/ 3394855 w 12192000"/>
              <a:gd name="connsiteY531" fmla="*/ 449390 h 1841603"/>
              <a:gd name="connsiteX532" fmla="*/ 3281106 w 12192000"/>
              <a:gd name="connsiteY532" fmla="*/ 449390 h 1841603"/>
              <a:gd name="connsiteX533" fmla="*/ 3281106 w 12192000"/>
              <a:gd name="connsiteY533" fmla="*/ 781826 h 1841603"/>
              <a:gd name="connsiteX534" fmla="*/ 3208210 w 12192000"/>
              <a:gd name="connsiteY534" fmla="*/ 781826 h 1841603"/>
              <a:gd name="connsiteX535" fmla="*/ 3208210 w 12192000"/>
              <a:gd name="connsiteY535" fmla="*/ 1120671 h 1841603"/>
              <a:gd name="connsiteX536" fmla="*/ 3172163 w 12192000"/>
              <a:gd name="connsiteY536" fmla="*/ 1120671 h 1841603"/>
              <a:gd name="connsiteX537" fmla="*/ 3172163 w 12192000"/>
              <a:gd name="connsiteY537" fmla="*/ 759397 h 1841603"/>
              <a:gd name="connsiteX538" fmla="*/ 2893397 w 12192000"/>
              <a:gd name="connsiteY538" fmla="*/ 759397 h 1841603"/>
              <a:gd name="connsiteX539" fmla="*/ 2893397 w 12192000"/>
              <a:gd name="connsiteY539" fmla="*/ 1132687 h 1841603"/>
              <a:gd name="connsiteX540" fmla="*/ 2881382 w 12192000"/>
              <a:gd name="connsiteY540" fmla="*/ 1132687 h 1841603"/>
              <a:gd name="connsiteX541" fmla="*/ 2881382 w 12192000"/>
              <a:gd name="connsiteY541" fmla="*/ 1173540 h 1841603"/>
              <a:gd name="connsiteX542" fmla="*/ 2840528 w 12192000"/>
              <a:gd name="connsiteY542" fmla="*/ 1173540 h 1841603"/>
              <a:gd name="connsiteX543" fmla="*/ 2840528 w 12192000"/>
              <a:gd name="connsiteY543" fmla="*/ 1115063 h 1841603"/>
              <a:gd name="connsiteX544" fmla="*/ 2830915 w 12192000"/>
              <a:gd name="connsiteY544" fmla="*/ 1115063 h 1841603"/>
              <a:gd name="connsiteX545" fmla="*/ 2830915 w 12192000"/>
              <a:gd name="connsiteY545" fmla="*/ 1275274 h 1841603"/>
              <a:gd name="connsiteX546" fmla="*/ 2806083 w 12192000"/>
              <a:gd name="connsiteY546" fmla="*/ 1275274 h 1841603"/>
              <a:gd name="connsiteX547" fmla="*/ 2806083 w 12192000"/>
              <a:gd name="connsiteY547" fmla="*/ 1452306 h 1841603"/>
              <a:gd name="connsiteX548" fmla="*/ 2783653 w 12192000"/>
              <a:gd name="connsiteY548" fmla="*/ 1452306 h 1841603"/>
              <a:gd name="connsiteX549" fmla="*/ 2783653 w 12192000"/>
              <a:gd name="connsiteY549" fmla="*/ 1422667 h 1841603"/>
              <a:gd name="connsiteX550" fmla="*/ 2754014 w 12192000"/>
              <a:gd name="connsiteY550" fmla="*/ 1422667 h 1841603"/>
              <a:gd name="connsiteX551" fmla="*/ 2754014 w 12192000"/>
              <a:gd name="connsiteY551" fmla="*/ 1161524 h 1841603"/>
              <a:gd name="connsiteX552" fmla="*/ 2726779 w 12192000"/>
              <a:gd name="connsiteY552" fmla="*/ 1161524 h 1841603"/>
              <a:gd name="connsiteX553" fmla="*/ 2726779 w 12192000"/>
              <a:gd name="connsiteY553" fmla="*/ 990099 h 1841603"/>
              <a:gd name="connsiteX554" fmla="*/ 2701946 w 12192000"/>
              <a:gd name="connsiteY554" fmla="*/ 990099 h 1841603"/>
              <a:gd name="connsiteX555" fmla="*/ 2701946 w 12192000"/>
              <a:gd name="connsiteY555" fmla="*/ 903586 h 1841603"/>
              <a:gd name="connsiteX556" fmla="*/ 2698742 w 12192000"/>
              <a:gd name="connsiteY556" fmla="*/ 903586 h 1841603"/>
              <a:gd name="connsiteX557" fmla="*/ 2698742 w 12192000"/>
              <a:gd name="connsiteY557" fmla="*/ 955654 h 1841603"/>
              <a:gd name="connsiteX558" fmla="*/ 2673108 w 12192000"/>
              <a:gd name="connsiteY558" fmla="*/ 938832 h 1841603"/>
              <a:gd name="connsiteX559" fmla="*/ 2673108 w 12192000"/>
              <a:gd name="connsiteY559" fmla="*/ 909193 h 1841603"/>
              <a:gd name="connsiteX560" fmla="*/ 2659490 w 12192000"/>
              <a:gd name="connsiteY560" fmla="*/ 893172 h 1841603"/>
              <a:gd name="connsiteX561" fmla="*/ 2659490 w 12192000"/>
              <a:gd name="connsiteY561" fmla="*/ 873146 h 1841603"/>
              <a:gd name="connsiteX562" fmla="*/ 2651480 w 12192000"/>
              <a:gd name="connsiteY562" fmla="*/ 873146 h 1841603"/>
              <a:gd name="connsiteX563" fmla="*/ 2557757 w 12192000"/>
              <a:gd name="connsiteY563" fmla="*/ 961262 h 1841603"/>
              <a:gd name="connsiteX564" fmla="*/ 2557757 w 12192000"/>
              <a:gd name="connsiteY564" fmla="*/ 968471 h 1841603"/>
              <a:gd name="connsiteX565" fmla="*/ 2545741 w 12192000"/>
              <a:gd name="connsiteY565" fmla="*/ 978885 h 1841603"/>
              <a:gd name="connsiteX566" fmla="*/ 2545741 w 12192000"/>
              <a:gd name="connsiteY566" fmla="*/ 991702 h 1841603"/>
              <a:gd name="connsiteX567" fmla="*/ 2515301 w 12192000"/>
              <a:gd name="connsiteY567" fmla="*/ 991702 h 1841603"/>
              <a:gd name="connsiteX568" fmla="*/ 2515301 w 12192000"/>
              <a:gd name="connsiteY568" fmla="*/ 1124676 h 1841603"/>
              <a:gd name="connsiteX569" fmla="*/ 2503285 w 12192000"/>
              <a:gd name="connsiteY569" fmla="*/ 1124676 h 1841603"/>
              <a:gd name="connsiteX570" fmla="*/ 2503285 w 12192000"/>
              <a:gd name="connsiteY570" fmla="*/ 1271268 h 1841603"/>
              <a:gd name="connsiteX571" fmla="*/ 2496076 w 12192000"/>
              <a:gd name="connsiteY571" fmla="*/ 1271268 h 1841603"/>
              <a:gd name="connsiteX572" fmla="*/ 2496076 w 12192000"/>
              <a:gd name="connsiteY572" fmla="*/ 1284085 h 1841603"/>
              <a:gd name="connsiteX573" fmla="*/ 2475248 w 12192000"/>
              <a:gd name="connsiteY573" fmla="*/ 1306515 h 1841603"/>
              <a:gd name="connsiteX574" fmla="*/ 2475248 w 12192000"/>
              <a:gd name="connsiteY574" fmla="*/ 1322536 h 1841603"/>
              <a:gd name="connsiteX575" fmla="*/ 2448013 w 12192000"/>
              <a:gd name="connsiteY575" fmla="*/ 1322536 h 1841603"/>
              <a:gd name="connsiteX576" fmla="*/ 2448013 w 12192000"/>
              <a:gd name="connsiteY576" fmla="*/ 1340159 h 1841603"/>
              <a:gd name="connsiteX577" fmla="*/ 2453620 w 12192000"/>
              <a:gd name="connsiteY577" fmla="*/ 1340159 h 1841603"/>
              <a:gd name="connsiteX578" fmla="*/ 2453620 w 12192000"/>
              <a:gd name="connsiteY578" fmla="*/ 1390625 h 1841603"/>
              <a:gd name="connsiteX579" fmla="*/ 2413567 w 12192000"/>
              <a:gd name="connsiteY579" fmla="*/ 1390625 h 1841603"/>
              <a:gd name="connsiteX580" fmla="*/ 2413567 w 12192000"/>
              <a:gd name="connsiteY580" fmla="*/ 1419463 h 1841603"/>
              <a:gd name="connsiteX581" fmla="*/ 2410363 w 12192000"/>
              <a:gd name="connsiteY581" fmla="*/ 1416259 h 1841603"/>
              <a:gd name="connsiteX582" fmla="*/ 2403955 w 12192000"/>
              <a:gd name="connsiteY582" fmla="*/ 1407447 h 1841603"/>
              <a:gd name="connsiteX583" fmla="*/ 2382326 w 12192000"/>
              <a:gd name="connsiteY583" fmla="*/ 1407447 h 1841603"/>
              <a:gd name="connsiteX584" fmla="*/ 2382326 w 12192000"/>
              <a:gd name="connsiteY584" fmla="*/ 1398636 h 1841603"/>
              <a:gd name="connsiteX585" fmla="*/ 2363902 w 12192000"/>
              <a:gd name="connsiteY585" fmla="*/ 1398636 h 1841603"/>
              <a:gd name="connsiteX586" fmla="*/ 2363902 w 12192000"/>
              <a:gd name="connsiteY586" fmla="*/ 1391426 h 1841603"/>
              <a:gd name="connsiteX587" fmla="*/ 2348682 w 12192000"/>
              <a:gd name="connsiteY587" fmla="*/ 1391426 h 1841603"/>
              <a:gd name="connsiteX588" fmla="*/ 2340672 w 12192000"/>
              <a:gd name="connsiteY588" fmla="*/ 1384217 h 1841603"/>
              <a:gd name="connsiteX589" fmla="*/ 2340672 w 12192000"/>
              <a:gd name="connsiteY589" fmla="*/ 1374604 h 1841603"/>
              <a:gd name="connsiteX590" fmla="*/ 2312635 w 12192000"/>
              <a:gd name="connsiteY590" fmla="*/ 1374604 h 1841603"/>
              <a:gd name="connsiteX591" fmla="*/ 2312635 w 12192000"/>
              <a:gd name="connsiteY591" fmla="*/ 1368997 h 1841603"/>
              <a:gd name="connsiteX592" fmla="*/ 2303824 w 12192000"/>
              <a:gd name="connsiteY592" fmla="*/ 1368997 h 1841603"/>
              <a:gd name="connsiteX593" fmla="*/ 2303824 w 12192000"/>
              <a:gd name="connsiteY593" fmla="*/ 1374604 h 1841603"/>
              <a:gd name="connsiteX594" fmla="*/ 2265373 w 12192000"/>
              <a:gd name="connsiteY594" fmla="*/ 1374604 h 1841603"/>
              <a:gd name="connsiteX595" fmla="*/ 2265373 w 12192000"/>
              <a:gd name="connsiteY595" fmla="*/ 1408248 h 1841603"/>
              <a:gd name="connsiteX596" fmla="*/ 2238137 w 12192000"/>
              <a:gd name="connsiteY596" fmla="*/ 1408248 h 1841603"/>
              <a:gd name="connsiteX597" fmla="*/ 2238137 w 12192000"/>
              <a:gd name="connsiteY597" fmla="*/ 1429076 h 1841603"/>
              <a:gd name="connsiteX598" fmla="*/ 2227724 w 12192000"/>
              <a:gd name="connsiteY598" fmla="*/ 1429076 h 1841603"/>
              <a:gd name="connsiteX599" fmla="*/ 2227724 w 12192000"/>
              <a:gd name="connsiteY599" fmla="*/ 1437887 h 1841603"/>
              <a:gd name="connsiteX600" fmla="*/ 2181263 w 12192000"/>
              <a:gd name="connsiteY600" fmla="*/ 1437887 h 1841603"/>
              <a:gd name="connsiteX601" fmla="*/ 2181263 w 12192000"/>
              <a:gd name="connsiteY601" fmla="*/ 1335353 h 1841603"/>
              <a:gd name="connsiteX602" fmla="*/ 2178860 w 12192000"/>
              <a:gd name="connsiteY602" fmla="*/ 1335353 h 1841603"/>
              <a:gd name="connsiteX603" fmla="*/ 2178860 w 12192000"/>
              <a:gd name="connsiteY603" fmla="*/ 1254446 h 1841603"/>
              <a:gd name="connsiteX604" fmla="*/ 2182865 w 12192000"/>
              <a:gd name="connsiteY604" fmla="*/ 1254446 h 1841603"/>
              <a:gd name="connsiteX605" fmla="*/ 2182865 w 12192000"/>
              <a:gd name="connsiteY605" fmla="*/ 1236022 h 1841603"/>
              <a:gd name="connsiteX606" fmla="*/ 2174854 w 12192000"/>
              <a:gd name="connsiteY606" fmla="*/ 1210389 h 1841603"/>
              <a:gd name="connsiteX607" fmla="*/ 2162838 w 12192000"/>
              <a:gd name="connsiteY607" fmla="*/ 1210389 h 1841603"/>
              <a:gd name="connsiteX608" fmla="*/ 2162838 w 12192000"/>
              <a:gd name="connsiteY608" fmla="*/ 1195169 h 1841603"/>
              <a:gd name="connsiteX609" fmla="*/ 2084336 w 12192000"/>
              <a:gd name="connsiteY609" fmla="*/ 1159922 h 1841603"/>
              <a:gd name="connsiteX610" fmla="*/ 2008236 w 12192000"/>
              <a:gd name="connsiteY610" fmla="*/ 1151111 h 1841603"/>
              <a:gd name="connsiteX611" fmla="*/ 2004230 w 12192000"/>
              <a:gd name="connsiteY611" fmla="*/ 1157519 h 1841603"/>
              <a:gd name="connsiteX612" fmla="*/ 1994618 w 12192000"/>
              <a:gd name="connsiteY612" fmla="*/ 1157519 h 1841603"/>
              <a:gd name="connsiteX613" fmla="*/ 1994618 w 12192000"/>
              <a:gd name="connsiteY613" fmla="*/ 1114262 h 1841603"/>
              <a:gd name="connsiteX614" fmla="*/ 1990612 w 12192000"/>
              <a:gd name="connsiteY614" fmla="*/ 1114262 h 1841603"/>
              <a:gd name="connsiteX615" fmla="*/ 1990612 w 12192000"/>
              <a:gd name="connsiteY615" fmla="*/ 1157519 h 1841603"/>
              <a:gd name="connsiteX616" fmla="*/ 1973790 w 12192000"/>
              <a:gd name="connsiteY616" fmla="*/ 1157519 h 1841603"/>
              <a:gd name="connsiteX617" fmla="*/ 1973790 w 12192000"/>
              <a:gd name="connsiteY617" fmla="*/ 1121472 h 1841603"/>
              <a:gd name="connsiteX618" fmla="*/ 1968183 w 12192000"/>
              <a:gd name="connsiteY618" fmla="*/ 1121472 h 1841603"/>
              <a:gd name="connsiteX619" fmla="*/ 1956167 w 12192000"/>
              <a:gd name="connsiteY619" fmla="*/ 1109456 h 1841603"/>
              <a:gd name="connsiteX620" fmla="*/ 1952963 w 12192000"/>
              <a:gd name="connsiteY620" fmla="*/ 1109456 h 1841603"/>
              <a:gd name="connsiteX621" fmla="*/ 1952963 w 12192000"/>
              <a:gd name="connsiteY621" fmla="*/ 1134289 h 1841603"/>
              <a:gd name="connsiteX622" fmla="*/ 1933738 w 12192000"/>
              <a:gd name="connsiteY622" fmla="*/ 1134289 h 1841603"/>
              <a:gd name="connsiteX623" fmla="*/ 1933738 w 12192000"/>
              <a:gd name="connsiteY623" fmla="*/ 1142299 h 1841603"/>
              <a:gd name="connsiteX624" fmla="*/ 1938544 w 12192000"/>
              <a:gd name="connsiteY624" fmla="*/ 1145503 h 1841603"/>
              <a:gd name="connsiteX625" fmla="*/ 1938544 w 12192000"/>
              <a:gd name="connsiteY625" fmla="*/ 1150310 h 1841603"/>
              <a:gd name="connsiteX626" fmla="*/ 1866449 w 12192000"/>
              <a:gd name="connsiteY626" fmla="*/ 1150310 h 1841603"/>
              <a:gd name="connsiteX627" fmla="*/ 1866449 w 12192000"/>
              <a:gd name="connsiteY627" fmla="*/ 1157519 h 1841603"/>
              <a:gd name="connsiteX628" fmla="*/ 1794355 w 12192000"/>
              <a:gd name="connsiteY628" fmla="*/ 1171137 h 1841603"/>
              <a:gd name="connsiteX629" fmla="*/ 1736679 w 12192000"/>
              <a:gd name="connsiteY629" fmla="*/ 1192765 h 1841603"/>
              <a:gd name="connsiteX630" fmla="*/ 1729470 w 12192000"/>
              <a:gd name="connsiteY630" fmla="*/ 1192765 h 1841603"/>
              <a:gd name="connsiteX631" fmla="*/ 1729470 w 12192000"/>
              <a:gd name="connsiteY631" fmla="*/ 1207184 h 1841603"/>
              <a:gd name="connsiteX632" fmla="*/ 1721459 w 12192000"/>
              <a:gd name="connsiteY632" fmla="*/ 1207184 h 1841603"/>
              <a:gd name="connsiteX633" fmla="*/ 1721459 w 12192000"/>
              <a:gd name="connsiteY633" fmla="*/ 1203179 h 1841603"/>
              <a:gd name="connsiteX634" fmla="*/ 1703836 w 12192000"/>
              <a:gd name="connsiteY634" fmla="*/ 1203179 h 1841603"/>
              <a:gd name="connsiteX635" fmla="*/ 1703836 w 12192000"/>
              <a:gd name="connsiteY635" fmla="*/ 1207184 h 1841603"/>
              <a:gd name="connsiteX636" fmla="*/ 1698229 w 12192000"/>
              <a:gd name="connsiteY636" fmla="*/ 1207184 h 1841603"/>
              <a:gd name="connsiteX637" fmla="*/ 1668590 w 12192000"/>
              <a:gd name="connsiteY637" fmla="*/ 1227211 h 1841603"/>
              <a:gd name="connsiteX638" fmla="*/ 1647762 w 12192000"/>
              <a:gd name="connsiteY638" fmla="*/ 1246436 h 1841603"/>
              <a:gd name="connsiteX639" fmla="*/ 1647762 w 12192000"/>
              <a:gd name="connsiteY639" fmla="*/ 1331347 h 1841603"/>
              <a:gd name="connsiteX640" fmla="*/ 1642956 w 12192000"/>
              <a:gd name="connsiteY640" fmla="*/ 1331347 h 1841603"/>
              <a:gd name="connsiteX641" fmla="*/ 1642956 w 12192000"/>
              <a:gd name="connsiteY641" fmla="*/ 1406646 h 1841603"/>
              <a:gd name="connsiteX642" fmla="*/ 1590087 w 12192000"/>
              <a:gd name="connsiteY642" fmla="*/ 1406646 h 1841603"/>
              <a:gd name="connsiteX643" fmla="*/ 1590087 w 12192000"/>
              <a:gd name="connsiteY643" fmla="*/ 1416259 h 1841603"/>
              <a:gd name="connsiteX644" fmla="*/ 1582877 w 12192000"/>
              <a:gd name="connsiteY644" fmla="*/ 1416259 h 1841603"/>
              <a:gd name="connsiteX645" fmla="*/ 1582877 w 12192000"/>
              <a:gd name="connsiteY645" fmla="*/ 1421065 h 1841603"/>
              <a:gd name="connsiteX646" fmla="*/ 1556443 w 12192000"/>
              <a:gd name="connsiteY646" fmla="*/ 1421065 h 1841603"/>
              <a:gd name="connsiteX647" fmla="*/ 1556443 w 12192000"/>
              <a:gd name="connsiteY647" fmla="*/ 1426672 h 1841603"/>
              <a:gd name="connsiteX648" fmla="*/ 1546830 w 12192000"/>
              <a:gd name="connsiteY648" fmla="*/ 1426672 h 1841603"/>
              <a:gd name="connsiteX649" fmla="*/ 1546830 w 12192000"/>
              <a:gd name="connsiteY649" fmla="*/ 1429877 h 1841603"/>
              <a:gd name="connsiteX650" fmla="*/ 1543626 w 12192000"/>
              <a:gd name="connsiteY650" fmla="*/ 1429877 h 1841603"/>
              <a:gd name="connsiteX651" fmla="*/ 1543626 w 12192000"/>
              <a:gd name="connsiteY651" fmla="*/ 1420264 h 1841603"/>
              <a:gd name="connsiteX652" fmla="*/ 1517992 w 12192000"/>
              <a:gd name="connsiteY652" fmla="*/ 1420264 h 1841603"/>
              <a:gd name="connsiteX653" fmla="*/ 1517992 w 12192000"/>
              <a:gd name="connsiteY653" fmla="*/ 1441091 h 1841603"/>
              <a:gd name="connsiteX654" fmla="*/ 1522799 w 12192000"/>
              <a:gd name="connsiteY654" fmla="*/ 1441091 h 1841603"/>
              <a:gd name="connsiteX655" fmla="*/ 1522799 w 12192000"/>
              <a:gd name="connsiteY655" fmla="*/ 1457913 h 1841603"/>
              <a:gd name="connsiteX656" fmla="*/ 1493160 w 12192000"/>
              <a:gd name="connsiteY656" fmla="*/ 1457913 h 1841603"/>
              <a:gd name="connsiteX657" fmla="*/ 1493160 w 12192000"/>
              <a:gd name="connsiteY657" fmla="*/ 1527605 h 1841603"/>
              <a:gd name="connsiteX658" fmla="*/ 1458714 w 12192000"/>
              <a:gd name="connsiteY658" fmla="*/ 1527605 h 1841603"/>
              <a:gd name="connsiteX659" fmla="*/ 1435484 w 12192000"/>
              <a:gd name="connsiteY659" fmla="*/ 1010927 h 1841603"/>
              <a:gd name="connsiteX660" fmla="*/ 1449903 w 12192000"/>
              <a:gd name="connsiteY660" fmla="*/ 1006120 h 1841603"/>
              <a:gd name="connsiteX661" fmla="*/ 1449903 w 12192000"/>
              <a:gd name="connsiteY661" fmla="*/ 962864 h 1841603"/>
              <a:gd name="connsiteX662" fmla="*/ 1455510 w 12192000"/>
              <a:gd name="connsiteY662" fmla="*/ 955654 h 1841603"/>
              <a:gd name="connsiteX663" fmla="*/ 1455510 w 12192000"/>
              <a:gd name="connsiteY663" fmla="*/ 929220 h 1841603"/>
              <a:gd name="connsiteX664" fmla="*/ 1470730 w 12192000"/>
              <a:gd name="connsiteY664" fmla="*/ 920408 h 1841603"/>
              <a:gd name="connsiteX665" fmla="*/ 1478741 w 12192000"/>
              <a:gd name="connsiteY665" fmla="*/ 914000 h 1841603"/>
              <a:gd name="connsiteX666" fmla="*/ 1492359 w 12192000"/>
              <a:gd name="connsiteY666" fmla="*/ 883560 h 1841603"/>
              <a:gd name="connsiteX667" fmla="*/ 1492359 w 12192000"/>
              <a:gd name="connsiteY667" fmla="*/ 858727 h 1841603"/>
              <a:gd name="connsiteX668" fmla="*/ 1488353 w 12192000"/>
              <a:gd name="connsiteY668" fmla="*/ 857125 h 1841603"/>
              <a:gd name="connsiteX669" fmla="*/ 1488353 w 12192000"/>
              <a:gd name="connsiteY669" fmla="*/ 850716 h 1841603"/>
              <a:gd name="connsiteX670" fmla="*/ 1485950 w 12192000"/>
              <a:gd name="connsiteY670" fmla="*/ 849114 h 1841603"/>
              <a:gd name="connsiteX671" fmla="*/ 1485950 w 12192000"/>
              <a:gd name="connsiteY671" fmla="*/ 846711 h 1841603"/>
              <a:gd name="connsiteX672" fmla="*/ 1483547 w 12192000"/>
              <a:gd name="connsiteY672" fmla="*/ 845109 h 1841603"/>
              <a:gd name="connsiteX673" fmla="*/ 1483547 w 12192000"/>
              <a:gd name="connsiteY673" fmla="*/ 841104 h 1841603"/>
              <a:gd name="connsiteX674" fmla="*/ 1454709 w 12192000"/>
              <a:gd name="connsiteY674" fmla="*/ 834695 h 1841603"/>
              <a:gd name="connsiteX675" fmla="*/ 1457112 w 12192000"/>
              <a:gd name="connsiteY675" fmla="*/ 831491 h 1841603"/>
              <a:gd name="connsiteX676" fmla="*/ 1463521 w 12192000"/>
              <a:gd name="connsiteY676" fmla="*/ 806659 h 1841603"/>
              <a:gd name="connsiteX677" fmla="*/ 1463521 w 12192000"/>
              <a:gd name="connsiteY677" fmla="*/ 802653 h 1841603"/>
              <a:gd name="connsiteX678" fmla="*/ 1461117 w 12192000"/>
              <a:gd name="connsiteY678" fmla="*/ 802653 h 1841603"/>
              <a:gd name="connsiteX679" fmla="*/ 1461117 w 12192000"/>
              <a:gd name="connsiteY679" fmla="*/ 805057 h 1841603"/>
              <a:gd name="connsiteX680" fmla="*/ 1438688 w 12192000"/>
              <a:gd name="connsiteY680" fmla="*/ 791439 h 1841603"/>
              <a:gd name="connsiteX681" fmla="*/ 1438688 w 12192000"/>
              <a:gd name="connsiteY681" fmla="*/ 771412 h 1841603"/>
              <a:gd name="connsiteX682" fmla="*/ 1433882 w 12192000"/>
              <a:gd name="connsiteY682" fmla="*/ 771412 h 1841603"/>
              <a:gd name="connsiteX683" fmla="*/ 1433882 w 12192000"/>
              <a:gd name="connsiteY683" fmla="*/ 765805 h 1841603"/>
              <a:gd name="connsiteX684" fmla="*/ 1425070 w 12192000"/>
              <a:gd name="connsiteY684" fmla="*/ 764203 h 1841603"/>
              <a:gd name="connsiteX685" fmla="*/ 1423468 w 12192000"/>
              <a:gd name="connsiteY685" fmla="*/ 641642 h 1841603"/>
              <a:gd name="connsiteX686" fmla="*/ 1425070 w 12192000"/>
              <a:gd name="connsiteY686" fmla="*/ 639239 h 1841603"/>
              <a:gd name="connsiteX687" fmla="*/ 1425070 w 12192000"/>
              <a:gd name="connsiteY687" fmla="*/ 635234 h 1841603"/>
              <a:gd name="connsiteX688" fmla="*/ 1421065 w 12192000"/>
              <a:gd name="connsiteY688" fmla="*/ 633632 h 1841603"/>
              <a:gd name="connsiteX689" fmla="*/ 1423468 w 12192000"/>
              <a:gd name="connsiteY689" fmla="*/ 535102 h 1841603"/>
              <a:gd name="connsiteX690" fmla="*/ 1425871 w 12192000"/>
              <a:gd name="connsiteY690" fmla="*/ 528694 h 1841603"/>
              <a:gd name="connsiteX691" fmla="*/ 1421866 w 12192000"/>
              <a:gd name="connsiteY691" fmla="*/ 526291 h 1841603"/>
              <a:gd name="connsiteX692" fmla="*/ 1421866 w 12192000"/>
              <a:gd name="connsiteY692" fmla="*/ 521484 h 1841603"/>
              <a:gd name="connsiteX693" fmla="*/ 1418662 w 12192000"/>
              <a:gd name="connsiteY693" fmla="*/ 519081 h 1841603"/>
              <a:gd name="connsiteX694" fmla="*/ 1417861 w 12192000"/>
              <a:gd name="connsiteY694" fmla="*/ 417348 h 1841603"/>
              <a:gd name="connsiteX695" fmla="*/ 1423468 w 12192000"/>
              <a:gd name="connsiteY695" fmla="*/ 417348 h 1841603"/>
              <a:gd name="connsiteX696" fmla="*/ 1423468 w 12192000"/>
              <a:gd name="connsiteY696" fmla="*/ 412541 h 1841603"/>
              <a:gd name="connsiteX697" fmla="*/ 1417060 w 12192000"/>
              <a:gd name="connsiteY697" fmla="*/ 412541 h 1841603"/>
              <a:gd name="connsiteX698" fmla="*/ 1417060 w 12192000"/>
              <a:gd name="connsiteY698" fmla="*/ 410138 h 1841603"/>
              <a:gd name="connsiteX699" fmla="*/ 1420264 w 12192000"/>
              <a:gd name="connsiteY699" fmla="*/ 408536 h 1841603"/>
              <a:gd name="connsiteX700" fmla="*/ 1420264 w 12192000"/>
              <a:gd name="connsiteY700" fmla="*/ 406133 h 1841603"/>
              <a:gd name="connsiteX701" fmla="*/ 1421065 w 12192000"/>
              <a:gd name="connsiteY701" fmla="*/ 404531 h 1841603"/>
              <a:gd name="connsiteX702" fmla="*/ 1421065 w 12192000"/>
              <a:gd name="connsiteY702" fmla="*/ 401327 h 1841603"/>
              <a:gd name="connsiteX703" fmla="*/ 1416259 w 12192000"/>
              <a:gd name="connsiteY703" fmla="*/ 400526 h 1841603"/>
              <a:gd name="connsiteX704" fmla="*/ 1416259 w 12192000"/>
              <a:gd name="connsiteY704" fmla="*/ 286776 h 1841603"/>
              <a:gd name="connsiteX705" fmla="*/ 1417060 w 12192000"/>
              <a:gd name="connsiteY705" fmla="*/ 286776 h 1841603"/>
              <a:gd name="connsiteX706" fmla="*/ 1417060 w 12192000"/>
              <a:gd name="connsiteY706" fmla="*/ 284373 h 1841603"/>
              <a:gd name="connsiteX707" fmla="*/ 1414657 w 12192000"/>
              <a:gd name="connsiteY707" fmla="*/ 284373 h 1841603"/>
              <a:gd name="connsiteX708" fmla="*/ 1414657 w 12192000"/>
              <a:gd name="connsiteY708" fmla="*/ 266750 h 1841603"/>
              <a:gd name="connsiteX709" fmla="*/ 1412253 w 12192000"/>
              <a:gd name="connsiteY709" fmla="*/ 265148 h 1841603"/>
              <a:gd name="connsiteX710" fmla="*/ 1409850 w 12192000"/>
              <a:gd name="connsiteY710" fmla="*/ 266750 h 1841603"/>
              <a:gd name="connsiteX711" fmla="*/ 1409850 w 12192000"/>
              <a:gd name="connsiteY711" fmla="*/ 284373 h 1841603"/>
              <a:gd name="connsiteX712" fmla="*/ 1407447 w 12192000"/>
              <a:gd name="connsiteY712" fmla="*/ 284373 h 1841603"/>
              <a:gd name="connsiteX713" fmla="*/ 1407447 w 12192000"/>
              <a:gd name="connsiteY713" fmla="*/ 286776 h 1841603"/>
              <a:gd name="connsiteX714" fmla="*/ 1408248 w 12192000"/>
              <a:gd name="connsiteY714" fmla="*/ 286776 h 1841603"/>
              <a:gd name="connsiteX715" fmla="*/ 1408248 w 12192000"/>
              <a:gd name="connsiteY715" fmla="*/ 401327 h 1841603"/>
              <a:gd name="connsiteX716" fmla="*/ 1402641 w 12192000"/>
              <a:gd name="connsiteY716" fmla="*/ 402128 h 1841603"/>
              <a:gd name="connsiteX717" fmla="*/ 1402641 w 12192000"/>
              <a:gd name="connsiteY717" fmla="*/ 405332 h 1841603"/>
              <a:gd name="connsiteX718" fmla="*/ 1403442 w 12192000"/>
              <a:gd name="connsiteY718" fmla="*/ 406934 h 1841603"/>
              <a:gd name="connsiteX719" fmla="*/ 1403442 w 12192000"/>
              <a:gd name="connsiteY719" fmla="*/ 408536 h 1841603"/>
              <a:gd name="connsiteX720" fmla="*/ 1406646 w 12192000"/>
              <a:gd name="connsiteY720" fmla="*/ 410138 h 1841603"/>
              <a:gd name="connsiteX721" fmla="*/ 1406646 w 12192000"/>
              <a:gd name="connsiteY721" fmla="*/ 412541 h 1841603"/>
              <a:gd name="connsiteX722" fmla="*/ 1401840 w 12192000"/>
              <a:gd name="connsiteY722" fmla="*/ 412541 h 1841603"/>
              <a:gd name="connsiteX723" fmla="*/ 1401840 w 12192000"/>
              <a:gd name="connsiteY723" fmla="*/ 417348 h 1841603"/>
              <a:gd name="connsiteX724" fmla="*/ 1407447 w 12192000"/>
              <a:gd name="connsiteY724" fmla="*/ 417348 h 1841603"/>
              <a:gd name="connsiteX725" fmla="*/ 1406646 w 12192000"/>
              <a:gd name="connsiteY725" fmla="*/ 519882 h 1841603"/>
              <a:gd name="connsiteX726" fmla="*/ 1403442 w 12192000"/>
              <a:gd name="connsiteY726" fmla="*/ 522285 h 1841603"/>
              <a:gd name="connsiteX727" fmla="*/ 1403442 w 12192000"/>
              <a:gd name="connsiteY727" fmla="*/ 527092 h 1841603"/>
              <a:gd name="connsiteX728" fmla="*/ 1399437 w 12192000"/>
              <a:gd name="connsiteY728" fmla="*/ 529495 h 1841603"/>
              <a:gd name="connsiteX729" fmla="*/ 1401840 w 12192000"/>
              <a:gd name="connsiteY729" fmla="*/ 535903 h 1841603"/>
              <a:gd name="connsiteX730" fmla="*/ 1404243 w 12192000"/>
              <a:gd name="connsiteY730" fmla="*/ 634433 h 1841603"/>
              <a:gd name="connsiteX731" fmla="*/ 1400238 w 12192000"/>
              <a:gd name="connsiteY731" fmla="*/ 636035 h 1841603"/>
              <a:gd name="connsiteX732" fmla="*/ 1400238 w 12192000"/>
              <a:gd name="connsiteY732" fmla="*/ 640040 h 1841603"/>
              <a:gd name="connsiteX733" fmla="*/ 1401840 w 12192000"/>
              <a:gd name="connsiteY733" fmla="*/ 642443 h 1841603"/>
              <a:gd name="connsiteX734" fmla="*/ 1400238 w 12192000"/>
              <a:gd name="connsiteY734" fmla="*/ 765004 h 1841603"/>
              <a:gd name="connsiteX735" fmla="*/ 1391426 w 12192000"/>
              <a:gd name="connsiteY735" fmla="*/ 766606 h 1841603"/>
              <a:gd name="connsiteX736" fmla="*/ 1391426 w 12192000"/>
              <a:gd name="connsiteY736" fmla="*/ 772214 h 1841603"/>
              <a:gd name="connsiteX737" fmla="*/ 1387421 w 12192000"/>
              <a:gd name="connsiteY737" fmla="*/ 772214 h 1841603"/>
              <a:gd name="connsiteX738" fmla="*/ 1387421 w 12192000"/>
              <a:gd name="connsiteY738" fmla="*/ 793041 h 1841603"/>
              <a:gd name="connsiteX739" fmla="*/ 1364991 w 12192000"/>
              <a:gd name="connsiteY739" fmla="*/ 806659 h 1841603"/>
              <a:gd name="connsiteX740" fmla="*/ 1364991 w 12192000"/>
              <a:gd name="connsiteY740" fmla="*/ 804256 h 1841603"/>
              <a:gd name="connsiteX741" fmla="*/ 1362588 w 12192000"/>
              <a:gd name="connsiteY741" fmla="*/ 804256 h 1841603"/>
              <a:gd name="connsiteX742" fmla="*/ 1362588 w 12192000"/>
              <a:gd name="connsiteY742" fmla="*/ 808261 h 1841603"/>
              <a:gd name="connsiteX743" fmla="*/ 1368997 w 12192000"/>
              <a:gd name="connsiteY743" fmla="*/ 833093 h 1841603"/>
              <a:gd name="connsiteX744" fmla="*/ 1370599 w 12192000"/>
              <a:gd name="connsiteY744" fmla="*/ 836298 h 1841603"/>
              <a:gd name="connsiteX745" fmla="*/ 1341761 w 12192000"/>
              <a:gd name="connsiteY745" fmla="*/ 842706 h 1841603"/>
              <a:gd name="connsiteX746" fmla="*/ 1341761 w 12192000"/>
              <a:gd name="connsiteY746" fmla="*/ 846711 h 1841603"/>
              <a:gd name="connsiteX747" fmla="*/ 1339358 w 12192000"/>
              <a:gd name="connsiteY747" fmla="*/ 848313 h 1841603"/>
              <a:gd name="connsiteX748" fmla="*/ 1339358 w 12192000"/>
              <a:gd name="connsiteY748" fmla="*/ 850716 h 1841603"/>
              <a:gd name="connsiteX749" fmla="*/ 1336955 w 12192000"/>
              <a:gd name="connsiteY749" fmla="*/ 852319 h 1841603"/>
              <a:gd name="connsiteX750" fmla="*/ 1336955 w 12192000"/>
              <a:gd name="connsiteY750" fmla="*/ 858727 h 1841603"/>
              <a:gd name="connsiteX751" fmla="*/ 1332949 w 12192000"/>
              <a:gd name="connsiteY751" fmla="*/ 860329 h 1841603"/>
              <a:gd name="connsiteX752" fmla="*/ 1332949 w 12192000"/>
              <a:gd name="connsiteY752" fmla="*/ 885162 h 1841603"/>
              <a:gd name="connsiteX753" fmla="*/ 1346567 w 12192000"/>
              <a:gd name="connsiteY753" fmla="*/ 915602 h 1841603"/>
              <a:gd name="connsiteX754" fmla="*/ 1354578 w 12192000"/>
              <a:gd name="connsiteY754" fmla="*/ 922010 h 1841603"/>
              <a:gd name="connsiteX755" fmla="*/ 1369798 w 12192000"/>
              <a:gd name="connsiteY755" fmla="*/ 930822 h 1841603"/>
              <a:gd name="connsiteX756" fmla="*/ 1369798 w 12192000"/>
              <a:gd name="connsiteY756" fmla="*/ 958858 h 1841603"/>
              <a:gd name="connsiteX757" fmla="*/ 1375405 w 12192000"/>
              <a:gd name="connsiteY757" fmla="*/ 966068 h 1841603"/>
              <a:gd name="connsiteX758" fmla="*/ 1375405 w 12192000"/>
              <a:gd name="connsiteY758" fmla="*/ 1009325 h 1841603"/>
              <a:gd name="connsiteX759" fmla="*/ 1389824 w 12192000"/>
              <a:gd name="connsiteY759" fmla="*/ 1014131 h 1841603"/>
              <a:gd name="connsiteX760" fmla="*/ 1363389 w 12192000"/>
              <a:gd name="connsiteY760" fmla="*/ 1604506 h 1841603"/>
              <a:gd name="connsiteX761" fmla="*/ 1350573 w 12192000"/>
              <a:gd name="connsiteY761" fmla="*/ 1604506 h 1841603"/>
              <a:gd name="connsiteX762" fmla="*/ 1350573 w 12192000"/>
              <a:gd name="connsiteY762" fmla="*/ 1650967 h 1841603"/>
              <a:gd name="connsiteX763" fmla="*/ 1332949 w 12192000"/>
              <a:gd name="connsiteY763" fmla="*/ 1650967 h 1841603"/>
              <a:gd name="connsiteX764" fmla="*/ 1332949 w 12192000"/>
              <a:gd name="connsiteY764" fmla="*/ 1659778 h 1841603"/>
              <a:gd name="connsiteX765" fmla="*/ 1280881 w 12192000"/>
              <a:gd name="connsiteY765" fmla="*/ 1659778 h 1841603"/>
              <a:gd name="connsiteX766" fmla="*/ 1276876 w 12192000"/>
              <a:gd name="connsiteY766" fmla="*/ 1655773 h 1841603"/>
              <a:gd name="connsiteX767" fmla="*/ 1276876 w 12192000"/>
              <a:gd name="connsiteY767" fmla="*/ 1642956 h 1841603"/>
              <a:gd name="connsiteX768" fmla="*/ 1272870 w 12192000"/>
              <a:gd name="connsiteY768" fmla="*/ 1642956 h 1841603"/>
              <a:gd name="connsiteX769" fmla="*/ 1272870 w 12192000"/>
              <a:gd name="connsiteY769" fmla="*/ 1630139 h 1841603"/>
              <a:gd name="connsiteX770" fmla="*/ 1319331 w 12192000"/>
              <a:gd name="connsiteY770" fmla="*/ 1620527 h 1841603"/>
              <a:gd name="connsiteX771" fmla="*/ 1319331 w 12192000"/>
              <a:gd name="connsiteY771" fmla="*/ 1602103 h 1841603"/>
              <a:gd name="connsiteX772" fmla="*/ 1236823 w 12192000"/>
              <a:gd name="connsiteY772" fmla="*/ 1580474 h 1841603"/>
              <a:gd name="connsiteX773" fmla="*/ 1236823 w 12192000"/>
              <a:gd name="connsiteY773" fmla="*/ 1575668 h 1841603"/>
              <a:gd name="connsiteX774" fmla="*/ 1229614 w 12192000"/>
              <a:gd name="connsiteY774" fmla="*/ 1575668 h 1841603"/>
              <a:gd name="connsiteX775" fmla="*/ 1229614 w 12192000"/>
              <a:gd name="connsiteY775" fmla="*/ 1555642 h 1841603"/>
              <a:gd name="connsiteX776" fmla="*/ 1256048 w 12192000"/>
              <a:gd name="connsiteY776" fmla="*/ 1555642 h 1841603"/>
              <a:gd name="connsiteX777" fmla="*/ 1260054 w 12192000"/>
              <a:gd name="connsiteY777" fmla="*/ 1548432 h 1841603"/>
              <a:gd name="connsiteX778" fmla="*/ 1272870 w 12192000"/>
              <a:gd name="connsiteY778" fmla="*/ 1548432 h 1841603"/>
              <a:gd name="connsiteX779" fmla="*/ 1272870 w 12192000"/>
              <a:gd name="connsiteY779" fmla="*/ 1544427 h 1841603"/>
              <a:gd name="connsiteX780" fmla="*/ 1270467 w 12192000"/>
              <a:gd name="connsiteY780" fmla="*/ 1544427 h 1841603"/>
              <a:gd name="connsiteX781" fmla="*/ 1270467 w 12192000"/>
              <a:gd name="connsiteY781" fmla="*/ 1530008 h 1841603"/>
              <a:gd name="connsiteX782" fmla="*/ 1234420 w 12192000"/>
              <a:gd name="connsiteY782" fmla="*/ 1530008 h 1841603"/>
              <a:gd name="connsiteX783" fmla="*/ 1234420 w 12192000"/>
              <a:gd name="connsiteY783" fmla="*/ 1521196 h 1841603"/>
              <a:gd name="connsiteX784" fmla="*/ 1231216 w 12192000"/>
              <a:gd name="connsiteY784" fmla="*/ 1516390 h 1841603"/>
              <a:gd name="connsiteX785" fmla="*/ 1220802 w 12192000"/>
              <a:gd name="connsiteY785" fmla="*/ 1516390 h 1841603"/>
              <a:gd name="connsiteX786" fmla="*/ 1220802 w 12192000"/>
              <a:gd name="connsiteY786" fmla="*/ 1523600 h 1841603"/>
              <a:gd name="connsiteX787" fmla="*/ 1146304 w 12192000"/>
              <a:gd name="connsiteY787" fmla="*/ 1496364 h 1841603"/>
              <a:gd name="connsiteX788" fmla="*/ 1084623 w 12192000"/>
              <a:gd name="connsiteY788" fmla="*/ 1440290 h 1841603"/>
              <a:gd name="connsiteX789" fmla="*/ 1084623 w 12192000"/>
              <a:gd name="connsiteY789" fmla="*/ 1431479 h 1841603"/>
              <a:gd name="connsiteX790" fmla="*/ 1089430 w 12192000"/>
              <a:gd name="connsiteY790" fmla="*/ 1431479 h 1841603"/>
              <a:gd name="connsiteX791" fmla="*/ 1089430 w 12192000"/>
              <a:gd name="connsiteY791" fmla="*/ 1426672 h 1841603"/>
              <a:gd name="connsiteX792" fmla="*/ 1084623 w 12192000"/>
              <a:gd name="connsiteY792" fmla="*/ 1426672 h 1841603"/>
              <a:gd name="connsiteX793" fmla="*/ 1084623 w 12192000"/>
              <a:gd name="connsiteY793" fmla="*/ 1419463 h 1841603"/>
              <a:gd name="connsiteX794" fmla="*/ 1082220 w 12192000"/>
              <a:gd name="connsiteY794" fmla="*/ 1417861 h 1841603"/>
              <a:gd name="connsiteX795" fmla="*/ 1076613 w 12192000"/>
              <a:gd name="connsiteY795" fmla="*/ 1417861 h 1841603"/>
              <a:gd name="connsiteX796" fmla="*/ 1076613 w 12192000"/>
              <a:gd name="connsiteY796" fmla="*/ 1405845 h 1841603"/>
              <a:gd name="connsiteX797" fmla="*/ 1071006 w 12192000"/>
              <a:gd name="connsiteY797" fmla="*/ 1405845 h 1841603"/>
              <a:gd name="connsiteX798" fmla="*/ 1071006 w 12192000"/>
              <a:gd name="connsiteY798" fmla="*/ 1417060 h 1841603"/>
              <a:gd name="connsiteX799" fmla="*/ 1063796 w 12192000"/>
              <a:gd name="connsiteY799" fmla="*/ 1417060 h 1841603"/>
              <a:gd name="connsiteX800" fmla="*/ 1063796 w 12192000"/>
              <a:gd name="connsiteY800" fmla="*/ 1405845 h 1841603"/>
              <a:gd name="connsiteX801" fmla="*/ 1058990 w 12192000"/>
              <a:gd name="connsiteY801" fmla="*/ 1405845 h 1841603"/>
              <a:gd name="connsiteX802" fmla="*/ 1058990 w 12192000"/>
              <a:gd name="connsiteY802" fmla="*/ 1428275 h 1841603"/>
              <a:gd name="connsiteX803" fmla="*/ 1053382 w 12192000"/>
              <a:gd name="connsiteY803" fmla="*/ 1428275 h 1841603"/>
              <a:gd name="connsiteX804" fmla="*/ 1053382 w 12192000"/>
              <a:gd name="connsiteY804" fmla="*/ 1433081 h 1841603"/>
              <a:gd name="connsiteX805" fmla="*/ 902785 w 12192000"/>
              <a:gd name="connsiteY805" fmla="*/ 1433081 h 1841603"/>
              <a:gd name="connsiteX806" fmla="*/ 748983 w 12192000"/>
              <a:gd name="connsiteY806" fmla="*/ 1433081 h 1841603"/>
              <a:gd name="connsiteX807" fmla="*/ 748983 w 12192000"/>
              <a:gd name="connsiteY807" fmla="*/ 1428275 h 1841603"/>
              <a:gd name="connsiteX808" fmla="*/ 743376 w 12192000"/>
              <a:gd name="connsiteY808" fmla="*/ 1428275 h 1841603"/>
              <a:gd name="connsiteX809" fmla="*/ 743376 w 12192000"/>
              <a:gd name="connsiteY809" fmla="*/ 1405845 h 1841603"/>
              <a:gd name="connsiteX810" fmla="*/ 738569 w 12192000"/>
              <a:gd name="connsiteY810" fmla="*/ 1405845 h 1841603"/>
              <a:gd name="connsiteX811" fmla="*/ 738569 w 12192000"/>
              <a:gd name="connsiteY811" fmla="*/ 1417060 h 1841603"/>
              <a:gd name="connsiteX812" fmla="*/ 731360 w 12192000"/>
              <a:gd name="connsiteY812" fmla="*/ 1417060 h 1841603"/>
              <a:gd name="connsiteX813" fmla="*/ 731360 w 12192000"/>
              <a:gd name="connsiteY813" fmla="*/ 1405845 h 1841603"/>
              <a:gd name="connsiteX814" fmla="*/ 725752 w 12192000"/>
              <a:gd name="connsiteY814" fmla="*/ 1405845 h 1841603"/>
              <a:gd name="connsiteX815" fmla="*/ 725752 w 12192000"/>
              <a:gd name="connsiteY815" fmla="*/ 1417861 h 1841603"/>
              <a:gd name="connsiteX816" fmla="*/ 720145 w 12192000"/>
              <a:gd name="connsiteY816" fmla="*/ 1417861 h 1841603"/>
              <a:gd name="connsiteX817" fmla="*/ 717742 w 12192000"/>
              <a:gd name="connsiteY817" fmla="*/ 1419463 h 1841603"/>
              <a:gd name="connsiteX818" fmla="*/ 717742 w 12192000"/>
              <a:gd name="connsiteY818" fmla="*/ 1426672 h 1841603"/>
              <a:gd name="connsiteX819" fmla="*/ 712936 w 12192000"/>
              <a:gd name="connsiteY819" fmla="*/ 1426672 h 1841603"/>
              <a:gd name="connsiteX820" fmla="*/ 712936 w 12192000"/>
              <a:gd name="connsiteY820" fmla="*/ 1431479 h 1841603"/>
              <a:gd name="connsiteX821" fmla="*/ 717742 w 12192000"/>
              <a:gd name="connsiteY821" fmla="*/ 1431479 h 1841603"/>
              <a:gd name="connsiteX822" fmla="*/ 717742 w 12192000"/>
              <a:gd name="connsiteY822" fmla="*/ 1440290 h 1841603"/>
              <a:gd name="connsiteX823" fmla="*/ 656061 w 12192000"/>
              <a:gd name="connsiteY823" fmla="*/ 1496364 h 1841603"/>
              <a:gd name="connsiteX824" fmla="*/ 581563 w 12192000"/>
              <a:gd name="connsiteY824" fmla="*/ 1523600 h 1841603"/>
              <a:gd name="connsiteX825" fmla="*/ 581563 w 12192000"/>
              <a:gd name="connsiteY825" fmla="*/ 1516390 h 1841603"/>
              <a:gd name="connsiteX826" fmla="*/ 571150 w 12192000"/>
              <a:gd name="connsiteY826" fmla="*/ 1516390 h 1841603"/>
              <a:gd name="connsiteX827" fmla="*/ 567945 w 12192000"/>
              <a:gd name="connsiteY827" fmla="*/ 1521196 h 1841603"/>
              <a:gd name="connsiteX828" fmla="*/ 567945 w 12192000"/>
              <a:gd name="connsiteY828" fmla="*/ 1530008 h 1841603"/>
              <a:gd name="connsiteX829" fmla="*/ 531898 w 12192000"/>
              <a:gd name="connsiteY829" fmla="*/ 1530008 h 1841603"/>
              <a:gd name="connsiteX830" fmla="*/ 531898 w 12192000"/>
              <a:gd name="connsiteY830" fmla="*/ 1544427 h 1841603"/>
              <a:gd name="connsiteX831" fmla="*/ 528694 w 12192000"/>
              <a:gd name="connsiteY831" fmla="*/ 1544427 h 1841603"/>
              <a:gd name="connsiteX832" fmla="*/ 528694 w 12192000"/>
              <a:gd name="connsiteY832" fmla="*/ 1548432 h 1841603"/>
              <a:gd name="connsiteX833" fmla="*/ 541511 w 12192000"/>
              <a:gd name="connsiteY833" fmla="*/ 1548432 h 1841603"/>
              <a:gd name="connsiteX834" fmla="*/ 545516 w 12192000"/>
              <a:gd name="connsiteY834" fmla="*/ 1555642 h 1841603"/>
              <a:gd name="connsiteX835" fmla="*/ 571951 w 12192000"/>
              <a:gd name="connsiteY835" fmla="*/ 1555642 h 1841603"/>
              <a:gd name="connsiteX836" fmla="*/ 571951 w 12192000"/>
              <a:gd name="connsiteY836" fmla="*/ 1575668 h 1841603"/>
              <a:gd name="connsiteX837" fmla="*/ 564741 w 12192000"/>
              <a:gd name="connsiteY837" fmla="*/ 1575668 h 1841603"/>
              <a:gd name="connsiteX838" fmla="*/ 564741 w 12192000"/>
              <a:gd name="connsiteY838" fmla="*/ 1580474 h 1841603"/>
              <a:gd name="connsiteX839" fmla="*/ 482233 w 12192000"/>
              <a:gd name="connsiteY839" fmla="*/ 1602103 h 1841603"/>
              <a:gd name="connsiteX840" fmla="*/ 482233 w 12192000"/>
              <a:gd name="connsiteY840" fmla="*/ 1619726 h 1841603"/>
              <a:gd name="connsiteX841" fmla="*/ 528694 w 12192000"/>
              <a:gd name="connsiteY841" fmla="*/ 1629338 h 1841603"/>
              <a:gd name="connsiteX842" fmla="*/ 528694 w 12192000"/>
              <a:gd name="connsiteY842" fmla="*/ 1642155 h 1841603"/>
              <a:gd name="connsiteX843" fmla="*/ 524689 w 12192000"/>
              <a:gd name="connsiteY843" fmla="*/ 1642155 h 1841603"/>
              <a:gd name="connsiteX844" fmla="*/ 524689 w 12192000"/>
              <a:gd name="connsiteY844" fmla="*/ 1654972 h 1841603"/>
              <a:gd name="connsiteX845" fmla="*/ 520683 w 12192000"/>
              <a:gd name="connsiteY845" fmla="*/ 1658977 h 1841603"/>
              <a:gd name="connsiteX846" fmla="*/ 266750 w 12192000"/>
              <a:gd name="connsiteY846" fmla="*/ 1658977 h 1841603"/>
              <a:gd name="connsiteX847" fmla="*/ 266750 w 12192000"/>
              <a:gd name="connsiteY847" fmla="*/ 1654972 h 1841603"/>
              <a:gd name="connsiteX848" fmla="*/ 261143 w 12192000"/>
              <a:gd name="connsiteY848" fmla="*/ 1654972 h 1841603"/>
              <a:gd name="connsiteX849" fmla="*/ 261143 w 12192000"/>
              <a:gd name="connsiteY849" fmla="*/ 1662182 h 1841603"/>
              <a:gd name="connsiteX850" fmla="*/ 256336 w 12192000"/>
              <a:gd name="connsiteY850" fmla="*/ 1662182 h 1841603"/>
              <a:gd name="connsiteX851" fmla="*/ 256336 w 12192000"/>
              <a:gd name="connsiteY851" fmla="*/ 1670993 h 1841603"/>
              <a:gd name="connsiteX852" fmla="*/ 260342 w 12192000"/>
              <a:gd name="connsiteY852" fmla="*/ 1670993 h 1841603"/>
              <a:gd name="connsiteX853" fmla="*/ 260342 w 12192000"/>
              <a:gd name="connsiteY853" fmla="*/ 1683810 h 1841603"/>
              <a:gd name="connsiteX854" fmla="*/ 251530 w 12192000"/>
              <a:gd name="connsiteY854" fmla="*/ 1683810 h 1841603"/>
              <a:gd name="connsiteX855" fmla="*/ 251530 w 12192000"/>
              <a:gd name="connsiteY855" fmla="*/ 1689417 h 1841603"/>
              <a:gd name="connsiteX856" fmla="*/ 251530 w 12192000"/>
              <a:gd name="connsiteY856" fmla="*/ 1725465 h 1841603"/>
              <a:gd name="connsiteX857" fmla="*/ 202666 w 12192000"/>
              <a:gd name="connsiteY857" fmla="*/ 1725465 h 1841603"/>
              <a:gd name="connsiteX858" fmla="*/ 202666 w 12192000"/>
              <a:gd name="connsiteY858" fmla="*/ 1747894 h 1841603"/>
              <a:gd name="connsiteX859" fmla="*/ 120158 w 12192000"/>
              <a:gd name="connsiteY859" fmla="*/ 1747894 h 1841603"/>
              <a:gd name="connsiteX860" fmla="*/ 120158 w 12192000"/>
              <a:gd name="connsiteY860" fmla="*/ 1758308 h 1841603"/>
              <a:gd name="connsiteX861" fmla="*/ 106540 w 12192000"/>
              <a:gd name="connsiteY861" fmla="*/ 1758308 h 1841603"/>
              <a:gd name="connsiteX862" fmla="*/ 106540 w 12192000"/>
              <a:gd name="connsiteY862" fmla="*/ 1766318 h 1841603"/>
              <a:gd name="connsiteX863" fmla="*/ 112147 w 12192000"/>
              <a:gd name="connsiteY863" fmla="*/ 1766318 h 1841603"/>
              <a:gd name="connsiteX864" fmla="*/ 112147 w 12192000"/>
              <a:gd name="connsiteY864" fmla="*/ 1777533 h 1841603"/>
              <a:gd name="connsiteX865" fmla="*/ 20827 w 12192000"/>
              <a:gd name="connsiteY865" fmla="*/ 1777533 h 1841603"/>
              <a:gd name="connsiteX866" fmla="*/ 20827 w 12192000"/>
              <a:gd name="connsiteY866" fmla="*/ 1793554 h 1841603"/>
              <a:gd name="connsiteX867" fmla="*/ 12817 w 12192000"/>
              <a:gd name="connsiteY867" fmla="*/ 1793554 h 1841603"/>
              <a:gd name="connsiteX868" fmla="*/ 12817 w 12192000"/>
              <a:gd name="connsiteY868" fmla="*/ 1788748 h 1841603"/>
              <a:gd name="connsiteX869" fmla="*/ 0 w 12192000"/>
              <a:gd name="connsiteY869" fmla="*/ 1788748 h 1841603"/>
              <a:gd name="connsiteX870" fmla="*/ 0 w 12192000"/>
              <a:gd name="connsiteY870" fmla="*/ 1839214 h 1841603"/>
              <a:gd name="connsiteX871" fmla="*/ 3979585 w 12192000"/>
              <a:gd name="connsiteY871" fmla="*/ 1841603 h 1841603"/>
              <a:gd name="connsiteX872" fmla="*/ 12192000 w 12192000"/>
              <a:gd name="connsiteY872" fmla="*/ 1839214 h 1841603"/>
              <a:gd name="connsiteX873" fmla="*/ 12192000 w 12192000"/>
              <a:gd name="connsiteY873" fmla="*/ 1807172 h 1841603"/>
              <a:gd name="connsiteX874" fmla="*/ 12164764 w 12192000"/>
              <a:gd name="connsiteY874" fmla="*/ 1807172 h 1841603"/>
              <a:gd name="connsiteX875" fmla="*/ 12164764 w 12192000"/>
              <a:gd name="connsiteY875" fmla="*/ 1807973 h 1841603"/>
              <a:gd name="connsiteX876" fmla="*/ 2412767 w 12192000"/>
              <a:gd name="connsiteY876" fmla="*/ 1433081 h 1841603"/>
              <a:gd name="connsiteX877" fmla="*/ 2412767 w 12192000"/>
              <a:gd name="connsiteY877" fmla="*/ 1420264 h 1841603"/>
              <a:gd name="connsiteX878" fmla="*/ 2415170 w 12192000"/>
              <a:gd name="connsiteY878" fmla="*/ 1420264 h 1841603"/>
              <a:gd name="connsiteX879" fmla="*/ 2415170 w 12192000"/>
              <a:gd name="connsiteY879" fmla="*/ 1433081 h 1841603"/>
              <a:gd name="connsiteX880" fmla="*/ 2412767 w 12192000"/>
              <a:gd name="connsiteY880" fmla="*/ 1433081 h 1841603"/>
              <a:gd name="connsiteX881" fmla="*/ 6799323 w 12192000"/>
              <a:gd name="connsiteY881" fmla="*/ 1419463 h 1841603"/>
              <a:gd name="connsiteX882" fmla="*/ 6799323 w 12192000"/>
              <a:gd name="connsiteY882" fmla="*/ 1430678 h 1841603"/>
              <a:gd name="connsiteX883" fmla="*/ 6785705 w 12192000"/>
              <a:gd name="connsiteY883" fmla="*/ 1443494 h 1841603"/>
              <a:gd name="connsiteX884" fmla="*/ 6743250 w 12192000"/>
              <a:gd name="connsiteY884" fmla="*/ 1443494 h 1841603"/>
              <a:gd name="connsiteX885" fmla="*/ 6743250 w 12192000"/>
              <a:gd name="connsiteY885" fmla="*/ 1408248 h 1841603"/>
              <a:gd name="connsiteX886" fmla="*/ 6702396 w 12192000"/>
              <a:gd name="connsiteY886" fmla="*/ 1408248 h 1841603"/>
              <a:gd name="connsiteX887" fmla="*/ 6702396 w 12192000"/>
              <a:gd name="connsiteY887" fmla="*/ 1417861 h 1841603"/>
              <a:gd name="connsiteX888" fmla="*/ 6716815 w 12192000"/>
              <a:gd name="connsiteY888" fmla="*/ 1417861 h 1841603"/>
              <a:gd name="connsiteX889" fmla="*/ 6716815 w 12192000"/>
              <a:gd name="connsiteY889" fmla="*/ 1438688 h 1841603"/>
              <a:gd name="connsiteX890" fmla="*/ 6603066 w 12192000"/>
              <a:gd name="connsiteY890" fmla="*/ 1438688 h 1841603"/>
              <a:gd name="connsiteX891" fmla="*/ 6603066 w 12192000"/>
              <a:gd name="connsiteY891" fmla="*/ 1231216 h 1841603"/>
              <a:gd name="connsiteX892" fmla="*/ 6587045 w 12192000"/>
              <a:gd name="connsiteY892" fmla="*/ 1231216 h 1841603"/>
              <a:gd name="connsiteX893" fmla="*/ 6587045 w 12192000"/>
              <a:gd name="connsiteY893" fmla="*/ 1195169 h 1841603"/>
              <a:gd name="connsiteX894" fmla="*/ 6561411 w 12192000"/>
              <a:gd name="connsiteY894" fmla="*/ 1195169 h 1841603"/>
              <a:gd name="connsiteX895" fmla="*/ 6561411 w 12192000"/>
              <a:gd name="connsiteY895" fmla="*/ 1179949 h 1841603"/>
              <a:gd name="connsiteX896" fmla="*/ 6550997 w 12192000"/>
              <a:gd name="connsiteY896" fmla="*/ 1179949 h 1841603"/>
              <a:gd name="connsiteX897" fmla="*/ 6550997 w 12192000"/>
              <a:gd name="connsiteY897" fmla="*/ 1188760 h 1841603"/>
              <a:gd name="connsiteX898" fmla="*/ 6542987 w 12192000"/>
              <a:gd name="connsiteY898" fmla="*/ 1188760 h 1841603"/>
              <a:gd name="connsiteX899" fmla="*/ 6594254 w 12192000"/>
              <a:gd name="connsiteY899" fmla="*/ 808261 h 1841603"/>
              <a:gd name="connsiteX900" fmla="*/ 6771286 w 12192000"/>
              <a:gd name="connsiteY900" fmla="*/ 808261 h 1841603"/>
              <a:gd name="connsiteX901" fmla="*/ 6831365 w 12192000"/>
              <a:gd name="connsiteY901" fmla="*/ 1419463 h 1841603"/>
              <a:gd name="connsiteX902" fmla="*/ 6799323 w 12192000"/>
              <a:gd name="connsiteY902" fmla="*/ 1419463 h 1841603"/>
              <a:gd name="connsiteX903" fmla="*/ 9199273 w 12192000"/>
              <a:gd name="connsiteY903" fmla="*/ 711334 h 1841603"/>
              <a:gd name="connsiteX904" fmla="*/ 9292194 w 12192000"/>
              <a:gd name="connsiteY904" fmla="*/ 535903 h 1841603"/>
              <a:gd name="connsiteX905" fmla="*/ 9365090 w 12192000"/>
              <a:gd name="connsiteY905" fmla="*/ 711334 h 1841603"/>
              <a:gd name="connsiteX906" fmla="*/ 9199273 w 12192000"/>
              <a:gd name="connsiteY906" fmla="*/ 711334 h 1841603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4238486 w 12192000"/>
              <a:gd name="connsiteY871" fmla="*/ 2630635 h 2630635"/>
              <a:gd name="connsiteX872" fmla="*/ 12192000 w 12192000"/>
              <a:gd name="connsiteY872" fmla="*/ 1839214 h 2630635"/>
              <a:gd name="connsiteX873" fmla="*/ 12192000 w 12192000"/>
              <a:gd name="connsiteY873" fmla="*/ 1807172 h 2630635"/>
              <a:gd name="connsiteX874" fmla="*/ 12164764 w 12192000"/>
              <a:gd name="connsiteY874" fmla="*/ 1807172 h 2630635"/>
              <a:gd name="connsiteX875" fmla="*/ 12164764 w 12192000"/>
              <a:gd name="connsiteY875" fmla="*/ 1807973 h 2630635"/>
              <a:gd name="connsiteX876" fmla="*/ 2412767 w 12192000"/>
              <a:gd name="connsiteY876" fmla="*/ 1433081 h 2630635"/>
              <a:gd name="connsiteX877" fmla="*/ 2412767 w 12192000"/>
              <a:gd name="connsiteY877" fmla="*/ 1420264 h 2630635"/>
              <a:gd name="connsiteX878" fmla="*/ 2415170 w 12192000"/>
              <a:gd name="connsiteY878" fmla="*/ 1420264 h 2630635"/>
              <a:gd name="connsiteX879" fmla="*/ 2415170 w 12192000"/>
              <a:gd name="connsiteY879" fmla="*/ 1433081 h 2630635"/>
              <a:gd name="connsiteX880" fmla="*/ 2412767 w 12192000"/>
              <a:gd name="connsiteY880" fmla="*/ 1433081 h 2630635"/>
              <a:gd name="connsiteX881" fmla="*/ 6799323 w 12192000"/>
              <a:gd name="connsiteY881" fmla="*/ 1419463 h 2630635"/>
              <a:gd name="connsiteX882" fmla="*/ 6799323 w 12192000"/>
              <a:gd name="connsiteY882" fmla="*/ 1430678 h 2630635"/>
              <a:gd name="connsiteX883" fmla="*/ 6785705 w 12192000"/>
              <a:gd name="connsiteY883" fmla="*/ 1443494 h 2630635"/>
              <a:gd name="connsiteX884" fmla="*/ 6743250 w 12192000"/>
              <a:gd name="connsiteY884" fmla="*/ 1443494 h 2630635"/>
              <a:gd name="connsiteX885" fmla="*/ 6743250 w 12192000"/>
              <a:gd name="connsiteY885" fmla="*/ 1408248 h 2630635"/>
              <a:gd name="connsiteX886" fmla="*/ 6702396 w 12192000"/>
              <a:gd name="connsiteY886" fmla="*/ 1408248 h 2630635"/>
              <a:gd name="connsiteX887" fmla="*/ 6702396 w 12192000"/>
              <a:gd name="connsiteY887" fmla="*/ 1417861 h 2630635"/>
              <a:gd name="connsiteX888" fmla="*/ 6716815 w 12192000"/>
              <a:gd name="connsiteY888" fmla="*/ 1417861 h 2630635"/>
              <a:gd name="connsiteX889" fmla="*/ 6716815 w 12192000"/>
              <a:gd name="connsiteY889" fmla="*/ 1438688 h 2630635"/>
              <a:gd name="connsiteX890" fmla="*/ 6603066 w 12192000"/>
              <a:gd name="connsiteY890" fmla="*/ 1438688 h 2630635"/>
              <a:gd name="connsiteX891" fmla="*/ 6603066 w 12192000"/>
              <a:gd name="connsiteY891" fmla="*/ 1231216 h 2630635"/>
              <a:gd name="connsiteX892" fmla="*/ 6587045 w 12192000"/>
              <a:gd name="connsiteY892" fmla="*/ 1231216 h 2630635"/>
              <a:gd name="connsiteX893" fmla="*/ 6587045 w 12192000"/>
              <a:gd name="connsiteY893" fmla="*/ 1195169 h 2630635"/>
              <a:gd name="connsiteX894" fmla="*/ 6561411 w 12192000"/>
              <a:gd name="connsiteY894" fmla="*/ 1195169 h 2630635"/>
              <a:gd name="connsiteX895" fmla="*/ 6561411 w 12192000"/>
              <a:gd name="connsiteY895" fmla="*/ 1179949 h 2630635"/>
              <a:gd name="connsiteX896" fmla="*/ 6550997 w 12192000"/>
              <a:gd name="connsiteY896" fmla="*/ 1179949 h 2630635"/>
              <a:gd name="connsiteX897" fmla="*/ 6550997 w 12192000"/>
              <a:gd name="connsiteY897" fmla="*/ 1188760 h 2630635"/>
              <a:gd name="connsiteX898" fmla="*/ 6542987 w 12192000"/>
              <a:gd name="connsiteY898" fmla="*/ 1188760 h 2630635"/>
              <a:gd name="connsiteX899" fmla="*/ 6594254 w 12192000"/>
              <a:gd name="connsiteY899" fmla="*/ 808261 h 2630635"/>
              <a:gd name="connsiteX900" fmla="*/ 6771286 w 12192000"/>
              <a:gd name="connsiteY900" fmla="*/ 808261 h 2630635"/>
              <a:gd name="connsiteX901" fmla="*/ 6831365 w 12192000"/>
              <a:gd name="connsiteY901" fmla="*/ 1419463 h 2630635"/>
              <a:gd name="connsiteX902" fmla="*/ 6799323 w 12192000"/>
              <a:gd name="connsiteY902" fmla="*/ 1419463 h 2630635"/>
              <a:gd name="connsiteX903" fmla="*/ 9199273 w 12192000"/>
              <a:gd name="connsiteY903" fmla="*/ 711334 h 2630635"/>
              <a:gd name="connsiteX904" fmla="*/ 9292194 w 12192000"/>
              <a:gd name="connsiteY904" fmla="*/ 535903 h 2630635"/>
              <a:gd name="connsiteX905" fmla="*/ 9365090 w 12192000"/>
              <a:gd name="connsiteY905" fmla="*/ 711334 h 2630635"/>
              <a:gd name="connsiteX906" fmla="*/ 9199273 w 12192000"/>
              <a:gd name="connsiteY906" fmla="*/ 711334 h 2630635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570010 w 12192000"/>
              <a:gd name="connsiteY871" fmla="*/ 1964582 h 2630635"/>
              <a:gd name="connsiteX872" fmla="*/ 4238486 w 12192000"/>
              <a:gd name="connsiteY872" fmla="*/ 2630635 h 2630635"/>
              <a:gd name="connsiteX873" fmla="*/ 12192000 w 12192000"/>
              <a:gd name="connsiteY873" fmla="*/ 1839214 h 2630635"/>
              <a:gd name="connsiteX874" fmla="*/ 12192000 w 12192000"/>
              <a:gd name="connsiteY874" fmla="*/ 1807172 h 2630635"/>
              <a:gd name="connsiteX875" fmla="*/ 12164764 w 12192000"/>
              <a:gd name="connsiteY875" fmla="*/ 1807172 h 2630635"/>
              <a:gd name="connsiteX876" fmla="*/ 12164764 w 12192000"/>
              <a:gd name="connsiteY876" fmla="*/ 1807973 h 2630635"/>
              <a:gd name="connsiteX877" fmla="*/ 2412767 w 12192000"/>
              <a:gd name="connsiteY877" fmla="*/ 1433081 h 2630635"/>
              <a:gd name="connsiteX878" fmla="*/ 2412767 w 12192000"/>
              <a:gd name="connsiteY878" fmla="*/ 1420264 h 2630635"/>
              <a:gd name="connsiteX879" fmla="*/ 2415170 w 12192000"/>
              <a:gd name="connsiteY879" fmla="*/ 1420264 h 2630635"/>
              <a:gd name="connsiteX880" fmla="*/ 2415170 w 12192000"/>
              <a:gd name="connsiteY880" fmla="*/ 1433081 h 2630635"/>
              <a:gd name="connsiteX881" fmla="*/ 2412767 w 12192000"/>
              <a:gd name="connsiteY881" fmla="*/ 1433081 h 2630635"/>
              <a:gd name="connsiteX882" fmla="*/ 6799323 w 12192000"/>
              <a:gd name="connsiteY882" fmla="*/ 1419463 h 2630635"/>
              <a:gd name="connsiteX883" fmla="*/ 6799323 w 12192000"/>
              <a:gd name="connsiteY883" fmla="*/ 1430678 h 2630635"/>
              <a:gd name="connsiteX884" fmla="*/ 6785705 w 12192000"/>
              <a:gd name="connsiteY884" fmla="*/ 1443494 h 2630635"/>
              <a:gd name="connsiteX885" fmla="*/ 6743250 w 12192000"/>
              <a:gd name="connsiteY885" fmla="*/ 1443494 h 2630635"/>
              <a:gd name="connsiteX886" fmla="*/ 6743250 w 12192000"/>
              <a:gd name="connsiteY886" fmla="*/ 1408248 h 2630635"/>
              <a:gd name="connsiteX887" fmla="*/ 6702396 w 12192000"/>
              <a:gd name="connsiteY887" fmla="*/ 1408248 h 2630635"/>
              <a:gd name="connsiteX888" fmla="*/ 6702396 w 12192000"/>
              <a:gd name="connsiteY888" fmla="*/ 1417861 h 2630635"/>
              <a:gd name="connsiteX889" fmla="*/ 6716815 w 12192000"/>
              <a:gd name="connsiteY889" fmla="*/ 1417861 h 2630635"/>
              <a:gd name="connsiteX890" fmla="*/ 6716815 w 12192000"/>
              <a:gd name="connsiteY890" fmla="*/ 1438688 h 2630635"/>
              <a:gd name="connsiteX891" fmla="*/ 6603066 w 12192000"/>
              <a:gd name="connsiteY891" fmla="*/ 1438688 h 2630635"/>
              <a:gd name="connsiteX892" fmla="*/ 6603066 w 12192000"/>
              <a:gd name="connsiteY892" fmla="*/ 1231216 h 2630635"/>
              <a:gd name="connsiteX893" fmla="*/ 6587045 w 12192000"/>
              <a:gd name="connsiteY893" fmla="*/ 1231216 h 2630635"/>
              <a:gd name="connsiteX894" fmla="*/ 6587045 w 12192000"/>
              <a:gd name="connsiteY894" fmla="*/ 1195169 h 2630635"/>
              <a:gd name="connsiteX895" fmla="*/ 6561411 w 12192000"/>
              <a:gd name="connsiteY895" fmla="*/ 1195169 h 2630635"/>
              <a:gd name="connsiteX896" fmla="*/ 6561411 w 12192000"/>
              <a:gd name="connsiteY896" fmla="*/ 1179949 h 2630635"/>
              <a:gd name="connsiteX897" fmla="*/ 6550997 w 12192000"/>
              <a:gd name="connsiteY897" fmla="*/ 1179949 h 2630635"/>
              <a:gd name="connsiteX898" fmla="*/ 6550997 w 12192000"/>
              <a:gd name="connsiteY898" fmla="*/ 1188760 h 2630635"/>
              <a:gd name="connsiteX899" fmla="*/ 6542987 w 12192000"/>
              <a:gd name="connsiteY899" fmla="*/ 1188760 h 2630635"/>
              <a:gd name="connsiteX900" fmla="*/ 6594254 w 12192000"/>
              <a:gd name="connsiteY900" fmla="*/ 808261 h 2630635"/>
              <a:gd name="connsiteX901" fmla="*/ 6771286 w 12192000"/>
              <a:gd name="connsiteY901" fmla="*/ 808261 h 2630635"/>
              <a:gd name="connsiteX902" fmla="*/ 6831365 w 12192000"/>
              <a:gd name="connsiteY902" fmla="*/ 1419463 h 2630635"/>
              <a:gd name="connsiteX903" fmla="*/ 6799323 w 12192000"/>
              <a:gd name="connsiteY903" fmla="*/ 1419463 h 2630635"/>
              <a:gd name="connsiteX904" fmla="*/ 9199273 w 12192000"/>
              <a:gd name="connsiteY904" fmla="*/ 711334 h 2630635"/>
              <a:gd name="connsiteX905" fmla="*/ 9292194 w 12192000"/>
              <a:gd name="connsiteY905" fmla="*/ 535903 h 2630635"/>
              <a:gd name="connsiteX906" fmla="*/ 9365090 w 12192000"/>
              <a:gd name="connsiteY906" fmla="*/ 711334 h 2630635"/>
              <a:gd name="connsiteX907" fmla="*/ 9199273 w 12192000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465684 w 12870675"/>
              <a:gd name="connsiteY873" fmla="*/ 1865864 h 2630635"/>
              <a:gd name="connsiteX874" fmla="*/ 12870675 w 12870675"/>
              <a:gd name="connsiteY874" fmla="*/ 1839214 h 2630635"/>
              <a:gd name="connsiteX875" fmla="*/ 12870675 w 12870675"/>
              <a:gd name="connsiteY875" fmla="*/ 1807172 h 2630635"/>
              <a:gd name="connsiteX876" fmla="*/ 12843439 w 12870675"/>
              <a:gd name="connsiteY876" fmla="*/ 1807172 h 2630635"/>
              <a:gd name="connsiteX877" fmla="*/ 12843439 w 12870675"/>
              <a:gd name="connsiteY877" fmla="*/ 1807973 h 2630635"/>
              <a:gd name="connsiteX878" fmla="*/ 3091442 w 12870675"/>
              <a:gd name="connsiteY878" fmla="*/ 1433081 h 2630635"/>
              <a:gd name="connsiteX879" fmla="*/ 3091442 w 12870675"/>
              <a:gd name="connsiteY879" fmla="*/ 1420264 h 2630635"/>
              <a:gd name="connsiteX880" fmla="*/ 3093845 w 12870675"/>
              <a:gd name="connsiteY880" fmla="*/ 1420264 h 2630635"/>
              <a:gd name="connsiteX881" fmla="*/ 3093845 w 12870675"/>
              <a:gd name="connsiteY881" fmla="*/ 1433081 h 2630635"/>
              <a:gd name="connsiteX882" fmla="*/ 3091442 w 12870675"/>
              <a:gd name="connsiteY882" fmla="*/ 1433081 h 2630635"/>
              <a:gd name="connsiteX883" fmla="*/ 7477998 w 12870675"/>
              <a:gd name="connsiteY883" fmla="*/ 1419463 h 2630635"/>
              <a:gd name="connsiteX884" fmla="*/ 7477998 w 12870675"/>
              <a:gd name="connsiteY884" fmla="*/ 1430678 h 2630635"/>
              <a:gd name="connsiteX885" fmla="*/ 7464380 w 12870675"/>
              <a:gd name="connsiteY885" fmla="*/ 1443494 h 2630635"/>
              <a:gd name="connsiteX886" fmla="*/ 7421925 w 12870675"/>
              <a:gd name="connsiteY886" fmla="*/ 1443494 h 2630635"/>
              <a:gd name="connsiteX887" fmla="*/ 7421925 w 12870675"/>
              <a:gd name="connsiteY887" fmla="*/ 1408248 h 2630635"/>
              <a:gd name="connsiteX888" fmla="*/ 7381071 w 12870675"/>
              <a:gd name="connsiteY888" fmla="*/ 1408248 h 2630635"/>
              <a:gd name="connsiteX889" fmla="*/ 7381071 w 12870675"/>
              <a:gd name="connsiteY889" fmla="*/ 1417861 h 2630635"/>
              <a:gd name="connsiteX890" fmla="*/ 7395490 w 12870675"/>
              <a:gd name="connsiteY890" fmla="*/ 1417861 h 2630635"/>
              <a:gd name="connsiteX891" fmla="*/ 7395490 w 12870675"/>
              <a:gd name="connsiteY891" fmla="*/ 1438688 h 2630635"/>
              <a:gd name="connsiteX892" fmla="*/ 7281741 w 12870675"/>
              <a:gd name="connsiteY892" fmla="*/ 1438688 h 2630635"/>
              <a:gd name="connsiteX893" fmla="*/ 7281741 w 12870675"/>
              <a:gd name="connsiteY893" fmla="*/ 1231216 h 2630635"/>
              <a:gd name="connsiteX894" fmla="*/ 7265720 w 12870675"/>
              <a:gd name="connsiteY894" fmla="*/ 1231216 h 2630635"/>
              <a:gd name="connsiteX895" fmla="*/ 7265720 w 12870675"/>
              <a:gd name="connsiteY895" fmla="*/ 1195169 h 2630635"/>
              <a:gd name="connsiteX896" fmla="*/ 7240086 w 12870675"/>
              <a:gd name="connsiteY896" fmla="*/ 1195169 h 2630635"/>
              <a:gd name="connsiteX897" fmla="*/ 7240086 w 12870675"/>
              <a:gd name="connsiteY897" fmla="*/ 1179949 h 2630635"/>
              <a:gd name="connsiteX898" fmla="*/ 7229672 w 12870675"/>
              <a:gd name="connsiteY898" fmla="*/ 1179949 h 2630635"/>
              <a:gd name="connsiteX899" fmla="*/ 7229672 w 12870675"/>
              <a:gd name="connsiteY899" fmla="*/ 1188760 h 2630635"/>
              <a:gd name="connsiteX900" fmla="*/ 7221662 w 12870675"/>
              <a:gd name="connsiteY900" fmla="*/ 1188760 h 2630635"/>
              <a:gd name="connsiteX901" fmla="*/ 7272929 w 12870675"/>
              <a:gd name="connsiteY901" fmla="*/ 808261 h 2630635"/>
              <a:gd name="connsiteX902" fmla="*/ 7449961 w 12870675"/>
              <a:gd name="connsiteY902" fmla="*/ 808261 h 2630635"/>
              <a:gd name="connsiteX903" fmla="*/ 7510040 w 12870675"/>
              <a:gd name="connsiteY903" fmla="*/ 1419463 h 2630635"/>
              <a:gd name="connsiteX904" fmla="*/ 7477998 w 12870675"/>
              <a:gd name="connsiteY904" fmla="*/ 1419463 h 2630635"/>
              <a:gd name="connsiteX905" fmla="*/ 9877948 w 12870675"/>
              <a:gd name="connsiteY905" fmla="*/ 711334 h 2630635"/>
              <a:gd name="connsiteX906" fmla="*/ 9970869 w 12870675"/>
              <a:gd name="connsiteY906" fmla="*/ 535903 h 2630635"/>
              <a:gd name="connsiteX907" fmla="*/ 10043765 w 12870675"/>
              <a:gd name="connsiteY907" fmla="*/ 711334 h 2630635"/>
              <a:gd name="connsiteX908" fmla="*/ 9877948 w 12870675"/>
              <a:gd name="connsiteY908" fmla="*/ 711334 h 2630635"/>
              <a:gd name="connsiteX0" fmla="*/ 12843439 w 13053818"/>
              <a:gd name="connsiteY0" fmla="*/ 1807973 h 2630635"/>
              <a:gd name="connsiteX1" fmla="*/ 12843439 w 13053818"/>
              <a:gd name="connsiteY1" fmla="*/ 1776732 h 2630635"/>
              <a:gd name="connsiteX2" fmla="*/ 12820208 w 13053818"/>
              <a:gd name="connsiteY2" fmla="*/ 1776732 h 2630635"/>
              <a:gd name="connsiteX3" fmla="*/ 12820208 w 13053818"/>
              <a:gd name="connsiteY3" fmla="*/ 1765517 h 2630635"/>
              <a:gd name="connsiteX4" fmla="*/ 12797780 w 13053818"/>
              <a:gd name="connsiteY4" fmla="*/ 1754302 h 2630635"/>
              <a:gd name="connsiteX5" fmla="*/ 12699250 w 13053818"/>
              <a:gd name="connsiteY5" fmla="*/ 1754302 h 2630635"/>
              <a:gd name="connsiteX6" fmla="*/ 12699250 w 13053818"/>
              <a:gd name="connsiteY6" fmla="*/ 1711847 h 2630635"/>
              <a:gd name="connsiteX7" fmla="*/ 12700853 w 13053818"/>
              <a:gd name="connsiteY7" fmla="*/ 1709443 h 2630635"/>
              <a:gd name="connsiteX8" fmla="*/ 12700853 w 13053818"/>
              <a:gd name="connsiteY8" fmla="*/ 1697428 h 2630635"/>
              <a:gd name="connsiteX9" fmla="*/ 12727287 w 13053818"/>
              <a:gd name="connsiteY9" fmla="*/ 1690218 h 2630635"/>
              <a:gd name="connsiteX10" fmla="*/ 12727287 w 13053818"/>
              <a:gd name="connsiteY10" fmla="*/ 1685412 h 2630635"/>
              <a:gd name="connsiteX11" fmla="*/ 12706459 w 13053818"/>
              <a:gd name="connsiteY11" fmla="*/ 1672595 h 2630635"/>
              <a:gd name="connsiteX12" fmla="*/ 12680024 w 13053818"/>
              <a:gd name="connsiteY12" fmla="*/ 1661380 h 2630635"/>
              <a:gd name="connsiteX13" fmla="*/ 12680024 w 13053818"/>
              <a:gd name="connsiteY13" fmla="*/ 1654171 h 2630635"/>
              <a:gd name="connsiteX14" fmla="*/ 12676821 w 13053818"/>
              <a:gd name="connsiteY14" fmla="*/ 1651768 h 2630635"/>
              <a:gd name="connsiteX15" fmla="*/ 12676821 w 13053818"/>
              <a:gd name="connsiteY15" fmla="*/ 1642956 h 2630635"/>
              <a:gd name="connsiteX16" fmla="*/ 12701653 w 13053818"/>
              <a:gd name="connsiteY16" fmla="*/ 1629338 h 2630635"/>
              <a:gd name="connsiteX17" fmla="*/ 12703255 w 13053818"/>
              <a:gd name="connsiteY17" fmla="*/ 1618124 h 2630635"/>
              <a:gd name="connsiteX18" fmla="*/ 12676019 w 13053818"/>
              <a:gd name="connsiteY18" fmla="*/ 1605307 h 2630635"/>
              <a:gd name="connsiteX19" fmla="*/ 12643977 w 13053818"/>
              <a:gd name="connsiteY19" fmla="*/ 1591689 h 2630635"/>
              <a:gd name="connsiteX20" fmla="*/ 12643977 w 13053818"/>
              <a:gd name="connsiteY20" fmla="*/ 1584480 h 2630635"/>
              <a:gd name="connsiteX21" fmla="*/ 12642375 w 13053818"/>
              <a:gd name="connsiteY21" fmla="*/ 1581275 h 2630635"/>
              <a:gd name="connsiteX22" fmla="*/ 12642375 w 13053818"/>
              <a:gd name="connsiteY22" fmla="*/ 1561249 h 2630635"/>
              <a:gd name="connsiteX23" fmla="*/ 12669611 w 13053818"/>
              <a:gd name="connsiteY23" fmla="*/ 1554040 h 2630635"/>
              <a:gd name="connsiteX24" fmla="*/ 12669611 w 13053818"/>
              <a:gd name="connsiteY24" fmla="*/ 1542024 h 2630635"/>
              <a:gd name="connsiteX25" fmla="*/ 12611935 w 13053818"/>
              <a:gd name="connsiteY25" fmla="*/ 1507579 h 2630635"/>
              <a:gd name="connsiteX26" fmla="*/ 12578291 w 13053818"/>
              <a:gd name="connsiteY26" fmla="*/ 1477139 h 2630635"/>
              <a:gd name="connsiteX27" fmla="*/ 12578291 w 13053818"/>
              <a:gd name="connsiteY27" fmla="*/ 1474736 h 2630635"/>
              <a:gd name="connsiteX28" fmla="*/ 12579893 w 13053818"/>
              <a:gd name="connsiteY28" fmla="*/ 1474736 h 2630635"/>
              <a:gd name="connsiteX29" fmla="*/ 12579893 w 13053818"/>
              <a:gd name="connsiteY29" fmla="*/ 1464322 h 2630635"/>
              <a:gd name="connsiteX30" fmla="*/ 12573485 w 13053818"/>
              <a:gd name="connsiteY30" fmla="*/ 1453107 h 2630635"/>
              <a:gd name="connsiteX31" fmla="*/ 12575087 w 13053818"/>
              <a:gd name="connsiteY31" fmla="*/ 1453107 h 2630635"/>
              <a:gd name="connsiteX32" fmla="*/ 12576690 w 13053818"/>
              <a:gd name="connsiteY32" fmla="*/ 1451505 h 2630635"/>
              <a:gd name="connsiteX33" fmla="*/ 12576690 w 13053818"/>
              <a:gd name="connsiteY33" fmla="*/ 1447500 h 2630635"/>
              <a:gd name="connsiteX34" fmla="*/ 12574286 w 13053818"/>
              <a:gd name="connsiteY34" fmla="*/ 1447500 h 2630635"/>
              <a:gd name="connsiteX35" fmla="*/ 12577490 w 13053818"/>
              <a:gd name="connsiteY35" fmla="*/ 1435484 h 2630635"/>
              <a:gd name="connsiteX36" fmla="*/ 12566276 w 13053818"/>
              <a:gd name="connsiteY36" fmla="*/ 1425871 h 2630635"/>
              <a:gd name="connsiteX37" fmla="*/ 12555061 w 13053818"/>
              <a:gd name="connsiteY37" fmla="*/ 1435484 h 2630635"/>
              <a:gd name="connsiteX38" fmla="*/ 12558265 w 13053818"/>
              <a:gd name="connsiteY38" fmla="*/ 1447500 h 2630635"/>
              <a:gd name="connsiteX39" fmla="*/ 12555861 w 13053818"/>
              <a:gd name="connsiteY39" fmla="*/ 1447500 h 2630635"/>
              <a:gd name="connsiteX40" fmla="*/ 12555861 w 13053818"/>
              <a:gd name="connsiteY40" fmla="*/ 1451505 h 2630635"/>
              <a:gd name="connsiteX41" fmla="*/ 12557464 w 13053818"/>
              <a:gd name="connsiteY41" fmla="*/ 1453107 h 2630635"/>
              <a:gd name="connsiteX42" fmla="*/ 12559066 w 13053818"/>
              <a:gd name="connsiteY42" fmla="*/ 1453107 h 2630635"/>
              <a:gd name="connsiteX43" fmla="*/ 12552658 w 13053818"/>
              <a:gd name="connsiteY43" fmla="*/ 1464322 h 2630635"/>
              <a:gd name="connsiteX44" fmla="*/ 12552658 w 13053818"/>
              <a:gd name="connsiteY44" fmla="*/ 1474736 h 2630635"/>
              <a:gd name="connsiteX45" fmla="*/ 12554260 w 13053818"/>
              <a:gd name="connsiteY45" fmla="*/ 1474736 h 2630635"/>
              <a:gd name="connsiteX46" fmla="*/ 12554260 w 13053818"/>
              <a:gd name="connsiteY46" fmla="*/ 1477139 h 2630635"/>
              <a:gd name="connsiteX47" fmla="*/ 12520616 w 13053818"/>
              <a:gd name="connsiteY47" fmla="*/ 1507579 h 2630635"/>
              <a:gd name="connsiteX48" fmla="*/ 12462940 w 13053818"/>
              <a:gd name="connsiteY48" fmla="*/ 1542024 h 2630635"/>
              <a:gd name="connsiteX49" fmla="*/ 12462940 w 13053818"/>
              <a:gd name="connsiteY49" fmla="*/ 1554040 h 2630635"/>
              <a:gd name="connsiteX50" fmla="*/ 12490176 w 13053818"/>
              <a:gd name="connsiteY50" fmla="*/ 1561249 h 2630635"/>
              <a:gd name="connsiteX51" fmla="*/ 12490176 w 13053818"/>
              <a:gd name="connsiteY51" fmla="*/ 1581275 h 2630635"/>
              <a:gd name="connsiteX52" fmla="*/ 12488574 w 13053818"/>
              <a:gd name="connsiteY52" fmla="*/ 1584480 h 2630635"/>
              <a:gd name="connsiteX53" fmla="*/ 12488574 w 13053818"/>
              <a:gd name="connsiteY53" fmla="*/ 1591689 h 2630635"/>
              <a:gd name="connsiteX54" fmla="*/ 12456532 w 13053818"/>
              <a:gd name="connsiteY54" fmla="*/ 1605307 h 2630635"/>
              <a:gd name="connsiteX55" fmla="*/ 12429296 w 13053818"/>
              <a:gd name="connsiteY55" fmla="*/ 1618124 h 2630635"/>
              <a:gd name="connsiteX56" fmla="*/ 12430898 w 13053818"/>
              <a:gd name="connsiteY56" fmla="*/ 1629338 h 2630635"/>
              <a:gd name="connsiteX57" fmla="*/ 12455730 w 13053818"/>
              <a:gd name="connsiteY57" fmla="*/ 1642956 h 2630635"/>
              <a:gd name="connsiteX58" fmla="*/ 12455730 w 13053818"/>
              <a:gd name="connsiteY58" fmla="*/ 1651768 h 2630635"/>
              <a:gd name="connsiteX59" fmla="*/ 12452527 w 13053818"/>
              <a:gd name="connsiteY59" fmla="*/ 1654171 h 2630635"/>
              <a:gd name="connsiteX60" fmla="*/ 12452527 w 13053818"/>
              <a:gd name="connsiteY60" fmla="*/ 1661380 h 2630635"/>
              <a:gd name="connsiteX61" fmla="*/ 12426092 w 13053818"/>
              <a:gd name="connsiteY61" fmla="*/ 1672595 h 2630635"/>
              <a:gd name="connsiteX62" fmla="*/ 12405264 w 13053818"/>
              <a:gd name="connsiteY62" fmla="*/ 1685412 h 2630635"/>
              <a:gd name="connsiteX63" fmla="*/ 12405264 w 13053818"/>
              <a:gd name="connsiteY63" fmla="*/ 1690218 h 2630635"/>
              <a:gd name="connsiteX64" fmla="*/ 12432500 w 13053818"/>
              <a:gd name="connsiteY64" fmla="*/ 1697428 h 2630635"/>
              <a:gd name="connsiteX65" fmla="*/ 12432500 w 13053818"/>
              <a:gd name="connsiteY65" fmla="*/ 1709443 h 2630635"/>
              <a:gd name="connsiteX66" fmla="*/ 12434102 w 13053818"/>
              <a:gd name="connsiteY66" fmla="*/ 1711847 h 2630635"/>
              <a:gd name="connsiteX67" fmla="*/ 12434102 w 13053818"/>
              <a:gd name="connsiteY67" fmla="*/ 1754302 h 2630635"/>
              <a:gd name="connsiteX68" fmla="*/ 12386840 w 13053818"/>
              <a:gd name="connsiteY68" fmla="*/ 1754302 h 2630635"/>
              <a:gd name="connsiteX69" fmla="*/ 12350793 w 13053818"/>
              <a:gd name="connsiteY69" fmla="*/ 1738281 h 2630635"/>
              <a:gd name="connsiteX70" fmla="*/ 12349191 w 13053818"/>
              <a:gd name="connsiteY70" fmla="*/ 1713449 h 2630635"/>
              <a:gd name="connsiteX71" fmla="*/ 12371620 w 13053818"/>
              <a:gd name="connsiteY71" fmla="*/ 1698229 h 2630635"/>
              <a:gd name="connsiteX72" fmla="*/ 12378829 w 13053818"/>
              <a:gd name="connsiteY72" fmla="*/ 1688616 h 2630635"/>
              <a:gd name="connsiteX73" fmla="*/ 12348390 w 13053818"/>
              <a:gd name="connsiteY73" fmla="*/ 1681407 h 2630635"/>
              <a:gd name="connsiteX74" fmla="*/ 12346787 w 13053818"/>
              <a:gd name="connsiteY74" fmla="*/ 1657375 h 2630635"/>
              <a:gd name="connsiteX75" fmla="*/ 12370819 w 13053818"/>
              <a:gd name="connsiteY75" fmla="*/ 1644558 h 2630635"/>
              <a:gd name="connsiteX76" fmla="*/ 12374824 w 13053818"/>
              <a:gd name="connsiteY76" fmla="*/ 1635747 h 2630635"/>
              <a:gd name="connsiteX77" fmla="*/ 12345986 w 13053818"/>
              <a:gd name="connsiteY77" fmla="*/ 1626935 h 2630635"/>
              <a:gd name="connsiteX78" fmla="*/ 12344385 w 13053818"/>
              <a:gd name="connsiteY78" fmla="*/ 1601302 h 2630635"/>
              <a:gd name="connsiteX79" fmla="*/ 12370018 w 13053818"/>
              <a:gd name="connsiteY79" fmla="*/ 1586082 h 2630635"/>
              <a:gd name="connsiteX80" fmla="*/ 12374023 w 13053818"/>
              <a:gd name="connsiteY80" fmla="*/ 1580474 h 2630635"/>
              <a:gd name="connsiteX81" fmla="*/ 12341981 w 13053818"/>
              <a:gd name="connsiteY81" fmla="*/ 1570061 h 2630635"/>
              <a:gd name="connsiteX82" fmla="*/ 12341981 w 13053818"/>
              <a:gd name="connsiteY82" fmla="*/ 1544427 h 2630635"/>
              <a:gd name="connsiteX83" fmla="*/ 12366814 w 13053818"/>
              <a:gd name="connsiteY83" fmla="*/ 1533212 h 2630635"/>
              <a:gd name="connsiteX84" fmla="*/ 12370819 w 13053818"/>
              <a:gd name="connsiteY84" fmla="*/ 1527605 h 2630635"/>
              <a:gd name="connsiteX85" fmla="*/ 12339578 w 13053818"/>
              <a:gd name="connsiteY85" fmla="*/ 1515589 h 2630635"/>
              <a:gd name="connsiteX86" fmla="*/ 12341180 w 13053818"/>
              <a:gd name="connsiteY86" fmla="*/ 1492359 h 2630635"/>
              <a:gd name="connsiteX87" fmla="*/ 12361207 w 13053818"/>
              <a:gd name="connsiteY87" fmla="*/ 1481144 h 2630635"/>
              <a:gd name="connsiteX88" fmla="*/ 12365212 w 13053818"/>
              <a:gd name="connsiteY88" fmla="*/ 1472332 h 2630635"/>
              <a:gd name="connsiteX89" fmla="*/ 12338777 w 13053818"/>
              <a:gd name="connsiteY89" fmla="*/ 1459516 h 2630635"/>
              <a:gd name="connsiteX90" fmla="*/ 12338777 w 13053818"/>
              <a:gd name="connsiteY90" fmla="*/ 1435484 h 2630635"/>
              <a:gd name="connsiteX91" fmla="*/ 12361207 w 13053818"/>
              <a:gd name="connsiteY91" fmla="*/ 1430678 h 2630635"/>
              <a:gd name="connsiteX92" fmla="*/ 12365212 w 13053818"/>
              <a:gd name="connsiteY92" fmla="*/ 1422667 h 2630635"/>
              <a:gd name="connsiteX93" fmla="*/ 12337976 w 13053818"/>
              <a:gd name="connsiteY93" fmla="*/ 1409850 h 2630635"/>
              <a:gd name="connsiteX94" fmla="*/ 12337976 w 13053818"/>
              <a:gd name="connsiteY94" fmla="*/ 1387421 h 2630635"/>
              <a:gd name="connsiteX95" fmla="*/ 12358803 w 13053818"/>
              <a:gd name="connsiteY95" fmla="*/ 1378609 h 2630635"/>
              <a:gd name="connsiteX96" fmla="*/ 12362808 w 13053818"/>
              <a:gd name="connsiteY96" fmla="*/ 1369798 h 2630635"/>
              <a:gd name="connsiteX97" fmla="*/ 12332369 w 13053818"/>
              <a:gd name="connsiteY97" fmla="*/ 1357782 h 2630635"/>
              <a:gd name="connsiteX98" fmla="*/ 12332369 w 13053818"/>
              <a:gd name="connsiteY98" fmla="*/ 1340960 h 2630635"/>
              <a:gd name="connsiteX99" fmla="*/ 12357201 w 13053818"/>
              <a:gd name="connsiteY99" fmla="*/ 1323337 h 2630635"/>
              <a:gd name="connsiteX100" fmla="*/ 12362808 w 13053818"/>
              <a:gd name="connsiteY100" fmla="*/ 1306515 h 2630635"/>
              <a:gd name="connsiteX101" fmla="*/ 12261075 w 13053818"/>
              <a:gd name="connsiteY101" fmla="*/ 1256049 h 2630635"/>
              <a:gd name="connsiteX102" fmla="*/ 12261075 w 13053818"/>
              <a:gd name="connsiteY102" fmla="*/ 1253645 h 2630635"/>
              <a:gd name="connsiteX103" fmla="*/ 12263478 w 13053818"/>
              <a:gd name="connsiteY103" fmla="*/ 1251242 h 2630635"/>
              <a:gd name="connsiteX104" fmla="*/ 12263478 w 13053818"/>
              <a:gd name="connsiteY104" fmla="*/ 1249640 h 2630635"/>
              <a:gd name="connsiteX105" fmla="*/ 12260274 w 13053818"/>
              <a:gd name="connsiteY105" fmla="*/ 1248038 h 2630635"/>
              <a:gd name="connsiteX106" fmla="*/ 12260274 w 13053818"/>
              <a:gd name="connsiteY106" fmla="*/ 1236022 h 2630635"/>
              <a:gd name="connsiteX107" fmla="*/ 12272290 w 13053818"/>
              <a:gd name="connsiteY107" fmla="*/ 1232818 h 2630635"/>
              <a:gd name="connsiteX108" fmla="*/ 12272290 w 13053818"/>
              <a:gd name="connsiteY108" fmla="*/ 1225609 h 2630635"/>
              <a:gd name="connsiteX109" fmla="*/ 12253065 w 13053818"/>
              <a:gd name="connsiteY109" fmla="*/ 1209588 h 2630635"/>
              <a:gd name="connsiteX110" fmla="*/ 12253065 w 13053818"/>
              <a:gd name="connsiteY110" fmla="*/ 1204781 h 2630635"/>
              <a:gd name="connsiteX111" fmla="*/ 12260274 w 13053818"/>
              <a:gd name="connsiteY111" fmla="*/ 1199975 h 2630635"/>
              <a:gd name="connsiteX112" fmla="*/ 12260274 w 13053818"/>
              <a:gd name="connsiteY112" fmla="*/ 1195970 h 2630635"/>
              <a:gd name="connsiteX113" fmla="*/ 12253065 w 13053818"/>
              <a:gd name="connsiteY113" fmla="*/ 1189561 h 2630635"/>
              <a:gd name="connsiteX114" fmla="*/ 12241850 w 13053818"/>
              <a:gd name="connsiteY114" fmla="*/ 1177545 h 2630635"/>
              <a:gd name="connsiteX115" fmla="*/ 12249059 w 13053818"/>
              <a:gd name="connsiteY115" fmla="*/ 1164729 h 2630635"/>
              <a:gd name="connsiteX116" fmla="*/ 12234640 w 13053818"/>
              <a:gd name="connsiteY116" fmla="*/ 1152713 h 2630635"/>
              <a:gd name="connsiteX117" fmla="*/ 12220222 w 13053818"/>
              <a:gd name="connsiteY117" fmla="*/ 1164729 h 2630635"/>
              <a:gd name="connsiteX118" fmla="*/ 12227430 w 13053818"/>
              <a:gd name="connsiteY118" fmla="*/ 1177545 h 2630635"/>
              <a:gd name="connsiteX119" fmla="*/ 12216217 w 13053818"/>
              <a:gd name="connsiteY119" fmla="*/ 1189561 h 2630635"/>
              <a:gd name="connsiteX120" fmla="*/ 12209007 w 13053818"/>
              <a:gd name="connsiteY120" fmla="*/ 1195970 h 2630635"/>
              <a:gd name="connsiteX121" fmla="*/ 12209007 w 13053818"/>
              <a:gd name="connsiteY121" fmla="*/ 1199975 h 2630635"/>
              <a:gd name="connsiteX122" fmla="*/ 12216217 w 13053818"/>
              <a:gd name="connsiteY122" fmla="*/ 1204781 h 2630635"/>
              <a:gd name="connsiteX123" fmla="*/ 12216217 w 13053818"/>
              <a:gd name="connsiteY123" fmla="*/ 1209588 h 2630635"/>
              <a:gd name="connsiteX124" fmla="*/ 12196190 w 13053818"/>
              <a:gd name="connsiteY124" fmla="*/ 1225609 h 2630635"/>
              <a:gd name="connsiteX125" fmla="*/ 12196190 w 13053818"/>
              <a:gd name="connsiteY125" fmla="*/ 1232017 h 2630635"/>
              <a:gd name="connsiteX126" fmla="*/ 12209007 w 13053818"/>
              <a:gd name="connsiteY126" fmla="*/ 1235221 h 2630635"/>
              <a:gd name="connsiteX127" fmla="*/ 12209007 w 13053818"/>
              <a:gd name="connsiteY127" fmla="*/ 1247237 h 2630635"/>
              <a:gd name="connsiteX128" fmla="*/ 12205802 w 13053818"/>
              <a:gd name="connsiteY128" fmla="*/ 1248839 h 2630635"/>
              <a:gd name="connsiteX129" fmla="*/ 12205802 w 13053818"/>
              <a:gd name="connsiteY129" fmla="*/ 1252043 h 2630635"/>
              <a:gd name="connsiteX130" fmla="*/ 12207404 w 13053818"/>
              <a:gd name="connsiteY130" fmla="*/ 1254446 h 2630635"/>
              <a:gd name="connsiteX131" fmla="*/ 12207404 w 13053818"/>
              <a:gd name="connsiteY131" fmla="*/ 1256850 h 2630635"/>
              <a:gd name="connsiteX132" fmla="*/ 12105671 w 13053818"/>
              <a:gd name="connsiteY132" fmla="*/ 1307316 h 2630635"/>
              <a:gd name="connsiteX133" fmla="*/ 12111278 w 13053818"/>
              <a:gd name="connsiteY133" fmla="*/ 1324138 h 2630635"/>
              <a:gd name="connsiteX134" fmla="*/ 12136111 w 13053818"/>
              <a:gd name="connsiteY134" fmla="*/ 1341761 h 2630635"/>
              <a:gd name="connsiteX135" fmla="*/ 12136111 w 13053818"/>
              <a:gd name="connsiteY135" fmla="*/ 1358583 h 2630635"/>
              <a:gd name="connsiteX136" fmla="*/ 12105671 w 13053818"/>
              <a:gd name="connsiteY136" fmla="*/ 1370599 h 2630635"/>
              <a:gd name="connsiteX137" fmla="*/ 12109676 w 13053818"/>
              <a:gd name="connsiteY137" fmla="*/ 1379410 h 2630635"/>
              <a:gd name="connsiteX138" fmla="*/ 12130503 w 13053818"/>
              <a:gd name="connsiteY138" fmla="*/ 1388222 h 2630635"/>
              <a:gd name="connsiteX139" fmla="*/ 12130503 w 13053818"/>
              <a:gd name="connsiteY139" fmla="*/ 1410651 h 2630635"/>
              <a:gd name="connsiteX140" fmla="*/ 12103268 w 13053818"/>
              <a:gd name="connsiteY140" fmla="*/ 1423468 h 2630635"/>
              <a:gd name="connsiteX141" fmla="*/ 12107273 w 13053818"/>
              <a:gd name="connsiteY141" fmla="*/ 1431479 h 2630635"/>
              <a:gd name="connsiteX142" fmla="*/ 12129703 w 13053818"/>
              <a:gd name="connsiteY142" fmla="*/ 1436285 h 2630635"/>
              <a:gd name="connsiteX143" fmla="*/ 12129703 w 13053818"/>
              <a:gd name="connsiteY143" fmla="*/ 1460317 h 2630635"/>
              <a:gd name="connsiteX144" fmla="*/ 12103268 w 13053818"/>
              <a:gd name="connsiteY144" fmla="*/ 1473133 h 2630635"/>
              <a:gd name="connsiteX145" fmla="*/ 12107273 w 13053818"/>
              <a:gd name="connsiteY145" fmla="*/ 1481945 h 2630635"/>
              <a:gd name="connsiteX146" fmla="*/ 12128101 w 13053818"/>
              <a:gd name="connsiteY146" fmla="*/ 1493160 h 2630635"/>
              <a:gd name="connsiteX147" fmla="*/ 12128902 w 13053818"/>
              <a:gd name="connsiteY147" fmla="*/ 1509181 h 2630635"/>
              <a:gd name="connsiteX148" fmla="*/ 12120891 w 13053818"/>
              <a:gd name="connsiteY148" fmla="*/ 1509181 h 2630635"/>
              <a:gd name="connsiteX149" fmla="*/ 12120891 w 13053818"/>
              <a:gd name="connsiteY149" fmla="*/ 1502772 h 2630635"/>
              <a:gd name="connsiteX150" fmla="*/ 12066419 w 13053818"/>
              <a:gd name="connsiteY150" fmla="*/ 1502772 h 2630635"/>
              <a:gd name="connsiteX151" fmla="*/ 12066419 w 13053818"/>
              <a:gd name="connsiteY151" fmla="*/ 1420264 h 2630635"/>
              <a:gd name="connsiteX152" fmla="*/ 12057608 w 13053818"/>
              <a:gd name="connsiteY152" fmla="*/ 1420264 h 2630635"/>
              <a:gd name="connsiteX153" fmla="*/ 12057608 w 13053818"/>
              <a:gd name="connsiteY153" fmla="*/ 1393829 h 2630635"/>
              <a:gd name="connsiteX154" fmla="*/ 12048797 w 13053818"/>
              <a:gd name="connsiteY154" fmla="*/ 1393829 h 2630635"/>
              <a:gd name="connsiteX155" fmla="*/ 12048797 w 13053818"/>
              <a:gd name="connsiteY155" fmla="*/ 1399437 h 2630635"/>
              <a:gd name="connsiteX156" fmla="*/ 12043189 w 13053818"/>
              <a:gd name="connsiteY156" fmla="*/ 1399437 h 2630635"/>
              <a:gd name="connsiteX157" fmla="*/ 12043189 w 13053818"/>
              <a:gd name="connsiteY157" fmla="*/ 1388222 h 2630635"/>
              <a:gd name="connsiteX158" fmla="*/ 12052802 w 13053818"/>
              <a:gd name="connsiteY158" fmla="*/ 1377808 h 2630635"/>
              <a:gd name="connsiteX159" fmla="*/ 12060812 w 13053818"/>
              <a:gd name="connsiteY159" fmla="*/ 1360185 h 2630635"/>
              <a:gd name="connsiteX160" fmla="*/ 12038383 w 13053818"/>
              <a:gd name="connsiteY160" fmla="*/ 1360185 h 2630635"/>
              <a:gd name="connsiteX161" fmla="*/ 12038383 w 13053818"/>
              <a:gd name="connsiteY161" fmla="*/ 1352976 h 2630635"/>
              <a:gd name="connsiteX162" fmla="*/ 11987115 w 13053818"/>
              <a:gd name="connsiteY162" fmla="*/ 1352976 h 2630635"/>
              <a:gd name="connsiteX163" fmla="*/ 11987115 w 13053818"/>
              <a:gd name="connsiteY163" fmla="*/ 1357782 h 2630635"/>
              <a:gd name="connsiteX164" fmla="*/ 11970293 w 13053818"/>
              <a:gd name="connsiteY164" fmla="*/ 1357782 h 2630635"/>
              <a:gd name="connsiteX165" fmla="*/ 11970293 w 13053818"/>
              <a:gd name="connsiteY165" fmla="*/ 1320133 h 2630635"/>
              <a:gd name="connsiteX166" fmla="*/ 11923031 w 13053818"/>
              <a:gd name="connsiteY166" fmla="*/ 1320133 h 2630635"/>
              <a:gd name="connsiteX167" fmla="*/ 11923031 w 13053818"/>
              <a:gd name="connsiteY167" fmla="*/ 1324138 h 2630635"/>
              <a:gd name="connsiteX168" fmla="*/ 11918225 w 13053818"/>
              <a:gd name="connsiteY168" fmla="*/ 1324138 h 2630635"/>
              <a:gd name="connsiteX169" fmla="*/ 11918225 w 13053818"/>
              <a:gd name="connsiteY169" fmla="*/ 1356180 h 2630635"/>
              <a:gd name="connsiteX170" fmla="*/ 11914220 w 13053818"/>
              <a:gd name="connsiteY170" fmla="*/ 1356180 h 2630635"/>
              <a:gd name="connsiteX171" fmla="*/ 11914220 w 13053818"/>
              <a:gd name="connsiteY171" fmla="*/ 1225609 h 2630635"/>
              <a:gd name="connsiteX172" fmla="*/ 11889387 w 13053818"/>
              <a:gd name="connsiteY172" fmla="*/ 1225609 h 2630635"/>
              <a:gd name="connsiteX173" fmla="*/ 11889387 w 13053818"/>
              <a:gd name="connsiteY173" fmla="*/ 1195970 h 2630635"/>
              <a:gd name="connsiteX174" fmla="*/ 11884581 w 13053818"/>
              <a:gd name="connsiteY174" fmla="*/ 1195970 h 2630635"/>
              <a:gd name="connsiteX175" fmla="*/ 11884581 w 13053818"/>
              <a:gd name="connsiteY175" fmla="*/ 1199174 h 2630635"/>
              <a:gd name="connsiteX176" fmla="*/ 11865356 w 13053818"/>
              <a:gd name="connsiteY176" fmla="*/ 1199174 h 2630635"/>
              <a:gd name="connsiteX177" fmla="*/ 11820497 w 13053818"/>
              <a:gd name="connsiteY177" fmla="*/ 1147907 h 2630635"/>
              <a:gd name="connsiteX178" fmla="*/ 11820497 w 13053818"/>
              <a:gd name="connsiteY178" fmla="*/ 1067000 h 2630635"/>
              <a:gd name="connsiteX179" fmla="*/ 11815691 w 13053818"/>
              <a:gd name="connsiteY179" fmla="*/ 1067000 h 2630635"/>
              <a:gd name="connsiteX180" fmla="*/ 11815691 w 13053818"/>
              <a:gd name="connsiteY180" fmla="*/ 1145503 h 2630635"/>
              <a:gd name="connsiteX181" fmla="*/ 11778842 w 13053818"/>
              <a:gd name="connsiteY181" fmla="*/ 1103849 h 2630635"/>
              <a:gd name="connsiteX182" fmla="*/ 11778842 w 13053818"/>
              <a:gd name="connsiteY182" fmla="*/ 1095838 h 2630635"/>
              <a:gd name="connsiteX183" fmla="*/ 11773235 w 13053818"/>
              <a:gd name="connsiteY183" fmla="*/ 1095838 h 2630635"/>
              <a:gd name="connsiteX184" fmla="*/ 11773235 w 13053818"/>
              <a:gd name="connsiteY184" fmla="*/ 1120671 h 2630635"/>
              <a:gd name="connsiteX185" fmla="*/ 11725172 w 13053818"/>
              <a:gd name="connsiteY185" fmla="*/ 1203179 h 2630635"/>
              <a:gd name="connsiteX186" fmla="*/ 11725172 w 13053818"/>
              <a:gd name="connsiteY186" fmla="*/ 1041367 h 2630635"/>
              <a:gd name="connsiteX187" fmla="*/ 11721166 w 13053818"/>
              <a:gd name="connsiteY187" fmla="*/ 1041367 h 2630635"/>
              <a:gd name="connsiteX188" fmla="*/ 11721166 w 13053818"/>
              <a:gd name="connsiteY188" fmla="*/ 1221603 h 2630635"/>
              <a:gd name="connsiteX189" fmla="*/ 11713957 w 13053818"/>
              <a:gd name="connsiteY189" fmla="*/ 1221603 h 2630635"/>
              <a:gd name="connsiteX190" fmla="*/ 11713957 w 13053818"/>
              <a:gd name="connsiteY190" fmla="*/ 1210389 h 2630635"/>
              <a:gd name="connsiteX191" fmla="*/ 11706747 w 13053818"/>
              <a:gd name="connsiteY191" fmla="*/ 1210389 h 2630635"/>
              <a:gd name="connsiteX192" fmla="*/ 11706747 w 13053818"/>
              <a:gd name="connsiteY192" fmla="*/ 1220001 h 2630635"/>
              <a:gd name="connsiteX193" fmla="*/ 11700339 w 13053818"/>
              <a:gd name="connsiteY193" fmla="*/ 1220001 h 2630635"/>
              <a:gd name="connsiteX194" fmla="*/ 11700339 w 13053818"/>
              <a:gd name="connsiteY194" fmla="*/ 1208786 h 2630635"/>
              <a:gd name="connsiteX195" fmla="*/ 11694731 w 13053818"/>
              <a:gd name="connsiteY195" fmla="*/ 1208786 h 2630635"/>
              <a:gd name="connsiteX196" fmla="*/ 11694731 w 13053818"/>
              <a:gd name="connsiteY196" fmla="*/ 1242431 h 2630635"/>
              <a:gd name="connsiteX197" fmla="*/ 11681114 w 13053818"/>
              <a:gd name="connsiteY197" fmla="*/ 1242431 h 2630635"/>
              <a:gd name="connsiteX198" fmla="*/ 11681114 w 13053818"/>
              <a:gd name="connsiteY198" fmla="*/ 1353777 h 2630635"/>
              <a:gd name="connsiteX199" fmla="*/ 11676308 w 13053818"/>
              <a:gd name="connsiteY199" fmla="*/ 1353777 h 2630635"/>
              <a:gd name="connsiteX200" fmla="*/ 11676308 w 13053818"/>
              <a:gd name="connsiteY200" fmla="*/ 1358583 h 2630635"/>
              <a:gd name="connsiteX201" fmla="*/ 11680313 w 13053818"/>
              <a:gd name="connsiteY201" fmla="*/ 1358583 h 2630635"/>
              <a:gd name="connsiteX202" fmla="*/ 11680313 w 13053818"/>
              <a:gd name="connsiteY202" fmla="*/ 1368997 h 2630635"/>
              <a:gd name="connsiteX203" fmla="*/ 11649873 w 13053818"/>
              <a:gd name="connsiteY203" fmla="*/ 1368997 h 2630635"/>
              <a:gd name="connsiteX204" fmla="*/ 11649873 w 13053818"/>
              <a:gd name="connsiteY204" fmla="*/ 1364190 h 2630635"/>
              <a:gd name="connsiteX205" fmla="*/ 11641862 w 13053818"/>
              <a:gd name="connsiteY205" fmla="*/ 1364190 h 2630635"/>
              <a:gd name="connsiteX206" fmla="*/ 11641862 w 13053818"/>
              <a:gd name="connsiteY206" fmla="*/ 1370599 h 2630635"/>
              <a:gd name="connsiteX207" fmla="*/ 11616229 w 13053818"/>
              <a:gd name="connsiteY207" fmla="*/ 1370599 h 2630635"/>
              <a:gd name="connsiteX208" fmla="*/ 11616229 w 13053818"/>
              <a:gd name="connsiteY208" fmla="*/ 1405845 h 2630635"/>
              <a:gd name="connsiteX209" fmla="*/ 11602610 w 13053818"/>
              <a:gd name="connsiteY209" fmla="*/ 1405845 h 2630635"/>
              <a:gd name="connsiteX210" fmla="*/ 11602610 w 13053818"/>
              <a:gd name="connsiteY210" fmla="*/ 1397835 h 2630635"/>
              <a:gd name="connsiteX211" fmla="*/ 11561757 w 13053818"/>
              <a:gd name="connsiteY211" fmla="*/ 1397835 h 2630635"/>
              <a:gd name="connsiteX212" fmla="*/ 11561757 w 13053818"/>
              <a:gd name="connsiteY212" fmla="*/ 1323337 h 2630635"/>
              <a:gd name="connsiteX213" fmla="*/ 11549741 w 13053818"/>
              <a:gd name="connsiteY213" fmla="*/ 1323337 h 2630635"/>
              <a:gd name="connsiteX214" fmla="*/ 11549741 w 13053818"/>
              <a:gd name="connsiteY214" fmla="*/ 1345766 h 2630635"/>
              <a:gd name="connsiteX215" fmla="*/ 11536124 w 13053818"/>
              <a:gd name="connsiteY215" fmla="*/ 1345766 h 2630635"/>
              <a:gd name="connsiteX216" fmla="*/ 11536124 w 13053818"/>
              <a:gd name="connsiteY216" fmla="*/ 1337756 h 2630635"/>
              <a:gd name="connsiteX217" fmla="*/ 11528113 w 13053818"/>
              <a:gd name="connsiteY217" fmla="*/ 1337756 h 2630635"/>
              <a:gd name="connsiteX218" fmla="*/ 11528113 w 13053818"/>
              <a:gd name="connsiteY218" fmla="*/ 1344965 h 2630635"/>
              <a:gd name="connsiteX219" fmla="*/ 11504883 w 13053818"/>
              <a:gd name="connsiteY219" fmla="*/ 1344965 h 2630635"/>
              <a:gd name="connsiteX220" fmla="*/ 11504883 w 13053818"/>
              <a:gd name="connsiteY220" fmla="*/ 1018937 h 2630635"/>
              <a:gd name="connsiteX221" fmla="*/ 11496872 w 13053818"/>
              <a:gd name="connsiteY221" fmla="*/ 1018937 h 2630635"/>
              <a:gd name="connsiteX222" fmla="*/ 11496872 w 13053818"/>
              <a:gd name="connsiteY222" fmla="*/ 1099844 h 2630635"/>
              <a:gd name="connsiteX223" fmla="*/ 11435192 w 13053818"/>
              <a:gd name="connsiteY223" fmla="*/ 1099844 h 2630635"/>
              <a:gd name="connsiteX224" fmla="*/ 11435192 w 13053818"/>
              <a:gd name="connsiteY224" fmla="*/ 1018937 h 2630635"/>
              <a:gd name="connsiteX225" fmla="*/ 11429584 w 13053818"/>
              <a:gd name="connsiteY225" fmla="*/ 1018937 h 2630635"/>
              <a:gd name="connsiteX226" fmla="*/ 11429584 w 13053818"/>
              <a:gd name="connsiteY226" fmla="*/ 1083021 h 2630635"/>
              <a:gd name="connsiteX227" fmla="*/ 11408756 w 13053818"/>
              <a:gd name="connsiteY227" fmla="*/ 1083021 h 2630635"/>
              <a:gd name="connsiteX228" fmla="*/ 11408756 w 13053818"/>
              <a:gd name="connsiteY228" fmla="*/ 1099844 h 2630635"/>
              <a:gd name="connsiteX229" fmla="*/ 11339866 w 13053818"/>
              <a:gd name="connsiteY229" fmla="*/ 1099844 h 2630635"/>
              <a:gd name="connsiteX230" fmla="*/ 11339866 w 13053818"/>
              <a:gd name="connsiteY230" fmla="*/ 1062995 h 2630635"/>
              <a:gd name="connsiteX231" fmla="*/ 11260562 w 13053818"/>
              <a:gd name="connsiteY231" fmla="*/ 1062995 h 2630635"/>
              <a:gd name="connsiteX232" fmla="*/ 11260562 w 13053818"/>
              <a:gd name="connsiteY232" fmla="*/ 1054985 h 2630635"/>
              <a:gd name="connsiteX233" fmla="*/ 11237331 w 13053818"/>
              <a:gd name="connsiteY233" fmla="*/ 1054985 h 2630635"/>
              <a:gd name="connsiteX234" fmla="*/ 11220509 w 13053818"/>
              <a:gd name="connsiteY234" fmla="*/ 1067000 h 2630635"/>
              <a:gd name="connsiteX235" fmla="*/ 11205289 w 13053818"/>
              <a:gd name="connsiteY235" fmla="*/ 1067000 h 2630635"/>
              <a:gd name="connsiteX236" fmla="*/ 11205289 w 13053818"/>
              <a:gd name="connsiteY236" fmla="*/ 1056587 h 2630635"/>
              <a:gd name="connsiteX237" fmla="*/ 11150017 w 13053818"/>
              <a:gd name="connsiteY237" fmla="*/ 1056587 h 2630635"/>
              <a:gd name="connsiteX238" fmla="*/ 11150017 w 13053818"/>
              <a:gd name="connsiteY238" fmla="*/ 1062995 h 2630635"/>
              <a:gd name="connsiteX239" fmla="*/ 11136399 w 13053818"/>
              <a:gd name="connsiteY239" fmla="*/ 1062995 h 2630635"/>
              <a:gd name="connsiteX240" fmla="*/ 11136399 w 13053818"/>
              <a:gd name="connsiteY240" fmla="*/ 1054985 h 2630635"/>
              <a:gd name="connsiteX241" fmla="*/ 11054692 w 13053818"/>
              <a:gd name="connsiteY241" fmla="*/ 1054985 h 2630635"/>
              <a:gd name="connsiteX242" fmla="*/ 11033063 w 13053818"/>
              <a:gd name="connsiteY242" fmla="*/ 1071006 h 2630635"/>
              <a:gd name="connsiteX243" fmla="*/ 10942545 w 13053818"/>
              <a:gd name="connsiteY243" fmla="*/ 1071006 h 2630635"/>
              <a:gd name="connsiteX244" fmla="*/ 10942545 w 13053818"/>
              <a:gd name="connsiteY244" fmla="*/ 1085425 h 2630635"/>
              <a:gd name="connsiteX245" fmla="*/ 10886471 w 13053818"/>
              <a:gd name="connsiteY245" fmla="*/ 1085425 h 2630635"/>
              <a:gd name="connsiteX246" fmla="*/ 10886471 w 13053818"/>
              <a:gd name="connsiteY246" fmla="*/ 1018937 h 2630635"/>
              <a:gd name="connsiteX247" fmla="*/ 10880864 w 13053818"/>
              <a:gd name="connsiteY247" fmla="*/ 1018937 h 2630635"/>
              <a:gd name="connsiteX248" fmla="*/ 10880864 w 13053818"/>
              <a:gd name="connsiteY248" fmla="*/ 1077414 h 2630635"/>
              <a:gd name="connsiteX249" fmla="*/ 10864842 w 13053818"/>
              <a:gd name="connsiteY249" fmla="*/ 1077414 h 2630635"/>
              <a:gd name="connsiteX250" fmla="*/ 10864842 w 13053818"/>
              <a:gd name="connsiteY250" fmla="*/ 1103849 h 2630635"/>
              <a:gd name="connsiteX251" fmla="*/ 10841612 w 13053818"/>
              <a:gd name="connsiteY251" fmla="*/ 1103849 h 2630635"/>
              <a:gd name="connsiteX252" fmla="*/ 10841612 w 13053818"/>
              <a:gd name="connsiteY252" fmla="*/ 1133488 h 2630635"/>
              <a:gd name="connsiteX253" fmla="*/ 10810372 w 13053818"/>
              <a:gd name="connsiteY253" fmla="*/ 1133488 h 2630635"/>
              <a:gd name="connsiteX254" fmla="*/ 10810372 w 13053818"/>
              <a:gd name="connsiteY254" fmla="*/ 1125477 h 2630635"/>
              <a:gd name="connsiteX255" fmla="*/ 10787141 w 13053818"/>
              <a:gd name="connsiteY255" fmla="*/ 1125477 h 2630635"/>
              <a:gd name="connsiteX256" fmla="*/ 10787141 w 13053818"/>
              <a:gd name="connsiteY256" fmla="*/ 1147907 h 2630635"/>
              <a:gd name="connsiteX257" fmla="*/ 10767915 w 13053818"/>
              <a:gd name="connsiteY257" fmla="*/ 1166331 h 2630635"/>
              <a:gd name="connsiteX258" fmla="*/ 10767915 w 13053818"/>
              <a:gd name="connsiteY258" fmla="*/ 1339358 h 2630635"/>
              <a:gd name="connsiteX259" fmla="*/ 10760706 w 13053818"/>
              <a:gd name="connsiteY259" fmla="*/ 1347368 h 2630635"/>
              <a:gd name="connsiteX260" fmla="*/ 10760706 w 13053818"/>
              <a:gd name="connsiteY260" fmla="*/ 1377808 h 2630635"/>
              <a:gd name="connsiteX261" fmla="*/ 10753496 w 13053818"/>
              <a:gd name="connsiteY261" fmla="*/ 1377808 h 2630635"/>
              <a:gd name="connsiteX262" fmla="*/ 10753496 w 13053818"/>
              <a:gd name="connsiteY262" fmla="*/ 1385819 h 2630635"/>
              <a:gd name="connsiteX263" fmla="*/ 10731067 w 13053818"/>
              <a:gd name="connsiteY263" fmla="*/ 1385819 h 2630635"/>
              <a:gd name="connsiteX264" fmla="*/ 10731067 w 13053818"/>
              <a:gd name="connsiteY264" fmla="*/ 785831 h 2630635"/>
              <a:gd name="connsiteX265" fmla="*/ 10695020 w 13053818"/>
              <a:gd name="connsiteY265" fmla="*/ 785831 h 2630635"/>
              <a:gd name="connsiteX266" fmla="*/ 10695020 w 13053818"/>
              <a:gd name="connsiteY266" fmla="*/ 777020 h 2630635"/>
              <a:gd name="connsiteX267" fmla="*/ 10680601 w 13053818"/>
              <a:gd name="connsiteY267" fmla="*/ 777020 h 2630635"/>
              <a:gd name="connsiteX268" fmla="*/ 10680601 w 13053818"/>
              <a:gd name="connsiteY268" fmla="*/ 785030 h 2630635"/>
              <a:gd name="connsiteX269" fmla="*/ 10646156 w 13053818"/>
              <a:gd name="connsiteY269" fmla="*/ 785030 h 2630635"/>
              <a:gd name="connsiteX270" fmla="*/ 10646156 w 13053818"/>
              <a:gd name="connsiteY270" fmla="*/ 563940 h 2630635"/>
              <a:gd name="connsiteX271" fmla="*/ 10595689 w 13053818"/>
              <a:gd name="connsiteY271" fmla="*/ 563940 h 2630635"/>
              <a:gd name="connsiteX272" fmla="*/ 10595689 w 13053818"/>
              <a:gd name="connsiteY272" fmla="*/ 504662 h 2630635"/>
              <a:gd name="connsiteX273" fmla="*/ 10588480 w 13053818"/>
              <a:gd name="connsiteY273" fmla="*/ 504662 h 2630635"/>
              <a:gd name="connsiteX274" fmla="*/ 10588480 w 13053818"/>
              <a:gd name="connsiteY274" fmla="*/ 541511 h 2630635"/>
              <a:gd name="connsiteX275" fmla="*/ 10547626 w 13053818"/>
              <a:gd name="connsiteY275" fmla="*/ 541511 h 2630635"/>
              <a:gd name="connsiteX276" fmla="*/ 10547626 w 13053818"/>
              <a:gd name="connsiteY276" fmla="*/ 528694 h 2630635"/>
              <a:gd name="connsiteX277" fmla="*/ 10542019 w 13053818"/>
              <a:gd name="connsiteY277" fmla="*/ 528694 h 2630635"/>
              <a:gd name="connsiteX278" fmla="*/ 10542019 w 13053818"/>
              <a:gd name="connsiteY278" fmla="*/ 539108 h 2630635"/>
              <a:gd name="connsiteX279" fmla="*/ 10453904 w 13053818"/>
              <a:gd name="connsiteY279" fmla="*/ 539108 h 2630635"/>
              <a:gd name="connsiteX280" fmla="*/ 10453904 w 13053818"/>
              <a:gd name="connsiteY280" fmla="*/ 504662 h 2630635"/>
              <a:gd name="connsiteX281" fmla="*/ 10448296 w 13053818"/>
              <a:gd name="connsiteY281" fmla="*/ 504662 h 2630635"/>
              <a:gd name="connsiteX282" fmla="*/ 10448296 w 13053818"/>
              <a:gd name="connsiteY282" fmla="*/ 552725 h 2630635"/>
              <a:gd name="connsiteX283" fmla="*/ 10435479 w 13053818"/>
              <a:gd name="connsiteY283" fmla="*/ 552725 h 2630635"/>
              <a:gd name="connsiteX284" fmla="*/ 10435479 w 13053818"/>
              <a:gd name="connsiteY284" fmla="*/ 546317 h 2630635"/>
              <a:gd name="connsiteX285" fmla="*/ 10425867 w 13053818"/>
              <a:gd name="connsiteY285" fmla="*/ 546317 h 2630635"/>
              <a:gd name="connsiteX286" fmla="*/ 10425867 w 13053818"/>
              <a:gd name="connsiteY286" fmla="*/ 573553 h 2630635"/>
              <a:gd name="connsiteX287" fmla="*/ 10377804 w 13053818"/>
              <a:gd name="connsiteY287" fmla="*/ 573553 h 2630635"/>
              <a:gd name="connsiteX288" fmla="*/ 10360981 w 13053818"/>
              <a:gd name="connsiteY288" fmla="*/ 585569 h 2630635"/>
              <a:gd name="connsiteX289" fmla="*/ 10360981 w 13053818"/>
              <a:gd name="connsiteY289" fmla="*/ 863533 h 2630635"/>
              <a:gd name="connsiteX290" fmla="*/ 10364185 w 13053818"/>
              <a:gd name="connsiteY290" fmla="*/ 863533 h 2630635"/>
              <a:gd name="connsiteX291" fmla="*/ 10364185 w 13053818"/>
              <a:gd name="connsiteY291" fmla="*/ 877952 h 2630635"/>
              <a:gd name="connsiteX292" fmla="*/ 10360981 w 13053818"/>
              <a:gd name="connsiteY292" fmla="*/ 877952 h 2630635"/>
              <a:gd name="connsiteX293" fmla="*/ 10360981 w 13053818"/>
              <a:gd name="connsiteY293" fmla="*/ 1441091 h 2630635"/>
              <a:gd name="connsiteX294" fmla="*/ 10351369 w 13053818"/>
              <a:gd name="connsiteY294" fmla="*/ 1451505 h 2630635"/>
              <a:gd name="connsiteX295" fmla="*/ 10351369 w 13053818"/>
              <a:gd name="connsiteY295" fmla="*/ 1466725 h 2630635"/>
              <a:gd name="connsiteX296" fmla="*/ 10300101 w 13053818"/>
              <a:gd name="connsiteY296" fmla="*/ 1466725 h 2630635"/>
              <a:gd name="connsiteX297" fmla="*/ 10300101 w 13053818"/>
              <a:gd name="connsiteY297" fmla="*/ 1484348 h 2630635"/>
              <a:gd name="connsiteX298" fmla="*/ 10306510 w 13053818"/>
              <a:gd name="connsiteY298" fmla="*/ 1484348 h 2630635"/>
              <a:gd name="connsiteX299" fmla="*/ 10306510 w 13053818"/>
              <a:gd name="connsiteY299" fmla="*/ 1509181 h 2630635"/>
              <a:gd name="connsiteX300" fmla="*/ 10245630 w 13053818"/>
              <a:gd name="connsiteY300" fmla="*/ 1509181 h 2630635"/>
              <a:gd name="connsiteX301" fmla="*/ 10245630 w 13053818"/>
              <a:gd name="connsiteY301" fmla="*/ 1414657 h 2630635"/>
              <a:gd name="connsiteX302" fmla="*/ 10207180 w 13053818"/>
              <a:gd name="connsiteY302" fmla="*/ 1414657 h 2630635"/>
              <a:gd name="connsiteX303" fmla="*/ 10206379 w 13053818"/>
              <a:gd name="connsiteY303" fmla="*/ 1256850 h 2630635"/>
              <a:gd name="connsiteX304" fmla="*/ 10137489 w 13053818"/>
              <a:gd name="connsiteY304" fmla="*/ 732962 h 2630635"/>
              <a:gd name="connsiteX305" fmla="*/ 9978079 w 13053818"/>
              <a:gd name="connsiteY305" fmla="*/ 485437 h 2630635"/>
              <a:gd name="connsiteX306" fmla="*/ 9818670 w 13053818"/>
              <a:gd name="connsiteY306" fmla="*/ 732962 h 2630635"/>
              <a:gd name="connsiteX307" fmla="*/ 9751381 w 13053818"/>
              <a:gd name="connsiteY307" fmla="*/ 1205582 h 2630635"/>
              <a:gd name="connsiteX308" fmla="*/ 9703318 w 13053818"/>
              <a:gd name="connsiteY308" fmla="*/ 1205582 h 2630635"/>
              <a:gd name="connsiteX309" fmla="*/ 9703318 w 13053818"/>
              <a:gd name="connsiteY309" fmla="*/ 1191163 h 2630635"/>
              <a:gd name="connsiteX310" fmla="*/ 9682491 w 13053818"/>
              <a:gd name="connsiteY310" fmla="*/ 1191163 h 2630635"/>
              <a:gd name="connsiteX311" fmla="*/ 9682491 w 13053818"/>
              <a:gd name="connsiteY311" fmla="*/ 1202378 h 2630635"/>
              <a:gd name="connsiteX312" fmla="*/ 9667271 w 13053818"/>
              <a:gd name="connsiteY312" fmla="*/ 1202378 h 2630635"/>
              <a:gd name="connsiteX313" fmla="*/ 9667271 w 13053818"/>
              <a:gd name="connsiteY313" fmla="*/ 1199174 h 2630635"/>
              <a:gd name="connsiteX314" fmla="*/ 9653653 w 13053818"/>
              <a:gd name="connsiteY314" fmla="*/ 1199174 h 2630635"/>
              <a:gd name="connsiteX315" fmla="*/ 9653653 w 13053818"/>
              <a:gd name="connsiteY315" fmla="*/ 1210389 h 2630635"/>
              <a:gd name="connsiteX316" fmla="*/ 9592774 w 13053818"/>
              <a:gd name="connsiteY316" fmla="*/ 1210389 h 2630635"/>
              <a:gd name="connsiteX317" fmla="*/ 9592774 w 13053818"/>
              <a:gd name="connsiteY317" fmla="*/ 1238425 h 2630635"/>
              <a:gd name="connsiteX318" fmla="*/ 9557527 w 13053818"/>
              <a:gd name="connsiteY318" fmla="*/ 1238425 h 2630635"/>
              <a:gd name="connsiteX319" fmla="*/ 9557527 w 13053818"/>
              <a:gd name="connsiteY319" fmla="*/ 1372201 h 2630635"/>
              <a:gd name="connsiteX320" fmla="*/ 9544711 w 13053818"/>
              <a:gd name="connsiteY320" fmla="*/ 1372201 h 2630635"/>
              <a:gd name="connsiteX321" fmla="*/ 9544711 w 13053818"/>
              <a:gd name="connsiteY321" fmla="*/ 1423468 h 2630635"/>
              <a:gd name="connsiteX322" fmla="*/ 9522281 w 13053818"/>
              <a:gd name="connsiteY322" fmla="*/ 1423468 h 2630635"/>
              <a:gd name="connsiteX323" fmla="*/ 9522281 w 13053818"/>
              <a:gd name="connsiteY323" fmla="*/ 1306515 h 2630635"/>
              <a:gd name="connsiteX324" fmla="*/ 9514270 w 13053818"/>
              <a:gd name="connsiteY324" fmla="*/ 1306515 h 2630635"/>
              <a:gd name="connsiteX325" fmla="*/ 9514270 w 13053818"/>
              <a:gd name="connsiteY325" fmla="*/ 1335353 h 2630635"/>
              <a:gd name="connsiteX326" fmla="*/ 9475819 w 13053818"/>
              <a:gd name="connsiteY326" fmla="*/ 1335353 h 2630635"/>
              <a:gd name="connsiteX327" fmla="*/ 9475819 w 13053818"/>
              <a:gd name="connsiteY327" fmla="*/ 1223205 h 2630635"/>
              <a:gd name="connsiteX328" fmla="*/ 9432563 w 13053818"/>
              <a:gd name="connsiteY328" fmla="*/ 1223205 h 2630635"/>
              <a:gd name="connsiteX329" fmla="*/ 9432563 w 13053818"/>
              <a:gd name="connsiteY329" fmla="*/ 1204781 h 2630635"/>
              <a:gd name="connsiteX330" fmla="*/ 9364474 w 13053818"/>
              <a:gd name="connsiteY330" fmla="*/ 1204781 h 2630635"/>
              <a:gd name="connsiteX331" fmla="*/ 9364474 w 13053818"/>
              <a:gd name="connsiteY331" fmla="*/ 1155917 h 2630635"/>
              <a:gd name="connsiteX332" fmla="*/ 9352458 w 13053818"/>
              <a:gd name="connsiteY332" fmla="*/ 1155917 h 2630635"/>
              <a:gd name="connsiteX333" fmla="*/ 9352458 w 13053818"/>
              <a:gd name="connsiteY333" fmla="*/ 1201577 h 2630635"/>
              <a:gd name="connsiteX334" fmla="*/ 9338039 w 13053818"/>
              <a:gd name="connsiteY334" fmla="*/ 1201577 h 2630635"/>
              <a:gd name="connsiteX335" fmla="*/ 9338039 w 13053818"/>
              <a:gd name="connsiteY335" fmla="*/ 1215996 h 2630635"/>
              <a:gd name="connsiteX336" fmla="*/ 9325222 w 13053818"/>
              <a:gd name="connsiteY336" fmla="*/ 1215996 h 2630635"/>
              <a:gd name="connsiteX337" fmla="*/ 9325222 w 13053818"/>
              <a:gd name="connsiteY337" fmla="*/ 1244033 h 2630635"/>
              <a:gd name="connsiteX338" fmla="*/ 9282766 w 13053818"/>
              <a:gd name="connsiteY338" fmla="*/ 1244033 h 2630635"/>
              <a:gd name="connsiteX339" fmla="*/ 9282766 w 13053818"/>
              <a:gd name="connsiteY339" fmla="*/ 1393028 h 2630635"/>
              <a:gd name="connsiteX340" fmla="*/ 9248322 w 13053818"/>
              <a:gd name="connsiteY340" fmla="*/ 1393028 h 2630635"/>
              <a:gd name="connsiteX341" fmla="*/ 9248322 w 13053818"/>
              <a:gd name="connsiteY341" fmla="*/ 672082 h 2630635"/>
              <a:gd name="connsiteX342" fmla="*/ 9195451 w 13053818"/>
              <a:gd name="connsiteY342" fmla="*/ 672082 h 2630635"/>
              <a:gd name="connsiteX343" fmla="*/ 9195451 w 13053818"/>
              <a:gd name="connsiteY343" fmla="*/ 647250 h 2630635"/>
              <a:gd name="connsiteX344" fmla="*/ 9201059 w 13053818"/>
              <a:gd name="connsiteY344" fmla="*/ 647250 h 2630635"/>
              <a:gd name="connsiteX345" fmla="*/ 9201059 w 13053818"/>
              <a:gd name="connsiteY345" fmla="*/ 292384 h 2630635"/>
              <a:gd name="connsiteX346" fmla="*/ 9191446 w 13053818"/>
              <a:gd name="connsiteY346" fmla="*/ 292384 h 2630635"/>
              <a:gd name="connsiteX347" fmla="*/ 9191446 w 13053818"/>
              <a:gd name="connsiteY347" fmla="*/ 284373 h 2630635"/>
              <a:gd name="connsiteX348" fmla="*/ 9164211 w 13053818"/>
              <a:gd name="connsiteY348" fmla="*/ 284373 h 2630635"/>
              <a:gd name="connsiteX349" fmla="*/ 9164211 w 13053818"/>
              <a:gd name="connsiteY349" fmla="*/ 289981 h 2630635"/>
              <a:gd name="connsiteX350" fmla="*/ 8940718 w 13053818"/>
              <a:gd name="connsiteY350" fmla="*/ 289981 h 2630635"/>
              <a:gd name="connsiteX351" fmla="*/ 8940718 w 13053818"/>
              <a:gd name="connsiteY351" fmla="*/ 297991 h 2630635"/>
              <a:gd name="connsiteX352" fmla="*/ 8891854 w 13053818"/>
              <a:gd name="connsiteY352" fmla="*/ 297991 h 2630635"/>
              <a:gd name="connsiteX353" fmla="*/ 8891854 w 13053818"/>
              <a:gd name="connsiteY353" fmla="*/ 285174 h 2630635"/>
              <a:gd name="connsiteX354" fmla="*/ 8874230 w 13053818"/>
              <a:gd name="connsiteY354" fmla="*/ 285174 h 2630635"/>
              <a:gd name="connsiteX355" fmla="*/ 8874230 w 13053818"/>
              <a:gd name="connsiteY355" fmla="*/ 1401039 h 2630635"/>
              <a:gd name="connsiteX356" fmla="*/ 8817356 w 13053818"/>
              <a:gd name="connsiteY356" fmla="*/ 1401039 h 2630635"/>
              <a:gd name="connsiteX357" fmla="*/ 8817356 w 13053818"/>
              <a:gd name="connsiteY357" fmla="*/ 1415458 h 2630635"/>
              <a:gd name="connsiteX358" fmla="*/ 8802136 w 13053818"/>
              <a:gd name="connsiteY358" fmla="*/ 1415458 h 2630635"/>
              <a:gd name="connsiteX359" fmla="*/ 8802136 w 13053818"/>
              <a:gd name="connsiteY359" fmla="*/ 1409049 h 2630635"/>
              <a:gd name="connsiteX360" fmla="*/ 8746062 w 13053818"/>
              <a:gd name="connsiteY360" fmla="*/ 1409049 h 2630635"/>
              <a:gd name="connsiteX361" fmla="*/ 8746062 w 13053818"/>
              <a:gd name="connsiteY361" fmla="*/ 1354578 h 2630635"/>
              <a:gd name="connsiteX362" fmla="*/ 8739654 w 13053818"/>
              <a:gd name="connsiteY362" fmla="*/ 1354578 h 2630635"/>
              <a:gd name="connsiteX363" fmla="*/ 8739654 w 13053818"/>
              <a:gd name="connsiteY363" fmla="*/ 1438688 h 2630635"/>
              <a:gd name="connsiteX364" fmla="*/ 8678774 w 13053818"/>
              <a:gd name="connsiteY364" fmla="*/ 1438688 h 2630635"/>
              <a:gd name="connsiteX365" fmla="*/ 8678774 w 13053818"/>
              <a:gd name="connsiteY365" fmla="*/ 1563652 h 2630635"/>
              <a:gd name="connsiteX366" fmla="*/ 8673167 w 13053818"/>
              <a:gd name="connsiteY366" fmla="*/ 1563652 h 2630635"/>
              <a:gd name="connsiteX367" fmla="*/ 8644329 w 13053818"/>
              <a:gd name="connsiteY367" fmla="*/ 1303311 h 2630635"/>
              <a:gd name="connsiteX368" fmla="*/ 8644329 w 13053818"/>
              <a:gd name="connsiteY368" fmla="*/ 805057 h 2630635"/>
              <a:gd name="connsiteX369" fmla="*/ 8305484 w 13053818"/>
              <a:gd name="connsiteY369" fmla="*/ 805057 h 2630635"/>
              <a:gd name="connsiteX370" fmla="*/ 8305484 w 13053818"/>
              <a:gd name="connsiteY370" fmla="*/ 1364190 h 2630635"/>
              <a:gd name="connsiteX371" fmla="*/ 8265431 w 13053818"/>
              <a:gd name="connsiteY371" fmla="*/ 1364190 h 2630635"/>
              <a:gd name="connsiteX372" fmla="*/ 8265431 w 13053818"/>
              <a:gd name="connsiteY372" fmla="*/ 1374604 h 2630635"/>
              <a:gd name="connsiteX373" fmla="*/ 8243002 w 13053818"/>
              <a:gd name="connsiteY373" fmla="*/ 1374604 h 2630635"/>
              <a:gd name="connsiteX374" fmla="*/ 8243002 w 13053818"/>
              <a:gd name="connsiteY374" fmla="*/ 1031754 h 2630635"/>
              <a:gd name="connsiteX375" fmla="*/ 8234191 w 13053818"/>
              <a:gd name="connsiteY375" fmla="*/ 1031754 h 2630635"/>
              <a:gd name="connsiteX376" fmla="*/ 8234191 w 13053818"/>
              <a:gd name="connsiteY376" fmla="*/ 867539 h 2630635"/>
              <a:gd name="connsiteX377" fmla="*/ 8181321 w 13053818"/>
              <a:gd name="connsiteY377" fmla="*/ 867539 h 2630635"/>
              <a:gd name="connsiteX378" fmla="*/ 8181321 w 13053818"/>
              <a:gd name="connsiteY378" fmla="*/ 809863 h 2630635"/>
              <a:gd name="connsiteX379" fmla="*/ 8160494 w 13053818"/>
              <a:gd name="connsiteY379" fmla="*/ 809863 h 2630635"/>
              <a:gd name="connsiteX380" fmla="*/ 8160494 w 13053818"/>
              <a:gd name="connsiteY380" fmla="*/ 821078 h 2630635"/>
              <a:gd name="connsiteX381" fmla="*/ 8114033 w 13053818"/>
              <a:gd name="connsiteY381" fmla="*/ 821078 h 2630635"/>
              <a:gd name="connsiteX382" fmla="*/ 8114033 w 13053818"/>
              <a:gd name="connsiteY382" fmla="*/ 809062 h 2630635"/>
              <a:gd name="connsiteX383" fmla="*/ 8060363 w 13053818"/>
              <a:gd name="connsiteY383" fmla="*/ 809062 h 2630635"/>
              <a:gd name="connsiteX384" fmla="*/ 8060363 w 13053818"/>
              <a:gd name="connsiteY384" fmla="*/ 820277 h 2630635"/>
              <a:gd name="connsiteX385" fmla="*/ 8035530 w 13053818"/>
              <a:gd name="connsiteY385" fmla="*/ 820277 h 2630635"/>
              <a:gd name="connsiteX386" fmla="*/ 8035530 w 13053818"/>
              <a:gd name="connsiteY386" fmla="*/ 935628 h 2630635"/>
              <a:gd name="connsiteX387" fmla="*/ 7976252 w 13053818"/>
              <a:gd name="connsiteY387" fmla="*/ 935628 h 2630635"/>
              <a:gd name="connsiteX388" fmla="*/ 7976252 w 13053818"/>
              <a:gd name="connsiteY388" fmla="*/ 1091833 h 2630635"/>
              <a:gd name="connsiteX389" fmla="*/ 7961032 w 13053818"/>
              <a:gd name="connsiteY389" fmla="*/ 1091833 h 2630635"/>
              <a:gd name="connsiteX390" fmla="*/ 7952221 w 13053818"/>
              <a:gd name="connsiteY390" fmla="*/ 1101446 h 2630635"/>
              <a:gd name="connsiteX391" fmla="*/ 7952221 w 13053818"/>
              <a:gd name="connsiteY391" fmla="*/ 1331347 h 2630635"/>
              <a:gd name="connsiteX392" fmla="*/ 7932995 w 13053818"/>
              <a:gd name="connsiteY392" fmla="*/ 1331347 h 2630635"/>
              <a:gd name="connsiteX393" fmla="*/ 7932995 w 13053818"/>
              <a:gd name="connsiteY393" fmla="*/ 1422667 h 2630635"/>
              <a:gd name="connsiteX394" fmla="*/ 7865707 w 13053818"/>
              <a:gd name="connsiteY394" fmla="*/ 1422667 h 2630635"/>
              <a:gd name="connsiteX395" fmla="*/ 7741544 w 13053818"/>
              <a:gd name="connsiteY395" fmla="*/ 416547 h 2630635"/>
              <a:gd name="connsiteX396" fmla="*/ 7155175 w 13053818"/>
              <a:gd name="connsiteY396" fmla="*/ 525490 h 2630635"/>
              <a:gd name="connsiteX397" fmla="*/ 7016593 w 13053818"/>
              <a:gd name="connsiteY397" fmla="*/ 631228 h 2630635"/>
              <a:gd name="connsiteX398" fmla="*/ 6929278 w 13053818"/>
              <a:gd name="connsiteY398" fmla="*/ 1228012 h 2630635"/>
              <a:gd name="connsiteX399" fmla="*/ 6902843 w 13053818"/>
              <a:gd name="connsiteY399" fmla="*/ 1228012 h 2630635"/>
              <a:gd name="connsiteX400" fmla="*/ 6902843 w 13053818"/>
              <a:gd name="connsiteY400" fmla="*/ 1199174 h 2630635"/>
              <a:gd name="connsiteX401" fmla="*/ 6893231 w 13053818"/>
              <a:gd name="connsiteY401" fmla="*/ 1199174 h 2630635"/>
              <a:gd name="connsiteX402" fmla="*/ 6893231 w 13053818"/>
              <a:gd name="connsiteY402" fmla="*/ 1124676 h 2630635"/>
              <a:gd name="connsiteX403" fmla="*/ 6876409 w 13053818"/>
              <a:gd name="connsiteY403" fmla="*/ 1124676 h 2630635"/>
              <a:gd name="connsiteX404" fmla="*/ 6876409 w 13053818"/>
              <a:gd name="connsiteY404" fmla="*/ 1135090 h 2630635"/>
              <a:gd name="connsiteX405" fmla="*/ 6813126 w 13053818"/>
              <a:gd name="connsiteY405" fmla="*/ 1135090 h 2630635"/>
              <a:gd name="connsiteX406" fmla="*/ 6813126 w 13053818"/>
              <a:gd name="connsiteY406" fmla="*/ 1212792 h 2630635"/>
              <a:gd name="connsiteX407" fmla="*/ 6737827 w 13053818"/>
              <a:gd name="connsiteY407" fmla="*/ 1212792 h 2630635"/>
              <a:gd name="connsiteX408" fmla="*/ 6737827 w 13053818"/>
              <a:gd name="connsiteY408" fmla="*/ 1232017 h 2630635"/>
              <a:gd name="connsiteX409" fmla="*/ 6743434 w 13053818"/>
              <a:gd name="connsiteY409" fmla="*/ 1232017 h 2630635"/>
              <a:gd name="connsiteX410" fmla="*/ 6743434 w 13053818"/>
              <a:gd name="connsiteY410" fmla="*/ 1318531 h 2630635"/>
              <a:gd name="connsiteX411" fmla="*/ 6721005 w 13053818"/>
              <a:gd name="connsiteY411" fmla="*/ 1318531 h 2630635"/>
              <a:gd name="connsiteX412" fmla="*/ 6721005 w 13053818"/>
              <a:gd name="connsiteY412" fmla="*/ 1562050 h 2630635"/>
              <a:gd name="connsiteX413" fmla="*/ 6682554 w 13053818"/>
              <a:gd name="connsiteY413" fmla="*/ 1562050 h 2630635"/>
              <a:gd name="connsiteX414" fmla="*/ 6682554 w 13053818"/>
              <a:gd name="connsiteY414" fmla="*/ 1539621 h 2630635"/>
              <a:gd name="connsiteX415" fmla="*/ 6640900 w 13053818"/>
              <a:gd name="connsiteY415" fmla="*/ 1539621 h 2630635"/>
              <a:gd name="connsiteX416" fmla="*/ 6640900 w 13053818"/>
              <a:gd name="connsiteY416" fmla="*/ 1489955 h 2630635"/>
              <a:gd name="connsiteX417" fmla="*/ 6632889 w 13053818"/>
              <a:gd name="connsiteY417" fmla="*/ 1489955 h 2630635"/>
              <a:gd name="connsiteX418" fmla="*/ 6632889 w 13053818"/>
              <a:gd name="connsiteY418" fmla="*/ 1283284 h 2630635"/>
              <a:gd name="connsiteX419" fmla="*/ 6576815 w 13053818"/>
              <a:gd name="connsiteY419" fmla="*/ 1283284 h 2630635"/>
              <a:gd name="connsiteX420" fmla="*/ 6539166 w 13053818"/>
              <a:gd name="connsiteY420" fmla="*/ 620815 h 2630635"/>
              <a:gd name="connsiteX421" fmla="*/ 6497512 w 13053818"/>
              <a:gd name="connsiteY421" fmla="*/ 28838 h 2630635"/>
              <a:gd name="connsiteX422" fmla="*/ 6461464 w 13053818"/>
              <a:gd name="connsiteY422" fmla="*/ 16021 h 2630635"/>
              <a:gd name="connsiteX423" fmla="*/ 6455857 w 13053818"/>
              <a:gd name="connsiteY423" fmla="*/ 16021 h 2630635"/>
              <a:gd name="connsiteX424" fmla="*/ 6455857 w 13053818"/>
              <a:gd name="connsiteY424" fmla="*/ 20026 h 2630635"/>
              <a:gd name="connsiteX425" fmla="*/ 6338102 w 13053818"/>
              <a:gd name="connsiteY425" fmla="*/ 20026 h 2630635"/>
              <a:gd name="connsiteX426" fmla="*/ 6338102 w 13053818"/>
              <a:gd name="connsiteY426" fmla="*/ 0 h 2630635"/>
              <a:gd name="connsiteX427" fmla="*/ 6326087 w 13053818"/>
              <a:gd name="connsiteY427" fmla="*/ 0 h 2630635"/>
              <a:gd name="connsiteX428" fmla="*/ 6326087 w 13053818"/>
              <a:gd name="connsiteY428" fmla="*/ 16021 h 2630635"/>
              <a:gd name="connsiteX429" fmla="*/ 6277223 w 13053818"/>
              <a:gd name="connsiteY429" fmla="*/ 16021 h 2630635"/>
              <a:gd name="connsiteX430" fmla="*/ 6258798 w 13053818"/>
              <a:gd name="connsiteY430" fmla="*/ 686501 h 2630635"/>
              <a:gd name="connsiteX431" fmla="*/ 6258798 w 13053818"/>
              <a:gd name="connsiteY431" fmla="*/ 1188760 h 2630635"/>
              <a:gd name="connsiteX432" fmla="*/ 6236369 w 13053818"/>
              <a:gd name="connsiteY432" fmla="*/ 1188760 h 2630635"/>
              <a:gd name="connsiteX433" fmla="*/ 6236369 w 13053818"/>
              <a:gd name="connsiteY433" fmla="*/ 1272871 h 2630635"/>
              <a:gd name="connsiteX434" fmla="*/ 6221950 w 13053818"/>
              <a:gd name="connsiteY434" fmla="*/ 1272871 h 2630635"/>
              <a:gd name="connsiteX435" fmla="*/ 6221950 w 13053818"/>
              <a:gd name="connsiteY435" fmla="*/ 1292897 h 2630635"/>
              <a:gd name="connsiteX436" fmla="*/ 6175489 w 13053818"/>
              <a:gd name="connsiteY436" fmla="*/ 1292897 h 2630635"/>
              <a:gd name="connsiteX437" fmla="*/ 6175489 w 13053818"/>
              <a:gd name="connsiteY437" fmla="*/ 1256850 h 2630635"/>
              <a:gd name="connsiteX438" fmla="*/ 6153861 w 13053818"/>
              <a:gd name="connsiteY438" fmla="*/ 1256850 h 2630635"/>
              <a:gd name="connsiteX439" fmla="*/ 6153861 w 13053818"/>
              <a:gd name="connsiteY439" fmla="*/ 1273672 h 2630635"/>
              <a:gd name="connsiteX440" fmla="*/ 6047321 w 13053818"/>
              <a:gd name="connsiteY440" fmla="*/ 1273672 h 2630635"/>
              <a:gd name="connsiteX441" fmla="*/ 6047321 w 13053818"/>
              <a:gd name="connsiteY441" fmla="*/ 948445 h 2630635"/>
              <a:gd name="connsiteX442" fmla="*/ 5960807 w 13053818"/>
              <a:gd name="connsiteY442" fmla="*/ 948445 h 2630635"/>
              <a:gd name="connsiteX443" fmla="*/ 5960807 w 13053818"/>
              <a:gd name="connsiteY443" fmla="*/ 930021 h 2630635"/>
              <a:gd name="connsiteX444" fmla="*/ 5924760 w 13053818"/>
              <a:gd name="connsiteY444" fmla="*/ 930021 h 2630635"/>
              <a:gd name="connsiteX445" fmla="*/ 5920755 w 13053818"/>
              <a:gd name="connsiteY445" fmla="*/ 938832 h 2630635"/>
              <a:gd name="connsiteX446" fmla="*/ 5822225 w 13053818"/>
              <a:gd name="connsiteY446" fmla="*/ 938832 h 2630635"/>
              <a:gd name="connsiteX447" fmla="*/ 5822225 w 13053818"/>
              <a:gd name="connsiteY447" fmla="*/ 961262 h 2630635"/>
              <a:gd name="connsiteX448" fmla="*/ 5787780 w 13053818"/>
              <a:gd name="connsiteY448" fmla="*/ 961262 h 2630635"/>
              <a:gd name="connsiteX449" fmla="*/ 5787780 w 13053818"/>
              <a:gd name="connsiteY449" fmla="*/ 1134289 h 2630635"/>
              <a:gd name="connsiteX450" fmla="*/ 5767754 w 13053818"/>
              <a:gd name="connsiteY450" fmla="*/ 1153514 h 2630635"/>
              <a:gd name="connsiteX451" fmla="*/ 5767754 w 13053818"/>
              <a:gd name="connsiteY451" fmla="*/ 1202378 h 2630635"/>
              <a:gd name="connsiteX452" fmla="*/ 5754937 w 13053818"/>
              <a:gd name="connsiteY452" fmla="*/ 1202378 h 2630635"/>
              <a:gd name="connsiteX453" fmla="*/ 5754937 w 13053818"/>
              <a:gd name="connsiteY453" fmla="*/ 1262457 h 2630635"/>
              <a:gd name="connsiteX454" fmla="*/ 5678036 w 13053818"/>
              <a:gd name="connsiteY454" fmla="*/ 1262457 h 2630635"/>
              <a:gd name="connsiteX455" fmla="*/ 5678036 w 13053818"/>
              <a:gd name="connsiteY455" fmla="*/ 1314525 h 2630635"/>
              <a:gd name="connsiteX456" fmla="*/ 5653204 w 13053818"/>
              <a:gd name="connsiteY456" fmla="*/ 1314525 h 2630635"/>
              <a:gd name="connsiteX457" fmla="*/ 5653204 w 13053818"/>
              <a:gd name="connsiteY457" fmla="*/ 1568459 h 2630635"/>
              <a:gd name="connsiteX458" fmla="*/ 5632376 w 13053818"/>
              <a:gd name="connsiteY458" fmla="*/ 1568459 h 2630635"/>
              <a:gd name="connsiteX459" fmla="*/ 5632376 w 13053818"/>
              <a:gd name="connsiteY459" fmla="*/ 904387 h 2630635"/>
              <a:gd name="connsiteX460" fmla="*/ 5577104 w 13053818"/>
              <a:gd name="connsiteY460" fmla="*/ 904387 h 2630635"/>
              <a:gd name="connsiteX461" fmla="*/ 5577104 w 13053818"/>
              <a:gd name="connsiteY461" fmla="*/ 890769 h 2630635"/>
              <a:gd name="connsiteX462" fmla="*/ 5421699 w 13053818"/>
              <a:gd name="connsiteY462" fmla="*/ 890769 h 2630635"/>
              <a:gd name="connsiteX463" fmla="*/ 5421699 w 13053818"/>
              <a:gd name="connsiteY463" fmla="*/ 901984 h 2630635"/>
              <a:gd name="connsiteX464" fmla="*/ 5384050 w 13053818"/>
              <a:gd name="connsiteY464" fmla="*/ 901984 h 2630635"/>
              <a:gd name="connsiteX465" fmla="*/ 5384050 w 13053818"/>
              <a:gd name="connsiteY465" fmla="*/ 1249640 h 2630635"/>
              <a:gd name="connsiteX466" fmla="*/ 5372836 w 13053818"/>
              <a:gd name="connsiteY466" fmla="*/ 1249640 h 2630635"/>
              <a:gd name="connsiteX467" fmla="*/ 5372836 w 13053818"/>
              <a:gd name="connsiteY467" fmla="*/ 1229614 h 2630635"/>
              <a:gd name="connsiteX468" fmla="*/ 5356815 w 13053818"/>
              <a:gd name="connsiteY468" fmla="*/ 1229614 h 2630635"/>
              <a:gd name="connsiteX469" fmla="*/ 5356815 w 13053818"/>
              <a:gd name="connsiteY469" fmla="*/ 1207184 h 2630635"/>
              <a:gd name="connsiteX470" fmla="*/ 5257484 w 13053818"/>
              <a:gd name="connsiteY470" fmla="*/ 1207184 h 2630635"/>
              <a:gd name="connsiteX471" fmla="*/ 5257484 w 13053818"/>
              <a:gd name="connsiteY471" fmla="*/ 1147106 h 2630635"/>
              <a:gd name="connsiteX472" fmla="*/ 5250275 w 13053818"/>
              <a:gd name="connsiteY472" fmla="*/ 1147106 h 2630635"/>
              <a:gd name="connsiteX473" fmla="*/ 5250275 w 13053818"/>
              <a:gd name="connsiteY473" fmla="*/ 1259253 h 2630635"/>
              <a:gd name="connsiteX474" fmla="*/ 5215830 w 13053818"/>
              <a:gd name="connsiteY474" fmla="*/ 1256850 h 2630635"/>
              <a:gd name="connsiteX475" fmla="*/ 5215830 w 13053818"/>
              <a:gd name="connsiteY475" fmla="*/ 986895 h 2630635"/>
              <a:gd name="connsiteX476" fmla="*/ 5211023 w 13053818"/>
              <a:gd name="connsiteY476" fmla="*/ 979686 h 2630635"/>
              <a:gd name="connsiteX477" fmla="*/ 5195002 w 13053818"/>
              <a:gd name="connsiteY477" fmla="*/ 979686 h 2630635"/>
              <a:gd name="connsiteX478" fmla="*/ 5195002 w 13053818"/>
              <a:gd name="connsiteY478" fmla="*/ 967670 h 2630635"/>
              <a:gd name="connsiteX479" fmla="*/ 5149342 w 13053818"/>
              <a:gd name="connsiteY479" fmla="*/ 967670 h 2630635"/>
              <a:gd name="connsiteX480" fmla="*/ 5149342 w 13053818"/>
              <a:gd name="connsiteY480" fmla="*/ 950047 h 2630635"/>
              <a:gd name="connsiteX481" fmla="*/ 5046007 w 13053818"/>
              <a:gd name="connsiteY481" fmla="*/ 950047 h 2630635"/>
              <a:gd name="connsiteX482" fmla="*/ 5046007 w 13053818"/>
              <a:gd name="connsiteY482" fmla="*/ 954052 h 2630635"/>
              <a:gd name="connsiteX483" fmla="*/ 5040399 w 13053818"/>
              <a:gd name="connsiteY483" fmla="*/ 954052 h 2630635"/>
              <a:gd name="connsiteX484" fmla="*/ 5040399 w 13053818"/>
              <a:gd name="connsiteY484" fmla="*/ 942837 h 2630635"/>
              <a:gd name="connsiteX485" fmla="*/ 5025179 w 13053818"/>
              <a:gd name="connsiteY485" fmla="*/ 942837 h 2630635"/>
              <a:gd name="connsiteX486" fmla="*/ 5025179 w 13053818"/>
              <a:gd name="connsiteY486" fmla="*/ 971675 h 2630635"/>
              <a:gd name="connsiteX487" fmla="*/ 4974713 w 13053818"/>
              <a:gd name="connsiteY487" fmla="*/ 971675 h 2630635"/>
              <a:gd name="connsiteX488" fmla="*/ 4974713 w 13053818"/>
              <a:gd name="connsiteY488" fmla="*/ 983691 h 2630635"/>
              <a:gd name="connsiteX489" fmla="*/ 4836932 w 13053818"/>
              <a:gd name="connsiteY489" fmla="*/ 983691 h 2630635"/>
              <a:gd name="connsiteX490" fmla="*/ 4836932 w 13053818"/>
              <a:gd name="connsiteY490" fmla="*/ 997309 h 2630635"/>
              <a:gd name="connsiteX491" fmla="*/ 4777654 w 13053818"/>
              <a:gd name="connsiteY491" fmla="*/ 997309 h 2630635"/>
              <a:gd name="connsiteX492" fmla="*/ 4777654 w 13053818"/>
              <a:gd name="connsiteY492" fmla="*/ 1199174 h 2630635"/>
              <a:gd name="connsiteX493" fmla="*/ 4728790 w 13053818"/>
              <a:gd name="connsiteY493" fmla="*/ 1199174 h 2630635"/>
              <a:gd name="connsiteX494" fmla="*/ 4728790 w 13053818"/>
              <a:gd name="connsiteY494" fmla="*/ 1181551 h 2630635"/>
              <a:gd name="connsiteX495" fmla="*/ 4659900 w 13053818"/>
              <a:gd name="connsiteY495" fmla="*/ 1181551 h 2630635"/>
              <a:gd name="connsiteX496" fmla="*/ 4659900 w 13053818"/>
              <a:gd name="connsiteY496" fmla="*/ 1189561 h 2630635"/>
              <a:gd name="connsiteX497" fmla="*/ 4643879 w 13053818"/>
              <a:gd name="connsiteY497" fmla="*/ 1189561 h 2630635"/>
              <a:gd name="connsiteX498" fmla="*/ 4643879 w 13053818"/>
              <a:gd name="connsiteY498" fmla="*/ 1173540 h 2630635"/>
              <a:gd name="connsiteX499" fmla="*/ 4611837 w 13053818"/>
              <a:gd name="connsiteY499" fmla="*/ 1173540 h 2630635"/>
              <a:gd name="connsiteX500" fmla="*/ 4611837 w 13053818"/>
              <a:gd name="connsiteY500" fmla="*/ 1191964 h 2630635"/>
              <a:gd name="connsiteX501" fmla="*/ 4582198 w 13053818"/>
              <a:gd name="connsiteY501" fmla="*/ 1191964 h 2630635"/>
              <a:gd name="connsiteX502" fmla="*/ 4582198 w 13053818"/>
              <a:gd name="connsiteY502" fmla="*/ 1058189 h 2630635"/>
              <a:gd name="connsiteX503" fmla="*/ 4574988 w 13053818"/>
              <a:gd name="connsiteY503" fmla="*/ 1058189 h 2630635"/>
              <a:gd name="connsiteX504" fmla="*/ 4574988 w 13053818"/>
              <a:gd name="connsiteY504" fmla="*/ 1067801 h 2630635"/>
              <a:gd name="connsiteX505" fmla="*/ 4552559 w 13053818"/>
              <a:gd name="connsiteY505" fmla="*/ 1067801 h 2630635"/>
              <a:gd name="connsiteX506" fmla="*/ 4552559 w 13053818"/>
              <a:gd name="connsiteY506" fmla="*/ 945241 h 2630635"/>
              <a:gd name="connsiteX507" fmla="*/ 4534936 w 13053818"/>
              <a:gd name="connsiteY507" fmla="*/ 945241 h 2630635"/>
              <a:gd name="connsiteX508" fmla="*/ 4534936 w 13053818"/>
              <a:gd name="connsiteY508" fmla="*/ 953251 h 2630635"/>
              <a:gd name="connsiteX509" fmla="*/ 4518114 w 13053818"/>
              <a:gd name="connsiteY509" fmla="*/ 953251 h 2630635"/>
              <a:gd name="connsiteX510" fmla="*/ 4518114 w 13053818"/>
              <a:gd name="connsiteY510" fmla="*/ 949246 h 2630635"/>
              <a:gd name="connsiteX511" fmla="*/ 4500491 w 13053818"/>
              <a:gd name="connsiteY511" fmla="*/ 949246 h 2630635"/>
              <a:gd name="connsiteX512" fmla="*/ 4500491 w 13053818"/>
              <a:gd name="connsiteY512" fmla="*/ 952450 h 2630635"/>
              <a:gd name="connsiteX513" fmla="*/ 4450024 w 13053818"/>
              <a:gd name="connsiteY513" fmla="*/ 952450 h 2630635"/>
              <a:gd name="connsiteX514" fmla="*/ 4450024 w 13053818"/>
              <a:gd name="connsiteY514" fmla="*/ 966068 h 2630635"/>
              <a:gd name="connsiteX515" fmla="*/ 4396354 w 13053818"/>
              <a:gd name="connsiteY515" fmla="*/ 966068 h 2630635"/>
              <a:gd name="connsiteX516" fmla="*/ 4396354 w 13053818"/>
              <a:gd name="connsiteY516" fmla="*/ 913199 h 2630635"/>
              <a:gd name="connsiteX517" fmla="*/ 4393150 w 13053818"/>
              <a:gd name="connsiteY517" fmla="*/ 913199 h 2630635"/>
              <a:gd name="connsiteX518" fmla="*/ 4393150 w 13053818"/>
              <a:gd name="connsiteY518" fmla="*/ 966869 h 2630635"/>
              <a:gd name="connsiteX519" fmla="*/ 4365914 w 13053818"/>
              <a:gd name="connsiteY519" fmla="*/ 966869 h 2630635"/>
              <a:gd name="connsiteX520" fmla="*/ 4365914 w 13053818"/>
              <a:gd name="connsiteY520" fmla="*/ 986895 h 2630635"/>
              <a:gd name="connsiteX521" fmla="*/ 4336275 w 13053818"/>
              <a:gd name="connsiteY521" fmla="*/ 986895 h 2630635"/>
              <a:gd name="connsiteX522" fmla="*/ 4281003 w 13053818"/>
              <a:gd name="connsiteY522" fmla="*/ 1003717 h 2630635"/>
              <a:gd name="connsiteX523" fmla="*/ 4281003 w 13053818"/>
              <a:gd name="connsiteY523" fmla="*/ 1022141 h 2630635"/>
              <a:gd name="connsiteX524" fmla="*/ 4272992 w 13053818"/>
              <a:gd name="connsiteY524" fmla="*/ 1022141 h 2630635"/>
              <a:gd name="connsiteX525" fmla="*/ 4272992 w 13053818"/>
              <a:gd name="connsiteY525" fmla="*/ 1012529 h 2630635"/>
              <a:gd name="connsiteX526" fmla="*/ 4224128 w 13053818"/>
              <a:gd name="connsiteY526" fmla="*/ 1012529 h 2630635"/>
              <a:gd name="connsiteX527" fmla="*/ 4224128 w 13053818"/>
              <a:gd name="connsiteY527" fmla="*/ 461406 h 2630635"/>
              <a:gd name="connsiteX528" fmla="*/ 4081541 w 13053818"/>
              <a:gd name="connsiteY528" fmla="*/ 461406 h 2630635"/>
              <a:gd name="connsiteX529" fmla="*/ 4081541 w 13053818"/>
              <a:gd name="connsiteY529" fmla="*/ 437374 h 2630635"/>
              <a:gd name="connsiteX530" fmla="*/ 4073530 w 13053818"/>
              <a:gd name="connsiteY530" fmla="*/ 437374 h 2630635"/>
              <a:gd name="connsiteX531" fmla="*/ 4073530 w 13053818"/>
              <a:gd name="connsiteY531" fmla="*/ 449390 h 2630635"/>
              <a:gd name="connsiteX532" fmla="*/ 3959781 w 13053818"/>
              <a:gd name="connsiteY532" fmla="*/ 449390 h 2630635"/>
              <a:gd name="connsiteX533" fmla="*/ 3959781 w 13053818"/>
              <a:gd name="connsiteY533" fmla="*/ 781826 h 2630635"/>
              <a:gd name="connsiteX534" fmla="*/ 3886885 w 13053818"/>
              <a:gd name="connsiteY534" fmla="*/ 781826 h 2630635"/>
              <a:gd name="connsiteX535" fmla="*/ 3886885 w 13053818"/>
              <a:gd name="connsiteY535" fmla="*/ 1120671 h 2630635"/>
              <a:gd name="connsiteX536" fmla="*/ 3850838 w 13053818"/>
              <a:gd name="connsiteY536" fmla="*/ 1120671 h 2630635"/>
              <a:gd name="connsiteX537" fmla="*/ 3850838 w 13053818"/>
              <a:gd name="connsiteY537" fmla="*/ 759397 h 2630635"/>
              <a:gd name="connsiteX538" fmla="*/ 3572072 w 13053818"/>
              <a:gd name="connsiteY538" fmla="*/ 759397 h 2630635"/>
              <a:gd name="connsiteX539" fmla="*/ 3572072 w 13053818"/>
              <a:gd name="connsiteY539" fmla="*/ 1132687 h 2630635"/>
              <a:gd name="connsiteX540" fmla="*/ 3560057 w 13053818"/>
              <a:gd name="connsiteY540" fmla="*/ 1132687 h 2630635"/>
              <a:gd name="connsiteX541" fmla="*/ 3560057 w 13053818"/>
              <a:gd name="connsiteY541" fmla="*/ 1173540 h 2630635"/>
              <a:gd name="connsiteX542" fmla="*/ 3519203 w 13053818"/>
              <a:gd name="connsiteY542" fmla="*/ 1173540 h 2630635"/>
              <a:gd name="connsiteX543" fmla="*/ 3519203 w 13053818"/>
              <a:gd name="connsiteY543" fmla="*/ 1115063 h 2630635"/>
              <a:gd name="connsiteX544" fmla="*/ 3509590 w 13053818"/>
              <a:gd name="connsiteY544" fmla="*/ 1115063 h 2630635"/>
              <a:gd name="connsiteX545" fmla="*/ 3509590 w 13053818"/>
              <a:gd name="connsiteY545" fmla="*/ 1275274 h 2630635"/>
              <a:gd name="connsiteX546" fmla="*/ 3484758 w 13053818"/>
              <a:gd name="connsiteY546" fmla="*/ 1275274 h 2630635"/>
              <a:gd name="connsiteX547" fmla="*/ 3484758 w 13053818"/>
              <a:gd name="connsiteY547" fmla="*/ 1452306 h 2630635"/>
              <a:gd name="connsiteX548" fmla="*/ 3462328 w 13053818"/>
              <a:gd name="connsiteY548" fmla="*/ 1452306 h 2630635"/>
              <a:gd name="connsiteX549" fmla="*/ 3462328 w 13053818"/>
              <a:gd name="connsiteY549" fmla="*/ 1422667 h 2630635"/>
              <a:gd name="connsiteX550" fmla="*/ 3432689 w 13053818"/>
              <a:gd name="connsiteY550" fmla="*/ 1422667 h 2630635"/>
              <a:gd name="connsiteX551" fmla="*/ 3432689 w 13053818"/>
              <a:gd name="connsiteY551" fmla="*/ 1161524 h 2630635"/>
              <a:gd name="connsiteX552" fmla="*/ 3405454 w 13053818"/>
              <a:gd name="connsiteY552" fmla="*/ 1161524 h 2630635"/>
              <a:gd name="connsiteX553" fmla="*/ 3405454 w 13053818"/>
              <a:gd name="connsiteY553" fmla="*/ 990099 h 2630635"/>
              <a:gd name="connsiteX554" fmla="*/ 3380621 w 13053818"/>
              <a:gd name="connsiteY554" fmla="*/ 990099 h 2630635"/>
              <a:gd name="connsiteX555" fmla="*/ 3380621 w 13053818"/>
              <a:gd name="connsiteY555" fmla="*/ 903586 h 2630635"/>
              <a:gd name="connsiteX556" fmla="*/ 3377417 w 13053818"/>
              <a:gd name="connsiteY556" fmla="*/ 903586 h 2630635"/>
              <a:gd name="connsiteX557" fmla="*/ 3377417 w 13053818"/>
              <a:gd name="connsiteY557" fmla="*/ 955654 h 2630635"/>
              <a:gd name="connsiteX558" fmla="*/ 3351783 w 13053818"/>
              <a:gd name="connsiteY558" fmla="*/ 938832 h 2630635"/>
              <a:gd name="connsiteX559" fmla="*/ 3351783 w 13053818"/>
              <a:gd name="connsiteY559" fmla="*/ 909193 h 2630635"/>
              <a:gd name="connsiteX560" fmla="*/ 3338165 w 13053818"/>
              <a:gd name="connsiteY560" fmla="*/ 893172 h 2630635"/>
              <a:gd name="connsiteX561" fmla="*/ 3338165 w 13053818"/>
              <a:gd name="connsiteY561" fmla="*/ 873146 h 2630635"/>
              <a:gd name="connsiteX562" fmla="*/ 3330155 w 13053818"/>
              <a:gd name="connsiteY562" fmla="*/ 873146 h 2630635"/>
              <a:gd name="connsiteX563" fmla="*/ 3236432 w 13053818"/>
              <a:gd name="connsiteY563" fmla="*/ 961262 h 2630635"/>
              <a:gd name="connsiteX564" fmla="*/ 3236432 w 13053818"/>
              <a:gd name="connsiteY564" fmla="*/ 968471 h 2630635"/>
              <a:gd name="connsiteX565" fmla="*/ 3224416 w 13053818"/>
              <a:gd name="connsiteY565" fmla="*/ 978885 h 2630635"/>
              <a:gd name="connsiteX566" fmla="*/ 3224416 w 13053818"/>
              <a:gd name="connsiteY566" fmla="*/ 991702 h 2630635"/>
              <a:gd name="connsiteX567" fmla="*/ 3193976 w 13053818"/>
              <a:gd name="connsiteY567" fmla="*/ 991702 h 2630635"/>
              <a:gd name="connsiteX568" fmla="*/ 3193976 w 13053818"/>
              <a:gd name="connsiteY568" fmla="*/ 1124676 h 2630635"/>
              <a:gd name="connsiteX569" fmla="*/ 3181960 w 13053818"/>
              <a:gd name="connsiteY569" fmla="*/ 1124676 h 2630635"/>
              <a:gd name="connsiteX570" fmla="*/ 3181960 w 13053818"/>
              <a:gd name="connsiteY570" fmla="*/ 1271268 h 2630635"/>
              <a:gd name="connsiteX571" fmla="*/ 3174751 w 13053818"/>
              <a:gd name="connsiteY571" fmla="*/ 1271268 h 2630635"/>
              <a:gd name="connsiteX572" fmla="*/ 3174751 w 13053818"/>
              <a:gd name="connsiteY572" fmla="*/ 1284085 h 2630635"/>
              <a:gd name="connsiteX573" fmla="*/ 3153923 w 13053818"/>
              <a:gd name="connsiteY573" fmla="*/ 1306515 h 2630635"/>
              <a:gd name="connsiteX574" fmla="*/ 3153923 w 13053818"/>
              <a:gd name="connsiteY574" fmla="*/ 1322536 h 2630635"/>
              <a:gd name="connsiteX575" fmla="*/ 3126688 w 13053818"/>
              <a:gd name="connsiteY575" fmla="*/ 1322536 h 2630635"/>
              <a:gd name="connsiteX576" fmla="*/ 3126688 w 13053818"/>
              <a:gd name="connsiteY576" fmla="*/ 1340159 h 2630635"/>
              <a:gd name="connsiteX577" fmla="*/ 3132295 w 13053818"/>
              <a:gd name="connsiteY577" fmla="*/ 1340159 h 2630635"/>
              <a:gd name="connsiteX578" fmla="*/ 3132295 w 13053818"/>
              <a:gd name="connsiteY578" fmla="*/ 1390625 h 2630635"/>
              <a:gd name="connsiteX579" fmla="*/ 3092242 w 13053818"/>
              <a:gd name="connsiteY579" fmla="*/ 1390625 h 2630635"/>
              <a:gd name="connsiteX580" fmla="*/ 3092242 w 13053818"/>
              <a:gd name="connsiteY580" fmla="*/ 1419463 h 2630635"/>
              <a:gd name="connsiteX581" fmla="*/ 3089038 w 13053818"/>
              <a:gd name="connsiteY581" fmla="*/ 1416259 h 2630635"/>
              <a:gd name="connsiteX582" fmla="*/ 3082630 w 13053818"/>
              <a:gd name="connsiteY582" fmla="*/ 1407447 h 2630635"/>
              <a:gd name="connsiteX583" fmla="*/ 3061001 w 13053818"/>
              <a:gd name="connsiteY583" fmla="*/ 1407447 h 2630635"/>
              <a:gd name="connsiteX584" fmla="*/ 3061001 w 13053818"/>
              <a:gd name="connsiteY584" fmla="*/ 1398636 h 2630635"/>
              <a:gd name="connsiteX585" fmla="*/ 3042577 w 13053818"/>
              <a:gd name="connsiteY585" fmla="*/ 1398636 h 2630635"/>
              <a:gd name="connsiteX586" fmla="*/ 3042577 w 13053818"/>
              <a:gd name="connsiteY586" fmla="*/ 1391426 h 2630635"/>
              <a:gd name="connsiteX587" fmla="*/ 3027357 w 13053818"/>
              <a:gd name="connsiteY587" fmla="*/ 1391426 h 2630635"/>
              <a:gd name="connsiteX588" fmla="*/ 3019347 w 13053818"/>
              <a:gd name="connsiteY588" fmla="*/ 1384217 h 2630635"/>
              <a:gd name="connsiteX589" fmla="*/ 3019347 w 13053818"/>
              <a:gd name="connsiteY589" fmla="*/ 1374604 h 2630635"/>
              <a:gd name="connsiteX590" fmla="*/ 2991310 w 13053818"/>
              <a:gd name="connsiteY590" fmla="*/ 1374604 h 2630635"/>
              <a:gd name="connsiteX591" fmla="*/ 2991310 w 13053818"/>
              <a:gd name="connsiteY591" fmla="*/ 1368997 h 2630635"/>
              <a:gd name="connsiteX592" fmla="*/ 2982499 w 13053818"/>
              <a:gd name="connsiteY592" fmla="*/ 1368997 h 2630635"/>
              <a:gd name="connsiteX593" fmla="*/ 2982499 w 13053818"/>
              <a:gd name="connsiteY593" fmla="*/ 1374604 h 2630635"/>
              <a:gd name="connsiteX594" fmla="*/ 2944048 w 13053818"/>
              <a:gd name="connsiteY594" fmla="*/ 1374604 h 2630635"/>
              <a:gd name="connsiteX595" fmla="*/ 2944048 w 13053818"/>
              <a:gd name="connsiteY595" fmla="*/ 1408248 h 2630635"/>
              <a:gd name="connsiteX596" fmla="*/ 2916812 w 13053818"/>
              <a:gd name="connsiteY596" fmla="*/ 1408248 h 2630635"/>
              <a:gd name="connsiteX597" fmla="*/ 2916812 w 13053818"/>
              <a:gd name="connsiteY597" fmla="*/ 1429076 h 2630635"/>
              <a:gd name="connsiteX598" fmla="*/ 2906399 w 13053818"/>
              <a:gd name="connsiteY598" fmla="*/ 1429076 h 2630635"/>
              <a:gd name="connsiteX599" fmla="*/ 2906399 w 13053818"/>
              <a:gd name="connsiteY599" fmla="*/ 1437887 h 2630635"/>
              <a:gd name="connsiteX600" fmla="*/ 2859938 w 13053818"/>
              <a:gd name="connsiteY600" fmla="*/ 1437887 h 2630635"/>
              <a:gd name="connsiteX601" fmla="*/ 2859938 w 13053818"/>
              <a:gd name="connsiteY601" fmla="*/ 1335353 h 2630635"/>
              <a:gd name="connsiteX602" fmla="*/ 2857535 w 13053818"/>
              <a:gd name="connsiteY602" fmla="*/ 1335353 h 2630635"/>
              <a:gd name="connsiteX603" fmla="*/ 2857535 w 13053818"/>
              <a:gd name="connsiteY603" fmla="*/ 1254446 h 2630635"/>
              <a:gd name="connsiteX604" fmla="*/ 2861540 w 13053818"/>
              <a:gd name="connsiteY604" fmla="*/ 1254446 h 2630635"/>
              <a:gd name="connsiteX605" fmla="*/ 2861540 w 13053818"/>
              <a:gd name="connsiteY605" fmla="*/ 1236022 h 2630635"/>
              <a:gd name="connsiteX606" fmla="*/ 2853529 w 13053818"/>
              <a:gd name="connsiteY606" fmla="*/ 1210389 h 2630635"/>
              <a:gd name="connsiteX607" fmla="*/ 2841513 w 13053818"/>
              <a:gd name="connsiteY607" fmla="*/ 1210389 h 2630635"/>
              <a:gd name="connsiteX608" fmla="*/ 2841513 w 13053818"/>
              <a:gd name="connsiteY608" fmla="*/ 1195169 h 2630635"/>
              <a:gd name="connsiteX609" fmla="*/ 2763011 w 13053818"/>
              <a:gd name="connsiteY609" fmla="*/ 1159922 h 2630635"/>
              <a:gd name="connsiteX610" fmla="*/ 2686911 w 13053818"/>
              <a:gd name="connsiteY610" fmla="*/ 1151111 h 2630635"/>
              <a:gd name="connsiteX611" fmla="*/ 2682905 w 13053818"/>
              <a:gd name="connsiteY611" fmla="*/ 1157519 h 2630635"/>
              <a:gd name="connsiteX612" fmla="*/ 2673293 w 13053818"/>
              <a:gd name="connsiteY612" fmla="*/ 1157519 h 2630635"/>
              <a:gd name="connsiteX613" fmla="*/ 2673293 w 13053818"/>
              <a:gd name="connsiteY613" fmla="*/ 1114262 h 2630635"/>
              <a:gd name="connsiteX614" fmla="*/ 2669287 w 13053818"/>
              <a:gd name="connsiteY614" fmla="*/ 1114262 h 2630635"/>
              <a:gd name="connsiteX615" fmla="*/ 2669287 w 13053818"/>
              <a:gd name="connsiteY615" fmla="*/ 1157519 h 2630635"/>
              <a:gd name="connsiteX616" fmla="*/ 2652465 w 13053818"/>
              <a:gd name="connsiteY616" fmla="*/ 1157519 h 2630635"/>
              <a:gd name="connsiteX617" fmla="*/ 2652465 w 13053818"/>
              <a:gd name="connsiteY617" fmla="*/ 1121472 h 2630635"/>
              <a:gd name="connsiteX618" fmla="*/ 2646858 w 13053818"/>
              <a:gd name="connsiteY618" fmla="*/ 1121472 h 2630635"/>
              <a:gd name="connsiteX619" fmla="*/ 2634842 w 13053818"/>
              <a:gd name="connsiteY619" fmla="*/ 1109456 h 2630635"/>
              <a:gd name="connsiteX620" fmla="*/ 2631638 w 13053818"/>
              <a:gd name="connsiteY620" fmla="*/ 1109456 h 2630635"/>
              <a:gd name="connsiteX621" fmla="*/ 2631638 w 13053818"/>
              <a:gd name="connsiteY621" fmla="*/ 1134289 h 2630635"/>
              <a:gd name="connsiteX622" fmla="*/ 2612413 w 13053818"/>
              <a:gd name="connsiteY622" fmla="*/ 1134289 h 2630635"/>
              <a:gd name="connsiteX623" fmla="*/ 2612413 w 13053818"/>
              <a:gd name="connsiteY623" fmla="*/ 1142299 h 2630635"/>
              <a:gd name="connsiteX624" fmla="*/ 2617219 w 13053818"/>
              <a:gd name="connsiteY624" fmla="*/ 1145503 h 2630635"/>
              <a:gd name="connsiteX625" fmla="*/ 2617219 w 13053818"/>
              <a:gd name="connsiteY625" fmla="*/ 1150310 h 2630635"/>
              <a:gd name="connsiteX626" fmla="*/ 2545124 w 13053818"/>
              <a:gd name="connsiteY626" fmla="*/ 1150310 h 2630635"/>
              <a:gd name="connsiteX627" fmla="*/ 2545124 w 13053818"/>
              <a:gd name="connsiteY627" fmla="*/ 1157519 h 2630635"/>
              <a:gd name="connsiteX628" fmla="*/ 2473030 w 13053818"/>
              <a:gd name="connsiteY628" fmla="*/ 1171137 h 2630635"/>
              <a:gd name="connsiteX629" fmla="*/ 2415354 w 13053818"/>
              <a:gd name="connsiteY629" fmla="*/ 1192765 h 2630635"/>
              <a:gd name="connsiteX630" fmla="*/ 2408145 w 13053818"/>
              <a:gd name="connsiteY630" fmla="*/ 1192765 h 2630635"/>
              <a:gd name="connsiteX631" fmla="*/ 2408145 w 13053818"/>
              <a:gd name="connsiteY631" fmla="*/ 1207184 h 2630635"/>
              <a:gd name="connsiteX632" fmla="*/ 2400134 w 13053818"/>
              <a:gd name="connsiteY632" fmla="*/ 1207184 h 2630635"/>
              <a:gd name="connsiteX633" fmla="*/ 2400134 w 13053818"/>
              <a:gd name="connsiteY633" fmla="*/ 1203179 h 2630635"/>
              <a:gd name="connsiteX634" fmla="*/ 2382511 w 13053818"/>
              <a:gd name="connsiteY634" fmla="*/ 1203179 h 2630635"/>
              <a:gd name="connsiteX635" fmla="*/ 2382511 w 13053818"/>
              <a:gd name="connsiteY635" fmla="*/ 1207184 h 2630635"/>
              <a:gd name="connsiteX636" fmla="*/ 2376904 w 13053818"/>
              <a:gd name="connsiteY636" fmla="*/ 1207184 h 2630635"/>
              <a:gd name="connsiteX637" fmla="*/ 2347265 w 13053818"/>
              <a:gd name="connsiteY637" fmla="*/ 1227211 h 2630635"/>
              <a:gd name="connsiteX638" fmla="*/ 2326437 w 13053818"/>
              <a:gd name="connsiteY638" fmla="*/ 1246436 h 2630635"/>
              <a:gd name="connsiteX639" fmla="*/ 2326437 w 13053818"/>
              <a:gd name="connsiteY639" fmla="*/ 1331347 h 2630635"/>
              <a:gd name="connsiteX640" fmla="*/ 2321631 w 13053818"/>
              <a:gd name="connsiteY640" fmla="*/ 1331347 h 2630635"/>
              <a:gd name="connsiteX641" fmla="*/ 2321631 w 13053818"/>
              <a:gd name="connsiteY641" fmla="*/ 1406646 h 2630635"/>
              <a:gd name="connsiteX642" fmla="*/ 2268762 w 13053818"/>
              <a:gd name="connsiteY642" fmla="*/ 1406646 h 2630635"/>
              <a:gd name="connsiteX643" fmla="*/ 2268762 w 13053818"/>
              <a:gd name="connsiteY643" fmla="*/ 1416259 h 2630635"/>
              <a:gd name="connsiteX644" fmla="*/ 2261552 w 13053818"/>
              <a:gd name="connsiteY644" fmla="*/ 1416259 h 2630635"/>
              <a:gd name="connsiteX645" fmla="*/ 2261552 w 13053818"/>
              <a:gd name="connsiteY645" fmla="*/ 1421065 h 2630635"/>
              <a:gd name="connsiteX646" fmla="*/ 2235118 w 13053818"/>
              <a:gd name="connsiteY646" fmla="*/ 1421065 h 2630635"/>
              <a:gd name="connsiteX647" fmla="*/ 2235118 w 13053818"/>
              <a:gd name="connsiteY647" fmla="*/ 1426672 h 2630635"/>
              <a:gd name="connsiteX648" fmla="*/ 2225505 w 13053818"/>
              <a:gd name="connsiteY648" fmla="*/ 1426672 h 2630635"/>
              <a:gd name="connsiteX649" fmla="*/ 2225505 w 13053818"/>
              <a:gd name="connsiteY649" fmla="*/ 1429877 h 2630635"/>
              <a:gd name="connsiteX650" fmla="*/ 2222301 w 13053818"/>
              <a:gd name="connsiteY650" fmla="*/ 1429877 h 2630635"/>
              <a:gd name="connsiteX651" fmla="*/ 2222301 w 13053818"/>
              <a:gd name="connsiteY651" fmla="*/ 1420264 h 2630635"/>
              <a:gd name="connsiteX652" fmla="*/ 2196667 w 13053818"/>
              <a:gd name="connsiteY652" fmla="*/ 1420264 h 2630635"/>
              <a:gd name="connsiteX653" fmla="*/ 2196667 w 13053818"/>
              <a:gd name="connsiteY653" fmla="*/ 1441091 h 2630635"/>
              <a:gd name="connsiteX654" fmla="*/ 2201474 w 13053818"/>
              <a:gd name="connsiteY654" fmla="*/ 1441091 h 2630635"/>
              <a:gd name="connsiteX655" fmla="*/ 2201474 w 13053818"/>
              <a:gd name="connsiteY655" fmla="*/ 1457913 h 2630635"/>
              <a:gd name="connsiteX656" fmla="*/ 2171835 w 13053818"/>
              <a:gd name="connsiteY656" fmla="*/ 1457913 h 2630635"/>
              <a:gd name="connsiteX657" fmla="*/ 2171835 w 13053818"/>
              <a:gd name="connsiteY657" fmla="*/ 1527605 h 2630635"/>
              <a:gd name="connsiteX658" fmla="*/ 2137389 w 13053818"/>
              <a:gd name="connsiteY658" fmla="*/ 1527605 h 2630635"/>
              <a:gd name="connsiteX659" fmla="*/ 2114159 w 13053818"/>
              <a:gd name="connsiteY659" fmla="*/ 1010927 h 2630635"/>
              <a:gd name="connsiteX660" fmla="*/ 2128578 w 13053818"/>
              <a:gd name="connsiteY660" fmla="*/ 1006120 h 2630635"/>
              <a:gd name="connsiteX661" fmla="*/ 2128578 w 13053818"/>
              <a:gd name="connsiteY661" fmla="*/ 962864 h 2630635"/>
              <a:gd name="connsiteX662" fmla="*/ 2134185 w 13053818"/>
              <a:gd name="connsiteY662" fmla="*/ 955654 h 2630635"/>
              <a:gd name="connsiteX663" fmla="*/ 2134185 w 13053818"/>
              <a:gd name="connsiteY663" fmla="*/ 929220 h 2630635"/>
              <a:gd name="connsiteX664" fmla="*/ 2149405 w 13053818"/>
              <a:gd name="connsiteY664" fmla="*/ 920408 h 2630635"/>
              <a:gd name="connsiteX665" fmla="*/ 2157416 w 13053818"/>
              <a:gd name="connsiteY665" fmla="*/ 914000 h 2630635"/>
              <a:gd name="connsiteX666" fmla="*/ 2171034 w 13053818"/>
              <a:gd name="connsiteY666" fmla="*/ 883560 h 2630635"/>
              <a:gd name="connsiteX667" fmla="*/ 2171034 w 13053818"/>
              <a:gd name="connsiteY667" fmla="*/ 858727 h 2630635"/>
              <a:gd name="connsiteX668" fmla="*/ 2167028 w 13053818"/>
              <a:gd name="connsiteY668" fmla="*/ 857125 h 2630635"/>
              <a:gd name="connsiteX669" fmla="*/ 2167028 w 13053818"/>
              <a:gd name="connsiteY669" fmla="*/ 850716 h 2630635"/>
              <a:gd name="connsiteX670" fmla="*/ 2164625 w 13053818"/>
              <a:gd name="connsiteY670" fmla="*/ 849114 h 2630635"/>
              <a:gd name="connsiteX671" fmla="*/ 2164625 w 13053818"/>
              <a:gd name="connsiteY671" fmla="*/ 846711 h 2630635"/>
              <a:gd name="connsiteX672" fmla="*/ 2162222 w 13053818"/>
              <a:gd name="connsiteY672" fmla="*/ 845109 h 2630635"/>
              <a:gd name="connsiteX673" fmla="*/ 2162222 w 13053818"/>
              <a:gd name="connsiteY673" fmla="*/ 841104 h 2630635"/>
              <a:gd name="connsiteX674" fmla="*/ 2133384 w 13053818"/>
              <a:gd name="connsiteY674" fmla="*/ 834695 h 2630635"/>
              <a:gd name="connsiteX675" fmla="*/ 2135787 w 13053818"/>
              <a:gd name="connsiteY675" fmla="*/ 831491 h 2630635"/>
              <a:gd name="connsiteX676" fmla="*/ 2142196 w 13053818"/>
              <a:gd name="connsiteY676" fmla="*/ 806659 h 2630635"/>
              <a:gd name="connsiteX677" fmla="*/ 2142196 w 13053818"/>
              <a:gd name="connsiteY677" fmla="*/ 802653 h 2630635"/>
              <a:gd name="connsiteX678" fmla="*/ 2139792 w 13053818"/>
              <a:gd name="connsiteY678" fmla="*/ 802653 h 2630635"/>
              <a:gd name="connsiteX679" fmla="*/ 2139792 w 13053818"/>
              <a:gd name="connsiteY679" fmla="*/ 805057 h 2630635"/>
              <a:gd name="connsiteX680" fmla="*/ 2117363 w 13053818"/>
              <a:gd name="connsiteY680" fmla="*/ 791439 h 2630635"/>
              <a:gd name="connsiteX681" fmla="*/ 2117363 w 13053818"/>
              <a:gd name="connsiteY681" fmla="*/ 771412 h 2630635"/>
              <a:gd name="connsiteX682" fmla="*/ 2112557 w 13053818"/>
              <a:gd name="connsiteY682" fmla="*/ 771412 h 2630635"/>
              <a:gd name="connsiteX683" fmla="*/ 2112557 w 13053818"/>
              <a:gd name="connsiteY683" fmla="*/ 765805 h 2630635"/>
              <a:gd name="connsiteX684" fmla="*/ 2103745 w 13053818"/>
              <a:gd name="connsiteY684" fmla="*/ 764203 h 2630635"/>
              <a:gd name="connsiteX685" fmla="*/ 2102143 w 13053818"/>
              <a:gd name="connsiteY685" fmla="*/ 641642 h 2630635"/>
              <a:gd name="connsiteX686" fmla="*/ 2103745 w 13053818"/>
              <a:gd name="connsiteY686" fmla="*/ 639239 h 2630635"/>
              <a:gd name="connsiteX687" fmla="*/ 2103745 w 13053818"/>
              <a:gd name="connsiteY687" fmla="*/ 635234 h 2630635"/>
              <a:gd name="connsiteX688" fmla="*/ 2099740 w 13053818"/>
              <a:gd name="connsiteY688" fmla="*/ 633632 h 2630635"/>
              <a:gd name="connsiteX689" fmla="*/ 2102143 w 13053818"/>
              <a:gd name="connsiteY689" fmla="*/ 535102 h 2630635"/>
              <a:gd name="connsiteX690" fmla="*/ 2104546 w 13053818"/>
              <a:gd name="connsiteY690" fmla="*/ 528694 h 2630635"/>
              <a:gd name="connsiteX691" fmla="*/ 2100541 w 13053818"/>
              <a:gd name="connsiteY691" fmla="*/ 526291 h 2630635"/>
              <a:gd name="connsiteX692" fmla="*/ 2100541 w 13053818"/>
              <a:gd name="connsiteY692" fmla="*/ 521484 h 2630635"/>
              <a:gd name="connsiteX693" fmla="*/ 2097337 w 13053818"/>
              <a:gd name="connsiteY693" fmla="*/ 519081 h 2630635"/>
              <a:gd name="connsiteX694" fmla="*/ 2096536 w 13053818"/>
              <a:gd name="connsiteY694" fmla="*/ 417348 h 2630635"/>
              <a:gd name="connsiteX695" fmla="*/ 2102143 w 13053818"/>
              <a:gd name="connsiteY695" fmla="*/ 417348 h 2630635"/>
              <a:gd name="connsiteX696" fmla="*/ 2102143 w 13053818"/>
              <a:gd name="connsiteY696" fmla="*/ 412541 h 2630635"/>
              <a:gd name="connsiteX697" fmla="*/ 2095735 w 13053818"/>
              <a:gd name="connsiteY697" fmla="*/ 412541 h 2630635"/>
              <a:gd name="connsiteX698" fmla="*/ 2095735 w 13053818"/>
              <a:gd name="connsiteY698" fmla="*/ 410138 h 2630635"/>
              <a:gd name="connsiteX699" fmla="*/ 2098939 w 13053818"/>
              <a:gd name="connsiteY699" fmla="*/ 408536 h 2630635"/>
              <a:gd name="connsiteX700" fmla="*/ 2098939 w 13053818"/>
              <a:gd name="connsiteY700" fmla="*/ 406133 h 2630635"/>
              <a:gd name="connsiteX701" fmla="*/ 2099740 w 13053818"/>
              <a:gd name="connsiteY701" fmla="*/ 404531 h 2630635"/>
              <a:gd name="connsiteX702" fmla="*/ 2099740 w 13053818"/>
              <a:gd name="connsiteY702" fmla="*/ 401327 h 2630635"/>
              <a:gd name="connsiteX703" fmla="*/ 2094934 w 13053818"/>
              <a:gd name="connsiteY703" fmla="*/ 400526 h 2630635"/>
              <a:gd name="connsiteX704" fmla="*/ 2094934 w 13053818"/>
              <a:gd name="connsiteY704" fmla="*/ 286776 h 2630635"/>
              <a:gd name="connsiteX705" fmla="*/ 2095735 w 13053818"/>
              <a:gd name="connsiteY705" fmla="*/ 286776 h 2630635"/>
              <a:gd name="connsiteX706" fmla="*/ 2095735 w 13053818"/>
              <a:gd name="connsiteY706" fmla="*/ 284373 h 2630635"/>
              <a:gd name="connsiteX707" fmla="*/ 2093332 w 13053818"/>
              <a:gd name="connsiteY707" fmla="*/ 284373 h 2630635"/>
              <a:gd name="connsiteX708" fmla="*/ 2093332 w 13053818"/>
              <a:gd name="connsiteY708" fmla="*/ 266750 h 2630635"/>
              <a:gd name="connsiteX709" fmla="*/ 2090928 w 13053818"/>
              <a:gd name="connsiteY709" fmla="*/ 265148 h 2630635"/>
              <a:gd name="connsiteX710" fmla="*/ 2088525 w 13053818"/>
              <a:gd name="connsiteY710" fmla="*/ 266750 h 2630635"/>
              <a:gd name="connsiteX711" fmla="*/ 2088525 w 13053818"/>
              <a:gd name="connsiteY711" fmla="*/ 284373 h 2630635"/>
              <a:gd name="connsiteX712" fmla="*/ 2086122 w 13053818"/>
              <a:gd name="connsiteY712" fmla="*/ 284373 h 2630635"/>
              <a:gd name="connsiteX713" fmla="*/ 2086122 w 13053818"/>
              <a:gd name="connsiteY713" fmla="*/ 286776 h 2630635"/>
              <a:gd name="connsiteX714" fmla="*/ 2086923 w 13053818"/>
              <a:gd name="connsiteY714" fmla="*/ 286776 h 2630635"/>
              <a:gd name="connsiteX715" fmla="*/ 2086923 w 13053818"/>
              <a:gd name="connsiteY715" fmla="*/ 401327 h 2630635"/>
              <a:gd name="connsiteX716" fmla="*/ 2081316 w 13053818"/>
              <a:gd name="connsiteY716" fmla="*/ 402128 h 2630635"/>
              <a:gd name="connsiteX717" fmla="*/ 2081316 w 13053818"/>
              <a:gd name="connsiteY717" fmla="*/ 405332 h 2630635"/>
              <a:gd name="connsiteX718" fmla="*/ 2082117 w 13053818"/>
              <a:gd name="connsiteY718" fmla="*/ 406934 h 2630635"/>
              <a:gd name="connsiteX719" fmla="*/ 2082117 w 13053818"/>
              <a:gd name="connsiteY719" fmla="*/ 408536 h 2630635"/>
              <a:gd name="connsiteX720" fmla="*/ 2085321 w 13053818"/>
              <a:gd name="connsiteY720" fmla="*/ 410138 h 2630635"/>
              <a:gd name="connsiteX721" fmla="*/ 2085321 w 13053818"/>
              <a:gd name="connsiteY721" fmla="*/ 412541 h 2630635"/>
              <a:gd name="connsiteX722" fmla="*/ 2080515 w 13053818"/>
              <a:gd name="connsiteY722" fmla="*/ 412541 h 2630635"/>
              <a:gd name="connsiteX723" fmla="*/ 2080515 w 13053818"/>
              <a:gd name="connsiteY723" fmla="*/ 417348 h 2630635"/>
              <a:gd name="connsiteX724" fmla="*/ 2086122 w 13053818"/>
              <a:gd name="connsiteY724" fmla="*/ 417348 h 2630635"/>
              <a:gd name="connsiteX725" fmla="*/ 2085321 w 13053818"/>
              <a:gd name="connsiteY725" fmla="*/ 519882 h 2630635"/>
              <a:gd name="connsiteX726" fmla="*/ 2082117 w 13053818"/>
              <a:gd name="connsiteY726" fmla="*/ 522285 h 2630635"/>
              <a:gd name="connsiteX727" fmla="*/ 2082117 w 13053818"/>
              <a:gd name="connsiteY727" fmla="*/ 527092 h 2630635"/>
              <a:gd name="connsiteX728" fmla="*/ 2078112 w 13053818"/>
              <a:gd name="connsiteY728" fmla="*/ 529495 h 2630635"/>
              <a:gd name="connsiteX729" fmla="*/ 2080515 w 13053818"/>
              <a:gd name="connsiteY729" fmla="*/ 535903 h 2630635"/>
              <a:gd name="connsiteX730" fmla="*/ 2082918 w 13053818"/>
              <a:gd name="connsiteY730" fmla="*/ 634433 h 2630635"/>
              <a:gd name="connsiteX731" fmla="*/ 2078913 w 13053818"/>
              <a:gd name="connsiteY731" fmla="*/ 636035 h 2630635"/>
              <a:gd name="connsiteX732" fmla="*/ 2078913 w 13053818"/>
              <a:gd name="connsiteY732" fmla="*/ 640040 h 2630635"/>
              <a:gd name="connsiteX733" fmla="*/ 2080515 w 13053818"/>
              <a:gd name="connsiteY733" fmla="*/ 642443 h 2630635"/>
              <a:gd name="connsiteX734" fmla="*/ 2078913 w 13053818"/>
              <a:gd name="connsiteY734" fmla="*/ 765004 h 2630635"/>
              <a:gd name="connsiteX735" fmla="*/ 2070101 w 13053818"/>
              <a:gd name="connsiteY735" fmla="*/ 766606 h 2630635"/>
              <a:gd name="connsiteX736" fmla="*/ 2070101 w 13053818"/>
              <a:gd name="connsiteY736" fmla="*/ 772214 h 2630635"/>
              <a:gd name="connsiteX737" fmla="*/ 2066096 w 13053818"/>
              <a:gd name="connsiteY737" fmla="*/ 772214 h 2630635"/>
              <a:gd name="connsiteX738" fmla="*/ 2066096 w 13053818"/>
              <a:gd name="connsiteY738" fmla="*/ 793041 h 2630635"/>
              <a:gd name="connsiteX739" fmla="*/ 2043666 w 13053818"/>
              <a:gd name="connsiteY739" fmla="*/ 806659 h 2630635"/>
              <a:gd name="connsiteX740" fmla="*/ 2043666 w 13053818"/>
              <a:gd name="connsiteY740" fmla="*/ 804256 h 2630635"/>
              <a:gd name="connsiteX741" fmla="*/ 2041263 w 13053818"/>
              <a:gd name="connsiteY741" fmla="*/ 804256 h 2630635"/>
              <a:gd name="connsiteX742" fmla="*/ 2041263 w 13053818"/>
              <a:gd name="connsiteY742" fmla="*/ 808261 h 2630635"/>
              <a:gd name="connsiteX743" fmla="*/ 2047672 w 13053818"/>
              <a:gd name="connsiteY743" fmla="*/ 833093 h 2630635"/>
              <a:gd name="connsiteX744" fmla="*/ 2049274 w 13053818"/>
              <a:gd name="connsiteY744" fmla="*/ 836298 h 2630635"/>
              <a:gd name="connsiteX745" fmla="*/ 2020436 w 13053818"/>
              <a:gd name="connsiteY745" fmla="*/ 842706 h 2630635"/>
              <a:gd name="connsiteX746" fmla="*/ 2020436 w 13053818"/>
              <a:gd name="connsiteY746" fmla="*/ 846711 h 2630635"/>
              <a:gd name="connsiteX747" fmla="*/ 2018033 w 13053818"/>
              <a:gd name="connsiteY747" fmla="*/ 848313 h 2630635"/>
              <a:gd name="connsiteX748" fmla="*/ 2018033 w 13053818"/>
              <a:gd name="connsiteY748" fmla="*/ 850716 h 2630635"/>
              <a:gd name="connsiteX749" fmla="*/ 2015630 w 13053818"/>
              <a:gd name="connsiteY749" fmla="*/ 852319 h 2630635"/>
              <a:gd name="connsiteX750" fmla="*/ 2015630 w 13053818"/>
              <a:gd name="connsiteY750" fmla="*/ 858727 h 2630635"/>
              <a:gd name="connsiteX751" fmla="*/ 2011624 w 13053818"/>
              <a:gd name="connsiteY751" fmla="*/ 860329 h 2630635"/>
              <a:gd name="connsiteX752" fmla="*/ 2011624 w 13053818"/>
              <a:gd name="connsiteY752" fmla="*/ 885162 h 2630635"/>
              <a:gd name="connsiteX753" fmla="*/ 2025242 w 13053818"/>
              <a:gd name="connsiteY753" fmla="*/ 915602 h 2630635"/>
              <a:gd name="connsiteX754" fmla="*/ 2033253 w 13053818"/>
              <a:gd name="connsiteY754" fmla="*/ 922010 h 2630635"/>
              <a:gd name="connsiteX755" fmla="*/ 2048473 w 13053818"/>
              <a:gd name="connsiteY755" fmla="*/ 930822 h 2630635"/>
              <a:gd name="connsiteX756" fmla="*/ 2048473 w 13053818"/>
              <a:gd name="connsiteY756" fmla="*/ 958858 h 2630635"/>
              <a:gd name="connsiteX757" fmla="*/ 2054080 w 13053818"/>
              <a:gd name="connsiteY757" fmla="*/ 966068 h 2630635"/>
              <a:gd name="connsiteX758" fmla="*/ 2054080 w 13053818"/>
              <a:gd name="connsiteY758" fmla="*/ 1009325 h 2630635"/>
              <a:gd name="connsiteX759" fmla="*/ 2068499 w 13053818"/>
              <a:gd name="connsiteY759" fmla="*/ 1014131 h 2630635"/>
              <a:gd name="connsiteX760" fmla="*/ 2042064 w 13053818"/>
              <a:gd name="connsiteY760" fmla="*/ 1604506 h 2630635"/>
              <a:gd name="connsiteX761" fmla="*/ 2029248 w 13053818"/>
              <a:gd name="connsiteY761" fmla="*/ 1604506 h 2630635"/>
              <a:gd name="connsiteX762" fmla="*/ 2029248 w 13053818"/>
              <a:gd name="connsiteY762" fmla="*/ 1650967 h 2630635"/>
              <a:gd name="connsiteX763" fmla="*/ 2011624 w 13053818"/>
              <a:gd name="connsiteY763" fmla="*/ 1650967 h 2630635"/>
              <a:gd name="connsiteX764" fmla="*/ 2011624 w 13053818"/>
              <a:gd name="connsiteY764" fmla="*/ 1659778 h 2630635"/>
              <a:gd name="connsiteX765" fmla="*/ 1959556 w 13053818"/>
              <a:gd name="connsiteY765" fmla="*/ 1659778 h 2630635"/>
              <a:gd name="connsiteX766" fmla="*/ 1955551 w 13053818"/>
              <a:gd name="connsiteY766" fmla="*/ 1655773 h 2630635"/>
              <a:gd name="connsiteX767" fmla="*/ 1955551 w 13053818"/>
              <a:gd name="connsiteY767" fmla="*/ 1642956 h 2630635"/>
              <a:gd name="connsiteX768" fmla="*/ 1951545 w 13053818"/>
              <a:gd name="connsiteY768" fmla="*/ 1642956 h 2630635"/>
              <a:gd name="connsiteX769" fmla="*/ 1951545 w 13053818"/>
              <a:gd name="connsiteY769" fmla="*/ 1630139 h 2630635"/>
              <a:gd name="connsiteX770" fmla="*/ 1998006 w 13053818"/>
              <a:gd name="connsiteY770" fmla="*/ 1620527 h 2630635"/>
              <a:gd name="connsiteX771" fmla="*/ 1998006 w 13053818"/>
              <a:gd name="connsiteY771" fmla="*/ 1602103 h 2630635"/>
              <a:gd name="connsiteX772" fmla="*/ 1915498 w 13053818"/>
              <a:gd name="connsiteY772" fmla="*/ 1580474 h 2630635"/>
              <a:gd name="connsiteX773" fmla="*/ 1915498 w 13053818"/>
              <a:gd name="connsiteY773" fmla="*/ 1575668 h 2630635"/>
              <a:gd name="connsiteX774" fmla="*/ 1908289 w 13053818"/>
              <a:gd name="connsiteY774" fmla="*/ 1575668 h 2630635"/>
              <a:gd name="connsiteX775" fmla="*/ 1908289 w 13053818"/>
              <a:gd name="connsiteY775" fmla="*/ 1555642 h 2630635"/>
              <a:gd name="connsiteX776" fmla="*/ 1934723 w 13053818"/>
              <a:gd name="connsiteY776" fmla="*/ 1555642 h 2630635"/>
              <a:gd name="connsiteX777" fmla="*/ 1938729 w 13053818"/>
              <a:gd name="connsiteY777" fmla="*/ 1548432 h 2630635"/>
              <a:gd name="connsiteX778" fmla="*/ 1951545 w 13053818"/>
              <a:gd name="connsiteY778" fmla="*/ 1548432 h 2630635"/>
              <a:gd name="connsiteX779" fmla="*/ 1951545 w 13053818"/>
              <a:gd name="connsiteY779" fmla="*/ 1544427 h 2630635"/>
              <a:gd name="connsiteX780" fmla="*/ 1949142 w 13053818"/>
              <a:gd name="connsiteY780" fmla="*/ 1544427 h 2630635"/>
              <a:gd name="connsiteX781" fmla="*/ 1949142 w 13053818"/>
              <a:gd name="connsiteY781" fmla="*/ 1530008 h 2630635"/>
              <a:gd name="connsiteX782" fmla="*/ 1913095 w 13053818"/>
              <a:gd name="connsiteY782" fmla="*/ 1530008 h 2630635"/>
              <a:gd name="connsiteX783" fmla="*/ 1913095 w 13053818"/>
              <a:gd name="connsiteY783" fmla="*/ 1521196 h 2630635"/>
              <a:gd name="connsiteX784" fmla="*/ 1909891 w 13053818"/>
              <a:gd name="connsiteY784" fmla="*/ 1516390 h 2630635"/>
              <a:gd name="connsiteX785" fmla="*/ 1899477 w 13053818"/>
              <a:gd name="connsiteY785" fmla="*/ 1516390 h 2630635"/>
              <a:gd name="connsiteX786" fmla="*/ 1899477 w 13053818"/>
              <a:gd name="connsiteY786" fmla="*/ 1523600 h 2630635"/>
              <a:gd name="connsiteX787" fmla="*/ 1824979 w 13053818"/>
              <a:gd name="connsiteY787" fmla="*/ 1496364 h 2630635"/>
              <a:gd name="connsiteX788" fmla="*/ 1763298 w 13053818"/>
              <a:gd name="connsiteY788" fmla="*/ 1440290 h 2630635"/>
              <a:gd name="connsiteX789" fmla="*/ 1763298 w 13053818"/>
              <a:gd name="connsiteY789" fmla="*/ 1431479 h 2630635"/>
              <a:gd name="connsiteX790" fmla="*/ 1768105 w 13053818"/>
              <a:gd name="connsiteY790" fmla="*/ 1431479 h 2630635"/>
              <a:gd name="connsiteX791" fmla="*/ 1768105 w 13053818"/>
              <a:gd name="connsiteY791" fmla="*/ 1426672 h 2630635"/>
              <a:gd name="connsiteX792" fmla="*/ 1763298 w 13053818"/>
              <a:gd name="connsiteY792" fmla="*/ 1426672 h 2630635"/>
              <a:gd name="connsiteX793" fmla="*/ 1763298 w 13053818"/>
              <a:gd name="connsiteY793" fmla="*/ 1419463 h 2630635"/>
              <a:gd name="connsiteX794" fmla="*/ 1760895 w 13053818"/>
              <a:gd name="connsiteY794" fmla="*/ 1417861 h 2630635"/>
              <a:gd name="connsiteX795" fmla="*/ 1755288 w 13053818"/>
              <a:gd name="connsiteY795" fmla="*/ 1417861 h 2630635"/>
              <a:gd name="connsiteX796" fmla="*/ 1755288 w 13053818"/>
              <a:gd name="connsiteY796" fmla="*/ 1405845 h 2630635"/>
              <a:gd name="connsiteX797" fmla="*/ 1749681 w 13053818"/>
              <a:gd name="connsiteY797" fmla="*/ 1405845 h 2630635"/>
              <a:gd name="connsiteX798" fmla="*/ 1749681 w 13053818"/>
              <a:gd name="connsiteY798" fmla="*/ 1417060 h 2630635"/>
              <a:gd name="connsiteX799" fmla="*/ 1742471 w 13053818"/>
              <a:gd name="connsiteY799" fmla="*/ 1417060 h 2630635"/>
              <a:gd name="connsiteX800" fmla="*/ 1742471 w 13053818"/>
              <a:gd name="connsiteY800" fmla="*/ 1405845 h 2630635"/>
              <a:gd name="connsiteX801" fmla="*/ 1737665 w 13053818"/>
              <a:gd name="connsiteY801" fmla="*/ 1405845 h 2630635"/>
              <a:gd name="connsiteX802" fmla="*/ 1737665 w 13053818"/>
              <a:gd name="connsiteY802" fmla="*/ 1428275 h 2630635"/>
              <a:gd name="connsiteX803" fmla="*/ 1732057 w 13053818"/>
              <a:gd name="connsiteY803" fmla="*/ 1428275 h 2630635"/>
              <a:gd name="connsiteX804" fmla="*/ 1732057 w 13053818"/>
              <a:gd name="connsiteY804" fmla="*/ 1433081 h 2630635"/>
              <a:gd name="connsiteX805" fmla="*/ 1581460 w 13053818"/>
              <a:gd name="connsiteY805" fmla="*/ 1433081 h 2630635"/>
              <a:gd name="connsiteX806" fmla="*/ 1427658 w 13053818"/>
              <a:gd name="connsiteY806" fmla="*/ 1433081 h 2630635"/>
              <a:gd name="connsiteX807" fmla="*/ 1427658 w 13053818"/>
              <a:gd name="connsiteY807" fmla="*/ 1428275 h 2630635"/>
              <a:gd name="connsiteX808" fmla="*/ 1422051 w 13053818"/>
              <a:gd name="connsiteY808" fmla="*/ 1428275 h 2630635"/>
              <a:gd name="connsiteX809" fmla="*/ 1422051 w 13053818"/>
              <a:gd name="connsiteY809" fmla="*/ 1405845 h 2630635"/>
              <a:gd name="connsiteX810" fmla="*/ 1417244 w 13053818"/>
              <a:gd name="connsiteY810" fmla="*/ 1405845 h 2630635"/>
              <a:gd name="connsiteX811" fmla="*/ 1417244 w 13053818"/>
              <a:gd name="connsiteY811" fmla="*/ 1417060 h 2630635"/>
              <a:gd name="connsiteX812" fmla="*/ 1410035 w 13053818"/>
              <a:gd name="connsiteY812" fmla="*/ 1417060 h 2630635"/>
              <a:gd name="connsiteX813" fmla="*/ 1410035 w 13053818"/>
              <a:gd name="connsiteY813" fmla="*/ 1405845 h 2630635"/>
              <a:gd name="connsiteX814" fmla="*/ 1404427 w 13053818"/>
              <a:gd name="connsiteY814" fmla="*/ 1405845 h 2630635"/>
              <a:gd name="connsiteX815" fmla="*/ 1404427 w 13053818"/>
              <a:gd name="connsiteY815" fmla="*/ 1417861 h 2630635"/>
              <a:gd name="connsiteX816" fmla="*/ 1398820 w 13053818"/>
              <a:gd name="connsiteY816" fmla="*/ 1417861 h 2630635"/>
              <a:gd name="connsiteX817" fmla="*/ 1396417 w 13053818"/>
              <a:gd name="connsiteY817" fmla="*/ 1419463 h 2630635"/>
              <a:gd name="connsiteX818" fmla="*/ 1396417 w 13053818"/>
              <a:gd name="connsiteY818" fmla="*/ 1426672 h 2630635"/>
              <a:gd name="connsiteX819" fmla="*/ 1391611 w 13053818"/>
              <a:gd name="connsiteY819" fmla="*/ 1426672 h 2630635"/>
              <a:gd name="connsiteX820" fmla="*/ 1391611 w 13053818"/>
              <a:gd name="connsiteY820" fmla="*/ 1431479 h 2630635"/>
              <a:gd name="connsiteX821" fmla="*/ 1396417 w 13053818"/>
              <a:gd name="connsiteY821" fmla="*/ 1431479 h 2630635"/>
              <a:gd name="connsiteX822" fmla="*/ 1396417 w 13053818"/>
              <a:gd name="connsiteY822" fmla="*/ 1440290 h 2630635"/>
              <a:gd name="connsiteX823" fmla="*/ 1334736 w 13053818"/>
              <a:gd name="connsiteY823" fmla="*/ 1496364 h 2630635"/>
              <a:gd name="connsiteX824" fmla="*/ 1260238 w 13053818"/>
              <a:gd name="connsiteY824" fmla="*/ 1523600 h 2630635"/>
              <a:gd name="connsiteX825" fmla="*/ 1260238 w 13053818"/>
              <a:gd name="connsiteY825" fmla="*/ 1516390 h 2630635"/>
              <a:gd name="connsiteX826" fmla="*/ 1249825 w 13053818"/>
              <a:gd name="connsiteY826" fmla="*/ 1516390 h 2630635"/>
              <a:gd name="connsiteX827" fmla="*/ 1246620 w 13053818"/>
              <a:gd name="connsiteY827" fmla="*/ 1521196 h 2630635"/>
              <a:gd name="connsiteX828" fmla="*/ 1246620 w 13053818"/>
              <a:gd name="connsiteY828" fmla="*/ 1530008 h 2630635"/>
              <a:gd name="connsiteX829" fmla="*/ 1210573 w 13053818"/>
              <a:gd name="connsiteY829" fmla="*/ 1530008 h 2630635"/>
              <a:gd name="connsiteX830" fmla="*/ 1210573 w 13053818"/>
              <a:gd name="connsiteY830" fmla="*/ 1544427 h 2630635"/>
              <a:gd name="connsiteX831" fmla="*/ 1207369 w 13053818"/>
              <a:gd name="connsiteY831" fmla="*/ 1544427 h 2630635"/>
              <a:gd name="connsiteX832" fmla="*/ 1207369 w 13053818"/>
              <a:gd name="connsiteY832" fmla="*/ 1548432 h 2630635"/>
              <a:gd name="connsiteX833" fmla="*/ 1220186 w 13053818"/>
              <a:gd name="connsiteY833" fmla="*/ 1548432 h 2630635"/>
              <a:gd name="connsiteX834" fmla="*/ 1224191 w 13053818"/>
              <a:gd name="connsiteY834" fmla="*/ 1555642 h 2630635"/>
              <a:gd name="connsiteX835" fmla="*/ 1250626 w 13053818"/>
              <a:gd name="connsiteY835" fmla="*/ 1555642 h 2630635"/>
              <a:gd name="connsiteX836" fmla="*/ 1250626 w 13053818"/>
              <a:gd name="connsiteY836" fmla="*/ 1575668 h 2630635"/>
              <a:gd name="connsiteX837" fmla="*/ 1243416 w 13053818"/>
              <a:gd name="connsiteY837" fmla="*/ 1575668 h 2630635"/>
              <a:gd name="connsiteX838" fmla="*/ 1243416 w 13053818"/>
              <a:gd name="connsiteY838" fmla="*/ 1580474 h 2630635"/>
              <a:gd name="connsiteX839" fmla="*/ 1160908 w 13053818"/>
              <a:gd name="connsiteY839" fmla="*/ 1602103 h 2630635"/>
              <a:gd name="connsiteX840" fmla="*/ 1160908 w 13053818"/>
              <a:gd name="connsiteY840" fmla="*/ 1619726 h 2630635"/>
              <a:gd name="connsiteX841" fmla="*/ 1207369 w 13053818"/>
              <a:gd name="connsiteY841" fmla="*/ 1629338 h 2630635"/>
              <a:gd name="connsiteX842" fmla="*/ 1207369 w 13053818"/>
              <a:gd name="connsiteY842" fmla="*/ 1642155 h 2630635"/>
              <a:gd name="connsiteX843" fmla="*/ 1203364 w 13053818"/>
              <a:gd name="connsiteY843" fmla="*/ 1642155 h 2630635"/>
              <a:gd name="connsiteX844" fmla="*/ 1203364 w 13053818"/>
              <a:gd name="connsiteY844" fmla="*/ 1654972 h 2630635"/>
              <a:gd name="connsiteX845" fmla="*/ 1199358 w 13053818"/>
              <a:gd name="connsiteY845" fmla="*/ 1658977 h 2630635"/>
              <a:gd name="connsiteX846" fmla="*/ 945425 w 13053818"/>
              <a:gd name="connsiteY846" fmla="*/ 1658977 h 2630635"/>
              <a:gd name="connsiteX847" fmla="*/ 945425 w 13053818"/>
              <a:gd name="connsiteY847" fmla="*/ 1654972 h 2630635"/>
              <a:gd name="connsiteX848" fmla="*/ 939818 w 13053818"/>
              <a:gd name="connsiteY848" fmla="*/ 1654972 h 2630635"/>
              <a:gd name="connsiteX849" fmla="*/ 939818 w 13053818"/>
              <a:gd name="connsiteY849" fmla="*/ 1662182 h 2630635"/>
              <a:gd name="connsiteX850" fmla="*/ 935011 w 13053818"/>
              <a:gd name="connsiteY850" fmla="*/ 1662182 h 2630635"/>
              <a:gd name="connsiteX851" fmla="*/ 935011 w 13053818"/>
              <a:gd name="connsiteY851" fmla="*/ 1670993 h 2630635"/>
              <a:gd name="connsiteX852" fmla="*/ 939017 w 13053818"/>
              <a:gd name="connsiteY852" fmla="*/ 1670993 h 2630635"/>
              <a:gd name="connsiteX853" fmla="*/ 939017 w 13053818"/>
              <a:gd name="connsiteY853" fmla="*/ 1683810 h 2630635"/>
              <a:gd name="connsiteX854" fmla="*/ 930205 w 13053818"/>
              <a:gd name="connsiteY854" fmla="*/ 1683810 h 2630635"/>
              <a:gd name="connsiteX855" fmla="*/ 930205 w 13053818"/>
              <a:gd name="connsiteY855" fmla="*/ 1689417 h 2630635"/>
              <a:gd name="connsiteX856" fmla="*/ 930205 w 13053818"/>
              <a:gd name="connsiteY856" fmla="*/ 1725465 h 2630635"/>
              <a:gd name="connsiteX857" fmla="*/ 881341 w 13053818"/>
              <a:gd name="connsiteY857" fmla="*/ 1725465 h 2630635"/>
              <a:gd name="connsiteX858" fmla="*/ 881341 w 13053818"/>
              <a:gd name="connsiteY858" fmla="*/ 1747894 h 2630635"/>
              <a:gd name="connsiteX859" fmla="*/ 798833 w 13053818"/>
              <a:gd name="connsiteY859" fmla="*/ 1747894 h 2630635"/>
              <a:gd name="connsiteX860" fmla="*/ 798833 w 13053818"/>
              <a:gd name="connsiteY860" fmla="*/ 1758308 h 2630635"/>
              <a:gd name="connsiteX861" fmla="*/ 785215 w 13053818"/>
              <a:gd name="connsiteY861" fmla="*/ 1758308 h 2630635"/>
              <a:gd name="connsiteX862" fmla="*/ 785215 w 13053818"/>
              <a:gd name="connsiteY862" fmla="*/ 1766318 h 2630635"/>
              <a:gd name="connsiteX863" fmla="*/ 790822 w 13053818"/>
              <a:gd name="connsiteY863" fmla="*/ 1766318 h 2630635"/>
              <a:gd name="connsiteX864" fmla="*/ 790822 w 13053818"/>
              <a:gd name="connsiteY864" fmla="*/ 1777533 h 2630635"/>
              <a:gd name="connsiteX865" fmla="*/ 699502 w 13053818"/>
              <a:gd name="connsiteY865" fmla="*/ 1777533 h 2630635"/>
              <a:gd name="connsiteX866" fmla="*/ 699502 w 13053818"/>
              <a:gd name="connsiteY866" fmla="*/ 1793554 h 2630635"/>
              <a:gd name="connsiteX867" fmla="*/ 691492 w 13053818"/>
              <a:gd name="connsiteY867" fmla="*/ 1793554 h 2630635"/>
              <a:gd name="connsiteX868" fmla="*/ 691492 w 13053818"/>
              <a:gd name="connsiteY868" fmla="*/ 1788748 h 2630635"/>
              <a:gd name="connsiteX869" fmla="*/ 678675 w 13053818"/>
              <a:gd name="connsiteY869" fmla="*/ 1788748 h 2630635"/>
              <a:gd name="connsiteX870" fmla="*/ 678675 w 13053818"/>
              <a:gd name="connsiteY870" fmla="*/ 1839214 h 2630635"/>
              <a:gd name="connsiteX871" fmla="*/ 0 w 13053818"/>
              <a:gd name="connsiteY871" fmla="*/ 2334955 h 2630635"/>
              <a:gd name="connsiteX872" fmla="*/ 4917161 w 13053818"/>
              <a:gd name="connsiteY872" fmla="*/ 2630635 h 2630635"/>
              <a:gd name="connsiteX873" fmla="*/ 12465684 w 13053818"/>
              <a:gd name="connsiteY873" fmla="*/ 1865864 h 2630635"/>
              <a:gd name="connsiteX874" fmla="*/ 12870675 w 13053818"/>
              <a:gd name="connsiteY874" fmla="*/ 1839214 h 2630635"/>
              <a:gd name="connsiteX875" fmla="*/ 12870675 w 13053818"/>
              <a:gd name="connsiteY875" fmla="*/ 1807172 h 2630635"/>
              <a:gd name="connsiteX876" fmla="*/ 12843439 w 13053818"/>
              <a:gd name="connsiteY876" fmla="*/ 1807172 h 2630635"/>
              <a:gd name="connsiteX877" fmla="*/ 12843439 w 13053818"/>
              <a:gd name="connsiteY877" fmla="*/ 1807973 h 2630635"/>
              <a:gd name="connsiteX878" fmla="*/ 3091442 w 13053818"/>
              <a:gd name="connsiteY878" fmla="*/ 1433081 h 2630635"/>
              <a:gd name="connsiteX879" fmla="*/ 3091442 w 13053818"/>
              <a:gd name="connsiteY879" fmla="*/ 1420264 h 2630635"/>
              <a:gd name="connsiteX880" fmla="*/ 3093845 w 13053818"/>
              <a:gd name="connsiteY880" fmla="*/ 1420264 h 2630635"/>
              <a:gd name="connsiteX881" fmla="*/ 3093845 w 13053818"/>
              <a:gd name="connsiteY881" fmla="*/ 1433081 h 2630635"/>
              <a:gd name="connsiteX882" fmla="*/ 3091442 w 13053818"/>
              <a:gd name="connsiteY882" fmla="*/ 1433081 h 2630635"/>
              <a:gd name="connsiteX883" fmla="*/ 7477998 w 13053818"/>
              <a:gd name="connsiteY883" fmla="*/ 1419463 h 2630635"/>
              <a:gd name="connsiteX884" fmla="*/ 7477998 w 13053818"/>
              <a:gd name="connsiteY884" fmla="*/ 1430678 h 2630635"/>
              <a:gd name="connsiteX885" fmla="*/ 7464380 w 13053818"/>
              <a:gd name="connsiteY885" fmla="*/ 1443494 h 2630635"/>
              <a:gd name="connsiteX886" fmla="*/ 7421925 w 13053818"/>
              <a:gd name="connsiteY886" fmla="*/ 1443494 h 2630635"/>
              <a:gd name="connsiteX887" fmla="*/ 7421925 w 13053818"/>
              <a:gd name="connsiteY887" fmla="*/ 1408248 h 2630635"/>
              <a:gd name="connsiteX888" fmla="*/ 7381071 w 13053818"/>
              <a:gd name="connsiteY888" fmla="*/ 1408248 h 2630635"/>
              <a:gd name="connsiteX889" fmla="*/ 7381071 w 13053818"/>
              <a:gd name="connsiteY889" fmla="*/ 1417861 h 2630635"/>
              <a:gd name="connsiteX890" fmla="*/ 7395490 w 13053818"/>
              <a:gd name="connsiteY890" fmla="*/ 1417861 h 2630635"/>
              <a:gd name="connsiteX891" fmla="*/ 7395490 w 13053818"/>
              <a:gd name="connsiteY891" fmla="*/ 1438688 h 2630635"/>
              <a:gd name="connsiteX892" fmla="*/ 7281741 w 13053818"/>
              <a:gd name="connsiteY892" fmla="*/ 1438688 h 2630635"/>
              <a:gd name="connsiteX893" fmla="*/ 7281741 w 13053818"/>
              <a:gd name="connsiteY893" fmla="*/ 1231216 h 2630635"/>
              <a:gd name="connsiteX894" fmla="*/ 7265720 w 13053818"/>
              <a:gd name="connsiteY894" fmla="*/ 1231216 h 2630635"/>
              <a:gd name="connsiteX895" fmla="*/ 7265720 w 13053818"/>
              <a:gd name="connsiteY895" fmla="*/ 1195169 h 2630635"/>
              <a:gd name="connsiteX896" fmla="*/ 7240086 w 13053818"/>
              <a:gd name="connsiteY896" fmla="*/ 1195169 h 2630635"/>
              <a:gd name="connsiteX897" fmla="*/ 7240086 w 13053818"/>
              <a:gd name="connsiteY897" fmla="*/ 1179949 h 2630635"/>
              <a:gd name="connsiteX898" fmla="*/ 7229672 w 13053818"/>
              <a:gd name="connsiteY898" fmla="*/ 1179949 h 2630635"/>
              <a:gd name="connsiteX899" fmla="*/ 7229672 w 13053818"/>
              <a:gd name="connsiteY899" fmla="*/ 1188760 h 2630635"/>
              <a:gd name="connsiteX900" fmla="*/ 7221662 w 13053818"/>
              <a:gd name="connsiteY900" fmla="*/ 1188760 h 2630635"/>
              <a:gd name="connsiteX901" fmla="*/ 7272929 w 13053818"/>
              <a:gd name="connsiteY901" fmla="*/ 808261 h 2630635"/>
              <a:gd name="connsiteX902" fmla="*/ 7449961 w 13053818"/>
              <a:gd name="connsiteY902" fmla="*/ 808261 h 2630635"/>
              <a:gd name="connsiteX903" fmla="*/ 7510040 w 13053818"/>
              <a:gd name="connsiteY903" fmla="*/ 1419463 h 2630635"/>
              <a:gd name="connsiteX904" fmla="*/ 7477998 w 13053818"/>
              <a:gd name="connsiteY904" fmla="*/ 1419463 h 2630635"/>
              <a:gd name="connsiteX905" fmla="*/ 9877948 w 13053818"/>
              <a:gd name="connsiteY905" fmla="*/ 711334 h 2630635"/>
              <a:gd name="connsiteX906" fmla="*/ 9970869 w 13053818"/>
              <a:gd name="connsiteY906" fmla="*/ 535903 h 2630635"/>
              <a:gd name="connsiteX907" fmla="*/ 10043765 w 13053818"/>
              <a:gd name="connsiteY907" fmla="*/ 711334 h 2630635"/>
              <a:gd name="connsiteX908" fmla="*/ 9877948 w 13053818"/>
              <a:gd name="connsiteY908" fmla="*/ 711334 h 2630635"/>
              <a:gd name="connsiteX0" fmla="*/ 12843439 w 14131234"/>
              <a:gd name="connsiteY0" fmla="*/ 1807973 h 2918636"/>
              <a:gd name="connsiteX1" fmla="*/ 12843439 w 14131234"/>
              <a:gd name="connsiteY1" fmla="*/ 1776732 h 2918636"/>
              <a:gd name="connsiteX2" fmla="*/ 12820208 w 14131234"/>
              <a:gd name="connsiteY2" fmla="*/ 1776732 h 2918636"/>
              <a:gd name="connsiteX3" fmla="*/ 12820208 w 14131234"/>
              <a:gd name="connsiteY3" fmla="*/ 1765517 h 2918636"/>
              <a:gd name="connsiteX4" fmla="*/ 12797780 w 14131234"/>
              <a:gd name="connsiteY4" fmla="*/ 1754302 h 2918636"/>
              <a:gd name="connsiteX5" fmla="*/ 12699250 w 14131234"/>
              <a:gd name="connsiteY5" fmla="*/ 1754302 h 2918636"/>
              <a:gd name="connsiteX6" fmla="*/ 12699250 w 14131234"/>
              <a:gd name="connsiteY6" fmla="*/ 1711847 h 2918636"/>
              <a:gd name="connsiteX7" fmla="*/ 12700853 w 14131234"/>
              <a:gd name="connsiteY7" fmla="*/ 1709443 h 2918636"/>
              <a:gd name="connsiteX8" fmla="*/ 12700853 w 14131234"/>
              <a:gd name="connsiteY8" fmla="*/ 1697428 h 2918636"/>
              <a:gd name="connsiteX9" fmla="*/ 12727287 w 14131234"/>
              <a:gd name="connsiteY9" fmla="*/ 1690218 h 2918636"/>
              <a:gd name="connsiteX10" fmla="*/ 12727287 w 14131234"/>
              <a:gd name="connsiteY10" fmla="*/ 1685412 h 2918636"/>
              <a:gd name="connsiteX11" fmla="*/ 12706459 w 14131234"/>
              <a:gd name="connsiteY11" fmla="*/ 1672595 h 2918636"/>
              <a:gd name="connsiteX12" fmla="*/ 12680024 w 14131234"/>
              <a:gd name="connsiteY12" fmla="*/ 1661380 h 2918636"/>
              <a:gd name="connsiteX13" fmla="*/ 12680024 w 14131234"/>
              <a:gd name="connsiteY13" fmla="*/ 1654171 h 2918636"/>
              <a:gd name="connsiteX14" fmla="*/ 12676821 w 14131234"/>
              <a:gd name="connsiteY14" fmla="*/ 1651768 h 2918636"/>
              <a:gd name="connsiteX15" fmla="*/ 12676821 w 14131234"/>
              <a:gd name="connsiteY15" fmla="*/ 1642956 h 2918636"/>
              <a:gd name="connsiteX16" fmla="*/ 12701653 w 14131234"/>
              <a:gd name="connsiteY16" fmla="*/ 1629338 h 2918636"/>
              <a:gd name="connsiteX17" fmla="*/ 12703255 w 14131234"/>
              <a:gd name="connsiteY17" fmla="*/ 1618124 h 2918636"/>
              <a:gd name="connsiteX18" fmla="*/ 12676019 w 14131234"/>
              <a:gd name="connsiteY18" fmla="*/ 1605307 h 2918636"/>
              <a:gd name="connsiteX19" fmla="*/ 12643977 w 14131234"/>
              <a:gd name="connsiteY19" fmla="*/ 1591689 h 2918636"/>
              <a:gd name="connsiteX20" fmla="*/ 12643977 w 14131234"/>
              <a:gd name="connsiteY20" fmla="*/ 1584480 h 2918636"/>
              <a:gd name="connsiteX21" fmla="*/ 12642375 w 14131234"/>
              <a:gd name="connsiteY21" fmla="*/ 1581275 h 2918636"/>
              <a:gd name="connsiteX22" fmla="*/ 12642375 w 14131234"/>
              <a:gd name="connsiteY22" fmla="*/ 1561249 h 2918636"/>
              <a:gd name="connsiteX23" fmla="*/ 12669611 w 14131234"/>
              <a:gd name="connsiteY23" fmla="*/ 1554040 h 2918636"/>
              <a:gd name="connsiteX24" fmla="*/ 12669611 w 14131234"/>
              <a:gd name="connsiteY24" fmla="*/ 1542024 h 2918636"/>
              <a:gd name="connsiteX25" fmla="*/ 12611935 w 14131234"/>
              <a:gd name="connsiteY25" fmla="*/ 1507579 h 2918636"/>
              <a:gd name="connsiteX26" fmla="*/ 12578291 w 14131234"/>
              <a:gd name="connsiteY26" fmla="*/ 1477139 h 2918636"/>
              <a:gd name="connsiteX27" fmla="*/ 12578291 w 14131234"/>
              <a:gd name="connsiteY27" fmla="*/ 1474736 h 2918636"/>
              <a:gd name="connsiteX28" fmla="*/ 12579893 w 14131234"/>
              <a:gd name="connsiteY28" fmla="*/ 1474736 h 2918636"/>
              <a:gd name="connsiteX29" fmla="*/ 12579893 w 14131234"/>
              <a:gd name="connsiteY29" fmla="*/ 1464322 h 2918636"/>
              <a:gd name="connsiteX30" fmla="*/ 12573485 w 14131234"/>
              <a:gd name="connsiteY30" fmla="*/ 1453107 h 2918636"/>
              <a:gd name="connsiteX31" fmla="*/ 12575087 w 14131234"/>
              <a:gd name="connsiteY31" fmla="*/ 1453107 h 2918636"/>
              <a:gd name="connsiteX32" fmla="*/ 12576690 w 14131234"/>
              <a:gd name="connsiteY32" fmla="*/ 1451505 h 2918636"/>
              <a:gd name="connsiteX33" fmla="*/ 12576690 w 14131234"/>
              <a:gd name="connsiteY33" fmla="*/ 1447500 h 2918636"/>
              <a:gd name="connsiteX34" fmla="*/ 12574286 w 14131234"/>
              <a:gd name="connsiteY34" fmla="*/ 1447500 h 2918636"/>
              <a:gd name="connsiteX35" fmla="*/ 12577490 w 14131234"/>
              <a:gd name="connsiteY35" fmla="*/ 1435484 h 2918636"/>
              <a:gd name="connsiteX36" fmla="*/ 12566276 w 14131234"/>
              <a:gd name="connsiteY36" fmla="*/ 1425871 h 2918636"/>
              <a:gd name="connsiteX37" fmla="*/ 12555061 w 14131234"/>
              <a:gd name="connsiteY37" fmla="*/ 1435484 h 2918636"/>
              <a:gd name="connsiteX38" fmla="*/ 12558265 w 14131234"/>
              <a:gd name="connsiteY38" fmla="*/ 1447500 h 2918636"/>
              <a:gd name="connsiteX39" fmla="*/ 12555861 w 14131234"/>
              <a:gd name="connsiteY39" fmla="*/ 1447500 h 2918636"/>
              <a:gd name="connsiteX40" fmla="*/ 12555861 w 14131234"/>
              <a:gd name="connsiteY40" fmla="*/ 1451505 h 2918636"/>
              <a:gd name="connsiteX41" fmla="*/ 12557464 w 14131234"/>
              <a:gd name="connsiteY41" fmla="*/ 1453107 h 2918636"/>
              <a:gd name="connsiteX42" fmla="*/ 12559066 w 14131234"/>
              <a:gd name="connsiteY42" fmla="*/ 1453107 h 2918636"/>
              <a:gd name="connsiteX43" fmla="*/ 12552658 w 14131234"/>
              <a:gd name="connsiteY43" fmla="*/ 1464322 h 2918636"/>
              <a:gd name="connsiteX44" fmla="*/ 12552658 w 14131234"/>
              <a:gd name="connsiteY44" fmla="*/ 1474736 h 2918636"/>
              <a:gd name="connsiteX45" fmla="*/ 12554260 w 14131234"/>
              <a:gd name="connsiteY45" fmla="*/ 1474736 h 2918636"/>
              <a:gd name="connsiteX46" fmla="*/ 12554260 w 14131234"/>
              <a:gd name="connsiteY46" fmla="*/ 1477139 h 2918636"/>
              <a:gd name="connsiteX47" fmla="*/ 12520616 w 14131234"/>
              <a:gd name="connsiteY47" fmla="*/ 1507579 h 2918636"/>
              <a:gd name="connsiteX48" fmla="*/ 12462940 w 14131234"/>
              <a:gd name="connsiteY48" fmla="*/ 1542024 h 2918636"/>
              <a:gd name="connsiteX49" fmla="*/ 12462940 w 14131234"/>
              <a:gd name="connsiteY49" fmla="*/ 1554040 h 2918636"/>
              <a:gd name="connsiteX50" fmla="*/ 12490176 w 14131234"/>
              <a:gd name="connsiteY50" fmla="*/ 1561249 h 2918636"/>
              <a:gd name="connsiteX51" fmla="*/ 12490176 w 14131234"/>
              <a:gd name="connsiteY51" fmla="*/ 1581275 h 2918636"/>
              <a:gd name="connsiteX52" fmla="*/ 12488574 w 14131234"/>
              <a:gd name="connsiteY52" fmla="*/ 1584480 h 2918636"/>
              <a:gd name="connsiteX53" fmla="*/ 12488574 w 14131234"/>
              <a:gd name="connsiteY53" fmla="*/ 1591689 h 2918636"/>
              <a:gd name="connsiteX54" fmla="*/ 12456532 w 14131234"/>
              <a:gd name="connsiteY54" fmla="*/ 1605307 h 2918636"/>
              <a:gd name="connsiteX55" fmla="*/ 12429296 w 14131234"/>
              <a:gd name="connsiteY55" fmla="*/ 1618124 h 2918636"/>
              <a:gd name="connsiteX56" fmla="*/ 12430898 w 14131234"/>
              <a:gd name="connsiteY56" fmla="*/ 1629338 h 2918636"/>
              <a:gd name="connsiteX57" fmla="*/ 12455730 w 14131234"/>
              <a:gd name="connsiteY57" fmla="*/ 1642956 h 2918636"/>
              <a:gd name="connsiteX58" fmla="*/ 12455730 w 14131234"/>
              <a:gd name="connsiteY58" fmla="*/ 1651768 h 2918636"/>
              <a:gd name="connsiteX59" fmla="*/ 12452527 w 14131234"/>
              <a:gd name="connsiteY59" fmla="*/ 1654171 h 2918636"/>
              <a:gd name="connsiteX60" fmla="*/ 12452527 w 14131234"/>
              <a:gd name="connsiteY60" fmla="*/ 1661380 h 2918636"/>
              <a:gd name="connsiteX61" fmla="*/ 12426092 w 14131234"/>
              <a:gd name="connsiteY61" fmla="*/ 1672595 h 2918636"/>
              <a:gd name="connsiteX62" fmla="*/ 12405264 w 14131234"/>
              <a:gd name="connsiteY62" fmla="*/ 1685412 h 2918636"/>
              <a:gd name="connsiteX63" fmla="*/ 12405264 w 14131234"/>
              <a:gd name="connsiteY63" fmla="*/ 1690218 h 2918636"/>
              <a:gd name="connsiteX64" fmla="*/ 12432500 w 14131234"/>
              <a:gd name="connsiteY64" fmla="*/ 1697428 h 2918636"/>
              <a:gd name="connsiteX65" fmla="*/ 12432500 w 14131234"/>
              <a:gd name="connsiteY65" fmla="*/ 1709443 h 2918636"/>
              <a:gd name="connsiteX66" fmla="*/ 12434102 w 14131234"/>
              <a:gd name="connsiteY66" fmla="*/ 1711847 h 2918636"/>
              <a:gd name="connsiteX67" fmla="*/ 12434102 w 14131234"/>
              <a:gd name="connsiteY67" fmla="*/ 1754302 h 2918636"/>
              <a:gd name="connsiteX68" fmla="*/ 12386840 w 14131234"/>
              <a:gd name="connsiteY68" fmla="*/ 1754302 h 2918636"/>
              <a:gd name="connsiteX69" fmla="*/ 12350793 w 14131234"/>
              <a:gd name="connsiteY69" fmla="*/ 1738281 h 2918636"/>
              <a:gd name="connsiteX70" fmla="*/ 12349191 w 14131234"/>
              <a:gd name="connsiteY70" fmla="*/ 1713449 h 2918636"/>
              <a:gd name="connsiteX71" fmla="*/ 12371620 w 14131234"/>
              <a:gd name="connsiteY71" fmla="*/ 1698229 h 2918636"/>
              <a:gd name="connsiteX72" fmla="*/ 12378829 w 14131234"/>
              <a:gd name="connsiteY72" fmla="*/ 1688616 h 2918636"/>
              <a:gd name="connsiteX73" fmla="*/ 12348390 w 14131234"/>
              <a:gd name="connsiteY73" fmla="*/ 1681407 h 2918636"/>
              <a:gd name="connsiteX74" fmla="*/ 12346787 w 14131234"/>
              <a:gd name="connsiteY74" fmla="*/ 1657375 h 2918636"/>
              <a:gd name="connsiteX75" fmla="*/ 12370819 w 14131234"/>
              <a:gd name="connsiteY75" fmla="*/ 1644558 h 2918636"/>
              <a:gd name="connsiteX76" fmla="*/ 12374824 w 14131234"/>
              <a:gd name="connsiteY76" fmla="*/ 1635747 h 2918636"/>
              <a:gd name="connsiteX77" fmla="*/ 12345986 w 14131234"/>
              <a:gd name="connsiteY77" fmla="*/ 1626935 h 2918636"/>
              <a:gd name="connsiteX78" fmla="*/ 12344385 w 14131234"/>
              <a:gd name="connsiteY78" fmla="*/ 1601302 h 2918636"/>
              <a:gd name="connsiteX79" fmla="*/ 12370018 w 14131234"/>
              <a:gd name="connsiteY79" fmla="*/ 1586082 h 2918636"/>
              <a:gd name="connsiteX80" fmla="*/ 12374023 w 14131234"/>
              <a:gd name="connsiteY80" fmla="*/ 1580474 h 2918636"/>
              <a:gd name="connsiteX81" fmla="*/ 12341981 w 14131234"/>
              <a:gd name="connsiteY81" fmla="*/ 1570061 h 2918636"/>
              <a:gd name="connsiteX82" fmla="*/ 12341981 w 14131234"/>
              <a:gd name="connsiteY82" fmla="*/ 1544427 h 2918636"/>
              <a:gd name="connsiteX83" fmla="*/ 12366814 w 14131234"/>
              <a:gd name="connsiteY83" fmla="*/ 1533212 h 2918636"/>
              <a:gd name="connsiteX84" fmla="*/ 12370819 w 14131234"/>
              <a:gd name="connsiteY84" fmla="*/ 1527605 h 2918636"/>
              <a:gd name="connsiteX85" fmla="*/ 12339578 w 14131234"/>
              <a:gd name="connsiteY85" fmla="*/ 1515589 h 2918636"/>
              <a:gd name="connsiteX86" fmla="*/ 12341180 w 14131234"/>
              <a:gd name="connsiteY86" fmla="*/ 1492359 h 2918636"/>
              <a:gd name="connsiteX87" fmla="*/ 12361207 w 14131234"/>
              <a:gd name="connsiteY87" fmla="*/ 1481144 h 2918636"/>
              <a:gd name="connsiteX88" fmla="*/ 12365212 w 14131234"/>
              <a:gd name="connsiteY88" fmla="*/ 1472332 h 2918636"/>
              <a:gd name="connsiteX89" fmla="*/ 12338777 w 14131234"/>
              <a:gd name="connsiteY89" fmla="*/ 1459516 h 2918636"/>
              <a:gd name="connsiteX90" fmla="*/ 12338777 w 14131234"/>
              <a:gd name="connsiteY90" fmla="*/ 1435484 h 2918636"/>
              <a:gd name="connsiteX91" fmla="*/ 12361207 w 14131234"/>
              <a:gd name="connsiteY91" fmla="*/ 1430678 h 2918636"/>
              <a:gd name="connsiteX92" fmla="*/ 12365212 w 14131234"/>
              <a:gd name="connsiteY92" fmla="*/ 1422667 h 2918636"/>
              <a:gd name="connsiteX93" fmla="*/ 12337976 w 14131234"/>
              <a:gd name="connsiteY93" fmla="*/ 1409850 h 2918636"/>
              <a:gd name="connsiteX94" fmla="*/ 12337976 w 14131234"/>
              <a:gd name="connsiteY94" fmla="*/ 1387421 h 2918636"/>
              <a:gd name="connsiteX95" fmla="*/ 12358803 w 14131234"/>
              <a:gd name="connsiteY95" fmla="*/ 1378609 h 2918636"/>
              <a:gd name="connsiteX96" fmla="*/ 12362808 w 14131234"/>
              <a:gd name="connsiteY96" fmla="*/ 1369798 h 2918636"/>
              <a:gd name="connsiteX97" fmla="*/ 12332369 w 14131234"/>
              <a:gd name="connsiteY97" fmla="*/ 1357782 h 2918636"/>
              <a:gd name="connsiteX98" fmla="*/ 12332369 w 14131234"/>
              <a:gd name="connsiteY98" fmla="*/ 1340960 h 2918636"/>
              <a:gd name="connsiteX99" fmla="*/ 12357201 w 14131234"/>
              <a:gd name="connsiteY99" fmla="*/ 1323337 h 2918636"/>
              <a:gd name="connsiteX100" fmla="*/ 12362808 w 14131234"/>
              <a:gd name="connsiteY100" fmla="*/ 1306515 h 2918636"/>
              <a:gd name="connsiteX101" fmla="*/ 12261075 w 14131234"/>
              <a:gd name="connsiteY101" fmla="*/ 1256049 h 2918636"/>
              <a:gd name="connsiteX102" fmla="*/ 12261075 w 14131234"/>
              <a:gd name="connsiteY102" fmla="*/ 1253645 h 2918636"/>
              <a:gd name="connsiteX103" fmla="*/ 12263478 w 14131234"/>
              <a:gd name="connsiteY103" fmla="*/ 1251242 h 2918636"/>
              <a:gd name="connsiteX104" fmla="*/ 12263478 w 14131234"/>
              <a:gd name="connsiteY104" fmla="*/ 1249640 h 2918636"/>
              <a:gd name="connsiteX105" fmla="*/ 12260274 w 14131234"/>
              <a:gd name="connsiteY105" fmla="*/ 1248038 h 2918636"/>
              <a:gd name="connsiteX106" fmla="*/ 12260274 w 14131234"/>
              <a:gd name="connsiteY106" fmla="*/ 1236022 h 2918636"/>
              <a:gd name="connsiteX107" fmla="*/ 12272290 w 14131234"/>
              <a:gd name="connsiteY107" fmla="*/ 1232818 h 2918636"/>
              <a:gd name="connsiteX108" fmla="*/ 12272290 w 14131234"/>
              <a:gd name="connsiteY108" fmla="*/ 1225609 h 2918636"/>
              <a:gd name="connsiteX109" fmla="*/ 12253065 w 14131234"/>
              <a:gd name="connsiteY109" fmla="*/ 1209588 h 2918636"/>
              <a:gd name="connsiteX110" fmla="*/ 12253065 w 14131234"/>
              <a:gd name="connsiteY110" fmla="*/ 1204781 h 2918636"/>
              <a:gd name="connsiteX111" fmla="*/ 12260274 w 14131234"/>
              <a:gd name="connsiteY111" fmla="*/ 1199975 h 2918636"/>
              <a:gd name="connsiteX112" fmla="*/ 12260274 w 14131234"/>
              <a:gd name="connsiteY112" fmla="*/ 1195970 h 2918636"/>
              <a:gd name="connsiteX113" fmla="*/ 12253065 w 14131234"/>
              <a:gd name="connsiteY113" fmla="*/ 1189561 h 2918636"/>
              <a:gd name="connsiteX114" fmla="*/ 12241850 w 14131234"/>
              <a:gd name="connsiteY114" fmla="*/ 1177545 h 2918636"/>
              <a:gd name="connsiteX115" fmla="*/ 12249059 w 14131234"/>
              <a:gd name="connsiteY115" fmla="*/ 1164729 h 2918636"/>
              <a:gd name="connsiteX116" fmla="*/ 12234640 w 14131234"/>
              <a:gd name="connsiteY116" fmla="*/ 1152713 h 2918636"/>
              <a:gd name="connsiteX117" fmla="*/ 12220222 w 14131234"/>
              <a:gd name="connsiteY117" fmla="*/ 1164729 h 2918636"/>
              <a:gd name="connsiteX118" fmla="*/ 12227430 w 14131234"/>
              <a:gd name="connsiteY118" fmla="*/ 1177545 h 2918636"/>
              <a:gd name="connsiteX119" fmla="*/ 12216217 w 14131234"/>
              <a:gd name="connsiteY119" fmla="*/ 1189561 h 2918636"/>
              <a:gd name="connsiteX120" fmla="*/ 12209007 w 14131234"/>
              <a:gd name="connsiteY120" fmla="*/ 1195970 h 2918636"/>
              <a:gd name="connsiteX121" fmla="*/ 12209007 w 14131234"/>
              <a:gd name="connsiteY121" fmla="*/ 1199975 h 2918636"/>
              <a:gd name="connsiteX122" fmla="*/ 12216217 w 14131234"/>
              <a:gd name="connsiteY122" fmla="*/ 1204781 h 2918636"/>
              <a:gd name="connsiteX123" fmla="*/ 12216217 w 14131234"/>
              <a:gd name="connsiteY123" fmla="*/ 1209588 h 2918636"/>
              <a:gd name="connsiteX124" fmla="*/ 12196190 w 14131234"/>
              <a:gd name="connsiteY124" fmla="*/ 1225609 h 2918636"/>
              <a:gd name="connsiteX125" fmla="*/ 12196190 w 14131234"/>
              <a:gd name="connsiteY125" fmla="*/ 1232017 h 2918636"/>
              <a:gd name="connsiteX126" fmla="*/ 12209007 w 14131234"/>
              <a:gd name="connsiteY126" fmla="*/ 1235221 h 2918636"/>
              <a:gd name="connsiteX127" fmla="*/ 12209007 w 14131234"/>
              <a:gd name="connsiteY127" fmla="*/ 1247237 h 2918636"/>
              <a:gd name="connsiteX128" fmla="*/ 12205802 w 14131234"/>
              <a:gd name="connsiteY128" fmla="*/ 1248839 h 2918636"/>
              <a:gd name="connsiteX129" fmla="*/ 12205802 w 14131234"/>
              <a:gd name="connsiteY129" fmla="*/ 1252043 h 2918636"/>
              <a:gd name="connsiteX130" fmla="*/ 12207404 w 14131234"/>
              <a:gd name="connsiteY130" fmla="*/ 1254446 h 2918636"/>
              <a:gd name="connsiteX131" fmla="*/ 12207404 w 14131234"/>
              <a:gd name="connsiteY131" fmla="*/ 1256850 h 2918636"/>
              <a:gd name="connsiteX132" fmla="*/ 12105671 w 14131234"/>
              <a:gd name="connsiteY132" fmla="*/ 1307316 h 2918636"/>
              <a:gd name="connsiteX133" fmla="*/ 12111278 w 14131234"/>
              <a:gd name="connsiteY133" fmla="*/ 1324138 h 2918636"/>
              <a:gd name="connsiteX134" fmla="*/ 12136111 w 14131234"/>
              <a:gd name="connsiteY134" fmla="*/ 1341761 h 2918636"/>
              <a:gd name="connsiteX135" fmla="*/ 12136111 w 14131234"/>
              <a:gd name="connsiteY135" fmla="*/ 1358583 h 2918636"/>
              <a:gd name="connsiteX136" fmla="*/ 12105671 w 14131234"/>
              <a:gd name="connsiteY136" fmla="*/ 1370599 h 2918636"/>
              <a:gd name="connsiteX137" fmla="*/ 12109676 w 14131234"/>
              <a:gd name="connsiteY137" fmla="*/ 1379410 h 2918636"/>
              <a:gd name="connsiteX138" fmla="*/ 12130503 w 14131234"/>
              <a:gd name="connsiteY138" fmla="*/ 1388222 h 2918636"/>
              <a:gd name="connsiteX139" fmla="*/ 12130503 w 14131234"/>
              <a:gd name="connsiteY139" fmla="*/ 1410651 h 2918636"/>
              <a:gd name="connsiteX140" fmla="*/ 12103268 w 14131234"/>
              <a:gd name="connsiteY140" fmla="*/ 1423468 h 2918636"/>
              <a:gd name="connsiteX141" fmla="*/ 12107273 w 14131234"/>
              <a:gd name="connsiteY141" fmla="*/ 1431479 h 2918636"/>
              <a:gd name="connsiteX142" fmla="*/ 12129703 w 14131234"/>
              <a:gd name="connsiteY142" fmla="*/ 1436285 h 2918636"/>
              <a:gd name="connsiteX143" fmla="*/ 12129703 w 14131234"/>
              <a:gd name="connsiteY143" fmla="*/ 1460317 h 2918636"/>
              <a:gd name="connsiteX144" fmla="*/ 12103268 w 14131234"/>
              <a:gd name="connsiteY144" fmla="*/ 1473133 h 2918636"/>
              <a:gd name="connsiteX145" fmla="*/ 12107273 w 14131234"/>
              <a:gd name="connsiteY145" fmla="*/ 1481945 h 2918636"/>
              <a:gd name="connsiteX146" fmla="*/ 12128101 w 14131234"/>
              <a:gd name="connsiteY146" fmla="*/ 1493160 h 2918636"/>
              <a:gd name="connsiteX147" fmla="*/ 12128902 w 14131234"/>
              <a:gd name="connsiteY147" fmla="*/ 1509181 h 2918636"/>
              <a:gd name="connsiteX148" fmla="*/ 12120891 w 14131234"/>
              <a:gd name="connsiteY148" fmla="*/ 1509181 h 2918636"/>
              <a:gd name="connsiteX149" fmla="*/ 12120891 w 14131234"/>
              <a:gd name="connsiteY149" fmla="*/ 1502772 h 2918636"/>
              <a:gd name="connsiteX150" fmla="*/ 12066419 w 14131234"/>
              <a:gd name="connsiteY150" fmla="*/ 1502772 h 2918636"/>
              <a:gd name="connsiteX151" fmla="*/ 12066419 w 14131234"/>
              <a:gd name="connsiteY151" fmla="*/ 1420264 h 2918636"/>
              <a:gd name="connsiteX152" fmla="*/ 12057608 w 14131234"/>
              <a:gd name="connsiteY152" fmla="*/ 1420264 h 2918636"/>
              <a:gd name="connsiteX153" fmla="*/ 12057608 w 14131234"/>
              <a:gd name="connsiteY153" fmla="*/ 1393829 h 2918636"/>
              <a:gd name="connsiteX154" fmla="*/ 12048797 w 14131234"/>
              <a:gd name="connsiteY154" fmla="*/ 1393829 h 2918636"/>
              <a:gd name="connsiteX155" fmla="*/ 12048797 w 14131234"/>
              <a:gd name="connsiteY155" fmla="*/ 1399437 h 2918636"/>
              <a:gd name="connsiteX156" fmla="*/ 12043189 w 14131234"/>
              <a:gd name="connsiteY156" fmla="*/ 1399437 h 2918636"/>
              <a:gd name="connsiteX157" fmla="*/ 12043189 w 14131234"/>
              <a:gd name="connsiteY157" fmla="*/ 1388222 h 2918636"/>
              <a:gd name="connsiteX158" fmla="*/ 12052802 w 14131234"/>
              <a:gd name="connsiteY158" fmla="*/ 1377808 h 2918636"/>
              <a:gd name="connsiteX159" fmla="*/ 12060812 w 14131234"/>
              <a:gd name="connsiteY159" fmla="*/ 1360185 h 2918636"/>
              <a:gd name="connsiteX160" fmla="*/ 12038383 w 14131234"/>
              <a:gd name="connsiteY160" fmla="*/ 1360185 h 2918636"/>
              <a:gd name="connsiteX161" fmla="*/ 12038383 w 14131234"/>
              <a:gd name="connsiteY161" fmla="*/ 1352976 h 2918636"/>
              <a:gd name="connsiteX162" fmla="*/ 11987115 w 14131234"/>
              <a:gd name="connsiteY162" fmla="*/ 1352976 h 2918636"/>
              <a:gd name="connsiteX163" fmla="*/ 11987115 w 14131234"/>
              <a:gd name="connsiteY163" fmla="*/ 1357782 h 2918636"/>
              <a:gd name="connsiteX164" fmla="*/ 11970293 w 14131234"/>
              <a:gd name="connsiteY164" fmla="*/ 1357782 h 2918636"/>
              <a:gd name="connsiteX165" fmla="*/ 11970293 w 14131234"/>
              <a:gd name="connsiteY165" fmla="*/ 1320133 h 2918636"/>
              <a:gd name="connsiteX166" fmla="*/ 11923031 w 14131234"/>
              <a:gd name="connsiteY166" fmla="*/ 1320133 h 2918636"/>
              <a:gd name="connsiteX167" fmla="*/ 11923031 w 14131234"/>
              <a:gd name="connsiteY167" fmla="*/ 1324138 h 2918636"/>
              <a:gd name="connsiteX168" fmla="*/ 11918225 w 14131234"/>
              <a:gd name="connsiteY168" fmla="*/ 1324138 h 2918636"/>
              <a:gd name="connsiteX169" fmla="*/ 11918225 w 14131234"/>
              <a:gd name="connsiteY169" fmla="*/ 1356180 h 2918636"/>
              <a:gd name="connsiteX170" fmla="*/ 11914220 w 14131234"/>
              <a:gd name="connsiteY170" fmla="*/ 1356180 h 2918636"/>
              <a:gd name="connsiteX171" fmla="*/ 11914220 w 14131234"/>
              <a:gd name="connsiteY171" fmla="*/ 1225609 h 2918636"/>
              <a:gd name="connsiteX172" fmla="*/ 11889387 w 14131234"/>
              <a:gd name="connsiteY172" fmla="*/ 1225609 h 2918636"/>
              <a:gd name="connsiteX173" fmla="*/ 11889387 w 14131234"/>
              <a:gd name="connsiteY173" fmla="*/ 1195970 h 2918636"/>
              <a:gd name="connsiteX174" fmla="*/ 11884581 w 14131234"/>
              <a:gd name="connsiteY174" fmla="*/ 1195970 h 2918636"/>
              <a:gd name="connsiteX175" fmla="*/ 11884581 w 14131234"/>
              <a:gd name="connsiteY175" fmla="*/ 1199174 h 2918636"/>
              <a:gd name="connsiteX176" fmla="*/ 11865356 w 14131234"/>
              <a:gd name="connsiteY176" fmla="*/ 1199174 h 2918636"/>
              <a:gd name="connsiteX177" fmla="*/ 11820497 w 14131234"/>
              <a:gd name="connsiteY177" fmla="*/ 1147907 h 2918636"/>
              <a:gd name="connsiteX178" fmla="*/ 11820497 w 14131234"/>
              <a:gd name="connsiteY178" fmla="*/ 1067000 h 2918636"/>
              <a:gd name="connsiteX179" fmla="*/ 11815691 w 14131234"/>
              <a:gd name="connsiteY179" fmla="*/ 1067000 h 2918636"/>
              <a:gd name="connsiteX180" fmla="*/ 11815691 w 14131234"/>
              <a:gd name="connsiteY180" fmla="*/ 1145503 h 2918636"/>
              <a:gd name="connsiteX181" fmla="*/ 11778842 w 14131234"/>
              <a:gd name="connsiteY181" fmla="*/ 1103849 h 2918636"/>
              <a:gd name="connsiteX182" fmla="*/ 11778842 w 14131234"/>
              <a:gd name="connsiteY182" fmla="*/ 1095838 h 2918636"/>
              <a:gd name="connsiteX183" fmla="*/ 11773235 w 14131234"/>
              <a:gd name="connsiteY183" fmla="*/ 1095838 h 2918636"/>
              <a:gd name="connsiteX184" fmla="*/ 11773235 w 14131234"/>
              <a:gd name="connsiteY184" fmla="*/ 1120671 h 2918636"/>
              <a:gd name="connsiteX185" fmla="*/ 11725172 w 14131234"/>
              <a:gd name="connsiteY185" fmla="*/ 1203179 h 2918636"/>
              <a:gd name="connsiteX186" fmla="*/ 11725172 w 14131234"/>
              <a:gd name="connsiteY186" fmla="*/ 1041367 h 2918636"/>
              <a:gd name="connsiteX187" fmla="*/ 11721166 w 14131234"/>
              <a:gd name="connsiteY187" fmla="*/ 1041367 h 2918636"/>
              <a:gd name="connsiteX188" fmla="*/ 11721166 w 14131234"/>
              <a:gd name="connsiteY188" fmla="*/ 1221603 h 2918636"/>
              <a:gd name="connsiteX189" fmla="*/ 11713957 w 14131234"/>
              <a:gd name="connsiteY189" fmla="*/ 1221603 h 2918636"/>
              <a:gd name="connsiteX190" fmla="*/ 11713957 w 14131234"/>
              <a:gd name="connsiteY190" fmla="*/ 1210389 h 2918636"/>
              <a:gd name="connsiteX191" fmla="*/ 11706747 w 14131234"/>
              <a:gd name="connsiteY191" fmla="*/ 1210389 h 2918636"/>
              <a:gd name="connsiteX192" fmla="*/ 11706747 w 14131234"/>
              <a:gd name="connsiteY192" fmla="*/ 1220001 h 2918636"/>
              <a:gd name="connsiteX193" fmla="*/ 11700339 w 14131234"/>
              <a:gd name="connsiteY193" fmla="*/ 1220001 h 2918636"/>
              <a:gd name="connsiteX194" fmla="*/ 11700339 w 14131234"/>
              <a:gd name="connsiteY194" fmla="*/ 1208786 h 2918636"/>
              <a:gd name="connsiteX195" fmla="*/ 11694731 w 14131234"/>
              <a:gd name="connsiteY195" fmla="*/ 1208786 h 2918636"/>
              <a:gd name="connsiteX196" fmla="*/ 11694731 w 14131234"/>
              <a:gd name="connsiteY196" fmla="*/ 1242431 h 2918636"/>
              <a:gd name="connsiteX197" fmla="*/ 11681114 w 14131234"/>
              <a:gd name="connsiteY197" fmla="*/ 1242431 h 2918636"/>
              <a:gd name="connsiteX198" fmla="*/ 11681114 w 14131234"/>
              <a:gd name="connsiteY198" fmla="*/ 1353777 h 2918636"/>
              <a:gd name="connsiteX199" fmla="*/ 11676308 w 14131234"/>
              <a:gd name="connsiteY199" fmla="*/ 1353777 h 2918636"/>
              <a:gd name="connsiteX200" fmla="*/ 11676308 w 14131234"/>
              <a:gd name="connsiteY200" fmla="*/ 1358583 h 2918636"/>
              <a:gd name="connsiteX201" fmla="*/ 11680313 w 14131234"/>
              <a:gd name="connsiteY201" fmla="*/ 1358583 h 2918636"/>
              <a:gd name="connsiteX202" fmla="*/ 11680313 w 14131234"/>
              <a:gd name="connsiteY202" fmla="*/ 1368997 h 2918636"/>
              <a:gd name="connsiteX203" fmla="*/ 11649873 w 14131234"/>
              <a:gd name="connsiteY203" fmla="*/ 1368997 h 2918636"/>
              <a:gd name="connsiteX204" fmla="*/ 11649873 w 14131234"/>
              <a:gd name="connsiteY204" fmla="*/ 1364190 h 2918636"/>
              <a:gd name="connsiteX205" fmla="*/ 11641862 w 14131234"/>
              <a:gd name="connsiteY205" fmla="*/ 1364190 h 2918636"/>
              <a:gd name="connsiteX206" fmla="*/ 11641862 w 14131234"/>
              <a:gd name="connsiteY206" fmla="*/ 1370599 h 2918636"/>
              <a:gd name="connsiteX207" fmla="*/ 11616229 w 14131234"/>
              <a:gd name="connsiteY207" fmla="*/ 1370599 h 2918636"/>
              <a:gd name="connsiteX208" fmla="*/ 11616229 w 14131234"/>
              <a:gd name="connsiteY208" fmla="*/ 1405845 h 2918636"/>
              <a:gd name="connsiteX209" fmla="*/ 11602610 w 14131234"/>
              <a:gd name="connsiteY209" fmla="*/ 1405845 h 2918636"/>
              <a:gd name="connsiteX210" fmla="*/ 11602610 w 14131234"/>
              <a:gd name="connsiteY210" fmla="*/ 1397835 h 2918636"/>
              <a:gd name="connsiteX211" fmla="*/ 11561757 w 14131234"/>
              <a:gd name="connsiteY211" fmla="*/ 1397835 h 2918636"/>
              <a:gd name="connsiteX212" fmla="*/ 11561757 w 14131234"/>
              <a:gd name="connsiteY212" fmla="*/ 1323337 h 2918636"/>
              <a:gd name="connsiteX213" fmla="*/ 11549741 w 14131234"/>
              <a:gd name="connsiteY213" fmla="*/ 1323337 h 2918636"/>
              <a:gd name="connsiteX214" fmla="*/ 11549741 w 14131234"/>
              <a:gd name="connsiteY214" fmla="*/ 1345766 h 2918636"/>
              <a:gd name="connsiteX215" fmla="*/ 11536124 w 14131234"/>
              <a:gd name="connsiteY215" fmla="*/ 1345766 h 2918636"/>
              <a:gd name="connsiteX216" fmla="*/ 11536124 w 14131234"/>
              <a:gd name="connsiteY216" fmla="*/ 1337756 h 2918636"/>
              <a:gd name="connsiteX217" fmla="*/ 11528113 w 14131234"/>
              <a:gd name="connsiteY217" fmla="*/ 1337756 h 2918636"/>
              <a:gd name="connsiteX218" fmla="*/ 11528113 w 14131234"/>
              <a:gd name="connsiteY218" fmla="*/ 1344965 h 2918636"/>
              <a:gd name="connsiteX219" fmla="*/ 11504883 w 14131234"/>
              <a:gd name="connsiteY219" fmla="*/ 1344965 h 2918636"/>
              <a:gd name="connsiteX220" fmla="*/ 11504883 w 14131234"/>
              <a:gd name="connsiteY220" fmla="*/ 1018937 h 2918636"/>
              <a:gd name="connsiteX221" fmla="*/ 11496872 w 14131234"/>
              <a:gd name="connsiteY221" fmla="*/ 1018937 h 2918636"/>
              <a:gd name="connsiteX222" fmla="*/ 11496872 w 14131234"/>
              <a:gd name="connsiteY222" fmla="*/ 1099844 h 2918636"/>
              <a:gd name="connsiteX223" fmla="*/ 11435192 w 14131234"/>
              <a:gd name="connsiteY223" fmla="*/ 1099844 h 2918636"/>
              <a:gd name="connsiteX224" fmla="*/ 11435192 w 14131234"/>
              <a:gd name="connsiteY224" fmla="*/ 1018937 h 2918636"/>
              <a:gd name="connsiteX225" fmla="*/ 11429584 w 14131234"/>
              <a:gd name="connsiteY225" fmla="*/ 1018937 h 2918636"/>
              <a:gd name="connsiteX226" fmla="*/ 11429584 w 14131234"/>
              <a:gd name="connsiteY226" fmla="*/ 1083021 h 2918636"/>
              <a:gd name="connsiteX227" fmla="*/ 11408756 w 14131234"/>
              <a:gd name="connsiteY227" fmla="*/ 1083021 h 2918636"/>
              <a:gd name="connsiteX228" fmla="*/ 11408756 w 14131234"/>
              <a:gd name="connsiteY228" fmla="*/ 1099844 h 2918636"/>
              <a:gd name="connsiteX229" fmla="*/ 11339866 w 14131234"/>
              <a:gd name="connsiteY229" fmla="*/ 1099844 h 2918636"/>
              <a:gd name="connsiteX230" fmla="*/ 11339866 w 14131234"/>
              <a:gd name="connsiteY230" fmla="*/ 1062995 h 2918636"/>
              <a:gd name="connsiteX231" fmla="*/ 11260562 w 14131234"/>
              <a:gd name="connsiteY231" fmla="*/ 1062995 h 2918636"/>
              <a:gd name="connsiteX232" fmla="*/ 11260562 w 14131234"/>
              <a:gd name="connsiteY232" fmla="*/ 1054985 h 2918636"/>
              <a:gd name="connsiteX233" fmla="*/ 11237331 w 14131234"/>
              <a:gd name="connsiteY233" fmla="*/ 1054985 h 2918636"/>
              <a:gd name="connsiteX234" fmla="*/ 11220509 w 14131234"/>
              <a:gd name="connsiteY234" fmla="*/ 1067000 h 2918636"/>
              <a:gd name="connsiteX235" fmla="*/ 11205289 w 14131234"/>
              <a:gd name="connsiteY235" fmla="*/ 1067000 h 2918636"/>
              <a:gd name="connsiteX236" fmla="*/ 11205289 w 14131234"/>
              <a:gd name="connsiteY236" fmla="*/ 1056587 h 2918636"/>
              <a:gd name="connsiteX237" fmla="*/ 11150017 w 14131234"/>
              <a:gd name="connsiteY237" fmla="*/ 1056587 h 2918636"/>
              <a:gd name="connsiteX238" fmla="*/ 11150017 w 14131234"/>
              <a:gd name="connsiteY238" fmla="*/ 1062995 h 2918636"/>
              <a:gd name="connsiteX239" fmla="*/ 11136399 w 14131234"/>
              <a:gd name="connsiteY239" fmla="*/ 1062995 h 2918636"/>
              <a:gd name="connsiteX240" fmla="*/ 11136399 w 14131234"/>
              <a:gd name="connsiteY240" fmla="*/ 1054985 h 2918636"/>
              <a:gd name="connsiteX241" fmla="*/ 11054692 w 14131234"/>
              <a:gd name="connsiteY241" fmla="*/ 1054985 h 2918636"/>
              <a:gd name="connsiteX242" fmla="*/ 11033063 w 14131234"/>
              <a:gd name="connsiteY242" fmla="*/ 1071006 h 2918636"/>
              <a:gd name="connsiteX243" fmla="*/ 10942545 w 14131234"/>
              <a:gd name="connsiteY243" fmla="*/ 1071006 h 2918636"/>
              <a:gd name="connsiteX244" fmla="*/ 10942545 w 14131234"/>
              <a:gd name="connsiteY244" fmla="*/ 1085425 h 2918636"/>
              <a:gd name="connsiteX245" fmla="*/ 10886471 w 14131234"/>
              <a:gd name="connsiteY245" fmla="*/ 1085425 h 2918636"/>
              <a:gd name="connsiteX246" fmla="*/ 10886471 w 14131234"/>
              <a:gd name="connsiteY246" fmla="*/ 1018937 h 2918636"/>
              <a:gd name="connsiteX247" fmla="*/ 10880864 w 14131234"/>
              <a:gd name="connsiteY247" fmla="*/ 1018937 h 2918636"/>
              <a:gd name="connsiteX248" fmla="*/ 10880864 w 14131234"/>
              <a:gd name="connsiteY248" fmla="*/ 1077414 h 2918636"/>
              <a:gd name="connsiteX249" fmla="*/ 10864842 w 14131234"/>
              <a:gd name="connsiteY249" fmla="*/ 1077414 h 2918636"/>
              <a:gd name="connsiteX250" fmla="*/ 10864842 w 14131234"/>
              <a:gd name="connsiteY250" fmla="*/ 1103849 h 2918636"/>
              <a:gd name="connsiteX251" fmla="*/ 10841612 w 14131234"/>
              <a:gd name="connsiteY251" fmla="*/ 1103849 h 2918636"/>
              <a:gd name="connsiteX252" fmla="*/ 10841612 w 14131234"/>
              <a:gd name="connsiteY252" fmla="*/ 1133488 h 2918636"/>
              <a:gd name="connsiteX253" fmla="*/ 10810372 w 14131234"/>
              <a:gd name="connsiteY253" fmla="*/ 1133488 h 2918636"/>
              <a:gd name="connsiteX254" fmla="*/ 10810372 w 14131234"/>
              <a:gd name="connsiteY254" fmla="*/ 1125477 h 2918636"/>
              <a:gd name="connsiteX255" fmla="*/ 10787141 w 14131234"/>
              <a:gd name="connsiteY255" fmla="*/ 1125477 h 2918636"/>
              <a:gd name="connsiteX256" fmla="*/ 10787141 w 14131234"/>
              <a:gd name="connsiteY256" fmla="*/ 1147907 h 2918636"/>
              <a:gd name="connsiteX257" fmla="*/ 10767915 w 14131234"/>
              <a:gd name="connsiteY257" fmla="*/ 1166331 h 2918636"/>
              <a:gd name="connsiteX258" fmla="*/ 10767915 w 14131234"/>
              <a:gd name="connsiteY258" fmla="*/ 1339358 h 2918636"/>
              <a:gd name="connsiteX259" fmla="*/ 10760706 w 14131234"/>
              <a:gd name="connsiteY259" fmla="*/ 1347368 h 2918636"/>
              <a:gd name="connsiteX260" fmla="*/ 10760706 w 14131234"/>
              <a:gd name="connsiteY260" fmla="*/ 1377808 h 2918636"/>
              <a:gd name="connsiteX261" fmla="*/ 10753496 w 14131234"/>
              <a:gd name="connsiteY261" fmla="*/ 1377808 h 2918636"/>
              <a:gd name="connsiteX262" fmla="*/ 10753496 w 14131234"/>
              <a:gd name="connsiteY262" fmla="*/ 1385819 h 2918636"/>
              <a:gd name="connsiteX263" fmla="*/ 10731067 w 14131234"/>
              <a:gd name="connsiteY263" fmla="*/ 1385819 h 2918636"/>
              <a:gd name="connsiteX264" fmla="*/ 10731067 w 14131234"/>
              <a:gd name="connsiteY264" fmla="*/ 785831 h 2918636"/>
              <a:gd name="connsiteX265" fmla="*/ 10695020 w 14131234"/>
              <a:gd name="connsiteY265" fmla="*/ 785831 h 2918636"/>
              <a:gd name="connsiteX266" fmla="*/ 10695020 w 14131234"/>
              <a:gd name="connsiteY266" fmla="*/ 777020 h 2918636"/>
              <a:gd name="connsiteX267" fmla="*/ 10680601 w 14131234"/>
              <a:gd name="connsiteY267" fmla="*/ 777020 h 2918636"/>
              <a:gd name="connsiteX268" fmla="*/ 10680601 w 14131234"/>
              <a:gd name="connsiteY268" fmla="*/ 785030 h 2918636"/>
              <a:gd name="connsiteX269" fmla="*/ 10646156 w 14131234"/>
              <a:gd name="connsiteY269" fmla="*/ 785030 h 2918636"/>
              <a:gd name="connsiteX270" fmla="*/ 10646156 w 14131234"/>
              <a:gd name="connsiteY270" fmla="*/ 563940 h 2918636"/>
              <a:gd name="connsiteX271" fmla="*/ 10595689 w 14131234"/>
              <a:gd name="connsiteY271" fmla="*/ 563940 h 2918636"/>
              <a:gd name="connsiteX272" fmla="*/ 10595689 w 14131234"/>
              <a:gd name="connsiteY272" fmla="*/ 504662 h 2918636"/>
              <a:gd name="connsiteX273" fmla="*/ 10588480 w 14131234"/>
              <a:gd name="connsiteY273" fmla="*/ 504662 h 2918636"/>
              <a:gd name="connsiteX274" fmla="*/ 10588480 w 14131234"/>
              <a:gd name="connsiteY274" fmla="*/ 541511 h 2918636"/>
              <a:gd name="connsiteX275" fmla="*/ 10547626 w 14131234"/>
              <a:gd name="connsiteY275" fmla="*/ 541511 h 2918636"/>
              <a:gd name="connsiteX276" fmla="*/ 10547626 w 14131234"/>
              <a:gd name="connsiteY276" fmla="*/ 528694 h 2918636"/>
              <a:gd name="connsiteX277" fmla="*/ 10542019 w 14131234"/>
              <a:gd name="connsiteY277" fmla="*/ 528694 h 2918636"/>
              <a:gd name="connsiteX278" fmla="*/ 10542019 w 14131234"/>
              <a:gd name="connsiteY278" fmla="*/ 539108 h 2918636"/>
              <a:gd name="connsiteX279" fmla="*/ 10453904 w 14131234"/>
              <a:gd name="connsiteY279" fmla="*/ 539108 h 2918636"/>
              <a:gd name="connsiteX280" fmla="*/ 10453904 w 14131234"/>
              <a:gd name="connsiteY280" fmla="*/ 504662 h 2918636"/>
              <a:gd name="connsiteX281" fmla="*/ 10448296 w 14131234"/>
              <a:gd name="connsiteY281" fmla="*/ 504662 h 2918636"/>
              <a:gd name="connsiteX282" fmla="*/ 10448296 w 14131234"/>
              <a:gd name="connsiteY282" fmla="*/ 552725 h 2918636"/>
              <a:gd name="connsiteX283" fmla="*/ 10435479 w 14131234"/>
              <a:gd name="connsiteY283" fmla="*/ 552725 h 2918636"/>
              <a:gd name="connsiteX284" fmla="*/ 10435479 w 14131234"/>
              <a:gd name="connsiteY284" fmla="*/ 546317 h 2918636"/>
              <a:gd name="connsiteX285" fmla="*/ 10425867 w 14131234"/>
              <a:gd name="connsiteY285" fmla="*/ 546317 h 2918636"/>
              <a:gd name="connsiteX286" fmla="*/ 10425867 w 14131234"/>
              <a:gd name="connsiteY286" fmla="*/ 573553 h 2918636"/>
              <a:gd name="connsiteX287" fmla="*/ 10377804 w 14131234"/>
              <a:gd name="connsiteY287" fmla="*/ 573553 h 2918636"/>
              <a:gd name="connsiteX288" fmla="*/ 10360981 w 14131234"/>
              <a:gd name="connsiteY288" fmla="*/ 585569 h 2918636"/>
              <a:gd name="connsiteX289" fmla="*/ 10360981 w 14131234"/>
              <a:gd name="connsiteY289" fmla="*/ 863533 h 2918636"/>
              <a:gd name="connsiteX290" fmla="*/ 10364185 w 14131234"/>
              <a:gd name="connsiteY290" fmla="*/ 863533 h 2918636"/>
              <a:gd name="connsiteX291" fmla="*/ 10364185 w 14131234"/>
              <a:gd name="connsiteY291" fmla="*/ 877952 h 2918636"/>
              <a:gd name="connsiteX292" fmla="*/ 10360981 w 14131234"/>
              <a:gd name="connsiteY292" fmla="*/ 877952 h 2918636"/>
              <a:gd name="connsiteX293" fmla="*/ 10360981 w 14131234"/>
              <a:gd name="connsiteY293" fmla="*/ 1441091 h 2918636"/>
              <a:gd name="connsiteX294" fmla="*/ 10351369 w 14131234"/>
              <a:gd name="connsiteY294" fmla="*/ 1451505 h 2918636"/>
              <a:gd name="connsiteX295" fmla="*/ 10351369 w 14131234"/>
              <a:gd name="connsiteY295" fmla="*/ 1466725 h 2918636"/>
              <a:gd name="connsiteX296" fmla="*/ 10300101 w 14131234"/>
              <a:gd name="connsiteY296" fmla="*/ 1466725 h 2918636"/>
              <a:gd name="connsiteX297" fmla="*/ 10300101 w 14131234"/>
              <a:gd name="connsiteY297" fmla="*/ 1484348 h 2918636"/>
              <a:gd name="connsiteX298" fmla="*/ 10306510 w 14131234"/>
              <a:gd name="connsiteY298" fmla="*/ 1484348 h 2918636"/>
              <a:gd name="connsiteX299" fmla="*/ 10306510 w 14131234"/>
              <a:gd name="connsiteY299" fmla="*/ 1509181 h 2918636"/>
              <a:gd name="connsiteX300" fmla="*/ 10245630 w 14131234"/>
              <a:gd name="connsiteY300" fmla="*/ 1509181 h 2918636"/>
              <a:gd name="connsiteX301" fmla="*/ 10245630 w 14131234"/>
              <a:gd name="connsiteY301" fmla="*/ 1414657 h 2918636"/>
              <a:gd name="connsiteX302" fmla="*/ 10207180 w 14131234"/>
              <a:gd name="connsiteY302" fmla="*/ 1414657 h 2918636"/>
              <a:gd name="connsiteX303" fmla="*/ 10206379 w 14131234"/>
              <a:gd name="connsiteY303" fmla="*/ 1256850 h 2918636"/>
              <a:gd name="connsiteX304" fmla="*/ 10137489 w 14131234"/>
              <a:gd name="connsiteY304" fmla="*/ 732962 h 2918636"/>
              <a:gd name="connsiteX305" fmla="*/ 9978079 w 14131234"/>
              <a:gd name="connsiteY305" fmla="*/ 485437 h 2918636"/>
              <a:gd name="connsiteX306" fmla="*/ 9818670 w 14131234"/>
              <a:gd name="connsiteY306" fmla="*/ 732962 h 2918636"/>
              <a:gd name="connsiteX307" fmla="*/ 9751381 w 14131234"/>
              <a:gd name="connsiteY307" fmla="*/ 1205582 h 2918636"/>
              <a:gd name="connsiteX308" fmla="*/ 9703318 w 14131234"/>
              <a:gd name="connsiteY308" fmla="*/ 1205582 h 2918636"/>
              <a:gd name="connsiteX309" fmla="*/ 9703318 w 14131234"/>
              <a:gd name="connsiteY309" fmla="*/ 1191163 h 2918636"/>
              <a:gd name="connsiteX310" fmla="*/ 9682491 w 14131234"/>
              <a:gd name="connsiteY310" fmla="*/ 1191163 h 2918636"/>
              <a:gd name="connsiteX311" fmla="*/ 9682491 w 14131234"/>
              <a:gd name="connsiteY311" fmla="*/ 1202378 h 2918636"/>
              <a:gd name="connsiteX312" fmla="*/ 9667271 w 14131234"/>
              <a:gd name="connsiteY312" fmla="*/ 1202378 h 2918636"/>
              <a:gd name="connsiteX313" fmla="*/ 9667271 w 14131234"/>
              <a:gd name="connsiteY313" fmla="*/ 1199174 h 2918636"/>
              <a:gd name="connsiteX314" fmla="*/ 9653653 w 14131234"/>
              <a:gd name="connsiteY314" fmla="*/ 1199174 h 2918636"/>
              <a:gd name="connsiteX315" fmla="*/ 9653653 w 14131234"/>
              <a:gd name="connsiteY315" fmla="*/ 1210389 h 2918636"/>
              <a:gd name="connsiteX316" fmla="*/ 9592774 w 14131234"/>
              <a:gd name="connsiteY316" fmla="*/ 1210389 h 2918636"/>
              <a:gd name="connsiteX317" fmla="*/ 9592774 w 14131234"/>
              <a:gd name="connsiteY317" fmla="*/ 1238425 h 2918636"/>
              <a:gd name="connsiteX318" fmla="*/ 9557527 w 14131234"/>
              <a:gd name="connsiteY318" fmla="*/ 1238425 h 2918636"/>
              <a:gd name="connsiteX319" fmla="*/ 9557527 w 14131234"/>
              <a:gd name="connsiteY319" fmla="*/ 1372201 h 2918636"/>
              <a:gd name="connsiteX320" fmla="*/ 9544711 w 14131234"/>
              <a:gd name="connsiteY320" fmla="*/ 1372201 h 2918636"/>
              <a:gd name="connsiteX321" fmla="*/ 9544711 w 14131234"/>
              <a:gd name="connsiteY321" fmla="*/ 1423468 h 2918636"/>
              <a:gd name="connsiteX322" fmla="*/ 9522281 w 14131234"/>
              <a:gd name="connsiteY322" fmla="*/ 1423468 h 2918636"/>
              <a:gd name="connsiteX323" fmla="*/ 9522281 w 14131234"/>
              <a:gd name="connsiteY323" fmla="*/ 1306515 h 2918636"/>
              <a:gd name="connsiteX324" fmla="*/ 9514270 w 14131234"/>
              <a:gd name="connsiteY324" fmla="*/ 1306515 h 2918636"/>
              <a:gd name="connsiteX325" fmla="*/ 9514270 w 14131234"/>
              <a:gd name="connsiteY325" fmla="*/ 1335353 h 2918636"/>
              <a:gd name="connsiteX326" fmla="*/ 9475819 w 14131234"/>
              <a:gd name="connsiteY326" fmla="*/ 1335353 h 2918636"/>
              <a:gd name="connsiteX327" fmla="*/ 9475819 w 14131234"/>
              <a:gd name="connsiteY327" fmla="*/ 1223205 h 2918636"/>
              <a:gd name="connsiteX328" fmla="*/ 9432563 w 14131234"/>
              <a:gd name="connsiteY328" fmla="*/ 1223205 h 2918636"/>
              <a:gd name="connsiteX329" fmla="*/ 9432563 w 14131234"/>
              <a:gd name="connsiteY329" fmla="*/ 1204781 h 2918636"/>
              <a:gd name="connsiteX330" fmla="*/ 9364474 w 14131234"/>
              <a:gd name="connsiteY330" fmla="*/ 1204781 h 2918636"/>
              <a:gd name="connsiteX331" fmla="*/ 9364474 w 14131234"/>
              <a:gd name="connsiteY331" fmla="*/ 1155917 h 2918636"/>
              <a:gd name="connsiteX332" fmla="*/ 9352458 w 14131234"/>
              <a:gd name="connsiteY332" fmla="*/ 1155917 h 2918636"/>
              <a:gd name="connsiteX333" fmla="*/ 9352458 w 14131234"/>
              <a:gd name="connsiteY333" fmla="*/ 1201577 h 2918636"/>
              <a:gd name="connsiteX334" fmla="*/ 9338039 w 14131234"/>
              <a:gd name="connsiteY334" fmla="*/ 1201577 h 2918636"/>
              <a:gd name="connsiteX335" fmla="*/ 9338039 w 14131234"/>
              <a:gd name="connsiteY335" fmla="*/ 1215996 h 2918636"/>
              <a:gd name="connsiteX336" fmla="*/ 9325222 w 14131234"/>
              <a:gd name="connsiteY336" fmla="*/ 1215996 h 2918636"/>
              <a:gd name="connsiteX337" fmla="*/ 9325222 w 14131234"/>
              <a:gd name="connsiteY337" fmla="*/ 1244033 h 2918636"/>
              <a:gd name="connsiteX338" fmla="*/ 9282766 w 14131234"/>
              <a:gd name="connsiteY338" fmla="*/ 1244033 h 2918636"/>
              <a:gd name="connsiteX339" fmla="*/ 9282766 w 14131234"/>
              <a:gd name="connsiteY339" fmla="*/ 1393028 h 2918636"/>
              <a:gd name="connsiteX340" fmla="*/ 9248322 w 14131234"/>
              <a:gd name="connsiteY340" fmla="*/ 1393028 h 2918636"/>
              <a:gd name="connsiteX341" fmla="*/ 9248322 w 14131234"/>
              <a:gd name="connsiteY341" fmla="*/ 672082 h 2918636"/>
              <a:gd name="connsiteX342" fmla="*/ 9195451 w 14131234"/>
              <a:gd name="connsiteY342" fmla="*/ 672082 h 2918636"/>
              <a:gd name="connsiteX343" fmla="*/ 9195451 w 14131234"/>
              <a:gd name="connsiteY343" fmla="*/ 647250 h 2918636"/>
              <a:gd name="connsiteX344" fmla="*/ 9201059 w 14131234"/>
              <a:gd name="connsiteY344" fmla="*/ 647250 h 2918636"/>
              <a:gd name="connsiteX345" fmla="*/ 9201059 w 14131234"/>
              <a:gd name="connsiteY345" fmla="*/ 292384 h 2918636"/>
              <a:gd name="connsiteX346" fmla="*/ 9191446 w 14131234"/>
              <a:gd name="connsiteY346" fmla="*/ 292384 h 2918636"/>
              <a:gd name="connsiteX347" fmla="*/ 9191446 w 14131234"/>
              <a:gd name="connsiteY347" fmla="*/ 284373 h 2918636"/>
              <a:gd name="connsiteX348" fmla="*/ 9164211 w 14131234"/>
              <a:gd name="connsiteY348" fmla="*/ 284373 h 2918636"/>
              <a:gd name="connsiteX349" fmla="*/ 9164211 w 14131234"/>
              <a:gd name="connsiteY349" fmla="*/ 289981 h 2918636"/>
              <a:gd name="connsiteX350" fmla="*/ 8940718 w 14131234"/>
              <a:gd name="connsiteY350" fmla="*/ 289981 h 2918636"/>
              <a:gd name="connsiteX351" fmla="*/ 8940718 w 14131234"/>
              <a:gd name="connsiteY351" fmla="*/ 297991 h 2918636"/>
              <a:gd name="connsiteX352" fmla="*/ 8891854 w 14131234"/>
              <a:gd name="connsiteY352" fmla="*/ 297991 h 2918636"/>
              <a:gd name="connsiteX353" fmla="*/ 8891854 w 14131234"/>
              <a:gd name="connsiteY353" fmla="*/ 285174 h 2918636"/>
              <a:gd name="connsiteX354" fmla="*/ 8874230 w 14131234"/>
              <a:gd name="connsiteY354" fmla="*/ 285174 h 2918636"/>
              <a:gd name="connsiteX355" fmla="*/ 8874230 w 14131234"/>
              <a:gd name="connsiteY355" fmla="*/ 1401039 h 2918636"/>
              <a:gd name="connsiteX356" fmla="*/ 8817356 w 14131234"/>
              <a:gd name="connsiteY356" fmla="*/ 1401039 h 2918636"/>
              <a:gd name="connsiteX357" fmla="*/ 8817356 w 14131234"/>
              <a:gd name="connsiteY357" fmla="*/ 1415458 h 2918636"/>
              <a:gd name="connsiteX358" fmla="*/ 8802136 w 14131234"/>
              <a:gd name="connsiteY358" fmla="*/ 1415458 h 2918636"/>
              <a:gd name="connsiteX359" fmla="*/ 8802136 w 14131234"/>
              <a:gd name="connsiteY359" fmla="*/ 1409049 h 2918636"/>
              <a:gd name="connsiteX360" fmla="*/ 8746062 w 14131234"/>
              <a:gd name="connsiteY360" fmla="*/ 1409049 h 2918636"/>
              <a:gd name="connsiteX361" fmla="*/ 8746062 w 14131234"/>
              <a:gd name="connsiteY361" fmla="*/ 1354578 h 2918636"/>
              <a:gd name="connsiteX362" fmla="*/ 8739654 w 14131234"/>
              <a:gd name="connsiteY362" fmla="*/ 1354578 h 2918636"/>
              <a:gd name="connsiteX363" fmla="*/ 8739654 w 14131234"/>
              <a:gd name="connsiteY363" fmla="*/ 1438688 h 2918636"/>
              <a:gd name="connsiteX364" fmla="*/ 8678774 w 14131234"/>
              <a:gd name="connsiteY364" fmla="*/ 1438688 h 2918636"/>
              <a:gd name="connsiteX365" fmla="*/ 8678774 w 14131234"/>
              <a:gd name="connsiteY365" fmla="*/ 1563652 h 2918636"/>
              <a:gd name="connsiteX366" fmla="*/ 8673167 w 14131234"/>
              <a:gd name="connsiteY366" fmla="*/ 1563652 h 2918636"/>
              <a:gd name="connsiteX367" fmla="*/ 8644329 w 14131234"/>
              <a:gd name="connsiteY367" fmla="*/ 1303311 h 2918636"/>
              <a:gd name="connsiteX368" fmla="*/ 8644329 w 14131234"/>
              <a:gd name="connsiteY368" fmla="*/ 805057 h 2918636"/>
              <a:gd name="connsiteX369" fmla="*/ 8305484 w 14131234"/>
              <a:gd name="connsiteY369" fmla="*/ 805057 h 2918636"/>
              <a:gd name="connsiteX370" fmla="*/ 8305484 w 14131234"/>
              <a:gd name="connsiteY370" fmla="*/ 1364190 h 2918636"/>
              <a:gd name="connsiteX371" fmla="*/ 8265431 w 14131234"/>
              <a:gd name="connsiteY371" fmla="*/ 1364190 h 2918636"/>
              <a:gd name="connsiteX372" fmla="*/ 8265431 w 14131234"/>
              <a:gd name="connsiteY372" fmla="*/ 1374604 h 2918636"/>
              <a:gd name="connsiteX373" fmla="*/ 8243002 w 14131234"/>
              <a:gd name="connsiteY373" fmla="*/ 1374604 h 2918636"/>
              <a:gd name="connsiteX374" fmla="*/ 8243002 w 14131234"/>
              <a:gd name="connsiteY374" fmla="*/ 1031754 h 2918636"/>
              <a:gd name="connsiteX375" fmla="*/ 8234191 w 14131234"/>
              <a:gd name="connsiteY375" fmla="*/ 1031754 h 2918636"/>
              <a:gd name="connsiteX376" fmla="*/ 8234191 w 14131234"/>
              <a:gd name="connsiteY376" fmla="*/ 867539 h 2918636"/>
              <a:gd name="connsiteX377" fmla="*/ 8181321 w 14131234"/>
              <a:gd name="connsiteY377" fmla="*/ 867539 h 2918636"/>
              <a:gd name="connsiteX378" fmla="*/ 8181321 w 14131234"/>
              <a:gd name="connsiteY378" fmla="*/ 809863 h 2918636"/>
              <a:gd name="connsiteX379" fmla="*/ 8160494 w 14131234"/>
              <a:gd name="connsiteY379" fmla="*/ 809863 h 2918636"/>
              <a:gd name="connsiteX380" fmla="*/ 8160494 w 14131234"/>
              <a:gd name="connsiteY380" fmla="*/ 821078 h 2918636"/>
              <a:gd name="connsiteX381" fmla="*/ 8114033 w 14131234"/>
              <a:gd name="connsiteY381" fmla="*/ 821078 h 2918636"/>
              <a:gd name="connsiteX382" fmla="*/ 8114033 w 14131234"/>
              <a:gd name="connsiteY382" fmla="*/ 809062 h 2918636"/>
              <a:gd name="connsiteX383" fmla="*/ 8060363 w 14131234"/>
              <a:gd name="connsiteY383" fmla="*/ 809062 h 2918636"/>
              <a:gd name="connsiteX384" fmla="*/ 8060363 w 14131234"/>
              <a:gd name="connsiteY384" fmla="*/ 820277 h 2918636"/>
              <a:gd name="connsiteX385" fmla="*/ 8035530 w 14131234"/>
              <a:gd name="connsiteY385" fmla="*/ 820277 h 2918636"/>
              <a:gd name="connsiteX386" fmla="*/ 8035530 w 14131234"/>
              <a:gd name="connsiteY386" fmla="*/ 935628 h 2918636"/>
              <a:gd name="connsiteX387" fmla="*/ 7976252 w 14131234"/>
              <a:gd name="connsiteY387" fmla="*/ 935628 h 2918636"/>
              <a:gd name="connsiteX388" fmla="*/ 7976252 w 14131234"/>
              <a:gd name="connsiteY388" fmla="*/ 1091833 h 2918636"/>
              <a:gd name="connsiteX389" fmla="*/ 7961032 w 14131234"/>
              <a:gd name="connsiteY389" fmla="*/ 1091833 h 2918636"/>
              <a:gd name="connsiteX390" fmla="*/ 7952221 w 14131234"/>
              <a:gd name="connsiteY390" fmla="*/ 1101446 h 2918636"/>
              <a:gd name="connsiteX391" fmla="*/ 7952221 w 14131234"/>
              <a:gd name="connsiteY391" fmla="*/ 1331347 h 2918636"/>
              <a:gd name="connsiteX392" fmla="*/ 7932995 w 14131234"/>
              <a:gd name="connsiteY392" fmla="*/ 1331347 h 2918636"/>
              <a:gd name="connsiteX393" fmla="*/ 7932995 w 14131234"/>
              <a:gd name="connsiteY393" fmla="*/ 1422667 h 2918636"/>
              <a:gd name="connsiteX394" fmla="*/ 7865707 w 14131234"/>
              <a:gd name="connsiteY394" fmla="*/ 1422667 h 2918636"/>
              <a:gd name="connsiteX395" fmla="*/ 7741544 w 14131234"/>
              <a:gd name="connsiteY395" fmla="*/ 416547 h 2918636"/>
              <a:gd name="connsiteX396" fmla="*/ 7155175 w 14131234"/>
              <a:gd name="connsiteY396" fmla="*/ 525490 h 2918636"/>
              <a:gd name="connsiteX397" fmla="*/ 7016593 w 14131234"/>
              <a:gd name="connsiteY397" fmla="*/ 631228 h 2918636"/>
              <a:gd name="connsiteX398" fmla="*/ 6929278 w 14131234"/>
              <a:gd name="connsiteY398" fmla="*/ 1228012 h 2918636"/>
              <a:gd name="connsiteX399" fmla="*/ 6902843 w 14131234"/>
              <a:gd name="connsiteY399" fmla="*/ 1228012 h 2918636"/>
              <a:gd name="connsiteX400" fmla="*/ 6902843 w 14131234"/>
              <a:gd name="connsiteY400" fmla="*/ 1199174 h 2918636"/>
              <a:gd name="connsiteX401" fmla="*/ 6893231 w 14131234"/>
              <a:gd name="connsiteY401" fmla="*/ 1199174 h 2918636"/>
              <a:gd name="connsiteX402" fmla="*/ 6893231 w 14131234"/>
              <a:gd name="connsiteY402" fmla="*/ 1124676 h 2918636"/>
              <a:gd name="connsiteX403" fmla="*/ 6876409 w 14131234"/>
              <a:gd name="connsiteY403" fmla="*/ 1124676 h 2918636"/>
              <a:gd name="connsiteX404" fmla="*/ 6876409 w 14131234"/>
              <a:gd name="connsiteY404" fmla="*/ 1135090 h 2918636"/>
              <a:gd name="connsiteX405" fmla="*/ 6813126 w 14131234"/>
              <a:gd name="connsiteY405" fmla="*/ 1135090 h 2918636"/>
              <a:gd name="connsiteX406" fmla="*/ 6813126 w 14131234"/>
              <a:gd name="connsiteY406" fmla="*/ 1212792 h 2918636"/>
              <a:gd name="connsiteX407" fmla="*/ 6737827 w 14131234"/>
              <a:gd name="connsiteY407" fmla="*/ 1212792 h 2918636"/>
              <a:gd name="connsiteX408" fmla="*/ 6737827 w 14131234"/>
              <a:gd name="connsiteY408" fmla="*/ 1232017 h 2918636"/>
              <a:gd name="connsiteX409" fmla="*/ 6743434 w 14131234"/>
              <a:gd name="connsiteY409" fmla="*/ 1232017 h 2918636"/>
              <a:gd name="connsiteX410" fmla="*/ 6743434 w 14131234"/>
              <a:gd name="connsiteY410" fmla="*/ 1318531 h 2918636"/>
              <a:gd name="connsiteX411" fmla="*/ 6721005 w 14131234"/>
              <a:gd name="connsiteY411" fmla="*/ 1318531 h 2918636"/>
              <a:gd name="connsiteX412" fmla="*/ 6721005 w 14131234"/>
              <a:gd name="connsiteY412" fmla="*/ 1562050 h 2918636"/>
              <a:gd name="connsiteX413" fmla="*/ 6682554 w 14131234"/>
              <a:gd name="connsiteY413" fmla="*/ 1562050 h 2918636"/>
              <a:gd name="connsiteX414" fmla="*/ 6682554 w 14131234"/>
              <a:gd name="connsiteY414" fmla="*/ 1539621 h 2918636"/>
              <a:gd name="connsiteX415" fmla="*/ 6640900 w 14131234"/>
              <a:gd name="connsiteY415" fmla="*/ 1539621 h 2918636"/>
              <a:gd name="connsiteX416" fmla="*/ 6640900 w 14131234"/>
              <a:gd name="connsiteY416" fmla="*/ 1489955 h 2918636"/>
              <a:gd name="connsiteX417" fmla="*/ 6632889 w 14131234"/>
              <a:gd name="connsiteY417" fmla="*/ 1489955 h 2918636"/>
              <a:gd name="connsiteX418" fmla="*/ 6632889 w 14131234"/>
              <a:gd name="connsiteY418" fmla="*/ 1283284 h 2918636"/>
              <a:gd name="connsiteX419" fmla="*/ 6576815 w 14131234"/>
              <a:gd name="connsiteY419" fmla="*/ 1283284 h 2918636"/>
              <a:gd name="connsiteX420" fmla="*/ 6539166 w 14131234"/>
              <a:gd name="connsiteY420" fmla="*/ 620815 h 2918636"/>
              <a:gd name="connsiteX421" fmla="*/ 6497512 w 14131234"/>
              <a:gd name="connsiteY421" fmla="*/ 28838 h 2918636"/>
              <a:gd name="connsiteX422" fmla="*/ 6461464 w 14131234"/>
              <a:gd name="connsiteY422" fmla="*/ 16021 h 2918636"/>
              <a:gd name="connsiteX423" fmla="*/ 6455857 w 14131234"/>
              <a:gd name="connsiteY423" fmla="*/ 16021 h 2918636"/>
              <a:gd name="connsiteX424" fmla="*/ 6455857 w 14131234"/>
              <a:gd name="connsiteY424" fmla="*/ 20026 h 2918636"/>
              <a:gd name="connsiteX425" fmla="*/ 6338102 w 14131234"/>
              <a:gd name="connsiteY425" fmla="*/ 20026 h 2918636"/>
              <a:gd name="connsiteX426" fmla="*/ 6338102 w 14131234"/>
              <a:gd name="connsiteY426" fmla="*/ 0 h 2918636"/>
              <a:gd name="connsiteX427" fmla="*/ 6326087 w 14131234"/>
              <a:gd name="connsiteY427" fmla="*/ 0 h 2918636"/>
              <a:gd name="connsiteX428" fmla="*/ 6326087 w 14131234"/>
              <a:gd name="connsiteY428" fmla="*/ 16021 h 2918636"/>
              <a:gd name="connsiteX429" fmla="*/ 6277223 w 14131234"/>
              <a:gd name="connsiteY429" fmla="*/ 16021 h 2918636"/>
              <a:gd name="connsiteX430" fmla="*/ 6258798 w 14131234"/>
              <a:gd name="connsiteY430" fmla="*/ 686501 h 2918636"/>
              <a:gd name="connsiteX431" fmla="*/ 6258798 w 14131234"/>
              <a:gd name="connsiteY431" fmla="*/ 1188760 h 2918636"/>
              <a:gd name="connsiteX432" fmla="*/ 6236369 w 14131234"/>
              <a:gd name="connsiteY432" fmla="*/ 1188760 h 2918636"/>
              <a:gd name="connsiteX433" fmla="*/ 6236369 w 14131234"/>
              <a:gd name="connsiteY433" fmla="*/ 1272871 h 2918636"/>
              <a:gd name="connsiteX434" fmla="*/ 6221950 w 14131234"/>
              <a:gd name="connsiteY434" fmla="*/ 1272871 h 2918636"/>
              <a:gd name="connsiteX435" fmla="*/ 6221950 w 14131234"/>
              <a:gd name="connsiteY435" fmla="*/ 1292897 h 2918636"/>
              <a:gd name="connsiteX436" fmla="*/ 6175489 w 14131234"/>
              <a:gd name="connsiteY436" fmla="*/ 1292897 h 2918636"/>
              <a:gd name="connsiteX437" fmla="*/ 6175489 w 14131234"/>
              <a:gd name="connsiteY437" fmla="*/ 1256850 h 2918636"/>
              <a:gd name="connsiteX438" fmla="*/ 6153861 w 14131234"/>
              <a:gd name="connsiteY438" fmla="*/ 1256850 h 2918636"/>
              <a:gd name="connsiteX439" fmla="*/ 6153861 w 14131234"/>
              <a:gd name="connsiteY439" fmla="*/ 1273672 h 2918636"/>
              <a:gd name="connsiteX440" fmla="*/ 6047321 w 14131234"/>
              <a:gd name="connsiteY440" fmla="*/ 1273672 h 2918636"/>
              <a:gd name="connsiteX441" fmla="*/ 6047321 w 14131234"/>
              <a:gd name="connsiteY441" fmla="*/ 948445 h 2918636"/>
              <a:gd name="connsiteX442" fmla="*/ 5960807 w 14131234"/>
              <a:gd name="connsiteY442" fmla="*/ 948445 h 2918636"/>
              <a:gd name="connsiteX443" fmla="*/ 5960807 w 14131234"/>
              <a:gd name="connsiteY443" fmla="*/ 930021 h 2918636"/>
              <a:gd name="connsiteX444" fmla="*/ 5924760 w 14131234"/>
              <a:gd name="connsiteY444" fmla="*/ 930021 h 2918636"/>
              <a:gd name="connsiteX445" fmla="*/ 5920755 w 14131234"/>
              <a:gd name="connsiteY445" fmla="*/ 938832 h 2918636"/>
              <a:gd name="connsiteX446" fmla="*/ 5822225 w 14131234"/>
              <a:gd name="connsiteY446" fmla="*/ 938832 h 2918636"/>
              <a:gd name="connsiteX447" fmla="*/ 5822225 w 14131234"/>
              <a:gd name="connsiteY447" fmla="*/ 961262 h 2918636"/>
              <a:gd name="connsiteX448" fmla="*/ 5787780 w 14131234"/>
              <a:gd name="connsiteY448" fmla="*/ 961262 h 2918636"/>
              <a:gd name="connsiteX449" fmla="*/ 5787780 w 14131234"/>
              <a:gd name="connsiteY449" fmla="*/ 1134289 h 2918636"/>
              <a:gd name="connsiteX450" fmla="*/ 5767754 w 14131234"/>
              <a:gd name="connsiteY450" fmla="*/ 1153514 h 2918636"/>
              <a:gd name="connsiteX451" fmla="*/ 5767754 w 14131234"/>
              <a:gd name="connsiteY451" fmla="*/ 1202378 h 2918636"/>
              <a:gd name="connsiteX452" fmla="*/ 5754937 w 14131234"/>
              <a:gd name="connsiteY452" fmla="*/ 1202378 h 2918636"/>
              <a:gd name="connsiteX453" fmla="*/ 5754937 w 14131234"/>
              <a:gd name="connsiteY453" fmla="*/ 1262457 h 2918636"/>
              <a:gd name="connsiteX454" fmla="*/ 5678036 w 14131234"/>
              <a:gd name="connsiteY454" fmla="*/ 1262457 h 2918636"/>
              <a:gd name="connsiteX455" fmla="*/ 5678036 w 14131234"/>
              <a:gd name="connsiteY455" fmla="*/ 1314525 h 2918636"/>
              <a:gd name="connsiteX456" fmla="*/ 5653204 w 14131234"/>
              <a:gd name="connsiteY456" fmla="*/ 1314525 h 2918636"/>
              <a:gd name="connsiteX457" fmla="*/ 5653204 w 14131234"/>
              <a:gd name="connsiteY457" fmla="*/ 1568459 h 2918636"/>
              <a:gd name="connsiteX458" fmla="*/ 5632376 w 14131234"/>
              <a:gd name="connsiteY458" fmla="*/ 1568459 h 2918636"/>
              <a:gd name="connsiteX459" fmla="*/ 5632376 w 14131234"/>
              <a:gd name="connsiteY459" fmla="*/ 904387 h 2918636"/>
              <a:gd name="connsiteX460" fmla="*/ 5577104 w 14131234"/>
              <a:gd name="connsiteY460" fmla="*/ 904387 h 2918636"/>
              <a:gd name="connsiteX461" fmla="*/ 5577104 w 14131234"/>
              <a:gd name="connsiteY461" fmla="*/ 890769 h 2918636"/>
              <a:gd name="connsiteX462" fmla="*/ 5421699 w 14131234"/>
              <a:gd name="connsiteY462" fmla="*/ 890769 h 2918636"/>
              <a:gd name="connsiteX463" fmla="*/ 5421699 w 14131234"/>
              <a:gd name="connsiteY463" fmla="*/ 901984 h 2918636"/>
              <a:gd name="connsiteX464" fmla="*/ 5384050 w 14131234"/>
              <a:gd name="connsiteY464" fmla="*/ 901984 h 2918636"/>
              <a:gd name="connsiteX465" fmla="*/ 5384050 w 14131234"/>
              <a:gd name="connsiteY465" fmla="*/ 1249640 h 2918636"/>
              <a:gd name="connsiteX466" fmla="*/ 5372836 w 14131234"/>
              <a:gd name="connsiteY466" fmla="*/ 1249640 h 2918636"/>
              <a:gd name="connsiteX467" fmla="*/ 5372836 w 14131234"/>
              <a:gd name="connsiteY467" fmla="*/ 1229614 h 2918636"/>
              <a:gd name="connsiteX468" fmla="*/ 5356815 w 14131234"/>
              <a:gd name="connsiteY468" fmla="*/ 1229614 h 2918636"/>
              <a:gd name="connsiteX469" fmla="*/ 5356815 w 14131234"/>
              <a:gd name="connsiteY469" fmla="*/ 1207184 h 2918636"/>
              <a:gd name="connsiteX470" fmla="*/ 5257484 w 14131234"/>
              <a:gd name="connsiteY470" fmla="*/ 1207184 h 2918636"/>
              <a:gd name="connsiteX471" fmla="*/ 5257484 w 14131234"/>
              <a:gd name="connsiteY471" fmla="*/ 1147106 h 2918636"/>
              <a:gd name="connsiteX472" fmla="*/ 5250275 w 14131234"/>
              <a:gd name="connsiteY472" fmla="*/ 1147106 h 2918636"/>
              <a:gd name="connsiteX473" fmla="*/ 5250275 w 14131234"/>
              <a:gd name="connsiteY473" fmla="*/ 1259253 h 2918636"/>
              <a:gd name="connsiteX474" fmla="*/ 5215830 w 14131234"/>
              <a:gd name="connsiteY474" fmla="*/ 1256850 h 2918636"/>
              <a:gd name="connsiteX475" fmla="*/ 5215830 w 14131234"/>
              <a:gd name="connsiteY475" fmla="*/ 986895 h 2918636"/>
              <a:gd name="connsiteX476" fmla="*/ 5211023 w 14131234"/>
              <a:gd name="connsiteY476" fmla="*/ 979686 h 2918636"/>
              <a:gd name="connsiteX477" fmla="*/ 5195002 w 14131234"/>
              <a:gd name="connsiteY477" fmla="*/ 979686 h 2918636"/>
              <a:gd name="connsiteX478" fmla="*/ 5195002 w 14131234"/>
              <a:gd name="connsiteY478" fmla="*/ 967670 h 2918636"/>
              <a:gd name="connsiteX479" fmla="*/ 5149342 w 14131234"/>
              <a:gd name="connsiteY479" fmla="*/ 967670 h 2918636"/>
              <a:gd name="connsiteX480" fmla="*/ 5149342 w 14131234"/>
              <a:gd name="connsiteY480" fmla="*/ 950047 h 2918636"/>
              <a:gd name="connsiteX481" fmla="*/ 5046007 w 14131234"/>
              <a:gd name="connsiteY481" fmla="*/ 950047 h 2918636"/>
              <a:gd name="connsiteX482" fmla="*/ 5046007 w 14131234"/>
              <a:gd name="connsiteY482" fmla="*/ 954052 h 2918636"/>
              <a:gd name="connsiteX483" fmla="*/ 5040399 w 14131234"/>
              <a:gd name="connsiteY483" fmla="*/ 954052 h 2918636"/>
              <a:gd name="connsiteX484" fmla="*/ 5040399 w 14131234"/>
              <a:gd name="connsiteY484" fmla="*/ 942837 h 2918636"/>
              <a:gd name="connsiteX485" fmla="*/ 5025179 w 14131234"/>
              <a:gd name="connsiteY485" fmla="*/ 942837 h 2918636"/>
              <a:gd name="connsiteX486" fmla="*/ 5025179 w 14131234"/>
              <a:gd name="connsiteY486" fmla="*/ 971675 h 2918636"/>
              <a:gd name="connsiteX487" fmla="*/ 4974713 w 14131234"/>
              <a:gd name="connsiteY487" fmla="*/ 971675 h 2918636"/>
              <a:gd name="connsiteX488" fmla="*/ 4974713 w 14131234"/>
              <a:gd name="connsiteY488" fmla="*/ 983691 h 2918636"/>
              <a:gd name="connsiteX489" fmla="*/ 4836932 w 14131234"/>
              <a:gd name="connsiteY489" fmla="*/ 983691 h 2918636"/>
              <a:gd name="connsiteX490" fmla="*/ 4836932 w 14131234"/>
              <a:gd name="connsiteY490" fmla="*/ 997309 h 2918636"/>
              <a:gd name="connsiteX491" fmla="*/ 4777654 w 14131234"/>
              <a:gd name="connsiteY491" fmla="*/ 997309 h 2918636"/>
              <a:gd name="connsiteX492" fmla="*/ 4777654 w 14131234"/>
              <a:gd name="connsiteY492" fmla="*/ 1199174 h 2918636"/>
              <a:gd name="connsiteX493" fmla="*/ 4728790 w 14131234"/>
              <a:gd name="connsiteY493" fmla="*/ 1199174 h 2918636"/>
              <a:gd name="connsiteX494" fmla="*/ 4728790 w 14131234"/>
              <a:gd name="connsiteY494" fmla="*/ 1181551 h 2918636"/>
              <a:gd name="connsiteX495" fmla="*/ 4659900 w 14131234"/>
              <a:gd name="connsiteY495" fmla="*/ 1181551 h 2918636"/>
              <a:gd name="connsiteX496" fmla="*/ 4659900 w 14131234"/>
              <a:gd name="connsiteY496" fmla="*/ 1189561 h 2918636"/>
              <a:gd name="connsiteX497" fmla="*/ 4643879 w 14131234"/>
              <a:gd name="connsiteY497" fmla="*/ 1189561 h 2918636"/>
              <a:gd name="connsiteX498" fmla="*/ 4643879 w 14131234"/>
              <a:gd name="connsiteY498" fmla="*/ 1173540 h 2918636"/>
              <a:gd name="connsiteX499" fmla="*/ 4611837 w 14131234"/>
              <a:gd name="connsiteY499" fmla="*/ 1173540 h 2918636"/>
              <a:gd name="connsiteX500" fmla="*/ 4611837 w 14131234"/>
              <a:gd name="connsiteY500" fmla="*/ 1191964 h 2918636"/>
              <a:gd name="connsiteX501" fmla="*/ 4582198 w 14131234"/>
              <a:gd name="connsiteY501" fmla="*/ 1191964 h 2918636"/>
              <a:gd name="connsiteX502" fmla="*/ 4582198 w 14131234"/>
              <a:gd name="connsiteY502" fmla="*/ 1058189 h 2918636"/>
              <a:gd name="connsiteX503" fmla="*/ 4574988 w 14131234"/>
              <a:gd name="connsiteY503" fmla="*/ 1058189 h 2918636"/>
              <a:gd name="connsiteX504" fmla="*/ 4574988 w 14131234"/>
              <a:gd name="connsiteY504" fmla="*/ 1067801 h 2918636"/>
              <a:gd name="connsiteX505" fmla="*/ 4552559 w 14131234"/>
              <a:gd name="connsiteY505" fmla="*/ 1067801 h 2918636"/>
              <a:gd name="connsiteX506" fmla="*/ 4552559 w 14131234"/>
              <a:gd name="connsiteY506" fmla="*/ 945241 h 2918636"/>
              <a:gd name="connsiteX507" fmla="*/ 4534936 w 14131234"/>
              <a:gd name="connsiteY507" fmla="*/ 945241 h 2918636"/>
              <a:gd name="connsiteX508" fmla="*/ 4534936 w 14131234"/>
              <a:gd name="connsiteY508" fmla="*/ 953251 h 2918636"/>
              <a:gd name="connsiteX509" fmla="*/ 4518114 w 14131234"/>
              <a:gd name="connsiteY509" fmla="*/ 953251 h 2918636"/>
              <a:gd name="connsiteX510" fmla="*/ 4518114 w 14131234"/>
              <a:gd name="connsiteY510" fmla="*/ 949246 h 2918636"/>
              <a:gd name="connsiteX511" fmla="*/ 4500491 w 14131234"/>
              <a:gd name="connsiteY511" fmla="*/ 949246 h 2918636"/>
              <a:gd name="connsiteX512" fmla="*/ 4500491 w 14131234"/>
              <a:gd name="connsiteY512" fmla="*/ 952450 h 2918636"/>
              <a:gd name="connsiteX513" fmla="*/ 4450024 w 14131234"/>
              <a:gd name="connsiteY513" fmla="*/ 952450 h 2918636"/>
              <a:gd name="connsiteX514" fmla="*/ 4450024 w 14131234"/>
              <a:gd name="connsiteY514" fmla="*/ 966068 h 2918636"/>
              <a:gd name="connsiteX515" fmla="*/ 4396354 w 14131234"/>
              <a:gd name="connsiteY515" fmla="*/ 966068 h 2918636"/>
              <a:gd name="connsiteX516" fmla="*/ 4396354 w 14131234"/>
              <a:gd name="connsiteY516" fmla="*/ 913199 h 2918636"/>
              <a:gd name="connsiteX517" fmla="*/ 4393150 w 14131234"/>
              <a:gd name="connsiteY517" fmla="*/ 913199 h 2918636"/>
              <a:gd name="connsiteX518" fmla="*/ 4393150 w 14131234"/>
              <a:gd name="connsiteY518" fmla="*/ 966869 h 2918636"/>
              <a:gd name="connsiteX519" fmla="*/ 4365914 w 14131234"/>
              <a:gd name="connsiteY519" fmla="*/ 966869 h 2918636"/>
              <a:gd name="connsiteX520" fmla="*/ 4365914 w 14131234"/>
              <a:gd name="connsiteY520" fmla="*/ 986895 h 2918636"/>
              <a:gd name="connsiteX521" fmla="*/ 4336275 w 14131234"/>
              <a:gd name="connsiteY521" fmla="*/ 986895 h 2918636"/>
              <a:gd name="connsiteX522" fmla="*/ 4281003 w 14131234"/>
              <a:gd name="connsiteY522" fmla="*/ 1003717 h 2918636"/>
              <a:gd name="connsiteX523" fmla="*/ 4281003 w 14131234"/>
              <a:gd name="connsiteY523" fmla="*/ 1022141 h 2918636"/>
              <a:gd name="connsiteX524" fmla="*/ 4272992 w 14131234"/>
              <a:gd name="connsiteY524" fmla="*/ 1022141 h 2918636"/>
              <a:gd name="connsiteX525" fmla="*/ 4272992 w 14131234"/>
              <a:gd name="connsiteY525" fmla="*/ 1012529 h 2918636"/>
              <a:gd name="connsiteX526" fmla="*/ 4224128 w 14131234"/>
              <a:gd name="connsiteY526" fmla="*/ 1012529 h 2918636"/>
              <a:gd name="connsiteX527" fmla="*/ 4224128 w 14131234"/>
              <a:gd name="connsiteY527" fmla="*/ 461406 h 2918636"/>
              <a:gd name="connsiteX528" fmla="*/ 4081541 w 14131234"/>
              <a:gd name="connsiteY528" fmla="*/ 461406 h 2918636"/>
              <a:gd name="connsiteX529" fmla="*/ 4081541 w 14131234"/>
              <a:gd name="connsiteY529" fmla="*/ 437374 h 2918636"/>
              <a:gd name="connsiteX530" fmla="*/ 4073530 w 14131234"/>
              <a:gd name="connsiteY530" fmla="*/ 437374 h 2918636"/>
              <a:gd name="connsiteX531" fmla="*/ 4073530 w 14131234"/>
              <a:gd name="connsiteY531" fmla="*/ 449390 h 2918636"/>
              <a:gd name="connsiteX532" fmla="*/ 3959781 w 14131234"/>
              <a:gd name="connsiteY532" fmla="*/ 449390 h 2918636"/>
              <a:gd name="connsiteX533" fmla="*/ 3959781 w 14131234"/>
              <a:gd name="connsiteY533" fmla="*/ 781826 h 2918636"/>
              <a:gd name="connsiteX534" fmla="*/ 3886885 w 14131234"/>
              <a:gd name="connsiteY534" fmla="*/ 781826 h 2918636"/>
              <a:gd name="connsiteX535" fmla="*/ 3886885 w 14131234"/>
              <a:gd name="connsiteY535" fmla="*/ 1120671 h 2918636"/>
              <a:gd name="connsiteX536" fmla="*/ 3850838 w 14131234"/>
              <a:gd name="connsiteY536" fmla="*/ 1120671 h 2918636"/>
              <a:gd name="connsiteX537" fmla="*/ 3850838 w 14131234"/>
              <a:gd name="connsiteY537" fmla="*/ 759397 h 2918636"/>
              <a:gd name="connsiteX538" fmla="*/ 3572072 w 14131234"/>
              <a:gd name="connsiteY538" fmla="*/ 759397 h 2918636"/>
              <a:gd name="connsiteX539" fmla="*/ 3572072 w 14131234"/>
              <a:gd name="connsiteY539" fmla="*/ 1132687 h 2918636"/>
              <a:gd name="connsiteX540" fmla="*/ 3560057 w 14131234"/>
              <a:gd name="connsiteY540" fmla="*/ 1132687 h 2918636"/>
              <a:gd name="connsiteX541" fmla="*/ 3560057 w 14131234"/>
              <a:gd name="connsiteY541" fmla="*/ 1173540 h 2918636"/>
              <a:gd name="connsiteX542" fmla="*/ 3519203 w 14131234"/>
              <a:gd name="connsiteY542" fmla="*/ 1173540 h 2918636"/>
              <a:gd name="connsiteX543" fmla="*/ 3519203 w 14131234"/>
              <a:gd name="connsiteY543" fmla="*/ 1115063 h 2918636"/>
              <a:gd name="connsiteX544" fmla="*/ 3509590 w 14131234"/>
              <a:gd name="connsiteY544" fmla="*/ 1115063 h 2918636"/>
              <a:gd name="connsiteX545" fmla="*/ 3509590 w 14131234"/>
              <a:gd name="connsiteY545" fmla="*/ 1275274 h 2918636"/>
              <a:gd name="connsiteX546" fmla="*/ 3484758 w 14131234"/>
              <a:gd name="connsiteY546" fmla="*/ 1275274 h 2918636"/>
              <a:gd name="connsiteX547" fmla="*/ 3484758 w 14131234"/>
              <a:gd name="connsiteY547" fmla="*/ 1452306 h 2918636"/>
              <a:gd name="connsiteX548" fmla="*/ 3462328 w 14131234"/>
              <a:gd name="connsiteY548" fmla="*/ 1452306 h 2918636"/>
              <a:gd name="connsiteX549" fmla="*/ 3462328 w 14131234"/>
              <a:gd name="connsiteY549" fmla="*/ 1422667 h 2918636"/>
              <a:gd name="connsiteX550" fmla="*/ 3432689 w 14131234"/>
              <a:gd name="connsiteY550" fmla="*/ 1422667 h 2918636"/>
              <a:gd name="connsiteX551" fmla="*/ 3432689 w 14131234"/>
              <a:gd name="connsiteY551" fmla="*/ 1161524 h 2918636"/>
              <a:gd name="connsiteX552" fmla="*/ 3405454 w 14131234"/>
              <a:gd name="connsiteY552" fmla="*/ 1161524 h 2918636"/>
              <a:gd name="connsiteX553" fmla="*/ 3405454 w 14131234"/>
              <a:gd name="connsiteY553" fmla="*/ 990099 h 2918636"/>
              <a:gd name="connsiteX554" fmla="*/ 3380621 w 14131234"/>
              <a:gd name="connsiteY554" fmla="*/ 990099 h 2918636"/>
              <a:gd name="connsiteX555" fmla="*/ 3380621 w 14131234"/>
              <a:gd name="connsiteY555" fmla="*/ 903586 h 2918636"/>
              <a:gd name="connsiteX556" fmla="*/ 3377417 w 14131234"/>
              <a:gd name="connsiteY556" fmla="*/ 903586 h 2918636"/>
              <a:gd name="connsiteX557" fmla="*/ 3377417 w 14131234"/>
              <a:gd name="connsiteY557" fmla="*/ 955654 h 2918636"/>
              <a:gd name="connsiteX558" fmla="*/ 3351783 w 14131234"/>
              <a:gd name="connsiteY558" fmla="*/ 938832 h 2918636"/>
              <a:gd name="connsiteX559" fmla="*/ 3351783 w 14131234"/>
              <a:gd name="connsiteY559" fmla="*/ 909193 h 2918636"/>
              <a:gd name="connsiteX560" fmla="*/ 3338165 w 14131234"/>
              <a:gd name="connsiteY560" fmla="*/ 893172 h 2918636"/>
              <a:gd name="connsiteX561" fmla="*/ 3338165 w 14131234"/>
              <a:gd name="connsiteY561" fmla="*/ 873146 h 2918636"/>
              <a:gd name="connsiteX562" fmla="*/ 3330155 w 14131234"/>
              <a:gd name="connsiteY562" fmla="*/ 873146 h 2918636"/>
              <a:gd name="connsiteX563" fmla="*/ 3236432 w 14131234"/>
              <a:gd name="connsiteY563" fmla="*/ 961262 h 2918636"/>
              <a:gd name="connsiteX564" fmla="*/ 3236432 w 14131234"/>
              <a:gd name="connsiteY564" fmla="*/ 968471 h 2918636"/>
              <a:gd name="connsiteX565" fmla="*/ 3224416 w 14131234"/>
              <a:gd name="connsiteY565" fmla="*/ 978885 h 2918636"/>
              <a:gd name="connsiteX566" fmla="*/ 3224416 w 14131234"/>
              <a:gd name="connsiteY566" fmla="*/ 991702 h 2918636"/>
              <a:gd name="connsiteX567" fmla="*/ 3193976 w 14131234"/>
              <a:gd name="connsiteY567" fmla="*/ 991702 h 2918636"/>
              <a:gd name="connsiteX568" fmla="*/ 3193976 w 14131234"/>
              <a:gd name="connsiteY568" fmla="*/ 1124676 h 2918636"/>
              <a:gd name="connsiteX569" fmla="*/ 3181960 w 14131234"/>
              <a:gd name="connsiteY569" fmla="*/ 1124676 h 2918636"/>
              <a:gd name="connsiteX570" fmla="*/ 3181960 w 14131234"/>
              <a:gd name="connsiteY570" fmla="*/ 1271268 h 2918636"/>
              <a:gd name="connsiteX571" fmla="*/ 3174751 w 14131234"/>
              <a:gd name="connsiteY571" fmla="*/ 1271268 h 2918636"/>
              <a:gd name="connsiteX572" fmla="*/ 3174751 w 14131234"/>
              <a:gd name="connsiteY572" fmla="*/ 1284085 h 2918636"/>
              <a:gd name="connsiteX573" fmla="*/ 3153923 w 14131234"/>
              <a:gd name="connsiteY573" fmla="*/ 1306515 h 2918636"/>
              <a:gd name="connsiteX574" fmla="*/ 3153923 w 14131234"/>
              <a:gd name="connsiteY574" fmla="*/ 1322536 h 2918636"/>
              <a:gd name="connsiteX575" fmla="*/ 3126688 w 14131234"/>
              <a:gd name="connsiteY575" fmla="*/ 1322536 h 2918636"/>
              <a:gd name="connsiteX576" fmla="*/ 3126688 w 14131234"/>
              <a:gd name="connsiteY576" fmla="*/ 1340159 h 2918636"/>
              <a:gd name="connsiteX577" fmla="*/ 3132295 w 14131234"/>
              <a:gd name="connsiteY577" fmla="*/ 1340159 h 2918636"/>
              <a:gd name="connsiteX578" fmla="*/ 3132295 w 14131234"/>
              <a:gd name="connsiteY578" fmla="*/ 1390625 h 2918636"/>
              <a:gd name="connsiteX579" fmla="*/ 3092242 w 14131234"/>
              <a:gd name="connsiteY579" fmla="*/ 1390625 h 2918636"/>
              <a:gd name="connsiteX580" fmla="*/ 3092242 w 14131234"/>
              <a:gd name="connsiteY580" fmla="*/ 1419463 h 2918636"/>
              <a:gd name="connsiteX581" fmla="*/ 3089038 w 14131234"/>
              <a:gd name="connsiteY581" fmla="*/ 1416259 h 2918636"/>
              <a:gd name="connsiteX582" fmla="*/ 3082630 w 14131234"/>
              <a:gd name="connsiteY582" fmla="*/ 1407447 h 2918636"/>
              <a:gd name="connsiteX583" fmla="*/ 3061001 w 14131234"/>
              <a:gd name="connsiteY583" fmla="*/ 1407447 h 2918636"/>
              <a:gd name="connsiteX584" fmla="*/ 3061001 w 14131234"/>
              <a:gd name="connsiteY584" fmla="*/ 1398636 h 2918636"/>
              <a:gd name="connsiteX585" fmla="*/ 3042577 w 14131234"/>
              <a:gd name="connsiteY585" fmla="*/ 1398636 h 2918636"/>
              <a:gd name="connsiteX586" fmla="*/ 3042577 w 14131234"/>
              <a:gd name="connsiteY586" fmla="*/ 1391426 h 2918636"/>
              <a:gd name="connsiteX587" fmla="*/ 3027357 w 14131234"/>
              <a:gd name="connsiteY587" fmla="*/ 1391426 h 2918636"/>
              <a:gd name="connsiteX588" fmla="*/ 3019347 w 14131234"/>
              <a:gd name="connsiteY588" fmla="*/ 1384217 h 2918636"/>
              <a:gd name="connsiteX589" fmla="*/ 3019347 w 14131234"/>
              <a:gd name="connsiteY589" fmla="*/ 1374604 h 2918636"/>
              <a:gd name="connsiteX590" fmla="*/ 2991310 w 14131234"/>
              <a:gd name="connsiteY590" fmla="*/ 1374604 h 2918636"/>
              <a:gd name="connsiteX591" fmla="*/ 2991310 w 14131234"/>
              <a:gd name="connsiteY591" fmla="*/ 1368997 h 2918636"/>
              <a:gd name="connsiteX592" fmla="*/ 2982499 w 14131234"/>
              <a:gd name="connsiteY592" fmla="*/ 1368997 h 2918636"/>
              <a:gd name="connsiteX593" fmla="*/ 2982499 w 14131234"/>
              <a:gd name="connsiteY593" fmla="*/ 1374604 h 2918636"/>
              <a:gd name="connsiteX594" fmla="*/ 2944048 w 14131234"/>
              <a:gd name="connsiteY594" fmla="*/ 1374604 h 2918636"/>
              <a:gd name="connsiteX595" fmla="*/ 2944048 w 14131234"/>
              <a:gd name="connsiteY595" fmla="*/ 1408248 h 2918636"/>
              <a:gd name="connsiteX596" fmla="*/ 2916812 w 14131234"/>
              <a:gd name="connsiteY596" fmla="*/ 1408248 h 2918636"/>
              <a:gd name="connsiteX597" fmla="*/ 2916812 w 14131234"/>
              <a:gd name="connsiteY597" fmla="*/ 1429076 h 2918636"/>
              <a:gd name="connsiteX598" fmla="*/ 2906399 w 14131234"/>
              <a:gd name="connsiteY598" fmla="*/ 1429076 h 2918636"/>
              <a:gd name="connsiteX599" fmla="*/ 2906399 w 14131234"/>
              <a:gd name="connsiteY599" fmla="*/ 1437887 h 2918636"/>
              <a:gd name="connsiteX600" fmla="*/ 2859938 w 14131234"/>
              <a:gd name="connsiteY600" fmla="*/ 1437887 h 2918636"/>
              <a:gd name="connsiteX601" fmla="*/ 2859938 w 14131234"/>
              <a:gd name="connsiteY601" fmla="*/ 1335353 h 2918636"/>
              <a:gd name="connsiteX602" fmla="*/ 2857535 w 14131234"/>
              <a:gd name="connsiteY602" fmla="*/ 1335353 h 2918636"/>
              <a:gd name="connsiteX603" fmla="*/ 2857535 w 14131234"/>
              <a:gd name="connsiteY603" fmla="*/ 1254446 h 2918636"/>
              <a:gd name="connsiteX604" fmla="*/ 2861540 w 14131234"/>
              <a:gd name="connsiteY604" fmla="*/ 1254446 h 2918636"/>
              <a:gd name="connsiteX605" fmla="*/ 2861540 w 14131234"/>
              <a:gd name="connsiteY605" fmla="*/ 1236022 h 2918636"/>
              <a:gd name="connsiteX606" fmla="*/ 2853529 w 14131234"/>
              <a:gd name="connsiteY606" fmla="*/ 1210389 h 2918636"/>
              <a:gd name="connsiteX607" fmla="*/ 2841513 w 14131234"/>
              <a:gd name="connsiteY607" fmla="*/ 1210389 h 2918636"/>
              <a:gd name="connsiteX608" fmla="*/ 2841513 w 14131234"/>
              <a:gd name="connsiteY608" fmla="*/ 1195169 h 2918636"/>
              <a:gd name="connsiteX609" fmla="*/ 2763011 w 14131234"/>
              <a:gd name="connsiteY609" fmla="*/ 1159922 h 2918636"/>
              <a:gd name="connsiteX610" fmla="*/ 2686911 w 14131234"/>
              <a:gd name="connsiteY610" fmla="*/ 1151111 h 2918636"/>
              <a:gd name="connsiteX611" fmla="*/ 2682905 w 14131234"/>
              <a:gd name="connsiteY611" fmla="*/ 1157519 h 2918636"/>
              <a:gd name="connsiteX612" fmla="*/ 2673293 w 14131234"/>
              <a:gd name="connsiteY612" fmla="*/ 1157519 h 2918636"/>
              <a:gd name="connsiteX613" fmla="*/ 2673293 w 14131234"/>
              <a:gd name="connsiteY613" fmla="*/ 1114262 h 2918636"/>
              <a:gd name="connsiteX614" fmla="*/ 2669287 w 14131234"/>
              <a:gd name="connsiteY614" fmla="*/ 1114262 h 2918636"/>
              <a:gd name="connsiteX615" fmla="*/ 2669287 w 14131234"/>
              <a:gd name="connsiteY615" fmla="*/ 1157519 h 2918636"/>
              <a:gd name="connsiteX616" fmla="*/ 2652465 w 14131234"/>
              <a:gd name="connsiteY616" fmla="*/ 1157519 h 2918636"/>
              <a:gd name="connsiteX617" fmla="*/ 2652465 w 14131234"/>
              <a:gd name="connsiteY617" fmla="*/ 1121472 h 2918636"/>
              <a:gd name="connsiteX618" fmla="*/ 2646858 w 14131234"/>
              <a:gd name="connsiteY618" fmla="*/ 1121472 h 2918636"/>
              <a:gd name="connsiteX619" fmla="*/ 2634842 w 14131234"/>
              <a:gd name="connsiteY619" fmla="*/ 1109456 h 2918636"/>
              <a:gd name="connsiteX620" fmla="*/ 2631638 w 14131234"/>
              <a:gd name="connsiteY620" fmla="*/ 1109456 h 2918636"/>
              <a:gd name="connsiteX621" fmla="*/ 2631638 w 14131234"/>
              <a:gd name="connsiteY621" fmla="*/ 1134289 h 2918636"/>
              <a:gd name="connsiteX622" fmla="*/ 2612413 w 14131234"/>
              <a:gd name="connsiteY622" fmla="*/ 1134289 h 2918636"/>
              <a:gd name="connsiteX623" fmla="*/ 2612413 w 14131234"/>
              <a:gd name="connsiteY623" fmla="*/ 1142299 h 2918636"/>
              <a:gd name="connsiteX624" fmla="*/ 2617219 w 14131234"/>
              <a:gd name="connsiteY624" fmla="*/ 1145503 h 2918636"/>
              <a:gd name="connsiteX625" fmla="*/ 2617219 w 14131234"/>
              <a:gd name="connsiteY625" fmla="*/ 1150310 h 2918636"/>
              <a:gd name="connsiteX626" fmla="*/ 2545124 w 14131234"/>
              <a:gd name="connsiteY626" fmla="*/ 1150310 h 2918636"/>
              <a:gd name="connsiteX627" fmla="*/ 2545124 w 14131234"/>
              <a:gd name="connsiteY627" fmla="*/ 1157519 h 2918636"/>
              <a:gd name="connsiteX628" fmla="*/ 2473030 w 14131234"/>
              <a:gd name="connsiteY628" fmla="*/ 1171137 h 2918636"/>
              <a:gd name="connsiteX629" fmla="*/ 2415354 w 14131234"/>
              <a:gd name="connsiteY629" fmla="*/ 1192765 h 2918636"/>
              <a:gd name="connsiteX630" fmla="*/ 2408145 w 14131234"/>
              <a:gd name="connsiteY630" fmla="*/ 1192765 h 2918636"/>
              <a:gd name="connsiteX631" fmla="*/ 2408145 w 14131234"/>
              <a:gd name="connsiteY631" fmla="*/ 1207184 h 2918636"/>
              <a:gd name="connsiteX632" fmla="*/ 2400134 w 14131234"/>
              <a:gd name="connsiteY632" fmla="*/ 1207184 h 2918636"/>
              <a:gd name="connsiteX633" fmla="*/ 2400134 w 14131234"/>
              <a:gd name="connsiteY633" fmla="*/ 1203179 h 2918636"/>
              <a:gd name="connsiteX634" fmla="*/ 2382511 w 14131234"/>
              <a:gd name="connsiteY634" fmla="*/ 1203179 h 2918636"/>
              <a:gd name="connsiteX635" fmla="*/ 2382511 w 14131234"/>
              <a:gd name="connsiteY635" fmla="*/ 1207184 h 2918636"/>
              <a:gd name="connsiteX636" fmla="*/ 2376904 w 14131234"/>
              <a:gd name="connsiteY636" fmla="*/ 1207184 h 2918636"/>
              <a:gd name="connsiteX637" fmla="*/ 2347265 w 14131234"/>
              <a:gd name="connsiteY637" fmla="*/ 1227211 h 2918636"/>
              <a:gd name="connsiteX638" fmla="*/ 2326437 w 14131234"/>
              <a:gd name="connsiteY638" fmla="*/ 1246436 h 2918636"/>
              <a:gd name="connsiteX639" fmla="*/ 2326437 w 14131234"/>
              <a:gd name="connsiteY639" fmla="*/ 1331347 h 2918636"/>
              <a:gd name="connsiteX640" fmla="*/ 2321631 w 14131234"/>
              <a:gd name="connsiteY640" fmla="*/ 1331347 h 2918636"/>
              <a:gd name="connsiteX641" fmla="*/ 2321631 w 14131234"/>
              <a:gd name="connsiteY641" fmla="*/ 1406646 h 2918636"/>
              <a:gd name="connsiteX642" fmla="*/ 2268762 w 14131234"/>
              <a:gd name="connsiteY642" fmla="*/ 1406646 h 2918636"/>
              <a:gd name="connsiteX643" fmla="*/ 2268762 w 14131234"/>
              <a:gd name="connsiteY643" fmla="*/ 1416259 h 2918636"/>
              <a:gd name="connsiteX644" fmla="*/ 2261552 w 14131234"/>
              <a:gd name="connsiteY644" fmla="*/ 1416259 h 2918636"/>
              <a:gd name="connsiteX645" fmla="*/ 2261552 w 14131234"/>
              <a:gd name="connsiteY645" fmla="*/ 1421065 h 2918636"/>
              <a:gd name="connsiteX646" fmla="*/ 2235118 w 14131234"/>
              <a:gd name="connsiteY646" fmla="*/ 1421065 h 2918636"/>
              <a:gd name="connsiteX647" fmla="*/ 2235118 w 14131234"/>
              <a:gd name="connsiteY647" fmla="*/ 1426672 h 2918636"/>
              <a:gd name="connsiteX648" fmla="*/ 2225505 w 14131234"/>
              <a:gd name="connsiteY648" fmla="*/ 1426672 h 2918636"/>
              <a:gd name="connsiteX649" fmla="*/ 2225505 w 14131234"/>
              <a:gd name="connsiteY649" fmla="*/ 1429877 h 2918636"/>
              <a:gd name="connsiteX650" fmla="*/ 2222301 w 14131234"/>
              <a:gd name="connsiteY650" fmla="*/ 1429877 h 2918636"/>
              <a:gd name="connsiteX651" fmla="*/ 2222301 w 14131234"/>
              <a:gd name="connsiteY651" fmla="*/ 1420264 h 2918636"/>
              <a:gd name="connsiteX652" fmla="*/ 2196667 w 14131234"/>
              <a:gd name="connsiteY652" fmla="*/ 1420264 h 2918636"/>
              <a:gd name="connsiteX653" fmla="*/ 2196667 w 14131234"/>
              <a:gd name="connsiteY653" fmla="*/ 1441091 h 2918636"/>
              <a:gd name="connsiteX654" fmla="*/ 2201474 w 14131234"/>
              <a:gd name="connsiteY654" fmla="*/ 1441091 h 2918636"/>
              <a:gd name="connsiteX655" fmla="*/ 2201474 w 14131234"/>
              <a:gd name="connsiteY655" fmla="*/ 1457913 h 2918636"/>
              <a:gd name="connsiteX656" fmla="*/ 2171835 w 14131234"/>
              <a:gd name="connsiteY656" fmla="*/ 1457913 h 2918636"/>
              <a:gd name="connsiteX657" fmla="*/ 2171835 w 14131234"/>
              <a:gd name="connsiteY657" fmla="*/ 1527605 h 2918636"/>
              <a:gd name="connsiteX658" fmla="*/ 2137389 w 14131234"/>
              <a:gd name="connsiteY658" fmla="*/ 1527605 h 2918636"/>
              <a:gd name="connsiteX659" fmla="*/ 2114159 w 14131234"/>
              <a:gd name="connsiteY659" fmla="*/ 1010927 h 2918636"/>
              <a:gd name="connsiteX660" fmla="*/ 2128578 w 14131234"/>
              <a:gd name="connsiteY660" fmla="*/ 1006120 h 2918636"/>
              <a:gd name="connsiteX661" fmla="*/ 2128578 w 14131234"/>
              <a:gd name="connsiteY661" fmla="*/ 962864 h 2918636"/>
              <a:gd name="connsiteX662" fmla="*/ 2134185 w 14131234"/>
              <a:gd name="connsiteY662" fmla="*/ 955654 h 2918636"/>
              <a:gd name="connsiteX663" fmla="*/ 2134185 w 14131234"/>
              <a:gd name="connsiteY663" fmla="*/ 929220 h 2918636"/>
              <a:gd name="connsiteX664" fmla="*/ 2149405 w 14131234"/>
              <a:gd name="connsiteY664" fmla="*/ 920408 h 2918636"/>
              <a:gd name="connsiteX665" fmla="*/ 2157416 w 14131234"/>
              <a:gd name="connsiteY665" fmla="*/ 914000 h 2918636"/>
              <a:gd name="connsiteX666" fmla="*/ 2171034 w 14131234"/>
              <a:gd name="connsiteY666" fmla="*/ 883560 h 2918636"/>
              <a:gd name="connsiteX667" fmla="*/ 2171034 w 14131234"/>
              <a:gd name="connsiteY667" fmla="*/ 858727 h 2918636"/>
              <a:gd name="connsiteX668" fmla="*/ 2167028 w 14131234"/>
              <a:gd name="connsiteY668" fmla="*/ 857125 h 2918636"/>
              <a:gd name="connsiteX669" fmla="*/ 2167028 w 14131234"/>
              <a:gd name="connsiteY669" fmla="*/ 850716 h 2918636"/>
              <a:gd name="connsiteX670" fmla="*/ 2164625 w 14131234"/>
              <a:gd name="connsiteY670" fmla="*/ 849114 h 2918636"/>
              <a:gd name="connsiteX671" fmla="*/ 2164625 w 14131234"/>
              <a:gd name="connsiteY671" fmla="*/ 846711 h 2918636"/>
              <a:gd name="connsiteX672" fmla="*/ 2162222 w 14131234"/>
              <a:gd name="connsiteY672" fmla="*/ 845109 h 2918636"/>
              <a:gd name="connsiteX673" fmla="*/ 2162222 w 14131234"/>
              <a:gd name="connsiteY673" fmla="*/ 841104 h 2918636"/>
              <a:gd name="connsiteX674" fmla="*/ 2133384 w 14131234"/>
              <a:gd name="connsiteY674" fmla="*/ 834695 h 2918636"/>
              <a:gd name="connsiteX675" fmla="*/ 2135787 w 14131234"/>
              <a:gd name="connsiteY675" fmla="*/ 831491 h 2918636"/>
              <a:gd name="connsiteX676" fmla="*/ 2142196 w 14131234"/>
              <a:gd name="connsiteY676" fmla="*/ 806659 h 2918636"/>
              <a:gd name="connsiteX677" fmla="*/ 2142196 w 14131234"/>
              <a:gd name="connsiteY677" fmla="*/ 802653 h 2918636"/>
              <a:gd name="connsiteX678" fmla="*/ 2139792 w 14131234"/>
              <a:gd name="connsiteY678" fmla="*/ 802653 h 2918636"/>
              <a:gd name="connsiteX679" fmla="*/ 2139792 w 14131234"/>
              <a:gd name="connsiteY679" fmla="*/ 805057 h 2918636"/>
              <a:gd name="connsiteX680" fmla="*/ 2117363 w 14131234"/>
              <a:gd name="connsiteY680" fmla="*/ 791439 h 2918636"/>
              <a:gd name="connsiteX681" fmla="*/ 2117363 w 14131234"/>
              <a:gd name="connsiteY681" fmla="*/ 771412 h 2918636"/>
              <a:gd name="connsiteX682" fmla="*/ 2112557 w 14131234"/>
              <a:gd name="connsiteY682" fmla="*/ 771412 h 2918636"/>
              <a:gd name="connsiteX683" fmla="*/ 2112557 w 14131234"/>
              <a:gd name="connsiteY683" fmla="*/ 765805 h 2918636"/>
              <a:gd name="connsiteX684" fmla="*/ 2103745 w 14131234"/>
              <a:gd name="connsiteY684" fmla="*/ 764203 h 2918636"/>
              <a:gd name="connsiteX685" fmla="*/ 2102143 w 14131234"/>
              <a:gd name="connsiteY685" fmla="*/ 641642 h 2918636"/>
              <a:gd name="connsiteX686" fmla="*/ 2103745 w 14131234"/>
              <a:gd name="connsiteY686" fmla="*/ 639239 h 2918636"/>
              <a:gd name="connsiteX687" fmla="*/ 2103745 w 14131234"/>
              <a:gd name="connsiteY687" fmla="*/ 635234 h 2918636"/>
              <a:gd name="connsiteX688" fmla="*/ 2099740 w 14131234"/>
              <a:gd name="connsiteY688" fmla="*/ 633632 h 2918636"/>
              <a:gd name="connsiteX689" fmla="*/ 2102143 w 14131234"/>
              <a:gd name="connsiteY689" fmla="*/ 535102 h 2918636"/>
              <a:gd name="connsiteX690" fmla="*/ 2104546 w 14131234"/>
              <a:gd name="connsiteY690" fmla="*/ 528694 h 2918636"/>
              <a:gd name="connsiteX691" fmla="*/ 2100541 w 14131234"/>
              <a:gd name="connsiteY691" fmla="*/ 526291 h 2918636"/>
              <a:gd name="connsiteX692" fmla="*/ 2100541 w 14131234"/>
              <a:gd name="connsiteY692" fmla="*/ 521484 h 2918636"/>
              <a:gd name="connsiteX693" fmla="*/ 2097337 w 14131234"/>
              <a:gd name="connsiteY693" fmla="*/ 519081 h 2918636"/>
              <a:gd name="connsiteX694" fmla="*/ 2096536 w 14131234"/>
              <a:gd name="connsiteY694" fmla="*/ 417348 h 2918636"/>
              <a:gd name="connsiteX695" fmla="*/ 2102143 w 14131234"/>
              <a:gd name="connsiteY695" fmla="*/ 417348 h 2918636"/>
              <a:gd name="connsiteX696" fmla="*/ 2102143 w 14131234"/>
              <a:gd name="connsiteY696" fmla="*/ 412541 h 2918636"/>
              <a:gd name="connsiteX697" fmla="*/ 2095735 w 14131234"/>
              <a:gd name="connsiteY697" fmla="*/ 412541 h 2918636"/>
              <a:gd name="connsiteX698" fmla="*/ 2095735 w 14131234"/>
              <a:gd name="connsiteY698" fmla="*/ 410138 h 2918636"/>
              <a:gd name="connsiteX699" fmla="*/ 2098939 w 14131234"/>
              <a:gd name="connsiteY699" fmla="*/ 408536 h 2918636"/>
              <a:gd name="connsiteX700" fmla="*/ 2098939 w 14131234"/>
              <a:gd name="connsiteY700" fmla="*/ 406133 h 2918636"/>
              <a:gd name="connsiteX701" fmla="*/ 2099740 w 14131234"/>
              <a:gd name="connsiteY701" fmla="*/ 404531 h 2918636"/>
              <a:gd name="connsiteX702" fmla="*/ 2099740 w 14131234"/>
              <a:gd name="connsiteY702" fmla="*/ 401327 h 2918636"/>
              <a:gd name="connsiteX703" fmla="*/ 2094934 w 14131234"/>
              <a:gd name="connsiteY703" fmla="*/ 400526 h 2918636"/>
              <a:gd name="connsiteX704" fmla="*/ 2094934 w 14131234"/>
              <a:gd name="connsiteY704" fmla="*/ 286776 h 2918636"/>
              <a:gd name="connsiteX705" fmla="*/ 2095735 w 14131234"/>
              <a:gd name="connsiteY705" fmla="*/ 286776 h 2918636"/>
              <a:gd name="connsiteX706" fmla="*/ 2095735 w 14131234"/>
              <a:gd name="connsiteY706" fmla="*/ 284373 h 2918636"/>
              <a:gd name="connsiteX707" fmla="*/ 2093332 w 14131234"/>
              <a:gd name="connsiteY707" fmla="*/ 284373 h 2918636"/>
              <a:gd name="connsiteX708" fmla="*/ 2093332 w 14131234"/>
              <a:gd name="connsiteY708" fmla="*/ 266750 h 2918636"/>
              <a:gd name="connsiteX709" fmla="*/ 2090928 w 14131234"/>
              <a:gd name="connsiteY709" fmla="*/ 265148 h 2918636"/>
              <a:gd name="connsiteX710" fmla="*/ 2088525 w 14131234"/>
              <a:gd name="connsiteY710" fmla="*/ 266750 h 2918636"/>
              <a:gd name="connsiteX711" fmla="*/ 2088525 w 14131234"/>
              <a:gd name="connsiteY711" fmla="*/ 284373 h 2918636"/>
              <a:gd name="connsiteX712" fmla="*/ 2086122 w 14131234"/>
              <a:gd name="connsiteY712" fmla="*/ 284373 h 2918636"/>
              <a:gd name="connsiteX713" fmla="*/ 2086122 w 14131234"/>
              <a:gd name="connsiteY713" fmla="*/ 286776 h 2918636"/>
              <a:gd name="connsiteX714" fmla="*/ 2086923 w 14131234"/>
              <a:gd name="connsiteY714" fmla="*/ 286776 h 2918636"/>
              <a:gd name="connsiteX715" fmla="*/ 2086923 w 14131234"/>
              <a:gd name="connsiteY715" fmla="*/ 401327 h 2918636"/>
              <a:gd name="connsiteX716" fmla="*/ 2081316 w 14131234"/>
              <a:gd name="connsiteY716" fmla="*/ 402128 h 2918636"/>
              <a:gd name="connsiteX717" fmla="*/ 2081316 w 14131234"/>
              <a:gd name="connsiteY717" fmla="*/ 405332 h 2918636"/>
              <a:gd name="connsiteX718" fmla="*/ 2082117 w 14131234"/>
              <a:gd name="connsiteY718" fmla="*/ 406934 h 2918636"/>
              <a:gd name="connsiteX719" fmla="*/ 2082117 w 14131234"/>
              <a:gd name="connsiteY719" fmla="*/ 408536 h 2918636"/>
              <a:gd name="connsiteX720" fmla="*/ 2085321 w 14131234"/>
              <a:gd name="connsiteY720" fmla="*/ 410138 h 2918636"/>
              <a:gd name="connsiteX721" fmla="*/ 2085321 w 14131234"/>
              <a:gd name="connsiteY721" fmla="*/ 412541 h 2918636"/>
              <a:gd name="connsiteX722" fmla="*/ 2080515 w 14131234"/>
              <a:gd name="connsiteY722" fmla="*/ 412541 h 2918636"/>
              <a:gd name="connsiteX723" fmla="*/ 2080515 w 14131234"/>
              <a:gd name="connsiteY723" fmla="*/ 417348 h 2918636"/>
              <a:gd name="connsiteX724" fmla="*/ 2086122 w 14131234"/>
              <a:gd name="connsiteY724" fmla="*/ 417348 h 2918636"/>
              <a:gd name="connsiteX725" fmla="*/ 2085321 w 14131234"/>
              <a:gd name="connsiteY725" fmla="*/ 519882 h 2918636"/>
              <a:gd name="connsiteX726" fmla="*/ 2082117 w 14131234"/>
              <a:gd name="connsiteY726" fmla="*/ 522285 h 2918636"/>
              <a:gd name="connsiteX727" fmla="*/ 2082117 w 14131234"/>
              <a:gd name="connsiteY727" fmla="*/ 527092 h 2918636"/>
              <a:gd name="connsiteX728" fmla="*/ 2078112 w 14131234"/>
              <a:gd name="connsiteY728" fmla="*/ 529495 h 2918636"/>
              <a:gd name="connsiteX729" fmla="*/ 2080515 w 14131234"/>
              <a:gd name="connsiteY729" fmla="*/ 535903 h 2918636"/>
              <a:gd name="connsiteX730" fmla="*/ 2082918 w 14131234"/>
              <a:gd name="connsiteY730" fmla="*/ 634433 h 2918636"/>
              <a:gd name="connsiteX731" fmla="*/ 2078913 w 14131234"/>
              <a:gd name="connsiteY731" fmla="*/ 636035 h 2918636"/>
              <a:gd name="connsiteX732" fmla="*/ 2078913 w 14131234"/>
              <a:gd name="connsiteY732" fmla="*/ 640040 h 2918636"/>
              <a:gd name="connsiteX733" fmla="*/ 2080515 w 14131234"/>
              <a:gd name="connsiteY733" fmla="*/ 642443 h 2918636"/>
              <a:gd name="connsiteX734" fmla="*/ 2078913 w 14131234"/>
              <a:gd name="connsiteY734" fmla="*/ 765004 h 2918636"/>
              <a:gd name="connsiteX735" fmla="*/ 2070101 w 14131234"/>
              <a:gd name="connsiteY735" fmla="*/ 766606 h 2918636"/>
              <a:gd name="connsiteX736" fmla="*/ 2070101 w 14131234"/>
              <a:gd name="connsiteY736" fmla="*/ 772214 h 2918636"/>
              <a:gd name="connsiteX737" fmla="*/ 2066096 w 14131234"/>
              <a:gd name="connsiteY737" fmla="*/ 772214 h 2918636"/>
              <a:gd name="connsiteX738" fmla="*/ 2066096 w 14131234"/>
              <a:gd name="connsiteY738" fmla="*/ 793041 h 2918636"/>
              <a:gd name="connsiteX739" fmla="*/ 2043666 w 14131234"/>
              <a:gd name="connsiteY739" fmla="*/ 806659 h 2918636"/>
              <a:gd name="connsiteX740" fmla="*/ 2043666 w 14131234"/>
              <a:gd name="connsiteY740" fmla="*/ 804256 h 2918636"/>
              <a:gd name="connsiteX741" fmla="*/ 2041263 w 14131234"/>
              <a:gd name="connsiteY741" fmla="*/ 804256 h 2918636"/>
              <a:gd name="connsiteX742" fmla="*/ 2041263 w 14131234"/>
              <a:gd name="connsiteY742" fmla="*/ 808261 h 2918636"/>
              <a:gd name="connsiteX743" fmla="*/ 2047672 w 14131234"/>
              <a:gd name="connsiteY743" fmla="*/ 833093 h 2918636"/>
              <a:gd name="connsiteX744" fmla="*/ 2049274 w 14131234"/>
              <a:gd name="connsiteY744" fmla="*/ 836298 h 2918636"/>
              <a:gd name="connsiteX745" fmla="*/ 2020436 w 14131234"/>
              <a:gd name="connsiteY745" fmla="*/ 842706 h 2918636"/>
              <a:gd name="connsiteX746" fmla="*/ 2020436 w 14131234"/>
              <a:gd name="connsiteY746" fmla="*/ 846711 h 2918636"/>
              <a:gd name="connsiteX747" fmla="*/ 2018033 w 14131234"/>
              <a:gd name="connsiteY747" fmla="*/ 848313 h 2918636"/>
              <a:gd name="connsiteX748" fmla="*/ 2018033 w 14131234"/>
              <a:gd name="connsiteY748" fmla="*/ 850716 h 2918636"/>
              <a:gd name="connsiteX749" fmla="*/ 2015630 w 14131234"/>
              <a:gd name="connsiteY749" fmla="*/ 852319 h 2918636"/>
              <a:gd name="connsiteX750" fmla="*/ 2015630 w 14131234"/>
              <a:gd name="connsiteY750" fmla="*/ 858727 h 2918636"/>
              <a:gd name="connsiteX751" fmla="*/ 2011624 w 14131234"/>
              <a:gd name="connsiteY751" fmla="*/ 860329 h 2918636"/>
              <a:gd name="connsiteX752" fmla="*/ 2011624 w 14131234"/>
              <a:gd name="connsiteY752" fmla="*/ 885162 h 2918636"/>
              <a:gd name="connsiteX753" fmla="*/ 2025242 w 14131234"/>
              <a:gd name="connsiteY753" fmla="*/ 915602 h 2918636"/>
              <a:gd name="connsiteX754" fmla="*/ 2033253 w 14131234"/>
              <a:gd name="connsiteY754" fmla="*/ 922010 h 2918636"/>
              <a:gd name="connsiteX755" fmla="*/ 2048473 w 14131234"/>
              <a:gd name="connsiteY755" fmla="*/ 930822 h 2918636"/>
              <a:gd name="connsiteX756" fmla="*/ 2048473 w 14131234"/>
              <a:gd name="connsiteY756" fmla="*/ 958858 h 2918636"/>
              <a:gd name="connsiteX757" fmla="*/ 2054080 w 14131234"/>
              <a:gd name="connsiteY757" fmla="*/ 966068 h 2918636"/>
              <a:gd name="connsiteX758" fmla="*/ 2054080 w 14131234"/>
              <a:gd name="connsiteY758" fmla="*/ 1009325 h 2918636"/>
              <a:gd name="connsiteX759" fmla="*/ 2068499 w 14131234"/>
              <a:gd name="connsiteY759" fmla="*/ 1014131 h 2918636"/>
              <a:gd name="connsiteX760" fmla="*/ 2042064 w 14131234"/>
              <a:gd name="connsiteY760" fmla="*/ 1604506 h 2918636"/>
              <a:gd name="connsiteX761" fmla="*/ 2029248 w 14131234"/>
              <a:gd name="connsiteY761" fmla="*/ 1604506 h 2918636"/>
              <a:gd name="connsiteX762" fmla="*/ 2029248 w 14131234"/>
              <a:gd name="connsiteY762" fmla="*/ 1650967 h 2918636"/>
              <a:gd name="connsiteX763" fmla="*/ 2011624 w 14131234"/>
              <a:gd name="connsiteY763" fmla="*/ 1650967 h 2918636"/>
              <a:gd name="connsiteX764" fmla="*/ 2011624 w 14131234"/>
              <a:gd name="connsiteY764" fmla="*/ 1659778 h 2918636"/>
              <a:gd name="connsiteX765" fmla="*/ 1959556 w 14131234"/>
              <a:gd name="connsiteY765" fmla="*/ 1659778 h 2918636"/>
              <a:gd name="connsiteX766" fmla="*/ 1955551 w 14131234"/>
              <a:gd name="connsiteY766" fmla="*/ 1655773 h 2918636"/>
              <a:gd name="connsiteX767" fmla="*/ 1955551 w 14131234"/>
              <a:gd name="connsiteY767" fmla="*/ 1642956 h 2918636"/>
              <a:gd name="connsiteX768" fmla="*/ 1951545 w 14131234"/>
              <a:gd name="connsiteY768" fmla="*/ 1642956 h 2918636"/>
              <a:gd name="connsiteX769" fmla="*/ 1951545 w 14131234"/>
              <a:gd name="connsiteY769" fmla="*/ 1630139 h 2918636"/>
              <a:gd name="connsiteX770" fmla="*/ 1998006 w 14131234"/>
              <a:gd name="connsiteY770" fmla="*/ 1620527 h 2918636"/>
              <a:gd name="connsiteX771" fmla="*/ 1998006 w 14131234"/>
              <a:gd name="connsiteY771" fmla="*/ 1602103 h 2918636"/>
              <a:gd name="connsiteX772" fmla="*/ 1915498 w 14131234"/>
              <a:gd name="connsiteY772" fmla="*/ 1580474 h 2918636"/>
              <a:gd name="connsiteX773" fmla="*/ 1915498 w 14131234"/>
              <a:gd name="connsiteY773" fmla="*/ 1575668 h 2918636"/>
              <a:gd name="connsiteX774" fmla="*/ 1908289 w 14131234"/>
              <a:gd name="connsiteY774" fmla="*/ 1575668 h 2918636"/>
              <a:gd name="connsiteX775" fmla="*/ 1908289 w 14131234"/>
              <a:gd name="connsiteY775" fmla="*/ 1555642 h 2918636"/>
              <a:gd name="connsiteX776" fmla="*/ 1934723 w 14131234"/>
              <a:gd name="connsiteY776" fmla="*/ 1555642 h 2918636"/>
              <a:gd name="connsiteX777" fmla="*/ 1938729 w 14131234"/>
              <a:gd name="connsiteY777" fmla="*/ 1548432 h 2918636"/>
              <a:gd name="connsiteX778" fmla="*/ 1951545 w 14131234"/>
              <a:gd name="connsiteY778" fmla="*/ 1548432 h 2918636"/>
              <a:gd name="connsiteX779" fmla="*/ 1951545 w 14131234"/>
              <a:gd name="connsiteY779" fmla="*/ 1544427 h 2918636"/>
              <a:gd name="connsiteX780" fmla="*/ 1949142 w 14131234"/>
              <a:gd name="connsiteY780" fmla="*/ 1544427 h 2918636"/>
              <a:gd name="connsiteX781" fmla="*/ 1949142 w 14131234"/>
              <a:gd name="connsiteY781" fmla="*/ 1530008 h 2918636"/>
              <a:gd name="connsiteX782" fmla="*/ 1913095 w 14131234"/>
              <a:gd name="connsiteY782" fmla="*/ 1530008 h 2918636"/>
              <a:gd name="connsiteX783" fmla="*/ 1913095 w 14131234"/>
              <a:gd name="connsiteY783" fmla="*/ 1521196 h 2918636"/>
              <a:gd name="connsiteX784" fmla="*/ 1909891 w 14131234"/>
              <a:gd name="connsiteY784" fmla="*/ 1516390 h 2918636"/>
              <a:gd name="connsiteX785" fmla="*/ 1899477 w 14131234"/>
              <a:gd name="connsiteY785" fmla="*/ 1516390 h 2918636"/>
              <a:gd name="connsiteX786" fmla="*/ 1899477 w 14131234"/>
              <a:gd name="connsiteY786" fmla="*/ 1523600 h 2918636"/>
              <a:gd name="connsiteX787" fmla="*/ 1824979 w 14131234"/>
              <a:gd name="connsiteY787" fmla="*/ 1496364 h 2918636"/>
              <a:gd name="connsiteX788" fmla="*/ 1763298 w 14131234"/>
              <a:gd name="connsiteY788" fmla="*/ 1440290 h 2918636"/>
              <a:gd name="connsiteX789" fmla="*/ 1763298 w 14131234"/>
              <a:gd name="connsiteY789" fmla="*/ 1431479 h 2918636"/>
              <a:gd name="connsiteX790" fmla="*/ 1768105 w 14131234"/>
              <a:gd name="connsiteY790" fmla="*/ 1431479 h 2918636"/>
              <a:gd name="connsiteX791" fmla="*/ 1768105 w 14131234"/>
              <a:gd name="connsiteY791" fmla="*/ 1426672 h 2918636"/>
              <a:gd name="connsiteX792" fmla="*/ 1763298 w 14131234"/>
              <a:gd name="connsiteY792" fmla="*/ 1426672 h 2918636"/>
              <a:gd name="connsiteX793" fmla="*/ 1763298 w 14131234"/>
              <a:gd name="connsiteY793" fmla="*/ 1419463 h 2918636"/>
              <a:gd name="connsiteX794" fmla="*/ 1760895 w 14131234"/>
              <a:gd name="connsiteY794" fmla="*/ 1417861 h 2918636"/>
              <a:gd name="connsiteX795" fmla="*/ 1755288 w 14131234"/>
              <a:gd name="connsiteY795" fmla="*/ 1417861 h 2918636"/>
              <a:gd name="connsiteX796" fmla="*/ 1755288 w 14131234"/>
              <a:gd name="connsiteY796" fmla="*/ 1405845 h 2918636"/>
              <a:gd name="connsiteX797" fmla="*/ 1749681 w 14131234"/>
              <a:gd name="connsiteY797" fmla="*/ 1405845 h 2918636"/>
              <a:gd name="connsiteX798" fmla="*/ 1749681 w 14131234"/>
              <a:gd name="connsiteY798" fmla="*/ 1417060 h 2918636"/>
              <a:gd name="connsiteX799" fmla="*/ 1742471 w 14131234"/>
              <a:gd name="connsiteY799" fmla="*/ 1417060 h 2918636"/>
              <a:gd name="connsiteX800" fmla="*/ 1742471 w 14131234"/>
              <a:gd name="connsiteY800" fmla="*/ 1405845 h 2918636"/>
              <a:gd name="connsiteX801" fmla="*/ 1737665 w 14131234"/>
              <a:gd name="connsiteY801" fmla="*/ 1405845 h 2918636"/>
              <a:gd name="connsiteX802" fmla="*/ 1737665 w 14131234"/>
              <a:gd name="connsiteY802" fmla="*/ 1428275 h 2918636"/>
              <a:gd name="connsiteX803" fmla="*/ 1732057 w 14131234"/>
              <a:gd name="connsiteY803" fmla="*/ 1428275 h 2918636"/>
              <a:gd name="connsiteX804" fmla="*/ 1732057 w 14131234"/>
              <a:gd name="connsiteY804" fmla="*/ 1433081 h 2918636"/>
              <a:gd name="connsiteX805" fmla="*/ 1581460 w 14131234"/>
              <a:gd name="connsiteY805" fmla="*/ 1433081 h 2918636"/>
              <a:gd name="connsiteX806" fmla="*/ 1427658 w 14131234"/>
              <a:gd name="connsiteY806" fmla="*/ 1433081 h 2918636"/>
              <a:gd name="connsiteX807" fmla="*/ 1427658 w 14131234"/>
              <a:gd name="connsiteY807" fmla="*/ 1428275 h 2918636"/>
              <a:gd name="connsiteX808" fmla="*/ 1422051 w 14131234"/>
              <a:gd name="connsiteY808" fmla="*/ 1428275 h 2918636"/>
              <a:gd name="connsiteX809" fmla="*/ 1422051 w 14131234"/>
              <a:gd name="connsiteY809" fmla="*/ 1405845 h 2918636"/>
              <a:gd name="connsiteX810" fmla="*/ 1417244 w 14131234"/>
              <a:gd name="connsiteY810" fmla="*/ 1405845 h 2918636"/>
              <a:gd name="connsiteX811" fmla="*/ 1417244 w 14131234"/>
              <a:gd name="connsiteY811" fmla="*/ 1417060 h 2918636"/>
              <a:gd name="connsiteX812" fmla="*/ 1410035 w 14131234"/>
              <a:gd name="connsiteY812" fmla="*/ 1417060 h 2918636"/>
              <a:gd name="connsiteX813" fmla="*/ 1410035 w 14131234"/>
              <a:gd name="connsiteY813" fmla="*/ 1405845 h 2918636"/>
              <a:gd name="connsiteX814" fmla="*/ 1404427 w 14131234"/>
              <a:gd name="connsiteY814" fmla="*/ 1405845 h 2918636"/>
              <a:gd name="connsiteX815" fmla="*/ 1404427 w 14131234"/>
              <a:gd name="connsiteY815" fmla="*/ 1417861 h 2918636"/>
              <a:gd name="connsiteX816" fmla="*/ 1398820 w 14131234"/>
              <a:gd name="connsiteY816" fmla="*/ 1417861 h 2918636"/>
              <a:gd name="connsiteX817" fmla="*/ 1396417 w 14131234"/>
              <a:gd name="connsiteY817" fmla="*/ 1419463 h 2918636"/>
              <a:gd name="connsiteX818" fmla="*/ 1396417 w 14131234"/>
              <a:gd name="connsiteY818" fmla="*/ 1426672 h 2918636"/>
              <a:gd name="connsiteX819" fmla="*/ 1391611 w 14131234"/>
              <a:gd name="connsiteY819" fmla="*/ 1426672 h 2918636"/>
              <a:gd name="connsiteX820" fmla="*/ 1391611 w 14131234"/>
              <a:gd name="connsiteY820" fmla="*/ 1431479 h 2918636"/>
              <a:gd name="connsiteX821" fmla="*/ 1396417 w 14131234"/>
              <a:gd name="connsiteY821" fmla="*/ 1431479 h 2918636"/>
              <a:gd name="connsiteX822" fmla="*/ 1396417 w 14131234"/>
              <a:gd name="connsiteY822" fmla="*/ 1440290 h 2918636"/>
              <a:gd name="connsiteX823" fmla="*/ 1334736 w 14131234"/>
              <a:gd name="connsiteY823" fmla="*/ 1496364 h 2918636"/>
              <a:gd name="connsiteX824" fmla="*/ 1260238 w 14131234"/>
              <a:gd name="connsiteY824" fmla="*/ 1523600 h 2918636"/>
              <a:gd name="connsiteX825" fmla="*/ 1260238 w 14131234"/>
              <a:gd name="connsiteY825" fmla="*/ 1516390 h 2918636"/>
              <a:gd name="connsiteX826" fmla="*/ 1249825 w 14131234"/>
              <a:gd name="connsiteY826" fmla="*/ 1516390 h 2918636"/>
              <a:gd name="connsiteX827" fmla="*/ 1246620 w 14131234"/>
              <a:gd name="connsiteY827" fmla="*/ 1521196 h 2918636"/>
              <a:gd name="connsiteX828" fmla="*/ 1246620 w 14131234"/>
              <a:gd name="connsiteY828" fmla="*/ 1530008 h 2918636"/>
              <a:gd name="connsiteX829" fmla="*/ 1210573 w 14131234"/>
              <a:gd name="connsiteY829" fmla="*/ 1530008 h 2918636"/>
              <a:gd name="connsiteX830" fmla="*/ 1210573 w 14131234"/>
              <a:gd name="connsiteY830" fmla="*/ 1544427 h 2918636"/>
              <a:gd name="connsiteX831" fmla="*/ 1207369 w 14131234"/>
              <a:gd name="connsiteY831" fmla="*/ 1544427 h 2918636"/>
              <a:gd name="connsiteX832" fmla="*/ 1207369 w 14131234"/>
              <a:gd name="connsiteY832" fmla="*/ 1548432 h 2918636"/>
              <a:gd name="connsiteX833" fmla="*/ 1220186 w 14131234"/>
              <a:gd name="connsiteY833" fmla="*/ 1548432 h 2918636"/>
              <a:gd name="connsiteX834" fmla="*/ 1224191 w 14131234"/>
              <a:gd name="connsiteY834" fmla="*/ 1555642 h 2918636"/>
              <a:gd name="connsiteX835" fmla="*/ 1250626 w 14131234"/>
              <a:gd name="connsiteY835" fmla="*/ 1555642 h 2918636"/>
              <a:gd name="connsiteX836" fmla="*/ 1250626 w 14131234"/>
              <a:gd name="connsiteY836" fmla="*/ 1575668 h 2918636"/>
              <a:gd name="connsiteX837" fmla="*/ 1243416 w 14131234"/>
              <a:gd name="connsiteY837" fmla="*/ 1575668 h 2918636"/>
              <a:gd name="connsiteX838" fmla="*/ 1243416 w 14131234"/>
              <a:gd name="connsiteY838" fmla="*/ 1580474 h 2918636"/>
              <a:gd name="connsiteX839" fmla="*/ 1160908 w 14131234"/>
              <a:gd name="connsiteY839" fmla="*/ 1602103 h 2918636"/>
              <a:gd name="connsiteX840" fmla="*/ 1160908 w 14131234"/>
              <a:gd name="connsiteY840" fmla="*/ 1619726 h 2918636"/>
              <a:gd name="connsiteX841" fmla="*/ 1207369 w 14131234"/>
              <a:gd name="connsiteY841" fmla="*/ 1629338 h 2918636"/>
              <a:gd name="connsiteX842" fmla="*/ 1207369 w 14131234"/>
              <a:gd name="connsiteY842" fmla="*/ 1642155 h 2918636"/>
              <a:gd name="connsiteX843" fmla="*/ 1203364 w 14131234"/>
              <a:gd name="connsiteY843" fmla="*/ 1642155 h 2918636"/>
              <a:gd name="connsiteX844" fmla="*/ 1203364 w 14131234"/>
              <a:gd name="connsiteY844" fmla="*/ 1654972 h 2918636"/>
              <a:gd name="connsiteX845" fmla="*/ 1199358 w 14131234"/>
              <a:gd name="connsiteY845" fmla="*/ 1658977 h 2918636"/>
              <a:gd name="connsiteX846" fmla="*/ 945425 w 14131234"/>
              <a:gd name="connsiteY846" fmla="*/ 1658977 h 2918636"/>
              <a:gd name="connsiteX847" fmla="*/ 945425 w 14131234"/>
              <a:gd name="connsiteY847" fmla="*/ 1654972 h 2918636"/>
              <a:gd name="connsiteX848" fmla="*/ 939818 w 14131234"/>
              <a:gd name="connsiteY848" fmla="*/ 1654972 h 2918636"/>
              <a:gd name="connsiteX849" fmla="*/ 939818 w 14131234"/>
              <a:gd name="connsiteY849" fmla="*/ 1662182 h 2918636"/>
              <a:gd name="connsiteX850" fmla="*/ 935011 w 14131234"/>
              <a:gd name="connsiteY850" fmla="*/ 1662182 h 2918636"/>
              <a:gd name="connsiteX851" fmla="*/ 935011 w 14131234"/>
              <a:gd name="connsiteY851" fmla="*/ 1670993 h 2918636"/>
              <a:gd name="connsiteX852" fmla="*/ 939017 w 14131234"/>
              <a:gd name="connsiteY852" fmla="*/ 1670993 h 2918636"/>
              <a:gd name="connsiteX853" fmla="*/ 939017 w 14131234"/>
              <a:gd name="connsiteY853" fmla="*/ 1683810 h 2918636"/>
              <a:gd name="connsiteX854" fmla="*/ 930205 w 14131234"/>
              <a:gd name="connsiteY854" fmla="*/ 1683810 h 2918636"/>
              <a:gd name="connsiteX855" fmla="*/ 930205 w 14131234"/>
              <a:gd name="connsiteY855" fmla="*/ 1689417 h 2918636"/>
              <a:gd name="connsiteX856" fmla="*/ 930205 w 14131234"/>
              <a:gd name="connsiteY856" fmla="*/ 1725465 h 2918636"/>
              <a:gd name="connsiteX857" fmla="*/ 881341 w 14131234"/>
              <a:gd name="connsiteY857" fmla="*/ 1725465 h 2918636"/>
              <a:gd name="connsiteX858" fmla="*/ 881341 w 14131234"/>
              <a:gd name="connsiteY858" fmla="*/ 1747894 h 2918636"/>
              <a:gd name="connsiteX859" fmla="*/ 798833 w 14131234"/>
              <a:gd name="connsiteY859" fmla="*/ 1747894 h 2918636"/>
              <a:gd name="connsiteX860" fmla="*/ 798833 w 14131234"/>
              <a:gd name="connsiteY860" fmla="*/ 1758308 h 2918636"/>
              <a:gd name="connsiteX861" fmla="*/ 785215 w 14131234"/>
              <a:gd name="connsiteY861" fmla="*/ 1758308 h 2918636"/>
              <a:gd name="connsiteX862" fmla="*/ 785215 w 14131234"/>
              <a:gd name="connsiteY862" fmla="*/ 1766318 h 2918636"/>
              <a:gd name="connsiteX863" fmla="*/ 790822 w 14131234"/>
              <a:gd name="connsiteY863" fmla="*/ 1766318 h 2918636"/>
              <a:gd name="connsiteX864" fmla="*/ 790822 w 14131234"/>
              <a:gd name="connsiteY864" fmla="*/ 1777533 h 2918636"/>
              <a:gd name="connsiteX865" fmla="*/ 699502 w 14131234"/>
              <a:gd name="connsiteY865" fmla="*/ 1777533 h 2918636"/>
              <a:gd name="connsiteX866" fmla="*/ 699502 w 14131234"/>
              <a:gd name="connsiteY866" fmla="*/ 1793554 h 2918636"/>
              <a:gd name="connsiteX867" fmla="*/ 691492 w 14131234"/>
              <a:gd name="connsiteY867" fmla="*/ 1793554 h 2918636"/>
              <a:gd name="connsiteX868" fmla="*/ 691492 w 14131234"/>
              <a:gd name="connsiteY868" fmla="*/ 1788748 h 2918636"/>
              <a:gd name="connsiteX869" fmla="*/ 678675 w 14131234"/>
              <a:gd name="connsiteY869" fmla="*/ 1788748 h 2918636"/>
              <a:gd name="connsiteX870" fmla="*/ 678675 w 14131234"/>
              <a:gd name="connsiteY870" fmla="*/ 1839214 h 2918636"/>
              <a:gd name="connsiteX871" fmla="*/ 0 w 14131234"/>
              <a:gd name="connsiteY871" fmla="*/ 2334955 h 2918636"/>
              <a:gd name="connsiteX872" fmla="*/ 4917161 w 14131234"/>
              <a:gd name="connsiteY872" fmla="*/ 2630635 h 2918636"/>
              <a:gd name="connsiteX873" fmla="*/ 13603257 w 14131234"/>
              <a:gd name="connsiteY873" fmla="*/ 2394968 h 2918636"/>
              <a:gd name="connsiteX874" fmla="*/ 12870675 w 14131234"/>
              <a:gd name="connsiteY874" fmla="*/ 1839214 h 2918636"/>
              <a:gd name="connsiteX875" fmla="*/ 12870675 w 14131234"/>
              <a:gd name="connsiteY875" fmla="*/ 1807172 h 2918636"/>
              <a:gd name="connsiteX876" fmla="*/ 12843439 w 14131234"/>
              <a:gd name="connsiteY876" fmla="*/ 1807172 h 2918636"/>
              <a:gd name="connsiteX877" fmla="*/ 12843439 w 14131234"/>
              <a:gd name="connsiteY877" fmla="*/ 1807973 h 2918636"/>
              <a:gd name="connsiteX878" fmla="*/ 3091442 w 14131234"/>
              <a:gd name="connsiteY878" fmla="*/ 1433081 h 2918636"/>
              <a:gd name="connsiteX879" fmla="*/ 3091442 w 14131234"/>
              <a:gd name="connsiteY879" fmla="*/ 1420264 h 2918636"/>
              <a:gd name="connsiteX880" fmla="*/ 3093845 w 14131234"/>
              <a:gd name="connsiteY880" fmla="*/ 1420264 h 2918636"/>
              <a:gd name="connsiteX881" fmla="*/ 3093845 w 14131234"/>
              <a:gd name="connsiteY881" fmla="*/ 1433081 h 2918636"/>
              <a:gd name="connsiteX882" fmla="*/ 3091442 w 14131234"/>
              <a:gd name="connsiteY882" fmla="*/ 1433081 h 2918636"/>
              <a:gd name="connsiteX883" fmla="*/ 7477998 w 14131234"/>
              <a:gd name="connsiteY883" fmla="*/ 1419463 h 2918636"/>
              <a:gd name="connsiteX884" fmla="*/ 7477998 w 14131234"/>
              <a:gd name="connsiteY884" fmla="*/ 1430678 h 2918636"/>
              <a:gd name="connsiteX885" fmla="*/ 7464380 w 14131234"/>
              <a:gd name="connsiteY885" fmla="*/ 1443494 h 2918636"/>
              <a:gd name="connsiteX886" fmla="*/ 7421925 w 14131234"/>
              <a:gd name="connsiteY886" fmla="*/ 1443494 h 2918636"/>
              <a:gd name="connsiteX887" fmla="*/ 7421925 w 14131234"/>
              <a:gd name="connsiteY887" fmla="*/ 1408248 h 2918636"/>
              <a:gd name="connsiteX888" fmla="*/ 7381071 w 14131234"/>
              <a:gd name="connsiteY888" fmla="*/ 1408248 h 2918636"/>
              <a:gd name="connsiteX889" fmla="*/ 7381071 w 14131234"/>
              <a:gd name="connsiteY889" fmla="*/ 1417861 h 2918636"/>
              <a:gd name="connsiteX890" fmla="*/ 7395490 w 14131234"/>
              <a:gd name="connsiteY890" fmla="*/ 1417861 h 2918636"/>
              <a:gd name="connsiteX891" fmla="*/ 7395490 w 14131234"/>
              <a:gd name="connsiteY891" fmla="*/ 1438688 h 2918636"/>
              <a:gd name="connsiteX892" fmla="*/ 7281741 w 14131234"/>
              <a:gd name="connsiteY892" fmla="*/ 1438688 h 2918636"/>
              <a:gd name="connsiteX893" fmla="*/ 7281741 w 14131234"/>
              <a:gd name="connsiteY893" fmla="*/ 1231216 h 2918636"/>
              <a:gd name="connsiteX894" fmla="*/ 7265720 w 14131234"/>
              <a:gd name="connsiteY894" fmla="*/ 1231216 h 2918636"/>
              <a:gd name="connsiteX895" fmla="*/ 7265720 w 14131234"/>
              <a:gd name="connsiteY895" fmla="*/ 1195169 h 2918636"/>
              <a:gd name="connsiteX896" fmla="*/ 7240086 w 14131234"/>
              <a:gd name="connsiteY896" fmla="*/ 1195169 h 2918636"/>
              <a:gd name="connsiteX897" fmla="*/ 7240086 w 14131234"/>
              <a:gd name="connsiteY897" fmla="*/ 1179949 h 2918636"/>
              <a:gd name="connsiteX898" fmla="*/ 7229672 w 14131234"/>
              <a:gd name="connsiteY898" fmla="*/ 1179949 h 2918636"/>
              <a:gd name="connsiteX899" fmla="*/ 7229672 w 14131234"/>
              <a:gd name="connsiteY899" fmla="*/ 1188760 h 2918636"/>
              <a:gd name="connsiteX900" fmla="*/ 7221662 w 14131234"/>
              <a:gd name="connsiteY900" fmla="*/ 1188760 h 2918636"/>
              <a:gd name="connsiteX901" fmla="*/ 7272929 w 14131234"/>
              <a:gd name="connsiteY901" fmla="*/ 808261 h 2918636"/>
              <a:gd name="connsiteX902" fmla="*/ 7449961 w 14131234"/>
              <a:gd name="connsiteY902" fmla="*/ 808261 h 2918636"/>
              <a:gd name="connsiteX903" fmla="*/ 7510040 w 14131234"/>
              <a:gd name="connsiteY903" fmla="*/ 1419463 h 2918636"/>
              <a:gd name="connsiteX904" fmla="*/ 7477998 w 14131234"/>
              <a:gd name="connsiteY904" fmla="*/ 1419463 h 2918636"/>
              <a:gd name="connsiteX905" fmla="*/ 9877948 w 14131234"/>
              <a:gd name="connsiteY905" fmla="*/ 711334 h 2918636"/>
              <a:gd name="connsiteX906" fmla="*/ 9970869 w 14131234"/>
              <a:gd name="connsiteY906" fmla="*/ 535903 h 2918636"/>
              <a:gd name="connsiteX907" fmla="*/ 10043765 w 14131234"/>
              <a:gd name="connsiteY907" fmla="*/ 711334 h 2918636"/>
              <a:gd name="connsiteX908" fmla="*/ 9877948 w 14131234"/>
              <a:gd name="connsiteY908" fmla="*/ 711334 h 291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4131234" h="2918636">
                <a:moveTo>
                  <a:pt x="12843439" y="1807973"/>
                </a:moveTo>
                <a:lnTo>
                  <a:pt x="12843439" y="1776732"/>
                </a:lnTo>
                <a:lnTo>
                  <a:pt x="12820208" y="1776732"/>
                </a:lnTo>
                <a:lnTo>
                  <a:pt x="12820208" y="1765517"/>
                </a:lnTo>
                <a:lnTo>
                  <a:pt x="12797780" y="1754302"/>
                </a:lnTo>
                <a:lnTo>
                  <a:pt x="12699250" y="1754302"/>
                </a:lnTo>
                <a:lnTo>
                  <a:pt x="12699250" y="1711847"/>
                </a:lnTo>
                <a:lnTo>
                  <a:pt x="12700853" y="1709443"/>
                </a:lnTo>
                <a:lnTo>
                  <a:pt x="12700853" y="1697428"/>
                </a:lnTo>
                <a:cubicBezTo>
                  <a:pt x="12700853" y="1697428"/>
                  <a:pt x="12723281" y="1695826"/>
                  <a:pt x="12727287" y="1690218"/>
                </a:cubicBezTo>
                <a:lnTo>
                  <a:pt x="12727287" y="1685412"/>
                </a:lnTo>
                <a:cubicBezTo>
                  <a:pt x="12727287" y="1683009"/>
                  <a:pt x="12717674" y="1677401"/>
                  <a:pt x="12706459" y="1672595"/>
                </a:cubicBezTo>
                <a:cubicBezTo>
                  <a:pt x="12695245" y="1668590"/>
                  <a:pt x="12680024" y="1661380"/>
                  <a:pt x="12680024" y="1661380"/>
                </a:cubicBezTo>
                <a:lnTo>
                  <a:pt x="12680024" y="1654171"/>
                </a:lnTo>
                <a:lnTo>
                  <a:pt x="12676821" y="1651768"/>
                </a:lnTo>
                <a:lnTo>
                  <a:pt x="12676821" y="1642956"/>
                </a:lnTo>
                <a:cubicBezTo>
                  <a:pt x="12676821" y="1642956"/>
                  <a:pt x="12696847" y="1633344"/>
                  <a:pt x="12701653" y="1629338"/>
                </a:cubicBezTo>
                <a:cubicBezTo>
                  <a:pt x="12707260" y="1625333"/>
                  <a:pt x="12705659" y="1620527"/>
                  <a:pt x="12703255" y="1618124"/>
                </a:cubicBezTo>
                <a:cubicBezTo>
                  <a:pt x="12698449" y="1612516"/>
                  <a:pt x="12692040" y="1610113"/>
                  <a:pt x="12676019" y="1605307"/>
                </a:cubicBezTo>
                <a:cubicBezTo>
                  <a:pt x="12660800" y="1600501"/>
                  <a:pt x="12643977" y="1591689"/>
                  <a:pt x="12643977" y="1591689"/>
                </a:cubicBezTo>
                <a:lnTo>
                  <a:pt x="12643977" y="1584480"/>
                </a:lnTo>
                <a:lnTo>
                  <a:pt x="12642375" y="1581275"/>
                </a:lnTo>
                <a:lnTo>
                  <a:pt x="12642375" y="1561249"/>
                </a:lnTo>
                <a:lnTo>
                  <a:pt x="12669611" y="1554040"/>
                </a:lnTo>
                <a:cubicBezTo>
                  <a:pt x="12669611" y="1554040"/>
                  <a:pt x="12670412" y="1550034"/>
                  <a:pt x="12669611" y="1542024"/>
                </a:cubicBezTo>
                <a:cubicBezTo>
                  <a:pt x="12668810" y="1534013"/>
                  <a:pt x="12635967" y="1521196"/>
                  <a:pt x="12611935" y="1507579"/>
                </a:cubicBezTo>
                <a:cubicBezTo>
                  <a:pt x="12588705" y="1493961"/>
                  <a:pt x="12578291" y="1477139"/>
                  <a:pt x="12578291" y="1477139"/>
                </a:cubicBezTo>
                <a:lnTo>
                  <a:pt x="12578291" y="1474736"/>
                </a:lnTo>
                <a:lnTo>
                  <a:pt x="12579893" y="1474736"/>
                </a:lnTo>
                <a:lnTo>
                  <a:pt x="12579893" y="1464322"/>
                </a:lnTo>
                <a:cubicBezTo>
                  <a:pt x="12573485" y="1459516"/>
                  <a:pt x="12573485" y="1453107"/>
                  <a:pt x="12573485" y="1453107"/>
                </a:cubicBezTo>
                <a:lnTo>
                  <a:pt x="12575087" y="1453107"/>
                </a:lnTo>
                <a:lnTo>
                  <a:pt x="12576690" y="1451505"/>
                </a:lnTo>
                <a:lnTo>
                  <a:pt x="12576690" y="1447500"/>
                </a:lnTo>
                <a:lnTo>
                  <a:pt x="12574286" y="1447500"/>
                </a:lnTo>
                <a:cubicBezTo>
                  <a:pt x="12574286" y="1447500"/>
                  <a:pt x="12577490" y="1444296"/>
                  <a:pt x="12577490" y="1435484"/>
                </a:cubicBezTo>
                <a:cubicBezTo>
                  <a:pt x="12577490" y="1426672"/>
                  <a:pt x="12566276" y="1425871"/>
                  <a:pt x="12566276" y="1425871"/>
                </a:cubicBezTo>
                <a:cubicBezTo>
                  <a:pt x="12566276" y="1425871"/>
                  <a:pt x="12555061" y="1425871"/>
                  <a:pt x="12555061" y="1435484"/>
                </a:cubicBezTo>
                <a:cubicBezTo>
                  <a:pt x="12555061" y="1444296"/>
                  <a:pt x="12558265" y="1447500"/>
                  <a:pt x="12558265" y="1447500"/>
                </a:cubicBezTo>
                <a:lnTo>
                  <a:pt x="12555861" y="1447500"/>
                </a:lnTo>
                <a:lnTo>
                  <a:pt x="12555861" y="1451505"/>
                </a:lnTo>
                <a:lnTo>
                  <a:pt x="12557464" y="1453107"/>
                </a:lnTo>
                <a:lnTo>
                  <a:pt x="12559066" y="1453107"/>
                </a:lnTo>
                <a:cubicBezTo>
                  <a:pt x="12559066" y="1453107"/>
                  <a:pt x="12559867" y="1459516"/>
                  <a:pt x="12552658" y="1464322"/>
                </a:cubicBezTo>
                <a:lnTo>
                  <a:pt x="12552658" y="1474736"/>
                </a:lnTo>
                <a:lnTo>
                  <a:pt x="12554260" y="1474736"/>
                </a:lnTo>
                <a:lnTo>
                  <a:pt x="12554260" y="1477139"/>
                </a:lnTo>
                <a:cubicBezTo>
                  <a:pt x="12554260" y="1477139"/>
                  <a:pt x="12543846" y="1493961"/>
                  <a:pt x="12520616" y="1507579"/>
                </a:cubicBezTo>
                <a:cubicBezTo>
                  <a:pt x="12497385" y="1521196"/>
                  <a:pt x="12463741" y="1534013"/>
                  <a:pt x="12462940" y="1542024"/>
                </a:cubicBezTo>
                <a:cubicBezTo>
                  <a:pt x="12462139" y="1550034"/>
                  <a:pt x="12462940" y="1554040"/>
                  <a:pt x="12462940" y="1554040"/>
                </a:cubicBezTo>
                <a:lnTo>
                  <a:pt x="12490176" y="1561249"/>
                </a:lnTo>
                <a:lnTo>
                  <a:pt x="12490176" y="1581275"/>
                </a:lnTo>
                <a:lnTo>
                  <a:pt x="12488574" y="1584480"/>
                </a:lnTo>
                <a:lnTo>
                  <a:pt x="12488574" y="1591689"/>
                </a:lnTo>
                <a:cubicBezTo>
                  <a:pt x="12488574" y="1591689"/>
                  <a:pt x="12472553" y="1600501"/>
                  <a:pt x="12456532" y="1605307"/>
                </a:cubicBezTo>
                <a:cubicBezTo>
                  <a:pt x="12441312" y="1610113"/>
                  <a:pt x="12434903" y="1612516"/>
                  <a:pt x="12429296" y="1618124"/>
                </a:cubicBezTo>
                <a:cubicBezTo>
                  <a:pt x="12427693" y="1620527"/>
                  <a:pt x="12426092" y="1625333"/>
                  <a:pt x="12430898" y="1629338"/>
                </a:cubicBezTo>
                <a:cubicBezTo>
                  <a:pt x="12436506" y="1633344"/>
                  <a:pt x="12455730" y="1642956"/>
                  <a:pt x="12455730" y="1642956"/>
                </a:cubicBezTo>
                <a:lnTo>
                  <a:pt x="12455730" y="1651768"/>
                </a:lnTo>
                <a:lnTo>
                  <a:pt x="12452527" y="1654171"/>
                </a:lnTo>
                <a:lnTo>
                  <a:pt x="12452527" y="1661380"/>
                </a:lnTo>
                <a:cubicBezTo>
                  <a:pt x="12452527" y="1661380"/>
                  <a:pt x="12437306" y="1668590"/>
                  <a:pt x="12426092" y="1672595"/>
                </a:cubicBezTo>
                <a:cubicBezTo>
                  <a:pt x="12414877" y="1676600"/>
                  <a:pt x="12405264" y="1683009"/>
                  <a:pt x="12405264" y="1685412"/>
                </a:cubicBezTo>
                <a:cubicBezTo>
                  <a:pt x="12405264" y="1687014"/>
                  <a:pt x="12404464" y="1689417"/>
                  <a:pt x="12405264" y="1690218"/>
                </a:cubicBezTo>
                <a:cubicBezTo>
                  <a:pt x="12409270" y="1695826"/>
                  <a:pt x="12432500" y="1697428"/>
                  <a:pt x="12432500" y="1697428"/>
                </a:cubicBezTo>
                <a:lnTo>
                  <a:pt x="12432500" y="1709443"/>
                </a:lnTo>
                <a:lnTo>
                  <a:pt x="12434102" y="1711847"/>
                </a:lnTo>
                <a:lnTo>
                  <a:pt x="12434102" y="1754302"/>
                </a:lnTo>
                <a:lnTo>
                  <a:pt x="12386840" y="1754302"/>
                </a:lnTo>
                <a:lnTo>
                  <a:pt x="12350793" y="1738281"/>
                </a:lnTo>
                <a:lnTo>
                  <a:pt x="12349191" y="1713449"/>
                </a:lnTo>
                <a:lnTo>
                  <a:pt x="12371620" y="1698229"/>
                </a:lnTo>
                <a:lnTo>
                  <a:pt x="12378829" y="1688616"/>
                </a:lnTo>
                <a:lnTo>
                  <a:pt x="12348390" y="1681407"/>
                </a:lnTo>
                <a:lnTo>
                  <a:pt x="12346787" y="1657375"/>
                </a:lnTo>
                <a:lnTo>
                  <a:pt x="12370819" y="1644558"/>
                </a:lnTo>
                <a:lnTo>
                  <a:pt x="12374824" y="1635747"/>
                </a:lnTo>
                <a:lnTo>
                  <a:pt x="12345986" y="1626935"/>
                </a:lnTo>
                <a:cubicBezTo>
                  <a:pt x="12345452" y="1618391"/>
                  <a:pt x="12344919" y="1609846"/>
                  <a:pt x="12344385" y="1601302"/>
                </a:cubicBezTo>
                <a:lnTo>
                  <a:pt x="12370018" y="1586082"/>
                </a:lnTo>
                <a:lnTo>
                  <a:pt x="12374023" y="1580474"/>
                </a:lnTo>
                <a:lnTo>
                  <a:pt x="12341981" y="1570061"/>
                </a:lnTo>
                <a:lnTo>
                  <a:pt x="12341981" y="1544427"/>
                </a:lnTo>
                <a:lnTo>
                  <a:pt x="12366814" y="1533212"/>
                </a:lnTo>
                <a:lnTo>
                  <a:pt x="12370819" y="1527605"/>
                </a:lnTo>
                <a:lnTo>
                  <a:pt x="12339578" y="1515589"/>
                </a:lnTo>
                <a:lnTo>
                  <a:pt x="12341180" y="1492359"/>
                </a:lnTo>
                <a:lnTo>
                  <a:pt x="12361207" y="1481144"/>
                </a:lnTo>
                <a:lnTo>
                  <a:pt x="12365212" y="1472332"/>
                </a:lnTo>
                <a:lnTo>
                  <a:pt x="12338777" y="1459516"/>
                </a:lnTo>
                <a:lnTo>
                  <a:pt x="12338777" y="1435484"/>
                </a:lnTo>
                <a:lnTo>
                  <a:pt x="12361207" y="1430678"/>
                </a:lnTo>
                <a:lnTo>
                  <a:pt x="12365212" y="1422667"/>
                </a:lnTo>
                <a:lnTo>
                  <a:pt x="12337976" y="1409850"/>
                </a:lnTo>
                <a:lnTo>
                  <a:pt x="12337976" y="1387421"/>
                </a:lnTo>
                <a:lnTo>
                  <a:pt x="12358803" y="1378609"/>
                </a:lnTo>
                <a:lnTo>
                  <a:pt x="12362808" y="1369798"/>
                </a:lnTo>
                <a:lnTo>
                  <a:pt x="12332369" y="1357782"/>
                </a:lnTo>
                <a:lnTo>
                  <a:pt x="12332369" y="1340960"/>
                </a:lnTo>
                <a:lnTo>
                  <a:pt x="12357201" y="1323337"/>
                </a:lnTo>
                <a:lnTo>
                  <a:pt x="12362808" y="1306515"/>
                </a:lnTo>
                <a:lnTo>
                  <a:pt x="12261075" y="1256049"/>
                </a:lnTo>
                <a:lnTo>
                  <a:pt x="12261075" y="1253645"/>
                </a:lnTo>
                <a:lnTo>
                  <a:pt x="12263478" y="1251242"/>
                </a:lnTo>
                <a:lnTo>
                  <a:pt x="12263478" y="1249640"/>
                </a:lnTo>
                <a:lnTo>
                  <a:pt x="12260274" y="1248038"/>
                </a:lnTo>
                <a:lnTo>
                  <a:pt x="12260274" y="1236022"/>
                </a:lnTo>
                <a:lnTo>
                  <a:pt x="12272290" y="1232818"/>
                </a:lnTo>
                <a:lnTo>
                  <a:pt x="12272290" y="1225609"/>
                </a:lnTo>
                <a:lnTo>
                  <a:pt x="12253065" y="1209588"/>
                </a:lnTo>
                <a:lnTo>
                  <a:pt x="12253065" y="1204781"/>
                </a:lnTo>
                <a:lnTo>
                  <a:pt x="12260274" y="1199975"/>
                </a:lnTo>
                <a:lnTo>
                  <a:pt x="12260274" y="1195970"/>
                </a:lnTo>
                <a:lnTo>
                  <a:pt x="12253065" y="1189561"/>
                </a:lnTo>
                <a:lnTo>
                  <a:pt x="12241850" y="1177545"/>
                </a:lnTo>
                <a:cubicBezTo>
                  <a:pt x="12241850" y="1177545"/>
                  <a:pt x="12249059" y="1177545"/>
                  <a:pt x="12249059" y="1164729"/>
                </a:cubicBezTo>
                <a:cubicBezTo>
                  <a:pt x="12249059" y="1152713"/>
                  <a:pt x="12234640" y="1152713"/>
                  <a:pt x="12234640" y="1152713"/>
                </a:cubicBezTo>
                <a:cubicBezTo>
                  <a:pt x="12234640" y="1152713"/>
                  <a:pt x="12221023" y="1152713"/>
                  <a:pt x="12220222" y="1164729"/>
                </a:cubicBezTo>
                <a:cubicBezTo>
                  <a:pt x="12219420" y="1176744"/>
                  <a:pt x="12227430" y="1177545"/>
                  <a:pt x="12227430" y="1177545"/>
                </a:cubicBezTo>
                <a:lnTo>
                  <a:pt x="12216217" y="1189561"/>
                </a:lnTo>
                <a:lnTo>
                  <a:pt x="12209007" y="1195970"/>
                </a:lnTo>
                <a:lnTo>
                  <a:pt x="12209007" y="1199975"/>
                </a:lnTo>
                <a:lnTo>
                  <a:pt x="12216217" y="1204781"/>
                </a:lnTo>
                <a:lnTo>
                  <a:pt x="12216217" y="1209588"/>
                </a:lnTo>
                <a:lnTo>
                  <a:pt x="12196190" y="1225609"/>
                </a:lnTo>
                <a:lnTo>
                  <a:pt x="12196190" y="1232017"/>
                </a:lnTo>
                <a:lnTo>
                  <a:pt x="12209007" y="1235221"/>
                </a:lnTo>
                <a:lnTo>
                  <a:pt x="12209007" y="1247237"/>
                </a:lnTo>
                <a:lnTo>
                  <a:pt x="12205802" y="1248839"/>
                </a:lnTo>
                <a:lnTo>
                  <a:pt x="12205802" y="1252043"/>
                </a:lnTo>
                <a:lnTo>
                  <a:pt x="12207404" y="1254446"/>
                </a:lnTo>
                <a:lnTo>
                  <a:pt x="12207404" y="1256850"/>
                </a:lnTo>
                <a:lnTo>
                  <a:pt x="12105671" y="1307316"/>
                </a:lnTo>
                <a:lnTo>
                  <a:pt x="12111278" y="1324138"/>
                </a:lnTo>
                <a:lnTo>
                  <a:pt x="12136111" y="1341761"/>
                </a:lnTo>
                <a:lnTo>
                  <a:pt x="12136111" y="1358583"/>
                </a:lnTo>
                <a:lnTo>
                  <a:pt x="12105671" y="1370599"/>
                </a:lnTo>
                <a:lnTo>
                  <a:pt x="12109676" y="1379410"/>
                </a:lnTo>
                <a:lnTo>
                  <a:pt x="12130503" y="1388222"/>
                </a:lnTo>
                <a:lnTo>
                  <a:pt x="12130503" y="1410651"/>
                </a:lnTo>
                <a:lnTo>
                  <a:pt x="12103268" y="1423468"/>
                </a:lnTo>
                <a:lnTo>
                  <a:pt x="12107273" y="1431479"/>
                </a:lnTo>
                <a:lnTo>
                  <a:pt x="12129703" y="1436285"/>
                </a:lnTo>
                <a:lnTo>
                  <a:pt x="12129703" y="1460317"/>
                </a:lnTo>
                <a:lnTo>
                  <a:pt x="12103268" y="1473133"/>
                </a:lnTo>
                <a:lnTo>
                  <a:pt x="12107273" y="1481945"/>
                </a:lnTo>
                <a:lnTo>
                  <a:pt x="12128101" y="1493160"/>
                </a:lnTo>
                <a:lnTo>
                  <a:pt x="12128902" y="1509181"/>
                </a:lnTo>
                <a:lnTo>
                  <a:pt x="12120891" y="1509181"/>
                </a:lnTo>
                <a:lnTo>
                  <a:pt x="12120891" y="1502772"/>
                </a:lnTo>
                <a:lnTo>
                  <a:pt x="12066419" y="1502772"/>
                </a:lnTo>
                <a:lnTo>
                  <a:pt x="12066419" y="1420264"/>
                </a:lnTo>
                <a:lnTo>
                  <a:pt x="12057608" y="1420264"/>
                </a:lnTo>
                <a:lnTo>
                  <a:pt x="12057608" y="1393829"/>
                </a:lnTo>
                <a:lnTo>
                  <a:pt x="12048797" y="1393829"/>
                </a:lnTo>
                <a:lnTo>
                  <a:pt x="12048797" y="1399437"/>
                </a:lnTo>
                <a:lnTo>
                  <a:pt x="12043189" y="1399437"/>
                </a:lnTo>
                <a:lnTo>
                  <a:pt x="12043189" y="1388222"/>
                </a:lnTo>
                <a:cubicBezTo>
                  <a:pt x="12043189" y="1388222"/>
                  <a:pt x="12046393" y="1387421"/>
                  <a:pt x="12052802" y="1377808"/>
                </a:cubicBezTo>
                <a:cubicBezTo>
                  <a:pt x="12058409" y="1368196"/>
                  <a:pt x="12060812" y="1360185"/>
                  <a:pt x="12060812" y="1360185"/>
                </a:cubicBezTo>
                <a:lnTo>
                  <a:pt x="12038383" y="1360185"/>
                </a:lnTo>
                <a:lnTo>
                  <a:pt x="12038383" y="1352976"/>
                </a:lnTo>
                <a:lnTo>
                  <a:pt x="11987115" y="1352976"/>
                </a:lnTo>
                <a:lnTo>
                  <a:pt x="11987115" y="1357782"/>
                </a:lnTo>
                <a:cubicBezTo>
                  <a:pt x="11987115" y="1357782"/>
                  <a:pt x="11970293" y="1359384"/>
                  <a:pt x="11970293" y="1357782"/>
                </a:cubicBezTo>
                <a:lnTo>
                  <a:pt x="11970293" y="1320133"/>
                </a:lnTo>
                <a:lnTo>
                  <a:pt x="11923031" y="1320133"/>
                </a:lnTo>
                <a:lnTo>
                  <a:pt x="11923031" y="1324138"/>
                </a:lnTo>
                <a:lnTo>
                  <a:pt x="11918225" y="1324138"/>
                </a:lnTo>
                <a:lnTo>
                  <a:pt x="11918225" y="1356180"/>
                </a:lnTo>
                <a:lnTo>
                  <a:pt x="11914220" y="1356180"/>
                </a:lnTo>
                <a:lnTo>
                  <a:pt x="11914220" y="1225609"/>
                </a:lnTo>
                <a:lnTo>
                  <a:pt x="11889387" y="1225609"/>
                </a:lnTo>
                <a:lnTo>
                  <a:pt x="11889387" y="1195970"/>
                </a:lnTo>
                <a:lnTo>
                  <a:pt x="11884581" y="1195970"/>
                </a:lnTo>
                <a:lnTo>
                  <a:pt x="11884581" y="1199174"/>
                </a:lnTo>
                <a:lnTo>
                  <a:pt x="11865356" y="1199174"/>
                </a:lnTo>
                <a:lnTo>
                  <a:pt x="11820497" y="1147907"/>
                </a:lnTo>
                <a:lnTo>
                  <a:pt x="11820497" y="1067000"/>
                </a:lnTo>
                <a:lnTo>
                  <a:pt x="11815691" y="1067000"/>
                </a:lnTo>
                <a:lnTo>
                  <a:pt x="11815691" y="1145503"/>
                </a:lnTo>
                <a:lnTo>
                  <a:pt x="11778842" y="1103849"/>
                </a:lnTo>
                <a:lnTo>
                  <a:pt x="11778842" y="1095838"/>
                </a:lnTo>
                <a:lnTo>
                  <a:pt x="11773235" y="1095838"/>
                </a:lnTo>
                <a:lnTo>
                  <a:pt x="11773235" y="1120671"/>
                </a:lnTo>
                <a:lnTo>
                  <a:pt x="11725172" y="1203179"/>
                </a:lnTo>
                <a:lnTo>
                  <a:pt x="11725172" y="1041367"/>
                </a:lnTo>
                <a:lnTo>
                  <a:pt x="11721166" y="1041367"/>
                </a:lnTo>
                <a:lnTo>
                  <a:pt x="11721166" y="1221603"/>
                </a:lnTo>
                <a:lnTo>
                  <a:pt x="11713957" y="1221603"/>
                </a:lnTo>
                <a:lnTo>
                  <a:pt x="11713957" y="1210389"/>
                </a:lnTo>
                <a:lnTo>
                  <a:pt x="11706747" y="1210389"/>
                </a:lnTo>
                <a:lnTo>
                  <a:pt x="11706747" y="1220001"/>
                </a:lnTo>
                <a:lnTo>
                  <a:pt x="11700339" y="1220001"/>
                </a:lnTo>
                <a:lnTo>
                  <a:pt x="11700339" y="1208786"/>
                </a:lnTo>
                <a:lnTo>
                  <a:pt x="11694731" y="1208786"/>
                </a:lnTo>
                <a:lnTo>
                  <a:pt x="11694731" y="1242431"/>
                </a:lnTo>
                <a:lnTo>
                  <a:pt x="11681114" y="1242431"/>
                </a:lnTo>
                <a:lnTo>
                  <a:pt x="11681114" y="1353777"/>
                </a:lnTo>
                <a:lnTo>
                  <a:pt x="11676308" y="1353777"/>
                </a:lnTo>
                <a:lnTo>
                  <a:pt x="11676308" y="1358583"/>
                </a:lnTo>
                <a:lnTo>
                  <a:pt x="11680313" y="1358583"/>
                </a:lnTo>
                <a:lnTo>
                  <a:pt x="11680313" y="1368997"/>
                </a:lnTo>
                <a:lnTo>
                  <a:pt x="11649873" y="1368997"/>
                </a:lnTo>
                <a:lnTo>
                  <a:pt x="11649873" y="1364190"/>
                </a:lnTo>
                <a:lnTo>
                  <a:pt x="11641862" y="1364190"/>
                </a:lnTo>
                <a:lnTo>
                  <a:pt x="11641862" y="1370599"/>
                </a:lnTo>
                <a:lnTo>
                  <a:pt x="11616229" y="1370599"/>
                </a:lnTo>
                <a:lnTo>
                  <a:pt x="11616229" y="1405845"/>
                </a:lnTo>
                <a:lnTo>
                  <a:pt x="11602610" y="1405845"/>
                </a:lnTo>
                <a:lnTo>
                  <a:pt x="11602610" y="1397835"/>
                </a:lnTo>
                <a:lnTo>
                  <a:pt x="11561757" y="1397835"/>
                </a:lnTo>
                <a:lnTo>
                  <a:pt x="11561757" y="1323337"/>
                </a:lnTo>
                <a:lnTo>
                  <a:pt x="11549741" y="1323337"/>
                </a:lnTo>
                <a:lnTo>
                  <a:pt x="11549741" y="1345766"/>
                </a:lnTo>
                <a:lnTo>
                  <a:pt x="11536124" y="1345766"/>
                </a:lnTo>
                <a:lnTo>
                  <a:pt x="11536124" y="1337756"/>
                </a:lnTo>
                <a:lnTo>
                  <a:pt x="11528113" y="1337756"/>
                </a:lnTo>
                <a:lnTo>
                  <a:pt x="11528113" y="1344965"/>
                </a:lnTo>
                <a:lnTo>
                  <a:pt x="11504883" y="1344965"/>
                </a:lnTo>
                <a:lnTo>
                  <a:pt x="11504883" y="1018937"/>
                </a:lnTo>
                <a:lnTo>
                  <a:pt x="11496872" y="1018937"/>
                </a:lnTo>
                <a:lnTo>
                  <a:pt x="11496872" y="1099844"/>
                </a:lnTo>
                <a:lnTo>
                  <a:pt x="11435192" y="1099844"/>
                </a:lnTo>
                <a:lnTo>
                  <a:pt x="11435192" y="1018937"/>
                </a:lnTo>
                <a:lnTo>
                  <a:pt x="11429584" y="1018937"/>
                </a:lnTo>
                <a:lnTo>
                  <a:pt x="11429584" y="1083021"/>
                </a:lnTo>
                <a:lnTo>
                  <a:pt x="11408756" y="1083021"/>
                </a:lnTo>
                <a:lnTo>
                  <a:pt x="11408756" y="1099844"/>
                </a:lnTo>
                <a:lnTo>
                  <a:pt x="11339866" y="1099844"/>
                </a:lnTo>
                <a:lnTo>
                  <a:pt x="11339866" y="1062995"/>
                </a:lnTo>
                <a:lnTo>
                  <a:pt x="11260562" y="1062995"/>
                </a:lnTo>
                <a:lnTo>
                  <a:pt x="11260562" y="1054985"/>
                </a:lnTo>
                <a:lnTo>
                  <a:pt x="11237331" y="1054985"/>
                </a:lnTo>
                <a:lnTo>
                  <a:pt x="11220509" y="1067000"/>
                </a:lnTo>
                <a:lnTo>
                  <a:pt x="11205289" y="1067000"/>
                </a:lnTo>
                <a:lnTo>
                  <a:pt x="11205289" y="1056587"/>
                </a:lnTo>
                <a:lnTo>
                  <a:pt x="11150017" y="1056587"/>
                </a:lnTo>
                <a:lnTo>
                  <a:pt x="11150017" y="1062995"/>
                </a:lnTo>
                <a:lnTo>
                  <a:pt x="11136399" y="1062995"/>
                </a:lnTo>
                <a:lnTo>
                  <a:pt x="11136399" y="1054985"/>
                </a:lnTo>
                <a:lnTo>
                  <a:pt x="11054692" y="1054985"/>
                </a:lnTo>
                <a:lnTo>
                  <a:pt x="11033063" y="1071006"/>
                </a:lnTo>
                <a:lnTo>
                  <a:pt x="10942545" y="1071006"/>
                </a:lnTo>
                <a:lnTo>
                  <a:pt x="10942545" y="1085425"/>
                </a:lnTo>
                <a:lnTo>
                  <a:pt x="10886471" y="1085425"/>
                </a:lnTo>
                <a:lnTo>
                  <a:pt x="10886471" y="1018937"/>
                </a:lnTo>
                <a:lnTo>
                  <a:pt x="10880864" y="1018937"/>
                </a:lnTo>
                <a:lnTo>
                  <a:pt x="10880864" y="1077414"/>
                </a:lnTo>
                <a:lnTo>
                  <a:pt x="10864842" y="1077414"/>
                </a:lnTo>
                <a:lnTo>
                  <a:pt x="10864842" y="1103849"/>
                </a:lnTo>
                <a:lnTo>
                  <a:pt x="10841612" y="1103849"/>
                </a:lnTo>
                <a:lnTo>
                  <a:pt x="10841612" y="1133488"/>
                </a:lnTo>
                <a:lnTo>
                  <a:pt x="10810372" y="1133488"/>
                </a:lnTo>
                <a:lnTo>
                  <a:pt x="10810372" y="1125477"/>
                </a:lnTo>
                <a:lnTo>
                  <a:pt x="10787141" y="1125477"/>
                </a:lnTo>
                <a:lnTo>
                  <a:pt x="10787141" y="1147907"/>
                </a:lnTo>
                <a:lnTo>
                  <a:pt x="10767915" y="1166331"/>
                </a:lnTo>
                <a:lnTo>
                  <a:pt x="10767915" y="1339358"/>
                </a:lnTo>
                <a:lnTo>
                  <a:pt x="10760706" y="1347368"/>
                </a:lnTo>
                <a:lnTo>
                  <a:pt x="10760706" y="1377808"/>
                </a:lnTo>
                <a:lnTo>
                  <a:pt x="10753496" y="1377808"/>
                </a:lnTo>
                <a:lnTo>
                  <a:pt x="10753496" y="1385819"/>
                </a:lnTo>
                <a:lnTo>
                  <a:pt x="10731067" y="1385819"/>
                </a:lnTo>
                <a:lnTo>
                  <a:pt x="10731067" y="785831"/>
                </a:lnTo>
                <a:lnTo>
                  <a:pt x="10695020" y="785831"/>
                </a:lnTo>
                <a:lnTo>
                  <a:pt x="10695020" y="777020"/>
                </a:lnTo>
                <a:lnTo>
                  <a:pt x="10680601" y="777020"/>
                </a:lnTo>
                <a:lnTo>
                  <a:pt x="10680601" y="785030"/>
                </a:lnTo>
                <a:lnTo>
                  <a:pt x="10646156" y="785030"/>
                </a:lnTo>
                <a:lnTo>
                  <a:pt x="10646156" y="563940"/>
                </a:lnTo>
                <a:lnTo>
                  <a:pt x="10595689" y="563940"/>
                </a:lnTo>
                <a:lnTo>
                  <a:pt x="10595689" y="504662"/>
                </a:lnTo>
                <a:lnTo>
                  <a:pt x="10588480" y="504662"/>
                </a:lnTo>
                <a:lnTo>
                  <a:pt x="10588480" y="541511"/>
                </a:lnTo>
                <a:lnTo>
                  <a:pt x="10547626" y="541511"/>
                </a:lnTo>
                <a:lnTo>
                  <a:pt x="10547626" y="528694"/>
                </a:lnTo>
                <a:lnTo>
                  <a:pt x="10542019" y="528694"/>
                </a:lnTo>
                <a:lnTo>
                  <a:pt x="10542019" y="539108"/>
                </a:lnTo>
                <a:lnTo>
                  <a:pt x="10453904" y="539108"/>
                </a:lnTo>
                <a:lnTo>
                  <a:pt x="10453904" y="504662"/>
                </a:lnTo>
                <a:lnTo>
                  <a:pt x="10448296" y="504662"/>
                </a:lnTo>
                <a:lnTo>
                  <a:pt x="10448296" y="552725"/>
                </a:lnTo>
                <a:lnTo>
                  <a:pt x="10435479" y="552725"/>
                </a:lnTo>
                <a:lnTo>
                  <a:pt x="10435479" y="546317"/>
                </a:lnTo>
                <a:lnTo>
                  <a:pt x="10425867" y="546317"/>
                </a:lnTo>
                <a:lnTo>
                  <a:pt x="10425867" y="573553"/>
                </a:lnTo>
                <a:lnTo>
                  <a:pt x="10377804" y="573553"/>
                </a:lnTo>
                <a:lnTo>
                  <a:pt x="10360981" y="585569"/>
                </a:lnTo>
                <a:lnTo>
                  <a:pt x="10360981" y="863533"/>
                </a:lnTo>
                <a:lnTo>
                  <a:pt x="10364185" y="863533"/>
                </a:lnTo>
                <a:lnTo>
                  <a:pt x="10364185" y="877952"/>
                </a:lnTo>
                <a:lnTo>
                  <a:pt x="10360981" y="877952"/>
                </a:lnTo>
                <a:lnTo>
                  <a:pt x="10360981" y="1441091"/>
                </a:lnTo>
                <a:lnTo>
                  <a:pt x="10351369" y="1451505"/>
                </a:lnTo>
                <a:lnTo>
                  <a:pt x="10351369" y="1466725"/>
                </a:lnTo>
                <a:lnTo>
                  <a:pt x="10300101" y="1466725"/>
                </a:lnTo>
                <a:lnTo>
                  <a:pt x="10300101" y="1484348"/>
                </a:lnTo>
                <a:lnTo>
                  <a:pt x="10306510" y="1484348"/>
                </a:lnTo>
                <a:lnTo>
                  <a:pt x="10306510" y="1509181"/>
                </a:lnTo>
                <a:lnTo>
                  <a:pt x="10245630" y="1509181"/>
                </a:lnTo>
                <a:lnTo>
                  <a:pt x="10245630" y="1414657"/>
                </a:lnTo>
                <a:lnTo>
                  <a:pt x="10207180" y="1414657"/>
                </a:lnTo>
                <a:cubicBezTo>
                  <a:pt x="10207980" y="1365793"/>
                  <a:pt x="10207180" y="1312122"/>
                  <a:pt x="10206379" y="1256850"/>
                </a:cubicBezTo>
                <a:cubicBezTo>
                  <a:pt x="10203174" y="1085425"/>
                  <a:pt x="10173536" y="860329"/>
                  <a:pt x="10137489" y="732962"/>
                </a:cubicBezTo>
                <a:cubicBezTo>
                  <a:pt x="10092629" y="571150"/>
                  <a:pt x="10022938" y="485437"/>
                  <a:pt x="9978079" y="485437"/>
                </a:cubicBezTo>
                <a:cubicBezTo>
                  <a:pt x="9933220" y="485437"/>
                  <a:pt x="9863528" y="571150"/>
                  <a:pt x="9818670" y="732962"/>
                </a:cubicBezTo>
                <a:cubicBezTo>
                  <a:pt x="9786628" y="848313"/>
                  <a:pt x="9759392" y="1042969"/>
                  <a:pt x="9751381" y="1205582"/>
                </a:cubicBezTo>
                <a:lnTo>
                  <a:pt x="9703318" y="1205582"/>
                </a:lnTo>
                <a:lnTo>
                  <a:pt x="9703318" y="1191163"/>
                </a:lnTo>
                <a:lnTo>
                  <a:pt x="9682491" y="1191163"/>
                </a:lnTo>
                <a:lnTo>
                  <a:pt x="9682491" y="1202378"/>
                </a:lnTo>
                <a:lnTo>
                  <a:pt x="9667271" y="1202378"/>
                </a:lnTo>
                <a:lnTo>
                  <a:pt x="9667271" y="1199174"/>
                </a:lnTo>
                <a:lnTo>
                  <a:pt x="9653653" y="1199174"/>
                </a:lnTo>
                <a:lnTo>
                  <a:pt x="9653653" y="1210389"/>
                </a:lnTo>
                <a:lnTo>
                  <a:pt x="9592774" y="1210389"/>
                </a:lnTo>
                <a:lnTo>
                  <a:pt x="9592774" y="1238425"/>
                </a:lnTo>
                <a:lnTo>
                  <a:pt x="9557527" y="1238425"/>
                </a:lnTo>
                <a:lnTo>
                  <a:pt x="9557527" y="1372201"/>
                </a:lnTo>
                <a:lnTo>
                  <a:pt x="9544711" y="1372201"/>
                </a:lnTo>
                <a:lnTo>
                  <a:pt x="9544711" y="1423468"/>
                </a:lnTo>
                <a:lnTo>
                  <a:pt x="9522281" y="1423468"/>
                </a:lnTo>
                <a:lnTo>
                  <a:pt x="9522281" y="1306515"/>
                </a:lnTo>
                <a:lnTo>
                  <a:pt x="9514270" y="1306515"/>
                </a:lnTo>
                <a:lnTo>
                  <a:pt x="9514270" y="1335353"/>
                </a:lnTo>
                <a:lnTo>
                  <a:pt x="9475819" y="1335353"/>
                </a:lnTo>
                <a:lnTo>
                  <a:pt x="9475819" y="1223205"/>
                </a:lnTo>
                <a:lnTo>
                  <a:pt x="9432563" y="1223205"/>
                </a:lnTo>
                <a:lnTo>
                  <a:pt x="9432563" y="1204781"/>
                </a:lnTo>
                <a:lnTo>
                  <a:pt x="9364474" y="1204781"/>
                </a:lnTo>
                <a:lnTo>
                  <a:pt x="9364474" y="1155917"/>
                </a:lnTo>
                <a:lnTo>
                  <a:pt x="9352458" y="1155917"/>
                </a:lnTo>
                <a:lnTo>
                  <a:pt x="9352458" y="1201577"/>
                </a:lnTo>
                <a:lnTo>
                  <a:pt x="9338039" y="1201577"/>
                </a:lnTo>
                <a:lnTo>
                  <a:pt x="9338039" y="1215996"/>
                </a:lnTo>
                <a:lnTo>
                  <a:pt x="9325222" y="1215996"/>
                </a:lnTo>
                <a:lnTo>
                  <a:pt x="9325222" y="1244033"/>
                </a:lnTo>
                <a:lnTo>
                  <a:pt x="9282766" y="1244033"/>
                </a:lnTo>
                <a:lnTo>
                  <a:pt x="9282766" y="1393028"/>
                </a:lnTo>
                <a:lnTo>
                  <a:pt x="9248322" y="1393028"/>
                </a:lnTo>
                <a:lnTo>
                  <a:pt x="9248322" y="672082"/>
                </a:lnTo>
                <a:lnTo>
                  <a:pt x="9195451" y="672082"/>
                </a:lnTo>
                <a:lnTo>
                  <a:pt x="9195451" y="647250"/>
                </a:lnTo>
                <a:lnTo>
                  <a:pt x="9201059" y="647250"/>
                </a:lnTo>
                <a:lnTo>
                  <a:pt x="9201059" y="292384"/>
                </a:lnTo>
                <a:lnTo>
                  <a:pt x="9191446" y="292384"/>
                </a:lnTo>
                <a:lnTo>
                  <a:pt x="9191446" y="284373"/>
                </a:lnTo>
                <a:lnTo>
                  <a:pt x="9164211" y="284373"/>
                </a:lnTo>
                <a:lnTo>
                  <a:pt x="9164211" y="289981"/>
                </a:lnTo>
                <a:lnTo>
                  <a:pt x="8940718" y="289981"/>
                </a:lnTo>
                <a:lnTo>
                  <a:pt x="8940718" y="297991"/>
                </a:lnTo>
                <a:lnTo>
                  <a:pt x="8891854" y="297991"/>
                </a:lnTo>
                <a:lnTo>
                  <a:pt x="8891854" y="285174"/>
                </a:lnTo>
                <a:lnTo>
                  <a:pt x="8874230" y="285174"/>
                </a:lnTo>
                <a:lnTo>
                  <a:pt x="8874230" y="1401039"/>
                </a:lnTo>
                <a:lnTo>
                  <a:pt x="8817356" y="1401039"/>
                </a:lnTo>
                <a:lnTo>
                  <a:pt x="8817356" y="1415458"/>
                </a:lnTo>
                <a:lnTo>
                  <a:pt x="8802136" y="1415458"/>
                </a:lnTo>
                <a:lnTo>
                  <a:pt x="8802136" y="1409049"/>
                </a:lnTo>
                <a:lnTo>
                  <a:pt x="8746062" y="1409049"/>
                </a:lnTo>
                <a:lnTo>
                  <a:pt x="8746062" y="1354578"/>
                </a:lnTo>
                <a:lnTo>
                  <a:pt x="8739654" y="1354578"/>
                </a:lnTo>
                <a:lnTo>
                  <a:pt x="8739654" y="1438688"/>
                </a:lnTo>
                <a:lnTo>
                  <a:pt x="8678774" y="1438688"/>
                </a:lnTo>
                <a:lnTo>
                  <a:pt x="8678774" y="1563652"/>
                </a:lnTo>
                <a:lnTo>
                  <a:pt x="8673167" y="1563652"/>
                </a:lnTo>
                <a:lnTo>
                  <a:pt x="8644329" y="1303311"/>
                </a:lnTo>
                <a:lnTo>
                  <a:pt x="8644329" y="805057"/>
                </a:lnTo>
                <a:lnTo>
                  <a:pt x="8305484" y="805057"/>
                </a:lnTo>
                <a:lnTo>
                  <a:pt x="8305484" y="1364190"/>
                </a:lnTo>
                <a:lnTo>
                  <a:pt x="8265431" y="1364190"/>
                </a:lnTo>
                <a:lnTo>
                  <a:pt x="8265431" y="1374604"/>
                </a:lnTo>
                <a:lnTo>
                  <a:pt x="8243002" y="1374604"/>
                </a:lnTo>
                <a:lnTo>
                  <a:pt x="8243002" y="1031754"/>
                </a:lnTo>
                <a:lnTo>
                  <a:pt x="8234191" y="1031754"/>
                </a:lnTo>
                <a:lnTo>
                  <a:pt x="8234191" y="867539"/>
                </a:lnTo>
                <a:lnTo>
                  <a:pt x="8181321" y="867539"/>
                </a:lnTo>
                <a:lnTo>
                  <a:pt x="8181321" y="809863"/>
                </a:lnTo>
                <a:lnTo>
                  <a:pt x="8160494" y="809863"/>
                </a:lnTo>
                <a:lnTo>
                  <a:pt x="8160494" y="821078"/>
                </a:lnTo>
                <a:lnTo>
                  <a:pt x="8114033" y="821078"/>
                </a:lnTo>
                <a:lnTo>
                  <a:pt x="8114033" y="809062"/>
                </a:lnTo>
                <a:lnTo>
                  <a:pt x="8060363" y="809062"/>
                </a:lnTo>
                <a:lnTo>
                  <a:pt x="8060363" y="820277"/>
                </a:lnTo>
                <a:lnTo>
                  <a:pt x="8035530" y="820277"/>
                </a:lnTo>
                <a:lnTo>
                  <a:pt x="8035530" y="935628"/>
                </a:lnTo>
                <a:lnTo>
                  <a:pt x="7976252" y="935628"/>
                </a:lnTo>
                <a:lnTo>
                  <a:pt x="7976252" y="1091833"/>
                </a:lnTo>
                <a:lnTo>
                  <a:pt x="7961032" y="1091833"/>
                </a:lnTo>
                <a:lnTo>
                  <a:pt x="7952221" y="1101446"/>
                </a:lnTo>
                <a:lnTo>
                  <a:pt x="7952221" y="1331347"/>
                </a:lnTo>
                <a:lnTo>
                  <a:pt x="7932995" y="1331347"/>
                </a:lnTo>
                <a:lnTo>
                  <a:pt x="7932995" y="1422667"/>
                </a:lnTo>
                <a:lnTo>
                  <a:pt x="7865707" y="1422667"/>
                </a:lnTo>
                <a:lnTo>
                  <a:pt x="7741544" y="416547"/>
                </a:lnTo>
                <a:lnTo>
                  <a:pt x="7155175" y="525490"/>
                </a:lnTo>
                <a:lnTo>
                  <a:pt x="7016593" y="631228"/>
                </a:lnTo>
                <a:lnTo>
                  <a:pt x="6929278" y="1228012"/>
                </a:lnTo>
                <a:lnTo>
                  <a:pt x="6902843" y="1228012"/>
                </a:lnTo>
                <a:lnTo>
                  <a:pt x="6902843" y="1199174"/>
                </a:lnTo>
                <a:lnTo>
                  <a:pt x="6893231" y="1199174"/>
                </a:lnTo>
                <a:lnTo>
                  <a:pt x="6893231" y="1124676"/>
                </a:lnTo>
                <a:lnTo>
                  <a:pt x="6876409" y="1124676"/>
                </a:lnTo>
                <a:lnTo>
                  <a:pt x="6876409" y="1135090"/>
                </a:lnTo>
                <a:lnTo>
                  <a:pt x="6813126" y="1135090"/>
                </a:lnTo>
                <a:lnTo>
                  <a:pt x="6813126" y="1212792"/>
                </a:lnTo>
                <a:lnTo>
                  <a:pt x="6737827" y="1212792"/>
                </a:lnTo>
                <a:lnTo>
                  <a:pt x="6737827" y="1232017"/>
                </a:lnTo>
                <a:lnTo>
                  <a:pt x="6743434" y="1232017"/>
                </a:lnTo>
                <a:lnTo>
                  <a:pt x="6743434" y="1318531"/>
                </a:lnTo>
                <a:lnTo>
                  <a:pt x="6721005" y="1318531"/>
                </a:lnTo>
                <a:lnTo>
                  <a:pt x="6721005" y="1562050"/>
                </a:lnTo>
                <a:lnTo>
                  <a:pt x="6682554" y="1562050"/>
                </a:lnTo>
                <a:lnTo>
                  <a:pt x="6682554" y="1539621"/>
                </a:lnTo>
                <a:lnTo>
                  <a:pt x="6640900" y="1539621"/>
                </a:lnTo>
                <a:lnTo>
                  <a:pt x="6640900" y="1489955"/>
                </a:lnTo>
                <a:lnTo>
                  <a:pt x="6632889" y="1489955"/>
                </a:lnTo>
                <a:lnTo>
                  <a:pt x="6632889" y="1283284"/>
                </a:lnTo>
                <a:lnTo>
                  <a:pt x="6576815" y="1283284"/>
                </a:lnTo>
                <a:cubicBezTo>
                  <a:pt x="6576815" y="1283284"/>
                  <a:pt x="6553585" y="841104"/>
                  <a:pt x="6539166" y="620815"/>
                </a:cubicBezTo>
                <a:cubicBezTo>
                  <a:pt x="6524747" y="400526"/>
                  <a:pt x="6497512" y="28838"/>
                  <a:pt x="6497512" y="28838"/>
                </a:cubicBezTo>
                <a:lnTo>
                  <a:pt x="6461464" y="16021"/>
                </a:lnTo>
                <a:lnTo>
                  <a:pt x="6455857" y="16021"/>
                </a:lnTo>
                <a:lnTo>
                  <a:pt x="6455857" y="20026"/>
                </a:lnTo>
                <a:lnTo>
                  <a:pt x="6338102" y="20026"/>
                </a:lnTo>
                <a:lnTo>
                  <a:pt x="6338102" y="0"/>
                </a:lnTo>
                <a:lnTo>
                  <a:pt x="6326087" y="0"/>
                </a:lnTo>
                <a:lnTo>
                  <a:pt x="6326087" y="16021"/>
                </a:lnTo>
                <a:lnTo>
                  <a:pt x="6277223" y="16021"/>
                </a:lnTo>
                <a:cubicBezTo>
                  <a:pt x="6277223" y="16021"/>
                  <a:pt x="6261202" y="549521"/>
                  <a:pt x="6258798" y="686501"/>
                </a:cubicBezTo>
                <a:cubicBezTo>
                  <a:pt x="6256395" y="822680"/>
                  <a:pt x="6258798" y="1188760"/>
                  <a:pt x="6258798" y="1188760"/>
                </a:cubicBezTo>
                <a:lnTo>
                  <a:pt x="6236369" y="1188760"/>
                </a:lnTo>
                <a:lnTo>
                  <a:pt x="6236369" y="1272871"/>
                </a:lnTo>
                <a:lnTo>
                  <a:pt x="6221950" y="1272871"/>
                </a:lnTo>
                <a:lnTo>
                  <a:pt x="6221950" y="1292897"/>
                </a:lnTo>
                <a:lnTo>
                  <a:pt x="6175489" y="1292897"/>
                </a:lnTo>
                <a:lnTo>
                  <a:pt x="6175489" y="1256850"/>
                </a:lnTo>
                <a:lnTo>
                  <a:pt x="6153861" y="1256850"/>
                </a:lnTo>
                <a:lnTo>
                  <a:pt x="6153861" y="1273672"/>
                </a:lnTo>
                <a:lnTo>
                  <a:pt x="6047321" y="1273672"/>
                </a:lnTo>
                <a:lnTo>
                  <a:pt x="6047321" y="948445"/>
                </a:lnTo>
                <a:lnTo>
                  <a:pt x="5960807" y="948445"/>
                </a:lnTo>
                <a:lnTo>
                  <a:pt x="5960807" y="930021"/>
                </a:lnTo>
                <a:lnTo>
                  <a:pt x="5924760" y="930021"/>
                </a:lnTo>
                <a:lnTo>
                  <a:pt x="5920755" y="938832"/>
                </a:lnTo>
                <a:lnTo>
                  <a:pt x="5822225" y="938832"/>
                </a:lnTo>
                <a:lnTo>
                  <a:pt x="5822225" y="961262"/>
                </a:lnTo>
                <a:lnTo>
                  <a:pt x="5787780" y="961262"/>
                </a:lnTo>
                <a:lnTo>
                  <a:pt x="5787780" y="1134289"/>
                </a:lnTo>
                <a:lnTo>
                  <a:pt x="5767754" y="1153514"/>
                </a:lnTo>
                <a:lnTo>
                  <a:pt x="5767754" y="1202378"/>
                </a:lnTo>
                <a:lnTo>
                  <a:pt x="5754937" y="1202378"/>
                </a:lnTo>
                <a:lnTo>
                  <a:pt x="5754937" y="1262457"/>
                </a:lnTo>
                <a:lnTo>
                  <a:pt x="5678036" y="1262457"/>
                </a:lnTo>
                <a:lnTo>
                  <a:pt x="5678036" y="1314525"/>
                </a:lnTo>
                <a:lnTo>
                  <a:pt x="5653204" y="1314525"/>
                </a:lnTo>
                <a:lnTo>
                  <a:pt x="5653204" y="1568459"/>
                </a:lnTo>
                <a:lnTo>
                  <a:pt x="5632376" y="1568459"/>
                </a:lnTo>
                <a:lnTo>
                  <a:pt x="5632376" y="904387"/>
                </a:lnTo>
                <a:lnTo>
                  <a:pt x="5577104" y="904387"/>
                </a:lnTo>
                <a:lnTo>
                  <a:pt x="5577104" y="890769"/>
                </a:lnTo>
                <a:lnTo>
                  <a:pt x="5421699" y="890769"/>
                </a:lnTo>
                <a:lnTo>
                  <a:pt x="5421699" y="901984"/>
                </a:lnTo>
                <a:lnTo>
                  <a:pt x="5384050" y="901984"/>
                </a:lnTo>
                <a:lnTo>
                  <a:pt x="5384050" y="1249640"/>
                </a:lnTo>
                <a:lnTo>
                  <a:pt x="5372836" y="1249640"/>
                </a:lnTo>
                <a:lnTo>
                  <a:pt x="5372836" y="1229614"/>
                </a:lnTo>
                <a:lnTo>
                  <a:pt x="5356815" y="1229614"/>
                </a:lnTo>
                <a:lnTo>
                  <a:pt x="5356815" y="1207184"/>
                </a:lnTo>
                <a:lnTo>
                  <a:pt x="5257484" y="1207184"/>
                </a:lnTo>
                <a:lnTo>
                  <a:pt x="5257484" y="1147106"/>
                </a:lnTo>
                <a:lnTo>
                  <a:pt x="5250275" y="1147106"/>
                </a:lnTo>
                <a:lnTo>
                  <a:pt x="5250275" y="1259253"/>
                </a:lnTo>
                <a:lnTo>
                  <a:pt x="5215830" y="1256850"/>
                </a:lnTo>
                <a:lnTo>
                  <a:pt x="5215830" y="986895"/>
                </a:lnTo>
                <a:lnTo>
                  <a:pt x="5211023" y="979686"/>
                </a:lnTo>
                <a:lnTo>
                  <a:pt x="5195002" y="979686"/>
                </a:lnTo>
                <a:lnTo>
                  <a:pt x="5195002" y="967670"/>
                </a:lnTo>
                <a:lnTo>
                  <a:pt x="5149342" y="967670"/>
                </a:lnTo>
                <a:lnTo>
                  <a:pt x="5149342" y="950047"/>
                </a:lnTo>
                <a:lnTo>
                  <a:pt x="5046007" y="950047"/>
                </a:lnTo>
                <a:lnTo>
                  <a:pt x="5046007" y="954052"/>
                </a:lnTo>
                <a:lnTo>
                  <a:pt x="5040399" y="954052"/>
                </a:lnTo>
                <a:lnTo>
                  <a:pt x="5040399" y="942837"/>
                </a:lnTo>
                <a:lnTo>
                  <a:pt x="5025179" y="942837"/>
                </a:lnTo>
                <a:lnTo>
                  <a:pt x="5025179" y="971675"/>
                </a:lnTo>
                <a:lnTo>
                  <a:pt x="4974713" y="971675"/>
                </a:lnTo>
                <a:lnTo>
                  <a:pt x="4974713" y="983691"/>
                </a:lnTo>
                <a:lnTo>
                  <a:pt x="4836932" y="983691"/>
                </a:lnTo>
                <a:lnTo>
                  <a:pt x="4836932" y="997309"/>
                </a:lnTo>
                <a:lnTo>
                  <a:pt x="4777654" y="997309"/>
                </a:lnTo>
                <a:lnTo>
                  <a:pt x="4777654" y="1199174"/>
                </a:lnTo>
                <a:lnTo>
                  <a:pt x="4728790" y="1199174"/>
                </a:lnTo>
                <a:lnTo>
                  <a:pt x="4728790" y="1181551"/>
                </a:lnTo>
                <a:lnTo>
                  <a:pt x="4659900" y="1181551"/>
                </a:lnTo>
                <a:lnTo>
                  <a:pt x="4659900" y="1189561"/>
                </a:lnTo>
                <a:lnTo>
                  <a:pt x="4643879" y="1189561"/>
                </a:lnTo>
                <a:lnTo>
                  <a:pt x="4643879" y="1173540"/>
                </a:lnTo>
                <a:lnTo>
                  <a:pt x="4611837" y="1173540"/>
                </a:lnTo>
                <a:lnTo>
                  <a:pt x="4611837" y="1191964"/>
                </a:lnTo>
                <a:lnTo>
                  <a:pt x="4582198" y="1191964"/>
                </a:lnTo>
                <a:lnTo>
                  <a:pt x="4582198" y="1058189"/>
                </a:lnTo>
                <a:lnTo>
                  <a:pt x="4574988" y="1058189"/>
                </a:lnTo>
                <a:lnTo>
                  <a:pt x="4574988" y="1067801"/>
                </a:lnTo>
                <a:lnTo>
                  <a:pt x="4552559" y="1067801"/>
                </a:lnTo>
                <a:lnTo>
                  <a:pt x="4552559" y="945241"/>
                </a:lnTo>
                <a:lnTo>
                  <a:pt x="4534936" y="945241"/>
                </a:lnTo>
                <a:lnTo>
                  <a:pt x="4534936" y="953251"/>
                </a:lnTo>
                <a:lnTo>
                  <a:pt x="4518114" y="953251"/>
                </a:lnTo>
                <a:lnTo>
                  <a:pt x="4518114" y="949246"/>
                </a:lnTo>
                <a:lnTo>
                  <a:pt x="4500491" y="949246"/>
                </a:lnTo>
                <a:lnTo>
                  <a:pt x="4500491" y="952450"/>
                </a:lnTo>
                <a:lnTo>
                  <a:pt x="4450024" y="952450"/>
                </a:lnTo>
                <a:lnTo>
                  <a:pt x="4450024" y="966068"/>
                </a:lnTo>
                <a:lnTo>
                  <a:pt x="4396354" y="966068"/>
                </a:lnTo>
                <a:lnTo>
                  <a:pt x="4396354" y="913199"/>
                </a:lnTo>
                <a:lnTo>
                  <a:pt x="4393150" y="913199"/>
                </a:lnTo>
                <a:lnTo>
                  <a:pt x="4393150" y="966869"/>
                </a:lnTo>
                <a:lnTo>
                  <a:pt x="4365914" y="966869"/>
                </a:lnTo>
                <a:lnTo>
                  <a:pt x="4365914" y="986895"/>
                </a:lnTo>
                <a:lnTo>
                  <a:pt x="4336275" y="986895"/>
                </a:lnTo>
                <a:lnTo>
                  <a:pt x="4281003" y="1003717"/>
                </a:lnTo>
                <a:lnTo>
                  <a:pt x="4281003" y="1022141"/>
                </a:lnTo>
                <a:lnTo>
                  <a:pt x="4272992" y="1022141"/>
                </a:lnTo>
                <a:lnTo>
                  <a:pt x="4272992" y="1012529"/>
                </a:lnTo>
                <a:lnTo>
                  <a:pt x="4224128" y="1012529"/>
                </a:lnTo>
                <a:lnTo>
                  <a:pt x="4224128" y="461406"/>
                </a:lnTo>
                <a:lnTo>
                  <a:pt x="4081541" y="461406"/>
                </a:lnTo>
                <a:lnTo>
                  <a:pt x="4081541" y="437374"/>
                </a:lnTo>
                <a:lnTo>
                  <a:pt x="4073530" y="437374"/>
                </a:lnTo>
                <a:lnTo>
                  <a:pt x="4073530" y="449390"/>
                </a:lnTo>
                <a:lnTo>
                  <a:pt x="3959781" y="449390"/>
                </a:lnTo>
                <a:lnTo>
                  <a:pt x="3959781" y="781826"/>
                </a:lnTo>
                <a:lnTo>
                  <a:pt x="3886885" y="781826"/>
                </a:lnTo>
                <a:lnTo>
                  <a:pt x="3886885" y="1120671"/>
                </a:lnTo>
                <a:lnTo>
                  <a:pt x="3850838" y="1120671"/>
                </a:lnTo>
                <a:lnTo>
                  <a:pt x="3850838" y="759397"/>
                </a:lnTo>
                <a:lnTo>
                  <a:pt x="3572072" y="759397"/>
                </a:lnTo>
                <a:lnTo>
                  <a:pt x="3572072" y="1132687"/>
                </a:lnTo>
                <a:lnTo>
                  <a:pt x="3560057" y="1132687"/>
                </a:lnTo>
                <a:lnTo>
                  <a:pt x="3560057" y="1173540"/>
                </a:lnTo>
                <a:lnTo>
                  <a:pt x="3519203" y="1173540"/>
                </a:lnTo>
                <a:lnTo>
                  <a:pt x="3519203" y="1115063"/>
                </a:lnTo>
                <a:lnTo>
                  <a:pt x="3509590" y="1115063"/>
                </a:lnTo>
                <a:lnTo>
                  <a:pt x="3509590" y="1275274"/>
                </a:lnTo>
                <a:lnTo>
                  <a:pt x="3484758" y="1275274"/>
                </a:lnTo>
                <a:lnTo>
                  <a:pt x="3484758" y="1452306"/>
                </a:lnTo>
                <a:lnTo>
                  <a:pt x="3462328" y="1452306"/>
                </a:lnTo>
                <a:lnTo>
                  <a:pt x="3462328" y="1422667"/>
                </a:lnTo>
                <a:lnTo>
                  <a:pt x="3432689" y="1422667"/>
                </a:lnTo>
                <a:lnTo>
                  <a:pt x="3432689" y="1161524"/>
                </a:lnTo>
                <a:lnTo>
                  <a:pt x="3405454" y="1161524"/>
                </a:lnTo>
                <a:lnTo>
                  <a:pt x="3405454" y="990099"/>
                </a:lnTo>
                <a:lnTo>
                  <a:pt x="3380621" y="990099"/>
                </a:lnTo>
                <a:lnTo>
                  <a:pt x="3380621" y="903586"/>
                </a:lnTo>
                <a:lnTo>
                  <a:pt x="3377417" y="903586"/>
                </a:lnTo>
                <a:lnTo>
                  <a:pt x="3377417" y="955654"/>
                </a:lnTo>
                <a:lnTo>
                  <a:pt x="3351783" y="938832"/>
                </a:lnTo>
                <a:lnTo>
                  <a:pt x="3351783" y="909193"/>
                </a:lnTo>
                <a:lnTo>
                  <a:pt x="3338165" y="893172"/>
                </a:lnTo>
                <a:lnTo>
                  <a:pt x="3338165" y="873146"/>
                </a:lnTo>
                <a:lnTo>
                  <a:pt x="3330155" y="873146"/>
                </a:lnTo>
                <a:lnTo>
                  <a:pt x="3236432" y="961262"/>
                </a:lnTo>
                <a:lnTo>
                  <a:pt x="3236432" y="968471"/>
                </a:lnTo>
                <a:lnTo>
                  <a:pt x="3224416" y="978885"/>
                </a:lnTo>
                <a:lnTo>
                  <a:pt x="3224416" y="991702"/>
                </a:lnTo>
                <a:lnTo>
                  <a:pt x="3193976" y="991702"/>
                </a:lnTo>
                <a:lnTo>
                  <a:pt x="3193976" y="1124676"/>
                </a:lnTo>
                <a:lnTo>
                  <a:pt x="3181960" y="1124676"/>
                </a:lnTo>
                <a:lnTo>
                  <a:pt x="3181960" y="1271268"/>
                </a:lnTo>
                <a:lnTo>
                  <a:pt x="3174751" y="1271268"/>
                </a:lnTo>
                <a:lnTo>
                  <a:pt x="3174751" y="1284085"/>
                </a:lnTo>
                <a:lnTo>
                  <a:pt x="3153923" y="1306515"/>
                </a:lnTo>
                <a:lnTo>
                  <a:pt x="3153923" y="1322536"/>
                </a:lnTo>
                <a:lnTo>
                  <a:pt x="3126688" y="1322536"/>
                </a:lnTo>
                <a:lnTo>
                  <a:pt x="3126688" y="1340159"/>
                </a:lnTo>
                <a:lnTo>
                  <a:pt x="3132295" y="1340159"/>
                </a:lnTo>
                <a:lnTo>
                  <a:pt x="3132295" y="1390625"/>
                </a:lnTo>
                <a:lnTo>
                  <a:pt x="3092242" y="1390625"/>
                </a:lnTo>
                <a:lnTo>
                  <a:pt x="3092242" y="1419463"/>
                </a:lnTo>
                <a:lnTo>
                  <a:pt x="3089038" y="1416259"/>
                </a:lnTo>
                <a:lnTo>
                  <a:pt x="3082630" y="1407447"/>
                </a:lnTo>
                <a:lnTo>
                  <a:pt x="3061001" y="1407447"/>
                </a:lnTo>
                <a:lnTo>
                  <a:pt x="3061001" y="1398636"/>
                </a:lnTo>
                <a:lnTo>
                  <a:pt x="3042577" y="1398636"/>
                </a:lnTo>
                <a:lnTo>
                  <a:pt x="3042577" y="1391426"/>
                </a:lnTo>
                <a:lnTo>
                  <a:pt x="3027357" y="1391426"/>
                </a:lnTo>
                <a:lnTo>
                  <a:pt x="3019347" y="1384217"/>
                </a:lnTo>
                <a:lnTo>
                  <a:pt x="3019347" y="1374604"/>
                </a:lnTo>
                <a:lnTo>
                  <a:pt x="2991310" y="1374604"/>
                </a:lnTo>
                <a:lnTo>
                  <a:pt x="2991310" y="1368997"/>
                </a:lnTo>
                <a:lnTo>
                  <a:pt x="2982499" y="1368997"/>
                </a:lnTo>
                <a:lnTo>
                  <a:pt x="2982499" y="1374604"/>
                </a:lnTo>
                <a:lnTo>
                  <a:pt x="2944048" y="1374604"/>
                </a:lnTo>
                <a:lnTo>
                  <a:pt x="2944048" y="1408248"/>
                </a:lnTo>
                <a:lnTo>
                  <a:pt x="2916812" y="1408248"/>
                </a:lnTo>
                <a:lnTo>
                  <a:pt x="2916812" y="1429076"/>
                </a:lnTo>
                <a:lnTo>
                  <a:pt x="2906399" y="1429076"/>
                </a:lnTo>
                <a:lnTo>
                  <a:pt x="2906399" y="1437887"/>
                </a:lnTo>
                <a:lnTo>
                  <a:pt x="2859938" y="1437887"/>
                </a:lnTo>
                <a:lnTo>
                  <a:pt x="2859938" y="1335353"/>
                </a:lnTo>
                <a:lnTo>
                  <a:pt x="2857535" y="1335353"/>
                </a:lnTo>
                <a:lnTo>
                  <a:pt x="2857535" y="1254446"/>
                </a:lnTo>
                <a:lnTo>
                  <a:pt x="2861540" y="1254446"/>
                </a:lnTo>
                <a:lnTo>
                  <a:pt x="2861540" y="1236022"/>
                </a:lnTo>
                <a:cubicBezTo>
                  <a:pt x="2861540" y="1236022"/>
                  <a:pt x="2862341" y="1210389"/>
                  <a:pt x="2853529" y="1210389"/>
                </a:cubicBezTo>
                <a:lnTo>
                  <a:pt x="2841513" y="1210389"/>
                </a:lnTo>
                <a:lnTo>
                  <a:pt x="2841513" y="1195169"/>
                </a:lnTo>
                <a:cubicBezTo>
                  <a:pt x="2841513" y="1195169"/>
                  <a:pt x="2811074" y="1169535"/>
                  <a:pt x="2763011" y="1159922"/>
                </a:cubicBezTo>
                <a:cubicBezTo>
                  <a:pt x="2714947" y="1150310"/>
                  <a:pt x="2686911" y="1151111"/>
                  <a:pt x="2686911" y="1151111"/>
                </a:cubicBezTo>
                <a:lnTo>
                  <a:pt x="2682905" y="1157519"/>
                </a:lnTo>
                <a:lnTo>
                  <a:pt x="2673293" y="1157519"/>
                </a:lnTo>
                <a:lnTo>
                  <a:pt x="2673293" y="1114262"/>
                </a:lnTo>
                <a:lnTo>
                  <a:pt x="2669287" y="1114262"/>
                </a:lnTo>
                <a:lnTo>
                  <a:pt x="2669287" y="1157519"/>
                </a:lnTo>
                <a:lnTo>
                  <a:pt x="2652465" y="1157519"/>
                </a:lnTo>
                <a:lnTo>
                  <a:pt x="2652465" y="1121472"/>
                </a:lnTo>
                <a:lnTo>
                  <a:pt x="2646858" y="1121472"/>
                </a:lnTo>
                <a:lnTo>
                  <a:pt x="2634842" y="1109456"/>
                </a:lnTo>
                <a:lnTo>
                  <a:pt x="2631638" y="1109456"/>
                </a:lnTo>
                <a:lnTo>
                  <a:pt x="2631638" y="1134289"/>
                </a:lnTo>
                <a:lnTo>
                  <a:pt x="2612413" y="1134289"/>
                </a:lnTo>
                <a:lnTo>
                  <a:pt x="2612413" y="1142299"/>
                </a:lnTo>
                <a:lnTo>
                  <a:pt x="2617219" y="1145503"/>
                </a:lnTo>
                <a:lnTo>
                  <a:pt x="2617219" y="1150310"/>
                </a:lnTo>
                <a:lnTo>
                  <a:pt x="2545124" y="1150310"/>
                </a:lnTo>
                <a:lnTo>
                  <a:pt x="2545124" y="1157519"/>
                </a:lnTo>
                <a:cubicBezTo>
                  <a:pt x="2545124" y="1157519"/>
                  <a:pt x="2499465" y="1164729"/>
                  <a:pt x="2473030" y="1171137"/>
                </a:cubicBezTo>
                <a:cubicBezTo>
                  <a:pt x="2446595" y="1178347"/>
                  <a:pt x="2415354" y="1192765"/>
                  <a:pt x="2415354" y="1192765"/>
                </a:cubicBezTo>
                <a:lnTo>
                  <a:pt x="2408145" y="1192765"/>
                </a:lnTo>
                <a:lnTo>
                  <a:pt x="2408145" y="1207184"/>
                </a:lnTo>
                <a:lnTo>
                  <a:pt x="2400134" y="1207184"/>
                </a:lnTo>
                <a:lnTo>
                  <a:pt x="2400134" y="1203179"/>
                </a:lnTo>
                <a:lnTo>
                  <a:pt x="2382511" y="1203179"/>
                </a:lnTo>
                <a:lnTo>
                  <a:pt x="2382511" y="1207184"/>
                </a:lnTo>
                <a:lnTo>
                  <a:pt x="2376904" y="1207184"/>
                </a:lnTo>
                <a:cubicBezTo>
                  <a:pt x="2376904" y="1207184"/>
                  <a:pt x="2360883" y="1215996"/>
                  <a:pt x="2347265" y="1227211"/>
                </a:cubicBezTo>
                <a:cubicBezTo>
                  <a:pt x="2333647" y="1237624"/>
                  <a:pt x="2326437" y="1246436"/>
                  <a:pt x="2326437" y="1246436"/>
                </a:cubicBezTo>
                <a:lnTo>
                  <a:pt x="2326437" y="1331347"/>
                </a:lnTo>
                <a:lnTo>
                  <a:pt x="2321631" y="1331347"/>
                </a:lnTo>
                <a:lnTo>
                  <a:pt x="2321631" y="1406646"/>
                </a:lnTo>
                <a:lnTo>
                  <a:pt x="2268762" y="1406646"/>
                </a:lnTo>
                <a:lnTo>
                  <a:pt x="2268762" y="1416259"/>
                </a:lnTo>
                <a:lnTo>
                  <a:pt x="2261552" y="1416259"/>
                </a:lnTo>
                <a:lnTo>
                  <a:pt x="2261552" y="1421065"/>
                </a:lnTo>
                <a:lnTo>
                  <a:pt x="2235118" y="1421065"/>
                </a:lnTo>
                <a:lnTo>
                  <a:pt x="2235118" y="1426672"/>
                </a:lnTo>
                <a:lnTo>
                  <a:pt x="2225505" y="1426672"/>
                </a:lnTo>
                <a:lnTo>
                  <a:pt x="2225505" y="1429877"/>
                </a:lnTo>
                <a:lnTo>
                  <a:pt x="2222301" y="1429877"/>
                </a:lnTo>
                <a:lnTo>
                  <a:pt x="2222301" y="1420264"/>
                </a:lnTo>
                <a:lnTo>
                  <a:pt x="2196667" y="1420264"/>
                </a:lnTo>
                <a:lnTo>
                  <a:pt x="2196667" y="1441091"/>
                </a:lnTo>
                <a:lnTo>
                  <a:pt x="2201474" y="1441091"/>
                </a:lnTo>
                <a:lnTo>
                  <a:pt x="2201474" y="1457913"/>
                </a:lnTo>
                <a:lnTo>
                  <a:pt x="2171835" y="1457913"/>
                </a:lnTo>
                <a:lnTo>
                  <a:pt x="2171835" y="1527605"/>
                </a:lnTo>
                <a:lnTo>
                  <a:pt x="2137389" y="1527605"/>
                </a:lnTo>
                <a:lnTo>
                  <a:pt x="2114159" y="1010927"/>
                </a:lnTo>
                <a:lnTo>
                  <a:pt x="2128578" y="1006120"/>
                </a:lnTo>
                <a:lnTo>
                  <a:pt x="2128578" y="962864"/>
                </a:lnTo>
                <a:lnTo>
                  <a:pt x="2134185" y="955654"/>
                </a:lnTo>
                <a:lnTo>
                  <a:pt x="2134185" y="929220"/>
                </a:lnTo>
                <a:lnTo>
                  <a:pt x="2149405" y="920408"/>
                </a:lnTo>
                <a:lnTo>
                  <a:pt x="2157416" y="914000"/>
                </a:lnTo>
                <a:lnTo>
                  <a:pt x="2171034" y="883560"/>
                </a:lnTo>
                <a:lnTo>
                  <a:pt x="2171034" y="858727"/>
                </a:lnTo>
                <a:lnTo>
                  <a:pt x="2167028" y="857125"/>
                </a:lnTo>
                <a:lnTo>
                  <a:pt x="2167028" y="850716"/>
                </a:lnTo>
                <a:lnTo>
                  <a:pt x="2164625" y="849114"/>
                </a:lnTo>
                <a:lnTo>
                  <a:pt x="2164625" y="846711"/>
                </a:lnTo>
                <a:lnTo>
                  <a:pt x="2162222" y="845109"/>
                </a:lnTo>
                <a:lnTo>
                  <a:pt x="2162222" y="841104"/>
                </a:lnTo>
                <a:lnTo>
                  <a:pt x="2133384" y="834695"/>
                </a:lnTo>
                <a:lnTo>
                  <a:pt x="2135787" y="831491"/>
                </a:lnTo>
                <a:lnTo>
                  <a:pt x="2142196" y="806659"/>
                </a:lnTo>
                <a:lnTo>
                  <a:pt x="2142196" y="802653"/>
                </a:lnTo>
                <a:lnTo>
                  <a:pt x="2139792" y="802653"/>
                </a:lnTo>
                <a:lnTo>
                  <a:pt x="2139792" y="805057"/>
                </a:lnTo>
                <a:lnTo>
                  <a:pt x="2117363" y="791439"/>
                </a:lnTo>
                <a:lnTo>
                  <a:pt x="2117363" y="771412"/>
                </a:lnTo>
                <a:lnTo>
                  <a:pt x="2112557" y="771412"/>
                </a:lnTo>
                <a:lnTo>
                  <a:pt x="2112557" y="765805"/>
                </a:lnTo>
                <a:lnTo>
                  <a:pt x="2103745" y="764203"/>
                </a:lnTo>
                <a:lnTo>
                  <a:pt x="2102143" y="641642"/>
                </a:lnTo>
                <a:lnTo>
                  <a:pt x="2103745" y="639239"/>
                </a:lnTo>
                <a:lnTo>
                  <a:pt x="2103745" y="635234"/>
                </a:lnTo>
                <a:lnTo>
                  <a:pt x="2099740" y="633632"/>
                </a:lnTo>
                <a:lnTo>
                  <a:pt x="2102143" y="535102"/>
                </a:lnTo>
                <a:lnTo>
                  <a:pt x="2104546" y="528694"/>
                </a:lnTo>
                <a:lnTo>
                  <a:pt x="2100541" y="526291"/>
                </a:lnTo>
                <a:lnTo>
                  <a:pt x="2100541" y="521484"/>
                </a:lnTo>
                <a:lnTo>
                  <a:pt x="2097337" y="519081"/>
                </a:lnTo>
                <a:lnTo>
                  <a:pt x="2096536" y="417348"/>
                </a:lnTo>
                <a:lnTo>
                  <a:pt x="2102143" y="417348"/>
                </a:lnTo>
                <a:lnTo>
                  <a:pt x="2102143" y="412541"/>
                </a:lnTo>
                <a:lnTo>
                  <a:pt x="2095735" y="412541"/>
                </a:lnTo>
                <a:lnTo>
                  <a:pt x="2095735" y="410138"/>
                </a:lnTo>
                <a:lnTo>
                  <a:pt x="2098939" y="408536"/>
                </a:lnTo>
                <a:lnTo>
                  <a:pt x="2098939" y="406133"/>
                </a:lnTo>
                <a:lnTo>
                  <a:pt x="2099740" y="404531"/>
                </a:lnTo>
                <a:lnTo>
                  <a:pt x="2099740" y="401327"/>
                </a:lnTo>
                <a:lnTo>
                  <a:pt x="2094934" y="400526"/>
                </a:lnTo>
                <a:lnTo>
                  <a:pt x="2094934" y="286776"/>
                </a:lnTo>
                <a:lnTo>
                  <a:pt x="2095735" y="286776"/>
                </a:lnTo>
                <a:lnTo>
                  <a:pt x="2095735" y="284373"/>
                </a:lnTo>
                <a:lnTo>
                  <a:pt x="2093332" y="284373"/>
                </a:lnTo>
                <a:lnTo>
                  <a:pt x="2093332" y="266750"/>
                </a:lnTo>
                <a:lnTo>
                  <a:pt x="2090928" y="265148"/>
                </a:lnTo>
                <a:lnTo>
                  <a:pt x="2088525" y="266750"/>
                </a:lnTo>
                <a:lnTo>
                  <a:pt x="2088525" y="284373"/>
                </a:lnTo>
                <a:lnTo>
                  <a:pt x="2086122" y="284373"/>
                </a:lnTo>
                <a:lnTo>
                  <a:pt x="2086122" y="286776"/>
                </a:lnTo>
                <a:lnTo>
                  <a:pt x="2086923" y="286776"/>
                </a:lnTo>
                <a:lnTo>
                  <a:pt x="2086923" y="401327"/>
                </a:lnTo>
                <a:lnTo>
                  <a:pt x="2081316" y="402128"/>
                </a:lnTo>
                <a:lnTo>
                  <a:pt x="2081316" y="405332"/>
                </a:lnTo>
                <a:lnTo>
                  <a:pt x="2082117" y="406934"/>
                </a:lnTo>
                <a:lnTo>
                  <a:pt x="2082117" y="408536"/>
                </a:lnTo>
                <a:lnTo>
                  <a:pt x="2085321" y="410138"/>
                </a:lnTo>
                <a:lnTo>
                  <a:pt x="2085321" y="412541"/>
                </a:lnTo>
                <a:lnTo>
                  <a:pt x="2080515" y="412541"/>
                </a:lnTo>
                <a:lnTo>
                  <a:pt x="2080515" y="417348"/>
                </a:lnTo>
                <a:lnTo>
                  <a:pt x="2086122" y="417348"/>
                </a:lnTo>
                <a:lnTo>
                  <a:pt x="2085321" y="519882"/>
                </a:lnTo>
                <a:lnTo>
                  <a:pt x="2082117" y="522285"/>
                </a:lnTo>
                <a:lnTo>
                  <a:pt x="2082117" y="527092"/>
                </a:lnTo>
                <a:lnTo>
                  <a:pt x="2078112" y="529495"/>
                </a:lnTo>
                <a:lnTo>
                  <a:pt x="2080515" y="535903"/>
                </a:lnTo>
                <a:lnTo>
                  <a:pt x="2082918" y="634433"/>
                </a:lnTo>
                <a:lnTo>
                  <a:pt x="2078913" y="636035"/>
                </a:lnTo>
                <a:lnTo>
                  <a:pt x="2078913" y="640040"/>
                </a:lnTo>
                <a:lnTo>
                  <a:pt x="2080515" y="642443"/>
                </a:lnTo>
                <a:lnTo>
                  <a:pt x="2078913" y="765004"/>
                </a:lnTo>
                <a:lnTo>
                  <a:pt x="2070101" y="766606"/>
                </a:lnTo>
                <a:lnTo>
                  <a:pt x="2070101" y="772214"/>
                </a:lnTo>
                <a:lnTo>
                  <a:pt x="2066096" y="772214"/>
                </a:lnTo>
                <a:lnTo>
                  <a:pt x="2066096" y="793041"/>
                </a:lnTo>
                <a:lnTo>
                  <a:pt x="2043666" y="806659"/>
                </a:lnTo>
                <a:lnTo>
                  <a:pt x="2043666" y="804256"/>
                </a:lnTo>
                <a:lnTo>
                  <a:pt x="2041263" y="804256"/>
                </a:lnTo>
                <a:lnTo>
                  <a:pt x="2041263" y="808261"/>
                </a:lnTo>
                <a:lnTo>
                  <a:pt x="2047672" y="833093"/>
                </a:lnTo>
                <a:lnTo>
                  <a:pt x="2049274" y="836298"/>
                </a:lnTo>
                <a:lnTo>
                  <a:pt x="2020436" y="842706"/>
                </a:lnTo>
                <a:lnTo>
                  <a:pt x="2020436" y="846711"/>
                </a:lnTo>
                <a:lnTo>
                  <a:pt x="2018033" y="848313"/>
                </a:lnTo>
                <a:lnTo>
                  <a:pt x="2018033" y="850716"/>
                </a:lnTo>
                <a:lnTo>
                  <a:pt x="2015630" y="852319"/>
                </a:lnTo>
                <a:lnTo>
                  <a:pt x="2015630" y="858727"/>
                </a:lnTo>
                <a:lnTo>
                  <a:pt x="2011624" y="860329"/>
                </a:lnTo>
                <a:lnTo>
                  <a:pt x="2011624" y="885162"/>
                </a:lnTo>
                <a:lnTo>
                  <a:pt x="2025242" y="915602"/>
                </a:lnTo>
                <a:lnTo>
                  <a:pt x="2033253" y="922010"/>
                </a:lnTo>
                <a:lnTo>
                  <a:pt x="2048473" y="930822"/>
                </a:lnTo>
                <a:lnTo>
                  <a:pt x="2048473" y="958858"/>
                </a:lnTo>
                <a:lnTo>
                  <a:pt x="2054080" y="966068"/>
                </a:lnTo>
                <a:lnTo>
                  <a:pt x="2054080" y="1009325"/>
                </a:lnTo>
                <a:lnTo>
                  <a:pt x="2068499" y="1014131"/>
                </a:lnTo>
                <a:lnTo>
                  <a:pt x="2042064" y="1604506"/>
                </a:lnTo>
                <a:lnTo>
                  <a:pt x="2029248" y="1604506"/>
                </a:lnTo>
                <a:lnTo>
                  <a:pt x="2029248" y="1650967"/>
                </a:lnTo>
                <a:lnTo>
                  <a:pt x="2011624" y="1650967"/>
                </a:lnTo>
                <a:lnTo>
                  <a:pt x="2011624" y="1659778"/>
                </a:lnTo>
                <a:lnTo>
                  <a:pt x="1959556" y="1659778"/>
                </a:lnTo>
                <a:lnTo>
                  <a:pt x="1955551" y="1655773"/>
                </a:lnTo>
                <a:lnTo>
                  <a:pt x="1955551" y="1642956"/>
                </a:lnTo>
                <a:lnTo>
                  <a:pt x="1951545" y="1642956"/>
                </a:lnTo>
                <a:lnTo>
                  <a:pt x="1951545" y="1630139"/>
                </a:lnTo>
                <a:lnTo>
                  <a:pt x="1998006" y="1620527"/>
                </a:lnTo>
                <a:lnTo>
                  <a:pt x="1998006" y="1602103"/>
                </a:lnTo>
                <a:cubicBezTo>
                  <a:pt x="1935524" y="1594893"/>
                  <a:pt x="1915498" y="1580474"/>
                  <a:pt x="1915498" y="1580474"/>
                </a:cubicBezTo>
                <a:lnTo>
                  <a:pt x="1915498" y="1575668"/>
                </a:lnTo>
                <a:lnTo>
                  <a:pt x="1908289" y="1575668"/>
                </a:lnTo>
                <a:lnTo>
                  <a:pt x="1908289" y="1555642"/>
                </a:lnTo>
                <a:lnTo>
                  <a:pt x="1934723" y="1555642"/>
                </a:lnTo>
                <a:lnTo>
                  <a:pt x="1938729" y="1548432"/>
                </a:lnTo>
                <a:lnTo>
                  <a:pt x="1951545" y="1548432"/>
                </a:lnTo>
                <a:lnTo>
                  <a:pt x="1951545" y="1544427"/>
                </a:lnTo>
                <a:lnTo>
                  <a:pt x="1949142" y="1544427"/>
                </a:lnTo>
                <a:lnTo>
                  <a:pt x="1949142" y="1530008"/>
                </a:lnTo>
                <a:lnTo>
                  <a:pt x="1913095" y="1530008"/>
                </a:lnTo>
                <a:lnTo>
                  <a:pt x="1913095" y="1521196"/>
                </a:lnTo>
                <a:lnTo>
                  <a:pt x="1909891" y="1516390"/>
                </a:lnTo>
                <a:lnTo>
                  <a:pt x="1899477" y="1516390"/>
                </a:lnTo>
                <a:lnTo>
                  <a:pt x="1899477" y="1523600"/>
                </a:lnTo>
                <a:cubicBezTo>
                  <a:pt x="1899477" y="1523600"/>
                  <a:pt x="1861828" y="1516390"/>
                  <a:pt x="1824979" y="1496364"/>
                </a:cubicBezTo>
                <a:cubicBezTo>
                  <a:pt x="1788131" y="1477139"/>
                  <a:pt x="1763298" y="1440290"/>
                  <a:pt x="1763298" y="1440290"/>
                </a:cubicBezTo>
                <a:lnTo>
                  <a:pt x="1763298" y="1431479"/>
                </a:lnTo>
                <a:lnTo>
                  <a:pt x="1768105" y="1431479"/>
                </a:lnTo>
                <a:lnTo>
                  <a:pt x="1768105" y="1426672"/>
                </a:lnTo>
                <a:lnTo>
                  <a:pt x="1763298" y="1426672"/>
                </a:lnTo>
                <a:lnTo>
                  <a:pt x="1763298" y="1419463"/>
                </a:lnTo>
                <a:lnTo>
                  <a:pt x="1760895" y="1417861"/>
                </a:lnTo>
                <a:lnTo>
                  <a:pt x="1755288" y="1417861"/>
                </a:lnTo>
                <a:lnTo>
                  <a:pt x="1755288" y="1405845"/>
                </a:lnTo>
                <a:lnTo>
                  <a:pt x="1749681" y="1405845"/>
                </a:lnTo>
                <a:lnTo>
                  <a:pt x="1749681" y="1417060"/>
                </a:lnTo>
                <a:lnTo>
                  <a:pt x="1742471" y="1417060"/>
                </a:lnTo>
                <a:lnTo>
                  <a:pt x="1742471" y="1405845"/>
                </a:lnTo>
                <a:lnTo>
                  <a:pt x="1737665" y="1405845"/>
                </a:lnTo>
                <a:lnTo>
                  <a:pt x="1737665" y="1428275"/>
                </a:lnTo>
                <a:lnTo>
                  <a:pt x="1732057" y="1428275"/>
                </a:lnTo>
                <a:lnTo>
                  <a:pt x="1732057" y="1433081"/>
                </a:lnTo>
                <a:lnTo>
                  <a:pt x="1581460" y="1433081"/>
                </a:lnTo>
                <a:lnTo>
                  <a:pt x="1427658" y="1433081"/>
                </a:lnTo>
                <a:lnTo>
                  <a:pt x="1427658" y="1428275"/>
                </a:lnTo>
                <a:lnTo>
                  <a:pt x="1422051" y="1428275"/>
                </a:lnTo>
                <a:lnTo>
                  <a:pt x="1422051" y="1405845"/>
                </a:lnTo>
                <a:lnTo>
                  <a:pt x="1417244" y="1405845"/>
                </a:lnTo>
                <a:lnTo>
                  <a:pt x="1417244" y="1417060"/>
                </a:lnTo>
                <a:lnTo>
                  <a:pt x="1410035" y="1417060"/>
                </a:lnTo>
                <a:lnTo>
                  <a:pt x="1410035" y="1405845"/>
                </a:lnTo>
                <a:lnTo>
                  <a:pt x="1404427" y="1405845"/>
                </a:lnTo>
                <a:lnTo>
                  <a:pt x="1404427" y="1417861"/>
                </a:lnTo>
                <a:lnTo>
                  <a:pt x="1398820" y="1417861"/>
                </a:lnTo>
                <a:lnTo>
                  <a:pt x="1396417" y="1419463"/>
                </a:lnTo>
                <a:lnTo>
                  <a:pt x="1396417" y="1426672"/>
                </a:lnTo>
                <a:lnTo>
                  <a:pt x="1391611" y="1426672"/>
                </a:lnTo>
                <a:lnTo>
                  <a:pt x="1391611" y="1431479"/>
                </a:lnTo>
                <a:lnTo>
                  <a:pt x="1396417" y="1431479"/>
                </a:lnTo>
                <a:lnTo>
                  <a:pt x="1396417" y="1440290"/>
                </a:lnTo>
                <a:cubicBezTo>
                  <a:pt x="1396417" y="1440290"/>
                  <a:pt x="1371584" y="1476338"/>
                  <a:pt x="1334736" y="1496364"/>
                </a:cubicBezTo>
                <a:cubicBezTo>
                  <a:pt x="1297087" y="1516390"/>
                  <a:pt x="1260238" y="1523600"/>
                  <a:pt x="1260238" y="1523600"/>
                </a:cubicBezTo>
                <a:lnTo>
                  <a:pt x="1260238" y="1516390"/>
                </a:lnTo>
                <a:lnTo>
                  <a:pt x="1249825" y="1516390"/>
                </a:lnTo>
                <a:lnTo>
                  <a:pt x="1246620" y="1521196"/>
                </a:lnTo>
                <a:lnTo>
                  <a:pt x="1246620" y="1530008"/>
                </a:lnTo>
                <a:lnTo>
                  <a:pt x="1210573" y="1530008"/>
                </a:lnTo>
                <a:lnTo>
                  <a:pt x="1210573" y="1544427"/>
                </a:lnTo>
                <a:lnTo>
                  <a:pt x="1207369" y="1544427"/>
                </a:lnTo>
                <a:lnTo>
                  <a:pt x="1207369" y="1548432"/>
                </a:lnTo>
                <a:lnTo>
                  <a:pt x="1220186" y="1548432"/>
                </a:lnTo>
                <a:lnTo>
                  <a:pt x="1224191" y="1555642"/>
                </a:lnTo>
                <a:lnTo>
                  <a:pt x="1250626" y="1555642"/>
                </a:lnTo>
                <a:lnTo>
                  <a:pt x="1250626" y="1575668"/>
                </a:lnTo>
                <a:lnTo>
                  <a:pt x="1243416" y="1575668"/>
                </a:lnTo>
                <a:lnTo>
                  <a:pt x="1243416" y="1580474"/>
                </a:lnTo>
                <a:cubicBezTo>
                  <a:pt x="1243416" y="1580474"/>
                  <a:pt x="1223390" y="1594893"/>
                  <a:pt x="1160908" y="1602103"/>
                </a:cubicBezTo>
                <a:lnTo>
                  <a:pt x="1160908" y="1619726"/>
                </a:lnTo>
                <a:lnTo>
                  <a:pt x="1207369" y="1629338"/>
                </a:lnTo>
                <a:lnTo>
                  <a:pt x="1207369" y="1642155"/>
                </a:lnTo>
                <a:lnTo>
                  <a:pt x="1203364" y="1642155"/>
                </a:lnTo>
                <a:lnTo>
                  <a:pt x="1203364" y="1654972"/>
                </a:lnTo>
                <a:lnTo>
                  <a:pt x="1199358" y="1658977"/>
                </a:lnTo>
                <a:lnTo>
                  <a:pt x="945425" y="1658977"/>
                </a:lnTo>
                <a:lnTo>
                  <a:pt x="945425" y="1654972"/>
                </a:lnTo>
                <a:lnTo>
                  <a:pt x="939818" y="1654972"/>
                </a:lnTo>
                <a:lnTo>
                  <a:pt x="939818" y="1662182"/>
                </a:lnTo>
                <a:lnTo>
                  <a:pt x="935011" y="1662182"/>
                </a:lnTo>
                <a:lnTo>
                  <a:pt x="935011" y="1670993"/>
                </a:lnTo>
                <a:lnTo>
                  <a:pt x="939017" y="1670993"/>
                </a:lnTo>
                <a:lnTo>
                  <a:pt x="939017" y="1683810"/>
                </a:lnTo>
                <a:lnTo>
                  <a:pt x="930205" y="1683810"/>
                </a:lnTo>
                <a:lnTo>
                  <a:pt x="930205" y="1689417"/>
                </a:lnTo>
                <a:lnTo>
                  <a:pt x="930205" y="1725465"/>
                </a:lnTo>
                <a:lnTo>
                  <a:pt x="881341" y="1725465"/>
                </a:lnTo>
                <a:lnTo>
                  <a:pt x="881341" y="1747894"/>
                </a:lnTo>
                <a:lnTo>
                  <a:pt x="798833" y="1747894"/>
                </a:lnTo>
                <a:lnTo>
                  <a:pt x="798833" y="1758308"/>
                </a:lnTo>
                <a:lnTo>
                  <a:pt x="785215" y="1758308"/>
                </a:lnTo>
                <a:lnTo>
                  <a:pt x="785215" y="1766318"/>
                </a:lnTo>
                <a:lnTo>
                  <a:pt x="790822" y="1766318"/>
                </a:lnTo>
                <a:lnTo>
                  <a:pt x="790822" y="1777533"/>
                </a:lnTo>
                <a:lnTo>
                  <a:pt x="699502" y="1777533"/>
                </a:lnTo>
                <a:lnTo>
                  <a:pt x="699502" y="1793554"/>
                </a:lnTo>
                <a:lnTo>
                  <a:pt x="691492" y="1793554"/>
                </a:lnTo>
                <a:lnTo>
                  <a:pt x="691492" y="1788748"/>
                </a:lnTo>
                <a:lnTo>
                  <a:pt x="678675" y="1788748"/>
                </a:lnTo>
                <a:lnTo>
                  <a:pt x="678675" y="1839214"/>
                </a:lnTo>
                <a:cubicBezTo>
                  <a:pt x="452450" y="2004461"/>
                  <a:pt x="607179" y="2169708"/>
                  <a:pt x="0" y="2334955"/>
                </a:cubicBezTo>
                <a:lnTo>
                  <a:pt x="4917161" y="2630635"/>
                </a:lnTo>
                <a:cubicBezTo>
                  <a:pt x="7433335" y="2375711"/>
                  <a:pt x="16378120" y="3562597"/>
                  <a:pt x="13603257" y="2394968"/>
                </a:cubicBezTo>
                <a:lnTo>
                  <a:pt x="12870675" y="1839214"/>
                </a:lnTo>
                <a:lnTo>
                  <a:pt x="12870675" y="1807172"/>
                </a:lnTo>
                <a:lnTo>
                  <a:pt x="12843439" y="1807172"/>
                </a:lnTo>
                <a:lnTo>
                  <a:pt x="12843439" y="1807973"/>
                </a:lnTo>
                <a:close/>
                <a:moveTo>
                  <a:pt x="3091442" y="1433081"/>
                </a:moveTo>
                <a:lnTo>
                  <a:pt x="3091442" y="1420264"/>
                </a:lnTo>
                <a:lnTo>
                  <a:pt x="3093845" y="1420264"/>
                </a:lnTo>
                <a:lnTo>
                  <a:pt x="3093845" y="1433081"/>
                </a:lnTo>
                <a:lnTo>
                  <a:pt x="3091442" y="1433081"/>
                </a:lnTo>
                <a:close/>
                <a:moveTo>
                  <a:pt x="7477998" y="1419463"/>
                </a:moveTo>
                <a:lnTo>
                  <a:pt x="7477998" y="1430678"/>
                </a:lnTo>
                <a:lnTo>
                  <a:pt x="7464380" y="1443494"/>
                </a:lnTo>
                <a:lnTo>
                  <a:pt x="7421925" y="1443494"/>
                </a:lnTo>
                <a:lnTo>
                  <a:pt x="7421925" y="1408248"/>
                </a:lnTo>
                <a:lnTo>
                  <a:pt x="7381071" y="1408248"/>
                </a:lnTo>
                <a:lnTo>
                  <a:pt x="7381071" y="1417861"/>
                </a:lnTo>
                <a:lnTo>
                  <a:pt x="7395490" y="1417861"/>
                </a:lnTo>
                <a:lnTo>
                  <a:pt x="7395490" y="1438688"/>
                </a:lnTo>
                <a:lnTo>
                  <a:pt x="7281741" y="1438688"/>
                </a:lnTo>
                <a:lnTo>
                  <a:pt x="7281741" y="1231216"/>
                </a:lnTo>
                <a:lnTo>
                  <a:pt x="7265720" y="1231216"/>
                </a:lnTo>
                <a:lnTo>
                  <a:pt x="7265720" y="1195169"/>
                </a:lnTo>
                <a:lnTo>
                  <a:pt x="7240086" y="1195169"/>
                </a:lnTo>
                <a:lnTo>
                  <a:pt x="7240086" y="1179949"/>
                </a:lnTo>
                <a:lnTo>
                  <a:pt x="7229672" y="1179949"/>
                </a:lnTo>
                <a:lnTo>
                  <a:pt x="7229672" y="1188760"/>
                </a:lnTo>
                <a:lnTo>
                  <a:pt x="7221662" y="1188760"/>
                </a:lnTo>
                <a:lnTo>
                  <a:pt x="7272929" y="808261"/>
                </a:lnTo>
                <a:lnTo>
                  <a:pt x="7449961" y="808261"/>
                </a:lnTo>
                <a:lnTo>
                  <a:pt x="7510040" y="1419463"/>
                </a:lnTo>
                <a:lnTo>
                  <a:pt x="7477998" y="1419463"/>
                </a:lnTo>
                <a:close/>
                <a:moveTo>
                  <a:pt x="9877948" y="711334"/>
                </a:moveTo>
                <a:cubicBezTo>
                  <a:pt x="9877948" y="711334"/>
                  <a:pt x="9917199" y="535903"/>
                  <a:pt x="9970869" y="535903"/>
                </a:cubicBezTo>
                <a:cubicBezTo>
                  <a:pt x="10023739" y="535903"/>
                  <a:pt x="10043765" y="711334"/>
                  <a:pt x="10043765" y="711334"/>
                </a:cubicBezTo>
                <a:lnTo>
                  <a:pt x="9877948" y="7113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6EC974F3-9241-3F79-9A37-520AE8E49246}"/>
              </a:ext>
            </a:extLst>
          </p:cNvPr>
          <p:cNvSpPr/>
          <p:nvPr/>
        </p:nvSpPr>
        <p:spPr>
          <a:xfrm>
            <a:off x="0" y="5948908"/>
            <a:ext cx="12192000" cy="1007813"/>
          </a:xfrm>
          <a:custGeom>
            <a:avLst/>
            <a:gdLst>
              <a:gd name="connsiteX0" fmla="*/ 6825497 w 12192000"/>
              <a:gd name="connsiteY0" fmla="*/ 1023 h 1007813"/>
              <a:gd name="connsiteX1" fmla="*/ 7968193 w 12192000"/>
              <a:gd name="connsiteY1" fmla="*/ 496655 h 1007813"/>
              <a:gd name="connsiteX2" fmla="*/ 12098801 w 12192000"/>
              <a:gd name="connsiteY2" fmla="*/ 600901 h 1007813"/>
              <a:gd name="connsiteX3" fmla="*/ 12192000 w 12192000"/>
              <a:gd name="connsiteY3" fmla="*/ 617781 h 1007813"/>
              <a:gd name="connsiteX4" fmla="*/ 12192000 w 12192000"/>
              <a:gd name="connsiteY4" fmla="*/ 1007813 h 1007813"/>
              <a:gd name="connsiteX5" fmla="*/ 0 w 12192000"/>
              <a:gd name="connsiteY5" fmla="*/ 1007813 h 1007813"/>
              <a:gd name="connsiteX6" fmla="*/ 0 w 12192000"/>
              <a:gd name="connsiteY6" fmla="*/ 290180 h 1007813"/>
              <a:gd name="connsiteX7" fmla="*/ 85670 w 12192000"/>
              <a:gd name="connsiteY7" fmla="*/ 335425 h 1007813"/>
              <a:gd name="connsiteX8" fmla="*/ 1241214 w 12192000"/>
              <a:gd name="connsiteY8" fmla="*/ 674455 h 1007813"/>
              <a:gd name="connsiteX9" fmla="*/ 2984290 w 12192000"/>
              <a:gd name="connsiteY9" fmla="*/ 166455 h 1007813"/>
              <a:gd name="connsiteX10" fmla="*/ 5011421 w 12192000"/>
              <a:gd name="connsiteY10" fmla="*/ 661755 h 1007813"/>
              <a:gd name="connsiteX11" fmla="*/ 6741585 w 12192000"/>
              <a:gd name="connsiteY11" fmla="*/ 1356 h 1007813"/>
              <a:gd name="connsiteX12" fmla="*/ 6825497 w 12192000"/>
              <a:gd name="connsiteY12" fmla="*/ 1023 h 100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07813">
                <a:moveTo>
                  <a:pt x="6825497" y="1023"/>
                </a:moveTo>
                <a:cubicBezTo>
                  <a:pt x="7205124" y="22645"/>
                  <a:pt x="7023259" y="380627"/>
                  <a:pt x="7968193" y="496655"/>
                </a:cubicBezTo>
                <a:cubicBezTo>
                  <a:pt x="8850131" y="604948"/>
                  <a:pt x="10480927" y="346428"/>
                  <a:pt x="12098801" y="600901"/>
                </a:cubicBezTo>
                <a:lnTo>
                  <a:pt x="12192000" y="617781"/>
                </a:lnTo>
                <a:lnTo>
                  <a:pt x="12192000" y="1007813"/>
                </a:lnTo>
                <a:lnTo>
                  <a:pt x="0" y="1007813"/>
                </a:lnTo>
                <a:lnTo>
                  <a:pt x="0" y="290180"/>
                </a:lnTo>
                <a:lnTo>
                  <a:pt x="85670" y="335425"/>
                </a:lnTo>
                <a:cubicBezTo>
                  <a:pt x="455418" y="521658"/>
                  <a:pt x="832882" y="671280"/>
                  <a:pt x="1241214" y="674455"/>
                </a:cubicBezTo>
                <a:cubicBezTo>
                  <a:pt x="1785657" y="678688"/>
                  <a:pt x="2355921" y="168572"/>
                  <a:pt x="2984290" y="166455"/>
                </a:cubicBezTo>
                <a:cubicBezTo>
                  <a:pt x="3612658" y="164338"/>
                  <a:pt x="4385207" y="689272"/>
                  <a:pt x="5011421" y="661755"/>
                </a:cubicBezTo>
                <a:cubicBezTo>
                  <a:pt x="5637638" y="634238"/>
                  <a:pt x="6248790" y="28872"/>
                  <a:pt x="6741585" y="1356"/>
                </a:cubicBezTo>
                <a:cubicBezTo>
                  <a:pt x="6772385" y="-365"/>
                  <a:pt x="6800189" y="-418"/>
                  <a:pt x="6825497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C7A1C94E-66D7-1F66-24A8-35F05280D9E3}"/>
              </a:ext>
            </a:extLst>
          </p:cNvPr>
          <p:cNvSpPr/>
          <p:nvPr/>
        </p:nvSpPr>
        <p:spPr>
          <a:xfrm>
            <a:off x="0" y="6135990"/>
            <a:ext cx="12192000" cy="820731"/>
          </a:xfrm>
          <a:custGeom>
            <a:avLst/>
            <a:gdLst>
              <a:gd name="connsiteX0" fmla="*/ 6825496 w 12192000"/>
              <a:gd name="connsiteY0" fmla="*/ 1023 h 820731"/>
              <a:gd name="connsiteX1" fmla="*/ 7968192 w 12192000"/>
              <a:gd name="connsiteY1" fmla="*/ 496655 h 820731"/>
              <a:gd name="connsiteX2" fmla="*/ 12098800 w 12192000"/>
              <a:gd name="connsiteY2" fmla="*/ 600901 h 820731"/>
              <a:gd name="connsiteX3" fmla="*/ 12192000 w 12192000"/>
              <a:gd name="connsiteY3" fmla="*/ 617781 h 820731"/>
              <a:gd name="connsiteX4" fmla="*/ 12192000 w 12192000"/>
              <a:gd name="connsiteY4" fmla="*/ 820731 h 820731"/>
              <a:gd name="connsiteX5" fmla="*/ 0 w 12192000"/>
              <a:gd name="connsiteY5" fmla="*/ 820731 h 820731"/>
              <a:gd name="connsiteX6" fmla="*/ 0 w 12192000"/>
              <a:gd name="connsiteY6" fmla="*/ 290181 h 820731"/>
              <a:gd name="connsiteX7" fmla="*/ 85669 w 12192000"/>
              <a:gd name="connsiteY7" fmla="*/ 335425 h 820731"/>
              <a:gd name="connsiteX8" fmla="*/ 1241213 w 12192000"/>
              <a:gd name="connsiteY8" fmla="*/ 674455 h 820731"/>
              <a:gd name="connsiteX9" fmla="*/ 2984289 w 12192000"/>
              <a:gd name="connsiteY9" fmla="*/ 166455 h 820731"/>
              <a:gd name="connsiteX10" fmla="*/ 5011421 w 12192000"/>
              <a:gd name="connsiteY10" fmla="*/ 661755 h 820731"/>
              <a:gd name="connsiteX11" fmla="*/ 6741584 w 12192000"/>
              <a:gd name="connsiteY11" fmla="*/ 1355 h 820731"/>
              <a:gd name="connsiteX12" fmla="*/ 6825496 w 12192000"/>
              <a:gd name="connsiteY12" fmla="*/ 1023 h 82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820731">
                <a:moveTo>
                  <a:pt x="6825496" y="1023"/>
                </a:moveTo>
                <a:cubicBezTo>
                  <a:pt x="7205123" y="22646"/>
                  <a:pt x="7023258" y="380627"/>
                  <a:pt x="7968192" y="496655"/>
                </a:cubicBezTo>
                <a:cubicBezTo>
                  <a:pt x="8850130" y="604948"/>
                  <a:pt x="10480926" y="346428"/>
                  <a:pt x="12098800" y="600901"/>
                </a:cubicBezTo>
                <a:lnTo>
                  <a:pt x="12192000" y="617781"/>
                </a:lnTo>
                <a:lnTo>
                  <a:pt x="12192000" y="820731"/>
                </a:lnTo>
                <a:lnTo>
                  <a:pt x="0" y="820731"/>
                </a:lnTo>
                <a:lnTo>
                  <a:pt x="0" y="290181"/>
                </a:lnTo>
                <a:lnTo>
                  <a:pt x="85669" y="335425"/>
                </a:lnTo>
                <a:cubicBezTo>
                  <a:pt x="455417" y="521658"/>
                  <a:pt x="832881" y="671280"/>
                  <a:pt x="1241213" y="674455"/>
                </a:cubicBezTo>
                <a:cubicBezTo>
                  <a:pt x="1785656" y="678688"/>
                  <a:pt x="2355920" y="168572"/>
                  <a:pt x="2984289" y="166455"/>
                </a:cubicBezTo>
                <a:cubicBezTo>
                  <a:pt x="3612657" y="164339"/>
                  <a:pt x="4385206" y="689272"/>
                  <a:pt x="5011421" y="661755"/>
                </a:cubicBezTo>
                <a:cubicBezTo>
                  <a:pt x="5637637" y="634238"/>
                  <a:pt x="6248789" y="28872"/>
                  <a:pt x="6741584" y="1355"/>
                </a:cubicBezTo>
                <a:cubicBezTo>
                  <a:pt x="6772384" y="-365"/>
                  <a:pt x="6800188" y="-418"/>
                  <a:pt x="682549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B0D65F3-3381-1E59-1B18-CFBF7568FAA6}"/>
              </a:ext>
            </a:extLst>
          </p:cNvPr>
          <p:cNvGrpSpPr/>
          <p:nvPr/>
        </p:nvGrpSpPr>
        <p:grpSpPr>
          <a:xfrm>
            <a:off x="1381301" y="2334045"/>
            <a:ext cx="3062795" cy="769441"/>
            <a:chOff x="976545" y="2414750"/>
            <a:chExt cx="3062795" cy="76944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CDE6CA4-C2AA-8D2E-1DB0-456BBB2FF9B4}"/>
                </a:ext>
              </a:extLst>
            </p:cNvPr>
            <p:cNvSpPr txBox="1"/>
            <p:nvPr/>
          </p:nvSpPr>
          <p:spPr>
            <a:xfrm>
              <a:off x="1143000" y="2414750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9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01</a:t>
              </a:r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DA41DBCD-CDA2-B47D-764A-8129FC9F61B9}"/>
                </a:ext>
              </a:extLst>
            </p:cNvPr>
            <p:cNvSpPr/>
            <p:nvPr/>
          </p:nvSpPr>
          <p:spPr>
            <a:xfrm>
              <a:off x="1958972" y="2715855"/>
              <a:ext cx="2080368" cy="288556"/>
            </a:xfrm>
            <a:prstGeom prst="parallelogram">
              <a:avLst>
                <a:gd name="adj" fmla="val 61919"/>
              </a:avLst>
            </a:prstGeom>
            <a:solidFill>
              <a:srgbClr val="F4D9D9">
                <a:alpha val="36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D8F43A06-DE06-3B56-0DA0-C263E7C4067B}"/>
                </a:ext>
              </a:extLst>
            </p:cNvPr>
            <p:cNvSpPr/>
            <p:nvPr/>
          </p:nvSpPr>
          <p:spPr>
            <a:xfrm>
              <a:off x="976545" y="2728803"/>
              <a:ext cx="2796465" cy="425541"/>
            </a:xfrm>
            <a:prstGeom prst="parallelogram">
              <a:avLst>
                <a:gd name="adj" fmla="val 61919"/>
              </a:avLst>
            </a:prstGeom>
            <a:noFill/>
            <a:ln w="25400">
              <a:gradFill>
                <a:gsLst>
                  <a:gs pos="100000">
                    <a:srgbClr val="F4D9D9">
                      <a:alpha val="40000"/>
                    </a:srgb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E79DA43-2E42-B1DE-62B2-98DDE4C37342}"/>
                </a:ext>
              </a:extLst>
            </p:cNvPr>
            <p:cNvSpPr txBox="1"/>
            <p:nvPr/>
          </p:nvSpPr>
          <p:spPr>
            <a:xfrm>
              <a:off x="2345567" y="2543954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公司与团队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AF4F5865-1C5C-F896-6506-7F9E23727A7E}"/>
              </a:ext>
            </a:extLst>
          </p:cNvPr>
          <p:cNvGrpSpPr/>
          <p:nvPr/>
        </p:nvGrpSpPr>
        <p:grpSpPr>
          <a:xfrm>
            <a:off x="4530901" y="2334045"/>
            <a:ext cx="3062795" cy="769441"/>
            <a:chOff x="976545" y="2414750"/>
            <a:chExt cx="3062795" cy="769441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7CC6569-48BD-4DDD-DFFF-62839F5435E3}"/>
                </a:ext>
              </a:extLst>
            </p:cNvPr>
            <p:cNvSpPr txBox="1"/>
            <p:nvPr/>
          </p:nvSpPr>
          <p:spPr>
            <a:xfrm>
              <a:off x="1143000" y="2414750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9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02</a:t>
              </a:r>
            </a:p>
          </p:txBody>
        </p:sp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AC7FA75B-9DD5-61E1-3CBB-850D63DD68E0}"/>
                </a:ext>
              </a:extLst>
            </p:cNvPr>
            <p:cNvSpPr/>
            <p:nvPr/>
          </p:nvSpPr>
          <p:spPr>
            <a:xfrm>
              <a:off x="1958972" y="2715855"/>
              <a:ext cx="2080368" cy="288556"/>
            </a:xfrm>
            <a:prstGeom prst="parallelogram">
              <a:avLst>
                <a:gd name="adj" fmla="val 61919"/>
              </a:avLst>
            </a:prstGeom>
            <a:solidFill>
              <a:srgbClr val="F4D9D9">
                <a:alpha val="36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id="{D9780B48-2C4E-4817-3B71-F464D3FEB44D}"/>
                </a:ext>
              </a:extLst>
            </p:cNvPr>
            <p:cNvSpPr/>
            <p:nvPr/>
          </p:nvSpPr>
          <p:spPr>
            <a:xfrm>
              <a:off x="976545" y="2728803"/>
              <a:ext cx="2796465" cy="425541"/>
            </a:xfrm>
            <a:prstGeom prst="parallelogram">
              <a:avLst>
                <a:gd name="adj" fmla="val 61919"/>
              </a:avLst>
            </a:prstGeom>
            <a:noFill/>
            <a:ln w="25400">
              <a:gradFill>
                <a:gsLst>
                  <a:gs pos="100000">
                    <a:srgbClr val="F4D9D9">
                      <a:alpha val="40000"/>
                    </a:srgb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C34DAC03-9C3B-AAD6-8867-2FB3A03ADD20}"/>
                </a:ext>
              </a:extLst>
            </p:cNvPr>
            <p:cNvSpPr txBox="1"/>
            <p:nvPr/>
          </p:nvSpPr>
          <p:spPr>
            <a:xfrm>
              <a:off x="2482165" y="254395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项目介绍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312FF272-ABAD-F132-5EA5-94DF167EDD62}"/>
              </a:ext>
            </a:extLst>
          </p:cNvPr>
          <p:cNvGrpSpPr/>
          <p:nvPr/>
        </p:nvGrpSpPr>
        <p:grpSpPr>
          <a:xfrm>
            <a:off x="7680501" y="2334045"/>
            <a:ext cx="3062795" cy="769441"/>
            <a:chOff x="976545" y="2414750"/>
            <a:chExt cx="3062795" cy="769441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4EF54728-FB1A-00A6-4A3F-9A85F9A66CC3}"/>
                </a:ext>
              </a:extLst>
            </p:cNvPr>
            <p:cNvSpPr txBox="1"/>
            <p:nvPr/>
          </p:nvSpPr>
          <p:spPr>
            <a:xfrm>
              <a:off x="1143000" y="2414750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9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03</a:t>
              </a:r>
            </a:p>
          </p:txBody>
        </p:sp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2B26E83A-537B-60C0-5D93-8EB96544C368}"/>
                </a:ext>
              </a:extLst>
            </p:cNvPr>
            <p:cNvSpPr/>
            <p:nvPr/>
          </p:nvSpPr>
          <p:spPr>
            <a:xfrm>
              <a:off x="1958972" y="2715855"/>
              <a:ext cx="2080368" cy="288556"/>
            </a:xfrm>
            <a:prstGeom prst="parallelogram">
              <a:avLst>
                <a:gd name="adj" fmla="val 61919"/>
              </a:avLst>
            </a:prstGeom>
            <a:solidFill>
              <a:srgbClr val="F4D9D9">
                <a:alpha val="36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1533919F-E39A-7C18-2CA5-0B5FCC3D55D6}"/>
                </a:ext>
              </a:extLst>
            </p:cNvPr>
            <p:cNvSpPr/>
            <p:nvPr/>
          </p:nvSpPr>
          <p:spPr>
            <a:xfrm>
              <a:off x="976545" y="2728803"/>
              <a:ext cx="2796465" cy="425541"/>
            </a:xfrm>
            <a:prstGeom prst="parallelogram">
              <a:avLst>
                <a:gd name="adj" fmla="val 61919"/>
              </a:avLst>
            </a:prstGeom>
            <a:noFill/>
            <a:ln w="25400">
              <a:gradFill>
                <a:gsLst>
                  <a:gs pos="100000">
                    <a:srgbClr val="F4D9D9">
                      <a:alpha val="40000"/>
                    </a:srgb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A575E235-17FC-8DD0-BD31-AE9489974343}"/>
                </a:ext>
              </a:extLst>
            </p:cNvPr>
            <p:cNvSpPr txBox="1"/>
            <p:nvPr/>
          </p:nvSpPr>
          <p:spPr>
            <a:xfrm>
              <a:off x="2337757" y="2543954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产品与运营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E02CC9A6-B9E3-B06B-03DC-99F8296AEAA4}"/>
              </a:ext>
            </a:extLst>
          </p:cNvPr>
          <p:cNvGrpSpPr/>
          <p:nvPr/>
        </p:nvGrpSpPr>
        <p:grpSpPr>
          <a:xfrm>
            <a:off x="2912698" y="3527721"/>
            <a:ext cx="3062795" cy="769441"/>
            <a:chOff x="976545" y="2414750"/>
            <a:chExt cx="3062795" cy="769441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EC44C37A-487F-8A46-AB65-E3E50C7D3DFC}"/>
                </a:ext>
              </a:extLst>
            </p:cNvPr>
            <p:cNvSpPr txBox="1"/>
            <p:nvPr/>
          </p:nvSpPr>
          <p:spPr>
            <a:xfrm>
              <a:off x="1143000" y="2414750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9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04</a:t>
              </a:r>
            </a:p>
          </p:txBody>
        </p:sp>
        <p:sp>
          <p:nvSpPr>
            <p:cNvPr id="87" name="平行四边形 86">
              <a:extLst>
                <a:ext uri="{FF2B5EF4-FFF2-40B4-BE49-F238E27FC236}">
                  <a16:creationId xmlns:a16="http://schemas.microsoft.com/office/drawing/2014/main" id="{4842142E-B18B-D734-2D72-C96BD770FF74}"/>
                </a:ext>
              </a:extLst>
            </p:cNvPr>
            <p:cNvSpPr/>
            <p:nvPr/>
          </p:nvSpPr>
          <p:spPr>
            <a:xfrm>
              <a:off x="1958972" y="2715855"/>
              <a:ext cx="2080368" cy="288556"/>
            </a:xfrm>
            <a:prstGeom prst="parallelogram">
              <a:avLst>
                <a:gd name="adj" fmla="val 61919"/>
              </a:avLst>
            </a:prstGeom>
            <a:solidFill>
              <a:srgbClr val="F4D9D9">
                <a:alpha val="36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88" name="平行四边形 87">
              <a:extLst>
                <a:ext uri="{FF2B5EF4-FFF2-40B4-BE49-F238E27FC236}">
                  <a16:creationId xmlns:a16="http://schemas.microsoft.com/office/drawing/2014/main" id="{2190C825-DD9A-F484-3A09-D8D92EAAAE91}"/>
                </a:ext>
              </a:extLst>
            </p:cNvPr>
            <p:cNvSpPr/>
            <p:nvPr/>
          </p:nvSpPr>
          <p:spPr>
            <a:xfrm>
              <a:off x="976545" y="2728803"/>
              <a:ext cx="2796465" cy="425541"/>
            </a:xfrm>
            <a:prstGeom prst="parallelogram">
              <a:avLst>
                <a:gd name="adj" fmla="val 61919"/>
              </a:avLst>
            </a:prstGeom>
            <a:noFill/>
            <a:ln w="25400">
              <a:gradFill>
                <a:gsLst>
                  <a:gs pos="100000">
                    <a:srgbClr val="F4D9D9">
                      <a:alpha val="40000"/>
                    </a:srgb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CFD2A7C-A661-1B8A-BA86-9822A9306B6B}"/>
                </a:ext>
              </a:extLst>
            </p:cNvPr>
            <p:cNvSpPr txBox="1"/>
            <p:nvPr/>
          </p:nvSpPr>
          <p:spPr>
            <a:xfrm>
              <a:off x="2451570" y="254395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发展前景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2288A06B-E432-62CD-70F2-BEF55ABBDF47}"/>
              </a:ext>
            </a:extLst>
          </p:cNvPr>
          <p:cNvGrpSpPr/>
          <p:nvPr/>
        </p:nvGrpSpPr>
        <p:grpSpPr>
          <a:xfrm>
            <a:off x="6062298" y="3527721"/>
            <a:ext cx="3062795" cy="769441"/>
            <a:chOff x="976545" y="2414750"/>
            <a:chExt cx="3062795" cy="769441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1975D97D-A468-0FEB-82AD-E9762665E2F8}"/>
                </a:ext>
              </a:extLst>
            </p:cNvPr>
            <p:cNvSpPr txBox="1"/>
            <p:nvPr/>
          </p:nvSpPr>
          <p:spPr>
            <a:xfrm>
              <a:off x="1143000" y="2414750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9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05</a:t>
              </a:r>
            </a:p>
          </p:txBody>
        </p:sp>
        <p:sp>
          <p:nvSpPr>
            <p:cNvPr id="92" name="平行四边形 91">
              <a:extLst>
                <a:ext uri="{FF2B5EF4-FFF2-40B4-BE49-F238E27FC236}">
                  <a16:creationId xmlns:a16="http://schemas.microsoft.com/office/drawing/2014/main" id="{2F802120-9BB5-7DB6-7115-1DBA1997AA5D}"/>
                </a:ext>
              </a:extLst>
            </p:cNvPr>
            <p:cNvSpPr/>
            <p:nvPr/>
          </p:nvSpPr>
          <p:spPr>
            <a:xfrm>
              <a:off x="1958972" y="2715855"/>
              <a:ext cx="2080368" cy="288556"/>
            </a:xfrm>
            <a:prstGeom prst="parallelogram">
              <a:avLst>
                <a:gd name="adj" fmla="val 61919"/>
              </a:avLst>
            </a:prstGeom>
            <a:solidFill>
              <a:srgbClr val="F4D9D9">
                <a:alpha val="36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93" name="平行四边形 92">
              <a:extLst>
                <a:ext uri="{FF2B5EF4-FFF2-40B4-BE49-F238E27FC236}">
                  <a16:creationId xmlns:a16="http://schemas.microsoft.com/office/drawing/2014/main" id="{31D7DDD7-8A50-E91D-165F-74EF13D7F844}"/>
                </a:ext>
              </a:extLst>
            </p:cNvPr>
            <p:cNvSpPr/>
            <p:nvPr/>
          </p:nvSpPr>
          <p:spPr>
            <a:xfrm>
              <a:off x="976545" y="2728803"/>
              <a:ext cx="2796465" cy="425541"/>
            </a:xfrm>
            <a:prstGeom prst="parallelogram">
              <a:avLst>
                <a:gd name="adj" fmla="val 61919"/>
              </a:avLst>
            </a:prstGeom>
            <a:noFill/>
            <a:ln w="25400">
              <a:gradFill>
                <a:gsLst>
                  <a:gs pos="100000">
                    <a:srgbClr val="F4D9D9">
                      <a:alpha val="40000"/>
                    </a:srgb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5C7DB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413D96E5-FD40-E49E-BDFF-EC4E9B520758}"/>
                </a:ext>
              </a:extLst>
            </p:cNvPr>
            <p:cNvSpPr txBox="1"/>
            <p:nvPr/>
          </p:nvSpPr>
          <p:spPr>
            <a:xfrm>
              <a:off x="2333898" y="2543954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财务与融资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73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945821" y="27991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发展前景</a:t>
            </a:r>
          </a:p>
        </p:txBody>
      </p:sp>
      <p:pic>
        <p:nvPicPr>
          <p:cNvPr id="2" name="图片占位符 34">
            <a:extLst>
              <a:ext uri="{FF2B5EF4-FFF2-40B4-BE49-F238E27FC236}">
                <a16:creationId xmlns:a16="http://schemas.microsoft.com/office/drawing/2014/main" id="{D82061E7-832F-5260-50BF-17CEDEE530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8318" y="1885044"/>
            <a:ext cx="3034838" cy="2088470"/>
          </a:xfrm>
          <a:prstGeom prst="rect">
            <a:avLst/>
          </a:prstGeom>
        </p:spPr>
      </p:pic>
      <p:pic>
        <p:nvPicPr>
          <p:cNvPr id="5" name="图片占位符 36">
            <a:extLst>
              <a:ext uri="{FF2B5EF4-FFF2-40B4-BE49-F238E27FC236}">
                <a16:creationId xmlns:a16="http://schemas.microsoft.com/office/drawing/2014/main" id="{F785B141-A234-B37A-596C-FAB8EC879D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9141" y="1885044"/>
            <a:ext cx="3069600" cy="2088470"/>
          </a:xfrm>
          <a:prstGeom prst="rect">
            <a:avLst/>
          </a:prstGeom>
        </p:spPr>
      </p:pic>
      <p:pic>
        <p:nvPicPr>
          <p:cNvPr id="6" name="图片占位符 38">
            <a:extLst>
              <a:ext uri="{FF2B5EF4-FFF2-40B4-BE49-F238E27FC236}">
                <a16:creationId xmlns:a16="http://schemas.microsoft.com/office/drawing/2014/main" id="{096EF0F0-4257-764A-D0F6-410FFF0F9B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0341" y="1885044"/>
            <a:ext cx="3034836" cy="2088470"/>
          </a:xfrm>
          <a:prstGeom prst="rect">
            <a:avLst/>
          </a:prstGeom>
        </p:spPr>
      </p:pic>
      <p:sp>
        <p:nvSpPr>
          <p:cNvPr id="7" name="等腰三角形 6">
            <a:extLst>
              <a:ext uri="{FF2B5EF4-FFF2-40B4-BE49-F238E27FC236}">
                <a16:creationId xmlns:a16="http://schemas.microsoft.com/office/drawing/2014/main" id="{3B0299F4-F94E-0BD1-8667-4C24AADF2C23}"/>
              </a:ext>
            </a:extLst>
          </p:cNvPr>
          <p:cNvSpPr/>
          <p:nvPr/>
        </p:nvSpPr>
        <p:spPr>
          <a:xfrm rot="5400000">
            <a:off x="1119188" y="1885043"/>
            <a:ext cx="827314" cy="827314"/>
          </a:xfrm>
          <a:prstGeom prst="triangle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9059BE93-ACBF-6499-57AE-D7C6F5F4C3B2}"/>
              </a:ext>
            </a:extLst>
          </p:cNvPr>
          <p:cNvSpPr/>
          <p:nvPr/>
        </p:nvSpPr>
        <p:spPr>
          <a:xfrm rot="5400000">
            <a:off x="4576124" y="1885043"/>
            <a:ext cx="827314" cy="827314"/>
          </a:xfrm>
          <a:prstGeom prst="triangle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42E5ABD9-BA04-4716-AF24-9ACA39C3B7E2}"/>
              </a:ext>
            </a:extLst>
          </p:cNvPr>
          <p:cNvSpPr/>
          <p:nvPr/>
        </p:nvSpPr>
        <p:spPr>
          <a:xfrm rot="5400000">
            <a:off x="8033060" y="1885043"/>
            <a:ext cx="827314" cy="827314"/>
          </a:xfrm>
          <a:prstGeom prst="triangle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CA7D5F8-C7BC-5502-621F-034C9AFD06C4}"/>
              </a:ext>
            </a:extLst>
          </p:cNvPr>
          <p:cNvSpPr txBox="1"/>
          <p:nvPr/>
        </p:nvSpPr>
        <p:spPr>
          <a:xfrm>
            <a:off x="1169960" y="19307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C7DB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5C7DB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B036B3-D3D5-11A2-53A3-2720A1CEC83B}"/>
              </a:ext>
            </a:extLst>
          </p:cNvPr>
          <p:cNvSpPr txBox="1"/>
          <p:nvPr/>
        </p:nvSpPr>
        <p:spPr>
          <a:xfrm>
            <a:off x="4621844" y="19307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C7DB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5C7DB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6DBB88-8DDF-F69F-EF1C-D335FCD0B028}"/>
              </a:ext>
            </a:extLst>
          </p:cNvPr>
          <p:cNvSpPr txBox="1"/>
          <p:nvPr/>
        </p:nvSpPr>
        <p:spPr>
          <a:xfrm>
            <a:off x="8088968" y="19307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C7DB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5C7DB1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9836881-37AE-B0DD-4E92-DCB52711BF6C}"/>
              </a:ext>
            </a:extLst>
          </p:cNvPr>
          <p:cNvGrpSpPr/>
          <p:nvPr/>
        </p:nvGrpSpPr>
        <p:grpSpPr>
          <a:xfrm>
            <a:off x="2677164" y="3635149"/>
            <a:ext cx="1479241" cy="338137"/>
            <a:chOff x="2677164" y="3825649"/>
            <a:chExt cx="1479241" cy="33813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F600123-47BA-D1B3-2C01-E106C1C21761}"/>
                </a:ext>
              </a:extLst>
            </p:cNvPr>
            <p:cNvSpPr/>
            <p:nvPr/>
          </p:nvSpPr>
          <p:spPr>
            <a:xfrm>
              <a:off x="2677164" y="3825649"/>
              <a:ext cx="1479241" cy="338137"/>
            </a:xfrm>
            <a:prstGeom prst="rect">
              <a:avLst/>
            </a:prstGeom>
            <a:solidFill>
              <a:srgbClr val="5C7D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F1C7D30-7010-95B9-2075-8DB297FD0ACB}"/>
                </a:ext>
              </a:extLst>
            </p:cNvPr>
            <p:cNvSpPr txBox="1"/>
            <p:nvPr/>
          </p:nvSpPr>
          <p:spPr>
            <a:xfrm>
              <a:off x="2791868" y="384428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C1EA690-456A-3472-F6C1-23D96FC47320}"/>
              </a:ext>
            </a:extLst>
          </p:cNvPr>
          <p:cNvGrpSpPr/>
          <p:nvPr/>
        </p:nvGrpSpPr>
        <p:grpSpPr>
          <a:xfrm>
            <a:off x="6159500" y="3635149"/>
            <a:ext cx="1479241" cy="338137"/>
            <a:chOff x="2677164" y="3825649"/>
            <a:chExt cx="1479241" cy="338137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139490B-A279-A0E5-53EF-0773D76A4E06}"/>
                </a:ext>
              </a:extLst>
            </p:cNvPr>
            <p:cNvSpPr/>
            <p:nvPr/>
          </p:nvSpPr>
          <p:spPr>
            <a:xfrm>
              <a:off x="2677164" y="3825649"/>
              <a:ext cx="1479241" cy="338137"/>
            </a:xfrm>
            <a:prstGeom prst="rect">
              <a:avLst/>
            </a:prstGeom>
            <a:solidFill>
              <a:srgbClr val="5C7D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494F1A9-00FE-9529-C3A8-90F5CDA6BF17}"/>
                </a:ext>
              </a:extLst>
            </p:cNvPr>
            <p:cNvSpPr txBox="1"/>
            <p:nvPr/>
          </p:nvSpPr>
          <p:spPr>
            <a:xfrm>
              <a:off x="2791868" y="384428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9C24827-E236-9D5E-DB21-B61A658180A2}"/>
              </a:ext>
            </a:extLst>
          </p:cNvPr>
          <p:cNvGrpSpPr/>
          <p:nvPr/>
        </p:nvGrpSpPr>
        <p:grpSpPr>
          <a:xfrm>
            <a:off x="9641836" y="3635149"/>
            <a:ext cx="1479241" cy="338137"/>
            <a:chOff x="2677164" y="3825649"/>
            <a:chExt cx="1479241" cy="338137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CCDDC11E-9AD0-3A2E-D53B-896DF0CF6835}"/>
                </a:ext>
              </a:extLst>
            </p:cNvPr>
            <p:cNvSpPr/>
            <p:nvPr/>
          </p:nvSpPr>
          <p:spPr>
            <a:xfrm>
              <a:off x="2677164" y="3825649"/>
              <a:ext cx="1479241" cy="338137"/>
            </a:xfrm>
            <a:prstGeom prst="rect">
              <a:avLst/>
            </a:prstGeom>
            <a:solidFill>
              <a:srgbClr val="5C7D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5BDD4DC-2E8B-AB93-B5AF-96F3CD29DE88}"/>
                </a:ext>
              </a:extLst>
            </p:cNvPr>
            <p:cNvSpPr txBox="1"/>
            <p:nvPr/>
          </p:nvSpPr>
          <p:spPr>
            <a:xfrm>
              <a:off x="2791868" y="384428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8CC005B-C399-FEC0-9CD6-FF06F8FDBF5B}"/>
              </a:ext>
            </a:extLst>
          </p:cNvPr>
          <p:cNvGrpSpPr/>
          <p:nvPr/>
        </p:nvGrpSpPr>
        <p:grpSpPr>
          <a:xfrm>
            <a:off x="1032610" y="4375930"/>
            <a:ext cx="2621721" cy="752974"/>
            <a:chOff x="4867481" y="1349141"/>
            <a:chExt cx="2621721" cy="752974"/>
          </a:xfrm>
        </p:grpSpPr>
        <p:sp>
          <p:nvSpPr>
            <p:cNvPr id="27" name="文本框 7">
              <a:extLst>
                <a:ext uri="{FF2B5EF4-FFF2-40B4-BE49-F238E27FC236}">
                  <a16:creationId xmlns:a16="http://schemas.microsoft.com/office/drawing/2014/main" id="{1EB0BF71-196F-CD7A-93E2-5C8F74CCD9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C5F4A28-0361-40E5-2004-37000764B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FA10105-173D-23C8-A8D8-3DD334A8FA6D}"/>
              </a:ext>
            </a:extLst>
          </p:cNvPr>
          <p:cNvGrpSpPr/>
          <p:nvPr/>
        </p:nvGrpSpPr>
        <p:grpSpPr>
          <a:xfrm>
            <a:off x="4480241" y="4375930"/>
            <a:ext cx="2621721" cy="752974"/>
            <a:chOff x="4867481" y="1349141"/>
            <a:chExt cx="2621721" cy="752974"/>
          </a:xfrm>
        </p:grpSpPr>
        <p:sp>
          <p:nvSpPr>
            <p:cNvPr id="30" name="文本框 7">
              <a:extLst>
                <a:ext uri="{FF2B5EF4-FFF2-40B4-BE49-F238E27FC236}">
                  <a16:creationId xmlns:a16="http://schemas.microsoft.com/office/drawing/2014/main" id="{7A35AF47-C35F-9DDC-B654-A936F206FC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526DE5F-3183-18F9-7E1E-C15F2856FA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7885214-1111-44CF-44AC-BA8FD5A82909}"/>
              </a:ext>
            </a:extLst>
          </p:cNvPr>
          <p:cNvGrpSpPr/>
          <p:nvPr/>
        </p:nvGrpSpPr>
        <p:grpSpPr>
          <a:xfrm>
            <a:off x="7909241" y="4375930"/>
            <a:ext cx="2621721" cy="752974"/>
            <a:chOff x="4867481" y="1349141"/>
            <a:chExt cx="2621721" cy="752974"/>
          </a:xfrm>
        </p:grpSpPr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id="{1C3D4428-8666-233A-E752-B3D7E135BD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F893182-AF31-151E-5A3F-31F64CAC0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71290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945821" y="27991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发展前景</a:t>
            </a:r>
          </a:p>
        </p:txBody>
      </p:sp>
      <p:sp>
        <p:nvSpPr>
          <p:cNvPr id="2" name="Freeform 923">
            <a:extLst>
              <a:ext uri="{FF2B5EF4-FFF2-40B4-BE49-F238E27FC236}">
                <a16:creationId xmlns:a16="http://schemas.microsoft.com/office/drawing/2014/main" id="{66CAAE28-6B4D-D05A-9FE9-B7DD95E66929}"/>
              </a:ext>
            </a:extLst>
          </p:cNvPr>
          <p:cNvSpPr>
            <a:spLocks/>
          </p:cNvSpPr>
          <p:nvPr/>
        </p:nvSpPr>
        <p:spPr bwMode="auto">
          <a:xfrm flipH="1">
            <a:off x="6401378" y="1085148"/>
            <a:ext cx="5071219" cy="2553079"/>
          </a:xfrm>
          <a:custGeom>
            <a:avLst/>
            <a:gdLst>
              <a:gd name="T0" fmla="*/ 106 w 213"/>
              <a:gd name="T1" fmla="*/ 0 h 107"/>
              <a:gd name="T2" fmla="*/ 0 w 213"/>
              <a:gd name="T3" fmla="*/ 107 h 107"/>
              <a:gd name="T4" fmla="*/ 213 w 213"/>
              <a:gd name="T5" fmla="*/ 107 h 107"/>
              <a:gd name="T6" fmla="*/ 106 w 213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3" h="107">
                <a:moveTo>
                  <a:pt x="106" y="0"/>
                </a:moveTo>
                <a:cubicBezTo>
                  <a:pt x="48" y="0"/>
                  <a:pt x="0" y="48"/>
                  <a:pt x="0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48"/>
                  <a:pt x="165" y="0"/>
                  <a:pt x="10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5" name="Freeform 924">
            <a:extLst>
              <a:ext uri="{FF2B5EF4-FFF2-40B4-BE49-F238E27FC236}">
                <a16:creationId xmlns:a16="http://schemas.microsoft.com/office/drawing/2014/main" id="{1E42AF94-062E-E8F9-B023-22C554F3ED2E}"/>
              </a:ext>
            </a:extLst>
          </p:cNvPr>
          <p:cNvSpPr>
            <a:spLocks/>
          </p:cNvSpPr>
          <p:nvPr/>
        </p:nvSpPr>
        <p:spPr bwMode="auto">
          <a:xfrm flipH="1">
            <a:off x="2525375" y="1706533"/>
            <a:ext cx="3876003" cy="1931695"/>
          </a:xfrm>
          <a:custGeom>
            <a:avLst/>
            <a:gdLst>
              <a:gd name="T0" fmla="*/ 81 w 163"/>
              <a:gd name="T1" fmla="*/ 0 h 81"/>
              <a:gd name="T2" fmla="*/ 0 w 163"/>
              <a:gd name="T3" fmla="*/ 81 h 81"/>
              <a:gd name="T4" fmla="*/ 163 w 163"/>
              <a:gd name="T5" fmla="*/ 81 h 81"/>
              <a:gd name="T6" fmla="*/ 81 w 163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81">
                <a:moveTo>
                  <a:pt x="81" y="0"/>
                </a:moveTo>
                <a:cubicBezTo>
                  <a:pt x="37" y="0"/>
                  <a:pt x="0" y="36"/>
                  <a:pt x="0" y="81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2" y="36"/>
                  <a:pt x="126" y="0"/>
                  <a:pt x="8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6" name="Freeform 925">
            <a:extLst>
              <a:ext uri="{FF2B5EF4-FFF2-40B4-BE49-F238E27FC236}">
                <a16:creationId xmlns:a16="http://schemas.microsoft.com/office/drawing/2014/main" id="{E30A06EA-8344-F990-E527-44AC45C9CF1A}"/>
              </a:ext>
            </a:extLst>
          </p:cNvPr>
          <p:cNvSpPr>
            <a:spLocks/>
          </p:cNvSpPr>
          <p:nvPr/>
        </p:nvSpPr>
        <p:spPr bwMode="auto">
          <a:xfrm flipH="1">
            <a:off x="526600" y="2638609"/>
            <a:ext cx="1998774" cy="999618"/>
          </a:xfrm>
          <a:custGeom>
            <a:avLst/>
            <a:gdLst>
              <a:gd name="T0" fmla="*/ 42 w 84"/>
              <a:gd name="T1" fmla="*/ 0 h 42"/>
              <a:gd name="T2" fmla="*/ 0 w 84"/>
              <a:gd name="T3" fmla="*/ 42 h 42"/>
              <a:gd name="T4" fmla="*/ 84 w 84"/>
              <a:gd name="T5" fmla="*/ 42 h 42"/>
              <a:gd name="T6" fmla="*/ 42 w 84"/>
              <a:gd name="T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2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EF620BAE-109B-10D3-D87F-703AF7C322CB}"/>
              </a:ext>
            </a:extLst>
          </p:cNvPr>
          <p:cNvSpPr txBox="1"/>
          <p:nvPr/>
        </p:nvSpPr>
        <p:spPr>
          <a:xfrm flipH="1">
            <a:off x="7839794" y="1979315"/>
            <a:ext cx="2206688" cy="135421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8000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28%</a:t>
            </a:r>
            <a:endParaRPr lang="zh-CN" altLang="en-US" sz="8000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6">
            <a:extLst>
              <a:ext uri="{FF2B5EF4-FFF2-40B4-BE49-F238E27FC236}">
                <a16:creationId xmlns:a16="http://schemas.microsoft.com/office/drawing/2014/main" id="{E2D1E763-A1FA-3C89-58C9-5E46727672A9}"/>
              </a:ext>
            </a:extLst>
          </p:cNvPr>
          <p:cNvSpPr txBox="1"/>
          <p:nvPr/>
        </p:nvSpPr>
        <p:spPr>
          <a:xfrm flipH="1">
            <a:off x="3537577" y="2307299"/>
            <a:ext cx="1863646" cy="113876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6600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18%</a:t>
            </a:r>
            <a:endParaRPr lang="zh-CN" altLang="en-US" sz="6600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" name="文本框 7">
            <a:extLst>
              <a:ext uri="{FF2B5EF4-FFF2-40B4-BE49-F238E27FC236}">
                <a16:creationId xmlns:a16="http://schemas.microsoft.com/office/drawing/2014/main" id="{3BC143AB-35D2-0002-93AB-91DB3128A9B3}"/>
              </a:ext>
            </a:extLst>
          </p:cNvPr>
          <p:cNvSpPr txBox="1"/>
          <p:nvPr/>
        </p:nvSpPr>
        <p:spPr>
          <a:xfrm flipH="1">
            <a:off x="997967" y="2860192"/>
            <a:ext cx="933904" cy="73866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4000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8%</a:t>
            </a:r>
            <a:endParaRPr lang="zh-CN" altLang="en-US" sz="4000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858FA09A-7E12-0E47-1475-63459181FA4D}"/>
              </a:ext>
            </a:extLst>
          </p:cNvPr>
          <p:cNvSpPr/>
          <p:nvPr/>
        </p:nvSpPr>
        <p:spPr>
          <a:xfrm rot="242810" flipH="1">
            <a:off x="5760655" y="920154"/>
            <a:ext cx="3048679" cy="3049385"/>
          </a:xfrm>
          <a:prstGeom prst="arc">
            <a:avLst>
              <a:gd name="adj1" fmla="val 14583457"/>
              <a:gd name="adj2" fmla="val 20793166"/>
            </a:avLst>
          </a:prstGeom>
          <a:noFill/>
          <a:ln w="9525" cap="flat" cmpd="sng" algn="ctr">
            <a:solidFill>
              <a:srgbClr val="F4D9D9"/>
            </a:solidFill>
            <a:prstDash val="dash"/>
            <a:headEnd type="triangle"/>
            <a:tailEnd type="diamond"/>
          </a:ln>
          <a:effectLst/>
        </p:spPr>
        <p:txBody>
          <a:bodyPr lIns="121917" tIns="60958" rIns="121917" bIns="60958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B483B6B-64A6-231A-C752-8E6B593025A0}"/>
              </a:ext>
            </a:extLst>
          </p:cNvPr>
          <p:cNvCxnSpPr/>
          <p:nvPr/>
        </p:nvCxnSpPr>
        <p:spPr>
          <a:xfrm flipH="1">
            <a:off x="0" y="3638228"/>
            <a:ext cx="12192000" cy="0"/>
          </a:xfrm>
          <a:prstGeom prst="line">
            <a:avLst/>
          </a:prstGeom>
          <a:noFill/>
          <a:ln w="9525" cap="flat" cmpd="sng" algn="ctr">
            <a:solidFill>
              <a:srgbClr val="F4D9D9"/>
            </a:solidFill>
            <a:prstDash val="solid"/>
          </a:ln>
          <a:effectLst/>
        </p:spPr>
      </p:cxnSp>
      <p:sp>
        <p:nvSpPr>
          <p:cNvPr id="16" name="弧形 15">
            <a:extLst>
              <a:ext uri="{FF2B5EF4-FFF2-40B4-BE49-F238E27FC236}">
                <a16:creationId xmlns:a16="http://schemas.microsoft.com/office/drawing/2014/main" id="{F5BF6A10-D801-6694-7528-DD083F35A193}"/>
              </a:ext>
            </a:extLst>
          </p:cNvPr>
          <p:cNvSpPr/>
          <p:nvPr/>
        </p:nvSpPr>
        <p:spPr>
          <a:xfrm rot="242810" flipH="1">
            <a:off x="1604477" y="1595788"/>
            <a:ext cx="2561197" cy="2561790"/>
          </a:xfrm>
          <a:prstGeom prst="arc">
            <a:avLst>
              <a:gd name="adj1" fmla="val 14411218"/>
              <a:gd name="adj2" fmla="val 20793166"/>
            </a:avLst>
          </a:prstGeom>
          <a:noFill/>
          <a:ln w="9525" cap="flat" cmpd="sng" algn="ctr">
            <a:solidFill>
              <a:srgbClr val="F4D9D9"/>
            </a:solidFill>
            <a:prstDash val="dash"/>
            <a:headEnd type="triangle"/>
            <a:tailEnd type="diamond"/>
          </a:ln>
          <a:effectLst/>
        </p:spPr>
        <p:txBody>
          <a:bodyPr lIns="121917" tIns="60958" rIns="121917" bIns="60958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6C9AD60-19D6-5B0F-16DF-816E0194157E}"/>
              </a:ext>
            </a:extLst>
          </p:cNvPr>
          <p:cNvGrpSpPr/>
          <p:nvPr/>
        </p:nvGrpSpPr>
        <p:grpSpPr>
          <a:xfrm>
            <a:off x="-47170" y="3830387"/>
            <a:ext cx="2621721" cy="752974"/>
            <a:chOff x="4867481" y="1349141"/>
            <a:chExt cx="2621721" cy="752974"/>
          </a:xfrm>
        </p:grpSpPr>
        <p:sp>
          <p:nvSpPr>
            <p:cNvPr id="18" name="文本框 7">
              <a:extLst>
                <a:ext uri="{FF2B5EF4-FFF2-40B4-BE49-F238E27FC236}">
                  <a16:creationId xmlns:a16="http://schemas.microsoft.com/office/drawing/2014/main" id="{7266408E-F60D-6F84-D3C3-D81D8EE307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09DE49E-AE48-0BA9-8218-5AED890AC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5F54D31-67B3-E200-A12E-5DEC589F2361}"/>
              </a:ext>
            </a:extLst>
          </p:cNvPr>
          <p:cNvGrpSpPr/>
          <p:nvPr/>
        </p:nvGrpSpPr>
        <p:grpSpPr>
          <a:xfrm>
            <a:off x="3779657" y="3830387"/>
            <a:ext cx="2621721" cy="752974"/>
            <a:chOff x="4867481" y="1349141"/>
            <a:chExt cx="2621721" cy="752974"/>
          </a:xfrm>
        </p:grpSpPr>
        <p:sp>
          <p:nvSpPr>
            <p:cNvPr id="21" name="文本框 7">
              <a:extLst>
                <a:ext uri="{FF2B5EF4-FFF2-40B4-BE49-F238E27FC236}">
                  <a16:creationId xmlns:a16="http://schemas.microsoft.com/office/drawing/2014/main" id="{4ED31F91-5B84-4565-6CFA-6AE157113F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0F89133-ACE9-1A18-EFFB-7C1B428F6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C934374-EEAA-F891-7754-E24D294D5BDA}"/>
              </a:ext>
            </a:extLst>
          </p:cNvPr>
          <p:cNvGrpSpPr/>
          <p:nvPr/>
        </p:nvGrpSpPr>
        <p:grpSpPr>
          <a:xfrm>
            <a:off x="8850876" y="3830387"/>
            <a:ext cx="2621721" cy="752974"/>
            <a:chOff x="4867481" y="1349141"/>
            <a:chExt cx="2621721" cy="752974"/>
          </a:xfrm>
        </p:grpSpPr>
        <p:sp>
          <p:nvSpPr>
            <p:cNvPr id="24" name="文本框 7">
              <a:extLst>
                <a:ext uri="{FF2B5EF4-FFF2-40B4-BE49-F238E27FC236}">
                  <a16:creationId xmlns:a16="http://schemas.microsoft.com/office/drawing/2014/main" id="{E69C6260-B83E-4CD1-075A-104535CC10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D2B04F1-3556-EB6A-BA7D-411A73B01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03953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945821" y="27991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发展前景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140C61-4972-9F64-EEF7-8FD3C95E2B98}"/>
              </a:ext>
            </a:extLst>
          </p:cNvPr>
          <p:cNvGrpSpPr/>
          <p:nvPr/>
        </p:nvGrpSpPr>
        <p:grpSpPr>
          <a:xfrm>
            <a:off x="3707235" y="2647402"/>
            <a:ext cx="4717277" cy="1196486"/>
            <a:chOff x="3707235" y="2841077"/>
            <a:chExt cx="4717277" cy="1196486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49E1010-DEAF-32E2-0669-2D6A219E46C2}"/>
                </a:ext>
              </a:extLst>
            </p:cNvPr>
            <p:cNvCxnSpPr/>
            <p:nvPr/>
          </p:nvCxnSpPr>
          <p:spPr>
            <a:xfrm>
              <a:off x="3707235" y="3740717"/>
              <a:ext cx="847725" cy="276209"/>
            </a:xfrm>
            <a:prstGeom prst="line">
              <a:avLst/>
            </a:prstGeom>
            <a:ln>
              <a:solidFill>
                <a:srgbClr val="F4D9D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C593707-BA09-D941-72CE-A10520E3971B}"/>
                </a:ext>
              </a:extLst>
            </p:cNvPr>
            <p:cNvCxnSpPr/>
            <p:nvPr/>
          </p:nvCxnSpPr>
          <p:spPr>
            <a:xfrm flipH="1">
              <a:off x="5723511" y="3720080"/>
              <a:ext cx="744978" cy="317483"/>
            </a:xfrm>
            <a:prstGeom prst="line">
              <a:avLst/>
            </a:prstGeom>
            <a:ln>
              <a:solidFill>
                <a:srgbClr val="F4D9D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05B4A00-F533-0C24-5A23-4BE91C652782}"/>
                </a:ext>
              </a:extLst>
            </p:cNvPr>
            <p:cNvCxnSpPr/>
            <p:nvPr/>
          </p:nvCxnSpPr>
          <p:spPr>
            <a:xfrm flipH="1">
              <a:off x="7679534" y="2841077"/>
              <a:ext cx="744978" cy="317483"/>
            </a:xfrm>
            <a:prstGeom prst="line">
              <a:avLst/>
            </a:prstGeom>
            <a:ln>
              <a:solidFill>
                <a:srgbClr val="F4D9D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燕尾形 17">
            <a:extLst>
              <a:ext uri="{FF2B5EF4-FFF2-40B4-BE49-F238E27FC236}">
                <a16:creationId xmlns:a16="http://schemas.microsoft.com/office/drawing/2014/main" id="{FDFB9F4B-18FD-E0BA-A6FD-715A94A47236}"/>
              </a:ext>
            </a:extLst>
          </p:cNvPr>
          <p:cNvSpPr/>
          <p:nvPr/>
        </p:nvSpPr>
        <p:spPr>
          <a:xfrm rot="1234549">
            <a:off x="4234201" y="3178652"/>
            <a:ext cx="182880" cy="175260"/>
          </a:xfrm>
          <a:prstGeom prst="chevr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9" name="燕尾形 18">
            <a:extLst>
              <a:ext uri="{FF2B5EF4-FFF2-40B4-BE49-F238E27FC236}">
                <a16:creationId xmlns:a16="http://schemas.microsoft.com/office/drawing/2014/main" id="{9184E4D1-6456-E86C-BC77-14A7C9B87BC5}"/>
              </a:ext>
            </a:extLst>
          </p:cNvPr>
          <p:cNvSpPr/>
          <p:nvPr/>
        </p:nvSpPr>
        <p:spPr>
          <a:xfrm rot="20150452">
            <a:off x="5853015" y="3292829"/>
            <a:ext cx="182880" cy="175260"/>
          </a:xfrm>
          <a:prstGeom prst="chevr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0" name="燕尾形 19">
            <a:extLst>
              <a:ext uri="{FF2B5EF4-FFF2-40B4-BE49-F238E27FC236}">
                <a16:creationId xmlns:a16="http://schemas.microsoft.com/office/drawing/2014/main" id="{C9D74D02-B194-607A-565D-C19706868148}"/>
              </a:ext>
            </a:extLst>
          </p:cNvPr>
          <p:cNvSpPr/>
          <p:nvPr/>
        </p:nvSpPr>
        <p:spPr>
          <a:xfrm rot="20150452">
            <a:off x="7853264" y="2451920"/>
            <a:ext cx="182880" cy="175260"/>
          </a:xfrm>
          <a:prstGeom prst="chevr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DC70CF0-7702-2240-5D85-CBD22D0CF79A}"/>
              </a:ext>
            </a:extLst>
          </p:cNvPr>
          <p:cNvSpPr/>
          <p:nvPr/>
        </p:nvSpPr>
        <p:spPr>
          <a:xfrm>
            <a:off x="2486024" y="2688676"/>
            <a:ext cx="1340045" cy="1155212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25" name="六边形 33">
            <a:extLst>
              <a:ext uri="{FF2B5EF4-FFF2-40B4-BE49-F238E27FC236}">
                <a16:creationId xmlns:a16="http://schemas.microsoft.com/office/drawing/2014/main" id="{27EEED80-B9D2-3C79-CF2F-B665EB24B99C}"/>
              </a:ext>
            </a:extLst>
          </p:cNvPr>
          <p:cNvSpPr/>
          <p:nvPr/>
        </p:nvSpPr>
        <p:spPr>
          <a:xfrm>
            <a:off x="2908245" y="3019617"/>
            <a:ext cx="495602" cy="493276"/>
          </a:xfrm>
          <a:custGeom>
            <a:avLst/>
            <a:gdLst>
              <a:gd name="connsiteX0" fmla="*/ 315609 w 338137"/>
              <a:gd name="connsiteY0" fmla="*/ 185737 h 336550"/>
              <a:gd name="connsiteX1" fmla="*/ 338137 w 338137"/>
              <a:gd name="connsiteY1" fmla="*/ 185737 h 336550"/>
              <a:gd name="connsiteX2" fmla="*/ 185737 w 338137"/>
              <a:gd name="connsiteY2" fmla="*/ 336550 h 336550"/>
              <a:gd name="connsiteX3" fmla="*/ 185737 w 338137"/>
              <a:gd name="connsiteY3" fmla="*/ 314256 h 336550"/>
              <a:gd name="connsiteX4" fmla="*/ 315609 w 338137"/>
              <a:gd name="connsiteY4" fmla="*/ 185737 h 336550"/>
              <a:gd name="connsiteX5" fmla="*/ 249042 w 338137"/>
              <a:gd name="connsiteY5" fmla="*/ 185737 h 336550"/>
              <a:gd name="connsiteX6" fmla="*/ 271462 w 338137"/>
              <a:gd name="connsiteY6" fmla="*/ 185737 h 336550"/>
              <a:gd name="connsiteX7" fmla="*/ 185737 w 338137"/>
              <a:gd name="connsiteY7" fmla="*/ 269875 h 336550"/>
              <a:gd name="connsiteX8" fmla="*/ 185737 w 338137"/>
              <a:gd name="connsiteY8" fmla="*/ 247870 h 336550"/>
              <a:gd name="connsiteX9" fmla="*/ 249042 w 338137"/>
              <a:gd name="connsiteY9" fmla="*/ 185737 h 336550"/>
              <a:gd name="connsiteX10" fmla="*/ 66675 w 338137"/>
              <a:gd name="connsiteY10" fmla="*/ 185737 h 336550"/>
              <a:gd name="connsiteX11" fmla="*/ 89095 w 338137"/>
              <a:gd name="connsiteY11" fmla="*/ 185737 h 336550"/>
              <a:gd name="connsiteX12" fmla="*/ 152400 w 338137"/>
              <a:gd name="connsiteY12" fmla="*/ 247870 h 336550"/>
              <a:gd name="connsiteX13" fmla="*/ 152400 w 338137"/>
              <a:gd name="connsiteY13" fmla="*/ 269875 h 336550"/>
              <a:gd name="connsiteX14" fmla="*/ 66675 w 338137"/>
              <a:gd name="connsiteY14" fmla="*/ 185737 h 336550"/>
              <a:gd name="connsiteX15" fmla="*/ 0 w 338137"/>
              <a:gd name="connsiteY15" fmla="*/ 185737 h 336550"/>
              <a:gd name="connsiteX16" fmla="*/ 22528 w 338137"/>
              <a:gd name="connsiteY16" fmla="*/ 185737 h 336550"/>
              <a:gd name="connsiteX17" fmla="*/ 152400 w 338137"/>
              <a:gd name="connsiteY17" fmla="*/ 314256 h 336550"/>
              <a:gd name="connsiteX18" fmla="*/ 152400 w 338137"/>
              <a:gd name="connsiteY18" fmla="*/ 336550 h 336550"/>
              <a:gd name="connsiteX19" fmla="*/ 0 w 338137"/>
              <a:gd name="connsiteY19" fmla="*/ 185737 h 336550"/>
              <a:gd name="connsiteX20" fmla="*/ 169069 w 338137"/>
              <a:gd name="connsiteY20" fmla="*/ 127000 h 336550"/>
              <a:gd name="connsiteX21" fmla="*/ 186045 w 338137"/>
              <a:gd name="connsiteY21" fmla="*/ 130918 h 336550"/>
              <a:gd name="connsiteX22" fmla="*/ 205633 w 338137"/>
              <a:gd name="connsiteY22" fmla="*/ 150506 h 336550"/>
              <a:gd name="connsiteX23" fmla="*/ 209550 w 338137"/>
              <a:gd name="connsiteY23" fmla="*/ 167482 h 336550"/>
              <a:gd name="connsiteX24" fmla="*/ 205633 w 338137"/>
              <a:gd name="connsiteY24" fmla="*/ 184458 h 336550"/>
              <a:gd name="connsiteX25" fmla="*/ 186045 w 338137"/>
              <a:gd name="connsiteY25" fmla="*/ 204046 h 336550"/>
              <a:gd name="connsiteX26" fmla="*/ 169069 w 338137"/>
              <a:gd name="connsiteY26" fmla="*/ 207963 h 336550"/>
              <a:gd name="connsiteX27" fmla="*/ 152093 w 338137"/>
              <a:gd name="connsiteY27" fmla="*/ 204046 h 336550"/>
              <a:gd name="connsiteX28" fmla="*/ 132505 w 338137"/>
              <a:gd name="connsiteY28" fmla="*/ 184458 h 336550"/>
              <a:gd name="connsiteX29" fmla="*/ 128587 w 338137"/>
              <a:gd name="connsiteY29" fmla="*/ 167482 h 336550"/>
              <a:gd name="connsiteX30" fmla="*/ 132505 w 338137"/>
              <a:gd name="connsiteY30" fmla="*/ 150506 h 336550"/>
              <a:gd name="connsiteX31" fmla="*/ 152093 w 338137"/>
              <a:gd name="connsiteY31" fmla="*/ 130918 h 336550"/>
              <a:gd name="connsiteX32" fmla="*/ 169069 w 338137"/>
              <a:gd name="connsiteY32" fmla="*/ 127000 h 336550"/>
              <a:gd name="connsiteX33" fmla="*/ 185737 w 338137"/>
              <a:gd name="connsiteY33" fmla="*/ 65087 h 336550"/>
              <a:gd name="connsiteX34" fmla="*/ 271462 w 338137"/>
              <a:gd name="connsiteY34" fmla="*/ 150812 h 336550"/>
              <a:gd name="connsiteX35" fmla="*/ 249042 w 338137"/>
              <a:gd name="connsiteY35" fmla="*/ 150812 h 336550"/>
              <a:gd name="connsiteX36" fmla="*/ 185737 w 338137"/>
              <a:gd name="connsiteY36" fmla="*/ 87507 h 336550"/>
              <a:gd name="connsiteX37" fmla="*/ 185737 w 338137"/>
              <a:gd name="connsiteY37" fmla="*/ 65087 h 336550"/>
              <a:gd name="connsiteX38" fmla="*/ 152400 w 338137"/>
              <a:gd name="connsiteY38" fmla="*/ 65087 h 336550"/>
              <a:gd name="connsiteX39" fmla="*/ 152400 w 338137"/>
              <a:gd name="connsiteY39" fmla="*/ 87507 h 336550"/>
              <a:gd name="connsiteX40" fmla="*/ 89095 w 338137"/>
              <a:gd name="connsiteY40" fmla="*/ 150812 h 336550"/>
              <a:gd name="connsiteX41" fmla="*/ 66675 w 338137"/>
              <a:gd name="connsiteY41" fmla="*/ 150812 h 336550"/>
              <a:gd name="connsiteX42" fmla="*/ 152400 w 338137"/>
              <a:gd name="connsiteY42" fmla="*/ 65087 h 336550"/>
              <a:gd name="connsiteX43" fmla="*/ 185737 w 338137"/>
              <a:gd name="connsiteY43" fmla="*/ 0 h 336550"/>
              <a:gd name="connsiteX44" fmla="*/ 338137 w 338137"/>
              <a:gd name="connsiteY44" fmla="*/ 150813 h 336550"/>
              <a:gd name="connsiteX45" fmla="*/ 315609 w 338137"/>
              <a:gd name="connsiteY45" fmla="*/ 150813 h 336550"/>
              <a:gd name="connsiteX46" fmla="*/ 185737 w 338137"/>
              <a:gd name="connsiteY46" fmla="*/ 22294 h 336550"/>
              <a:gd name="connsiteX47" fmla="*/ 185737 w 338137"/>
              <a:gd name="connsiteY47" fmla="*/ 0 h 336550"/>
              <a:gd name="connsiteX48" fmla="*/ 152400 w 338137"/>
              <a:gd name="connsiteY48" fmla="*/ 0 h 336550"/>
              <a:gd name="connsiteX49" fmla="*/ 152400 w 338137"/>
              <a:gd name="connsiteY49" fmla="*/ 22294 h 336550"/>
              <a:gd name="connsiteX50" fmla="*/ 22528 w 338137"/>
              <a:gd name="connsiteY50" fmla="*/ 150813 h 336550"/>
              <a:gd name="connsiteX51" fmla="*/ 0 w 338137"/>
              <a:gd name="connsiteY51" fmla="*/ 150813 h 336550"/>
              <a:gd name="connsiteX52" fmla="*/ 152400 w 338137"/>
              <a:gd name="connsiteY5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38137" h="336550">
                <a:moveTo>
                  <a:pt x="315609" y="185737"/>
                </a:moveTo>
                <a:cubicBezTo>
                  <a:pt x="315609" y="185737"/>
                  <a:pt x="315609" y="185737"/>
                  <a:pt x="338137" y="185737"/>
                </a:cubicBezTo>
                <a:cubicBezTo>
                  <a:pt x="330186" y="265734"/>
                  <a:pt x="266576" y="328682"/>
                  <a:pt x="185737" y="336550"/>
                </a:cubicBezTo>
                <a:cubicBezTo>
                  <a:pt x="185737" y="336550"/>
                  <a:pt x="185737" y="336550"/>
                  <a:pt x="185737" y="314256"/>
                </a:cubicBezTo>
                <a:cubicBezTo>
                  <a:pt x="253323" y="306388"/>
                  <a:pt x="307657" y="252620"/>
                  <a:pt x="315609" y="185737"/>
                </a:cubicBezTo>
                <a:close/>
                <a:moveTo>
                  <a:pt x="249042" y="185737"/>
                </a:moveTo>
                <a:cubicBezTo>
                  <a:pt x="249042" y="185737"/>
                  <a:pt x="249042" y="185737"/>
                  <a:pt x="271462" y="185737"/>
                </a:cubicBezTo>
                <a:cubicBezTo>
                  <a:pt x="264868" y="228453"/>
                  <a:pt x="229259" y="263403"/>
                  <a:pt x="185737" y="269875"/>
                </a:cubicBezTo>
                <a:cubicBezTo>
                  <a:pt x="185737" y="269875"/>
                  <a:pt x="185737" y="269875"/>
                  <a:pt x="185737" y="247870"/>
                </a:cubicBezTo>
                <a:cubicBezTo>
                  <a:pt x="217390" y="241398"/>
                  <a:pt x="242448" y="216804"/>
                  <a:pt x="249042" y="185737"/>
                </a:cubicBezTo>
                <a:close/>
                <a:moveTo>
                  <a:pt x="66675" y="185737"/>
                </a:moveTo>
                <a:cubicBezTo>
                  <a:pt x="66675" y="185737"/>
                  <a:pt x="66675" y="185737"/>
                  <a:pt x="89095" y="185737"/>
                </a:cubicBezTo>
                <a:cubicBezTo>
                  <a:pt x="95689" y="216804"/>
                  <a:pt x="120747" y="241398"/>
                  <a:pt x="152400" y="247870"/>
                </a:cubicBezTo>
                <a:cubicBezTo>
                  <a:pt x="152400" y="247870"/>
                  <a:pt x="152400" y="247870"/>
                  <a:pt x="152400" y="269875"/>
                </a:cubicBezTo>
                <a:cubicBezTo>
                  <a:pt x="108878" y="263403"/>
                  <a:pt x="73269" y="228453"/>
                  <a:pt x="66675" y="185737"/>
                </a:cubicBezTo>
                <a:close/>
                <a:moveTo>
                  <a:pt x="0" y="185737"/>
                </a:moveTo>
                <a:cubicBezTo>
                  <a:pt x="0" y="185737"/>
                  <a:pt x="0" y="185737"/>
                  <a:pt x="22528" y="185737"/>
                </a:cubicBezTo>
                <a:cubicBezTo>
                  <a:pt x="30480" y="252620"/>
                  <a:pt x="84814" y="306388"/>
                  <a:pt x="152400" y="314256"/>
                </a:cubicBezTo>
                <a:cubicBezTo>
                  <a:pt x="152400" y="314256"/>
                  <a:pt x="152400" y="314256"/>
                  <a:pt x="152400" y="336550"/>
                </a:cubicBezTo>
                <a:cubicBezTo>
                  <a:pt x="71561" y="328682"/>
                  <a:pt x="7951" y="265734"/>
                  <a:pt x="0" y="185737"/>
                </a:cubicBezTo>
                <a:close/>
                <a:moveTo>
                  <a:pt x="169069" y="127000"/>
                </a:moveTo>
                <a:cubicBezTo>
                  <a:pt x="175598" y="127000"/>
                  <a:pt x="180821" y="128306"/>
                  <a:pt x="186045" y="130918"/>
                </a:cubicBezTo>
                <a:cubicBezTo>
                  <a:pt x="195186" y="134835"/>
                  <a:pt x="201715" y="141365"/>
                  <a:pt x="205633" y="150506"/>
                </a:cubicBezTo>
                <a:cubicBezTo>
                  <a:pt x="208244" y="155729"/>
                  <a:pt x="209550" y="160952"/>
                  <a:pt x="209550" y="167482"/>
                </a:cubicBezTo>
                <a:cubicBezTo>
                  <a:pt x="209550" y="174011"/>
                  <a:pt x="208244" y="179234"/>
                  <a:pt x="205633" y="184458"/>
                </a:cubicBezTo>
                <a:cubicBezTo>
                  <a:pt x="201715" y="193599"/>
                  <a:pt x="195186" y="200128"/>
                  <a:pt x="186045" y="204046"/>
                </a:cubicBezTo>
                <a:cubicBezTo>
                  <a:pt x="180821" y="206657"/>
                  <a:pt x="175598" y="207963"/>
                  <a:pt x="169069" y="207963"/>
                </a:cubicBezTo>
                <a:cubicBezTo>
                  <a:pt x="162539" y="207963"/>
                  <a:pt x="157316" y="206657"/>
                  <a:pt x="152093" y="204046"/>
                </a:cubicBezTo>
                <a:cubicBezTo>
                  <a:pt x="142952" y="200128"/>
                  <a:pt x="136422" y="193599"/>
                  <a:pt x="132505" y="184458"/>
                </a:cubicBezTo>
                <a:cubicBezTo>
                  <a:pt x="129893" y="179234"/>
                  <a:pt x="128587" y="174011"/>
                  <a:pt x="128587" y="167482"/>
                </a:cubicBezTo>
                <a:cubicBezTo>
                  <a:pt x="128587" y="160952"/>
                  <a:pt x="129893" y="155729"/>
                  <a:pt x="132505" y="150506"/>
                </a:cubicBezTo>
                <a:cubicBezTo>
                  <a:pt x="136422" y="141365"/>
                  <a:pt x="142952" y="134835"/>
                  <a:pt x="152093" y="130918"/>
                </a:cubicBezTo>
                <a:cubicBezTo>
                  <a:pt x="157316" y="128306"/>
                  <a:pt x="162539" y="127000"/>
                  <a:pt x="169069" y="127000"/>
                </a:cubicBezTo>
                <a:close/>
                <a:moveTo>
                  <a:pt x="185737" y="65087"/>
                </a:moveTo>
                <a:cubicBezTo>
                  <a:pt x="229259" y="71681"/>
                  <a:pt x="264868" y="107290"/>
                  <a:pt x="271462" y="150812"/>
                </a:cubicBezTo>
                <a:cubicBezTo>
                  <a:pt x="271462" y="150812"/>
                  <a:pt x="271462" y="150812"/>
                  <a:pt x="249042" y="150812"/>
                </a:cubicBezTo>
                <a:cubicBezTo>
                  <a:pt x="242448" y="119159"/>
                  <a:pt x="217390" y="94101"/>
                  <a:pt x="185737" y="87507"/>
                </a:cubicBezTo>
                <a:cubicBezTo>
                  <a:pt x="185737" y="87507"/>
                  <a:pt x="185737" y="87507"/>
                  <a:pt x="185737" y="65087"/>
                </a:cubicBezTo>
                <a:close/>
                <a:moveTo>
                  <a:pt x="152400" y="65087"/>
                </a:moveTo>
                <a:cubicBezTo>
                  <a:pt x="152400" y="65087"/>
                  <a:pt x="152400" y="65087"/>
                  <a:pt x="152400" y="87507"/>
                </a:cubicBezTo>
                <a:cubicBezTo>
                  <a:pt x="120747" y="94101"/>
                  <a:pt x="95689" y="119159"/>
                  <a:pt x="89095" y="150812"/>
                </a:cubicBezTo>
                <a:lnTo>
                  <a:pt x="66675" y="150812"/>
                </a:lnTo>
                <a:cubicBezTo>
                  <a:pt x="73269" y="107290"/>
                  <a:pt x="108878" y="71681"/>
                  <a:pt x="152400" y="65087"/>
                </a:cubicBezTo>
                <a:close/>
                <a:moveTo>
                  <a:pt x="185737" y="0"/>
                </a:moveTo>
                <a:cubicBezTo>
                  <a:pt x="266576" y="7868"/>
                  <a:pt x="330186" y="70816"/>
                  <a:pt x="338137" y="150813"/>
                </a:cubicBezTo>
                <a:cubicBezTo>
                  <a:pt x="338137" y="150813"/>
                  <a:pt x="338137" y="150813"/>
                  <a:pt x="315609" y="150813"/>
                </a:cubicBezTo>
                <a:cubicBezTo>
                  <a:pt x="307657" y="83930"/>
                  <a:pt x="253323" y="30162"/>
                  <a:pt x="185737" y="22294"/>
                </a:cubicBezTo>
                <a:cubicBezTo>
                  <a:pt x="185737" y="22294"/>
                  <a:pt x="185737" y="22294"/>
                  <a:pt x="185737" y="0"/>
                </a:cubicBezTo>
                <a:close/>
                <a:moveTo>
                  <a:pt x="152400" y="0"/>
                </a:moveTo>
                <a:cubicBezTo>
                  <a:pt x="152400" y="0"/>
                  <a:pt x="152400" y="0"/>
                  <a:pt x="152400" y="22294"/>
                </a:cubicBezTo>
                <a:cubicBezTo>
                  <a:pt x="84814" y="30162"/>
                  <a:pt x="30480" y="83930"/>
                  <a:pt x="22528" y="150813"/>
                </a:cubicBezTo>
                <a:cubicBezTo>
                  <a:pt x="22528" y="150813"/>
                  <a:pt x="22528" y="150813"/>
                  <a:pt x="0" y="150813"/>
                </a:cubicBezTo>
                <a:cubicBezTo>
                  <a:pt x="7951" y="70816"/>
                  <a:pt x="71561" y="7868"/>
                  <a:pt x="152400" y="0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六边形 26">
            <a:extLst>
              <a:ext uri="{FF2B5EF4-FFF2-40B4-BE49-F238E27FC236}">
                <a16:creationId xmlns:a16="http://schemas.microsoft.com/office/drawing/2014/main" id="{A45E6672-A04F-BB58-3801-3C3CBBDDF466}"/>
              </a:ext>
            </a:extLst>
          </p:cNvPr>
          <p:cNvSpPr/>
          <p:nvPr/>
        </p:nvSpPr>
        <p:spPr>
          <a:xfrm>
            <a:off x="4442046" y="3567679"/>
            <a:ext cx="1340045" cy="1155212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28" name="六边形 34">
            <a:extLst>
              <a:ext uri="{FF2B5EF4-FFF2-40B4-BE49-F238E27FC236}">
                <a16:creationId xmlns:a16="http://schemas.microsoft.com/office/drawing/2014/main" id="{26AF9EBD-70A4-AFAC-5B0F-0583495FD06A}"/>
              </a:ext>
            </a:extLst>
          </p:cNvPr>
          <p:cNvSpPr/>
          <p:nvPr/>
        </p:nvSpPr>
        <p:spPr>
          <a:xfrm>
            <a:off x="4859629" y="3879251"/>
            <a:ext cx="504878" cy="475871"/>
          </a:xfrm>
          <a:custGeom>
            <a:avLst/>
            <a:gdLst>
              <a:gd name="connsiteX0" fmla="*/ 256155 w 336853"/>
              <a:gd name="connsiteY0" fmla="*/ 263525 h 317500"/>
              <a:gd name="connsiteX1" fmla="*/ 268061 w 336853"/>
              <a:gd name="connsiteY1" fmla="*/ 299070 h 317500"/>
              <a:gd name="connsiteX2" fmla="*/ 269384 w 336853"/>
              <a:gd name="connsiteY2" fmla="*/ 303019 h 317500"/>
              <a:gd name="connsiteX3" fmla="*/ 274676 w 336853"/>
              <a:gd name="connsiteY3" fmla="*/ 289855 h 317500"/>
              <a:gd name="connsiteX4" fmla="*/ 277322 w 336853"/>
              <a:gd name="connsiteY4" fmla="*/ 272740 h 317500"/>
              <a:gd name="connsiteX5" fmla="*/ 279968 w 336853"/>
              <a:gd name="connsiteY5" fmla="*/ 289855 h 317500"/>
              <a:gd name="connsiteX6" fmla="*/ 285259 w 336853"/>
              <a:gd name="connsiteY6" fmla="*/ 303019 h 317500"/>
              <a:gd name="connsiteX7" fmla="*/ 286582 w 336853"/>
              <a:gd name="connsiteY7" fmla="*/ 299070 h 317500"/>
              <a:gd name="connsiteX8" fmla="*/ 298489 w 336853"/>
              <a:gd name="connsiteY8" fmla="*/ 263525 h 317500"/>
              <a:gd name="connsiteX9" fmla="*/ 320978 w 336853"/>
              <a:gd name="connsiteY9" fmla="*/ 275373 h 317500"/>
              <a:gd name="connsiteX10" fmla="*/ 336853 w 336853"/>
              <a:gd name="connsiteY10" fmla="*/ 317500 h 317500"/>
              <a:gd name="connsiteX11" fmla="*/ 217790 w 336853"/>
              <a:gd name="connsiteY11" fmla="*/ 317500 h 317500"/>
              <a:gd name="connsiteX12" fmla="*/ 233665 w 336853"/>
              <a:gd name="connsiteY12" fmla="*/ 275373 h 317500"/>
              <a:gd name="connsiteX13" fmla="*/ 256155 w 336853"/>
              <a:gd name="connsiteY13" fmla="*/ 263525 h 317500"/>
              <a:gd name="connsiteX14" fmla="*/ 37966 w 336853"/>
              <a:gd name="connsiteY14" fmla="*/ 263525 h 317500"/>
              <a:gd name="connsiteX15" fmla="*/ 48433 w 336853"/>
              <a:gd name="connsiteY15" fmla="*/ 299070 h 317500"/>
              <a:gd name="connsiteX16" fmla="*/ 51050 w 336853"/>
              <a:gd name="connsiteY16" fmla="*/ 303019 h 317500"/>
              <a:gd name="connsiteX17" fmla="*/ 54975 w 336853"/>
              <a:gd name="connsiteY17" fmla="*/ 289855 h 317500"/>
              <a:gd name="connsiteX18" fmla="*/ 58900 w 336853"/>
              <a:gd name="connsiteY18" fmla="*/ 272740 h 317500"/>
              <a:gd name="connsiteX19" fmla="*/ 61517 w 336853"/>
              <a:gd name="connsiteY19" fmla="*/ 289855 h 317500"/>
              <a:gd name="connsiteX20" fmla="*/ 66751 w 336853"/>
              <a:gd name="connsiteY20" fmla="*/ 303019 h 317500"/>
              <a:gd name="connsiteX21" fmla="*/ 68059 w 336853"/>
              <a:gd name="connsiteY21" fmla="*/ 299070 h 317500"/>
              <a:gd name="connsiteX22" fmla="*/ 78526 w 336853"/>
              <a:gd name="connsiteY22" fmla="*/ 263525 h 317500"/>
              <a:gd name="connsiteX23" fmla="*/ 102077 w 336853"/>
              <a:gd name="connsiteY23" fmla="*/ 275373 h 317500"/>
              <a:gd name="connsiteX24" fmla="*/ 116469 w 336853"/>
              <a:gd name="connsiteY24" fmla="*/ 317500 h 317500"/>
              <a:gd name="connsiteX25" fmla="*/ 23 w 336853"/>
              <a:gd name="connsiteY25" fmla="*/ 317500 h 317500"/>
              <a:gd name="connsiteX26" fmla="*/ 15724 w 336853"/>
              <a:gd name="connsiteY26" fmla="*/ 275373 h 317500"/>
              <a:gd name="connsiteX27" fmla="*/ 37966 w 336853"/>
              <a:gd name="connsiteY27" fmla="*/ 263525 h 317500"/>
              <a:gd name="connsiteX28" fmla="*/ 212235 w 336853"/>
              <a:gd name="connsiteY28" fmla="*/ 236538 h 317500"/>
              <a:gd name="connsiteX29" fmla="*/ 217792 w 336853"/>
              <a:gd name="connsiteY29" fmla="*/ 242888 h 317500"/>
              <a:gd name="connsiteX30" fmla="*/ 212235 w 336853"/>
              <a:gd name="connsiteY30" fmla="*/ 249238 h 317500"/>
              <a:gd name="connsiteX31" fmla="*/ 206678 w 336853"/>
              <a:gd name="connsiteY31" fmla="*/ 242888 h 317500"/>
              <a:gd name="connsiteX32" fmla="*/ 212235 w 336853"/>
              <a:gd name="connsiteY32" fmla="*/ 236538 h 317500"/>
              <a:gd name="connsiteX33" fmla="*/ 124128 w 336853"/>
              <a:gd name="connsiteY33" fmla="*/ 236538 h 317500"/>
              <a:gd name="connsiteX34" fmla="*/ 130478 w 336853"/>
              <a:gd name="connsiteY34" fmla="*/ 242888 h 317500"/>
              <a:gd name="connsiteX35" fmla="*/ 124128 w 336853"/>
              <a:gd name="connsiteY35" fmla="*/ 249238 h 317500"/>
              <a:gd name="connsiteX36" fmla="*/ 117778 w 336853"/>
              <a:gd name="connsiteY36" fmla="*/ 242888 h 317500"/>
              <a:gd name="connsiteX37" fmla="*/ 124128 w 336853"/>
              <a:gd name="connsiteY37" fmla="*/ 236538 h 317500"/>
              <a:gd name="connsiteX38" fmla="*/ 196360 w 336853"/>
              <a:gd name="connsiteY38" fmla="*/ 227013 h 317500"/>
              <a:gd name="connsiteX39" fmla="*/ 201917 w 336853"/>
              <a:gd name="connsiteY39" fmla="*/ 233363 h 317500"/>
              <a:gd name="connsiteX40" fmla="*/ 196360 w 336853"/>
              <a:gd name="connsiteY40" fmla="*/ 239713 h 317500"/>
              <a:gd name="connsiteX41" fmla="*/ 190803 w 336853"/>
              <a:gd name="connsiteY41" fmla="*/ 233363 h 317500"/>
              <a:gd name="connsiteX42" fmla="*/ 196360 w 336853"/>
              <a:gd name="connsiteY42" fmla="*/ 227013 h 317500"/>
              <a:gd name="connsiteX43" fmla="*/ 138415 w 336853"/>
              <a:gd name="connsiteY43" fmla="*/ 227013 h 317500"/>
              <a:gd name="connsiteX44" fmla="*/ 144765 w 336853"/>
              <a:gd name="connsiteY44" fmla="*/ 233363 h 317500"/>
              <a:gd name="connsiteX45" fmla="*/ 138415 w 336853"/>
              <a:gd name="connsiteY45" fmla="*/ 239713 h 317500"/>
              <a:gd name="connsiteX46" fmla="*/ 132065 w 336853"/>
              <a:gd name="connsiteY46" fmla="*/ 233363 h 317500"/>
              <a:gd name="connsiteX47" fmla="*/ 138415 w 336853"/>
              <a:gd name="connsiteY47" fmla="*/ 227013 h 317500"/>
              <a:gd name="connsiteX48" fmla="*/ 185405 w 336853"/>
              <a:gd name="connsiteY48" fmla="*/ 218758 h 317500"/>
              <a:gd name="connsiteX49" fmla="*/ 187945 w 336853"/>
              <a:gd name="connsiteY49" fmla="*/ 226378 h 317500"/>
              <a:gd name="connsiteX50" fmla="*/ 179055 w 336853"/>
              <a:gd name="connsiteY50" fmla="*/ 228918 h 317500"/>
              <a:gd name="connsiteX51" fmla="*/ 177785 w 336853"/>
              <a:gd name="connsiteY51" fmla="*/ 221298 h 317500"/>
              <a:gd name="connsiteX52" fmla="*/ 185405 w 336853"/>
              <a:gd name="connsiteY52" fmla="*/ 218758 h 317500"/>
              <a:gd name="connsiteX53" fmla="*/ 149210 w 336853"/>
              <a:gd name="connsiteY53" fmla="*/ 218758 h 317500"/>
              <a:gd name="connsiteX54" fmla="*/ 159212 w 336853"/>
              <a:gd name="connsiteY54" fmla="*/ 221298 h 317500"/>
              <a:gd name="connsiteX55" fmla="*/ 156354 w 336853"/>
              <a:gd name="connsiteY55" fmla="*/ 228918 h 317500"/>
              <a:gd name="connsiteX56" fmla="*/ 147782 w 336853"/>
              <a:gd name="connsiteY56" fmla="*/ 226378 h 317500"/>
              <a:gd name="connsiteX57" fmla="*/ 149210 w 336853"/>
              <a:gd name="connsiteY57" fmla="*/ 218758 h 317500"/>
              <a:gd name="connsiteX58" fmla="*/ 167785 w 336853"/>
              <a:gd name="connsiteY58" fmla="*/ 207963 h 317500"/>
              <a:gd name="connsiteX59" fmla="*/ 173342 w 336853"/>
              <a:gd name="connsiteY59" fmla="*/ 213520 h 317500"/>
              <a:gd name="connsiteX60" fmla="*/ 167785 w 336853"/>
              <a:gd name="connsiteY60" fmla="*/ 219077 h 317500"/>
              <a:gd name="connsiteX61" fmla="*/ 162228 w 336853"/>
              <a:gd name="connsiteY61" fmla="*/ 213520 h 317500"/>
              <a:gd name="connsiteX62" fmla="*/ 167785 w 336853"/>
              <a:gd name="connsiteY62" fmla="*/ 207963 h 317500"/>
              <a:gd name="connsiteX63" fmla="*/ 167785 w 336853"/>
              <a:gd name="connsiteY63" fmla="*/ 190500 h 317500"/>
              <a:gd name="connsiteX64" fmla="*/ 173342 w 336853"/>
              <a:gd name="connsiteY64" fmla="*/ 196850 h 317500"/>
              <a:gd name="connsiteX65" fmla="*/ 167785 w 336853"/>
              <a:gd name="connsiteY65" fmla="*/ 203200 h 317500"/>
              <a:gd name="connsiteX66" fmla="*/ 162228 w 336853"/>
              <a:gd name="connsiteY66" fmla="*/ 196850 h 317500"/>
              <a:gd name="connsiteX67" fmla="*/ 167785 w 336853"/>
              <a:gd name="connsiteY67" fmla="*/ 190500 h 317500"/>
              <a:gd name="connsiteX68" fmla="*/ 269512 w 336853"/>
              <a:gd name="connsiteY68" fmla="*/ 182286 h 317500"/>
              <a:gd name="connsiteX69" fmla="*/ 276020 w 336853"/>
              <a:gd name="connsiteY69" fmla="*/ 182286 h 317500"/>
              <a:gd name="connsiteX70" fmla="*/ 290340 w 336853"/>
              <a:gd name="connsiteY70" fmla="*/ 184906 h 317500"/>
              <a:gd name="connsiteX71" fmla="*/ 296849 w 336853"/>
              <a:gd name="connsiteY71" fmla="*/ 191458 h 317500"/>
              <a:gd name="connsiteX72" fmla="*/ 304659 w 336853"/>
              <a:gd name="connsiteY72" fmla="*/ 216354 h 317500"/>
              <a:gd name="connsiteX73" fmla="*/ 304659 w 336853"/>
              <a:gd name="connsiteY73" fmla="*/ 220285 h 317500"/>
              <a:gd name="connsiteX74" fmla="*/ 307263 w 336853"/>
              <a:gd name="connsiteY74" fmla="*/ 230767 h 317500"/>
              <a:gd name="connsiteX75" fmla="*/ 302056 w 336853"/>
              <a:gd name="connsiteY75" fmla="*/ 239940 h 317500"/>
              <a:gd name="connsiteX76" fmla="*/ 283831 w 336853"/>
              <a:gd name="connsiteY76" fmla="*/ 262215 h 317500"/>
              <a:gd name="connsiteX77" fmla="*/ 270813 w 336853"/>
              <a:gd name="connsiteY77" fmla="*/ 262215 h 317500"/>
              <a:gd name="connsiteX78" fmla="*/ 252589 w 336853"/>
              <a:gd name="connsiteY78" fmla="*/ 239940 h 317500"/>
              <a:gd name="connsiteX79" fmla="*/ 247382 w 336853"/>
              <a:gd name="connsiteY79" fmla="*/ 232078 h 317500"/>
              <a:gd name="connsiteX80" fmla="*/ 249985 w 336853"/>
              <a:gd name="connsiteY80" fmla="*/ 220285 h 317500"/>
              <a:gd name="connsiteX81" fmla="*/ 248684 w 336853"/>
              <a:gd name="connsiteY81" fmla="*/ 216354 h 317500"/>
              <a:gd name="connsiteX82" fmla="*/ 248684 w 336853"/>
              <a:gd name="connsiteY82" fmla="*/ 204561 h 317500"/>
              <a:gd name="connsiteX83" fmla="*/ 256494 w 336853"/>
              <a:gd name="connsiteY83" fmla="*/ 191458 h 317500"/>
              <a:gd name="connsiteX84" fmla="*/ 263003 w 336853"/>
              <a:gd name="connsiteY84" fmla="*/ 186217 h 317500"/>
              <a:gd name="connsiteX85" fmla="*/ 269512 w 336853"/>
              <a:gd name="connsiteY85" fmla="*/ 182286 h 317500"/>
              <a:gd name="connsiteX86" fmla="*/ 50941 w 336853"/>
              <a:gd name="connsiteY86" fmla="*/ 182286 h 317500"/>
              <a:gd name="connsiteX87" fmla="*/ 56254 w 336853"/>
              <a:gd name="connsiteY87" fmla="*/ 182286 h 317500"/>
              <a:gd name="connsiteX88" fmla="*/ 72194 w 336853"/>
              <a:gd name="connsiteY88" fmla="*/ 184906 h 317500"/>
              <a:gd name="connsiteX89" fmla="*/ 78836 w 336853"/>
              <a:gd name="connsiteY89" fmla="*/ 191458 h 317500"/>
              <a:gd name="connsiteX90" fmla="*/ 86806 w 336853"/>
              <a:gd name="connsiteY90" fmla="*/ 216354 h 317500"/>
              <a:gd name="connsiteX91" fmla="*/ 85477 w 336853"/>
              <a:gd name="connsiteY91" fmla="*/ 220285 h 317500"/>
              <a:gd name="connsiteX92" fmla="*/ 88134 w 336853"/>
              <a:gd name="connsiteY92" fmla="*/ 230767 h 317500"/>
              <a:gd name="connsiteX93" fmla="*/ 82821 w 336853"/>
              <a:gd name="connsiteY93" fmla="*/ 239940 h 317500"/>
              <a:gd name="connsiteX94" fmla="*/ 65553 w 336853"/>
              <a:gd name="connsiteY94" fmla="*/ 262215 h 317500"/>
              <a:gd name="connsiteX95" fmla="*/ 52269 w 336853"/>
              <a:gd name="connsiteY95" fmla="*/ 262215 h 317500"/>
              <a:gd name="connsiteX96" fmla="*/ 33673 w 336853"/>
              <a:gd name="connsiteY96" fmla="*/ 239940 h 317500"/>
              <a:gd name="connsiteX97" fmla="*/ 28359 w 336853"/>
              <a:gd name="connsiteY97" fmla="*/ 232078 h 317500"/>
              <a:gd name="connsiteX98" fmla="*/ 31016 w 336853"/>
              <a:gd name="connsiteY98" fmla="*/ 220285 h 317500"/>
              <a:gd name="connsiteX99" fmla="*/ 29688 w 336853"/>
              <a:gd name="connsiteY99" fmla="*/ 216354 h 317500"/>
              <a:gd name="connsiteX100" fmla="*/ 29688 w 336853"/>
              <a:gd name="connsiteY100" fmla="*/ 204561 h 317500"/>
              <a:gd name="connsiteX101" fmla="*/ 37658 w 336853"/>
              <a:gd name="connsiteY101" fmla="*/ 191458 h 317500"/>
              <a:gd name="connsiteX102" fmla="*/ 44299 w 336853"/>
              <a:gd name="connsiteY102" fmla="*/ 186217 h 317500"/>
              <a:gd name="connsiteX103" fmla="*/ 50941 w 336853"/>
              <a:gd name="connsiteY103" fmla="*/ 182286 h 317500"/>
              <a:gd name="connsiteX104" fmla="*/ 167785 w 336853"/>
              <a:gd name="connsiteY104" fmla="*/ 173038 h 317500"/>
              <a:gd name="connsiteX105" fmla="*/ 173342 w 336853"/>
              <a:gd name="connsiteY105" fmla="*/ 179388 h 317500"/>
              <a:gd name="connsiteX106" fmla="*/ 167785 w 336853"/>
              <a:gd name="connsiteY106" fmla="*/ 185738 h 317500"/>
              <a:gd name="connsiteX107" fmla="*/ 162228 w 336853"/>
              <a:gd name="connsiteY107" fmla="*/ 179388 h 317500"/>
              <a:gd name="connsiteX108" fmla="*/ 167785 w 336853"/>
              <a:gd name="connsiteY108" fmla="*/ 173038 h 317500"/>
              <a:gd name="connsiteX109" fmla="*/ 168402 w 336853"/>
              <a:gd name="connsiteY109" fmla="*/ 155575 h 317500"/>
              <a:gd name="connsiteX110" fmla="*/ 172106 w 336853"/>
              <a:gd name="connsiteY110" fmla="*/ 156986 h 317500"/>
              <a:gd name="connsiteX111" fmla="*/ 173341 w 336853"/>
              <a:gd name="connsiteY111" fmla="*/ 161219 h 317500"/>
              <a:gd name="connsiteX112" fmla="*/ 172106 w 336853"/>
              <a:gd name="connsiteY112" fmla="*/ 166864 h 317500"/>
              <a:gd name="connsiteX113" fmla="*/ 168402 w 336853"/>
              <a:gd name="connsiteY113" fmla="*/ 168275 h 317500"/>
              <a:gd name="connsiteX114" fmla="*/ 164697 w 336853"/>
              <a:gd name="connsiteY114" fmla="*/ 166864 h 317500"/>
              <a:gd name="connsiteX115" fmla="*/ 162228 w 336853"/>
              <a:gd name="connsiteY115" fmla="*/ 161219 h 317500"/>
              <a:gd name="connsiteX116" fmla="*/ 164697 w 336853"/>
              <a:gd name="connsiteY116" fmla="*/ 156986 h 317500"/>
              <a:gd name="connsiteX117" fmla="*/ 168402 w 336853"/>
              <a:gd name="connsiteY117" fmla="*/ 155575 h 317500"/>
              <a:gd name="connsiteX118" fmla="*/ 146617 w 336853"/>
              <a:gd name="connsiteY118" fmla="*/ 80963 h 317500"/>
              <a:gd name="connsiteX119" fmla="*/ 158524 w 336853"/>
              <a:gd name="connsiteY119" fmla="*/ 115191 h 317500"/>
              <a:gd name="connsiteX120" fmla="*/ 159847 w 336853"/>
              <a:gd name="connsiteY120" fmla="*/ 120457 h 317500"/>
              <a:gd name="connsiteX121" fmla="*/ 165138 w 336853"/>
              <a:gd name="connsiteY121" fmla="*/ 105976 h 317500"/>
              <a:gd name="connsiteX122" fmla="*/ 167784 w 336853"/>
              <a:gd name="connsiteY122" fmla="*/ 90178 h 317500"/>
              <a:gd name="connsiteX123" fmla="*/ 170430 w 336853"/>
              <a:gd name="connsiteY123" fmla="*/ 105976 h 317500"/>
              <a:gd name="connsiteX124" fmla="*/ 175722 w 336853"/>
              <a:gd name="connsiteY124" fmla="*/ 120457 h 317500"/>
              <a:gd name="connsiteX125" fmla="*/ 177045 w 336853"/>
              <a:gd name="connsiteY125" fmla="*/ 115191 h 317500"/>
              <a:gd name="connsiteX126" fmla="*/ 188951 w 336853"/>
              <a:gd name="connsiteY126" fmla="*/ 80963 h 317500"/>
              <a:gd name="connsiteX127" fmla="*/ 211441 w 336853"/>
              <a:gd name="connsiteY127" fmla="*/ 91494 h 317500"/>
              <a:gd name="connsiteX128" fmla="*/ 227316 w 336853"/>
              <a:gd name="connsiteY128" fmla="*/ 134938 h 317500"/>
              <a:gd name="connsiteX129" fmla="*/ 167784 w 336853"/>
              <a:gd name="connsiteY129" fmla="*/ 134938 h 317500"/>
              <a:gd name="connsiteX130" fmla="*/ 108253 w 336853"/>
              <a:gd name="connsiteY130" fmla="*/ 134938 h 317500"/>
              <a:gd name="connsiteX131" fmla="*/ 124128 w 336853"/>
              <a:gd name="connsiteY131" fmla="*/ 91494 h 317500"/>
              <a:gd name="connsiteX132" fmla="*/ 146617 w 336853"/>
              <a:gd name="connsiteY132" fmla="*/ 80963 h 317500"/>
              <a:gd name="connsiteX133" fmla="*/ 165180 w 336853"/>
              <a:gd name="connsiteY133" fmla="*/ 0 h 317500"/>
              <a:gd name="connsiteX134" fmla="*/ 180801 w 336853"/>
              <a:gd name="connsiteY134" fmla="*/ 3931 h 317500"/>
              <a:gd name="connsiteX135" fmla="*/ 187310 w 336853"/>
              <a:gd name="connsiteY135" fmla="*/ 10482 h 317500"/>
              <a:gd name="connsiteX136" fmla="*/ 195121 w 336853"/>
              <a:gd name="connsiteY136" fmla="*/ 35378 h 317500"/>
              <a:gd name="connsiteX137" fmla="*/ 195121 w 336853"/>
              <a:gd name="connsiteY137" fmla="*/ 39309 h 317500"/>
              <a:gd name="connsiteX138" fmla="*/ 196422 w 336853"/>
              <a:gd name="connsiteY138" fmla="*/ 49792 h 317500"/>
              <a:gd name="connsiteX139" fmla="*/ 192517 w 336853"/>
              <a:gd name="connsiteY139" fmla="*/ 58964 h 317500"/>
              <a:gd name="connsiteX140" fmla="*/ 174293 w 336853"/>
              <a:gd name="connsiteY140" fmla="*/ 81239 h 317500"/>
              <a:gd name="connsiteX141" fmla="*/ 161275 w 336853"/>
              <a:gd name="connsiteY141" fmla="*/ 81239 h 317500"/>
              <a:gd name="connsiteX142" fmla="*/ 143050 w 336853"/>
              <a:gd name="connsiteY142" fmla="*/ 58964 h 317500"/>
              <a:gd name="connsiteX143" fmla="*/ 137843 w 336853"/>
              <a:gd name="connsiteY143" fmla="*/ 49792 h 317500"/>
              <a:gd name="connsiteX144" fmla="*/ 140447 w 336853"/>
              <a:gd name="connsiteY144" fmla="*/ 39309 h 317500"/>
              <a:gd name="connsiteX145" fmla="*/ 139145 w 336853"/>
              <a:gd name="connsiteY145" fmla="*/ 35378 h 317500"/>
              <a:gd name="connsiteX146" fmla="*/ 139145 w 336853"/>
              <a:gd name="connsiteY146" fmla="*/ 23585 h 317500"/>
              <a:gd name="connsiteX147" fmla="*/ 146956 w 336853"/>
              <a:gd name="connsiteY147" fmla="*/ 10482 h 317500"/>
              <a:gd name="connsiteX148" fmla="*/ 153464 w 336853"/>
              <a:gd name="connsiteY148" fmla="*/ 5241 h 317500"/>
              <a:gd name="connsiteX149" fmla="*/ 159973 w 336853"/>
              <a:gd name="connsiteY149" fmla="*/ 1310 h 317500"/>
              <a:gd name="connsiteX150" fmla="*/ 165180 w 336853"/>
              <a:gd name="connsiteY150" fmla="*/ 0 h 31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336853" h="317500">
                <a:moveTo>
                  <a:pt x="256155" y="263525"/>
                </a:moveTo>
                <a:cubicBezTo>
                  <a:pt x="256155" y="263525"/>
                  <a:pt x="256155" y="263525"/>
                  <a:pt x="268061" y="299070"/>
                </a:cubicBezTo>
                <a:cubicBezTo>
                  <a:pt x="268061" y="299070"/>
                  <a:pt x="268061" y="299070"/>
                  <a:pt x="269384" y="303019"/>
                </a:cubicBezTo>
                <a:cubicBezTo>
                  <a:pt x="269384" y="303019"/>
                  <a:pt x="269384" y="303019"/>
                  <a:pt x="274676" y="289855"/>
                </a:cubicBezTo>
                <a:cubicBezTo>
                  <a:pt x="262770" y="274057"/>
                  <a:pt x="274676" y="272740"/>
                  <a:pt x="277322" y="272740"/>
                </a:cubicBezTo>
                <a:cubicBezTo>
                  <a:pt x="279968" y="272740"/>
                  <a:pt x="291874" y="274057"/>
                  <a:pt x="279968" y="289855"/>
                </a:cubicBezTo>
                <a:cubicBezTo>
                  <a:pt x="279968" y="289855"/>
                  <a:pt x="279968" y="289855"/>
                  <a:pt x="285259" y="303019"/>
                </a:cubicBezTo>
                <a:cubicBezTo>
                  <a:pt x="285259" y="303019"/>
                  <a:pt x="285259" y="303019"/>
                  <a:pt x="286582" y="299070"/>
                </a:cubicBezTo>
                <a:cubicBezTo>
                  <a:pt x="286582" y="299070"/>
                  <a:pt x="286582" y="299070"/>
                  <a:pt x="298489" y="263525"/>
                </a:cubicBezTo>
                <a:cubicBezTo>
                  <a:pt x="298489" y="263525"/>
                  <a:pt x="306426" y="268791"/>
                  <a:pt x="320978" y="275373"/>
                </a:cubicBezTo>
                <a:cubicBezTo>
                  <a:pt x="336853" y="280639"/>
                  <a:pt x="336853" y="293804"/>
                  <a:pt x="336853" y="317500"/>
                </a:cubicBezTo>
                <a:cubicBezTo>
                  <a:pt x="336853" y="317500"/>
                  <a:pt x="336853" y="317500"/>
                  <a:pt x="217790" y="317500"/>
                </a:cubicBezTo>
                <a:cubicBezTo>
                  <a:pt x="219113" y="293804"/>
                  <a:pt x="217790" y="280639"/>
                  <a:pt x="233665" y="275373"/>
                </a:cubicBezTo>
                <a:cubicBezTo>
                  <a:pt x="248217" y="268791"/>
                  <a:pt x="256155" y="263525"/>
                  <a:pt x="256155" y="263525"/>
                </a:cubicBezTo>
                <a:close/>
                <a:moveTo>
                  <a:pt x="37966" y="263525"/>
                </a:moveTo>
                <a:cubicBezTo>
                  <a:pt x="37966" y="263525"/>
                  <a:pt x="37966" y="263525"/>
                  <a:pt x="48433" y="299070"/>
                </a:cubicBezTo>
                <a:cubicBezTo>
                  <a:pt x="48433" y="299070"/>
                  <a:pt x="48433" y="299070"/>
                  <a:pt x="51050" y="303019"/>
                </a:cubicBezTo>
                <a:cubicBezTo>
                  <a:pt x="51050" y="303019"/>
                  <a:pt x="51050" y="303019"/>
                  <a:pt x="54975" y="289855"/>
                </a:cubicBezTo>
                <a:cubicBezTo>
                  <a:pt x="44508" y="274057"/>
                  <a:pt x="56284" y="272740"/>
                  <a:pt x="58900" y="272740"/>
                </a:cubicBezTo>
                <a:cubicBezTo>
                  <a:pt x="60209" y="272740"/>
                  <a:pt x="73293" y="274057"/>
                  <a:pt x="61517" y="289855"/>
                </a:cubicBezTo>
                <a:cubicBezTo>
                  <a:pt x="61517" y="289855"/>
                  <a:pt x="61517" y="289855"/>
                  <a:pt x="66751" y="303019"/>
                </a:cubicBezTo>
                <a:cubicBezTo>
                  <a:pt x="66751" y="303019"/>
                  <a:pt x="66751" y="303019"/>
                  <a:pt x="68059" y="299070"/>
                </a:cubicBezTo>
                <a:cubicBezTo>
                  <a:pt x="68059" y="299070"/>
                  <a:pt x="68059" y="299070"/>
                  <a:pt x="78526" y="263525"/>
                </a:cubicBezTo>
                <a:cubicBezTo>
                  <a:pt x="78526" y="263525"/>
                  <a:pt x="87685" y="268791"/>
                  <a:pt x="102077" y="275373"/>
                </a:cubicBezTo>
                <a:cubicBezTo>
                  <a:pt x="117778" y="280639"/>
                  <a:pt x="116469" y="293804"/>
                  <a:pt x="116469" y="317500"/>
                </a:cubicBezTo>
                <a:cubicBezTo>
                  <a:pt x="116469" y="317500"/>
                  <a:pt x="116469" y="317500"/>
                  <a:pt x="23" y="317500"/>
                </a:cubicBezTo>
                <a:cubicBezTo>
                  <a:pt x="23" y="293804"/>
                  <a:pt x="-1285" y="280639"/>
                  <a:pt x="15724" y="275373"/>
                </a:cubicBezTo>
                <a:cubicBezTo>
                  <a:pt x="30116" y="268791"/>
                  <a:pt x="37966" y="263525"/>
                  <a:pt x="37966" y="263525"/>
                </a:cubicBezTo>
                <a:close/>
                <a:moveTo>
                  <a:pt x="212235" y="236538"/>
                </a:moveTo>
                <a:cubicBezTo>
                  <a:pt x="215304" y="236538"/>
                  <a:pt x="217792" y="239381"/>
                  <a:pt x="217792" y="242888"/>
                </a:cubicBezTo>
                <a:cubicBezTo>
                  <a:pt x="217792" y="246395"/>
                  <a:pt x="215304" y="249238"/>
                  <a:pt x="212235" y="249238"/>
                </a:cubicBezTo>
                <a:cubicBezTo>
                  <a:pt x="209166" y="249238"/>
                  <a:pt x="206678" y="246395"/>
                  <a:pt x="206678" y="242888"/>
                </a:cubicBezTo>
                <a:cubicBezTo>
                  <a:pt x="206678" y="239381"/>
                  <a:pt x="209166" y="236538"/>
                  <a:pt x="212235" y="236538"/>
                </a:cubicBezTo>
                <a:close/>
                <a:moveTo>
                  <a:pt x="124128" y="236538"/>
                </a:moveTo>
                <a:cubicBezTo>
                  <a:pt x="127635" y="236538"/>
                  <a:pt x="130478" y="239381"/>
                  <a:pt x="130478" y="242888"/>
                </a:cubicBezTo>
                <a:cubicBezTo>
                  <a:pt x="130478" y="246395"/>
                  <a:pt x="127635" y="249238"/>
                  <a:pt x="124128" y="249238"/>
                </a:cubicBezTo>
                <a:cubicBezTo>
                  <a:pt x="120621" y="249238"/>
                  <a:pt x="117778" y="246395"/>
                  <a:pt x="117778" y="242888"/>
                </a:cubicBezTo>
                <a:cubicBezTo>
                  <a:pt x="117778" y="239381"/>
                  <a:pt x="120621" y="236538"/>
                  <a:pt x="124128" y="236538"/>
                </a:cubicBezTo>
                <a:close/>
                <a:moveTo>
                  <a:pt x="196360" y="227013"/>
                </a:moveTo>
                <a:cubicBezTo>
                  <a:pt x="199429" y="227013"/>
                  <a:pt x="201917" y="229856"/>
                  <a:pt x="201917" y="233363"/>
                </a:cubicBezTo>
                <a:cubicBezTo>
                  <a:pt x="201917" y="236870"/>
                  <a:pt x="199429" y="239713"/>
                  <a:pt x="196360" y="239713"/>
                </a:cubicBezTo>
                <a:cubicBezTo>
                  <a:pt x="193291" y="239713"/>
                  <a:pt x="190803" y="236870"/>
                  <a:pt x="190803" y="233363"/>
                </a:cubicBezTo>
                <a:cubicBezTo>
                  <a:pt x="190803" y="229856"/>
                  <a:pt x="193291" y="227013"/>
                  <a:pt x="196360" y="227013"/>
                </a:cubicBezTo>
                <a:close/>
                <a:moveTo>
                  <a:pt x="138415" y="227013"/>
                </a:moveTo>
                <a:cubicBezTo>
                  <a:pt x="141922" y="227013"/>
                  <a:pt x="144765" y="229856"/>
                  <a:pt x="144765" y="233363"/>
                </a:cubicBezTo>
                <a:cubicBezTo>
                  <a:pt x="144765" y="236870"/>
                  <a:pt x="141922" y="239713"/>
                  <a:pt x="138415" y="239713"/>
                </a:cubicBezTo>
                <a:cubicBezTo>
                  <a:pt x="134908" y="239713"/>
                  <a:pt x="132065" y="236870"/>
                  <a:pt x="132065" y="233363"/>
                </a:cubicBezTo>
                <a:cubicBezTo>
                  <a:pt x="132065" y="229856"/>
                  <a:pt x="134908" y="227013"/>
                  <a:pt x="138415" y="227013"/>
                </a:cubicBezTo>
                <a:close/>
                <a:moveTo>
                  <a:pt x="185405" y="218758"/>
                </a:moveTo>
                <a:cubicBezTo>
                  <a:pt x="187945" y="221298"/>
                  <a:pt x="189215" y="223838"/>
                  <a:pt x="187945" y="226378"/>
                </a:cubicBezTo>
                <a:cubicBezTo>
                  <a:pt x="185405" y="230188"/>
                  <a:pt x="182865" y="230188"/>
                  <a:pt x="179055" y="228918"/>
                </a:cubicBezTo>
                <a:cubicBezTo>
                  <a:pt x="176515" y="226378"/>
                  <a:pt x="176515" y="223838"/>
                  <a:pt x="177785" y="221298"/>
                </a:cubicBezTo>
                <a:cubicBezTo>
                  <a:pt x="179055" y="217488"/>
                  <a:pt x="182865" y="217488"/>
                  <a:pt x="185405" y="218758"/>
                </a:cubicBezTo>
                <a:close/>
                <a:moveTo>
                  <a:pt x="149210" y="218758"/>
                </a:moveTo>
                <a:cubicBezTo>
                  <a:pt x="152068" y="217488"/>
                  <a:pt x="156354" y="217488"/>
                  <a:pt x="159212" y="221298"/>
                </a:cubicBezTo>
                <a:cubicBezTo>
                  <a:pt x="160641" y="223838"/>
                  <a:pt x="159212" y="226378"/>
                  <a:pt x="156354" y="228918"/>
                </a:cubicBezTo>
                <a:cubicBezTo>
                  <a:pt x="153497" y="230188"/>
                  <a:pt x="149210" y="230188"/>
                  <a:pt x="147782" y="226378"/>
                </a:cubicBezTo>
                <a:cubicBezTo>
                  <a:pt x="146353" y="223838"/>
                  <a:pt x="146353" y="221298"/>
                  <a:pt x="149210" y="218758"/>
                </a:cubicBezTo>
                <a:close/>
                <a:moveTo>
                  <a:pt x="167785" y="207963"/>
                </a:moveTo>
                <a:cubicBezTo>
                  <a:pt x="170854" y="207963"/>
                  <a:pt x="173342" y="210451"/>
                  <a:pt x="173342" y="213520"/>
                </a:cubicBezTo>
                <a:cubicBezTo>
                  <a:pt x="173342" y="216589"/>
                  <a:pt x="170854" y="219077"/>
                  <a:pt x="167785" y="219077"/>
                </a:cubicBezTo>
                <a:cubicBezTo>
                  <a:pt x="164716" y="219077"/>
                  <a:pt x="162228" y="216589"/>
                  <a:pt x="162228" y="213520"/>
                </a:cubicBezTo>
                <a:cubicBezTo>
                  <a:pt x="162228" y="210451"/>
                  <a:pt x="164716" y="207963"/>
                  <a:pt x="167785" y="207963"/>
                </a:cubicBezTo>
                <a:close/>
                <a:moveTo>
                  <a:pt x="167785" y="190500"/>
                </a:moveTo>
                <a:cubicBezTo>
                  <a:pt x="170854" y="190500"/>
                  <a:pt x="173342" y="193343"/>
                  <a:pt x="173342" y="196850"/>
                </a:cubicBezTo>
                <a:cubicBezTo>
                  <a:pt x="173342" y="200357"/>
                  <a:pt x="170854" y="203200"/>
                  <a:pt x="167785" y="203200"/>
                </a:cubicBezTo>
                <a:cubicBezTo>
                  <a:pt x="164716" y="203200"/>
                  <a:pt x="162228" y="200357"/>
                  <a:pt x="162228" y="196850"/>
                </a:cubicBezTo>
                <a:cubicBezTo>
                  <a:pt x="162228" y="193343"/>
                  <a:pt x="164716" y="190500"/>
                  <a:pt x="167785" y="190500"/>
                </a:cubicBezTo>
                <a:close/>
                <a:moveTo>
                  <a:pt x="269512" y="182286"/>
                </a:moveTo>
                <a:cubicBezTo>
                  <a:pt x="270813" y="182286"/>
                  <a:pt x="273417" y="182286"/>
                  <a:pt x="276020" y="182286"/>
                </a:cubicBezTo>
                <a:cubicBezTo>
                  <a:pt x="281228" y="180975"/>
                  <a:pt x="286435" y="182286"/>
                  <a:pt x="290340" y="184906"/>
                </a:cubicBezTo>
                <a:cubicBezTo>
                  <a:pt x="295547" y="187527"/>
                  <a:pt x="296849" y="191458"/>
                  <a:pt x="296849" y="191458"/>
                </a:cubicBezTo>
                <a:cubicBezTo>
                  <a:pt x="296849" y="191458"/>
                  <a:pt x="309866" y="192768"/>
                  <a:pt x="304659" y="216354"/>
                </a:cubicBezTo>
                <a:cubicBezTo>
                  <a:pt x="304659" y="217664"/>
                  <a:pt x="304659" y="218974"/>
                  <a:pt x="304659" y="220285"/>
                </a:cubicBezTo>
                <a:cubicBezTo>
                  <a:pt x="307263" y="220285"/>
                  <a:pt x="309866" y="221595"/>
                  <a:pt x="307263" y="230767"/>
                </a:cubicBezTo>
                <a:cubicBezTo>
                  <a:pt x="304659" y="238629"/>
                  <a:pt x="303357" y="239940"/>
                  <a:pt x="302056" y="239940"/>
                </a:cubicBezTo>
                <a:cubicBezTo>
                  <a:pt x="300754" y="249112"/>
                  <a:pt x="294245" y="258284"/>
                  <a:pt x="283831" y="262215"/>
                </a:cubicBezTo>
                <a:cubicBezTo>
                  <a:pt x="279926" y="263525"/>
                  <a:pt x="274719" y="263525"/>
                  <a:pt x="270813" y="262215"/>
                </a:cubicBezTo>
                <a:cubicBezTo>
                  <a:pt x="260399" y="258284"/>
                  <a:pt x="253891" y="249112"/>
                  <a:pt x="252589" y="239940"/>
                </a:cubicBezTo>
                <a:cubicBezTo>
                  <a:pt x="251287" y="239940"/>
                  <a:pt x="249985" y="238629"/>
                  <a:pt x="247382" y="232078"/>
                </a:cubicBezTo>
                <a:cubicBezTo>
                  <a:pt x="244778" y="221595"/>
                  <a:pt x="247382" y="220285"/>
                  <a:pt x="249985" y="220285"/>
                </a:cubicBezTo>
                <a:cubicBezTo>
                  <a:pt x="249985" y="218974"/>
                  <a:pt x="249985" y="217664"/>
                  <a:pt x="248684" y="216354"/>
                </a:cubicBezTo>
                <a:cubicBezTo>
                  <a:pt x="248684" y="212423"/>
                  <a:pt x="248684" y="208492"/>
                  <a:pt x="248684" y="204561"/>
                </a:cubicBezTo>
                <a:cubicBezTo>
                  <a:pt x="249985" y="199320"/>
                  <a:pt x="252589" y="195389"/>
                  <a:pt x="256494" y="191458"/>
                </a:cubicBezTo>
                <a:cubicBezTo>
                  <a:pt x="257796" y="190147"/>
                  <a:pt x="260399" y="187527"/>
                  <a:pt x="263003" y="186217"/>
                </a:cubicBezTo>
                <a:cubicBezTo>
                  <a:pt x="264305" y="184906"/>
                  <a:pt x="266908" y="183596"/>
                  <a:pt x="269512" y="182286"/>
                </a:cubicBezTo>
                <a:close/>
                <a:moveTo>
                  <a:pt x="50941" y="182286"/>
                </a:moveTo>
                <a:cubicBezTo>
                  <a:pt x="52269" y="182286"/>
                  <a:pt x="54926" y="182286"/>
                  <a:pt x="56254" y="182286"/>
                </a:cubicBezTo>
                <a:cubicBezTo>
                  <a:pt x="62896" y="180975"/>
                  <a:pt x="68209" y="182286"/>
                  <a:pt x="72194" y="184906"/>
                </a:cubicBezTo>
                <a:cubicBezTo>
                  <a:pt x="77507" y="187527"/>
                  <a:pt x="78836" y="191458"/>
                  <a:pt x="78836" y="191458"/>
                </a:cubicBezTo>
                <a:cubicBezTo>
                  <a:pt x="78836" y="191458"/>
                  <a:pt x="90791" y="192768"/>
                  <a:pt x="86806" y="216354"/>
                </a:cubicBezTo>
                <a:cubicBezTo>
                  <a:pt x="86806" y="217664"/>
                  <a:pt x="86806" y="218974"/>
                  <a:pt x="85477" y="220285"/>
                </a:cubicBezTo>
                <a:cubicBezTo>
                  <a:pt x="88134" y="220285"/>
                  <a:pt x="90791" y="221595"/>
                  <a:pt x="88134" y="230767"/>
                </a:cubicBezTo>
                <a:cubicBezTo>
                  <a:pt x="86806" y="238629"/>
                  <a:pt x="84149" y="239940"/>
                  <a:pt x="82821" y="239940"/>
                </a:cubicBezTo>
                <a:cubicBezTo>
                  <a:pt x="81492" y="249112"/>
                  <a:pt x="74851" y="258284"/>
                  <a:pt x="65553" y="262215"/>
                </a:cubicBezTo>
                <a:cubicBezTo>
                  <a:pt x="60239" y="263525"/>
                  <a:pt x="56254" y="263525"/>
                  <a:pt x="52269" y="262215"/>
                </a:cubicBezTo>
                <a:cubicBezTo>
                  <a:pt x="41643" y="258284"/>
                  <a:pt x="35001" y="249112"/>
                  <a:pt x="33673" y="239940"/>
                </a:cubicBezTo>
                <a:cubicBezTo>
                  <a:pt x="32344" y="239940"/>
                  <a:pt x="29688" y="238629"/>
                  <a:pt x="28359" y="232078"/>
                </a:cubicBezTo>
                <a:cubicBezTo>
                  <a:pt x="25703" y="221595"/>
                  <a:pt x="28359" y="220285"/>
                  <a:pt x="31016" y="220285"/>
                </a:cubicBezTo>
                <a:cubicBezTo>
                  <a:pt x="31016" y="218974"/>
                  <a:pt x="29688" y="217664"/>
                  <a:pt x="29688" y="216354"/>
                </a:cubicBezTo>
                <a:cubicBezTo>
                  <a:pt x="28359" y="212423"/>
                  <a:pt x="28359" y="208492"/>
                  <a:pt x="29688" y="204561"/>
                </a:cubicBezTo>
                <a:cubicBezTo>
                  <a:pt x="31016" y="199320"/>
                  <a:pt x="33673" y="195389"/>
                  <a:pt x="37658" y="191458"/>
                </a:cubicBezTo>
                <a:cubicBezTo>
                  <a:pt x="38986" y="190147"/>
                  <a:pt x="41643" y="187527"/>
                  <a:pt x="44299" y="186217"/>
                </a:cubicBezTo>
                <a:cubicBezTo>
                  <a:pt x="45628" y="184906"/>
                  <a:pt x="48284" y="183596"/>
                  <a:pt x="50941" y="182286"/>
                </a:cubicBezTo>
                <a:close/>
                <a:moveTo>
                  <a:pt x="167785" y="173038"/>
                </a:moveTo>
                <a:cubicBezTo>
                  <a:pt x="170854" y="173038"/>
                  <a:pt x="173342" y="175881"/>
                  <a:pt x="173342" y="179388"/>
                </a:cubicBezTo>
                <a:cubicBezTo>
                  <a:pt x="173342" y="182895"/>
                  <a:pt x="170854" y="185738"/>
                  <a:pt x="167785" y="185738"/>
                </a:cubicBezTo>
                <a:cubicBezTo>
                  <a:pt x="164716" y="185738"/>
                  <a:pt x="162228" y="182895"/>
                  <a:pt x="162228" y="179388"/>
                </a:cubicBezTo>
                <a:cubicBezTo>
                  <a:pt x="162228" y="175881"/>
                  <a:pt x="164716" y="173038"/>
                  <a:pt x="167785" y="173038"/>
                </a:cubicBezTo>
                <a:close/>
                <a:moveTo>
                  <a:pt x="168402" y="155575"/>
                </a:moveTo>
                <a:cubicBezTo>
                  <a:pt x="169636" y="155575"/>
                  <a:pt x="170871" y="155575"/>
                  <a:pt x="172106" y="156986"/>
                </a:cubicBezTo>
                <a:cubicBezTo>
                  <a:pt x="173341" y="158397"/>
                  <a:pt x="173341" y="159808"/>
                  <a:pt x="173341" y="161219"/>
                </a:cubicBezTo>
                <a:cubicBezTo>
                  <a:pt x="173341" y="164041"/>
                  <a:pt x="173341" y="165453"/>
                  <a:pt x="172106" y="166864"/>
                </a:cubicBezTo>
                <a:cubicBezTo>
                  <a:pt x="170871" y="166864"/>
                  <a:pt x="169636" y="168275"/>
                  <a:pt x="168402" y="168275"/>
                </a:cubicBezTo>
                <a:cubicBezTo>
                  <a:pt x="167167" y="168275"/>
                  <a:pt x="165932" y="166864"/>
                  <a:pt x="164697" y="166864"/>
                </a:cubicBezTo>
                <a:cubicBezTo>
                  <a:pt x="163463" y="165453"/>
                  <a:pt x="162228" y="164041"/>
                  <a:pt x="162228" y="161219"/>
                </a:cubicBezTo>
                <a:cubicBezTo>
                  <a:pt x="162228" y="159808"/>
                  <a:pt x="163463" y="158397"/>
                  <a:pt x="164697" y="156986"/>
                </a:cubicBezTo>
                <a:cubicBezTo>
                  <a:pt x="165932" y="155575"/>
                  <a:pt x="167167" y="155575"/>
                  <a:pt x="168402" y="155575"/>
                </a:cubicBezTo>
                <a:close/>
                <a:moveTo>
                  <a:pt x="146617" y="80963"/>
                </a:moveTo>
                <a:cubicBezTo>
                  <a:pt x="146617" y="80963"/>
                  <a:pt x="146617" y="80963"/>
                  <a:pt x="158524" y="115191"/>
                </a:cubicBezTo>
                <a:cubicBezTo>
                  <a:pt x="158524" y="115191"/>
                  <a:pt x="158524" y="115191"/>
                  <a:pt x="159847" y="120457"/>
                </a:cubicBezTo>
                <a:cubicBezTo>
                  <a:pt x="159847" y="120457"/>
                  <a:pt x="159847" y="120457"/>
                  <a:pt x="165138" y="105976"/>
                </a:cubicBezTo>
                <a:cubicBezTo>
                  <a:pt x="153232" y="90178"/>
                  <a:pt x="165138" y="90178"/>
                  <a:pt x="167784" y="90178"/>
                </a:cubicBezTo>
                <a:cubicBezTo>
                  <a:pt x="170430" y="90178"/>
                  <a:pt x="182336" y="90178"/>
                  <a:pt x="170430" y="105976"/>
                </a:cubicBezTo>
                <a:cubicBezTo>
                  <a:pt x="170430" y="105976"/>
                  <a:pt x="170430" y="105976"/>
                  <a:pt x="175722" y="120457"/>
                </a:cubicBezTo>
                <a:cubicBezTo>
                  <a:pt x="175722" y="120457"/>
                  <a:pt x="175722" y="120457"/>
                  <a:pt x="177045" y="115191"/>
                </a:cubicBezTo>
                <a:cubicBezTo>
                  <a:pt x="177045" y="115191"/>
                  <a:pt x="177045" y="115191"/>
                  <a:pt x="188951" y="80963"/>
                </a:cubicBezTo>
                <a:cubicBezTo>
                  <a:pt x="188951" y="80963"/>
                  <a:pt x="196889" y="86229"/>
                  <a:pt x="211441" y="91494"/>
                </a:cubicBezTo>
                <a:cubicBezTo>
                  <a:pt x="227316" y="98077"/>
                  <a:pt x="225993" y="111241"/>
                  <a:pt x="227316" y="134938"/>
                </a:cubicBezTo>
                <a:cubicBezTo>
                  <a:pt x="227316" y="134938"/>
                  <a:pt x="227316" y="134938"/>
                  <a:pt x="167784" y="134938"/>
                </a:cubicBezTo>
                <a:lnTo>
                  <a:pt x="108253" y="134938"/>
                </a:lnTo>
                <a:cubicBezTo>
                  <a:pt x="108253" y="111241"/>
                  <a:pt x="108253" y="98077"/>
                  <a:pt x="124128" y="91494"/>
                </a:cubicBezTo>
                <a:cubicBezTo>
                  <a:pt x="138680" y="86229"/>
                  <a:pt x="146617" y="80963"/>
                  <a:pt x="146617" y="80963"/>
                </a:cubicBezTo>
                <a:close/>
                <a:moveTo>
                  <a:pt x="165180" y="0"/>
                </a:moveTo>
                <a:cubicBezTo>
                  <a:pt x="171689" y="0"/>
                  <a:pt x="176896" y="1310"/>
                  <a:pt x="180801" y="3931"/>
                </a:cubicBezTo>
                <a:cubicBezTo>
                  <a:pt x="186008" y="6551"/>
                  <a:pt x="187310" y="10482"/>
                  <a:pt x="187310" y="10482"/>
                </a:cubicBezTo>
                <a:cubicBezTo>
                  <a:pt x="187310" y="10482"/>
                  <a:pt x="199026" y="10482"/>
                  <a:pt x="195121" y="35378"/>
                </a:cubicBezTo>
                <a:cubicBezTo>
                  <a:pt x="195121" y="36689"/>
                  <a:pt x="195121" y="37999"/>
                  <a:pt x="195121" y="39309"/>
                </a:cubicBezTo>
                <a:cubicBezTo>
                  <a:pt x="196422" y="39309"/>
                  <a:pt x="200328" y="40620"/>
                  <a:pt x="196422" y="49792"/>
                </a:cubicBezTo>
                <a:cubicBezTo>
                  <a:pt x="195121" y="56343"/>
                  <a:pt x="193819" y="58964"/>
                  <a:pt x="192517" y="58964"/>
                </a:cubicBezTo>
                <a:cubicBezTo>
                  <a:pt x="191215" y="66826"/>
                  <a:pt x="184707" y="77308"/>
                  <a:pt x="174293" y="81239"/>
                </a:cubicBezTo>
                <a:cubicBezTo>
                  <a:pt x="170387" y="82550"/>
                  <a:pt x="165180" y="82550"/>
                  <a:pt x="161275" y="81239"/>
                </a:cubicBezTo>
                <a:cubicBezTo>
                  <a:pt x="150861" y="77308"/>
                  <a:pt x="144352" y="66826"/>
                  <a:pt x="143050" y="58964"/>
                </a:cubicBezTo>
                <a:cubicBezTo>
                  <a:pt x="141749" y="58964"/>
                  <a:pt x="139145" y="56343"/>
                  <a:pt x="137843" y="49792"/>
                </a:cubicBezTo>
                <a:cubicBezTo>
                  <a:pt x="135240" y="40620"/>
                  <a:pt x="137843" y="39309"/>
                  <a:pt x="140447" y="39309"/>
                </a:cubicBezTo>
                <a:cubicBezTo>
                  <a:pt x="140447" y="37999"/>
                  <a:pt x="139145" y="36689"/>
                  <a:pt x="139145" y="35378"/>
                </a:cubicBezTo>
                <a:cubicBezTo>
                  <a:pt x="139145" y="31447"/>
                  <a:pt x="137843" y="27516"/>
                  <a:pt x="139145" y="23585"/>
                </a:cubicBezTo>
                <a:cubicBezTo>
                  <a:pt x="140447" y="18344"/>
                  <a:pt x="143050" y="13103"/>
                  <a:pt x="146956" y="10482"/>
                </a:cubicBezTo>
                <a:cubicBezTo>
                  <a:pt x="148257" y="7862"/>
                  <a:pt x="150861" y="6551"/>
                  <a:pt x="153464" y="5241"/>
                </a:cubicBezTo>
                <a:cubicBezTo>
                  <a:pt x="154766" y="3931"/>
                  <a:pt x="157370" y="2620"/>
                  <a:pt x="159973" y="1310"/>
                </a:cubicBezTo>
                <a:cubicBezTo>
                  <a:pt x="161275" y="1310"/>
                  <a:pt x="163878" y="0"/>
                  <a:pt x="165180" y="0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ADEF6E1E-4F8D-59E9-D31A-6F5EFDEFDCC9}"/>
              </a:ext>
            </a:extLst>
          </p:cNvPr>
          <p:cNvSpPr/>
          <p:nvPr/>
        </p:nvSpPr>
        <p:spPr>
          <a:xfrm>
            <a:off x="6403989" y="2688676"/>
            <a:ext cx="1340045" cy="1155212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31" name="六边形 35">
            <a:extLst>
              <a:ext uri="{FF2B5EF4-FFF2-40B4-BE49-F238E27FC236}">
                <a16:creationId xmlns:a16="http://schemas.microsoft.com/office/drawing/2014/main" id="{9820C15F-49F2-88C8-837C-9E342D8019C5}"/>
              </a:ext>
            </a:extLst>
          </p:cNvPr>
          <p:cNvSpPr/>
          <p:nvPr/>
        </p:nvSpPr>
        <p:spPr>
          <a:xfrm>
            <a:off x="6791815" y="2940412"/>
            <a:ext cx="491692" cy="557426"/>
          </a:xfrm>
          <a:custGeom>
            <a:avLst/>
            <a:gdLst>
              <a:gd name="connsiteX0" fmla="*/ 85348 w 296863"/>
              <a:gd name="connsiteY0" fmla="*/ 236537 h 336550"/>
              <a:gd name="connsiteX1" fmla="*/ 211516 w 296863"/>
              <a:gd name="connsiteY1" fmla="*/ 236537 h 336550"/>
              <a:gd name="connsiteX2" fmla="*/ 228601 w 296863"/>
              <a:gd name="connsiteY2" fmla="*/ 253206 h 336550"/>
              <a:gd name="connsiteX3" fmla="*/ 211516 w 296863"/>
              <a:gd name="connsiteY3" fmla="*/ 269875 h 336550"/>
              <a:gd name="connsiteX4" fmla="*/ 85348 w 296863"/>
              <a:gd name="connsiteY4" fmla="*/ 269875 h 336550"/>
              <a:gd name="connsiteX5" fmla="*/ 68263 w 296863"/>
              <a:gd name="connsiteY5" fmla="*/ 253206 h 336550"/>
              <a:gd name="connsiteX6" fmla="*/ 85348 w 296863"/>
              <a:gd name="connsiteY6" fmla="*/ 236537 h 336550"/>
              <a:gd name="connsiteX7" fmla="*/ 85348 w 296863"/>
              <a:gd name="connsiteY7" fmla="*/ 173037 h 336550"/>
              <a:gd name="connsiteX8" fmla="*/ 211516 w 296863"/>
              <a:gd name="connsiteY8" fmla="*/ 173037 h 336550"/>
              <a:gd name="connsiteX9" fmla="*/ 228601 w 296863"/>
              <a:gd name="connsiteY9" fmla="*/ 190373 h 336550"/>
              <a:gd name="connsiteX10" fmla="*/ 211516 w 296863"/>
              <a:gd name="connsiteY10" fmla="*/ 206375 h 336550"/>
              <a:gd name="connsiteX11" fmla="*/ 85348 w 296863"/>
              <a:gd name="connsiteY11" fmla="*/ 206375 h 336550"/>
              <a:gd name="connsiteX12" fmla="*/ 68263 w 296863"/>
              <a:gd name="connsiteY12" fmla="*/ 190373 h 336550"/>
              <a:gd name="connsiteX13" fmla="*/ 85348 w 296863"/>
              <a:gd name="connsiteY13" fmla="*/ 173037 h 336550"/>
              <a:gd name="connsiteX14" fmla="*/ 164614 w 296863"/>
              <a:gd name="connsiteY14" fmla="*/ 115887 h 336550"/>
              <a:gd name="connsiteX15" fmla="*/ 211625 w 296863"/>
              <a:gd name="connsiteY15" fmla="*/ 115887 h 336550"/>
              <a:gd name="connsiteX16" fmla="*/ 228601 w 296863"/>
              <a:gd name="connsiteY16" fmla="*/ 133349 h 336550"/>
              <a:gd name="connsiteX17" fmla="*/ 211625 w 296863"/>
              <a:gd name="connsiteY17" fmla="*/ 150812 h 336550"/>
              <a:gd name="connsiteX18" fmla="*/ 164614 w 296863"/>
              <a:gd name="connsiteY18" fmla="*/ 150812 h 336550"/>
              <a:gd name="connsiteX19" fmla="*/ 147638 w 296863"/>
              <a:gd name="connsiteY19" fmla="*/ 133349 h 336550"/>
              <a:gd name="connsiteX20" fmla="*/ 164614 w 296863"/>
              <a:gd name="connsiteY20" fmla="*/ 115887 h 336550"/>
              <a:gd name="connsiteX21" fmla="*/ 164614 w 296863"/>
              <a:gd name="connsiteY21" fmla="*/ 61912 h 336550"/>
              <a:gd name="connsiteX22" fmla="*/ 211625 w 296863"/>
              <a:gd name="connsiteY22" fmla="*/ 61912 h 336550"/>
              <a:gd name="connsiteX23" fmla="*/ 228601 w 296863"/>
              <a:gd name="connsiteY23" fmla="*/ 77152 h 336550"/>
              <a:gd name="connsiteX24" fmla="*/ 211625 w 296863"/>
              <a:gd name="connsiteY24" fmla="*/ 93662 h 336550"/>
              <a:gd name="connsiteX25" fmla="*/ 164614 w 296863"/>
              <a:gd name="connsiteY25" fmla="*/ 93662 h 336550"/>
              <a:gd name="connsiteX26" fmla="*/ 147638 w 296863"/>
              <a:gd name="connsiteY26" fmla="*/ 77152 h 336550"/>
              <a:gd name="connsiteX27" fmla="*/ 164614 w 296863"/>
              <a:gd name="connsiteY27" fmla="*/ 61912 h 336550"/>
              <a:gd name="connsiteX28" fmla="*/ 127397 w 296863"/>
              <a:gd name="connsiteY28" fmla="*/ 22225 h 336550"/>
              <a:gd name="connsiteX29" fmla="*/ 127397 w 296863"/>
              <a:gd name="connsiteY29" fmla="*/ 110381 h 336550"/>
              <a:gd name="connsiteX30" fmla="*/ 111621 w 296863"/>
              <a:gd name="connsiteY30" fmla="*/ 124854 h 336550"/>
              <a:gd name="connsiteX31" fmla="*/ 22225 w 296863"/>
              <a:gd name="connsiteY31" fmla="*/ 124854 h 336550"/>
              <a:gd name="connsiteX32" fmla="*/ 22225 w 296863"/>
              <a:gd name="connsiteY32" fmla="*/ 305115 h 336550"/>
              <a:gd name="connsiteX33" fmla="*/ 31427 w 296863"/>
              <a:gd name="connsiteY33" fmla="*/ 314325 h 336550"/>
              <a:gd name="connsiteX34" fmla="*/ 265436 w 296863"/>
              <a:gd name="connsiteY34" fmla="*/ 314325 h 336550"/>
              <a:gd name="connsiteX35" fmla="*/ 274638 w 296863"/>
              <a:gd name="connsiteY35" fmla="*/ 305115 h 336550"/>
              <a:gd name="connsiteX36" fmla="*/ 274638 w 296863"/>
              <a:gd name="connsiteY36" fmla="*/ 31435 h 336550"/>
              <a:gd name="connsiteX37" fmla="*/ 265436 w 296863"/>
              <a:gd name="connsiteY37" fmla="*/ 22225 h 336550"/>
              <a:gd name="connsiteX38" fmla="*/ 127397 w 296863"/>
              <a:gd name="connsiteY38" fmla="*/ 22225 h 336550"/>
              <a:gd name="connsiteX39" fmla="*/ 118220 w 296863"/>
              <a:gd name="connsiteY39" fmla="*/ 0 h 336550"/>
              <a:gd name="connsiteX40" fmla="*/ 265338 w 296863"/>
              <a:gd name="connsiteY40" fmla="*/ 0 h 336550"/>
              <a:gd name="connsiteX41" fmla="*/ 296863 w 296863"/>
              <a:gd name="connsiteY41" fmla="*/ 31551 h 336550"/>
              <a:gd name="connsiteX42" fmla="*/ 296863 w 296863"/>
              <a:gd name="connsiteY42" fmla="*/ 304999 h 336550"/>
              <a:gd name="connsiteX43" fmla="*/ 265338 w 296863"/>
              <a:gd name="connsiteY43" fmla="*/ 336550 h 336550"/>
              <a:gd name="connsiteX44" fmla="*/ 31525 w 296863"/>
              <a:gd name="connsiteY44" fmla="*/ 336550 h 336550"/>
              <a:gd name="connsiteX45" fmla="*/ 0 w 296863"/>
              <a:gd name="connsiteY45" fmla="*/ 304999 h 336550"/>
              <a:gd name="connsiteX46" fmla="*/ 0 w 296863"/>
              <a:gd name="connsiteY46" fmla="*/ 119633 h 336550"/>
              <a:gd name="connsiteX47" fmla="*/ 9195 w 296863"/>
              <a:gd name="connsiteY47" fmla="*/ 97284 h 336550"/>
              <a:gd name="connsiteX48" fmla="*/ 95889 w 296863"/>
              <a:gd name="connsiteY48" fmla="*/ 9202 h 336550"/>
              <a:gd name="connsiteX49" fmla="*/ 118220 w 296863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96863" h="336550">
                <a:moveTo>
                  <a:pt x="85348" y="236537"/>
                </a:moveTo>
                <a:cubicBezTo>
                  <a:pt x="85348" y="236537"/>
                  <a:pt x="85348" y="236537"/>
                  <a:pt x="211516" y="236537"/>
                </a:cubicBezTo>
                <a:cubicBezTo>
                  <a:pt x="220716" y="236537"/>
                  <a:pt x="228601" y="244231"/>
                  <a:pt x="228601" y="253206"/>
                </a:cubicBezTo>
                <a:cubicBezTo>
                  <a:pt x="228601" y="262182"/>
                  <a:pt x="220716" y="269875"/>
                  <a:pt x="211516" y="269875"/>
                </a:cubicBezTo>
                <a:cubicBezTo>
                  <a:pt x="211516" y="269875"/>
                  <a:pt x="211516" y="269875"/>
                  <a:pt x="85348" y="269875"/>
                </a:cubicBezTo>
                <a:cubicBezTo>
                  <a:pt x="76149" y="269875"/>
                  <a:pt x="68263" y="262182"/>
                  <a:pt x="68263" y="253206"/>
                </a:cubicBezTo>
                <a:cubicBezTo>
                  <a:pt x="68263" y="244231"/>
                  <a:pt x="76149" y="236537"/>
                  <a:pt x="85348" y="236537"/>
                </a:cubicBezTo>
                <a:close/>
                <a:moveTo>
                  <a:pt x="85348" y="173037"/>
                </a:moveTo>
                <a:cubicBezTo>
                  <a:pt x="85348" y="173037"/>
                  <a:pt x="85348" y="173037"/>
                  <a:pt x="211516" y="173037"/>
                </a:cubicBezTo>
                <a:cubicBezTo>
                  <a:pt x="220716" y="173037"/>
                  <a:pt x="228601" y="181038"/>
                  <a:pt x="228601" y="190373"/>
                </a:cubicBezTo>
                <a:cubicBezTo>
                  <a:pt x="228601" y="199707"/>
                  <a:pt x="220716" y="206375"/>
                  <a:pt x="211516" y="206375"/>
                </a:cubicBezTo>
                <a:cubicBezTo>
                  <a:pt x="211516" y="206375"/>
                  <a:pt x="211516" y="206375"/>
                  <a:pt x="85348" y="206375"/>
                </a:cubicBezTo>
                <a:cubicBezTo>
                  <a:pt x="76149" y="206375"/>
                  <a:pt x="68263" y="199707"/>
                  <a:pt x="68263" y="190373"/>
                </a:cubicBezTo>
                <a:cubicBezTo>
                  <a:pt x="68263" y="181038"/>
                  <a:pt x="76149" y="173037"/>
                  <a:pt x="85348" y="173037"/>
                </a:cubicBezTo>
                <a:close/>
                <a:moveTo>
                  <a:pt x="164614" y="115887"/>
                </a:moveTo>
                <a:cubicBezTo>
                  <a:pt x="164614" y="115887"/>
                  <a:pt x="164614" y="115887"/>
                  <a:pt x="211625" y="115887"/>
                </a:cubicBezTo>
                <a:cubicBezTo>
                  <a:pt x="220766" y="115887"/>
                  <a:pt x="228601" y="123946"/>
                  <a:pt x="228601" y="133349"/>
                </a:cubicBezTo>
                <a:cubicBezTo>
                  <a:pt x="228601" y="142752"/>
                  <a:pt x="220766" y="150812"/>
                  <a:pt x="211625" y="150812"/>
                </a:cubicBezTo>
                <a:cubicBezTo>
                  <a:pt x="211625" y="150812"/>
                  <a:pt x="211625" y="150812"/>
                  <a:pt x="164614" y="150812"/>
                </a:cubicBezTo>
                <a:cubicBezTo>
                  <a:pt x="155473" y="150812"/>
                  <a:pt x="147638" y="142752"/>
                  <a:pt x="147638" y="133349"/>
                </a:cubicBezTo>
                <a:cubicBezTo>
                  <a:pt x="147638" y="123946"/>
                  <a:pt x="155473" y="115887"/>
                  <a:pt x="164614" y="115887"/>
                </a:cubicBezTo>
                <a:close/>
                <a:moveTo>
                  <a:pt x="164614" y="61912"/>
                </a:moveTo>
                <a:cubicBezTo>
                  <a:pt x="164614" y="61912"/>
                  <a:pt x="164614" y="61912"/>
                  <a:pt x="211625" y="61912"/>
                </a:cubicBezTo>
                <a:cubicBezTo>
                  <a:pt x="220766" y="61912"/>
                  <a:pt x="228601" y="68262"/>
                  <a:pt x="228601" y="77152"/>
                </a:cubicBezTo>
                <a:cubicBezTo>
                  <a:pt x="228601" y="86042"/>
                  <a:pt x="220766" y="93662"/>
                  <a:pt x="211625" y="93662"/>
                </a:cubicBezTo>
                <a:cubicBezTo>
                  <a:pt x="211625" y="93662"/>
                  <a:pt x="211625" y="93662"/>
                  <a:pt x="164614" y="93662"/>
                </a:cubicBezTo>
                <a:cubicBezTo>
                  <a:pt x="155473" y="93662"/>
                  <a:pt x="147638" y="86042"/>
                  <a:pt x="147638" y="77152"/>
                </a:cubicBezTo>
                <a:cubicBezTo>
                  <a:pt x="147638" y="68262"/>
                  <a:pt x="155473" y="61912"/>
                  <a:pt x="164614" y="61912"/>
                </a:cubicBezTo>
                <a:close/>
                <a:moveTo>
                  <a:pt x="127397" y="22225"/>
                </a:moveTo>
                <a:cubicBezTo>
                  <a:pt x="127397" y="22225"/>
                  <a:pt x="127397" y="22225"/>
                  <a:pt x="127397" y="110381"/>
                </a:cubicBezTo>
                <a:cubicBezTo>
                  <a:pt x="127397" y="118276"/>
                  <a:pt x="119509" y="124854"/>
                  <a:pt x="111621" y="124854"/>
                </a:cubicBezTo>
                <a:cubicBezTo>
                  <a:pt x="111621" y="124854"/>
                  <a:pt x="111621" y="124854"/>
                  <a:pt x="22225" y="124854"/>
                </a:cubicBezTo>
                <a:cubicBezTo>
                  <a:pt x="22225" y="124854"/>
                  <a:pt x="22225" y="124854"/>
                  <a:pt x="22225" y="305115"/>
                </a:cubicBezTo>
                <a:cubicBezTo>
                  <a:pt x="22225" y="310378"/>
                  <a:pt x="26169" y="314325"/>
                  <a:pt x="31427" y="314325"/>
                </a:cubicBezTo>
                <a:cubicBezTo>
                  <a:pt x="31427" y="314325"/>
                  <a:pt x="31427" y="314325"/>
                  <a:pt x="265436" y="314325"/>
                </a:cubicBezTo>
                <a:cubicBezTo>
                  <a:pt x="270694" y="314325"/>
                  <a:pt x="274638" y="310378"/>
                  <a:pt x="274638" y="305115"/>
                </a:cubicBezTo>
                <a:lnTo>
                  <a:pt x="274638" y="31435"/>
                </a:lnTo>
                <a:cubicBezTo>
                  <a:pt x="274638" y="26172"/>
                  <a:pt x="270694" y="22225"/>
                  <a:pt x="265436" y="22225"/>
                </a:cubicBezTo>
                <a:cubicBezTo>
                  <a:pt x="265436" y="22225"/>
                  <a:pt x="265436" y="22225"/>
                  <a:pt x="127397" y="22225"/>
                </a:cubicBezTo>
                <a:close/>
                <a:moveTo>
                  <a:pt x="118220" y="0"/>
                </a:moveTo>
                <a:cubicBezTo>
                  <a:pt x="118220" y="0"/>
                  <a:pt x="118220" y="0"/>
                  <a:pt x="265338" y="0"/>
                </a:cubicBezTo>
                <a:cubicBezTo>
                  <a:pt x="282414" y="0"/>
                  <a:pt x="296863" y="14461"/>
                  <a:pt x="296863" y="31551"/>
                </a:cubicBezTo>
                <a:cubicBezTo>
                  <a:pt x="296863" y="31551"/>
                  <a:pt x="296863" y="31551"/>
                  <a:pt x="296863" y="304999"/>
                </a:cubicBezTo>
                <a:cubicBezTo>
                  <a:pt x="296863" y="322089"/>
                  <a:pt x="282414" y="336550"/>
                  <a:pt x="265338" y="336550"/>
                </a:cubicBezTo>
                <a:cubicBezTo>
                  <a:pt x="265338" y="336550"/>
                  <a:pt x="265338" y="336550"/>
                  <a:pt x="31525" y="336550"/>
                </a:cubicBezTo>
                <a:cubicBezTo>
                  <a:pt x="14449" y="336550"/>
                  <a:pt x="0" y="322089"/>
                  <a:pt x="0" y="304999"/>
                </a:cubicBezTo>
                <a:cubicBezTo>
                  <a:pt x="0" y="304999"/>
                  <a:pt x="0" y="304999"/>
                  <a:pt x="0" y="119633"/>
                </a:cubicBezTo>
                <a:cubicBezTo>
                  <a:pt x="0" y="110430"/>
                  <a:pt x="3941" y="102542"/>
                  <a:pt x="9195" y="97284"/>
                </a:cubicBezTo>
                <a:cubicBezTo>
                  <a:pt x="9195" y="97284"/>
                  <a:pt x="9195" y="97284"/>
                  <a:pt x="95889" y="9202"/>
                </a:cubicBezTo>
                <a:cubicBezTo>
                  <a:pt x="102457" y="3944"/>
                  <a:pt x="110339" y="0"/>
                  <a:pt x="118220" y="0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6B2FB4EF-F7CB-32D1-55DE-AC305DD1251F}"/>
              </a:ext>
            </a:extLst>
          </p:cNvPr>
          <p:cNvSpPr/>
          <p:nvPr/>
        </p:nvSpPr>
        <p:spPr>
          <a:xfrm>
            <a:off x="8365931" y="1809673"/>
            <a:ext cx="1340045" cy="1155212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34" name="六边形 36">
            <a:extLst>
              <a:ext uri="{FF2B5EF4-FFF2-40B4-BE49-F238E27FC236}">
                <a16:creationId xmlns:a16="http://schemas.microsoft.com/office/drawing/2014/main" id="{E96EC91D-019F-733B-9F83-8408E4822502}"/>
              </a:ext>
            </a:extLst>
          </p:cNvPr>
          <p:cNvSpPr/>
          <p:nvPr/>
        </p:nvSpPr>
        <p:spPr>
          <a:xfrm>
            <a:off x="8770662" y="2051143"/>
            <a:ext cx="551494" cy="605786"/>
          </a:xfrm>
          <a:custGeom>
            <a:avLst/>
            <a:gdLst>
              <a:gd name="connsiteX0" fmla="*/ 265967 w 306388"/>
              <a:gd name="connsiteY0" fmla="*/ 243697 h 336550"/>
              <a:gd name="connsiteX1" fmla="*/ 232996 w 306388"/>
              <a:gd name="connsiteY1" fmla="*/ 278234 h 336550"/>
              <a:gd name="connsiteX2" fmla="*/ 219808 w 306388"/>
              <a:gd name="connsiteY2" fmla="*/ 264950 h 336550"/>
              <a:gd name="connsiteX3" fmla="*/ 203982 w 306388"/>
              <a:gd name="connsiteY3" fmla="*/ 264950 h 336550"/>
              <a:gd name="connsiteX4" fmla="*/ 203982 w 306388"/>
              <a:gd name="connsiteY4" fmla="*/ 280890 h 336550"/>
              <a:gd name="connsiteX5" fmla="*/ 225083 w 306388"/>
              <a:gd name="connsiteY5" fmla="*/ 300815 h 336550"/>
              <a:gd name="connsiteX6" fmla="*/ 232996 w 306388"/>
              <a:gd name="connsiteY6" fmla="*/ 304800 h 336550"/>
              <a:gd name="connsiteX7" fmla="*/ 239591 w 306388"/>
              <a:gd name="connsiteY7" fmla="*/ 300815 h 336550"/>
              <a:gd name="connsiteX8" fmla="*/ 281794 w 306388"/>
              <a:gd name="connsiteY8" fmla="*/ 259637 h 336550"/>
              <a:gd name="connsiteX9" fmla="*/ 281794 w 306388"/>
              <a:gd name="connsiteY9" fmla="*/ 243697 h 336550"/>
              <a:gd name="connsiteX10" fmla="*/ 265967 w 306388"/>
              <a:gd name="connsiteY10" fmla="*/ 243697 h 336550"/>
              <a:gd name="connsiteX11" fmla="*/ 242094 w 306388"/>
              <a:gd name="connsiteY11" fmla="*/ 209550 h 336550"/>
              <a:gd name="connsiteX12" fmla="*/ 306388 w 306388"/>
              <a:gd name="connsiteY12" fmla="*/ 273050 h 336550"/>
              <a:gd name="connsiteX13" fmla="*/ 242094 w 306388"/>
              <a:gd name="connsiteY13" fmla="*/ 336550 h 336550"/>
              <a:gd name="connsiteX14" fmla="*/ 177800 w 306388"/>
              <a:gd name="connsiteY14" fmla="*/ 273050 h 336550"/>
              <a:gd name="connsiteX15" fmla="*/ 242094 w 306388"/>
              <a:gd name="connsiteY15" fmla="*/ 209550 h 336550"/>
              <a:gd name="connsiteX16" fmla="*/ 65986 w 306388"/>
              <a:gd name="connsiteY16" fmla="*/ 133087 h 336550"/>
              <a:gd name="connsiteX17" fmla="*/ 69946 w 306388"/>
              <a:gd name="connsiteY17" fmla="*/ 135738 h 336550"/>
              <a:gd name="connsiteX18" fmla="*/ 104259 w 306388"/>
              <a:gd name="connsiteY18" fmla="*/ 228503 h 336550"/>
              <a:gd name="connsiteX19" fmla="*/ 116136 w 306388"/>
              <a:gd name="connsiteY19" fmla="*/ 228503 h 336550"/>
              <a:gd name="connsiteX20" fmla="*/ 149130 w 306388"/>
              <a:gd name="connsiteY20" fmla="*/ 135738 h 336550"/>
              <a:gd name="connsiteX21" fmla="*/ 155728 w 306388"/>
              <a:gd name="connsiteY21" fmla="*/ 133087 h 336550"/>
              <a:gd name="connsiteX22" fmla="*/ 184762 w 306388"/>
              <a:gd name="connsiteY22" fmla="*/ 138388 h 336550"/>
              <a:gd name="connsiteX23" fmla="*/ 219075 w 306388"/>
              <a:gd name="connsiteY23" fmla="*/ 184771 h 336550"/>
              <a:gd name="connsiteX24" fmla="*/ 219075 w 306388"/>
              <a:gd name="connsiteY24" fmla="*/ 195373 h 336550"/>
              <a:gd name="connsiteX25" fmla="*/ 161007 w 306388"/>
              <a:gd name="connsiteY25" fmla="*/ 273561 h 336550"/>
              <a:gd name="connsiteX26" fmla="*/ 162327 w 306388"/>
              <a:gd name="connsiteY26" fmla="*/ 284162 h 336550"/>
              <a:gd name="connsiteX27" fmla="*/ 21116 w 306388"/>
              <a:gd name="connsiteY27" fmla="*/ 284162 h 336550"/>
              <a:gd name="connsiteX28" fmla="*/ 0 w 306388"/>
              <a:gd name="connsiteY28" fmla="*/ 262959 h 336550"/>
              <a:gd name="connsiteX29" fmla="*/ 0 w 306388"/>
              <a:gd name="connsiteY29" fmla="*/ 186096 h 336550"/>
              <a:gd name="connsiteX30" fmla="*/ 34313 w 306388"/>
              <a:gd name="connsiteY30" fmla="*/ 138388 h 336550"/>
              <a:gd name="connsiteX31" fmla="*/ 65986 w 306388"/>
              <a:gd name="connsiteY31" fmla="*/ 133087 h 336550"/>
              <a:gd name="connsiteX32" fmla="*/ 103043 w 306388"/>
              <a:gd name="connsiteY32" fmla="*/ 125412 h 336550"/>
              <a:gd name="connsiteX33" fmla="*/ 117331 w 306388"/>
              <a:gd name="connsiteY33" fmla="*/ 125412 h 336550"/>
              <a:gd name="connsiteX34" fmla="*/ 122526 w 306388"/>
              <a:gd name="connsiteY34" fmla="*/ 128077 h 336550"/>
              <a:gd name="connsiteX35" fmla="*/ 122526 w 306388"/>
              <a:gd name="connsiteY35" fmla="*/ 136071 h 336550"/>
              <a:gd name="connsiteX36" fmla="*/ 116032 w 306388"/>
              <a:gd name="connsiteY36" fmla="*/ 148063 h 336550"/>
              <a:gd name="connsiteX37" fmla="*/ 118630 w 306388"/>
              <a:gd name="connsiteY37" fmla="*/ 178707 h 336550"/>
              <a:gd name="connsiteX38" fmla="*/ 112135 w 306388"/>
              <a:gd name="connsiteY38" fmla="*/ 197360 h 336550"/>
              <a:gd name="connsiteX39" fmla="*/ 108239 w 306388"/>
              <a:gd name="connsiteY39" fmla="*/ 197360 h 336550"/>
              <a:gd name="connsiteX40" fmla="*/ 100446 w 306388"/>
              <a:gd name="connsiteY40" fmla="*/ 178707 h 336550"/>
              <a:gd name="connsiteX41" fmla="*/ 104342 w 306388"/>
              <a:gd name="connsiteY41" fmla="*/ 148063 h 336550"/>
              <a:gd name="connsiteX42" fmla="*/ 96549 w 306388"/>
              <a:gd name="connsiteY42" fmla="*/ 136071 h 336550"/>
              <a:gd name="connsiteX43" fmla="*/ 97848 w 306388"/>
              <a:gd name="connsiteY43" fmla="*/ 128077 h 336550"/>
              <a:gd name="connsiteX44" fmla="*/ 103043 w 306388"/>
              <a:gd name="connsiteY44" fmla="*/ 125412 h 336550"/>
              <a:gd name="connsiteX45" fmla="*/ 110332 w 306388"/>
              <a:gd name="connsiteY45" fmla="*/ 0 h 336550"/>
              <a:gd name="connsiteX46" fmla="*/ 166689 w 306388"/>
              <a:gd name="connsiteY46" fmla="*/ 55563 h 336550"/>
              <a:gd name="connsiteX47" fmla="*/ 110332 w 306388"/>
              <a:gd name="connsiteY47" fmla="*/ 111126 h 336550"/>
              <a:gd name="connsiteX48" fmla="*/ 53975 w 306388"/>
              <a:gd name="connsiteY48" fmla="*/ 55563 h 336550"/>
              <a:gd name="connsiteX49" fmla="*/ 110332 w 306388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6388" h="336550">
                <a:moveTo>
                  <a:pt x="265967" y="243697"/>
                </a:moveTo>
                <a:cubicBezTo>
                  <a:pt x="265967" y="243697"/>
                  <a:pt x="265967" y="243697"/>
                  <a:pt x="232996" y="278234"/>
                </a:cubicBezTo>
                <a:cubicBezTo>
                  <a:pt x="232996" y="278234"/>
                  <a:pt x="232996" y="278234"/>
                  <a:pt x="219808" y="264950"/>
                </a:cubicBezTo>
                <a:cubicBezTo>
                  <a:pt x="214532" y="260965"/>
                  <a:pt x="207938" y="260965"/>
                  <a:pt x="203982" y="264950"/>
                </a:cubicBezTo>
                <a:cubicBezTo>
                  <a:pt x="200025" y="268935"/>
                  <a:pt x="200025" y="275577"/>
                  <a:pt x="203982" y="280890"/>
                </a:cubicBezTo>
                <a:cubicBezTo>
                  <a:pt x="203982" y="280890"/>
                  <a:pt x="203982" y="280890"/>
                  <a:pt x="225083" y="300815"/>
                </a:cubicBezTo>
                <a:cubicBezTo>
                  <a:pt x="227721" y="303472"/>
                  <a:pt x="230359" y="304800"/>
                  <a:pt x="232996" y="304800"/>
                </a:cubicBezTo>
                <a:cubicBezTo>
                  <a:pt x="235634" y="304800"/>
                  <a:pt x="238272" y="303472"/>
                  <a:pt x="239591" y="300815"/>
                </a:cubicBezTo>
                <a:cubicBezTo>
                  <a:pt x="239591" y="300815"/>
                  <a:pt x="239591" y="300815"/>
                  <a:pt x="281794" y="259637"/>
                </a:cubicBezTo>
                <a:cubicBezTo>
                  <a:pt x="285750" y="255652"/>
                  <a:pt x="285750" y="249011"/>
                  <a:pt x="281794" y="243697"/>
                </a:cubicBezTo>
                <a:cubicBezTo>
                  <a:pt x="277837" y="239712"/>
                  <a:pt x="271243" y="239712"/>
                  <a:pt x="265967" y="243697"/>
                </a:cubicBezTo>
                <a:close/>
                <a:moveTo>
                  <a:pt x="242094" y="209550"/>
                </a:moveTo>
                <a:cubicBezTo>
                  <a:pt x="277603" y="209550"/>
                  <a:pt x="306388" y="237980"/>
                  <a:pt x="306388" y="273050"/>
                </a:cubicBezTo>
                <a:cubicBezTo>
                  <a:pt x="306388" y="308120"/>
                  <a:pt x="277603" y="336550"/>
                  <a:pt x="242094" y="336550"/>
                </a:cubicBezTo>
                <a:cubicBezTo>
                  <a:pt x="206585" y="336550"/>
                  <a:pt x="177800" y="308120"/>
                  <a:pt x="177800" y="273050"/>
                </a:cubicBezTo>
                <a:cubicBezTo>
                  <a:pt x="177800" y="237980"/>
                  <a:pt x="206585" y="209550"/>
                  <a:pt x="242094" y="209550"/>
                </a:cubicBezTo>
                <a:close/>
                <a:moveTo>
                  <a:pt x="65986" y="133087"/>
                </a:moveTo>
                <a:cubicBezTo>
                  <a:pt x="67306" y="133087"/>
                  <a:pt x="69946" y="134413"/>
                  <a:pt x="69946" y="135738"/>
                </a:cubicBezTo>
                <a:cubicBezTo>
                  <a:pt x="69946" y="135738"/>
                  <a:pt x="69946" y="135738"/>
                  <a:pt x="104259" y="228503"/>
                </a:cubicBezTo>
                <a:cubicBezTo>
                  <a:pt x="105578" y="233804"/>
                  <a:pt x="113497" y="233804"/>
                  <a:pt x="116136" y="228503"/>
                </a:cubicBezTo>
                <a:cubicBezTo>
                  <a:pt x="116136" y="228503"/>
                  <a:pt x="116136" y="228503"/>
                  <a:pt x="149130" y="135738"/>
                </a:cubicBezTo>
                <a:cubicBezTo>
                  <a:pt x="150449" y="133087"/>
                  <a:pt x="153089" y="131762"/>
                  <a:pt x="155728" y="133087"/>
                </a:cubicBezTo>
                <a:cubicBezTo>
                  <a:pt x="155728" y="133087"/>
                  <a:pt x="155728" y="133087"/>
                  <a:pt x="184762" y="138388"/>
                </a:cubicBezTo>
                <a:cubicBezTo>
                  <a:pt x="205878" y="145014"/>
                  <a:pt x="219075" y="163567"/>
                  <a:pt x="219075" y="184771"/>
                </a:cubicBezTo>
                <a:cubicBezTo>
                  <a:pt x="219075" y="184771"/>
                  <a:pt x="219075" y="184771"/>
                  <a:pt x="219075" y="195373"/>
                </a:cubicBezTo>
                <a:cubicBezTo>
                  <a:pt x="186082" y="204649"/>
                  <a:pt x="161007" y="236454"/>
                  <a:pt x="161007" y="273561"/>
                </a:cubicBezTo>
                <a:cubicBezTo>
                  <a:pt x="161007" y="277536"/>
                  <a:pt x="161007" y="280187"/>
                  <a:pt x="162327" y="284162"/>
                </a:cubicBezTo>
                <a:cubicBezTo>
                  <a:pt x="162327" y="284162"/>
                  <a:pt x="162327" y="284162"/>
                  <a:pt x="21116" y="284162"/>
                </a:cubicBezTo>
                <a:cubicBezTo>
                  <a:pt x="9238" y="284162"/>
                  <a:pt x="0" y="274886"/>
                  <a:pt x="0" y="262959"/>
                </a:cubicBezTo>
                <a:cubicBezTo>
                  <a:pt x="0" y="262959"/>
                  <a:pt x="0" y="262959"/>
                  <a:pt x="0" y="186096"/>
                </a:cubicBezTo>
                <a:cubicBezTo>
                  <a:pt x="0" y="163567"/>
                  <a:pt x="14517" y="145014"/>
                  <a:pt x="34313" y="138388"/>
                </a:cubicBezTo>
                <a:cubicBezTo>
                  <a:pt x="34313" y="138388"/>
                  <a:pt x="65986" y="133087"/>
                  <a:pt x="65986" y="133087"/>
                </a:cubicBezTo>
                <a:close/>
                <a:moveTo>
                  <a:pt x="103043" y="125412"/>
                </a:moveTo>
                <a:cubicBezTo>
                  <a:pt x="103043" y="125412"/>
                  <a:pt x="103043" y="125412"/>
                  <a:pt x="117331" y="125412"/>
                </a:cubicBezTo>
                <a:cubicBezTo>
                  <a:pt x="118630" y="125412"/>
                  <a:pt x="121227" y="126745"/>
                  <a:pt x="122526" y="128077"/>
                </a:cubicBezTo>
                <a:cubicBezTo>
                  <a:pt x="123825" y="129409"/>
                  <a:pt x="123825" y="133406"/>
                  <a:pt x="122526" y="136071"/>
                </a:cubicBezTo>
                <a:cubicBezTo>
                  <a:pt x="122526" y="136071"/>
                  <a:pt x="122526" y="136071"/>
                  <a:pt x="116032" y="148063"/>
                </a:cubicBezTo>
                <a:cubicBezTo>
                  <a:pt x="116032" y="148063"/>
                  <a:pt x="116032" y="148063"/>
                  <a:pt x="118630" y="178707"/>
                </a:cubicBezTo>
                <a:cubicBezTo>
                  <a:pt x="118630" y="178707"/>
                  <a:pt x="118630" y="178707"/>
                  <a:pt x="112135" y="197360"/>
                </a:cubicBezTo>
                <a:cubicBezTo>
                  <a:pt x="110836" y="200025"/>
                  <a:pt x="108239" y="200025"/>
                  <a:pt x="108239" y="197360"/>
                </a:cubicBezTo>
                <a:cubicBezTo>
                  <a:pt x="108239" y="197360"/>
                  <a:pt x="108239" y="197360"/>
                  <a:pt x="100446" y="178707"/>
                </a:cubicBezTo>
                <a:cubicBezTo>
                  <a:pt x="100446" y="178707"/>
                  <a:pt x="100446" y="178707"/>
                  <a:pt x="104342" y="148063"/>
                </a:cubicBezTo>
                <a:cubicBezTo>
                  <a:pt x="104342" y="148063"/>
                  <a:pt x="104342" y="148063"/>
                  <a:pt x="96549" y="136071"/>
                </a:cubicBezTo>
                <a:cubicBezTo>
                  <a:pt x="95250" y="133406"/>
                  <a:pt x="95250" y="129409"/>
                  <a:pt x="97848" y="128077"/>
                </a:cubicBezTo>
                <a:cubicBezTo>
                  <a:pt x="99147" y="126745"/>
                  <a:pt x="100446" y="125412"/>
                  <a:pt x="103043" y="125412"/>
                </a:cubicBezTo>
                <a:close/>
                <a:moveTo>
                  <a:pt x="110332" y="0"/>
                </a:moveTo>
                <a:cubicBezTo>
                  <a:pt x="141457" y="0"/>
                  <a:pt x="166689" y="24876"/>
                  <a:pt x="166689" y="55563"/>
                </a:cubicBezTo>
                <a:cubicBezTo>
                  <a:pt x="166689" y="86250"/>
                  <a:pt x="141457" y="111126"/>
                  <a:pt x="110332" y="111126"/>
                </a:cubicBezTo>
                <a:cubicBezTo>
                  <a:pt x="79207" y="111126"/>
                  <a:pt x="53975" y="86250"/>
                  <a:pt x="53975" y="55563"/>
                </a:cubicBezTo>
                <a:cubicBezTo>
                  <a:pt x="53975" y="24876"/>
                  <a:pt x="79207" y="0"/>
                  <a:pt x="110332" y="0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B22170E-7078-7B92-858B-D26CC305F309}"/>
              </a:ext>
            </a:extLst>
          </p:cNvPr>
          <p:cNvGrpSpPr/>
          <p:nvPr/>
        </p:nvGrpSpPr>
        <p:grpSpPr>
          <a:xfrm>
            <a:off x="5653536" y="4450048"/>
            <a:ext cx="2621721" cy="752974"/>
            <a:chOff x="4867481" y="1349141"/>
            <a:chExt cx="2621721" cy="752974"/>
          </a:xfrm>
        </p:grpSpPr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id="{2BAB437B-C342-A8FA-B41E-4B499DFE31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ED98901E-AA24-7146-F3B8-C4531BD4C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8E61F64-9D63-473B-D2EE-EB8C69E2EC61}"/>
              </a:ext>
            </a:extLst>
          </p:cNvPr>
          <p:cNvGrpSpPr/>
          <p:nvPr/>
        </p:nvGrpSpPr>
        <p:grpSpPr>
          <a:xfrm>
            <a:off x="1032610" y="1786576"/>
            <a:ext cx="2621721" cy="752974"/>
            <a:chOff x="4867481" y="1349141"/>
            <a:chExt cx="2621721" cy="752974"/>
          </a:xfrm>
        </p:grpSpPr>
        <p:sp>
          <p:nvSpPr>
            <p:cNvPr id="39" name="文本框 7">
              <a:extLst>
                <a:ext uri="{FF2B5EF4-FFF2-40B4-BE49-F238E27FC236}">
                  <a16:creationId xmlns:a16="http://schemas.microsoft.com/office/drawing/2014/main" id="{AFE90369-B408-3DF9-7D27-6A1B2D78F1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FC2B6FD-3FEE-3BEC-C85B-FF88BDC29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1CA6A84-18FF-6F88-7ACE-AB53390F8BA3}"/>
              </a:ext>
            </a:extLst>
          </p:cNvPr>
          <p:cNvGrpSpPr/>
          <p:nvPr/>
        </p:nvGrpSpPr>
        <p:grpSpPr>
          <a:xfrm>
            <a:off x="8587617" y="3136406"/>
            <a:ext cx="2621721" cy="752974"/>
            <a:chOff x="4867481" y="1349141"/>
            <a:chExt cx="2621721" cy="752974"/>
          </a:xfrm>
        </p:grpSpPr>
        <p:sp>
          <p:nvSpPr>
            <p:cNvPr id="42" name="文本框 7">
              <a:extLst>
                <a:ext uri="{FF2B5EF4-FFF2-40B4-BE49-F238E27FC236}">
                  <a16:creationId xmlns:a16="http://schemas.microsoft.com/office/drawing/2014/main" id="{448A5515-AFA5-A8E3-843E-6E681F1DB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11792DC-EDCE-C53E-F5A6-E60CBB807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BE71B32-3D2C-5073-98FA-B0CE077B779B}"/>
              </a:ext>
            </a:extLst>
          </p:cNvPr>
          <p:cNvGrpSpPr/>
          <p:nvPr/>
        </p:nvGrpSpPr>
        <p:grpSpPr>
          <a:xfrm>
            <a:off x="4859629" y="1779432"/>
            <a:ext cx="2621721" cy="752974"/>
            <a:chOff x="4867481" y="1349141"/>
            <a:chExt cx="2621721" cy="752974"/>
          </a:xfrm>
        </p:grpSpPr>
        <p:sp>
          <p:nvSpPr>
            <p:cNvPr id="45" name="文本框 7">
              <a:extLst>
                <a:ext uri="{FF2B5EF4-FFF2-40B4-BE49-F238E27FC236}">
                  <a16:creationId xmlns:a16="http://schemas.microsoft.com/office/drawing/2014/main" id="{2B7666BE-FB2E-01EC-6524-519AEF954A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8EE6D0C5-7381-C787-C87D-D262014E6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43488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83A93-3D71-C653-AA26-B950B621F5FB}"/>
              </a:ext>
            </a:extLst>
          </p:cNvPr>
          <p:cNvSpPr txBox="1"/>
          <p:nvPr/>
        </p:nvSpPr>
        <p:spPr>
          <a:xfrm>
            <a:off x="4121741" y="0"/>
            <a:ext cx="394851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30000"/>
                      </a:schemeClr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05</a:t>
            </a:r>
          </a:p>
        </p:txBody>
      </p:sp>
      <p:sp>
        <p:nvSpPr>
          <p:cNvPr id="23" name="图形 4">
            <a:extLst>
              <a:ext uri="{FF2B5EF4-FFF2-40B4-BE49-F238E27FC236}">
                <a16:creationId xmlns:a16="http://schemas.microsoft.com/office/drawing/2014/main" id="{DBE4DD38-DFFA-6D87-7E81-F404D9BAFBA5}"/>
              </a:ext>
            </a:extLst>
          </p:cNvPr>
          <p:cNvSpPr/>
          <p:nvPr/>
        </p:nvSpPr>
        <p:spPr>
          <a:xfrm>
            <a:off x="1143000" y="1883992"/>
            <a:ext cx="10175699" cy="2101666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41603"/>
              <a:gd name="connsiteX1" fmla="*/ 12164764 w 12192000"/>
              <a:gd name="connsiteY1" fmla="*/ 1776732 h 1841603"/>
              <a:gd name="connsiteX2" fmla="*/ 12141533 w 12192000"/>
              <a:gd name="connsiteY2" fmla="*/ 1776732 h 1841603"/>
              <a:gd name="connsiteX3" fmla="*/ 12141533 w 12192000"/>
              <a:gd name="connsiteY3" fmla="*/ 1765517 h 1841603"/>
              <a:gd name="connsiteX4" fmla="*/ 12119105 w 12192000"/>
              <a:gd name="connsiteY4" fmla="*/ 1754302 h 1841603"/>
              <a:gd name="connsiteX5" fmla="*/ 12020575 w 12192000"/>
              <a:gd name="connsiteY5" fmla="*/ 1754302 h 1841603"/>
              <a:gd name="connsiteX6" fmla="*/ 12020575 w 12192000"/>
              <a:gd name="connsiteY6" fmla="*/ 1711847 h 1841603"/>
              <a:gd name="connsiteX7" fmla="*/ 12022178 w 12192000"/>
              <a:gd name="connsiteY7" fmla="*/ 1709443 h 1841603"/>
              <a:gd name="connsiteX8" fmla="*/ 12022178 w 12192000"/>
              <a:gd name="connsiteY8" fmla="*/ 1697428 h 1841603"/>
              <a:gd name="connsiteX9" fmla="*/ 12048612 w 12192000"/>
              <a:gd name="connsiteY9" fmla="*/ 1690218 h 1841603"/>
              <a:gd name="connsiteX10" fmla="*/ 12048612 w 12192000"/>
              <a:gd name="connsiteY10" fmla="*/ 1685412 h 1841603"/>
              <a:gd name="connsiteX11" fmla="*/ 12027784 w 12192000"/>
              <a:gd name="connsiteY11" fmla="*/ 1672595 h 1841603"/>
              <a:gd name="connsiteX12" fmla="*/ 12001349 w 12192000"/>
              <a:gd name="connsiteY12" fmla="*/ 1661380 h 1841603"/>
              <a:gd name="connsiteX13" fmla="*/ 12001349 w 12192000"/>
              <a:gd name="connsiteY13" fmla="*/ 1654171 h 1841603"/>
              <a:gd name="connsiteX14" fmla="*/ 11998146 w 12192000"/>
              <a:gd name="connsiteY14" fmla="*/ 1651768 h 1841603"/>
              <a:gd name="connsiteX15" fmla="*/ 11998146 w 12192000"/>
              <a:gd name="connsiteY15" fmla="*/ 1642956 h 1841603"/>
              <a:gd name="connsiteX16" fmla="*/ 12022978 w 12192000"/>
              <a:gd name="connsiteY16" fmla="*/ 1629338 h 1841603"/>
              <a:gd name="connsiteX17" fmla="*/ 12024580 w 12192000"/>
              <a:gd name="connsiteY17" fmla="*/ 1618124 h 1841603"/>
              <a:gd name="connsiteX18" fmla="*/ 11997344 w 12192000"/>
              <a:gd name="connsiteY18" fmla="*/ 1605307 h 1841603"/>
              <a:gd name="connsiteX19" fmla="*/ 11965302 w 12192000"/>
              <a:gd name="connsiteY19" fmla="*/ 1591689 h 1841603"/>
              <a:gd name="connsiteX20" fmla="*/ 11965302 w 12192000"/>
              <a:gd name="connsiteY20" fmla="*/ 1584480 h 1841603"/>
              <a:gd name="connsiteX21" fmla="*/ 11963700 w 12192000"/>
              <a:gd name="connsiteY21" fmla="*/ 1581275 h 1841603"/>
              <a:gd name="connsiteX22" fmla="*/ 11963700 w 12192000"/>
              <a:gd name="connsiteY22" fmla="*/ 1561249 h 1841603"/>
              <a:gd name="connsiteX23" fmla="*/ 11990936 w 12192000"/>
              <a:gd name="connsiteY23" fmla="*/ 1554040 h 1841603"/>
              <a:gd name="connsiteX24" fmla="*/ 11990936 w 12192000"/>
              <a:gd name="connsiteY24" fmla="*/ 1542024 h 1841603"/>
              <a:gd name="connsiteX25" fmla="*/ 11933260 w 12192000"/>
              <a:gd name="connsiteY25" fmla="*/ 1507579 h 1841603"/>
              <a:gd name="connsiteX26" fmla="*/ 11899616 w 12192000"/>
              <a:gd name="connsiteY26" fmla="*/ 1477139 h 1841603"/>
              <a:gd name="connsiteX27" fmla="*/ 11899616 w 12192000"/>
              <a:gd name="connsiteY27" fmla="*/ 1474736 h 1841603"/>
              <a:gd name="connsiteX28" fmla="*/ 11901218 w 12192000"/>
              <a:gd name="connsiteY28" fmla="*/ 1474736 h 1841603"/>
              <a:gd name="connsiteX29" fmla="*/ 11901218 w 12192000"/>
              <a:gd name="connsiteY29" fmla="*/ 1464322 h 1841603"/>
              <a:gd name="connsiteX30" fmla="*/ 11894810 w 12192000"/>
              <a:gd name="connsiteY30" fmla="*/ 1453107 h 1841603"/>
              <a:gd name="connsiteX31" fmla="*/ 11896412 w 12192000"/>
              <a:gd name="connsiteY31" fmla="*/ 1453107 h 1841603"/>
              <a:gd name="connsiteX32" fmla="*/ 11898015 w 12192000"/>
              <a:gd name="connsiteY32" fmla="*/ 1451505 h 1841603"/>
              <a:gd name="connsiteX33" fmla="*/ 11898015 w 12192000"/>
              <a:gd name="connsiteY33" fmla="*/ 1447500 h 1841603"/>
              <a:gd name="connsiteX34" fmla="*/ 11895611 w 12192000"/>
              <a:gd name="connsiteY34" fmla="*/ 1447500 h 1841603"/>
              <a:gd name="connsiteX35" fmla="*/ 11898815 w 12192000"/>
              <a:gd name="connsiteY35" fmla="*/ 1435484 h 1841603"/>
              <a:gd name="connsiteX36" fmla="*/ 11887601 w 12192000"/>
              <a:gd name="connsiteY36" fmla="*/ 1425871 h 1841603"/>
              <a:gd name="connsiteX37" fmla="*/ 11876386 w 12192000"/>
              <a:gd name="connsiteY37" fmla="*/ 1435484 h 1841603"/>
              <a:gd name="connsiteX38" fmla="*/ 11879590 w 12192000"/>
              <a:gd name="connsiteY38" fmla="*/ 1447500 h 1841603"/>
              <a:gd name="connsiteX39" fmla="*/ 11877186 w 12192000"/>
              <a:gd name="connsiteY39" fmla="*/ 1447500 h 1841603"/>
              <a:gd name="connsiteX40" fmla="*/ 11877186 w 12192000"/>
              <a:gd name="connsiteY40" fmla="*/ 1451505 h 1841603"/>
              <a:gd name="connsiteX41" fmla="*/ 11878789 w 12192000"/>
              <a:gd name="connsiteY41" fmla="*/ 1453107 h 1841603"/>
              <a:gd name="connsiteX42" fmla="*/ 11880391 w 12192000"/>
              <a:gd name="connsiteY42" fmla="*/ 1453107 h 1841603"/>
              <a:gd name="connsiteX43" fmla="*/ 11873983 w 12192000"/>
              <a:gd name="connsiteY43" fmla="*/ 1464322 h 1841603"/>
              <a:gd name="connsiteX44" fmla="*/ 11873983 w 12192000"/>
              <a:gd name="connsiteY44" fmla="*/ 1474736 h 1841603"/>
              <a:gd name="connsiteX45" fmla="*/ 11875585 w 12192000"/>
              <a:gd name="connsiteY45" fmla="*/ 1474736 h 1841603"/>
              <a:gd name="connsiteX46" fmla="*/ 11875585 w 12192000"/>
              <a:gd name="connsiteY46" fmla="*/ 1477139 h 1841603"/>
              <a:gd name="connsiteX47" fmla="*/ 11841941 w 12192000"/>
              <a:gd name="connsiteY47" fmla="*/ 1507579 h 1841603"/>
              <a:gd name="connsiteX48" fmla="*/ 11784265 w 12192000"/>
              <a:gd name="connsiteY48" fmla="*/ 1542024 h 1841603"/>
              <a:gd name="connsiteX49" fmla="*/ 11784265 w 12192000"/>
              <a:gd name="connsiteY49" fmla="*/ 1554040 h 1841603"/>
              <a:gd name="connsiteX50" fmla="*/ 11811501 w 12192000"/>
              <a:gd name="connsiteY50" fmla="*/ 1561249 h 1841603"/>
              <a:gd name="connsiteX51" fmla="*/ 11811501 w 12192000"/>
              <a:gd name="connsiteY51" fmla="*/ 1581275 h 1841603"/>
              <a:gd name="connsiteX52" fmla="*/ 11809899 w 12192000"/>
              <a:gd name="connsiteY52" fmla="*/ 1584480 h 1841603"/>
              <a:gd name="connsiteX53" fmla="*/ 11809899 w 12192000"/>
              <a:gd name="connsiteY53" fmla="*/ 1591689 h 1841603"/>
              <a:gd name="connsiteX54" fmla="*/ 11777857 w 12192000"/>
              <a:gd name="connsiteY54" fmla="*/ 1605307 h 1841603"/>
              <a:gd name="connsiteX55" fmla="*/ 11750621 w 12192000"/>
              <a:gd name="connsiteY55" fmla="*/ 1618124 h 1841603"/>
              <a:gd name="connsiteX56" fmla="*/ 11752223 w 12192000"/>
              <a:gd name="connsiteY56" fmla="*/ 1629338 h 1841603"/>
              <a:gd name="connsiteX57" fmla="*/ 11777055 w 12192000"/>
              <a:gd name="connsiteY57" fmla="*/ 1642956 h 1841603"/>
              <a:gd name="connsiteX58" fmla="*/ 11777055 w 12192000"/>
              <a:gd name="connsiteY58" fmla="*/ 1651768 h 1841603"/>
              <a:gd name="connsiteX59" fmla="*/ 11773852 w 12192000"/>
              <a:gd name="connsiteY59" fmla="*/ 1654171 h 1841603"/>
              <a:gd name="connsiteX60" fmla="*/ 11773852 w 12192000"/>
              <a:gd name="connsiteY60" fmla="*/ 1661380 h 1841603"/>
              <a:gd name="connsiteX61" fmla="*/ 11747417 w 12192000"/>
              <a:gd name="connsiteY61" fmla="*/ 1672595 h 1841603"/>
              <a:gd name="connsiteX62" fmla="*/ 11726589 w 12192000"/>
              <a:gd name="connsiteY62" fmla="*/ 1685412 h 1841603"/>
              <a:gd name="connsiteX63" fmla="*/ 11726589 w 12192000"/>
              <a:gd name="connsiteY63" fmla="*/ 1690218 h 1841603"/>
              <a:gd name="connsiteX64" fmla="*/ 11753825 w 12192000"/>
              <a:gd name="connsiteY64" fmla="*/ 1697428 h 1841603"/>
              <a:gd name="connsiteX65" fmla="*/ 11753825 w 12192000"/>
              <a:gd name="connsiteY65" fmla="*/ 1709443 h 1841603"/>
              <a:gd name="connsiteX66" fmla="*/ 11755427 w 12192000"/>
              <a:gd name="connsiteY66" fmla="*/ 1711847 h 1841603"/>
              <a:gd name="connsiteX67" fmla="*/ 11755427 w 12192000"/>
              <a:gd name="connsiteY67" fmla="*/ 1754302 h 1841603"/>
              <a:gd name="connsiteX68" fmla="*/ 11708165 w 12192000"/>
              <a:gd name="connsiteY68" fmla="*/ 1754302 h 1841603"/>
              <a:gd name="connsiteX69" fmla="*/ 11672118 w 12192000"/>
              <a:gd name="connsiteY69" fmla="*/ 1738281 h 1841603"/>
              <a:gd name="connsiteX70" fmla="*/ 11670516 w 12192000"/>
              <a:gd name="connsiteY70" fmla="*/ 1713449 h 1841603"/>
              <a:gd name="connsiteX71" fmla="*/ 11692945 w 12192000"/>
              <a:gd name="connsiteY71" fmla="*/ 1698229 h 1841603"/>
              <a:gd name="connsiteX72" fmla="*/ 11700154 w 12192000"/>
              <a:gd name="connsiteY72" fmla="*/ 1688616 h 1841603"/>
              <a:gd name="connsiteX73" fmla="*/ 11669715 w 12192000"/>
              <a:gd name="connsiteY73" fmla="*/ 1681407 h 1841603"/>
              <a:gd name="connsiteX74" fmla="*/ 11668112 w 12192000"/>
              <a:gd name="connsiteY74" fmla="*/ 1657375 h 1841603"/>
              <a:gd name="connsiteX75" fmla="*/ 11692144 w 12192000"/>
              <a:gd name="connsiteY75" fmla="*/ 1644558 h 1841603"/>
              <a:gd name="connsiteX76" fmla="*/ 11696149 w 12192000"/>
              <a:gd name="connsiteY76" fmla="*/ 1635747 h 1841603"/>
              <a:gd name="connsiteX77" fmla="*/ 11667311 w 12192000"/>
              <a:gd name="connsiteY77" fmla="*/ 1626935 h 1841603"/>
              <a:gd name="connsiteX78" fmla="*/ 11665710 w 12192000"/>
              <a:gd name="connsiteY78" fmla="*/ 1601302 h 1841603"/>
              <a:gd name="connsiteX79" fmla="*/ 11691343 w 12192000"/>
              <a:gd name="connsiteY79" fmla="*/ 1586082 h 1841603"/>
              <a:gd name="connsiteX80" fmla="*/ 11695348 w 12192000"/>
              <a:gd name="connsiteY80" fmla="*/ 1580474 h 1841603"/>
              <a:gd name="connsiteX81" fmla="*/ 11663306 w 12192000"/>
              <a:gd name="connsiteY81" fmla="*/ 1570061 h 1841603"/>
              <a:gd name="connsiteX82" fmla="*/ 11663306 w 12192000"/>
              <a:gd name="connsiteY82" fmla="*/ 1544427 h 1841603"/>
              <a:gd name="connsiteX83" fmla="*/ 11688139 w 12192000"/>
              <a:gd name="connsiteY83" fmla="*/ 1533212 h 1841603"/>
              <a:gd name="connsiteX84" fmla="*/ 11692144 w 12192000"/>
              <a:gd name="connsiteY84" fmla="*/ 1527605 h 1841603"/>
              <a:gd name="connsiteX85" fmla="*/ 11660903 w 12192000"/>
              <a:gd name="connsiteY85" fmla="*/ 1515589 h 1841603"/>
              <a:gd name="connsiteX86" fmla="*/ 11662505 w 12192000"/>
              <a:gd name="connsiteY86" fmla="*/ 1492359 h 1841603"/>
              <a:gd name="connsiteX87" fmla="*/ 11682532 w 12192000"/>
              <a:gd name="connsiteY87" fmla="*/ 1481144 h 1841603"/>
              <a:gd name="connsiteX88" fmla="*/ 11686537 w 12192000"/>
              <a:gd name="connsiteY88" fmla="*/ 1472332 h 1841603"/>
              <a:gd name="connsiteX89" fmla="*/ 11660102 w 12192000"/>
              <a:gd name="connsiteY89" fmla="*/ 1459516 h 1841603"/>
              <a:gd name="connsiteX90" fmla="*/ 11660102 w 12192000"/>
              <a:gd name="connsiteY90" fmla="*/ 1435484 h 1841603"/>
              <a:gd name="connsiteX91" fmla="*/ 11682532 w 12192000"/>
              <a:gd name="connsiteY91" fmla="*/ 1430678 h 1841603"/>
              <a:gd name="connsiteX92" fmla="*/ 11686537 w 12192000"/>
              <a:gd name="connsiteY92" fmla="*/ 1422667 h 1841603"/>
              <a:gd name="connsiteX93" fmla="*/ 11659301 w 12192000"/>
              <a:gd name="connsiteY93" fmla="*/ 1409850 h 1841603"/>
              <a:gd name="connsiteX94" fmla="*/ 11659301 w 12192000"/>
              <a:gd name="connsiteY94" fmla="*/ 1387421 h 1841603"/>
              <a:gd name="connsiteX95" fmla="*/ 11680128 w 12192000"/>
              <a:gd name="connsiteY95" fmla="*/ 1378609 h 1841603"/>
              <a:gd name="connsiteX96" fmla="*/ 11684133 w 12192000"/>
              <a:gd name="connsiteY96" fmla="*/ 1369798 h 1841603"/>
              <a:gd name="connsiteX97" fmla="*/ 11653694 w 12192000"/>
              <a:gd name="connsiteY97" fmla="*/ 1357782 h 1841603"/>
              <a:gd name="connsiteX98" fmla="*/ 11653694 w 12192000"/>
              <a:gd name="connsiteY98" fmla="*/ 1340960 h 1841603"/>
              <a:gd name="connsiteX99" fmla="*/ 11678526 w 12192000"/>
              <a:gd name="connsiteY99" fmla="*/ 1323337 h 1841603"/>
              <a:gd name="connsiteX100" fmla="*/ 11684133 w 12192000"/>
              <a:gd name="connsiteY100" fmla="*/ 1306515 h 1841603"/>
              <a:gd name="connsiteX101" fmla="*/ 11582400 w 12192000"/>
              <a:gd name="connsiteY101" fmla="*/ 1256049 h 1841603"/>
              <a:gd name="connsiteX102" fmla="*/ 11582400 w 12192000"/>
              <a:gd name="connsiteY102" fmla="*/ 1253645 h 1841603"/>
              <a:gd name="connsiteX103" fmla="*/ 11584803 w 12192000"/>
              <a:gd name="connsiteY103" fmla="*/ 1251242 h 1841603"/>
              <a:gd name="connsiteX104" fmla="*/ 11584803 w 12192000"/>
              <a:gd name="connsiteY104" fmla="*/ 1249640 h 1841603"/>
              <a:gd name="connsiteX105" fmla="*/ 11581599 w 12192000"/>
              <a:gd name="connsiteY105" fmla="*/ 1248038 h 1841603"/>
              <a:gd name="connsiteX106" fmla="*/ 11581599 w 12192000"/>
              <a:gd name="connsiteY106" fmla="*/ 1236022 h 1841603"/>
              <a:gd name="connsiteX107" fmla="*/ 11593615 w 12192000"/>
              <a:gd name="connsiteY107" fmla="*/ 1232818 h 1841603"/>
              <a:gd name="connsiteX108" fmla="*/ 11593615 w 12192000"/>
              <a:gd name="connsiteY108" fmla="*/ 1225609 h 1841603"/>
              <a:gd name="connsiteX109" fmla="*/ 11574390 w 12192000"/>
              <a:gd name="connsiteY109" fmla="*/ 1209588 h 1841603"/>
              <a:gd name="connsiteX110" fmla="*/ 11574390 w 12192000"/>
              <a:gd name="connsiteY110" fmla="*/ 1204781 h 1841603"/>
              <a:gd name="connsiteX111" fmla="*/ 11581599 w 12192000"/>
              <a:gd name="connsiteY111" fmla="*/ 1199975 h 1841603"/>
              <a:gd name="connsiteX112" fmla="*/ 11581599 w 12192000"/>
              <a:gd name="connsiteY112" fmla="*/ 1195970 h 1841603"/>
              <a:gd name="connsiteX113" fmla="*/ 11574390 w 12192000"/>
              <a:gd name="connsiteY113" fmla="*/ 1189561 h 1841603"/>
              <a:gd name="connsiteX114" fmla="*/ 11563175 w 12192000"/>
              <a:gd name="connsiteY114" fmla="*/ 1177545 h 1841603"/>
              <a:gd name="connsiteX115" fmla="*/ 11570384 w 12192000"/>
              <a:gd name="connsiteY115" fmla="*/ 1164729 h 1841603"/>
              <a:gd name="connsiteX116" fmla="*/ 11555965 w 12192000"/>
              <a:gd name="connsiteY116" fmla="*/ 1152713 h 1841603"/>
              <a:gd name="connsiteX117" fmla="*/ 11541547 w 12192000"/>
              <a:gd name="connsiteY117" fmla="*/ 1164729 h 1841603"/>
              <a:gd name="connsiteX118" fmla="*/ 11548755 w 12192000"/>
              <a:gd name="connsiteY118" fmla="*/ 1177545 h 1841603"/>
              <a:gd name="connsiteX119" fmla="*/ 11537542 w 12192000"/>
              <a:gd name="connsiteY119" fmla="*/ 1189561 h 1841603"/>
              <a:gd name="connsiteX120" fmla="*/ 11530332 w 12192000"/>
              <a:gd name="connsiteY120" fmla="*/ 1195970 h 1841603"/>
              <a:gd name="connsiteX121" fmla="*/ 11530332 w 12192000"/>
              <a:gd name="connsiteY121" fmla="*/ 1199975 h 1841603"/>
              <a:gd name="connsiteX122" fmla="*/ 11537542 w 12192000"/>
              <a:gd name="connsiteY122" fmla="*/ 1204781 h 1841603"/>
              <a:gd name="connsiteX123" fmla="*/ 11537542 w 12192000"/>
              <a:gd name="connsiteY123" fmla="*/ 1209588 h 1841603"/>
              <a:gd name="connsiteX124" fmla="*/ 11517515 w 12192000"/>
              <a:gd name="connsiteY124" fmla="*/ 1225609 h 1841603"/>
              <a:gd name="connsiteX125" fmla="*/ 11517515 w 12192000"/>
              <a:gd name="connsiteY125" fmla="*/ 1232017 h 1841603"/>
              <a:gd name="connsiteX126" fmla="*/ 11530332 w 12192000"/>
              <a:gd name="connsiteY126" fmla="*/ 1235221 h 1841603"/>
              <a:gd name="connsiteX127" fmla="*/ 11530332 w 12192000"/>
              <a:gd name="connsiteY127" fmla="*/ 1247237 h 1841603"/>
              <a:gd name="connsiteX128" fmla="*/ 11527127 w 12192000"/>
              <a:gd name="connsiteY128" fmla="*/ 1248839 h 1841603"/>
              <a:gd name="connsiteX129" fmla="*/ 11527127 w 12192000"/>
              <a:gd name="connsiteY129" fmla="*/ 1252043 h 1841603"/>
              <a:gd name="connsiteX130" fmla="*/ 11528729 w 12192000"/>
              <a:gd name="connsiteY130" fmla="*/ 1254446 h 1841603"/>
              <a:gd name="connsiteX131" fmla="*/ 11528729 w 12192000"/>
              <a:gd name="connsiteY131" fmla="*/ 1256850 h 1841603"/>
              <a:gd name="connsiteX132" fmla="*/ 11426996 w 12192000"/>
              <a:gd name="connsiteY132" fmla="*/ 1307316 h 1841603"/>
              <a:gd name="connsiteX133" fmla="*/ 11432603 w 12192000"/>
              <a:gd name="connsiteY133" fmla="*/ 1324138 h 1841603"/>
              <a:gd name="connsiteX134" fmla="*/ 11457436 w 12192000"/>
              <a:gd name="connsiteY134" fmla="*/ 1341761 h 1841603"/>
              <a:gd name="connsiteX135" fmla="*/ 11457436 w 12192000"/>
              <a:gd name="connsiteY135" fmla="*/ 1358583 h 1841603"/>
              <a:gd name="connsiteX136" fmla="*/ 11426996 w 12192000"/>
              <a:gd name="connsiteY136" fmla="*/ 1370599 h 1841603"/>
              <a:gd name="connsiteX137" fmla="*/ 11431001 w 12192000"/>
              <a:gd name="connsiteY137" fmla="*/ 1379410 h 1841603"/>
              <a:gd name="connsiteX138" fmla="*/ 11451828 w 12192000"/>
              <a:gd name="connsiteY138" fmla="*/ 1388222 h 1841603"/>
              <a:gd name="connsiteX139" fmla="*/ 11451828 w 12192000"/>
              <a:gd name="connsiteY139" fmla="*/ 1410651 h 1841603"/>
              <a:gd name="connsiteX140" fmla="*/ 11424593 w 12192000"/>
              <a:gd name="connsiteY140" fmla="*/ 1423468 h 1841603"/>
              <a:gd name="connsiteX141" fmla="*/ 11428598 w 12192000"/>
              <a:gd name="connsiteY141" fmla="*/ 1431479 h 1841603"/>
              <a:gd name="connsiteX142" fmla="*/ 11451028 w 12192000"/>
              <a:gd name="connsiteY142" fmla="*/ 1436285 h 1841603"/>
              <a:gd name="connsiteX143" fmla="*/ 11451028 w 12192000"/>
              <a:gd name="connsiteY143" fmla="*/ 1460317 h 1841603"/>
              <a:gd name="connsiteX144" fmla="*/ 11424593 w 12192000"/>
              <a:gd name="connsiteY144" fmla="*/ 1473133 h 1841603"/>
              <a:gd name="connsiteX145" fmla="*/ 11428598 w 12192000"/>
              <a:gd name="connsiteY145" fmla="*/ 1481945 h 1841603"/>
              <a:gd name="connsiteX146" fmla="*/ 11449426 w 12192000"/>
              <a:gd name="connsiteY146" fmla="*/ 1493160 h 1841603"/>
              <a:gd name="connsiteX147" fmla="*/ 11450227 w 12192000"/>
              <a:gd name="connsiteY147" fmla="*/ 1509181 h 1841603"/>
              <a:gd name="connsiteX148" fmla="*/ 11442216 w 12192000"/>
              <a:gd name="connsiteY148" fmla="*/ 1509181 h 1841603"/>
              <a:gd name="connsiteX149" fmla="*/ 11442216 w 12192000"/>
              <a:gd name="connsiteY149" fmla="*/ 1502772 h 1841603"/>
              <a:gd name="connsiteX150" fmla="*/ 11387744 w 12192000"/>
              <a:gd name="connsiteY150" fmla="*/ 1502772 h 1841603"/>
              <a:gd name="connsiteX151" fmla="*/ 11387744 w 12192000"/>
              <a:gd name="connsiteY151" fmla="*/ 1420264 h 1841603"/>
              <a:gd name="connsiteX152" fmla="*/ 11378933 w 12192000"/>
              <a:gd name="connsiteY152" fmla="*/ 1420264 h 1841603"/>
              <a:gd name="connsiteX153" fmla="*/ 11378933 w 12192000"/>
              <a:gd name="connsiteY153" fmla="*/ 1393829 h 1841603"/>
              <a:gd name="connsiteX154" fmla="*/ 11370122 w 12192000"/>
              <a:gd name="connsiteY154" fmla="*/ 1393829 h 1841603"/>
              <a:gd name="connsiteX155" fmla="*/ 11370122 w 12192000"/>
              <a:gd name="connsiteY155" fmla="*/ 1399437 h 1841603"/>
              <a:gd name="connsiteX156" fmla="*/ 11364514 w 12192000"/>
              <a:gd name="connsiteY156" fmla="*/ 1399437 h 1841603"/>
              <a:gd name="connsiteX157" fmla="*/ 11364514 w 12192000"/>
              <a:gd name="connsiteY157" fmla="*/ 1388222 h 1841603"/>
              <a:gd name="connsiteX158" fmla="*/ 11374127 w 12192000"/>
              <a:gd name="connsiteY158" fmla="*/ 1377808 h 1841603"/>
              <a:gd name="connsiteX159" fmla="*/ 11382137 w 12192000"/>
              <a:gd name="connsiteY159" fmla="*/ 1360185 h 1841603"/>
              <a:gd name="connsiteX160" fmla="*/ 11359708 w 12192000"/>
              <a:gd name="connsiteY160" fmla="*/ 1360185 h 1841603"/>
              <a:gd name="connsiteX161" fmla="*/ 11359708 w 12192000"/>
              <a:gd name="connsiteY161" fmla="*/ 1352976 h 1841603"/>
              <a:gd name="connsiteX162" fmla="*/ 11308440 w 12192000"/>
              <a:gd name="connsiteY162" fmla="*/ 1352976 h 1841603"/>
              <a:gd name="connsiteX163" fmla="*/ 11308440 w 12192000"/>
              <a:gd name="connsiteY163" fmla="*/ 1357782 h 1841603"/>
              <a:gd name="connsiteX164" fmla="*/ 11291618 w 12192000"/>
              <a:gd name="connsiteY164" fmla="*/ 1357782 h 1841603"/>
              <a:gd name="connsiteX165" fmla="*/ 11291618 w 12192000"/>
              <a:gd name="connsiteY165" fmla="*/ 1320133 h 1841603"/>
              <a:gd name="connsiteX166" fmla="*/ 11244356 w 12192000"/>
              <a:gd name="connsiteY166" fmla="*/ 1320133 h 1841603"/>
              <a:gd name="connsiteX167" fmla="*/ 11244356 w 12192000"/>
              <a:gd name="connsiteY167" fmla="*/ 1324138 h 1841603"/>
              <a:gd name="connsiteX168" fmla="*/ 11239550 w 12192000"/>
              <a:gd name="connsiteY168" fmla="*/ 1324138 h 1841603"/>
              <a:gd name="connsiteX169" fmla="*/ 11239550 w 12192000"/>
              <a:gd name="connsiteY169" fmla="*/ 1356180 h 1841603"/>
              <a:gd name="connsiteX170" fmla="*/ 11235545 w 12192000"/>
              <a:gd name="connsiteY170" fmla="*/ 1356180 h 1841603"/>
              <a:gd name="connsiteX171" fmla="*/ 11235545 w 12192000"/>
              <a:gd name="connsiteY171" fmla="*/ 1225609 h 1841603"/>
              <a:gd name="connsiteX172" fmla="*/ 11210712 w 12192000"/>
              <a:gd name="connsiteY172" fmla="*/ 1225609 h 1841603"/>
              <a:gd name="connsiteX173" fmla="*/ 11210712 w 12192000"/>
              <a:gd name="connsiteY173" fmla="*/ 1195970 h 1841603"/>
              <a:gd name="connsiteX174" fmla="*/ 11205906 w 12192000"/>
              <a:gd name="connsiteY174" fmla="*/ 1195970 h 1841603"/>
              <a:gd name="connsiteX175" fmla="*/ 11205906 w 12192000"/>
              <a:gd name="connsiteY175" fmla="*/ 1199174 h 1841603"/>
              <a:gd name="connsiteX176" fmla="*/ 11186681 w 12192000"/>
              <a:gd name="connsiteY176" fmla="*/ 1199174 h 1841603"/>
              <a:gd name="connsiteX177" fmla="*/ 11141822 w 12192000"/>
              <a:gd name="connsiteY177" fmla="*/ 1147907 h 1841603"/>
              <a:gd name="connsiteX178" fmla="*/ 11141822 w 12192000"/>
              <a:gd name="connsiteY178" fmla="*/ 1067000 h 1841603"/>
              <a:gd name="connsiteX179" fmla="*/ 11137016 w 12192000"/>
              <a:gd name="connsiteY179" fmla="*/ 1067000 h 1841603"/>
              <a:gd name="connsiteX180" fmla="*/ 11137016 w 12192000"/>
              <a:gd name="connsiteY180" fmla="*/ 1145503 h 1841603"/>
              <a:gd name="connsiteX181" fmla="*/ 11100167 w 12192000"/>
              <a:gd name="connsiteY181" fmla="*/ 1103849 h 1841603"/>
              <a:gd name="connsiteX182" fmla="*/ 11100167 w 12192000"/>
              <a:gd name="connsiteY182" fmla="*/ 1095838 h 1841603"/>
              <a:gd name="connsiteX183" fmla="*/ 11094560 w 12192000"/>
              <a:gd name="connsiteY183" fmla="*/ 1095838 h 1841603"/>
              <a:gd name="connsiteX184" fmla="*/ 11094560 w 12192000"/>
              <a:gd name="connsiteY184" fmla="*/ 1120671 h 1841603"/>
              <a:gd name="connsiteX185" fmla="*/ 11046497 w 12192000"/>
              <a:gd name="connsiteY185" fmla="*/ 1203179 h 1841603"/>
              <a:gd name="connsiteX186" fmla="*/ 11046497 w 12192000"/>
              <a:gd name="connsiteY186" fmla="*/ 1041367 h 1841603"/>
              <a:gd name="connsiteX187" fmla="*/ 11042491 w 12192000"/>
              <a:gd name="connsiteY187" fmla="*/ 1041367 h 1841603"/>
              <a:gd name="connsiteX188" fmla="*/ 11042491 w 12192000"/>
              <a:gd name="connsiteY188" fmla="*/ 1221603 h 1841603"/>
              <a:gd name="connsiteX189" fmla="*/ 11035282 w 12192000"/>
              <a:gd name="connsiteY189" fmla="*/ 1221603 h 1841603"/>
              <a:gd name="connsiteX190" fmla="*/ 11035282 w 12192000"/>
              <a:gd name="connsiteY190" fmla="*/ 1210389 h 1841603"/>
              <a:gd name="connsiteX191" fmla="*/ 11028072 w 12192000"/>
              <a:gd name="connsiteY191" fmla="*/ 1210389 h 1841603"/>
              <a:gd name="connsiteX192" fmla="*/ 11028072 w 12192000"/>
              <a:gd name="connsiteY192" fmla="*/ 1220001 h 1841603"/>
              <a:gd name="connsiteX193" fmla="*/ 11021664 w 12192000"/>
              <a:gd name="connsiteY193" fmla="*/ 1220001 h 1841603"/>
              <a:gd name="connsiteX194" fmla="*/ 11021664 w 12192000"/>
              <a:gd name="connsiteY194" fmla="*/ 1208786 h 1841603"/>
              <a:gd name="connsiteX195" fmla="*/ 11016056 w 12192000"/>
              <a:gd name="connsiteY195" fmla="*/ 1208786 h 1841603"/>
              <a:gd name="connsiteX196" fmla="*/ 11016056 w 12192000"/>
              <a:gd name="connsiteY196" fmla="*/ 1242431 h 1841603"/>
              <a:gd name="connsiteX197" fmla="*/ 11002439 w 12192000"/>
              <a:gd name="connsiteY197" fmla="*/ 1242431 h 1841603"/>
              <a:gd name="connsiteX198" fmla="*/ 11002439 w 12192000"/>
              <a:gd name="connsiteY198" fmla="*/ 1353777 h 1841603"/>
              <a:gd name="connsiteX199" fmla="*/ 10997633 w 12192000"/>
              <a:gd name="connsiteY199" fmla="*/ 1353777 h 1841603"/>
              <a:gd name="connsiteX200" fmla="*/ 10997633 w 12192000"/>
              <a:gd name="connsiteY200" fmla="*/ 1358583 h 1841603"/>
              <a:gd name="connsiteX201" fmla="*/ 11001638 w 12192000"/>
              <a:gd name="connsiteY201" fmla="*/ 1358583 h 1841603"/>
              <a:gd name="connsiteX202" fmla="*/ 11001638 w 12192000"/>
              <a:gd name="connsiteY202" fmla="*/ 1368997 h 1841603"/>
              <a:gd name="connsiteX203" fmla="*/ 10971198 w 12192000"/>
              <a:gd name="connsiteY203" fmla="*/ 1368997 h 1841603"/>
              <a:gd name="connsiteX204" fmla="*/ 10971198 w 12192000"/>
              <a:gd name="connsiteY204" fmla="*/ 1364190 h 1841603"/>
              <a:gd name="connsiteX205" fmla="*/ 10963187 w 12192000"/>
              <a:gd name="connsiteY205" fmla="*/ 1364190 h 1841603"/>
              <a:gd name="connsiteX206" fmla="*/ 10963187 w 12192000"/>
              <a:gd name="connsiteY206" fmla="*/ 1370599 h 1841603"/>
              <a:gd name="connsiteX207" fmla="*/ 10937554 w 12192000"/>
              <a:gd name="connsiteY207" fmla="*/ 1370599 h 1841603"/>
              <a:gd name="connsiteX208" fmla="*/ 10937554 w 12192000"/>
              <a:gd name="connsiteY208" fmla="*/ 1405845 h 1841603"/>
              <a:gd name="connsiteX209" fmla="*/ 10923935 w 12192000"/>
              <a:gd name="connsiteY209" fmla="*/ 1405845 h 1841603"/>
              <a:gd name="connsiteX210" fmla="*/ 10923935 w 12192000"/>
              <a:gd name="connsiteY210" fmla="*/ 1397835 h 1841603"/>
              <a:gd name="connsiteX211" fmla="*/ 10883082 w 12192000"/>
              <a:gd name="connsiteY211" fmla="*/ 1397835 h 1841603"/>
              <a:gd name="connsiteX212" fmla="*/ 10883082 w 12192000"/>
              <a:gd name="connsiteY212" fmla="*/ 1323337 h 1841603"/>
              <a:gd name="connsiteX213" fmla="*/ 10871066 w 12192000"/>
              <a:gd name="connsiteY213" fmla="*/ 1323337 h 1841603"/>
              <a:gd name="connsiteX214" fmla="*/ 10871066 w 12192000"/>
              <a:gd name="connsiteY214" fmla="*/ 1345766 h 1841603"/>
              <a:gd name="connsiteX215" fmla="*/ 10857449 w 12192000"/>
              <a:gd name="connsiteY215" fmla="*/ 1345766 h 1841603"/>
              <a:gd name="connsiteX216" fmla="*/ 10857449 w 12192000"/>
              <a:gd name="connsiteY216" fmla="*/ 1337756 h 1841603"/>
              <a:gd name="connsiteX217" fmla="*/ 10849438 w 12192000"/>
              <a:gd name="connsiteY217" fmla="*/ 1337756 h 1841603"/>
              <a:gd name="connsiteX218" fmla="*/ 10849438 w 12192000"/>
              <a:gd name="connsiteY218" fmla="*/ 1344965 h 1841603"/>
              <a:gd name="connsiteX219" fmla="*/ 10826208 w 12192000"/>
              <a:gd name="connsiteY219" fmla="*/ 1344965 h 1841603"/>
              <a:gd name="connsiteX220" fmla="*/ 10826208 w 12192000"/>
              <a:gd name="connsiteY220" fmla="*/ 1018937 h 1841603"/>
              <a:gd name="connsiteX221" fmla="*/ 10818197 w 12192000"/>
              <a:gd name="connsiteY221" fmla="*/ 1018937 h 1841603"/>
              <a:gd name="connsiteX222" fmla="*/ 10818197 w 12192000"/>
              <a:gd name="connsiteY222" fmla="*/ 1099844 h 1841603"/>
              <a:gd name="connsiteX223" fmla="*/ 10756517 w 12192000"/>
              <a:gd name="connsiteY223" fmla="*/ 1099844 h 1841603"/>
              <a:gd name="connsiteX224" fmla="*/ 10756517 w 12192000"/>
              <a:gd name="connsiteY224" fmla="*/ 1018937 h 1841603"/>
              <a:gd name="connsiteX225" fmla="*/ 10750909 w 12192000"/>
              <a:gd name="connsiteY225" fmla="*/ 1018937 h 1841603"/>
              <a:gd name="connsiteX226" fmla="*/ 10750909 w 12192000"/>
              <a:gd name="connsiteY226" fmla="*/ 1083021 h 1841603"/>
              <a:gd name="connsiteX227" fmla="*/ 10730081 w 12192000"/>
              <a:gd name="connsiteY227" fmla="*/ 1083021 h 1841603"/>
              <a:gd name="connsiteX228" fmla="*/ 10730081 w 12192000"/>
              <a:gd name="connsiteY228" fmla="*/ 1099844 h 1841603"/>
              <a:gd name="connsiteX229" fmla="*/ 10661191 w 12192000"/>
              <a:gd name="connsiteY229" fmla="*/ 1099844 h 1841603"/>
              <a:gd name="connsiteX230" fmla="*/ 10661191 w 12192000"/>
              <a:gd name="connsiteY230" fmla="*/ 1062995 h 1841603"/>
              <a:gd name="connsiteX231" fmla="*/ 10581887 w 12192000"/>
              <a:gd name="connsiteY231" fmla="*/ 1062995 h 1841603"/>
              <a:gd name="connsiteX232" fmla="*/ 10581887 w 12192000"/>
              <a:gd name="connsiteY232" fmla="*/ 1054985 h 1841603"/>
              <a:gd name="connsiteX233" fmla="*/ 10558656 w 12192000"/>
              <a:gd name="connsiteY233" fmla="*/ 1054985 h 1841603"/>
              <a:gd name="connsiteX234" fmla="*/ 10541834 w 12192000"/>
              <a:gd name="connsiteY234" fmla="*/ 1067000 h 1841603"/>
              <a:gd name="connsiteX235" fmla="*/ 10526614 w 12192000"/>
              <a:gd name="connsiteY235" fmla="*/ 1067000 h 1841603"/>
              <a:gd name="connsiteX236" fmla="*/ 10526614 w 12192000"/>
              <a:gd name="connsiteY236" fmla="*/ 1056587 h 1841603"/>
              <a:gd name="connsiteX237" fmla="*/ 10471342 w 12192000"/>
              <a:gd name="connsiteY237" fmla="*/ 1056587 h 1841603"/>
              <a:gd name="connsiteX238" fmla="*/ 10471342 w 12192000"/>
              <a:gd name="connsiteY238" fmla="*/ 1062995 h 1841603"/>
              <a:gd name="connsiteX239" fmla="*/ 10457724 w 12192000"/>
              <a:gd name="connsiteY239" fmla="*/ 1062995 h 1841603"/>
              <a:gd name="connsiteX240" fmla="*/ 10457724 w 12192000"/>
              <a:gd name="connsiteY240" fmla="*/ 1054985 h 1841603"/>
              <a:gd name="connsiteX241" fmla="*/ 10376017 w 12192000"/>
              <a:gd name="connsiteY241" fmla="*/ 1054985 h 1841603"/>
              <a:gd name="connsiteX242" fmla="*/ 10354388 w 12192000"/>
              <a:gd name="connsiteY242" fmla="*/ 1071006 h 1841603"/>
              <a:gd name="connsiteX243" fmla="*/ 10263870 w 12192000"/>
              <a:gd name="connsiteY243" fmla="*/ 1071006 h 1841603"/>
              <a:gd name="connsiteX244" fmla="*/ 10263870 w 12192000"/>
              <a:gd name="connsiteY244" fmla="*/ 1085425 h 1841603"/>
              <a:gd name="connsiteX245" fmla="*/ 10207796 w 12192000"/>
              <a:gd name="connsiteY245" fmla="*/ 1085425 h 1841603"/>
              <a:gd name="connsiteX246" fmla="*/ 10207796 w 12192000"/>
              <a:gd name="connsiteY246" fmla="*/ 1018937 h 1841603"/>
              <a:gd name="connsiteX247" fmla="*/ 10202189 w 12192000"/>
              <a:gd name="connsiteY247" fmla="*/ 1018937 h 1841603"/>
              <a:gd name="connsiteX248" fmla="*/ 10202189 w 12192000"/>
              <a:gd name="connsiteY248" fmla="*/ 1077414 h 1841603"/>
              <a:gd name="connsiteX249" fmla="*/ 10186167 w 12192000"/>
              <a:gd name="connsiteY249" fmla="*/ 1077414 h 1841603"/>
              <a:gd name="connsiteX250" fmla="*/ 10186167 w 12192000"/>
              <a:gd name="connsiteY250" fmla="*/ 1103849 h 1841603"/>
              <a:gd name="connsiteX251" fmla="*/ 10162937 w 12192000"/>
              <a:gd name="connsiteY251" fmla="*/ 1103849 h 1841603"/>
              <a:gd name="connsiteX252" fmla="*/ 10162937 w 12192000"/>
              <a:gd name="connsiteY252" fmla="*/ 1133488 h 1841603"/>
              <a:gd name="connsiteX253" fmla="*/ 10131697 w 12192000"/>
              <a:gd name="connsiteY253" fmla="*/ 1133488 h 1841603"/>
              <a:gd name="connsiteX254" fmla="*/ 10131697 w 12192000"/>
              <a:gd name="connsiteY254" fmla="*/ 1125477 h 1841603"/>
              <a:gd name="connsiteX255" fmla="*/ 10108466 w 12192000"/>
              <a:gd name="connsiteY255" fmla="*/ 1125477 h 1841603"/>
              <a:gd name="connsiteX256" fmla="*/ 10108466 w 12192000"/>
              <a:gd name="connsiteY256" fmla="*/ 1147907 h 1841603"/>
              <a:gd name="connsiteX257" fmla="*/ 10089240 w 12192000"/>
              <a:gd name="connsiteY257" fmla="*/ 1166331 h 1841603"/>
              <a:gd name="connsiteX258" fmla="*/ 10089240 w 12192000"/>
              <a:gd name="connsiteY258" fmla="*/ 1339358 h 1841603"/>
              <a:gd name="connsiteX259" fmla="*/ 10082031 w 12192000"/>
              <a:gd name="connsiteY259" fmla="*/ 1347368 h 1841603"/>
              <a:gd name="connsiteX260" fmla="*/ 10082031 w 12192000"/>
              <a:gd name="connsiteY260" fmla="*/ 1377808 h 1841603"/>
              <a:gd name="connsiteX261" fmla="*/ 10074821 w 12192000"/>
              <a:gd name="connsiteY261" fmla="*/ 1377808 h 1841603"/>
              <a:gd name="connsiteX262" fmla="*/ 10074821 w 12192000"/>
              <a:gd name="connsiteY262" fmla="*/ 1385819 h 1841603"/>
              <a:gd name="connsiteX263" fmla="*/ 10052392 w 12192000"/>
              <a:gd name="connsiteY263" fmla="*/ 1385819 h 1841603"/>
              <a:gd name="connsiteX264" fmla="*/ 10052392 w 12192000"/>
              <a:gd name="connsiteY264" fmla="*/ 785831 h 1841603"/>
              <a:gd name="connsiteX265" fmla="*/ 10016345 w 12192000"/>
              <a:gd name="connsiteY265" fmla="*/ 785831 h 1841603"/>
              <a:gd name="connsiteX266" fmla="*/ 10016345 w 12192000"/>
              <a:gd name="connsiteY266" fmla="*/ 777020 h 1841603"/>
              <a:gd name="connsiteX267" fmla="*/ 10001926 w 12192000"/>
              <a:gd name="connsiteY267" fmla="*/ 777020 h 1841603"/>
              <a:gd name="connsiteX268" fmla="*/ 10001926 w 12192000"/>
              <a:gd name="connsiteY268" fmla="*/ 785030 h 1841603"/>
              <a:gd name="connsiteX269" fmla="*/ 9967481 w 12192000"/>
              <a:gd name="connsiteY269" fmla="*/ 785030 h 1841603"/>
              <a:gd name="connsiteX270" fmla="*/ 9967481 w 12192000"/>
              <a:gd name="connsiteY270" fmla="*/ 563940 h 1841603"/>
              <a:gd name="connsiteX271" fmla="*/ 9917014 w 12192000"/>
              <a:gd name="connsiteY271" fmla="*/ 563940 h 1841603"/>
              <a:gd name="connsiteX272" fmla="*/ 9917014 w 12192000"/>
              <a:gd name="connsiteY272" fmla="*/ 504662 h 1841603"/>
              <a:gd name="connsiteX273" fmla="*/ 9909805 w 12192000"/>
              <a:gd name="connsiteY273" fmla="*/ 504662 h 1841603"/>
              <a:gd name="connsiteX274" fmla="*/ 9909805 w 12192000"/>
              <a:gd name="connsiteY274" fmla="*/ 541511 h 1841603"/>
              <a:gd name="connsiteX275" fmla="*/ 9868951 w 12192000"/>
              <a:gd name="connsiteY275" fmla="*/ 541511 h 1841603"/>
              <a:gd name="connsiteX276" fmla="*/ 9868951 w 12192000"/>
              <a:gd name="connsiteY276" fmla="*/ 528694 h 1841603"/>
              <a:gd name="connsiteX277" fmla="*/ 9863344 w 12192000"/>
              <a:gd name="connsiteY277" fmla="*/ 528694 h 1841603"/>
              <a:gd name="connsiteX278" fmla="*/ 9863344 w 12192000"/>
              <a:gd name="connsiteY278" fmla="*/ 539108 h 1841603"/>
              <a:gd name="connsiteX279" fmla="*/ 9775229 w 12192000"/>
              <a:gd name="connsiteY279" fmla="*/ 539108 h 1841603"/>
              <a:gd name="connsiteX280" fmla="*/ 9775229 w 12192000"/>
              <a:gd name="connsiteY280" fmla="*/ 504662 h 1841603"/>
              <a:gd name="connsiteX281" fmla="*/ 9769621 w 12192000"/>
              <a:gd name="connsiteY281" fmla="*/ 504662 h 1841603"/>
              <a:gd name="connsiteX282" fmla="*/ 9769621 w 12192000"/>
              <a:gd name="connsiteY282" fmla="*/ 552725 h 1841603"/>
              <a:gd name="connsiteX283" fmla="*/ 9756804 w 12192000"/>
              <a:gd name="connsiteY283" fmla="*/ 552725 h 1841603"/>
              <a:gd name="connsiteX284" fmla="*/ 9756804 w 12192000"/>
              <a:gd name="connsiteY284" fmla="*/ 546317 h 1841603"/>
              <a:gd name="connsiteX285" fmla="*/ 9747192 w 12192000"/>
              <a:gd name="connsiteY285" fmla="*/ 546317 h 1841603"/>
              <a:gd name="connsiteX286" fmla="*/ 9747192 w 12192000"/>
              <a:gd name="connsiteY286" fmla="*/ 573553 h 1841603"/>
              <a:gd name="connsiteX287" fmla="*/ 9699129 w 12192000"/>
              <a:gd name="connsiteY287" fmla="*/ 573553 h 1841603"/>
              <a:gd name="connsiteX288" fmla="*/ 9682306 w 12192000"/>
              <a:gd name="connsiteY288" fmla="*/ 585569 h 1841603"/>
              <a:gd name="connsiteX289" fmla="*/ 9682306 w 12192000"/>
              <a:gd name="connsiteY289" fmla="*/ 863533 h 1841603"/>
              <a:gd name="connsiteX290" fmla="*/ 9685510 w 12192000"/>
              <a:gd name="connsiteY290" fmla="*/ 863533 h 1841603"/>
              <a:gd name="connsiteX291" fmla="*/ 9685510 w 12192000"/>
              <a:gd name="connsiteY291" fmla="*/ 877952 h 1841603"/>
              <a:gd name="connsiteX292" fmla="*/ 9682306 w 12192000"/>
              <a:gd name="connsiteY292" fmla="*/ 877952 h 1841603"/>
              <a:gd name="connsiteX293" fmla="*/ 9682306 w 12192000"/>
              <a:gd name="connsiteY293" fmla="*/ 1441091 h 1841603"/>
              <a:gd name="connsiteX294" fmla="*/ 9672694 w 12192000"/>
              <a:gd name="connsiteY294" fmla="*/ 1451505 h 1841603"/>
              <a:gd name="connsiteX295" fmla="*/ 9672694 w 12192000"/>
              <a:gd name="connsiteY295" fmla="*/ 1466725 h 1841603"/>
              <a:gd name="connsiteX296" fmla="*/ 9621426 w 12192000"/>
              <a:gd name="connsiteY296" fmla="*/ 1466725 h 1841603"/>
              <a:gd name="connsiteX297" fmla="*/ 9621426 w 12192000"/>
              <a:gd name="connsiteY297" fmla="*/ 1484348 h 1841603"/>
              <a:gd name="connsiteX298" fmla="*/ 9627835 w 12192000"/>
              <a:gd name="connsiteY298" fmla="*/ 1484348 h 1841603"/>
              <a:gd name="connsiteX299" fmla="*/ 9627835 w 12192000"/>
              <a:gd name="connsiteY299" fmla="*/ 1509181 h 1841603"/>
              <a:gd name="connsiteX300" fmla="*/ 9566955 w 12192000"/>
              <a:gd name="connsiteY300" fmla="*/ 1509181 h 1841603"/>
              <a:gd name="connsiteX301" fmla="*/ 9566955 w 12192000"/>
              <a:gd name="connsiteY301" fmla="*/ 1414657 h 1841603"/>
              <a:gd name="connsiteX302" fmla="*/ 9528505 w 12192000"/>
              <a:gd name="connsiteY302" fmla="*/ 1414657 h 1841603"/>
              <a:gd name="connsiteX303" fmla="*/ 9527704 w 12192000"/>
              <a:gd name="connsiteY303" fmla="*/ 1256850 h 1841603"/>
              <a:gd name="connsiteX304" fmla="*/ 9458814 w 12192000"/>
              <a:gd name="connsiteY304" fmla="*/ 732962 h 1841603"/>
              <a:gd name="connsiteX305" fmla="*/ 9299404 w 12192000"/>
              <a:gd name="connsiteY305" fmla="*/ 485437 h 1841603"/>
              <a:gd name="connsiteX306" fmla="*/ 9139995 w 12192000"/>
              <a:gd name="connsiteY306" fmla="*/ 732962 h 1841603"/>
              <a:gd name="connsiteX307" fmla="*/ 9072706 w 12192000"/>
              <a:gd name="connsiteY307" fmla="*/ 1205582 h 1841603"/>
              <a:gd name="connsiteX308" fmla="*/ 9024643 w 12192000"/>
              <a:gd name="connsiteY308" fmla="*/ 1205582 h 1841603"/>
              <a:gd name="connsiteX309" fmla="*/ 9024643 w 12192000"/>
              <a:gd name="connsiteY309" fmla="*/ 1191163 h 1841603"/>
              <a:gd name="connsiteX310" fmla="*/ 9003816 w 12192000"/>
              <a:gd name="connsiteY310" fmla="*/ 1191163 h 1841603"/>
              <a:gd name="connsiteX311" fmla="*/ 9003816 w 12192000"/>
              <a:gd name="connsiteY311" fmla="*/ 1202378 h 1841603"/>
              <a:gd name="connsiteX312" fmla="*/ 8988596 w 12192000"/>
              <a:gd name="connsiteY312" fmla="*/ 1202378 h 1841603"/>
              <a:gd name="connsiteX313" fmla="*/ 8988596 w 12192000"/>
              <a:gd name="connsiteY313" fmla="*/ 1199174 h 1841603"/>
              <a:gd name="connsiteX314" fmla="*/ 8974978 w 12192000"/>
              <a:gd name="connsiteY314" fmla="*/ 1199174 h 1841603"/>
              <a:gd name="connsiteX315" fmla="*/ 8974978 w 12192000"/>
              <a:gd name="connsiteY315" fmla="*/ 1210389 h 1841603"/>
              <a:gd name="connsiteX316" fmla="*/ 8914099 w 12192000"/>
              <a:gd name="connsiteY316" fmla="*/ 1210389 h 1841603"/>
              <a:gd name="connsiteX317" fmla="*/ 8914099 w 12192000"/>
              <a:gd name="connsiteY317" fmla="*/ 1238425 h 1841603"/>
              <a:gd name="connsiteX318" fmla="*/ 8878852 w 12192000"/>
              <a:gd name="connsiteY318" fmla="*/ 1238425 h 1841603"/>
              <a:gd name="connsiteX319" fmla="*/ 8878852 w 12192000"/>
              <a:gd name="connsiteY319" fmla="*/ 1372201 h 1841603"/>
              <a:gd name="connsiteX320" fmla="*/ 8866036 w 12192000"/>
              <a:gd name="connsiteY320" fmla="*/ 1372201 h 1841603"/>
              <a:gd name="connsiteX321" fmla="*/ 8866036 w 12192000"/>
              <a:gd name="connsiteY321" fmla="*/ 1423468 h 1841603"/>
              <a:gd name="connsiteX322" fmla="*/ 8843606 w 12192000"/>
              <a:gd name="connsiteY322" fmla="*/ 1423468 h 1841603"/>
              <a:gd name="connsiteX323" fmla="*/ 8843606 w 12192000"/>
              <a:gd name="connsiteY323" fmla="*/ 1306515 h 1841603"/>
              <a:gd name="connsiteX324" fmla="*/ 8835595 w 12192000"/>
              <a:gd name="connsiteY324" fmla="*/ 1306515 h 1841603"/>
              <a:gd name="connsiteX325" fmla="*/ 8835595 w 12192000"/>
              <a:gd name="connsiteY325" fmla="*/ 1335353 h 1841603"/>
              <a:gd name="connsiteX326" fmla="*/ 8797144 w 12192000"/>
              <a:gd name="connsiteY326" fmla="*/ 1335353 h 1841603"/>
              <a:gd name="connsiteX327" fmla="*/ 8797144 w 12192000"/>
              <a:gd name="connsiteY327" fmla="*/ 1223205 h 1841603"/>
              <a:gd name="connsiteX328" fmla="*/ 8753888 w 12192000"/>
              <a:gd name="connsiteY328" fmla="*/ 1223205 h 1841603"/>
              <a:gd name="connsiteX329" fmla="*/ 8753888 w 12192000"/>
              <a:gd name="connsiteY329" fmla="*/ 1204781 h 1841603"/>
              <a:gd name="connsiteX330" fmla="*/ 8685799 w 12192000"/>
              <a:gd name="connsiteY330" fmla="*/ 1204781 h 1841603"/>
              <a:gd name="connsiteX331" fmla="*/ 8685799 w 12192000"/>
              <a:gd name="connsiteY331" fmla="*/ 1155917 h 1841603"/>
              <a:gd name="connsiteX332" fmla="*/ 8673783 w 12192000"/>
              <a:gd name="connsiteY332" fmla="*/ 1155917 h 1841603"/>
              <a:gd name="connsiteX333" fmla="*/ 8673783 w 12192000"/>
              <a:gd name="connsiteY333" fmla="*/ 1201577 h 1841603"/>
              <a:gd name="connsiteX334" fmla="*/ 8659364 w 12192000"/>
              <a:gd name="connsiteY334" fmla="*/ 1201577 h 1841603"/>
              <a:gd name="connsiteX335" fmla="*/ 8659364 w 12192000"/>
              <a:gd name="connsiteY335" fmla="*/ 1215996 h 1841603"/>
              <a:gd name="connsiteX336" fmla="*/ 8646547 w 12192000"/>
              <a:gd name="connsiteY336" fmla="*/ 1215996 h 1841603"/>
              <a:gd name="connsiteX337" fmla="*/ 8646547 w 12192000"/>
              <a:gd name="connsiteY337" fmla="*/ 1244033 h 1841603"/>
              <a:gd name="connsiteX338" fmla="*/ 8604091 w 12192000"/>
              <a:gd name="connsiteY338" fmla="*/ 1244033 h 1841603"/>
              <a:gd name="connsiteX339" fmla="*/ 8604091 w 12192000"/>
              <a:gd name="connsiteY339" fmla="*/ 1393028 h 1841603"/>
              <a:gd name="connsiteX340" fmla="*/ 8569647 w 12192000"/>
              <a:gd name="connsiteY340" fmla="*/ 1393028 h 1841603"/>
              <a:gd name="connsiteX341" fmla="*/ 8569647 w 12192000"/>
              <a:gd name="connsiteY341" fmla="*/ 672082 h 1841603"/>
              <a:gd name="connsiteX342" fmla="*/ 8516776 w 12192000"/>
              <a:gd name="connsiteY342" fmla="*/ 672082 h 1841603"/>
              <a:gd name="connsiteX343" fmla="*/ 8516776 w 12192000"/>
              <a:gd name="connsiteY343" fmla="*/ 647250 h 1841603"/>
              <a:gd name="connsiteX344" fmla="*/ 8522384 w 12192000"/>
              <a:gd name="connsiteY344" fmla="*/ 647250 h 1841603"/>
              <a:gd name="connsiteX345" fmla="*/ 8522384 w 12192000"/>
              <a:gd name="connsiteY345" fmla="*/ 292384 h 1841603"/>
              <a:gd name="connsiteX346" fmla="*/ 8512771 w 12192000"/>
              <a:gd name="connsiteY346" fmla="*/ 292384 h 1841603"/>
              <a:gd name="connsiteX347" fmla="*/ 8512771 w 12192000"/>
              <a:gd name="connsiteY347" fmla="*/ 284373 h 1841603"/>
              <a:gd name="connsiteX348" fmla="*/ 8485536 w 12192000"/>
              <a:gd name="connsiteY348" fmla="*/ 284373 h 1841603"/>
              <a:gd name="connsiteX349" fmla="*/ 8485536 w 12192000"/>
              <a:gd name="connsiteY349" fmla="*/ 289981 h 1841603"/>
              <a:gd name="connsiteX350" fmla="*/ 8262043 w 12192000"/>
              <a:gd name="connsiteY350" fmla="*/ 289981 h 1841603"/>
              <a:gd name="connsiteX351" fmla="*/ 8262043 w 12192000"/>
              <a:gd name="connsiteY351" fmla="*/ 297991 h 1841603"/>
              <a:gd name="connsiteX352" fmla="*/ 8213179 w 12192000"/>
              <a:gd name="connsiteY352" fmla="*/ 297991 h 1841603"/>
              <a:gd name="connsiteX353" fmla="*/ 8213179 w 12192000"/>
              <a:gd name="connsiteY353" fmla="*/ 285174 h 1841603"/>
              <a:gd name="connsiteX354" fmla="*/ 8195555 w 12192000"/>
              <a:gd name="connsiteY354" fmla="*/ 285174 h 1841603"/>
              <a:gd name="connsiteX355" fmla="*/ 8195555 w 12192000"/>
              <a:gd name="connsiteY355" fmla="*/ 1401039 h 1841603"/>
              <a:gd name="connsiteX356" fmla="*/ 8138681 w 12192000"/>
              <a:gd name="connsiteY356" fmla="*/ 1401039 h 1841603"/>
              <a:gd name="connsiteX357" fmla="*/ 8138681 w 12192000"/>
              <a:gd name="connsiteY357" fmla="*/ 1415458 h 1841603"/>
              <a:gd name="connsiteX358" fmla="*/ 8123461 w 12192000"/>
              <a:gd name="connsiteY358" fmla="*/ 1415458 h 1841603"/>
              <a:gd name="connsiteX359" fmla="*/ 8123461 w 12192000"/>
              <a:gd name="connsiteY359" fmla="*/ 1409049 h 1841603"/>
              <a:gd name="connsiteX360" fmla="*/ 8067387 w 12192000"/>
              <a:gd name="connsiteY360" fmla="*/ 1409049 h 1841603"/>
              <a:gd name="connsiteX361" fmla="*/ 8067387 w 12192000"/>
              <a:gd name="connsiteY361" fmla="*/ 1354578 h 1841603"/>
              <a:gd name="connsiteX362" fmla="*/ 8060979 w 12192000"/>
              <a:gd name="connsiteY362" fmla="*/ 1354578 h 1841603"/>
              <a:gd name="connsiteX363" fmla="*/ 8060979 w 12192000"/>
              <a:gd name="connsiteY363" fmla="*/ 1438688 h 1841603"/>
              <a:gd name="connsiteX364" fmla="*/ 8000099 w 12192000"/>
              <a:gd name="connsiteY364" fmla="*/ 1438688 h 1841603"/>
              <a:gd name="connsiteX365" fmla="*/ 8000099 w 12192000"/>
              <a:gd name="connsiteY365" fmla="*/ 1563652 h 1841603"/>
              <a:gd name="connsiteX366" fmla="*/ 7994492 w 12192000"/>
              <a:gd name="connsiteY366" fmla="*/ 1563652 h 1841603"/>
              <a:gd name="connsiteX367" fmla="*/ 7965654 w 12192000"/>
              <a:gd name="connsiteY367" fmla="*/ 1303311 h 1841603"/>
              <a:gd name="connsiteX368" fmla="*/ 7965654 w 12192000"/>
              <a:gd name="connsiteY368" fmla="*/ 805057 h 1841603"/>
              <a:gd name="connsiteX369" fmla="*/ 7626809 w 12192000"/>
              <a:gd name="connsiteY369" fmla="*/ 805057 h 1841603"/>
              <a:gd name="connsiteX370" fmla="*/ 7626809 w 12192000"/>
              <a:gd name="connsiteY370" fmla="*/ 1364190 h 1841603"/>
              <a:gd name="connsiteX371" fmla="*/ 7586756 w 12192000"/>
              <a:gd name="connsiteY371" fmla="*/ 1364190 h 1841603"/>
              <a:gd name="connsiteX372" fmla="*/ 7586756 w 12192000"/>
              <a:gd name="connsiteY372" fmla="*/ 1374604 h 1841603"/>
              <a:gd name="connsiteX373" fmla="*/ 7564327 w 12192000"/>
              <a:gd name="connsiteY373" fmla="*/ 1374604 h 1841603"/>
              <a:gd name="connsiteX374" fmla="*/ 7564327 w 12192000"/>
              <a:gd name="connsiteY374" fmla="*/ 1031754 h 1841603"/>
              <a:gd name="connsiteX375" fmla="*/ 7555516 w 12192000"/>
              <a:gd name="connsiteY375" fmla="*/ 1031754 h 1841603"/>
              <a:gd name="connsiteX376" fmla="*/ 7555516 w 12192000"/>
              <a:gd name="connsiteY376" fmla="*/ 867539 h 1841603"/>
              <a:gd name="connsiteX377" fmla="*/ 7502646 w 12192000"/>
              <a:gd name="connsiteY377" fmla="*/ 867539 h 1841603"/>
              <a:gd name="connsiteX378" fmla="*/ 7502646 w 12192000"/>
              <a:gd name="connsiteY378" fmla="*/ 809863 h 1841603"/>
              <a:gd name="connsiteX379" fmla="*/ 7481819 w 12192000"/>
              <a:gd name="connsiteY379" fmla="*/ 809863 h 1841603"/>
              <a:gd name="connsiteX380" fmla="*/ 7481819 w 12192000"/>
              <a:gd name="connsiteY380" fmla="*/ 821078 h 1841603"/>
              <a:gd name="connsiteX381" fmla="*/ 7435358 w 12192000"/>
              <a:gd name="connsiteY381" fmla="*/ 821078 h 1841603"/>
              <a:gd name="connsiteX382" fmla="*/ 7435358 w 12192000"/>
              <a:gd name="connsiteY382" fmla="*/ 809062 h 1841603"/>
              <a:gd name="connsiteX383" fmla="*/ 7381688 w 12192000"/>
              <a:gd name="connsiteY383" fmla="*/ 809062 h 1841603"/>
              <a:gd name="connsiteX384" fmla="*/ 7381688 w 12192000"/>
              <a:gd name="connsiteY384" fmla="*/ 820277 h 1841603"/>
              <a:gd name="connsiteX385" fmla="*/ 7356855 w 12192000"/>
              <a:gd name="connsiteY385" fmla="*/ 820277 h 1841603"/>
              <a:gd name="connsiteX386" fmla="*/ 7356855 w 12192000"/>
              <a:gd name="connsiteY386" fmla="*/ 935628 h 1841603"/>
              <a:gd name="connsiteX387" fmla="*/ 7297577 w 12192000"/>
              <a:gd name="connsiteY387" fmla="*/ 935628 h 1841603"/>
              <a:gd name="connsiteX388" fmla="*/ 7297577 w 12192000"/>
              <a:gd name="connsiteY388" fmla="*/ 1091833 h 1841603"/>
              <a:gd name="connsiteX389" fmla="*/ 7282357 w 12192000"/>
              <a:gd name="connsiteY389" fmla="*/ 1091833 h 1841603"/>
              <a:gd name="connsiteX390" fmla="*/ 7273546 w 12192000"/>
              <a:gd name="connsiteY390" fmla="*/ 1101446 h 1841603"/>
              <a:gd name="connsiteX391" fmla="*/ 7273546 w 12192000"/>
              <a:gd name="connsiteY391" fmla="*/ 1331347 h 1841603"/>
              <a:gd name="connsiteX392" fmla="*/ 7254320 w 12192000"/>
              <a:gd name="connsiteY392" fmla="*/ 1331347 h 1841603"/>
              <a:gd name="connsiteX393" fmla="*/ 7254320 w 12192000"/>
              <a:gd name="connsiteY393" fmla="*/ 1422667 h 1841603"/>
              <a:gd name="connsiteX394" fmla="*/ 7187032 w 12192000"/>
              <a:gd name="connsiteY394" fmla="*/ 1422667 h 1841603"/>
              <a:gd name="connsiteX395" fmla="*/ 7062869 w 12192000"/>
              <a:gd name="connsiteY395" fmla="*/ 416547 h 1841603"/>
              <a:gd name="connsiteX396" fmla="*/ 6476500 w 12192000"/>
              <a:gd name="connsiteY396" fmla="*/ 525490 h 1841603"/>
              <a:gd name="connsiteX397" fmla="*/ 6337918 w 12192000"/>
              <a:gd name="connsiteY397" fmla="*/ 631228 h 1841603"/>
              <a:gd name="connsiteX398" fmla="*/ 6250603 w 12192000"/>
              <a:gd name="connsiteY398" fmla="*/ 1228012 h 1841603"/>
              <a:gd name="connsiteX399" fmla="*/ 6224168 w 12192000"/>
              <a:gd name="connsiteY399" fmla="*/ 1228012 h 1841603"/>
              <a:gd name="connsiteX400" fmla="*/ 6224168 w 12192000"/>
              <a:gd name="connsiteY400" fmla="*/ 1199174 h 1841603"/>
              <a:gd name="connsiteX401" fmla="*/ 6214556 w 12192000"/>
              <a:gd name="connsiteY401" fmla="*/ 1199174 h 1841603"/>
              <a:gd name="connsiteX402" fmla="*/ 6214556 w 12192000"/>
              <a:gd name="connsiteY402" fmla="*/ 1124676 h 1841603"/>
              <a:gd name="connsiteX403" fmla="*/ 6197734 w 12192000"/>
              <a:gd name="connsiteY403" fmla="*/ 1124676 h 1841603"/>
              <a:gd name="connsiteX404" fmla="*/ 6197734 w 12192000"/>
              <a:gd name="connsiteY404" fmla="*/ 1135090 h 1841603"/>
              <a:gd name="connsiteX405" fmla="*/ 6134451 w 12192000"/>
              <a:gd name="connsiteY405" fmla="*/ 1135090 h 1841603"/>
              <a:gd name="connsiteX406" fmla="*/ 6134451 w 12192000"/>
              <a:gd name="connsiteY406" fmla="*/ 1212792 h 1841603"/>
              <a:gd name="connsiteX407" fmla="*/ 6059152 w 12192000"/>
              <a:gd name="connsiteY407" fmla="*/ 1212792 h 1841603"/>
              <a:gd name="connsiteX408" fmla="*/ 6059152 w 12192000"/>
              <a:gd name="connsiteY408" fmla="*/ 1232017 h 1841603"/>
              <a:gd name="connsiteX409" fmla="*/ 6064759 w 12192000"/>
              <a:gd name="connsiteY409" fmla="*/ 1232017 h 1841603"/>
              <a:gd name="connsiteX410" fmla="*/ 6064759 w 12192000"/>
              <a:gd name="connsiteY410" fmla="*/ 1318531 h 1841603"/>
              <a:gd name="connsiteX411" fmla="*/ 6042330 w 12192000"/>
              <a:gd name="connsiteY411" fmla="*/ 1318531 h 1841603"/>
              <a:gd name="connsiteX412" fmla="*/ 6042330 w 12192000"/>
              <a:gd name="connsiteY412" fmla="*/ 1562050 h 1841603"/>
              <a:gd name="connsiteX413" fmla="*/ 6003879 w 12192000"/>
              <a:gd name="connsiteY413" fmla="*/ 1562050 h 1841603"/>
              <a:gd name="connsiteX414" fmla="*/ 6003879 w 12192000"/>
              <a:gd name="connsiteY414" fmla="*/ 1539621 h 1841603"/>
              <a:gd name="connsiteX415" fmla="*/ 5962225 w 12192000"/>
              <a:gd name="connsiteY415" fmla="*/ 1539621 h 1841603"/>
              <a:gd name="connsiteX416" fmla="*/ 5962225 w 12192000"/>
              <a:gd name="connsiteY416" fmla="*/ 1489955 h 1841603"/>
              <a:gd name="connsiteX417" fmla="*/ 5954214 w 12192000"/>
              <a:gd name="connsiteY417" fmla="*/ 1489955 h 1841603"/>
              <a:gd name="connsiteX418" fmla="*/ 5954214 w 12192000"/>
              <a:gd name="connsiteY418" fmla="*/ 1283284 h 1841603"/>
              <a:gd name="connsiteX419" fmla="*/ 5898140 w 12192000"/>
              <a:gd name="connsiteY419" fmla="*/ 1283284 h 1841603"/>
              <a:gd name="connsiteX420" fmla="*/ 5860491 w 12192000"/>
              <a:gd name="connsiteY420" fmla="*/ 620815 h 1841603"/>
              <a:gd name="connsiteX421" fmla="*/ 5818837 w 12192000"/>
              <a:gd name="connsiteY421" fmla="*/ 28838 h 1841603"/>
              <a:gd name="connsiteX422" fmla="*/ 5782789 w 12192000"/>
              <a:gd name="connsiteY422" fmla="*/ 16021 h 1841603"/>
              <a:gd name="connsiteX423" fmla="*/ 5777182 w 12192000"/>
              <a:gd name="connsiteY423" fmla="*/ 16021 h 1841603"/>
              <a:gd name="connsiteX424" fmla="*/ 5777182 w 12192000"/>
              <a:gd name="connsiteY424" fmla="*/ 20026 h 1841603"/>
              <a:gd name="connsiteX425" fmla="*/ 5659427 w 12192000"/>
              <a:gd name="connsiteY425" fmla="*/ 20026 h 1841603"/>
              <a:gd name="connsiteX426" fmla="*/ 5659427 w 12192000"/>
              <a:gd name="connsiteY426" fmla="*/ 0 h 1841603"/>
              <a:gd name="connsiteX427" fmla="*/ 5647412 w 12192000"/>
              <a:gd name="connsiteY427" fmla="*/ 0 h 1841603"/>
              <a:gd name="connsiteX428" fmla="*/ 5647412 w 12192000"/>
              <a:gd name="connsiteY428" fmla="*/ 16021 h 1841603"/>
              <a:gd name="connsiteX429" fmla="*/ 5598548 w 12192000"/>
              <a:gd name="connsiteY429" fmla="*/ 16021 h 1841603"/>
              <a:gd name="connsiteX430" fmla="*/ 5580123 w 12192000"/>
              <a:gd name="connsiteY430" fmla="*/ 686501 h 1841603"/>
              <a:gd name="connsiteX431" fmla="*/ 5580123 w 12192000"/>
              <a:gd name="connsiteY431" fmla="*/ 1188760 h 1841603"/>
              <a:gd name="connsiteX432" fmla="*/ 5557694 w 12192000"/>
              <a:gd name="connsiteY432" fmla="*/ 1188760 h 1841603"/>
              <a:gd name="connsiteX433" fmla="*/ 5557694 w 12192000"/>
              <a:gd name="connsiteY433" fmla="*/ 1272871 h 1841603"/>
              <a:gd name="connsiteX434" fmla="*/ 5543275 w 12192000"/>
              <a:gd name="connsiteY434" fmla="*/ 1272871 h 1841603"/>
              <a:gd name="connsiteX435" fmla="*/ 5543275 w 12192000"/>
              <a:gd name="connsiteY435" fmla="*/ 1292897 h 1841603"/>
              <a:gd name="connsiteX436" fmla="*/ 5496814 w 12192000"/>
              <a:gd name="connsiteY436" fmla="*/ 1292897 h 1841603"/>
              <a:gd name="connsiteX437" fmla="*/ 5496814 w 12192000"/>
              <a:gd name="connsiteY437" fmla="*/ 1256850 h 1841603"/>
              <a:gd name="connsiteX438" fmla="*/ 5475186 w 12192000"/>
              <a:gd name="connsiteY438" fmla="*/ 1256850 h 1841603"/>
              <a:gd name="connsiteX439" fmla="*/ 5475186 w 12192000"/>
              <a:gd name="connsiteY439" fmla="*/ 1273672 h 1841603"/>
              <a:gd name="connsiteX440" fmla="*/ 5368646 w 12192000"/>
              <a:gd name="connsiteY440" fmla="*/ 1273672 h 1841603"/>
              <a:gd name="connsiteX441" fmla="*/ 5368646 w 12192000"/>
              <a:gd name="connsiteY441" fmla="*/ 948445 h 1841603"/>
              <a:gd name="connsiteX442" fmla="*/ 5282132 w 12192000"/>
              <a:gd name="connsiteY442" fmla="*/ 948445 h 1841603"/>
              <a:gd name="connsiteX443" fmla="*/ 5282132 w 12192000"/>
              <a:gd name="connsiteY443" fmla="*/ 930021 h 1841603"/>
              <a:gd name="connsiteX444" fmla="*/ 5246085 w 12192000"/>
              <a:gd name="connsiteY444" fmla="*/ 930021 h 1841603"/>
              <a:gd name="connsiteX445" fmla="*/ 5242080 w 12192000"/>
              <a:gd name="connsiteY445" fmla="*/ 938832 h 1841603"/>
              <a:gd name="connsiteX446" fmla="*/ 5143550 w 12192000"/>
              <a:gd name="connsiteY446" fmla="*/ 938832 h 1841603"/>
              <a:gd name="connsiteX447" fmla="*/ 5143550 w 12192000"/>
              <a:gd name="connsiteY447" fmla="*/ 961262 h 1841603"/>
              <a:gd name="connsiteX448" fmla="*/ 5109105 w 12192000"/>
              <a:gd name="connsiteY448" fmla="*/ 961262 h 1841603"/>
              <a:gd name="connsiteX449" fmla="*/ 5109105 w 12192000"/>
              <a:gd name="connsiteY449" fmla="*/ 1134289 h 1841603"/>
              <a:gd name="connsiteX450" fmla="*/ 5089079 w 12192000"/>
              <a:gd name="connsiteY450" fmla="*/ 1153514 h 1841603"/>
              <a:gd name="connsiteX451" fmla="*/ 5089079 w 12192000"/>
              <a:gd name="connsiteY451" fmla="*/ 1202378 h 1841603"/>
              <a:gd name="connsiteX452" fmla="*/ 5076262 w 12192000"/>
              <a:gd name="connsiteY452" fmla="*/ 1202378 h 1841603"/>
              <a:gd name="connsiteX453" fmla="*/ 5076262 w 12192000"/>
              <a:gd name="connsiteY453" fmla="*/ 1262457 h 1841603"/>
              <a:gd name="connsiteX454" fmla="*/ 4999361 w 12192000"/>
              <a:gd name="connsiteY454" fmla="*/ 1262457 h 1841603"/>
              <a:gd name="connsiteX455" fmla="*/ 4999361 w 12192000"/>
              <a:gd name="connsiteY455" fmla="*/ 1314525 h 1841603"/>
              <a:gd name="connsiteX456" fmla="*/ 4974529 w 12192000"/>
              <a:gd name="connsiteY456" fmla="*/ 1314525 h 1841603"/>
              <a:gd name="connsiteX457" fmla="*/ 4974529 w 12192000"/>
              <a:gd name="connsiteY457" fmla="*/ 1568459 h 1841603"/>
              <a:gd name="connsiteX458" fmla="*/ 4953701 w 12192000"/>
              <a:gd name="connsiteY458" fmla="*/ 1568459 h 1841603"/>
              <a:gd name="connsiteX459" fmla="*/ 4953701 w 12192000"/>
              <a:gd name="connsiteY459" fmla="*/ 904387 h 1841603"/>
              <a:gd name="connsiteX460" fmla="*/ 4898429 w 12192000"/>
              <a:gd name="connsiteY460" fmla="*/ 904387 h 1841603"/>
              <a:gd name="connsiteX461" fmla="*/ 4898429 w 12192000"/>
              <a:gd name="connsiteY461" fmla="*/ 890769 h 1841603"/>
              <a:gd name="connsiteX462" fmla="*/ 4743024 w 12192000"/>
              <a:gd name="connsiteY462" fmla="*/ 890769 h 1841603"/>
              <a:gd name="connsiteX463" fmla="*/ 4743024 w 12192000"/>
              <a:gd name="connsiteY463" fmla="*/ 901984 h 1841603"/>
              <a:gd name="connsiteX464" fmla="*/ 4705375 w 12192000"/>
              <a:gd name="connsiteY464" fmla="*/ 901984 h 1841603"/>
              <a:gd name="connsiteX465" fmla="*/ 4705375 w 12192000"/>
              <a:gd name="connsiteY465" fmla="*/ 1249640 h 1841603"/>
              <a:gd name="connsiteX466" fmla="*/ 4694161 w 12192000"/>
              <a:gd name="connsiteY466" fmla="*/ 1249640 h 1841603"/>
              <a:gd name="connsiteX467" fmla="*/ 4694161 w 12192000"/>
              <a:gd name="connsiteY467" fmla="*/ 1229614 h 1841603"/>
              <a:gd name="connsiteX468" fmla="*/ 4678140 w 12192000"/>
              <a:gd name="connsiteY468" fmla="*/ 1229614 h 1841603"/>
              <a:gd name="connsiteX469" fmla="*/ 4678140 w 12192000"/>
              <a:gd name="connsiteY469" fmla="*/ 1207184 h 1841603"/>
              <a:gd name="connsiteX470" fmla="*/ 4578809 w 12192000"/>
              <a:gd name="connsiteY470" fmla="*/ 1207184 h 1841603"/>
              <a:gd name="connsiteX471" fmla="*/ 4578809 w 12192000"/>
              <a:gd name="connsiteY471" fmla="*/ 1147106 h 1841603"/>
              <a:gd name="connsiteX472" fmla="*/ 4571600 w 12192000"/>
              <a:gd name="connsiteY472" fmla="*/ 1147106 h 1841603"/>
              <a:gd name="connsiteX473" fmla="*/ 4571600 w 12192000"/>
              <a:gd name="connsiteY473" fmla="*/ 1259253 h 1841603"/>
              <a:gd name="connsiteX474" fmla="*/ 4537155 w 12192000"/>
              <a:gd name="connsiteY474" fmla="*/ 1256850 h 1841603"/>
              <a:gd name="connsiteX475" fmla="*/ 4537155 w 12192000"/>
              <a:gd name="connsiteY475" fmla="*/ 986895 h 1841603"/>
              <a:gd name="connsiteX476" fmla="*/ 4532348 w 12192000"/>
              <a:gd name="connsiteY476" fmla="*/ 979686 h 1841603"/>
              <a:gd name="connsiteX477" fmla="*/ 4516327 w 12192000"/>
              <a:gd name="connsiteY477" fmla="*/ 979686 h 1841603"/>
              <a:gd name="connsiteX478" fmla="*/ 4516327 w 12192000"/>
              <a:gd name="connsiteY478" fmla="*/ 967670 h 1841603"/>
              <a:gd name="connsiteX479" fmla="*/ 4470667 w 12192000"/>
              <a:gd name="connsiteY479" fmla="*/ 967670 h 1841603"/>
              <a:gd name="connsiteX480" fmla="*/ 4470667 w 12192000"/>
              <a:gd name="connsiteY480" fmla="*/ 950047 h 1841603"/>
              <a:gd name="connsiteX481" fmla="*/ 4367332 w 12192000"/>
              <a:gd name="connsiteY481" fmla="*/ 950047 h 1841603"/>
              <a:gd name="connsiteX482" fmla="*/ 4367332 w 12192000"/>
              <a:gd name="connsiteY482" fmla="*/ 954052 h 1841603"/>
              <a:gd name="connsiteX483" fmla="*/ 4361724 w 12192000"/>
              <a:gd name="connsiteY483" fmla="*/ 954052 h 1841603"/>
              <a:gd name="connsiteX484" fmla="*/ 4361724 w 12192000"/>
              <a:gd name="connsiteY484" fmla="*/ 942837 h 1841603"/>
              <a:gd name="connsiteX485" fmla="*/ 4346504 w 12192000"/>
              <a:gd name="connsiteY485" fmla="*/ 942837 h 1841603"/>
              <a:gd name="connsiteX486" fmla="*/ 4346504 w 12192000"/>
              <a:gd name="connsiteY486" fmla="*/ 971675 h 1841603"/>
              <a:gd name="connsiteX487" fmla="*/ 4296038 w 12192000"/>
              <a:gd name="connsiteY487" fmla="*/ 971675 h 1841603"/>
              <a:gd name="connsiteX488" fmla="*/ 4296038 w 12192000"/>
              <a:gd name="connsiteY488" fmla="*/ 983691 h 1841603"/>
              <a:gd name="connsiteX489" fmla="*/ 4158257 w 12192000"/>
              <a:gd name="connsiteY489" fmla="*/ 983691 h 1841603"/>
              <a:gd name="connsiteX490" fmla="*/ 4158257 w 12192000"/>
              <a:gd name="connsiteY490" fmla="*/ 997309 h 1841603"/>
              <a:gd name="connsiteX491" fmla="*/ 4098979 w 12192000"/>
              <a:gd name="connsiteY491" fmla="*/ 997309 h 1841603"/>
              <a:gd name="connsiteX492" fmla="*/ 4098979 w 12192000"/>
              <a:gd name="connsiteY492" fmla="*/ 1199174 h 1841603"/>
              <a:gd name="connsiteX493" fmla="*/ 4050115 w 12192000"/>
              <a:gd name="connsiteY493" fmla="*/ 1199174 h 1841603"/>
              <a:gd name="connsiteX494" fmla="*/ 4050115 w 12192000"/>
              <a:gd name="connsiteY494" fmla="*/ 1181551 h 1841603"/>
              <a:gd name="connsiteX495" fmla="*/ 3981225 w 12192000"/>
              <a:gd name="connsiteY495" fmla="*/ 1181551 h 1841603"/>
              <a:gd name="connsiteX496" fmla="*/ 3981225 w 12192000"/>
              <a:gd name="connsiteY496" fmla="*/ 1189561 h 1841603"/>
              <a:gd name="connsiteX497" fmla="*/ 3965204 w 12192000"/>
              <a:gd name="connsiteY497" fmla="*/ 1189561 h 1841603"/>
              <a:gd name="connsiteX498" fmla="*/ 3965204 w 12192000"/>
              <a:gd name="connsiteY498" fmla="*/ 1173540 h 1841603"/>
              <a:gd name="connsiteX499" fmla="*/ 3933162 w 12192000"/>
              <a:gd name="connsiteY499" fmla="*/ 1173540 h 1841603"/>
              <a:gd name="connsiteX500" fmla="*/ 3933162 w 12192000"/>
              <a:gd name="connsiteY500" fmla="*/ 1191964 h 1841603"/>
              <a:gd name="connsiteX501" fmla="*/ 3903523 w 12192000"/>
              <a:gd name="connsiteY501" fmla="*/ 1191964 h 1841603"/>
              <a:gd name="connsiteX502" fmla="*/ 3903523 w 12192000"/>
              <a:gd name="connsiteY502" fmla="*/ 1058189 h 1841603"/>
              <a:gd name="connsiteX503" fmla="*/ 3896313 w 12192000"/>
              <a:gd name="connsiteY503" fmla="*/ 1058189 h 1841603"/>
              <a:gd name="connsiteX504" fmla="*/ 3896313 w 12192000"/>
              <a:gd name="connsiteY504" fmla="*/ 1067801 h 1841603"/>
              <a:gd name="connsiteX505" fmla="*/ 3873884 w 12192000"/>
              <a:gd name="connsiteY505" fmla="*/ 1067801 h 1841603"/>
              <a:gd name="connsiteX506" fmla="*/ 3873884 w 12192000"/>
              <a:gd name="connsiteY506" fmla="*/ 945241 h 1841603"/>
              <a:gd name="connsiteX507" fmla="*/ 3856261 w 12192000"/>
              <a:gd name="connsiteY507" fmla="*/ 945241 h 1841603"/>
              <a:gd name="connsiteX508" fmla="*/ 3856261 w 12192000"/>
              <a:gd name="connsiteY508" fmla="*/ 953251 h 1841603"/>
              <a:gd name="connsiteX509" fmla="*/ 3839439 w 12192000"/>
              <a:gd name="connsiteY509" fmla="*/ 953251 h 1841603"/>
              <a:gd name="connsiteX510" fmla="*/ 3839439 w 12192000"/>
              <a:gd name="connsiteY510" fmla="*/ 949246 h 1841603"/>
              <a:gd name="connsiteX511" fmla="*/ 3821816 w 12192000"/>
              <a:gd name="connsiteY511" fmla="*/ 949246 h 1841603"/>
              <a:gd name="connsiteX512" fmla="*/ 3821816 w 12192000"/>
              <a:gd name="connsiteY512" fmla="*/ 952450 h 1841603"/>
              <a:gd name="connsiteX513" fmla="*/ 3771349 w 12192000"/>
              <a:gd name="connsiteY513" fmla="*/ 952450 h 1841603"/>
              <a:gd name="connsiteX514" fmla="*/ 3771349 w 12192000"/>
              <a:gd name="connsiteY514" fmla="*/ 966068 h 1841603"/>
              <a:gd name="connsiteX515" fmla="*/ 3717679 w 12192000"/>
              <a:gd name="connsiteY515" fmla="*/ 966068 h 1841603"/>
              <a:gd name="connsiteX516" fmla="*/ 3717679 w 12192000"/>
              <a:gd name="connsiteY516" fmla="*/ 913199 h 1841603"/>
              <a:gd name="connsiteX517" fmla="*/ 3714475 w 12192000"/>
              <a:gd name="connsiteY517" fmla="*/ 913199 h 1841603"/>
              <a:gd name="connsiteX518" fmla="*/ 3714475 w 12192000"/>
              <a:gd name="connsiteY518" fmla="*/ 966869 h 1841603"/>
              <a:gd name="connsiteX519" fmla="*/ 3687239 w 12192000"/>
              <a:gd name="connsiteY519" fmla="*/ 966869 h 1841603"/>
              <a:gd name="connsiteX520" fmla="*/ 3687239 w 12192000"/>
              <a:gd name="connsiteY520" fmla="*/ 986895 h 1841603"/>
              <a:gd name="connsiteX521" fmla="*/ 3657600 w 12192000"/>
              <a:gd name="connsiteY521" fmla="*/ 986895 h 1841603"/>
              <a:gd name="connsiteX522" fmla="*/ 3602328 w 12192000"/>
              <a:gd name="connsiteY522" fmla="*/ 1003717 h 1841603"/>
              <a:gd name="connsiteX523" fmla="*/ 3602328 w 12192000"/>
              <a:gd name="connsiteY523" fmla="*/ 1022141 h 1841603"/>
              <a:gd name="connsiteX524" fmla="*/ 3594317 w 12192000"/>
              <a:gd name="connsiteY524" fmla="*/ 1022141 h 1841603"/>
              <a:gd name="connsiteX525" fmla="*/ 3594317 w 12192000"/>
              <a:gd name="connsiteY525" fmla="*/ 1012529 h 1841603"/>
              <a:gd name="connsiteX526" fmla="*/ 3545453 w 12192000"/>
              <a:gd name="connsiteY526" fmla="*/ 1012529 h 1841603"/>
              <a:gd name="connsiteX527" fmla="*/ 3545453 w 12192000"/>
              <a:gd name="connsiteY527" fmla="*/ 461406 h 1841603"/>
              <a:gd name="connsiteX528" fmla="*/ 3402866 w 12192000"/>
              <a:gd name="connsiteY528" fmla="*/ 461406 h 1841603"/>
              <a:gd name="connsiteX529" fmla="*/ 3402866 w 12192000"/>
              <a:gd name="connsiteY529" fmla="*/ 437374 h 1841603"/>
              <a:gd name="connsiteX530" fmla="*/ 3394855 w 12192000"/>
              <a:gd name="connsiteY530" fmla="*/ 437374 h 1841603"/>
              <a:gd name="connsiteX531" fmla="*/ 3394855 w 12192000"/>
              <a:gd name="connsiteY531" fmla="*/ 449390 h 1841603"/>
              <a:gd name="connsiteX532" fmla="*/ 3281106 w 12192000"/>
              <a:gd name="connsiteY532" fmla="*/ 449390 h 1841603"/>
              <a:gd name="connsiteX533" fmla="*/ 3281106 w 12192000"/>
              <a:gd name="connsiteY533" fmla="*/ 781826 h 1841603"/>
              <a:gd name="connsiteX534" fmla="*/ 3208210 w 12192000"/>
              <a:gd name="connsiteY534" fmla="*/ 781826 h 1841603"/>
              <a:gd name="connsiteX535" fmla="*/ 3208210 w 12192000"/>
              <a:gd name="connsiteY535" fmla="*/ 1120671 h 1841603"/>
              <a:gd name="connsiteX536" fmla="*/ 3172163 w 12192000"/>
              <a:gd name="connsiteY536" fmla="*/ 1120671 h 1841603"/>
              <a:gd name="connsiteX537" fmla="*/ 3172163 w 12192000"/>
              <a:gd name="connsiteY537" fmla="*/ 759397 h 1841603"/>
              <a:gd name="connsiteX538" fmla="*/ 2893397 w 12192000"/>
              <a:gd name="connsiteY538" fmla="*/ 759397 h 1841603"/>
              <a:gd name="connsiteX539" fmla="*/ 2893397 w 12192000"/>
              <a:gd name="connsiteY539" fmla="*/ 1132687 h 1841603"/>
              <a:gd name="connsiteX540" fmla="*/ 2881382 w 12192000"/>
              <a:gd name="connsiteY540" fmla="*/ 1132687 h 1841603"/>
              <a:gd name="connsiteX541" fmla="*/ 2881382 w 12192000"/>
              <a:gd name="connsiteY541" fmla="*/ 1173540 h 1841603"/>
              <a:gd name="connsiteX542" fmla="*/ 2840528 w 12192000"/>
              <a:gd name="connsiteY542" fmla="*/ 1173540 h 1841603"/>
              <a:gd name="connsiteX543" fmla="*/ 2840528 w 12192000"/>
              <a:gd name="connsiteY543" fmla="*/ 1115063 h 1841603"/>
              <a:gd name="connsiteX544" fmla="*/ 2830915 w 12192000"/>
              <a:gd name="connsiteY544" fmla="*/ 1115063 h 1841603"/>
              <a:gd name="connsiteX545" fmla="*/ 2830915 w 12192000"/>
              <a:gd name="connsiteY545" fmla="*/ 1275274 h 1841603"/>
              <a:gd name="connsiteX546" fmla="*/ 2806083 w 12192000"/>
              <a:gd name="connsiteY546" fmla="*/ 1275274 h 1841603"/>
              <a:gd name="connsiteX547" fmla="*/ 2806083 w 12192000"/>
              <a:gd name="connsiteY547" fmla="*/ 1452306 h 1841603"/>
              <a:gd name="connsiteX548" fmla="*/ 2783653 w 12192000"/>
              <a:gd name="connsiteY548" fmla="*/ 1452306 h 1841603"/>
              <a:gd name="connsiteX549" fmla="*/ 2783653 w 12192000"/>
              <a:gd name="connsiteY549" fmla="*/ 1422667 h 1841603"/>
              <a:gd name="connsiteX550" fmla="*/ 2754014 w 12192000"/>
              <a:gd name="connsiteY550" fmla="*/ 1422667 h 1841603"/>
              <a:gd name="connsiteX551" fmla="*/ 2754014 w 12192000"/>
              <a:gd name="connsiteY551" fmla="*/ 1161524 h 1841603"/>
              <a:gd name="connsiteX552" fmla="*/ 2726779 w 12192000"/>
              <a:gd name="connsiteY552" fmla="*/ 1161524 h 1841603"/>
              <a:gd name="connsiteX553" fmla="*/ 2726779 w 12192000"/>
              <a:gd name="connsiteY553" fmla="*/ 990099 h 1841603"/>
              <a:gd name="connsiteX554" fmla="*/ 2701946 w 12192000"/>
              <a:gd name="connsiteY554" fmla="*/ 990099 h 1841603"/>
              <a:gd name="connsiteX555" fmla="*/ 2701946 w 12192000"/>
              <a:gd name="connsiteY555" fmla="*/ 903586 h 1841603"/>
              <a:gd name="connsiteX556" fmla="*/ 2698742 w 12192000"/>
              <a:gd name="connsiteY556" fmla="*/ 903586 h 1841603"/>
              <a:gd name="connsiteX557" fmla="*/ 2698742 w 12192000"/>
              <a:gd name="connsiteY557" fmla="*/ 955654 h 1841603"/>
              <a:gd name="connsiteX558" fmla="*/ 2673108 w 12192000"/>
              <a:gd name="connsiteY558" fmla="*/ 938832 h 1841603"/>
              <a:gd name="connsiteX559" fmla="*/ 2673108 w 12192000"/>
              <a:gd name="connsiteY559" fmla="*/ 909193 h 1841603"/>
              <a:gd name="connsiteX560" fmla="*/ 2659490 w 12192000"/>
              <a:gd name="connsiteY560" fmla="*/ 893172 h 1841603"/>
              <a:gd name="connsiteX561" fmla="*/ 2659490 w 12192000"/>
              <a:gd name="connsiteY561" fmla="*/ 873146 h 1841603"/>
              <a:gd name="connsiteX562" fmla="*/ 2651480 w 12192000"/>
              <a:gd name="connsiteY562" fmla="*/ 873146 h 1841603"/>
              <a:gd name="connsiteX563" fmla="*/ 2557757 w 12192000"/>
              <a:gd name="connsiteY563" fmla="*/ 961262 h 1841603"/>
              <a:gd name="connsiteX564" fmla="*/ 2557757 w 12192000"/>
              <a:gd name="connsiteY564" fmla="*/ 968471 h 1841603"/>
              <a:gd name="connsiteX565" fmla="*/ 2545741 w 12192000"/>
              <a:gd name="connsiteY565" fmla="*/ 978885 h 1841603"/>
              <a:gd name="connsiteX566" fmla="*/ 2545741 w 12192000"/>
              <a:gd name="connsiteY566" fmla="*/ 991702 h 1841603"/>
              <a:gd name="connsiteX567" fmla="*/ 2515301 w 12192000"/>
              <a:gd name="connsiteY567" fmla="*/ 991702 h 1841603"/>
              <a:gd name="connsiteX568" fmla="*/ 2515301 w 12192000"/>
              <a:gd name="connsiteY568" fmla="*/ 1124676 h 1841603"/>
              <a:gd name="connsiteX569" fmla="*/ 2503285 w 12192000"/>
              <a:gd name="connsiteY569" fmla="*/ 1124676 h 1841603"/>
              <a:gd name="connsiteX570" fmla="*/ 2503285 w 12192000"/>
              <a:gd name="connsiteY570" fmla="*/ 1271268 h 1841603"/>
              <a:gd name="connsiteX571" fmla="*/ 2496076 w 12192000"/>
              <a:gd name="connsiteY571" fmla="*/ 1271268 h 1841603"/>
              <a:gd name="connsiteX572" fmla="*/ 2496076 w 12192000"/>
              <a:gd name="connsiteY572" fmla="*/ 1284085 h 1841603"/>
              <a:gd name="connsiteX573" fmla="*/ 2475248 w 12192000"/>
              <a:gd name="connsiteY573" fmla="*/ 1306515 h 1841603"/>
              <a:gd name="connsiteX574" fmla="*/ 2475248 w 12192000"/>
              <a:gd name="connsiteY574" fmla="*/ 1322536 h 1841603"/>
              <a:gd name="connsiteX575" fmla="*/ 2448013 w 12192000"/>
              <a:gd name="connsiteY575" fmla="*/ 1322536 h 1841603"/>
              <a:gd name="connsiteX576" fmla="*/ 2448013 w 12192000"/>
              <a:gd name="connsiteY576" fmla="*/ 1340159 h 1841603"/>
              <a:gd name="connsiteX577" fmla="*/ 2453620 w 12192000"/>
              <a:gd name="connsiteY577" fmla="*/ 1340159 h 1841603"/>
              <a:gd name="connsiteX578" fmla="*/ 2453620 w 12192000"/>
              <a:gd name="connsiteY578" fmla="*/ 1390625 h 1841603"/>
              <a:gd name="connsiteX579" fmla="*/ 2413567 w 12192000"/>
              <a:gd name="connsiteY579" fmla="*/ 1390625 h 1841603"/>
              <a:gd name="connsiteX580" fmla="*/ 2413567 w 12192000"/>
              <a:gd name="connsiteY580" fmla="*/ 1419463 h 1841603"/>
              <a:gd name="connsiteX581" fmla="*/ 2410363 w 12192000"/>
              <a:gd name="connsiteY581" fmla="*/ 1416259 h 1841603"/>
              <a:gd name="connsiteX582" fmla="*/ 2403955 w 12192000"/>
              <a:gd name="connsiteY582" fmla="*/ 1407447 h 1841603"/>
              <a:gd name="connsiteX583" fmla="*/ 2382326 w 12192000"/>
              <a:gd name="connsiteY583" fmla="*/ 1407447 h 1841603"/>
              <a:gd name="connsiteX584" fmla="*/ 2382326 w 12192000"/>
              <a:gd name="connsiteY584" fmla="*/ 1398636 h 1841603"/>
              <a:gd name="connsiteX585" fmla="*/ 2363902 w 12192000"/>
              <a:gd name="connsiteY585" fmla="*/ 1398636 h 1841603"/>
              <a:gd name="connsiteX586" fmla="*/ 2363902 w 12192000"/>
              <a:gd name="connsiteY586" fmla="*/ 1391426 h 1841603"/>
              <a:gd name="connsiteX587" fmla="*/ 2348682 w 12192000"/>
              <a:gd name="connsiteY587" fmla="*/ 1391426 h 1841603"/>
              <a:gd name="connsiteX588" fmla="*/ 2340672 w 12192000"/>
              <a:gd name="connsiteY588" fmla="*/ 1384217 h 1841603"/>
              <a:gd name="connsiteX589" fmla="*/ 2340672 w 12192000"/>
              <a:gd name="connsiteY589" fmla="*/ 1374604 h 1841603"/>
              <a:gd name="connsiteX590" fmla="*/ 2312635 w 12192000"/>
              <a:gd name="connsiteY590" fmla="*/ 1374604 h 1841603"/>
              <a:gd name="connsiteX591" fmla="*/ 2312635 w 12192000"/>
              <a:gd name="connsiteY591" fmla="*/ 1368997 h 1841603"/>
              <a:gd name="connsiteX592" fmla="*/ 2303824 w 12192000"/>
              <a:gd name="connsiteY592" fmla="*/ 1368997 h 1841603"/>
              <a:gd name="connsiteX593" fmla="*/ 2303824 w 12192000"/>
              <a:gd name="connsiteY593" fmla="*/ 1374604 h 1841603"/>
              <a:gd name="connsiteX594" fmla="*/ 2265373 w 12192000"/>
              <a:gd name="connsiteY594" fmla="*/ 1374604 h 1841603"/>
              <a:gd name="connsiteX595" fmla="*/ 2265373 w 12192000"/>
              <a:gd name="connsiteY595" fmla="*/ 1408248 h 1841603"/>
              <a:gd name="connsiteX596" fmla="*/ 2238137 w 12192000"/>
              <a:gd name="connsiteY596" fmla="*/ 1408248 h 1841603"/>
              <a:gd name="connsiteX597" fmla="*/ 2238137 w 12192000"/>
              <a:gd name="connsiteY597" fmla="*/ 1429076 h 1841603"/>
              <a:gd name="connsiteX598" fmla="*/ 2227724 w 12192000"/>
              <a:gd name="connsiteY598" fmla="*/ 1429076 h 1841603"/>
              <a:gd name="connsiteX599" fmla="*/ 2227724 w 12192000"/>
              <a:gd name="connsiteY599" fmla="*/ 1437887 h 1841603"/>
              <a:gd name="connsiteX600" fmla="*/ 2181263 w 12192000"/>
              <a:gd name="connsiteY600" fmla="*/ 1437887 h 1841603"/>
              <a:gd name="connsiteX601" fmla="*/ 2181263 w 12192000"/>
              <a:gd name="connsiteY601" fmla="*/ 1335353 h 1841603"/>
              <a:gd name="connsiteX602" fmla="*/ 2178860 w 12192000"/>
              <a:gd name="connsiteY602" fmla="*/ 1335353 h 1841603"/>
              <a:gd name="connsiteX603" fmla="*/ 2178860 w 12192000"/>
              <a:gd name="connsiteY603" fmla="*/ 1254446 h 1841603"/>
              <a:gd name="connsiteX604" fmla="*/ 2182865 w 12192000"/>
              <a:gd name="connsiteY604" fmla="*/ 1254446 h 1841603"/>
              <a:gd name="connsiteX605" fmla="*/ 2182865 w 12192000"/>
              <a:gd name="connsiteY605" fmla="*/ 1236022 h 1841603"/>
              <a:gd name="connsiteX606" fmla="*/ 2174854 w 12192000"/>
              <a:gd name="connsiteY606" fmla="*/ 1210389 h 1841603"/>
              <a:gd name="connsiteX607" fmla="*/ 2162838 w 12192000"/>
              <a:gd name="connsiteY607" fmla="*/ 1210389 h 1841603"/>
              <a:gd name="connsiteX608" fmla="*/ 2162838 w 12192000"/>
              <a:gd name="connsiteY608" fmla="*/ 1195169 h 1841603"/>
              <a:gd name="connsiteX609" fmla="*/ 2084336 w 12192000"/>
              <a:gd name="connsiteY609" fmla="*/ 1159922 h 1841603"/>
              <a:gd name="connsiteX610" fmla="*/ 2008236 w 12192000"/>
              <a:gd name="connsiteY610" fmla="*/ 1151111 h 1841603"/>
              <a:gd name="connsiteX611" fmla="*/ 2004230 w 12192000"/>
              <a:gd name="connsiteY611" fmla="*/ 1157519 h 1841603"/>
              <a:gd name="connsiteX612" fmla="*/ 1994618 w 12192000"/>
              <a:gd name="connsiteY612" fmla="*/ 1157519 h 1841603"/>
              <a:gd name="connsiteX613" fmla="*/ 1994618 w 12192000"/>
              <a:gd name="connsiteY613" fmla="*/ 1114262 h 1841603"/>
              <a:gd name="connsiteX614" fmla="*/ 1990612 w 12192000"/>
              <a:gd name="connsiteY614" fmla="*/ 1114262 h 1841603"/>
              <a:gd name="connsiteX615" fmla="*/ 1990612 w 12192000"/>
              <a:gd name="connsiteY615" fmla="*/ 1157519 h 1841603"/>
              <a:gd name="connsiteX616" fmla="*/ 1973790 w 12192000"/>
              <a:gd name="connsiteY616" fmla="*/ 1157519 h 1841603"/>
              <a:gd name="connsiteX617" fmla="*/ 1973790 w 12192000"/>
              <a:gd name="connsiteY617" fmla="*/ 1121472 h 1841603"/>
              <a:gd name="connsiteX618" fmla="*/ 1968183 w 12192000"/>
              <a:gd name="connsiteY618" fmla="*/ 1121472 h 1841603"/>
              <a:gd name="connsiteX619" fmla="*/ 1956167 w 12192000"/>
              <a:gd name="connsiteY619" fmla="*/ 1109456 h 1841603"/>
              <a:gd name="connsiteX620" fmla="*/ 1952963 w 12192000"/>
              <a:gd name="connsiteY620" fmla="*/ 1109456 h 1841603"/>
              <a:gd name="connsiteX621" fmla="*/ 1952963 w 12192000"/>
              <a:gd name="connsiteY621" fmla="*/ 1134289 h 1841603"/>
              <a:gd name="connsiteX622" fmla="*/ 1933738 w 12192000"/>
              <a:gd name="connsiteY622" fmla="*/ 1134289 h 1841603"/>
              <a:gd name="connsiteX623" fmla="*/ 1933738 w 12192000"/>
              <a:gd name="connsiteY623" fmla="*/ 1142299 h 1841603"/>
              <a:gd name="connsiteX624" fmla="*/ 1938544 w 12192000"/>
              <a:gd name="connsiteY624" fmla="*/ 1145503 h 1841603"/>
              <a:gd name="connsiteX625" fmla="*/ 1938544 w 12192000"/>
              <a:gd name="connsiteY625" fmla="*/ 1150310 h 1841603"/>
              <a:gd name="connsiteX626" fmla="*/ 1866449 w 12192000"/>
              <a:gd name="connsiteY626" fmla="*/ 1150310 h 1841603"/>
              <a:gd name="connsiteX627" fmla="*/ 1866449 w 12192000"/>
              <a:gd name="connsiteY627" fmla="*/ 1157519 h 1841603"/>
              <a:gd name="connsiteX628" fmla="*/ 1794355 w 12192000"/>
              <a:gd name="connsiteY628" fmla="*/ 1171137 h 1841603"/>
              <a:gd name="connsiteX629" fmla="*/ 1736679 w 12192000"/>
              <a:gd name="connsiteY629" fmla="*/ 1192765 h 1841603"/>
              <a:gd name="connsiteX630" fmla="*/ 1729470 w 12192000"/>
              <a:gd name="connsiteY630" fmla="*/ 1192765 h 1841603"/>
              <a:gd name="connsiteX631" fmla="*/ 1729470 w 12192000"/>
              <a:gd name="connsiteY631" fmla="*/ 1207184 h 1841603"/>
              <a:gd name="connsiteX632" fmla="*/ 1721459 w 12192000"/>
              <a:gd name="connsiteY632" fmla="*/ 1207184 h 1841603"/>
              <a:gd name="connsiteX633" fmla="*/ 1721459 w 12192000"/>
              <a:gd name="connsiteY633" fmla="*/ 1203179 h 1841603"/>
              <a:gd name="connsiteX634" fmla="*/ 1703836 w 12192000"/>
              <a:gd name="connsiteY634" fmla="*/ 1203179 h 1841603"/>
              <a:gd name="connsiteX635" fmla="*/ 1703836 w 12192000"/>
              <a:gd name="connsiteY635" fmla="*/ 1207184 h 1841603"/>
              <a:gd name="connsiteX636" fmla="*/ 1698229 w 12192000"/>
              <a:gd name="connsiteY636" fmla="*/ 1207184 h 1841603"/>
              <a:gd name="connsiteX637" fmla="*/ 1668590 w 12192000"/>
              <a:gd name="connsiteY637" fmla="*/ 1227211 h 1841603"/>
              <a:gd name="connsiteX638" fmla="*/ 1647762 w 12192000"/>
              <a:gd name="connsiteY638" fmla="*/ 1246436 h 1841603"/>
              <a:gd name="connsiteX639" fmla="*/ 1647762 w 12192000"/>
              <a:gd name="connsiteY639" fmla="*/ 1331347 h 1841603"/>
              <a:gd name="connsiteX640" fmla="*/ 1642956 w 12192000"/>
              <a:gd name="connsiteY640" fmla="*/ 1331347 h 1841603"/>
              <a:gd name="connsiteX641" fmla="*/ 1642956 w 12192000"/>
              <a:gd name="connsiteY641" fmla="*/ 1406646 h 1841603"/>
              <a:gd name="connsiteX642" fmla="*/ 1590087 w 12192000"/>
              <a:gd name="connsiteY642" fmla="*/ 1406646 h 1841603"/>
              <a:gd name="connsiteX643" fmla="*/ 1590087 w 12192000"/>
              <a:gd name="connsiteY643" fmla="*/ 1416259 h 1841603"/>
              <a:gd name="connsiteX644" fmla="*/ 1582877 w 12192000"/>
              <a:gd name="connsiteY644" fmla="*/ 1416259 h 1841603"/>
              <a:gd name="connsiteX645" fmla="*/ 1582877 w 12192000"/>
              <a:gd name="connsiteY645" fmla="*/ 1421065 h 1841603"/>
              <a:gd name="connsiteX646" fmla="*/ 1556443 w 12192000"/>
              <a:gd name="connsiteY646" fmla="*/ 1421065 h 1841603"/>
              <a:gd name="connsiteX647" fmla="*/ 1556443 w 12192000"/>
              <a:gd name="connsiteY647" fmla="*/ 1426672 h 1841603"/>
              <a:gd name="connsiteX648" fmla="*/ 1546830 w 12192000"/>
              <a:gd name="connsiteY648" fmla="*/ 1426672 h 1841603"/>
              <a:gd name="connsiteX649" fmla="*/ 1546830 w 12192000"/>
              <a:gd name="connsiteY649" fmla="*/ 1429877 h 1841603"/>
              <a:gd name="connsiteX650" fmla="*/ 1543626 w 12192000"/>
              <a:gd name="connsiteY650" fmla="*/ 1429877 h 1841603"/>
              <a:gd name="connsiteX651" fmla="*/ 1543626 w 12192000"/>
              <a:gd name="connsiteY651" fmla="*/ 1420264 h 1841603"/>
              <a:gd name="connsiteX652" fmla="*/ 1517992 w 12192000"/>
              <a:gd name="connsiteY652" fmla="*/ 1420264 h 1841603"/>
              <a:gd name="connsiteX653" fmla="*/ 1517992 w 12192000"/>
              <a:gd name="connsiteY653" fmla="*/ 1441091 h 1841603"/>
              <a:gd name="connsiteX654" fmla="*/ 1522799 w 12192000"/>
              <a:gd name="connsiteY654" fmla="*/ 1441091 h 1841603"/>
              <a:gd name="connsiteX655" fmla="*/ 1522799 w 12192000"/>
              <a:gd name="connsiteY655" fmla="*/ 1457913 h 1841603"/>
              <a:gd name="connsiteX656" fmla="*/ 1493160 w 12192000"/>
              <a:gd name="connsiteY656" fmla="*/ 1457913 h 1841603"/>
              <a:gd name="connsiteX657" fmla="*/ 1493160 w 12192000"/>
              <a:gd name="connsiteY657" fmla="*/ 1527605 h 1841603"/>
              <a:gd name="connsiteX658" fmla="*/ 1458714 w 12192000"/>
              <a:gd name="connsiteY658" fmla="*/ 1527605 h 1841603"/>
              <a:gd name="connsiteX659" fmla="*/ 1435484 w 12192000"/>
              <a:gd name="connsiteY659" fmla="*/ 1010927 h 1841603"/>
              <a:gd name="connsiteX660" fmla="*/ 1449903 w 12192000"/>
              <a:gd name="connsiteY660" fmla="*/ 1006120 h 1841603"/>
              <a:gd name="connsiteX661" fmla="*/ 1449903 w 12192000"/>
              <a:gd name="connsiteY661" fmla="*/ 962864 h 1841603"/>
              <a:gd name="connsiteX662" fmla="*/ 1455510 w 12192000"/>
              <a:gd name="connsiteY662" fmla="*/ 955654 h 1841603"/>
              <a:gd name="connsiteX663" fmla="*/ 1455510 w 12192000"/>
              <a:gd name="connsiteY663" fmla="*/ 929220 h 1841603"/>
              <a:gd name="connsiteX664" fmla="*/ 1470730 w 12192000"/>
              <a:gd name="connsiteY664" fmla="*/ 920408 h 1841603"/>
              <a:gd name="connsiteX665" fmla="*/ 1478741 w 12192000"/>
              <a:gd name="connsiteY665" fmla="*/ 914000 h 1841603"/>
              <a:gd name="connsiteX666" fmla="*/ 1492359 w 12192000"/>
              <a:gd name="connsiteY666" fmla="*/ 883560 h 1841603"/>
              <a:gd name="connsiteX667" fmla="*/ 1492359 w 12192000"/>
              <a:gd name="connsiteY667" fmla="*/ 858727 h 1841603"/>
              <a:gd name="connsiteX668" fmla="*/ 1488353 w 12192000"/>
              <a:gd name="connsiteY668" fmla="*/ 857125 h 1841603"/>
              <a:gd name="connsiteX669" fmla="*/ 1488353 w 12192000"/>
              <a:gd name="connsiteY669" fmla="*/ 850716 h 1841603"/>
              <a:gd name="connsiteX670" fmla="*/ 1485950 w 12192000"/>
              <a:gd name="connsiteY670" fmla="*/ 849114 h 1841603"/>
              <a:gd name="connsiteX671" fmla="*/ 1485950 w 12192000"/>
              <a:gd name="connsiteY671" fmla="*/ 846711 h 1841603"/>
              <a:gd name="connsiteX672" fmla="*/ 1483547 w 12192000"/>
              <a:gd name="connsiteY672" fmla="*/ 845109 h 1841603"/>
              <a:gd name="connsiteX673" fmla="*/ 1483547 w 12192000"/>
              <a:gd name="connsiteY673" fmla="*/ 841104 h 1841603"/>
              <a:gd name="connsiteX674" fmla="*/ 1454709 w 12192000"/>
              <a:gd name="connsiteY674" fmla="*/ 834695 h 1841603"/>
              <a:gd name="connsiteX675" fmla="*/ 1457112 w 12192000"/>
              <a:gd name="connsiteY675" fmla="*/ 831491 h 1841603"/>
              <a:gd name="connsiteX676" fmla="*/ 1463521 w 12192000"/>
              <a:gd name="connsiteY676" fmla="*/ 806659 h 1841603"/>
              <a:gd name="connsiteX677" fmla="*/ 1463521 w 12192000"/>
              <a:gd name="connsiteY677" fmla="*/ 802653 h 1841603"/>
              <a:gd name="connsiteX678" fmla="*/ 1461117 w 12192000"/>
              <a:gd name="connsiteY678" fmla="*/ 802653 h 1841603"/>
              <a:gd name="connsiteX679" fmla="*/ 1461117 w 12192000"/>
              <a:gd name="connsiteY679" fmla="*/ 805057 h 1841603"/>
              <a:gd name="connsiteX680" fmla="*/ 1438688 w 12192000"/>
              <a:gd name="connsiteY680" fmla="*/ 791439 h 1841603"/>
              <a:gd name="connsiteX681" fmla="*/ 1438688 w 12192000"/>
              <a:gd name="connsiteY681" fmla="*/ 771412 h 1841603"/>
              <a:gd name="connsiteX682" fmla="*/ 1433882 w 12192000"/>
              <a:gd name="connsiteY682" fmla="*/ 771412 h 1841603"/>
              <a:gd name="connsiteX683" fmla="*/ 1433882 w 12192000"/>
              <a:gd name="connsiteY683" fmla="*/ 765805 h 1841603"/>
              <a:gd name="connsiteX684" fmla="*/ 1425070 w 12192000"/>
              <a:gd name="connsiteY684" fmla="*/ 764203 h 1841603"/>
              <a:gd name="connsiteX685" fmla="*/ 1423468 w 12192000"/>
              <a:gd name="connsiteY685" fmla="*/ 641642 h 1841603"/>
              <a:gd name="connsiteX686" fmla="*/ 1425070 w 12192000"/>
              <a:gd name="connsiteY686" fmla="*/ 639239 h 1841603"/>
              <a:gd name="connsiteX687" fmla="*/ 1425070 w 12192000"/>
              <a:gd name="connsiteY687" fmla="*/ 635234 h 1841603"/>
              <a:gd name="connsiteX688" fmla="*/ 1421065 w 12192000"/>
              <a:gd name="connsiteY688" fmla="*/ 633632 h 1841603"/>
              <a:gd name="connsiteX689" fmla="*/ 1423468 w 12192000"/>
              <a:gd name="connsiteY689" fmla="*/ 535102 h 1841603"/>
              <a:gd name="connsiteX690" fmla="*/ 1425871 w 12192000"/>
              <a:gd name="connsiteY690" fmla="*/ 528694 h 1841603"/>
              <a:gd name="connsiteX691" fmla="*/ 1421866 w 12192000"/>
              <a:gd name="connsiteY691" fmla="*/ 526291 h 1841603"/>
              <a:gd name="connsiteX692" fmla="*/ 1421866 w 12192000"/>
              <a:gd name="connsiteY692" fmla="*/ 521484 h 1841603"/>
              <a:gd name="connsiteX693" fmla="*/ 1418662 w 12192000"/>
              <a:gd name="connsiteY693" fmla="*/ 519081 h 1841603"/>
              <a:gd name="connsiteX694" fmla="*/ 1417861 w 12192000"/>
              <a:gd name="connsiteY694" fmla="*/ 417348 h 1841603"/>
              <a:gd name="connsiteX695" fmla="*/ 1423468 w 12192000"/>
              <a:gd name="connsiteY695" fmla="*/ 417348 h 1841603"/>
              <a:gd name="connsiteX696" fmla="*/ 1423468 w 12192000"/>
              <a:gd name="connsiteY696" fmla="*/ 412541 h 1841603"/>
              <a:gd name="connsiteX697" fmla="*/ 1417060 w 12192000"/>
              <a:gd name="connsiteY697" fmla="*/ 412541 h 1841603"/>
              <a:gd name="connsiteX698" fmla="*/ 1417060 w 12192000"/>
              <a:gd name="connsiteY698" fmla="*/ 410138 h 1841603"/>
              <a:gd name="connsiteX699" fmla="*/ 1420264 w 12192000"/>
              <a:gd name="connsiteY699" fmla="*/ 408536 h 1841603"/>
              <a:gd name="connsiteX700" fmla="*/ 1420264 w 12192000"/>
              <a:gd name="connsiteY700" fmla="*/ 406133 h 1841603"/>
              <a:gd name="connsiteX701" fmla="*/ 1421065 w 12192000"/>
              <a:gd name="connsiteY701" fmla="*/ 404531 h 1841603"/>
              <a:gd name="connsiteX702" fmla="*/ 1421065 w 12192000"/>
              <a:gd name="connsiteY702" fmla="*/ 401327 h 1841603"/>
              <a:gd name="connsiteX703" fmla="*/ 1416259 w 12192000"/>
              <a:gd name="connsiteY703" fmla="*/ 400526 h 1841603"/>
              <a:gd name="connsiteX704" fmla="*/ 1416259 w 12192000"/>
              <a:gd name="connsiteY704" fmla="*/ 286776 h 1841603"/>
              <a:gd name="connsiteX705" fmla="*/ 1417060 w 12192000"/>
              <a:gd name="connsiteY705" fmla="*/ 286776 h 1841603"/>
              <a:gd name="connsiteX706" fmla="*/ 1417060 w 12192000"/>
              <a:gd name="connsiteY706" fmla="*/ 284373 h 1841603"/>
              <a:gd name="connsiteX707" fmla="*/ 1414657 w 12192000"/>
              <a:gd name="connsiteY707" fmla="*/ 284373 h 1841603"/>
              <a:gd name="connsiteX708" fmla="*/ 1414657 w 12192000"/>
              <a:gd name="connsiteY708" fmla="*/ 266750 h 1841603"/>
              <a:gd name="connsiteX709" fmla="*/ 1412253 w 12192000"/>
              <a:gd name="connsiteY709" fmla="*/ 265148 h 1841603"/>
              <a:gd name="connsiteX710" fmla="*/ 1409850 w 12192000"/>
              <a:gd name="connsiteY710" fmla="*/ 266750 h 1841603"/>
              <a:gd name="connsiteX711" fmla="*/ 1409850 w 12192000"/>
              <a:gd name="connsiteY711" fmla="*/ 284373 h 1841603"/>
              <a:gd name="connsiteX712" fmla="*/ 1407447 w 12192000"/>
              <a:gd name="connsiteY712" fmla="*/ 284373 h 1841603"/>
              <a:gd name="connsiteX713" fmla="*/ 1407447 w 12192000"/>
              <a:gd name="connsiteY713" fmla="*/ 286776 h 1841603"/>
              <a:gd name="connsiteX714" fmla="*/ 1408248 w 12192000"/>
              <a:gd name="connsiteY714" fmla="*/ 286776 h 1841603"/>
              <a:gd name="connsiteX715" fmla="*/ 1408248 w 12192000"/>
              <a:gd name="connsiteY715" fmla="*/ 401327 h 1841603"/>
              <a:gd name="connsiteX716" fmla="*/ 1402641 w 12192000"/>
              <a:gd name="connsiteY716" fmla="*/ 402128 h 1841603"/>
              <a:gd name="connsiteX717" fmla="*/ 1402641 w 12192000"/>
              <a:gd name="connsiteY717" fmla="*/ 405332 h 1841603"/>
              <a:gd name="connsiteX718" fmla="*/ 1403442 w 12192000"/>
              <a:gd name="connsiteY718" fmla="*/ 406934 h 1841603"/>
              <a:gd name="connsiteX719" fmla="*/ 1403442 w 12192000"/>
              <a:gd name="connsiteY719" fmla="*/ 408536 h 1841603"/>
              <a:gd name="connsiteX720" fmla="*/ 1406646 w 12192000"/>
              <a:gd name="connsiteY720" fmla="*/ 410138 h 1841603"/>
              <a:gd name="connsiteX721" fmla="*/ 1406646 w 12192000"/>
              <a:gd name="connsiteY721" fmla="*/ 412541 h 1841603"/>
              <a:gd name="connsiteX722" fmla="*/ 1401840 w 12192000"/>
              <a:gd name="connsiteY722" fmla="*/ 412541 h 1841603"/>
              <a:gd name="connsiteX723" fmla="*/ 1401840 w 12192000"/>
              <a:gd name="connsiteY723" fmla="*/ 417348 h 1841603"/>
              <a:gd name="connsiteX724" fmla="*/ 1407447 w 12192000"/>
              <a:gd name="connsiteY724" fmla="*/ 417348 h 1841603"/>
              <a:gd name="connsiteX725" fmla="*/ 1406646 w 12192000"/>
              <a:gd name="connsiteY725" fmla="*/ 519882 h 1841603"/>
              <a:gd name="connsiteX726" fmla="*/ 1403442 w 12192000"/>
              <a:gd name="connsiteY726" fmla="*/ 522285 h 1841603"/>
              <a:gd name="connsiteX727" fmla="*/ 1403442 w 12192000"/>
              <a:gd name="connsiteY727" fmla="*/ 527092 h 1841603"/>
              <a:gd name="connsiteX728" fmla="*/ 1399437 w 12192000"/>
              <a:gd name="connsiteY728" fmla="*/ 529495 h 1841603"/>
              <a:gd name="connsiteX729" fmla="*/ 1401840 w 12192000"/>
              <a:gd name="connsiteY729" fmla="*/ 535903 h 1841603"/>
              <a:gd name="connsiteX730" fmla="*/ 1404243 w 12192000"/>
              <a:gd name="connsiteY730" fmla="*/ 634433 h 1841603"/>
              <a:gd name="connsiteX731" fmla="*/ 1400238 w 12192000"/>
              <a:gd name="connsiteY731" fmla="*/ 636035 h 1841603"/>
              <a:gd name="connsiteX732" fmla="*/ 1400238 w 12192000"/>
              <a:gd name="connsiteY732" fmla="*/ 640040 h 1841603"/>
              <a:gd name="connsiteX733" fmla="*/ 1401840 w 12192000"/>
              <a:gd name="connsiteY733" fmla="*/ 642443 h 1841603"/>
              <a:gd name="connsiteX734" fmla="*/ 1400238 w 12192000"/>
              <a:gd name="connsiteY734" fmla="*/ 765004 h 1841603"/>
              <a:gd name="connsiteX735" fmla="*/ 1391426 w 12192000"/>
              <a:gd name="connsiteY735" fmla="*/ 766606 h 1841603"/>
              <a:gd name="connsiteX736" fmla="*/ 1391426 w 12192000"/>
              <a:gd name="connsiteY736" fmla="*/ 772214 h 1841603"/>
              <a:gd name="connsiteX737" fmla="*/ 1387421 w 12192000"/>
              <a:gd name="connsiteY737" fmla="*/ 772214 h 1841603"/>
              <a:gd name="connsiteX738" fmla="*/ 1387421 w 12192000"/>
              <a:gd name="connsiteY738" fmla="*/ 793041 h 1841603"/>
              <a:gd name="connsiteX739" fmla="*/ 1364991 w 12192000"/>
              <a:gd name="connsiteY739" fmla="*/ 806659 h 1841603"/>
              <a:gd name="connsiteX740" fmla="*/ 1364991 w 12192000"/>
              <a:gd name="connsiteY740" fmla="*/ 804256 h 1841603"/>
              <a:gd name="connsiteX741" fmla="*/ 1362588 w 12192000"/>
              <a:gd name="connsiteY741" fmla="*/ 804256 h 1841603"/>
              <a:gd name="connsiteX742" fmla="*/ 1362588 w 12192000"/>
              <a:gd name="connsiteY742" fmla="*/ 808261 h 1841603"/>
              <a:gd name="connsiteX743" fmla="*/ 1368997 w 12192000"/>
              <a:gd name="connsiteY743" fmla="*/ 833093 h 1841603"/>
              <a:gd name="connsiteX744" fmla="*/ 1370599 w 12192000"/>
              <a:gd name="connsiteY744" fmla="*/ 836298 h 1841603"/>
              <a:gd name="connsiteX745" fmla="*/ 1341761 w 12192000"/>
              <a:gd name="connsiteY745" fmla="*/ 842706 h 1841603"/>
              <a:gd name="connsiteX746" fmla="*/ 1341761 w 12192000"/>
              <a:gd name="connsiteY746" fmla="*/ 846711 h 1841603"/>
              <a:gd name="connsiteX747" fmla="*/ 1339358 w 12192000"/>
              <a:gd name="connsiteY747" fmla="*/ 848313 h 1841603"/>
              <a:gd name="connsiteX748" fmla="*/ 1339358 w 12192000"/>
              <a:gd name="connsiteY748" fmla="*/ 850716 h 1841603"/>
              <a:gd name="connsiteX749" fmla="*/ 1336955 w 12192000"/>
              <a:gd name="connsiteY749" fmla="*/ 852319 h 1841603"/>
              <a:gd name="connsiteX750" fmla="*/ 1336955 w 12192000"/>
              <a:gd name="connsiteY750" fmla="*/ 858727 h 1841603"/>
              <a:gd name="connsiteX751" fmla="*/ 1332949 w 12192000"/>
              <a:gd name="connsiteY751" fmla="*/ 860329 h 1841603"/>
              <a:gd name="connsiteX752" fmla="*/ 1332949 w 12192000"/>
              <a:gd name="connsiteY752" fmla="*/ 885162 h 1841603"/>
              <a:gd name="connsiteX753" fmla="*/ 1346567 w 12192000"/>
              <a:gd name="connsiteY753" fmla="*/ 915602 h 1841603"/>
              <a:gd name="connsiteX754" fmla="*/ 1354578 w 12192000"/>
              <a:gd name="connsiteY754" fmla="*/ 922010 h 1841603"/>
              <a:gd name="connsiteX755" fmla="*/ 1369798 w 12192000"/>
              <a:gd name="connsiteY755" fmla="*/ 930822 h 1841603"/>
              <a:gd name="connsiteX756" fmla="*/ 1369798 w 12192000"/>
              <a:gd name="connsiteY756" fmla="*/ 958858 h 1841603"/>
              <a:gd name="connsiteX757" fmla="*/ 1375405 w 12192000"/>
              <a:gd name="connsiteY757" fmla="*/ 966068 h 1841603"/>
              <a:gd name="connsiteX758" fmla="*/ 1375405 w 12192000"/>
              <a:gd name="connsiteY758" fmla="*/ 1009325 h 1841603"/>
              <a:gd name="connsiteX759" fmla="*/ 1389824 w 12192000"/>
              <a:gd name="connsiteY759" fmla="*/ 1014131 h 1841603"/>
              <a:gd name="connsiteX760" fmla="*/ 1363389 w 12192000"/>
              <a:gd name="connsiteY760" fmla="*/ 1604506 h 1841603"/>
              <a:gd name="connsiteX761" fmla="*/ 1350573 w 12192000"/>
              <a:gd name="connsiteY761" fmla="*/ 1604506 h 1841603"/>
              <a:gd name="connsiteX762" fmla="*/ 1350573 w 12192000"/>
              <a:gd name="connsiteY762" fmla="*/ 1650967 h 1841603"/>
              <a:gd name="connsiteX763" fmla="*/ 1332949 w 12192000"/>
              <a:gd name="connsiteY763" fmla="*/ 1650967 h 1841603"/>
              <a:gd name="connsiteX764" fmla="*/ 1332949 w 12192000"/>
              <a:gd name="connsiteY764" fmla="*/ 1659778 h 1841603"/>
              <a:gd name="connsiteX765" fmla="*/ 1280881 w 12192000"/>
              <a:gd name="connsiteY765" fmla="*/ 1659778 h 1841603"/>
              <a:gd name="connsiteX766" fmla="*/ 1276876 w 12192000"/>
              <a:gd name="connsiteY766" fmla="*/ 1655773 h 1841603"/>
              <a:gd name="connsiteX767" fmla="*/ 1276876 w 12192000"/>
              <a:gd name="connsiteY767" fmla="*/ 1642956 h 1841603"/>
              <a:gd name="connsiteX768" fmla="*/ 1272870 w 12192000"/>
              <a:gd name="connsiteY768" fmla="*/ 1642956 h 1841603"/>
              <a:gd name="connsiteX769" fmla="*/ 1272870 w 12192000"/>
              <a:gd name="connsiteY769" fmla="*/ 1630139 h 1841603"/>
              <a:gd name="connsiteX770" fmla="*/ 1319331 w 12192000"/>
              <a:gd name="connsiteY770" fmla="*/ 1620527 h 1841603"/>
              <a:gd name="connsiteX771" fmla="*/ 1319331 w 12192000"/>
              <a:gd name="connsiteY771" fmla="*/ 1602103 h 1841603"/>
              <a:gd name="connsiteX772" fmla="*/ 1236823 w 12192000"/>
              <a:gd name="connsiteY772" fmla="*/ 1580474 h 1841603"/>
              <a:gd name="connsiteX773" fmla="*/ 1236823 w 12192000"/>
              <a:gd name="connsiteY773" fmla="*/ 1575668 h 1841603"/>
              <a:gd name="connsiteX774" fmla="*/ 1229614 w 12192000"/>
              <a:gd name="connsiteY774" fmla="*/ 1575668 h 1841603"/>
              <a:gd name="connsiteX775" fmla="*/ 1229614 w 12192000"/>
              <a:gd name="connsiteY775" fmla="*/ 1555642 h 1841603"/>
              <a:gd name="connsiteX776" fmla="*/ 1256048 w 12192000"/>
              <a:gd name="connsiteY776" fmla="*/ 1555642 h 1841603"/>
              <a:gd name="connsiteX777" fmla="*/ 1260054 w 12192000"/>
              <a:gd name="connsiteY777" fmla="*/ 1548432 h 1841603"/>
              <a:gd name="connsiteX778" fmla="*/ 1272870 w 12192000"/>
              <a:gd name="connsiteY778" fmla="*/ 1548432 h 1841603"/>
              <a:gd name="connsiteX779" fmla="*/ 1272870 w 12192000"/>
              <a:gd name="connsiteY779" fmla="*/ 1544427 h 1841603"/>
              <a:gd name="connsiteX780" fmla="*/ 1270467 w 12192000"/>
              <a:gd name="connsiteY780" fmla="*/ 1544427 h 1841603"/>
              <a:gd name="connsiteX781" fmla="*/ 1270467 w 12192000"/>
              <a:gd name="connsiteY781" fmla="*/ 1530008 h 1841603"/>
              <a:gd name="connsiteX782" fmla="*/ 1234420 w 12192000"/>
              <a:gd name="connsiteY782" fmla="*/ 1530008 h 1841603"/>
              <a:gd name="connsiteX783" fmla="*/ 1234420 w 12192000"/>
              <a:gd name="connsiteY783" fmla="*/ 1521196 h 1841603"/>
              <a:gd name="connsiteX784" fmla="*/ 1231216 w 12192000"/>
              <a:gd name="connsiteY784" fmla="*/ 1516390 h 1841603"/>
              <a:gd name="connsiteX785" fmla="*/ 1220802 w 12192000"/>
              <a:gd name="connsiteY785" fmla="*/ 1516390 h 1841603"/>
              <a:gd name="connsiteX786" fmla="*/ 1220802 w 12192000"/>
              <a:gd name="connsiteY786" fmla="*/ 1523600 h 1841603"/>
              <a:gd name="connsiteX787" fmla="*/ 1146304 w 12192000"/>
              <a:gd name="connsiteY787" fmla="*/ 1496364 h 1841603"/>
              <a:gd name="connsiteX788" fmla="*/ 1084623 w 12192000"/>
              <a:gd name="connsiteY788" fmla="*/ 1440290 h 1841603"/>
              <a:gd name="connsiteX789" fmla="*/ 1084623 w 12192000"/>
              <a:gd name="connsiteY789" fmla="*/ 1431479 h 1841603"/>
              <a:gd name="connsiteX790" fmla="*/ 1089430 w 12192000"/>
              <a:gd name="connsiteY790" fmla="*/ 1431479 h 1841603"/>
              <a:gd name="connsiteX791" fmla="*/ 1089430 w 12192000"/>
              <a:gd name="connsiteY791" fmla="*/ 1426672 h 1841603"/>
              <a:gd name="connsiteX792" fmla="*/ 1084623 w 12192000"/>
              <a:gd name="connsiteY792" fmla="*/ 1426672 h 1841603"/>
              <a:gd name="connsiteX793" fmla="*/ 1084623 w 12192000"/>
              <a:gd name="connsiteY793" fmla="*/ 1419463 h 1841603"/>
              <a:gd name="connsiteX794" fmla="*/ 1082220 w 12192000"/>
              <a:gd name="connsiteY794" fmla="*/ 1417861 h 1841603"/>
              <a:gd name="connsiteX795" fmla="*/ 1076613 w 12192000"/>
              <a:gd name="connsiteY795" fmla="*/ 1417861 h 1841603"/>
              <a:gd name="connsiteX796" fmla="*/ 1076613 w 12192000"/>
              <a:gd name="connsiteY796" fmla="*/ 1405845 h 1841603"/>
              <a:gd name="connsiteX797" fmla="*/ 1071006 w 12192000"/>
              <a:gd name="connsiteY797" fmla="*/ 1405845 h 1841603"/>
              <a:gd name="connsiteX798" fmla="*/ 1071006 w 12192000"/>
              <a:gd name="connsiteY798" fmla="*/ 1417060 h 1841603"/>
              <a:gd name="connsiteX799" fmla="*/ 1063796 w 12192000"/>
              <a:gd name="connsiteY799" fmla="*/ 1417060 h 1841603"/>
              <a:gd name="connsiteX800" fmla="*/ 1063796 w 12192000"/>
              <a:gd name="connsiteY800" fmla="*/ 1405845 h 1841603"/>
              <a:gd name="connsiteX801" fmla="*/ 1058990 w 12192000"/>
              <a:gd name="connsiteY801" fmla="*/ 1405845 h 1841603"/>
              <a:gd name="connsiteX802" fmla="*/ 1058990 w 12192000"/>
              <a:gd name="connsiteY802" fmla="*/ 1428275 h 1841603"/>
              <a:gd name="connsiteX803" fmla="*/ 1053382 w 12192000"/>
              <a:gd name="connsiteY803" fmla="*/ 1428275 h 1841603"/>
              <a:gd name="connsiteX804" fmla="*/ 1053382 w 12192000"/>
              <a:gd name="connsiteY804" fmla="*/ 1433081 h 1841603"/>
              <a:gd name="connsiteX805" fmla="*/ 902785 w 12192000"/>
              <a:gd name="connsiteY805" fmla="*/ 1433081 h 1841603"/>
              <a:gd name="connsiteX806" fmla="*/ 748983 w 12192000"/>
              <a:gd name="connsiteY806" fmla="*/ 1433081 h 1841603"/>
              <a:gd name="connsiteX807" fmla="*/ 748983 w 12192000"/>
              <a:gd name="connsiteY807" fmla="*/ 1428275 h 1841603"/>
              <a:gd name="connsiteX808" fmla="*/ 743376 w 12192000"/>
              <a:gd name="connsiteY808" fmla="*/ 1428275 h 1841603"/>
              <a:gd name="connsiteX809" fmla="*/ 743376 w 12192000"/>
              <a:gd name="connsiteY809" fmla="*/ 1405845 h 1841603"/>
              <a:gd name="connsiteX810" fmla="*/ 738569 w 12192000"/>
              <a:gd name="connsiteY810" fmla="*/ 1405845 h 1841603"/>
              <a:gd name="connsiteX811" fmla="*/ 738569 w 12192000"/>
              <a:gd name="connsiteY811" fmla="*/ 1417060 h 1841603"/>
              <a:gd name="connsiteX812" fmla="*/ 731360 w 12192000"/>
              <a:gd name="connsiteY812" fmla="*/ 1417060 h 1841603"/>
              <a:gd name="connsiteX813" fmla="*/ 731360 w 12192000"/>
              <a:gd name="connsiteY813" fmla="*/ 1405845 h 1841603"/>
              <a:gd name="connsiteX814" fmla="*/ 725752 w 12192000"/>
              <a:gd name="connsiteY814" fmla="*/ 1405845 h 1841603"/>
              <a:gd name="connsiteX815" fmla="*/ 725752 w 12192000"/>
              <a:gd name="connsiteY815" fmla="*/ 1417861 h 1841603"/>
              <a:gd name="connsiteX816" fmla="*/ 720145 w 12192000"/>
              <a:gd name="connsiteY816" fmla="*/ 1417861 h 1841603"/>
              <a:gd name="connsiteX817" fmla="*/ 717742 w 12192000"/>
              <a:gd name="connsiteY817" fmla="*/ 1419463 h 1841603"/>
              <a:gd name="connsiteX818" fmla="*/ 717742 w 12192000"/>
              <a:gd name="connsiteY818" fmla="*/ 1426672 h 1841603"/>
              <a:gd name="connsiteX819" fmla="*/ 712936 w 12192000"/>
              <a:gd name="connsiteY819" fmla="*/ 1426672 h 1841603"/>
              <a:gd name="connsiteX820" fmla="*/ 712936 w 12192000"/>
              <a:gd name="connsiteY820" fmla="*/ 1431479 h 1841603"/>
              <a:gd name="connsiteX821" fmla="*/ 717742 w 12192000"/>
              <a:gd name="connsiteY821" fmla="*/ 1431479 h 1841603"/>
              <a:gd name="connsiteX822" fmla="*/ 717742 w 12192000"/>
              <a:gd name="connsiteY822" fmla="*/ 1440290 h 1841603"/>
              <a:gd name="connsiteX823" fmla="*/ 656061 w 12192000"/>
              <a:gd name="connsiteY823" fmla="*/ 1496364 h 1841603"/>
              <a:gd name="connsiteX824" fmla="*/ 581563 w 12192000"/>
              <a:gd name="connsiteY824" fmla="*/ 1523600 h 1841603"/>
              <a:gd name="connsiteX825" fmla="*/ 581563 w 12192000"/>
              <a:gd name="connsiteY825" fmla="*/ 1516390 h 1841603"/>
              <a:gd name="connsiteX826" fmla="*/ 571150 w 12192000"/>
              <a:gd name="connsiteY826" fmla="*/ 1516390 h 1841603"/>
              <a:gd name="connsiteX827" fmla="*/ 567945 w 12192000"/>
              <a:gd name="connsiteY827" fmla="*/ 1521196 h 1841603"/>
              <a:gd name="connsiteX828" fmla="*/ 567945 w 12192000"/>
              <a:gd name="connsiteY828" fmla="*/ 1530008 h 1841603"/>
              <a:gd name="connsiteX829" fmla="*/ 531898 w 12192000"/>
              <a:gd name="connsiteY829" fmla="*/ 1530008 h 1841603"/>
              <a:gd name="connsiteX830" fmla="*/ 531898 w 12192000"/>
              <a:gd name="connsiteY830" fmla="*/ 1544427 h 1841603"/>
              <a:gd name="connsiteX831" fmla="*/ 528694 w 12192000"/>
              <a:gd name="connsiteY831" fmla="*/ 1544427 h 1841603"/>
              <a:gd name="connsiteX832" fmla="*/ 528694 w 12192000"/>
              <a:gd name="connsiteY832" fmla="*/ 1548432 h 1841603"/>
              <a:gd name="connsiteX833" fmla="*/ 541511 w 12192000"/>
              <a:gd name="connsiteY833" fmla="*/ 1548432 h 1841603"/>
              <a:gd name="connsiteX834" fmla="*/ 545516 w 12192000"/>
              <a:gd name="connsiteY834" fmla="*/ 1555642 h 1841603"/>
              <a:gd name="connsiteX835" fmla="*/ 571951 w 12192000"/>
              <a:gd name="connsiteY835" fmla="*/ 1555642 h 1841603"/>
              <a:gd name="connsiteX836" fmla="*/ 571951 w 12192000"/>
              <a:gd name="connsiteY836" fmla="*/ 1575668 h 1841603"/>
              <a:gd name="connsiteX837" fmla="*/ 564741 w 12192000"/>
              <a:gd name="connsiteY837" fmla="*/ 1575668 h 1841603"/>
              <a:gd name="connsiteX838" fmla="*/ 564741 w 12192000"/>
              <a:gd name="connsiteY838" fmla="*/ 1580474 h 1841603"/>
              <a:gd name="connsiteX839" fmla="*/ 482233 w 12192000"/>
              <a:gd name="connsiteY839" fmla="*/ 1602103 h 1841603"/>
              <a:gd name="connsiteX840" fmla="*/ 482233 w 12192000"/>
              <a:gd name="connsiteY840" fmla="*/ 1619726 h 1841603"/>
              <a:gd name="connsiteX841" fmla="*/ 528694 w 12192000"/>
              <a:gd name="connsiteY841" fmla="*/ 1629338 h 1841603"/>
              <a:gd name="connsiteX842" fmla="*/ 528694 w 12192000"/>
              <a:gd name="connsiteY842" fmla="*/ 1642155 h 1841603"/>
              <a:gd name="connsiteX843" fmla="*/ 524689 w 12192000"/>
              <a:gd name="connsiteY843" fmla="*/ 1642155 h 1841603"/>
              <a:gd name="connsiteX844" fmla="*/ 524689 w 12192000"/>
              <a:gd name="connsiteY844" fmla="*/ 1654972 h 1841603"/>
              <a:gd name="connsiteX845" fmla="*/ 520683 w 12192000"/>
              <a:gd name="connsiteY845" fmla="*/ 1658977 h 1841603"/>
              <a:gd name="connsiteX846" fmla="*/ 266750 w 12192000"/>
              <a:gd name="connsiteY846" fmla="*/ 1658977 h 1841603"/>
              <a:gd name="connsiteX847" fmla="*/ 266750 w 12192000"/>
              <a:gd name="connsiteY847" fmla="*/ 1654972 h 1841603"/>
              <a:gd name="connsiteX848" fmla="*/ 261143 w 12192000"/>
              <a:gd name="connsiteY848" fmla="*/ 1654972 h 1841603"/>
              <a:gd name="connsiteX849" fmla="*/ 261143 w 12192000"/>
              <a:gd name="connsiteY849" fmla="*/ 1662182 h 1841603"/>
              <a:gd name="connsiteX850" fmla="*/ 256336 w 12192000"/>
              <a:gd name="connsiteY850" fmla="*/ 1662182 h 1841603"/>
              <a:gd name="connsiteX851" fmla="*/ 256336 w 12192000"/>
              <a:gd name="connsiteY851" fmla="*/ 1670993 h 1841603"/>
              <a:gd name="connsiteX852" fmla="*/ 260342 w 12192000"/>
              <a:gd name="connsiteY852" fmla="*/ 1670993 h 1841603"/>
              <a:gd name="connsiteX853" fmla="*/ 260342 w 12192000"/>
              <a:gd name="connsiteY853" fmla="*/ 1683810 h 1841603"/>
              <a:gd name="connsiteX854" fmla="*/ 251530 w 12192000"/>
              <a:gd name="connsiteY854" fmla="*/ 1683810 h 1841603"/>
              <a:gd name="connsiteX855" fmla="*/ 251530 w 12192000"/>
              <a:gd name="connsiteY855" fmla="*/ 1689417 h 1841603"/>
              <a:gd name="connsiteX856" fmla="*/ 251530 w 12192000"/>
              <a:gd name="connsiteY856" fmla="*/ 1725465 h 1841603"/>
              <a:gd name="connsiteX857" fmla="*/ 202666 w 12192000"/>
              <a:gd name="connsiteY857" fmla="*/ 1725465 h 1841603"/>
              <a:gd name="connsiteX858" fmla="*/ 202666 w 12192000"/>
              <a:gd name="connsiteY858" fmla="*/ 1747894 h 1841603"/>
              <a:gd name="connsiteX859" fmla="*/ 120158 w 12192000"/>
              <a:gd name="connsiteY859" fmla="*/ 1747894 h 1841603"/>
              <a:gd name="connsiteX860" fmla="*/ 120158 w 12192000"/>
              <a:gd name="connsiteY860" fmla="*/ 1758308 h 1841603"/>
              <a:gd name="connsiteX861" fmla="*/ 106540 w 12192000"/>
              <a:gd name="connsiteY861" fmla="*/ 1758308 h 1841603"/>
              <a:gd name="connsiteX862" fmla="*/ 106540 w 12192000"/>
              <a:gd name="connsiteY862" fmla="*/ 1766318 h 1841603"/>
              <a:gd name="connsiteX863" fmla="*/ 112147 w 12192000"/>
              <a:gd name="connsiteY863" fmla="*/ 1766318 h 1841603"/>
              <a:gd name="connsiteX864" fmla="*/ 112147 w 12192000"/>
              <a:gd name="connsiteY864" fmla="*/ 1777533 h 1841603"/>
              <a:gd name="connsiteX865" fmla="*/ 20827 w 12192000"/>
              <a:gd name="connsiteY865" fmla="*/ 1777533 h 1841603"/>
              <a:gd name="connsiteX866" fmla="*/ 20827 w 12192000"/>
              <a:gd name="connsiteY866" fmla="*/ 1793554 h 1841603"/>
              <a:gd name="connsiteX867" fmla="*/ 12817 w 12192000"/>
              <a:gd name="connsiteY867" fmla="*/ 1793554 h 1841603"/>
              <a:gd name="connsiteX868" fmla="*/ 12817 w 12192000"/>
              <a:gd name="connsiteY868" fmla="*/ 1788748 h 1841603"/>
              <a:gd name="connsiteX869" fmla="*/ 0 w 12192000"/>
              <a:gd name="connsiteY869" fmla="*/ 1788748 h 1841603"/>
              <a:gd name="connsiteX870" fmla="*/ 0 w 12192000"/>
              <a:gd name="connsiteY870" fmla="*/ 1839214 h 1841603"/>
              <a:gd name="connsiteX871" fmla="*/ 3979585 w 12192000"/>
              <a:gd name="connsiteY871" fmla="*/ 1841603 h 1841603"/>
              <a:gd name="connsiteX872" fmla="*/ 12192000 w 12192000"/>
              <a:gd name="connsiteY872" fmla="*/ 1839214 h 1841603"/>
              <a:gd name="connsiteX873" fmla="*/ 12192000 w 12192000"/>
              <a:gd name="connsiteY873" fmla="*/ 1807172 h 1841603"/>
              <a:gd name="connsiteX874" fmla="*/ 12164764 w 12192000"/>
              <a:gd name="connsiteY874" fmla="*/ 1807172 h 1841603"/>
              <a:gd name="connsiteX875" fmla="*/ 12164764 w 12192000"/>
              <a:gd name="connsiteY875" fmla="*/ 1807973 h 1841603"/>
              <a:gd name="connsiteX876" fmla="*/ 2412767 w 12192000"/>
              <a:gd name="connsiteY876" fmla="*/ 1433081 h 1841603"/>
              <a:gd name="connsiteX877" fmla="*/ 2412767 w 12192000"/>
              <a:gd name="connsiteY877" fmla="*/ 1420264 h 1841603"/>
              <a:gd name="connsiteX878" fmla="*/ 2415170 w 12192000"/>
              <a:gd name="connsiteY878" fmla="*/ 1420264 h 1841603"/>
              <a:gd name="connsiteX879" fmla="*/ 2415170 w 12192000"/>
              <a:gd name="connsiteY879" fmla="*/ 1433081 h 1841603"/>
              <a:gd name="connsiteX880" fmla="*/ 2412767 w 12192000"/>
              <a:gd name="connsiteY880" fmla="*/ 1433081 h 1841603"/>
              <a:gd name="connsiteX881" fmla="*/ 6799323 w 12192000"/>
              <a:gd name="connsiteY881" fmla="*/ 1419463 h 1841603"/>
              <a:gd name="connsiteX882" fmla="*/ 6799323 w 12192000"/>
              <a:gd name="connsiteY882" fmla="*/ 1430678 h 1841603"/>
              <a:gd name="connsiteX883" fmla="*/ 6785705 w 12192000"/>
              <a:gd name="connsiteY883" fmla="*/ 1443494 h 1841603"/>
              <a:gd name="connsiteX884" fmla="*/ 6743250 w 12192000"/>
              <a:gd name="connsiteY884" fmla="*/ 1443494 h 1841603"/>
              <a:gd name="connsiteX885" fmla="*/ 6743250 w 12192000"/>
              <a:gd name="connsiteY885" fmla="*/ 1408248 h 1841603"/>
              <a:gd name="connsiteX886" fmla="*/ 6702396 w 12192000"/>
              <a:gd name="connsiteY886" fmla="*/ 1408248 h 1841603"/>
              <a:gd name="connsiteX887" fmla="*/ 6702396 w 12192000"/>
              <a:gd name="connsiteY887" fmla="*/ 1417861 h 1841603"/>
              <a:gd name="connsiteX888" fmla="*/ 6716815 w 12192000"/>
              <a:gd name="connsiteY888" fmla="*/ 1417861 h 1841603"/>
              <a:gd name="connsiteX889" fmla="*/ 6716815 w 12192000"/>
              <a:gd name="connsiteY889" fmla="*/ 1438688 h 1841603"/>
              <a:gd name="connsiteX890" fmla="*/ 6603066 w 12192000"/>
              <a:gd name="connsiteY890" fmla="*/ 1438688 h 1841603"/>
              <a:gd name="connsiteX891" fmla="*/ 6603066 w 12192000"/>
              <a:gd name="connsiteY891" fmla="*/ 1231216 h 1841603"/>
              <a:gd name="connsiteX892" fmla="*/ 6587045 w 12192000"/>
              <a:gd name="connsiteY892" fmla="*/ 1231216 h 1841603"/>
              <a:gd name="connsiteX893" fmla="*/ 6587045 w 12192000"/>
              <a:gd name="connsiteY893" fmla="*/ 1195169 h 1841603"/>
              <a:gd name="connsiteX894" fmla="*/ 6561411 w 12192000"/>
              <a:gd name="connsiteY894" fmla="*/ 1195169 h 1841603"/>
              <a:gd name="connsiteX895" fmla="*/ 6561411 w 12192000"/>
              <a:gd name="connsiteY895" fmla="*/ 1179949 h 1841603"/>
              <a:gd name="connsiteX896" fmla="*/ 6550997 w 12192000"/>
              <a:gd name="connsiteY896" fmla="*/ 1179949 h 1841603"/>
              <a:gd name="connsiteX897" fmla="*/ 6550997 w 12192000"/>
              <a:gd name="connsiteY897" fmla="*/ 1188760 h 1841603"/>
              <a:gd name="connsiteX898" fmla="*/ 6542987 w 12192000"/>
              <a:gd name="connsiteY898" fmla="*/ 1188760 h 1841603"/>
              <a:gd name="connsiteX899" fmla="*/ 6594254 w 12192000"/>
              <a:gd name="connsiteY899" fmla="*/ 808261 h 1841603"/>
              <a:gd name="connsiteX900" fmla="*/ 6771286 w 12192000"/>
              <a:gd name="connsiteY900" fmla="*/ 808261 h 1841603"/>
              <a:gd name="connsiteX901" fmla="*/ 6831365 w 12192000"/>
              <a:gd name="connsiteY901" fmla="*/ 1419463 h 1841603"/>
              <a:gd name="connsiteX902" fmla="*/ 6799323 w 12192000"/>
              <a:gd name="connsiteY902" fmla="*/ 1419463 h 1841603"/>
              <a:gd name="connsiteX903" fmla="*/ 9199273 w 12192000"/>
              <a:gd name="connsiteY903" fmla="*/ 711334 h 1841603"/>
              <a:gd name="connsiteX904" fmla="*/ 9292194 w 12192000"/>
              <a:gd name="connsiteY904" fmla="*/ 535903 h 1841603"/>
              <a:gd name="connsiteX905" fmla="*/ 9365090 w 12192000"/>
              <a:gd name="connsiteY905" fmla="*/ 711334 h 1841603"/>
              <a:gd name="connsiteX906" fmla="*/ 9199273 w 12192000"/>
              <a:gd name="connsiteY906" fmla="*/ 711334 h 1841603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4238486 w 12192000"/>
              <a:gd name="connsiteY871" fmla="*/ 2630635 h 2630635"/>
              <a:gd name="connsiteX872" fmla="*/ 12192000 w 12192000"/>
              <a:gd name="connsiteY872" fmla="*/ 1839214 h 2630635"/>
              <a:gd name="connsiteX873" fmla="*/ 12192000 w 12192000"/>
              <a:gd name="connsiteY873" fmla="*/ 1807172 h 2630635"/>
              <a:gd name="connsiteX874" fmla="*/ 12164764 w 12192000"/>
              <a:gd name="connsiteY874" fmla="*/ 1807172 h 2630635"/>
              <a:gd name="connsiteX875" fmla="*/ 12164764 w 12192000"/>
              <a:gd name="connsiteY875" fmla="*/ 1807973 h 2630635"/>
              <a:gd name="connsiteX876" fmla="*/ 2412767 w 12192000"/>
              <a:gd name="connsiteY876" fmla="*/ 1433081 h 2630635"/>
              <a:gd name="connsiteX877" fmla="*/ 2412767 w 12192000"/>
              <a:gd name="connsiteY877" fmla="*/ 1420264 h 2630635"/>
              <a:gd name="connsiteX878" fmla="*/ 2415170 w 12192000"/>
              <a:gd name="connsiteY878" fmla="*/ 1420264 h 2630635"/>
              <a:gd name="connsiteX879" fmla="*/ 2415170 w 12192000"/>
              <a:gd name="connsiteY879" fmla="*/ 1433081 h 2630635"/>
              <a:gd name="connsiteX880" fmla="*/ 2412767 w 12192000"/>
              <a:gd name="connsiteY880" fmla="*/ 1433081 h 2630635"/>
              <a:gd name="connsiteX881" fmla="*/ 6799323 w 12192000"/>
              <a:gd name="connsiteY881" fmla="*/ 1419463 h 2630635"/>
              <a:gd name="connsiteX882" fmla="*/ 6799323 w 12192000"/>
              <a:gd name="connsiteY882" fmla="*/ 1430678 h 2630635"/>
              <a:gd name="connsiteX883" fmla="*/ 6785705 w 12192000"/>
              <a:gd name="connsiteY883" fmla="*/ 1443494 h 2630635"/>
              <a:gd name="connsiteX884" fmla="*/ 6743250 w 12192000"/>
              <a:gd name="connsiteY884" fmla="*/ 1443494 h 2630635"/>
              <a:gd name="connsiteX885" fmla="*/ 6743250 w 12192000"/>
              <a:gd name="connsiteY885" fmla="*/ 1408248 h 2630635"/>
              <a:gd name="connsiteX886" fmla="*/ 6702396 w 12192000"/>
              <a:gd name="connsiteY886" fmla="*/ 1408248 h 2630635"/>
              <a:gd name="connsiteX887" fmla="*/ 6702396 w 12192000"/>
              <a:gd name="connsiteY887" fmla="*/ 1417861 h 2630635"/>
              <a:gd name="connsiteX888" fmla="*/ 6716815 w 12192000"/>
              <a:gd name="connsiteY888" fmla="*/ 1417861 h 2630635"/>
              <a:gd name="connsiteX889" fmla="*/ 6716815 w 12192000"/>
              <a:gd name="connsiteY889" fmla="*/ 1438688 h 2630635"/>
              <a:gd name="connsiteX890" fmla="*/ 6603066 w 12192000"/>
              <a:gd name="connsiteY890" fmla="*/ 1438688 h 2630635"/>
              <a:gd name="connsiteX891" fmla="*/ 6603066 w 12192000"/>
              <a:gd name="connsiteY891" fmla="*/ 1231216 h 2630635"/>
              <a:gd name="connsiteX892" fmla="*/ 6587045 w 12192000"/>
              <a:gd name="connsiteY892" fmla="*/ 1231216 h 2630635"/>
              <a:gd name="connsiteX893" fmla="*/ 6587045 w 12192000"/>
              <a:gd name="connsiteY893" fmla="*/ 1195169 h 2630635"/>
              <a:gd name="connsiteX894" fmla="*/ 6561411 w 12192000"/>
              <a:gd name="connsiteY894" fmla="*/ 1195169 h 2630635"/>
              <a:gd name="connsiteX895" fmla="*/ 6561411 w 12192000"/>
              <a:gd name="connsiteY895" fmla="*/ 1179949 h 2630635"/>
              <a:gd name="connsiteX896" fmla="*/ 6550997 w 12192000"/>
              <a:gd name="connsiteY896" fmla="*/ 1179949 h 2630635"/>
              <a:gd name="connsiteX897" fmla="*/ 6550997 w 12192000"/>
              <a:gd name="connsiteY897" fmla="*/ 1188760 h 2630635"/>
              <a:gd name="connsiteX898" fmla="*/ 6542987 w 12192000"/>
              <a:gd name="connsiteY898" fmla="*/ 1188760 h 2630635"/>
              <a:gd name="connsiteX899" fmla="*/ 6594254 w 12192000"/>
              <a:gd name="connsiteY899" fmla="*/ 808261 h 2630635"/>
              <a:gd name="connsiteX900" fmla="*/ 6771286 w 12192000"/>
              <a:gd name="connsiteY900" fmla="*/ 808261 h 2630635"/>
              <a:gd name="connsiteX901" fmla="*/ 6831365 w 12192000"/>
              <a:gd name="connsiteY901" fmla="*/ 1419463 h 2630635"/>
              <a:gd name="connsiteX902" fmla="*/ 6799323 w 12192000"/>
              <a:gd name="connsiteY902" fmla="*/ 1419463 h 2630635"/>
              <a:gd name="connsiteX903" fmla="*/ 9199273 w 12192000"/>
              <a:gd name="connsiteY903" fmla="*/ 711334 h 2630635"/>
              <a:gd name="connsiteX904" fmla="*/ 9292194 w 12192000"/>
              <a:gd name="connsiteY904" fmla="*/ 535903 h 2630635"/>
              <a:gd name="connsiteX905" fmla="*/ 9365090 w 12192000"/>
              <a:gd name="connsiteY905" fmla="*/ 711334 h 2630635"/>
              <a:gd name="connsiteX906" fmla="*/ 9199273 w 12192000"/>
              <a:gd name="connsiteY906" fmla="*/ 711334 h 2630635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570010 w 12192000"/>
              <a:gd name="connsiteY871" fmla="*/ 1964582 h 2630635"/>
              <a:gd name="connsiteX872" fmla="*/ 4238486 w 12192000"/>
              <a:gd name="connsiteY872" fmla="*/ 2630635 h 2630635"/>
              <a:gd name="connsiteX873" fmla="*/ 12192000 w 12192000"/>
              <a:gd name="connsiteY873" fmla="*/ 1839214 h 2630635"/>
              <a:gd name="connsiteX874" fmla="*/ 12192000 w 12192000"/>
              <a:gd name="connsiteY874" fmla="*/ 1807172 h 2630635"/>
              <a:gd name="connsiteX875" fmla="*/ 12164764 w 12192000"/>
              <a:gd name="connsiteY875" fmla="*/ 1807172 h 2630635"/>
              <a:gd name="connsiteX876" fmla="*/ 12164764 w 12192000"/>
              <a:gd name="connsiteY876" fmla="*/ 1807973 h 2630635"/>
              <a:gd name="connsiteX877" fmla="*/ 2412767 w 12192000"/>
              <a:gd name="connsiteY877" fmla="*/ 1433081 h 2630635"/>
              <a:gd name="connsiteX878" fmla="*/ 2412767 w 12192000"/>
              <a:gd name="connsiteY878" fmla="*/ 1420264 h 2630635"/>
              <a:gd name="connsiteX879" fmla="*/ 2415170 w 12192000"/>
              <a:gd name="connsiteY879" fmla="*/ 1420264 h 2630635"/>
              <a:gd name="connsiteX880" fmla="*/ 2415170 w 12192000"/>
              <a:gd name="connsiteY880" fmla="*/ 1433081 h 2630635"/>
              <a:gd name="connsiteX881" fmla="*/ 2412767 w 12192000"/>
              <a:gd name="connsiteY881" fmla="*/ 1433081 h 2630635"/>
              <a:gd name="connsiteX882" fmla="*/ 6799323 w 12192000"/>
              <a:gd name="connsiteY882" fmla="*/ 1419463 h 2630635"/>
              <a:gd name="connsiteX883" fmla="*/ 6799323 w 12192000"/>
              <a:gd name="connsiteY883" fmla="*/ 1430678 h 2630635"/>
              <a:gd name="connsiteX884" fmla="*/ 6785705 w 12192000"/>
              <a:gd name="connsiteY884" fmla="*/ 1443494 h 2630635"/>
              <a:gd name="connsiteX885" fmla="*/ 6743250 w 12192000"/>
              <a:gd name="connsiteY885" fmla="*/ 1443494 h 2630635"/>
              <a:gd name="connsiteX886" fmla="*/ 6743250 w 12192000"/>
              <a:gd name="connsiteY886" fmla="*/ 1408248 h 2630635"/>
              <a:gd name="connsiteX887" fmla="*/ 6702396 w 12192000"/>
              <a:gd name="connsiteY887" fmla="*/ 1408248 h 2630635"/>
              <a:gd name="connsiteX888" fmla="*/ 6702396 w 12192000"/>
              <a:gd name="connsiteY888" fmla="*/ 1417861 h 2630635"/>
              <a:gd name="connsiteX889" fmla="*/ 6716815 w 12192000"/>
              <a:gd name="connsiteY889" fmla="*/ 1417861 h 2630635"/>
              <a:gd name="connsiteX890" fmla="*/ 6716815 w 12192000"/>
              <a:gd name="connsiteY890" fmla="*/ 1438688 h 2630635"/>
              <a:gd name="connsiteX891" fmla="*/ 6603066 w 12192000"/>
              <a:gd name="connsiteY891" fmla="*/ 1438688 h 2630635"/>
              <a:gd name="connsiteX892" fmla="*/ 6603066 w 12192000"/>
              <a:gd name="connsiteY892" fmla="*/ 1231216 h 2630635"/>
              <a:gd name="connsiteX893" fmla="*/ 6587045 w 12192000"/>
              <a:gd name="connsiteY893" fmla="*/ 1231216 h 2630635"/>
              <a:gd name="connsiteX894" fmla="*/ 6587045 w 12192000"/>
              <a:gd name="connsiteY894" fmla="*/ 1195169 h 2630635"/>
              <a:gd name="connsiteX895" fmla="*/ 6561411 w 12192000"/>
              <a:gd name="connsiteY895" fmla="*/ 1195169 h 2630635"/>
              <a:gd name="connsiteX896" fmla="*/ 6561411 w 12192000"/>
              <a:gd name="connsiteY896" fmla="*/ 1179949 h 2630635"/>
              <a:gd name="connsiteX897" fmla="*/ 6550997 w 12192000"/>
              <a:gd name="connsiteY897" fmla="*/ 1179949 h 2630635"/>
              <a:gd name="connsiteX898" fmla="*/ 6550997 w 12192000"/>
              <a:gd name="connsiteY898" fmla="*/ 1188760 h 2630635"/>
              <a:gd name="connsiteX899" fmla="*/ 6542987 w 12192000"/>
              <a:gd name="connsiteY899" fmla="*/ 1188760 h 2630635"/>
              <a:gd name="connsiteX900" fmla="*/ 6594254 w 12192000"/>
              <a:gd name="connsiteY900" fmla="*/ 808261 h 2630635"/>
              <a:gd name="connsiteX901" fmla="*/ 6771286 w 12192000"/>
              <a:gd name="connsiteY901" fmla="*/ 808261 h 2630635"/>
              <a:gd name="connsiteX902" fmla="*/ 6831365 w 12192000"/>
              <a:gd name="connsiteY902" fmla="*/ 1419463 h 2630635"/>
              <a:gd name="connsiteX903" fmla="*/ 6799323 w 12192000"/>
              <a:gd name="connsiteY903" fmla="*/ 1419463 h 2630635"/>
              <a:gd name="connsiteX904" fmla="*/ 9199273 w 12192000"/>
              <a:gd name="connsiteY904" fmla="*/ 711334 h 2630635"/>
              <a:gd name="connsiteX905" fmla="*/ 9292194 w 12192000"/>
              <a:gd name="connsiteY905" fmla="*/ 535903 h 2630635"/>
              <a:gd name="connsiteX906" fmla="*/ 9365090 w 12192000"/>
              <a:gd name="connsiteY906" fmla="*/ 711334 h 2630635"/>
              <a:gd name="connsiteX907" fmla="*/ 9199273 w 12192000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465684 w 12870675"/>
              <a:gd name="connsiteY873" fmla="*/ 1865864 h 2630635"/>
              <a:gd name="connsiteX874" fmla="*/ 12870675 w 12870675"/>
              <a:gd name="connsiteY874" fmla="*/ 1839214 h 2630635"/>
              <a:gd name="connsiteX875" fmla="*/ 12870675 w 12870675"/>
              <a:gd name="connsiteY875" fmla="*/ 1807172 h 2630635"/>
              <a:gd name="connsiteX876" fmla="*/ 12843439 w 12870675"/>
              <a:gd name="connsiteY876" fmla="*/ 1807172 h 2630635"/>
              <a:gd name="connsiteX877" fmla="*/ 12843439 w 12870675"/>
              <a:gd name="connsiteY877" fmla="*/ 1807973 h 2630635"/>
              <a:gd name="connsiteX878" fmla="*/ 3091442 w 12870675"/>
              <a:gd name="connsiteY878" fmla="*/ 1433081 h 2630635"/>
              <a:gd name="connsiteX879" fmla="*/ 3091442 w 12870675"/>
              <a:gd name="connsiteY879" fmla="*/ 1420264 h 2630635"/>
              <a:gd name="connsiteX880" fmla="*/ 3093845 w 12870675"/>
              <a:gd name="connsiteY880" fmla="*/ 1420264 h 2630635"/>
              <a:gd name="connsiteX881" fmla="*/ 3093845 w 12870675"/>
              <a:gd name="connsiteY881" fmla="*/ 1433081 h 2630635"/>
              <a:gd name="connsiteX882" fmla="*/ 3091442 w 12870675"/>
              <a:gd name="connsiteY882" fmla="*/ 1433081 h 2630635"/>
              <a:gd name="connsiteX883" fmla="*/ 7477998 w 12870675"/>
              <a:gd name="connsiteY883" fmla="*/ 1419463 h 2630635"/>
              <a:gd name="connsiteX884" fmla="*/ 7477998 w 12870675"/>
              <a:gd name="connsiteY884" fmla="*/ 1430678 h 2630635"/>
              <a:gd name="connsiteX885" fmla="*/ 7464380 w 12870675"/>
              <a:gd name="connsiteY885" fmla="*/ 1443494 h 2630635"/>
              <a:gd name="connsiteX886" fmla="*/ 7421925 w 12870675"/>
              <a:gd name="connsiteY886" fmla="*/ 1443494 h 2630635"/>
              <a:gd name="connsiteX887" fmla="*/ 7421925 w 12870675"/>
              <a:gd name="connsiteY887" fmla="*/ 1408248 h 2630635"/>
              <a:gd name="connsiteX888" fmla="*/ 7381071 w 12870675"/>
              <a:gd name="connsiteY888" fmla="*/ 1408248 h 2630635"/>
              <a:gd name="connsiteX889" fmla="*/ 7381071 w 12870675"/>
              <a:gd name="connsiteY889" fmla="*/ 1417861 h 2630635"/>
              <a:gd name="connsiteX890" fmla="*/ 7395490 w 12870675"/>
              <a:gd name="connsiteY890" fmla="*/ 1417861 h 2630635"/>
              <a:gd name="connsiteX891" fmla="*/ 7395490 w 12870675"/>
              <a:gd name="connsiteY891" fmla="*/ 1438688 h 2630635"/>
              <a:gd name="connsiteX892" fmla="*/ 7281741 w 12870675"/>
              <a:gd name="connsiteY892" fmla="*/ 1438688 h 2630635"/>
              <a:gd name="connsiteX893" fmla="*/ 7281741 w 12870675"/>
              <a:gd name="connsiteY893" fmla="*/ 1231216 h 2630635"/>
              <a:gd name="connsiteX894" fmla="*/ 7265720 w 12870675"/>
              <a:gd name="connsiteY894" fmla="*/ 1231216 h 2630635"/>
              <a:gd name="connsiteX895" fmla="*/ 7265720 w 12870675"/>
              <a:gd name="connsiteY895" fmla="*/ 1195169 h 2630635"/>
              <a:gd name="connsiteX896" fmla="*/ 7240086 w 12870675"/>
              <a:gd name="connsiteY896" fmla="*/ 1195169 h 2630635"/>
              <a:gd name="connsiteX897" fmla="*/ 7240086 w 12870675"/>
              <a:gd name="connsiteY897" fmla="*/ 1179949 h 2630635"/>
              <a:gd name="connsiteX898" fmla="*/ 7229672 w 12870675"/>
              <a:gd name="connsiteY898" fmla="*/ 1179949 h 2630635"/>
              <a:gd name="connsiteX899" fmla="*/ 7229672 w 12870675"/>
              <a:gd name="connsiteY899" fmla="*/ 1188760 h 2630635"/>
              <a:gd name="connsiteX900" fmla="*/ 7221662 w 12870675"/>
              <a:gd name="connsiteY900" fmla="*/ 1188760 h 2630635"/>
              <a:gd name="connsiteX901" fmla="*/ 7272929 w 12870675"/>
              <a:gd name="connsiteY901" fmla="*/ 808261 h 2630635"/>
              <a:gd name="connsiteX902" fmla="*/ 7449961 w 12870675"/>
              <a:gd name="connsiteY902" fmla="*/ 808261 h 2630635"/>
              <a:gd name="connsiteX903" fmla="*/ 7510040 w 12870675"/>
              <a:gd name="connsiteY903" fmla="*/ 1419463 h 2630635"/>
              <a:gd name="connsiteX904" fmla="*/ 7477998 w 12870675"/>
              <a:gd name="connsiteY904" fmla="*/ 1419463 h 2630635"/>
              <a:gd name="connsiteX905" fmla="*/ 9877948 w 12870675"/>
              <a:gd name="connsiteY905" fmla="*/ 711334 h 2630635"/>
              <a:gd name="connsiteX906" fmla="*/ 9970869 w 12870675"/>
              <a:gd name="connsiteY906" fmla="*/ 535903 h 2630635"/>
              <a:gd name="connsiteX907" fmla="*/ 10043765 w 12870675"/>
              <a:gd name="connsiteY907" fmla="*/ 711334 h 2630635"/>
              <a:gd name="connsiteX908" fmla="*/ 9877948 w 12870675"/>
              <a:gd name="connsiteY908" fmla="*/ 711334 h 2630635"/>
              <a:gd name="connsiteX0" fmla="*/ 12843439 w 13053818"/>
              <a:gd name="connsiteY0" fmla="*/ 1807973 h 2630635"/>
              <a:gd name="connsiteX1" fmla="*/ 12843439 w 13053818"/>
              <a:gd name="connsiteY1" fmla="*/ 1776732 h 2630635"/>
              <a:gd name="connsiteX2" fmla="*/ 12820208 w 13053818"/>
              <a:gd name="connsiteY2" fmla="*/ 1776732 h 2630635"/>
              <a:gd name="connsiteX3" fmla="*/ 12820208 w 13053818"/>
              <a:gd name="connsiteY3" fmla="*/ 1765517 h 2630635"/>
              <a:gd name="connsiteX4" fmla="*/ 12797780 w 13053818"/>
              <a:gd name="connsiteY4" fmla="*/ 1754302 h 2630635"/>
              <a:gd name="connsiteX5" fmla="*/ 12699250 w 13053818"/>
              <a:gd name="connsiteY5" fmla="*/ 1754302 h 2630635"/>
              <a:gd name="connsiteX6" fmla="*/ 12699250 w 13053818"/>
              <a:gd name="connsiteY6" fmla="*/ 1711847 h 2630635"/>
              <a:gd name="connsiteX7" fmla="*/ 12700853 w 13053818"/>
              <a:gd name="connsiteY7" fmla="*/ 1709443 h 2630635"/>
              <a:gd name="connsiteX8" fmla="*/ 12700853 w 13053818"/>
              <a:gd name="connsiteY8" fmla="*/ 1697428 h 2630635"/>
              <a:gd name="connsiteX9" fmla="*/ 12727287 w 13053818"/>
              <a:gd name="connsiteY9" fmla="*/ 1690218 h 2630635"/>
              <a:gd name="connsiteX10" fmla="*/ 12727287 w 13053818"/>
              <a:gd name="connsiteY10" fmla="*/ 1685412 h 2630635"/>
              <a:gd name="connsiteX11" fmla="*/ 12706459 w 13053818"/>
              <a:gd name="connsiteY11" fmla="*/ 1672595 h 2630635"/>
              <a:gd name="connsiteX12" fmla="*/ 12680024 w 13053818"/>
              <a:gd name="connsiteY12" fmla="*/ 1661380 h 2630635"/>
              <a:gd name="connsiteX13" fmla="*/ 12680024 w 13053818"/>
              <a:gd name="connsiteY13" fmla="*/ 1654171 h 2630635"/>
              <a:gd name="connsiteX14" fmla="*/ 12676821 w 13053818"/>
              <a:gd name="connsiteY14" fmla="*/ 1651768 h 2630635"/>
              <a:gd name="connsiteX15" fmla="*/ 12676821 w 13053818"/>
              <a:gd name="connsiteY15" fmla="*/ 1642956 h 2630635"/>
              <a:gd name="connsiteX16" fmla="*/ 12701653 w 13053818"/>
              <a:gd name="connsiteY16" fmla="*/ 1629338 h 2630635"/>
              <a:gd name="connsiteX17" fmla="*/ 12703255 w 13053818"/>
              <a:gd name="connsiteY17" fmla="*/ 1618124 h 2630635"/>
              <a:gd name="connsiteX18" fmla="*/ 12676019 w 13053818"/>
              <a:gd name="connsiteY18" fmla="*/ 1605307 h 2630635"/>
              <a:gd name="connsiteX19" fmla="*/ 12643977 w 13053818"/>
              <a:gd name="connsiteY19" fmla="*/ 1591689 h 2630635"/>
              <a:gd name="connsiteX20" fmla="*/ 12643977 w 13053818"/>
              <a:gd name="connsiteY20" fmla="*/ 1584480 h 2630635"/>
              <a:gd name="connsiteX21" fmla="*/ 12642375 w 13053818"/>
              <a:gd name="connsiteY21" fmla="*/ 1581275 h 2630635"/>
              <a:gd name="connsiteX22" fmla="*/ 12642375 w 13053818"/>
              <a:gd name="connsiteY22" fmla="*/ 1561249 h 2630635"/>
              <a:gd name="connsiteX23" fmla="*/ 12669611 w 13053818"/>
              <a:gd name="connsiteY23" fmla="*/ 1554040 h 2630635"/>
              <a:gd name="connsiteX24" fmla="*/ 12669611 w 13053818"/>
              <a:gd name="connsiteY24" fmla="*/ 1542024 h 2630635"/>
              <a:gd name="connsiteX25" fmla="*/ 12611935 w 13053818"/>
              <a:gd name="connsiteY25" fmla="*/ 1507579 h 2630635"/>
              <a:gd name="connsiteX26" fmla="*/ 12578291 w 13053818"/>
              <a:gd name="connsiteY26" fmla="*/ 1477139 h 2630635"/>
              <a:gd name="connsiteX27" fmla="*/ 12578291 w 13053818"/>
              <a:gd name="connsiteY27" fmla="*/ 1474736 h 2630635"/>
              <a:gd name="connsiteX28" fmla="*/ 12579893 w 13053818"/>
              <a:gd name="connsiteY28" fmla="*/ 1474736 h 2630635"/>
              <a:gd name="connsiteX29" fmla="*/ 12579893 w 13053818"/>
              <a:gd name="connsiteY29" fmla="*/ 1464322 h 2630635"/>
              <a:gd name="connsiteX30" fmla="*/ 12573485 w 13053818"/>
              <a:gd name="connsiteY30" fmla="*/ 1453107 h 2630635"/>
              <a:gd name="connsiteX31" fmla="*/ 12575087 w 13053818"/>
              <a:gd name="connsiteY31" fmla="*/ 1453107 h 2630635"/>
              <a:gd name="connsiteX32" fmla="*/ 12576690 w 13053818"/>
              <a:gd name="connsiteY32" fmla="*/ 1451505 h 2630635"/>
              <a:gd name="connsiteX33" fmla="*/ 12576690 w 13053818"/>
              <a:gd name="connsiteY33" fmla="*/ 1447500 h 2630635"/>
              <a:gd name="connsiteX34" fmla="*/ 12574286 w 13053818"/>
              <a:gd name="connsiteY34" fmla="*/ 1447500 h 2630635"/>
              <a:gd name="connsiteX35" fmla="*/ 12577490 w 13053818"/>
              <a:gd name="connsiteY35" fmla="*/ 1435484 h 2630635"/>
              <a:gd name="connsiteX36" fmla="*/ 12566276 w 13053818"/>
              <a:gd name="connsiteY36" fmla="*/ 1425871 h 2630635"/>
              <a:gd name="connsiteX37" fmla="*/ 12555061 w 13053818"/>
              <a:gd name="connsiteY37" fmla="*/ 1435484 h 2630635"/>
              <a:gd name="connsiteX38" fmla="*/ 12558265 w 13053818"/>
              <a:gd name="connsiteY38" fmla="*/ 1447500 h 2630635"/>
              <a:gd name="connsiteX39" fmla="*/ 12555861 w 13053818"/>
              <a:gd name="connsiteY39" fmla="*/ 1447500 h 2630635"/>
              <a:gd name="connsiteX40" fmla="*/ 12555861 w 13053818"/>
              <a:gd name="connsiteY40" fmla="*/ 1451505 h 2630635"/>
              <a:gd name="connsiteX41" fmla="*/ 12557464 w 13053818"/>
              <a:gd name="connsiteY41" fmla="*/ 1453107 h 2630635"/>
              <a:gd name="connsiteX42" fmla="*/ 12559066 w 13053818"/>
              <a:gd name="connsiteY42" fmla="*/ 1453107 h 2630635"/>
              <a:gd name="connsiteX43" fmla="*/ 12552658 w 13053818"/>
              <a:gd name="connsiteY43" fmla="*/ 1464322 h 2630635"/>
              <a:gd name="connsiteX44" fmla="*/ 12552658 w 13053818"/>
              <a:gd name="connsiteY44" fmla="*/ 1474736 h 2630635"/>
              <a:gd name="connsiteX45" fmla="*/ 12554260 w 13053818"/>
              <a:gd name="connsiteY45" fmla="*/ 1474736 h 2630635"/>
              <a:gd name="connsiteX46" fmla="*/ 12554260 w 13053818"/>
              <a:gd name="connsiteY46" fmla="*/ 1477139 h 2630635"/>
              <a:gd name="connsiteX47" fmla="*/ 12520616 w 13053818"/>
              <a:gd name="connsiteY47" fmla="*/ 1507579 h 2630635"/>
              <a:gd name="connsiteX48" fmla="*/ 12462940 w 13053818"/>
              <a:gd name="connsiteY48" fmla="*/ 1542024 h 2630635"/>
              <a:gd name="connsiteX49" fmla="*/ 12462940 w 13053818"/>
              <a:gd name="connsiteY49" fmla="*/ 1554040 h 2630635"/>
              <a:gd name="connsiteX50" fmla="*/ 12490176 w 13053818"/>
              <a:gd name="connsiteY50" fmla="*/ 1561249 h 2630635"/>
              <a:gd name="connsiteX51" fmla="*/ 12490176 w 13053818"/>
              <a:gd name="connsiteY51" fmla="*/ 1581275 h 2630635"/>
              <a:gd name="connsiteX52" fmla="*/ 12488574 w 13053818"/>
              <a:gd name="connsiteY52" fmla="*/ 1584480 h 2630635"/>
              <a:gd name="connsiteX53" fmla="*/ 12488574 w 13053818"/>
              <a:gd name="connsiteY53" fmla="*/ 1591689 h 2630635"/>
              <a:gd name="connsiteX54" fmla="*/ 12456532 w 13053818"/>
              <a:gd name="connsiteY54" fmla="*/ 1605307 h 2630635"/>
              <a:gd name="connsiteX55" fmla="*/ 12429296 w 13053818"/>
              <a:gd name="connsiteY55" fmla="*/ 1618124 h 2630635"/>
              <a:gd name="connsiteX56" fmla="*/ 12430898 w 13053818"/>
              <a:gd name="connsiteY56" fmla="*/ 1629338 h 2630635"/>
              <a:gd name="connsiteX57" fmla="*/ 12455730 w 13053818"/>
              <a:gd name="connsiteY57" fmla="*/ 1642956 h 2630635"/>
              <a:gd name="connsiteX58" fmla="*/ 12455730 w 13053818"/>
              <a:gd name="connsiteY58" fmla="*/ 1651768 h 2630635"/>
              <a:gd name="connsiteX59" fmla="*/ 12452527 w 13053818"/>
              <a:gd name="connsiteY59" fmla="*/ 1654171 h 2630635"/>
              <a:gd name="connsiteX60" fmla="*/ 12452527 w 13053818"/>
              <a:gd name="connsiteY60" fmla="*/ 1661380 h 2630635"/>
              <a:gd name="connsiteX61" fmla="*/ 12426092 w 13053818"/>
              <a:gd name="connsiteY61" fmla="*/ 1672595 h 2630635"/>
              <a:gd name="connsiteX62" fmla="*/ 12405264 w 13053818"/>
              <a:gd name="connsiteY62" fmla="*/ 1685412 h 2630635"/>
              <a:gd name="connsiteX63" fmla="*/ 12405264 w 13053818"/>
              <a:gd name="connsiteY63" fmla="*/ 1690218 h 2630635"/>
              <a:gd name="connsiteX64" fmla="*/ 12432500 w 13053818"/>
              <a:gd name="connsiteY64" fmla="*/ 1697428 h 2630635"/>
              <a:gd name="connsiteX65" fmla="*/ 12432500 w 13053818"/>
              <a:gd name="connsiteY65" fmla="*/ 1709443 h 2630635"/>
              <a:gd name="connsiteX66" fmla="*/ 12434102 w 13053818"/>
              <a:gd name="connsiteY66" fmla="*/ 1711847 h 2630635"/>
              <a:gd name="connsiteX67" fmla="*/ 12434102 w 13053818"/>
              <a:gd name="connsiteY67" fmla="*/ 1754302 h 2630635"/>
              <a:gd name="connsiteX68" fmla="*/ 12386840 w 13053818"/>
              <a:gd name="connsiteY68" fmla="*/ 1754302 h 2630635"/>
              <a:gd name="connsiteX69" fmla="*/ 12350793 w 13053818"/>
              <a:gd name="connsiteY69" fmla="*/ 1738281 h 2630635"/>
              <a:gd name="connsiteX70" fmla="*/ 12349191 w 13053818"/>
              <a:gd name="connsiteY70" fmla="*/ 1713449 h 2630635"/>
              <a:gd name="connsiteX71" fmla="*/ 12371620 w 13053818"/>
              <a:gd name="connsiteY71" fmla="*/ 1698229 h 2630635"/>
              <a:gd name="connsiteX72" fmla="*/ 12378829 w 13053818"/>
              <a:gd name="connsiteY72" fmla="*/ 1688616 h 2630635"/>
              <a:gd name="connsiteX73" fmla="*/ 12348390 w 13053818"/>
              <a:gd name="connsiteY73" fmla="*/ 1681407 h 2630635"/>
              <a:gd name="connsiteX74" fmla="*/ 12346787 w 13053818"/>
              <a:gd name="connsiteY74" fmla="*/ 1657375 h 2630635"/>
              <a:gd name="connsiteX75" fmla="*/ 12370819 w 13053818"/>
              <a:gd name="connsiteY75" fmla="*/ 1644558 h 2630635"/>
              <a:gd name="connsiteX76" fmla="*/ 12374824 w 13053818"/>
              <a:gd name="connsiteY76" fmla="*/ 1635747 h 2630635"/>
              <a:gd name="connsiteX77" fmla="*/ 12345986 w 13053818"/>
              <a:gd name="connsiteY77" fmla="*/ 1626935 h 2630635"/>
              <a:gd name="connsiteX78" fmla="*/ 12344385 w 13053818"/>
              <a:gd name="connsiteY78" fmla="*/ 1601302 h 2630635"/>
              <a:gd name="connsiteX79" fmla="*/ 12370018 w 13053818"/>
              <a:gd name="connsiteY79" fmla="*/ 1586082 h 2630635"/>
              <a:gd name="connsiteX80" fmla="*/ 12374023 w 13053818"/>
              <a:gd name="connsiteY80" fmla="*/ 1580474 h 2630635"/>
              <a:gd name="connsiteX81" fmla="*/ 12341981 w 13053818"/>
              <a:gd name="connsiteY81" fmla="*/ 1570061 h 2630635"/>
              <a:gd name="connsiteX82" fmla="*/ 12341981 w 13053818"/>
              <a:gd name="connsiteY82" fmla="*/ 1544427 h 2630635"/>
              <a:gd name="connsiteX83" fmla="*/ 12366814 w 13053818"/>
              <a:gd name="connsiteY83" fmla="*/ 1533212 h 2630635"/>
              <a:gd name="connsiteX84" fmla="*/ 12370819 w 13053818"/>
              <a:gd name="connsiteY84" fmla="*/ 1527605 h 2630635"/>
              <a:gd name="connsiteX85" fmla="*/ 12339578 w 13053818"/>
              <a:gd name="connsiteY85" fmla="*/ 1515589 h 2630635"/>
              <a:gd name="connsiteX86" fmla="*/ 12341180 w 13053818"/>
              <a:gd name="connsiteY86" fmla="*/ 1492359 h 2630635"/>
              <a:gd name="connsiteX87" fmla="*/ 12361207 w 13053818"/>
              <a:gd name="connsiteY87" fmla="*/ 1481144 h 2630635"/>
              <a:gd name="connsiteX88" fmla="*/ 12365212 w 13053818"/>
              <a:gd name="connsiteY88" fmla="*/ 1472332 h 2630635"/>
              <a:gd name="connsiteX89" fmla="*/ 12338777 w 13053818"/>
              <a:gd name="connsiteY89" fmla="*/ 1459516 h 2630635"/>
              <a:gd name="connsiteX90" fmla="*/ 12338777 w 13053818"/>
              <a:gd name="connsiteY90" fmla="*/ 1435484 h 2630635"/>
              <a:gd name="connsiteX91" fmla="*/ 12361207 w 13053818"/>
              <a:gd name="connsiteY91" fmla="*/ 1430678 h 2630635"/>
              <a:gd name="connsiteX92" fmla="*/ 12365212 w 13053818"/>
              <a:gd name="connsiteY92" fmla="*/ 1422667 h 2630635"/>
              <a:gd name="connsiteX93" fmla="*/ 12337976 w 13053818"/>
              <a:gd name="connsiteY93" fmla="*/ 1409850 h 2630635"/>
              <a:gd name="connsiteX94" fmla="*/ 12337976 w 13053818"/>
              <a:gd name="connsiteY94" fmla="*/ 1387421 h 2630635"/>
              <a:gd name="connsiteX95" fmla="*/ 12358803 w 13053818"/>
              <a:gd name="connsiteY95" fmla="*/ 1378609 h 2630635"/>
              <a:gd name="connsiteX96" fmla="*/ 12362808 w 13053818"/>
              <a:gd name="connsiteY96" fmla="*/ 1369798 h 2630635"/>
              <a:gd name="connsiteX97" fmla="*/ 12332369 w 13053818"/>
              <a:gd name="connsiteY97" fmla="*/ 1357782 h 2630635"/>
              <a:gd name="connsiteX98" fmla="*/ 12332369 w 13053818"/>
              <a:gd name="connsiteY98" fmla="*/ 1340960 h 2630635"/>
              <a:gd name="connsiteX99" fmla="*/ 12357201 w 13053818"/>
              <a:gd name="connsiteY99" fmla="*/ 1323337 h 2630635"/>
              <a:gd name="connsiteX100" fmla="*/ 12362808 w 13053818"/>
              <a:gd name="connsiteY100" fmla="*/ 1306515 h 2630635"/>
              <a:gd name="connsiteX101" fmla="*/ 12261075 w 13053818"/>
              <a:gd name="connsiteY101" fmla="*/ 1256049 h 2630635"/>
              <a:gd name="connsiteX102" fmla="*/ 12261075 w 13053818"/>
              <a:gd name="connsiteY102" fmla="*/ 1253645 h 2630635"/>
              <a:gd name="connsiteX103" fmla="*/ 12263478 w 13053818"/>
              <a:gd name="connsiteY103" fmla="*/ 1251242 h 2630635"/>
              <a:gd name="connsiteX104" fmla="*/ 12263478 w 13053818"/>
              <a:gd name="connsiteY104" fmla="*/ 1249640 h 2630635"/>
              <a:gd name="connsiteX105" fmla="*/ 12260274 w 13053818"/>
              <a:gd name="connsiteY105" fmla="*/ 1248038 h 2630635"/>
              <a:gd name="connsiteX106" fmla="*/ 12260274 w 13053818"/>
              <a:gd name="connsiteY106" fmla="*/ 1236022 h 2630635"/>
              <a:gd name="connsiteX107" fmla="*/ 12272290 w 13053818"/>
              <a:gd name="connsiteY107" fmla="*/ 1232818 h 2630635"/>
              <a:gd name="connsiteX108" fmla="*/ 12272290 w 13053818"/>
              <a:gd name="connsiteY108" fmla="*/ 1225609 h 2630635"/>
              <a:gd name="connsiteX109" fmla="*/ 12253065 w 13053818"/>
              <a:gd name="connsiteY109" fmla="*/ 1209588 h 2630635"/>
              <a:gd name="connsiteX110" fmla="*/ 12253065 w 13053818"/>
              <a:gd name="connsiteY110" fmla="*/ 1204781 h 2630635"/>
              <a:gd name="connsiteX111" fmla="*/ 12260274 w 13053818"/>
              <a:gd name="connsiteY111" fmla="*/ 1199975 h 2630635"/>
              <a:gd name="connsiteX112" fmla="*/ 12260274 w 13053818"/>
              <a:gd name="connsiteY112" fmla="*/ 1195970 h 2630635"/>
              <a:gd name="connsiteX113" fmla="*/ 12253065 w 13053818"/>
              <a:gd name="connsiteY113" fmla="*/ 1189561 h 2630635"/>
              <a:gd name="connsiteX114" fmla="*/ 12241850 w 13053818"/>
              <a:gd name="connsiteY114" fmla="*/ 1177545 h 2630635"/>
              <a:gd name="connsiteX115" fmla="*/ 12249059 w 13053818"/>
              <a:gd name="connsiteY115" fmla="*/ 1164729 h 2630635"/>
              <a:gd name="connsiteX116" fmla="*/ 12234640 w 13053818"/>
              <a:gd name="connsiteY116" fmla="*/ 1152713 h 2630635"/>
              <a:gd name="connsiteX117" fmla="*/ 12220222 w 13053818"/>
              <a:gd name="connsiteY117" fmla="*/ 1164729 h 2630635"/>
              <a:gd name="connsiteX118" fmla="*/ 12227430 w 13053818"/>
              <a:gd name="connsiteY118" fmla="*/ 1177545 h 2630635"/>
              <a:gd name="connsiteX119" fmla="*/ 12216217 w 13053818"/>
              <a:gd name="connsiteY119" fmla="*/ 1189561 h 2630635"/>
              <a:gd name="connsiteX120" fmla="*/ 12209007 w 13053818"/>
              <a:gd name="connsiteY120" fmla="*/ 1195970 h 2630635"/>
              <a:gd name="connsiteX121" fmla="*/ 12209007 w 13053818"/>
              <a:gd name="connsiteY121" fmla="*/ 1199975 h 2630635"/>
              <a:gd name="connsiteX122" fmla="*/ 12216217 w 13053818"/>
              <a:gd name="connsiteY122" fmla="*/ 1204781 h 2630635"/>
              <a:gd name="connsiteX123" fmla="*/ 12216217 w 13053818"/>
              <a:gd name="connsiteY123" fmla="*/ 1209588 h 2630635"/>
              <a:gd name="connsiteX124" fmla="*/ 12196190 w 13053818"/>
              <a:gd name="connsiteY124" fmla="*/ 1225609 h 2630635"/>
              <a:gd name="connsiteX125" fmla="*/ 12196190 w 13053818"/>
              <a:gd name="connsiteY125" fmla="*/ 1232017 h 2630635"/>
              <a:gd name="connsiteX126" fmla="*/ 12209007 w 13053818"/>
              <a:gd name="connsiteY126" fmla="*/ 1235221 h 2630635"/>
              <a:gd name="connsiteX127" fmla="*/ 12209007 w 13053818"/>
              <a:gd name="connsiteY127" fmla="*/ 1247237 h 2630635"/>
              <a:gd name="connsiteX128" fmla="*/ 12205802 w 13053818"/>
              <a:gd name="connsiteY128" fmla="*/ 1248839 h 2630635"/>
              <a:gd name="connsiteX129" fmla="*/ 12205802 w 13053818"/>
              <a:gd name="connsiteY129" fmla="*/ 1252043 h 2630635"/>
              <a:gd name="connsiteX130" fmla="*/ 12207404 w 13053818"/>
              <a:gd name="connsiteY130" fmla="*/ 1254446 h 2630635"/>
              <a:gd name="connsiteX131" fmla="*/ 12207404 w 13053818"/>
              <a:gd name="connsiteY131" fmla="*/ 1256850 h 2630635"/>
              <a:gd name="connsiteX132" fmla="*/ 12105671 w 13053818"/>
              <a:gd name="connsiteY132" fmla="*/ 1307316 h 2630635"/>
              <a:gd name="connsiteX133" fmla="*/ 12111278 w 13053818"/>
              <a:gd name="connsiteY133" fmla="*/ 1324138 h 2630635"/>
              <a:gd name="connsiteX134" fmla="*/ 12136111 w 13053818"/>
              <a:gd name="connsiteY134" fmla="*/ 1341761 h 2630635"/>
              <a:gd name="connsiteX135" fmla="*/ 12136111 w 13053818"/>
              <a:gd name="connsiteY135" fmla="*/ 1358583 h 2630635"/>
              <a:gd name="connsiteX136" fmla="*/ 12105671 w 13053818"/>
              <a:gd name="connsiteY136" fmla="*/ 1370599 h 2630635"/>
              <a:gd name="connsiteX137" fmla="*/ 12109676 w 13053818"/>
              <a:gd name="connsiteY137" fmla="*/ 1379410 h 2630635"/>
              <a:gd name="connsiteX138" fmla="*/ 12130503 w 13053818"/>
              <a:gd name="connsiteY138" fmla="*/ 1388222 h 2630635"/>
              <a:gd name="connsiteX139" fmla="*/ 12130503 w 13053818"/>
              <a:gd name="connsiteY139" fmla="*/ 1410651 h 2630635"/>
              <a:gd name="connsiteX140" fmla="*/ 12103268 w 13053818"/>
              <a:gd name="connsiteY140" fmla="*/ 1423468 h 2630635"/>
              <a:gd name="connsiteX141" fmla="*/ 12107273 w 13053818"/>
              <a:gd name="connsiteY141" fmla="*/ 1431479 h 2630635"/>
              <a:gd name="connsiteX142" fmla="*/ 12129703 w 13053818"/>
              <a:gd name="connsiteY142" fmla="*/ 1436285 h 2630635"/>
              <a:gd name="connsiteX143" fmla="*/ 12129703 w 13053818"/>
              <a:gd name="connsiteY143" fmla="*/ 1460317 h 2630635"/>
              <a:gd name="connsiteX144" fmla="*/ 12103268 w 13053818"/>
              <a:gd name="connsiteY144" fmla="*/ 1473133 h 2630635"/>
              <a:gd name="connsiteX145" fmla="*/ 12107273 w 13053818"/>
              <a:gd name="connsiteY145" fmla="*/ 1481945 h 2630635"/>
              <a:gd name="connsiteX146" fmla="*/ 12128101 w 13053818"/>
              <a:gd name="connsiteY146" fmla="*/ 1493160 h 2630635"/>
              <a:gd name="connsiteX147" fmla="*/ 12128902 w 13053818"/>
              <a:gd name="connsiteY147" fmla="*/ 1509181 h 2630635"/>
              <a:gd name="connsiteX148" fmla="*/ 12120891 w 13053818"/>
              <a:gd name="connsiteY148" fmla="*/ 1509181 h 2630635"/>
              <a:gd name="connsiteX149" fmla="*/ 12120891 w 13053818"/>
              <a:gd name="connsiteY149" fmla="*/ 1502772 h 2630635"/>
              <a:gd name="connsiteX150" fmla="*/ 12066419 w 13053818"/>
              <a:gd name="connsiteY150" fmla="*/ 1502772 h 2630635"/>
              <a:gd name="connsiteX151" fmla="*/ 12066419 w 13053818"/>
              <a:gd name="connsiteY151" fmla="*/ 1420264 h 2630635"/>
              <a:gd name="connsiteX152" fmla="*/ 12057608 w 13053818"/>
              <a:gd name="connsiteY152" fmla="*/ 1420264 h 2630635"/>
              <a:gd name="connsiteX153" fmla="*/ 12057608 w 13053818"/>
              <a:gd name="connsiteY153" fmla="*/ 1393829 h 2630635"/>
              <a:gd name="connsiteX154" fmla="*/ 12048797 w 13053818"/>
              <a:gd name="connsiteY154" fmla="*/ 1393829 h 2630635"/>
              <a:gd name="connsiteX155" fmla="*/ 12048797 w 13053818"/>
              <a:gd name="connsiteY155" fmla="*/ 1399437 h 2630635"/>
              <a:gd name="connsiteX156" fmla="*/ 12043189 w 13053818"/>
              <a:gd name="connsiteY156" fmla="*/ 1399437 h 2630635"/>
              <a:gd name="connsiteX157" fmla="*/ 12043189 w 13053818"/>
              <a:gd name="connsiteY157" fmla="*/ 1388222 h 2630635"/>
              <a:gd name="connsiteX158" fmla="*/ 12052802 w 13053818"/>
              <a:gd name="connsiteY158" fmla="*/ 1377808 h 2630635"/>
              <a:gd name="connsiteX159" fmla="*/ 12060812 w 13053818"/>
              <a:gd name="connsiteY159" fmla="*/ 1360185 h 2630635"/>
              <a:gd name="connsiteX160" fmla="*/ 12038383 w 13053818"/>
              <a:gd name="connsiteY160" fmla="*/ 1360185 h 2630635"/>
              <a:gd name="connsiteX161" fmla="*/ 12038383 w 13053818"/>
              <a:gd name="connsiteY161" fmla="*/ 1352976 h 2630635"/>
              <a:gd name="connsiteX162" fmla="*/ 11987115 w 13053818"/>
              <a:gd name="connsiteY162" fmla="*/ 1352976 h 2630635"/>
              <a:gd name="connsiteX163" fmla="*/ 11987115 w 13053818"/>
              <a:gd name="connsiteY163" fmla="*/ 1357782 h 2630635"/>
              <a:gd name="connsiteX164" fmla="*/ 11970293 w 13053818"/>
              <a:gd name="connsiteY164" fmla="*/ 1357782 h 2630635"/>
              <a:gd name="connsiteX165" fmla="*/ 11970293 w 13053818"/>
              <a:gd name="connsiteY165" fmla="*/ 1320133 h 2630635"/>
              <a:gd name="connsiteX166" fmla="*/ 11923031 w 13053818"/>
              <a:gd name="connsiteY166" fmla="*/ 1320133 h 2630635"/>
              <a:gd name="connsiteX167" fmla="*/ 11923031 w 13053818"/>
              <a:gd name="connsiteY167" fmla="*/ 1324138 h 2630635"/>
              <a:gd name="connsiteX168" fmla="*/ 11918225 w 13053818"/>
              <a:gd name="connsiteY168" fmla="*/ 1324138 h 2630635"/>
              <a:gd name="connsiteX169" fmla="*/ 11918225 w 13053818"/>
              <a:gd name="connsiteY169" fmla="*/ 1356180 h 2630635"/>
              <a:gd name="connsiteX170" fmla="*/ 11914220 w 13053818"/>
              <a:gd name="connsiteY170" fmla="*/ 1356180 h 2630635"/>
              <a:gd name="connsiteX171" fmla="*/ 11914220 w 13053818"/>
              <a:gd name="connsiteY171" fmla="*/ 1225609 h 2630635"/>
              <a:gd name="connsiteX172" fmla="*/ 11889387 w 13053818"/>
              <a:gd name="connsiteY172" fmla="*/ 1225609 h 2630635"/>
              <a:gd name="connsiteX173" fmla="*/ 11889387 w 13053818"/>
              <a:gd name="connsiteY173" fmla="*/ 1195970 h 2630635"/>
              <a:gd name="connsiteX174" fmla="*/ 11884581 w 13053818"/>
              <a:gd name="connsiteY174" fmla="*/ 1195970 h 2630635"/>
              <a:gd name="connsiteX175" fmla="*/ 11884581 w 13053818"/>
              <a:gd name="connsiteY175" fmla="*/ 1199174 h 2630635"/>
              <a:gd name="connsiteX176" fmla="*/ 11865356 w 13053818"/>
              <a:gd name="connsiteY176" fmla="*/ 1199174 h 2630635"/>
              <a:gd name="connsiteX177" fmla="*/ 11820497 w 13053818"/>
              <a:gd name="connsiteY177" fmla="*/ 1147907 h 2630635"/>
              <a:gd name="connsiteX178" fmla="*/ 11820497 w 13053818"/>
              <a:gd name="connsiteY178" fmla="*/ 1067000 h 2630635"/>
              <a:gd name="connsiteX179" fmla="*/ 11815691 w 13053818"/>
              <a:gd name="connsiteY179" fmla="*/ 1067000 h 2630635"/>
              <a:gd name="connsiteX180" fmla="*/ 11815691 w 13053818"/>
              <a:gd name="connsiteY180" fmla="*/ 1145503 h 2630635"/>
              <a:gd name="connsiteX181" fmla="*/ 11778842 w 13053818"/>
              <a:gd name="connsiteY181" fmla="*/ 1103849 h 2630635"/>
              <a:gd name="connsiteX182" fmla="*/ 11778842 w 13053818"/>
              <a:gd name="connsiteY182" fmla="*/ 1095838 h 2630635"/>
              <a:gd name="connsiteX183" fmla="*/ 11773235 w 13053818"/>
              <a:gd name="connsiteY183" fmla="*/ 1095838 h 2630635"/>
              <a:gd name="connsiteX184" fmla="*/ 11773235 w 13053818"/>
              <a:gd name="connsiteY184" fmla="*/ 1120671 h 2630635"/>
              <a:gd name="connsiteX185" fmla="*/ 11725172 w 13053818"/>
              <a:gd name="connsiteY185" fmla="*/ 1203179 h 2630635"/>
              <a:gd name="connsiteX186" fmla="*/ 11725172 w 13053818"/>
              <a:gd name="connsiteY186" fmla="*/ 1041367 h 2630635"/>
              <a:gd name="connsiteX187" fmla="*/ 11721166 w 13053818"/>
              <a:gd name="connsiteY187" fmla="*/ 1041367 h 2630635"/>
              <a:gd name="connsiteX188" fmla="*/ 11721166 w 13053818"/>
              <a:gd name="connsiteY188" fmla="*/ 1221603 h 2630635"/>
              <a:gd name="connsiteX189" fmla="*/ 11713957 w 13053818"/>
              <a:gd name="connsiteY189" fmla="*/ 1221603 h 2630635"/>
              <a:gd name="connsiteX190" fmla="*/ 11713957 w 13053818"/>
              <a:gd name="connsiteY190" fmla="*/ 1210389 h 2630635"/>
              <a:gd name="connsiteX191" fmla="*/ 11706747 w 13053818"/>
              <a:gd name="connsiteY191" fmla="*/ 1210389 h 2630635"/>
              <a:gd name="connsiteX192" fmla="*/ 11706747 w 13053818"/>
              <a:gd name="connsiteY192" fmla="*/ 1220001 h 2630635"/>
              <a:gd name="connsiteX193" fmla="*/ 11700339 w 13053818"/>
              <a:gd name="connsiteY193" fmla="*/ 1220001 h 2630635"/>
              <a:gd name="connsiteX194" fmla="*/ 11700339 w 13053818"/>
              <a:gd name="connsiteY194" fmla="*/ 1208786 h 2630635"/>
              <a:gd name="connsiteX195" fmla="*/ 11694731 w 13053818"/>
              <a:gd name="connsiteY195" fmla="*/ 1208786 h 2630635"/>
              <a:gd name="connsiteX196" fmla="*/ 11694731 w 13053818"/>
              <a:gd name="connsiteY196" fmla="*/ 1242431 h 2630635"/>
              <a:gd name="connsiteX197" fmla="*/ 11681114 w 13053818"/>
              <a:gd name="connsiteY197" fmla="*/ 1242431 h 2630635"/>
              <a:gd name="connsiteX198" fmla="*/ 11681114 w 13053818"/>
              <a:gd name="connsiteY198" fmla="*/ 1353777 h 2630635"/>
              <a:gd name="connsiteX199" fmla="*/ 11676308 w 13053818"/>
              <a:gd name="connsiteY199" fmla="*/ 1353777 h 2630635"/>
              <a:gd name="connsiteX200" fmla="*/ 11676308 w 13053818"/>
              <a:gd name="connsiteY200" fmla="*/ 1358583 h 2630635"/>
              <a:gd name="connsiteX201" fmla="*/ 11680313 w 13053818"/>
              <a:gd name="connsiteY201" fmla="*/ 1358583 h 2630635"/>
              <a:gd name="connsiteX202" fmla="*/ 11680313 w 13053818"/>
              <a:gd name="connsiteY202" fmla="*/ 1368997 h 2630635"/>
              <a:gd name="connsiteX203" fmla="*/ 11649873 w 13053818"/>
              <a:gd name="connsiteY203" fmla="*/ 1368997 h 2630635"/>
              <a:gd name="connsiteX204" fmla="*/ 11649873 w 13053818"/>
              <a:gd name="connsiteY204" fmla="*/ 1364190 h 2630635"/>
              <a:gd name="connsiteX205" fmla="*/ 11641862 w 13053818"/>
              <a:gd name="connsiteY205" fmla="*/ 1364190 h 2630635"/>
              <a:gd name="connsiteX206" fmla="*/ 11641862 w 13053818"/>
              <a:gd name="connsiteY206" fmla="*/ 1370599 h 2630635"/>
              <a:gd name="connsiteX207" fmla="*/ 11616229 w 13053818"/>
              <a:gd name="connsiteY207" fmla="*/ 1370599 h 2630635"/>
              <a:gd name="connsiteX208" fmla="*/ 11616229 w 13053818"/>
              <a:gd name="connsiteY208" fmla="*/ 1405845 h 2630635"/>
              <a:gd name="connsiteX209" fmla="*/ 11602610 w 13053818"/>
              <a:gd name="connsiteY209" fmla="*/ 1405845 h 2630635"/>
              <a:gd name="connsiteX210" fmla="*/ 11602610 w 13053818"/>
              <a:gd name="connsiteY210" fmla="*/ 1397835 h 2630635"/>
              <a:gd name="connsiteX211" fmla="*/ 11561757 w 13053818"/>
              <a:gd name="connsiteY211" fmla="*/ 1397835 h 2630635"/>
              <a:gd name="connsiteX212" fmla="*/ 11561757 w 13053818"/>
              <a:gd name="connsiteY212" fmla="*/ 1323337 h 2630635"/>
              <a:gd name="connsiteX213" fmla="*/ 11549741 w 13053818"/>
              <a:gd name="connsiteY213" fmla="*/ 1323337 h 2630635"/>
              <a:gd name="connsiteX214" fmla="*/ 11549741 w 13053818"/>
              <a:gd name="connsiteY214" fmla="*/ 1345766 h 2630635"/>
              <a:gd name="connsiteX215" fmla="*/ 11536124 w 13053818"/>
              <a:gd name="connsiteY215" fmla="*/ 1345766 h 2630635"/>
              <a:gd name="connsiteX216" fmla="*/ 11536124 w 13053818"/>
              <a:gd name="connsiteY216" fmla="*/ 1337756 h 2630635"/>
              <a:gd name="connsiteX217" fmla="*/ 11528113 w 13053818"/>
              <a:gd name="connsiteY217" fmla="*/ 1337756 h 2630635"/>
              <a:gd name="connsiteX218" fmla="*/ 11528113 w 13053818"/>
              <a:gd name="connsiteY218" fmla="*/ 1344965 h 2630635"/>
              <a:gd name="connsiteX219" fmla="*/ 11504883 w 13053818"/>
              <a:gd name="connsiteY219" fmla="*/ 1344965 h 2630635"/>
              <a:gd name="connsiteX220" fmla="*/ 11504883 w 13053818"/>
              <a:gd name="connsiteY220" fmla="*/ 1018937 h 2630635"/>
              <a:gd name="connsiteX221" fmla="*/ 11496872 w 13053818"/>
              <a:gd name="connsiteY221" fmla="*/ 1018937 h 2630635"/>
              <a:gd name="connsiteX222" fmla="*/ 11496872 w 13053818"/>
              <a:gd name="connsiteY222" fmla="*/ 1099844 h 2630635"/>
              <a:gd name="connsiteX223" fmla="*/ 11435192 w 13053818"/>
              <a:gd name="connsiteY223" fmla="*/ 1099844 h 2630635"/>
              <a:gd name="connsiteX224" fmla="*/ 11435192 w 13053818"/>
              <a:gd name="connsiteY224" fmla="*/ 1018937 h 2630635"/>
              <a:gd name="connsiteX225" fmla="*/ 11429584 w 13053818"/>
              <a:gd name="connsiteY225" fmla="*/ 1018937 h 2630635"/>
              <a:gd name="connsiteX226" fmla="*/ 11429584 w 13053818"/>
              <a:gd name="connsiteY226" fmla="*/ 1083021 h 2630635"/>
              <a:gd name="connsiteX227" fmla="*/ 11408756 w 13053818"/>
              <a:gd name="connsiteY227" fmla="*/ 1083021 h 2630635"/>
              <a:gd name="connsiteX228" fmla="*/ 11408756 w 13053818"/>
              <a:gd name="connsiteY228" fmla="*/ 1099844 h 2630635"/>
              <a:gd name="connsiteX229" fmla="*/ 11339866 w 13053818"/>
              <a:gd name="connsiteY229" fmla="*/ 1099844 h 2630635"/>
              <a:gd name="connsiteX230" fmla="*/ 11339866 w 13053818"/>
              <a:gd name="connsiteY230" fmla="*/ 1062995 h 2630635"/>
              <a:gd name="connsiteX231" fmla="*/ 11260562 w 13053818"/>
              <a:gd name="connsiteY231" fmla="*/ 1062995 h 2630635"/>
              <a:gd name="connsiteX232" fmla="*/ 11260562 w 13053818"/>
              <a:gd name="connsiteY232" fmla="*/ 1054985 h 2630635"/>
              <a:gd name="connsiteX233" fmla="*/ 11237331 w 13053818"/>
              <a:gd name="connsiteY233" fmla="*/ 1054985 h 2630635"/>
              <a:gd name="connsiteX234" fmla="*/ 11220509 w 13053818"/>
              <a:gd name="connsiteY234" fmla="*/ 1067000 h 2630635"/>
              <a:gd name="connsiteX235" fmla="*/ 11205289 w 13053818"/>
              <a:gd name="connsiteY235" fmla="*/ 1067000 h 2630635"/>
              <a:gd name="connsiteX236" fmla="*/ 11205289 w 13053818"/>
              <a:gd name="connsiteY236" fmla="*/ 1056587 h 2630635"/>
              <a:gd name="connsiteX237" fmla="*/ 11150017 w 13053818"/>
              <a:gd name="connsiteY237" fmla="*/ 1056587 h 2630635"/>
              <a:gd name="connsiteX238" fmla="*/ 11150017 w 13053818"/>
              <a:gd name="connsiteY238" fmla="*/ 1062995 h 2630635"/>
              <a:gd name="connsiteX239" fmla="*/ 11136399 w 13053818"/>
              <a:gd name="connsiteY239" fmla="*/ 1062995 h 2630635"/>
              <a:gd name="connsiteX240" fmla="*/ 11136399 w 13053818"/>
              <a:gd name="connsiteY240" fmla="*/ 1054985 h 2630635"/>
              <a:gd name="connsiteX241" fmla="*/ 11054692 w 13053818"/>
              <a:gd name="connsiteY241" fmla="*/ 1054985 h 2630635"/>
              <a:gd name="connsiteX242" fmla="*/ 11033063 w 13053818"/>
              <a:gd name="connsiteY242" fmla="*/ 1071006 h 2630635"/>
              <a:gd name="connsiteX243" fmla="*/ 10942545 w 13053818"/>
              <a:gd name="connsiteY243" fmla="*/ 1071006 h 2630635"/>
              <a:gd name="connsiteX244" fmla="*/ 10942545 w 13053818"/>
              <a:gd name="connsiteY244" fmla="*/ 1085425 h 2630635"/>
              <a:gd name="connsiteX245" fmla="*/ 10886471 w 13053818"/>
              <a:gd name="connsiteY245" fmla="*/ 1085425 h 2630635"/>
              <a:gd name="connsiteX246" fmla="*/ 10886471 w 13053818"/>
              <a:gd name="connsiteY246" fmla="*/ 1018937 h 2630635"/>
              <a:gd name="connsiteX247" fmla="*/ 10880864 w 13053818"/>
              <a:gd name="connsiteY247" fmla="*/ 1018937 h 2630635"/>
              <a:gd name="connsiteX248" fmla="*/ 10880864 w 13053818"/>
              <a:gd name="connsiteY248" fmla="*/ 1077414 h 2630635"/>
              <a:gd name="connsiteX249" fmla="*/ 10864842 w 13053818"/>
              <a:gd name="connsiteY249" fmla="*/ 1077414 h 2630635"/>
              <a:gd name="connsiteX250" fmla="*/ 10864842 w 13053818"/>
              <a:gd name="connsiteY250" fmla="*/ 1103849 h 2630635"/>
              <a:gd name="connsiteX251" fmla="*/ 10841612 w 13053818"/>
              <a:gd name="connsiteY251" fmla="*/ 1103849 h 2630635"/>
              <a:gd name="connsiteX252" fmla="*/ 10841612 w 13053818"/>
              <a:gd name="connsiteY252" fmla="*/ 1133488 h 2630635"/>
              <a:gd name="connsiteX253" fmla="*/ 10810372 w 13053818"/>
              <a:gd name="connsiteY253" fmla="*/ 1133488 h 2630635"/>
              <a:gd name="connsiteX254" fmla="*/ 10810372 w 13053818"/>
              <a:gd name="connsiteY254" fmla="*/ 1125477 h 2630635"/>
              <a:gd name="connsiteX255" fmla="*/ 10787141 w 13053818"/>
              <a:gd name="connsiteY255" fmla="*/ 1125477 h 2630635"/>
              <a:gd name="connsiteX256" fmla="*/ 10787141 w 13053818"/>
              <a:gd name="connsiteY256" fmla="*/ 1147907 h 2630635"/>
              <a:gd name="connsiteX257" fmla="*/ 10767915 w 13053818"/>
              <a:gd name="connsiteY257" fmla="*/ 1166331 h 2630635"/>
              <a:gd name="connsiteX258" fmla="*/ 10767915 w 13053818"/>
              <a:gd name="connsiteY258" fmla="*/ 1339358 h 2630635"/>
              <a:gd name="connsiteX259" fmla="*/ 10760706 w 13053818"/>
              <a:gd name="connsiteY259" fmla="*/ 1347368 h 2630635"/>
              <a:gd name="connsiteX260" fmla="*/ 10760706 w 13053818"/>
              <a:gd name="connsiteY260" fmla="*/ 1377808 h 2630635"/>
              <a:gd name="connsiteX261" fmla="*/ 10753496 w 13053818"/>
              <a:gd name="connsiteY261" fmla="*/ 1377808 h 2630635"/>
              <a:gd name="connsiteX262" fmla="*/ 10753496 w 13053818"/>
              <a:gd name="connsiteY262" fmla="*/ 1385819 h 2630635"/>
              <a:gd name="connsiteX263" fmla="*/ 10731067 w 13053818"/>
              <a:gd name="connsiteY263" fmla="*/ 1385819 h 2630635"/>
              <a:gd name="connsiteX264" fmla="*/ 10731067 w 13053818"/>
              <a:gd name="connsiteY264" fmla="*/ 785831 h 2630635"/>
              <a:gd name="connsiteX265" fmla="*/ 10695020 w 13053818"/>
              <a:gd name="connsiteY265" fmla="*/ 785831 h 2630635"/>
              <a:gd name="connsiteX266" fmla="*/ 10695020 w 13053818"/>
              <a:gd name="connsiteY266" fmla="*/ 777020 h 2630635"/>
              <a:gd name="connsiteX267" fmla="*/ 10680601 w 13053818"/>
              <a:gd name="connsiteY267" fmla="*/ 777020 h 2630635"/>
              <a:gd name="connsiteX268" fmla="*/ 10680601 w 13053818"/>
              <a:gd name="connsiteY268" fmla="*/ 785030 h 2630635"/>
              <a:gd name="connsiteX269" fmla="*/ 10646156 w 13053818"/>
              <a:gd name="connsiteY269" fmla="*/ 785030 h 2630635"/>
              <a:gd name="connsiteX270" fmla="*/ 10646156 w 13053818"/>
              <a:gd name="connsiteY270" fmla="*/ 563940 h 2630635"/>
              <a:gd name="connsiteX271" fmla="*/ 10595689 w 13053818"/>
              <a:gd name="connsiteY271" fmla="*/ 563940 h 2630635"/>
              <a:gd name="connsiteX272" fmla="*/ 10595689 w 13053818"/>
              <a:gd name="connsiteY272" fmla="*/ 504662 h 2630635"/>
              <a:gd name="connsiteX273" fmla="*/ 10588480 w 13053818"/>
              <a:gd name="connsiteY273" fmla="*/ 504662 h 2630635"/>
              <a:gd name="connsiteX274" fmla="*/ 10588480 w 13053818"/>
              <a:gd name="connsiteY274" fmla="*/ 541511 h 2630635"/>
              <a:gd name="connsiteX275" fmla="*/ 10547626 w 13053818"/>
              <a:gd name="connsiteY275" fmla="*/ 541511 h 2630635"/>
              <a:gd name="connsiteX276" fmla="*/ 10547626 w 13053818"/>
              <a:gd name="connsiteY276" fmla="*/ 528694 h 2630635"/>
              <a:gd name="connsiteX277" fmla="*/ 10542019 w 13053818"/>
              <a:gd name="connsiteY277" fmla="*/ 528694 h 2630635"/>
              <a:gd name="connsiteX278" fmla="*/ 10542019 w 13053818"/>
              <a:gd name="connsiteY278" fmla="*/ 539108 h 2630635"/>
              <a:gd name="connsiteX279" fmla="*/ 10453904 w 13053818"/>
              <a:gd name="connsiteY279" fmla="*/ 539108 h 2630635"/>
              <a:gd name="connsiteX280" fmla="*/ 10453904 w 13053818"/>
              <a:gd name="connsiteY280" fmla="*/ 504662 h 2630635"/>
              <a:gd name="connsiteX281" fmla="*/ 10448296 w 13053818"/>
              <a:gd name="connsiteY281" fmla="*/ 504662 h 2630635"/>
              <a:gd name="connsiteX282" fmla="*/ 10448296 w 13053818"/>
              <a:gd name="connsiteY282" fmla="*/ 552725 h 2630635"/>
              <a:gd name="connsiteX283" fmla="*/ 10435479 w 13053818"/>
              <a:gd name="connsiteY283" fmla="*/ 552725 h 2630635"/>
              <a:gd name="connsiteX284" fmla="*/ 10435479 w 13053818"/>
              <a:gd name="connsiteY284" fmla="*/ 546317 h 2630635"/>
              <a:gd name="connsiteX285" fmla="*/ 10425867 w 13053818"/>
              <a:gd name="connsiteY285" fmla="*/ 546317 h 2630635"/>
              <a:gd name="connsiteX286" fmla="*/ 10425867 w 13053818"/>
              <a:gd name="connsiteY286" fmla="*/ 573553 h 2630635"/>
              <a:gd name="connsiteX287" fmla="*/ 10377804 w 13053818"/>
              <a:gd name="connsiteY287" fmla="*/ 573553 h 2630635"/>
              <a:gd name="connsiteX288" fmla="*/ 10360981 w 13053818"/>
              <a:gd name="connsiteY288" fmla="*/ 585569 h 2630635"/>
              <a:gd name="connsiteX289" fmla="*/ 10360981 w 13053818"/>
              <a:gd name="connsiteY289" fmla="*/ 863533 h 2630635"/>
              <a:gd name="connsiteX290" fmla="*/ 10364185 w 13053818"/>
              <a:gd name="connsiteY290" fmla="*/ 863533 h 2630635"/>
              <a:gd name="connsiteX291" fmla="*/ 10364185 w 13053818"/>
              <a:gd name="connsiteY291" fmla="*/ 877952 h 2630635"/>
              <a:gd name="connsiteX292" fmla="*/ 10360981 w 13053818"/>
              <a:gd name="connsiteY292" fmla="*/ 877952 h 2630635"/>
              <a:gd name="connsiteX293" fmla="*/ 10360981 w 13053818"/>
              <a:gd name="connsiteY293" fmla="*/ 1441091 h 2630635"/>
              <a:gd name="connsiteX294" fmla="*/ 10351369 w 13053818"/>
              <a:gd name="connsiteY294" fmla="*/ 1451505 h 2630635"/>
              <a:gd name="connsiteX295" fmla="*/ 10351369 w 13053818"/>
              <a:gd name="connsiteY295" fmla="*/ 1466725 h 2630635"/>
              <a:gd name="connsiteX296" fmla="*/ 10300101 w 13053818"/>
              <a:gd name="connsiteY296" fmla="*/ 1466725 h 2630635"/>
              <a:gd name="connsiteX297" fmla="*/ 10300101 w 13053818"/>
              <a:gd name="connsiteY297" fmla="*/ 1484348 h 2630635"/>
              <a:gd name="connsiteX298" fmla="*/ 10306510 w 13053818"/>
              <a:gd name="connsiteY298" fmla="*/ 1484348 h 2630635"/>
              <a:gd name="connsiteX299" fmla="*/ 10306510 w 13053818"/>
              <a:gd name="connsiteY299" fmla="*/ 1509181 h 2630635"/>
              <a:gd name="connsiteX300" fmla="*/ 10245630 w 13053818"/>
              <a:gd name="connsiteY300" fmla="*/ 1509181 h 2630635"/>
              <a:gd name="connsiteX301" fmla="*/ 10245630 w 13053818"/>
              <a:gd name="connsiteY301" fmla="*/ 1414657 h 2630635"/>
              <a:gd name="connsiteX302" fmla="*/ 10207180 w 13053818"/>
              <a:gd name="connsiteY302" fmla="*/ 1414657 h 2630635"/>
              <a:gd name="connsiteX303" fmla="*/ 10206379 w 13053818"/>
              <a:gd name="connsiteY303" fmla="*/ 1256850 h 2630635"/>
              <a:gd name="connsiteX304" fmla="*/ 10137489 w 13053818"/>
              <a:gd name="connsiteY304" fmla="*/ 732962 h 2630635"/>
              <a:gd name="connsiteX305" fmla="*/ 9978079 w 13053818"/>
              <a:gd name="connsiteY305" fmla="*/ 485437 h 2630635"/>
              <a:gd name="connsiteX306" fmla="*/ 9818670 w 13053818"/>
              <a:gd name="connsiteY306" fmla="*/ 732962 h 2630635"/>
              <a:gd name="connsiteX307" fmla="*/ 9751381 w 13053818"/>
              <a:gd name="connsiteY307" fmla="*/ 1205582 h 2630635"/>
              <a:gd name="connsiteX308" fmla="*/ 9703318 w 13053818"/>
              <a:gd name="connsiteY308" fmla="*/ 1205582 h 2630635"/>
              <a:gd name="connsiteX309" fmla="*/ 9703318 w 13053818"/>
              <a:gd name="connsiteY309" fmla="*/ 1191163 h 2630635"/>
              <a:gd name="connsiteX310" fmla="*/ 9682491 w 13053818"/>
              <a:gd name="connsiteY310" fmla="*/ 1191163 h 2630635"/>
              <a:gd name="connsiteX311" fmla="*/ 9682491 w 13053818"/>
              <a:gd name="connsiteY311" fmla="*/ 1202378 h 2630635"/>
              <a:gd name="connsiteX312" fmla="*/ 9667271 w 13053818"/>
              <a:gd name="connsiteY312" fmla="*/ 1202378 h 2630635"/>
              <a:gd name="connsiteX313" fmla="*/ 9667271 w 13053818"/>
              <a:gd name="connsiteY313" fmla="*/ 1199174 h 2630635"/>
              <a:gd name="connsiteX314" fmla="*/ 9653653 w 13053818"/>
              <a:gd name="connsiteY314" fmla="*/ 1199174 h 2630635"/>
              <a:gd name="connsiteX315" fmla="*/ 9653653 w 13053818"/>
              <a:gd name="connsiteY315" fmla="*/ 1210389 h 2630635"/>
              <a:gd name="connsiteX316" fmla="*/ 9592774 w 13053818"/>
              <a:gd name="connsiteY316" fmla="*/ 1210389 h 2630635"/>
              <a:gd name="connsiteX317" fmla="*/ 9592774 w 13053818"/>
              <a:gd name="connsiteY317" fmla="*/ 1238425 h 2630635"/>
              <a:gd name="connsiteX318" fmla="*/ 9557527 w 13053818"/>
              <a:gd name="connsiteY318" fmla="*/ 1238425 h 2630635"/>
              <a:gd name="connsiteX319" fmla="*/ 9557527 w 13053818"/>
              <a:gd name="connsiteY319" fmla="*/ 1372201 h 2630635"/>
              <a:gd name="connsiteX320" fmla="*/ 9544711 w 13053818"/>
              <a:gd name="connsiteY320" fmla="*/ 1372201 h 2630635"/>
              <a:gd name="connsiteX321" fmla="*/ 9544711 w 13053818"/>
              <a:gd name="connsiteY321" fmla="*/ 1423468 h 2630635"/>
              <a:gd name="connsiteX322" fmla="*/ 9522281 w 13053818"/>
              <a:gd name="connsiteY322" fmla="*/ 1423468 h 2630635"/>
              <a:gd name="connsiteX323" fmla="*/ 9522281 w 13053818"/>
              <a:gd name="connsiteY323" fmla="*/ 1306515 h 2630635"/>
              <a:gd name="connsiteX324" fmla="*/ 9514270 w 13053818"/>
              <a:gd name="connsiteY324" fmla="*/ 1306515 h 2630635"/>
              <a:gd name="connsiteX325" fmla="*/ 9514270 w 13053818"/>
              <a:gd name="connsiteY325" fmla="*/ 1335353 h 2630635"/>
              <a:gd name="connsiteX326" fmla="*/ 9475819 w 13053818"/>
              <a:gd name="connsiteY326" fmla="*/ 1335353 h 2630635"/>
              <a:gd name="connsiteX327" fmla="*/ 9475819 w 13053818"/>
              <a:gd name="connsiteY327" fmla="*/ 1223205 h 2630635"/>
              <a:gd name="connsiteX328" fmla="*/ 9432563 w 13053818"/>
              <a:gd name="connsiteY328" fmla="*/ 1223205 h 2630635"/>
              <a:gd name="connsiteX329" fmla="*/ 9432563 w 13053818"/>
              <a:gd name="connsiteY329" fmla="*/ 1204781 h 2630635"/>
              <a:gd name="connsiteX330" fmla="*/ 9364474 w 13053818"/>
              <a:gd name="connsiteY330" fmla="*/ 1204781 h 2630635"/>
              <a:gd name="connsiteX331" fmla="*/ 9364474 w 13053818"/>
              <a:gd name="connsiteY331" fmla="*/ 1155917 h 2630635"/>
              <a:gd name="connsiteX332" fmla="*/ 9352458 w 13053818"/>
              <a:gd name="connsiteY332" fmla="*/ 1155917 h 2630635"/>
              <a:gd name="connsiteX333" fmla="*/ 9352458 w 13053818"/>
              <a:gd name="connsiteY333" fmla="*/ 1201577 h 2630635"/>
              <a:gd name="connsiteX334" fmla="*/ 9338039 w 13053818"/>
              <a:gd name="connsiteY334" fmla="*/ 1201577 h 2630635"/>
              <a:gd name="connsiteX335" fmla="*/ 9338039 w 13053818"/>
              <a:gd name="connsiteY335" fmla="*/ 1215996 h 2630635"/>
              <a:gd name="connsiteX336" fmla="*/ 9325222 w 13053818"/>
              <a:gd name="connsiteY336" fmla="*/ 1215996 h 2630635"/>
              <a:gd name="connsiteX337" fmla="*/ 9325222 w 13053818"/>
              <a:gd name="connsiteY337" fmla="*/ 1244033 h 2630635"/>
              <a:gd name="connsiteX338" fmla="*/ 9282766 w 13053818"/>
              <a:gd name="connsiteY338" fmla="*/ 1244033 h 2630635"/>
              <a:gd name="connsiteX339" fmla="*/ 9282766 w 13053818"/>
              <a:gd name="connsiteY339" fmla="*/ 1393028 h 2630635"/>
              <a:gd name="connsiteX340" fmla="*/ 9248322 w 13053818"/>
              <a:gd name="connsiteY340" fmla="*/ 1393028 h 2630635"/>
              <a:gd name="connsiteX341" fmla="*/ 9248322 w 13053818"/>
              <a:gd name="connsiteY341" fmla="*/ 672082 h 2630635"/>
              <a:gd name="connsiteX342" fmla="*/ 9195451 w 13053818"/>
              <a:gd name="connsiteY342" fmla="*/ 672082 h 2630635"/>
              <a:gd name="connsiteX343" fmla="*/ 9195451 w 13053818"/>
              <a:gd name="connsiteY343" fmla="*/ 647250 h 2630635"/>
              <a:gd name="connsiteX344" fmla="*/ 9201059 w 13053818"/>
              <a:gd name="connsiteY344" fmla="*/ 647250 h 2630635"/>
              <a:gd name="connsiteX345" fmla="*/ 9201059 w 13053818"/>
              <a:gd name="connsiteY345" fmla="*/ 292384 h 2630635"/>
              <a:gd name="connsiteX346" fmla="*/ 9191446 w 13053818"/>
              <a:gd name="connsiteY346" fmla="*/ 292384 h 2630635"/>
              <a:gd name="connsiteX347" fmla="*/ 9191446 w 13053818"/>
              <a:gd name="connsiteY347" fmla="*/ 284373 h 2630635"/>
              <a:gd name="connsiteX348" fmla="*/ 9164211 w 13053818"/>
              <a:gd name="connsiteY348" fmla="*/ 284373 h 2630635"/>
              <a:gd name="connsiteX349" fmla="*/ 9164211 w 13053818"/>
              <a:gd name="connsiteY349" fmla="*/ 289981 h 2630635"/>
              <a:gd name="connsiteX350" fmla="*/ 8940718 w 13053818"/>
              <a:gd name="connsiteY350" fmla="*/ 289981 h 2630635"/>
              <a:gd name="connsiteX351" fmla="*/ 8940718 w 13053818"/>
              <a:gd name="connsiteY351" fmla="*/ 297991 h 2630635"/>
              <a:gd name="connsiteX352" fmla="*/ 8891854 w 13053818"/>
              <a:gd name="connsiteY352" fmla="*/ 297991 h 2630635"/>
              <a:gd name="connsiteX353" fmla="*/ 8891854 w 13053818"/>
              <a:gd name="connsiteY353" fmla="*/ 285174 h 2630635"/>
              <a:gd name="connsiteX354" fmla="*/ 8874230 w 13053818"/>
              <a:gd name="connsiteY354" fmla="*/ 285174 h 2630635"/>
              <a:gd name="connsiteX355" fmla="*/ 8874230 w 13053818"/>
              <a:gd name="connsiteY355" fmla="*/ 1401039 h 2630635"/>
              <a:gd name="connsiteX356" fmla="*/ 8817356 w 13053818"/>
              <a:gd name="connsiteY356" fmla="*/ 1401039 h 2630635"/>
              <a:gd name="connsiteX357" fmla="*/ 8817356 w 13053818"/>
              <a:gd name="connsiteY357" fmla="*/ 1415458 h 2630635"/>
              <a:gd name="connsiteX358" fmla="*/ 8802136 w 13053818"/>
              <a:gd name="connsiteY358" fmla="*/ 1415458 h 2630635"/>
              <a:gd name="connsiteX359" fmla="*/ 8802136 w 13053818"/>
              <a:gd name="connsiteY359" fmla="*/ 1409049 h 2630635"/>
              <a:gd name="connsiteX360" fmla="*/ 8746062 w 13053818"/>
              <a:gd name="connsiteY360" fmla="*/ 1409049 h 2630635"/>
              <a:gd name="connsiteX361" fmla="*/ 8746062 w 13053818"/>
              <a:gd name="connsiteY361" fmla="*/ 1354578 h 2630635"/>
              <a:gd name="connsiteX362" fmla="*/ 8739654 w 13053818"/>
              <a:gd name="connsiteY362" fmla="*/ 1354578 h 2630635"/>
              <a:gd name="connsiteX363" fmla="*/ 8739654 w 13053818"/>
              <a:gd name="connsiteY363" fmla="*/ 1438688 h 2630635"/>
              <a:gd name="connsiteX364" fmla="*/ 8678774 w 13053818"/>
              <a:gd name="connsiteY364" fmla="*/ 1438688 h 2630635"/>
              <a:gd name="connsiteX365" fmla="*/ 8678774 w 13053818"/>
              <a:gd name="connsiteY365" fmla="*/ 1563652 h 2630635"/>
              <a:gd name="connsiteX366" fmla="*/ 8673167 w 13053818"/>
              <a:gd name="connsiteY366" fmla="*/ 1563652 h 2630635"/>
              <a:gd name="connsiteX367" fmla="*/ 8644329 w 13053818"/>
              <a:gd name="connsiteY367" fmla="*/ 1303311 h 2630635"/>
              <a:gd name="connsiteX368" fmla="*/ 8644329 w 13053818"/>
              <a:gd name="connsiteY368" fmla="*/ 805057 h 2630635"/>
              <a:gd name="connsiteX369" fmla="*/ 8305484 w 13053818"/>
              <a:gd name="connsiteY369" fmla="*/ 805057 h 2630635"/>
              <a:gd name="connsiteX370" fmla="*/ 8305484 w 13053818"/>
              <a:gd name="connsiteY370" fmla="*/ 1364190 h 2630635"/>
              <a:gd name="connsiteX371" fmla="*/ 8265431 w 13053818"/>
              <a:gd name="connsiteY371" fmla="*/ 1364190 h 2630635"/>
              <a:gd name="connsiteX372" fmla="*/ 8265431 w 13053818"/>
              <a:gd name="connsiteY372" fmla="*/ 1374604 h 2630635"/>
              <a:gd name="connsiteX373" fmla="*/ 8243002 w 13053818"/>
              <a:gd name="connsiteY373" fmla="*/ 1374604 h 2630635"/>
              <a:gd name="connsiteX374" fmla="*/ 8243002 w 13053818"/>
              <a:gd name="connsiteY374" fmla="*/ 1031754 h 2630635"/>
              <a:gd name="connsiteX375" fmla="*/ 8234191 w 13053818"/>
              <a:gd name="connsiteY375" fmla="*/ 1031754 h 2630635"/>
              <a:gd name="connsiteX376" fmla="*/ 8234191 w 13053818"/>
              <a:gd name="connsiteY376" fmla="*/ 867539 h 2630635"/>
              <a:gd name="connsiteX377" fmla="*/ 8181321 w 13053818"/>
              <a:gd name="connsiteY377" fmla="*/ 867539 h 2630635"/>
              <a:gd name="connsiteX378" fmla="*/ 8181321 w 13053818"/>
              <a:gd name="connsiteY378" fmla="*/ 809863 h 2630635"/>
              <a:gd name="connsiteX379" fmla="*/ 8160494 w 13053818"/>
              <a:gd name="connsiteY379" fmla="*/ 809863 h 2630635"/>
              <a:gd name="connsiteX380" fmla="*/ 8160494 w 13053818"/>
              <a:gd name="connsiteY380" fmla="*/ 821078 h 2630635"/>
              <a:gd name="connsiteX381" fmla="*/ 8114033 w 13053818"/>
              <a:gd name="connsiteY381" fmla="*/ 821078 h 2630635"/>
              <a:gd name="connsiteX382" fmla="*/ 8114033 w 13053818"/>
              <a:gd name="connsiteY382" fmla="*/ 809062 h 2630635"/>
              <a:gd name="connsiteX383" fmla="*/ 8060363 w 13053818"/>
              <a:gd name="connsiteY383" fmla="*/ 809062 h 2630635"/>
              <a:gd name="connsiteX384" fmla="*/ 8060363 w 13053818"/>
              <a:gd name="connsiteY384" fmla="*/ 820277 h 2630635"/>
              <a:gd name="connsiteX385" fmla="*/ 8035530 w 13053818"/>
              <a:gd name="connsiteY385" fmla="*/ 820277 h 2630635"/>
              <a:gd name="connsiteX386" fmla="*/ 8035530 w 13053818"/>
              <a:gd name="connsiteY386" fmla="*/ 935628 h 2630635"/>
              <a:gd name="connsiteX387" fmla="*/ 7976252 w 13053818"/>
              <a:gd name="connsiteY387" fmla="*/ 935628 h 2630635"/>
              <a:gd name="connsiteX388" fmla="*/ 7976252 w 13053818"/>
              <a:gd name="connsiteY388" fmla="*/ 1091833 h 2630635"/>
              <a:gd name="connsiteX389" fmla="*/ 7961032 w 13053818"/>
              <a:gd name="connsiteY389" fmla="*/ 1091833 h 2630635"/>
              <a:gd name="connsiteX390" fmla="*/ 7952221 w 13053818"/>
              <a:gd name="connsiteY390" fmla="*/ 1101446 h 2630635"/>
              <a:gd name="connsiteX391" fmla="*/ 7952221 w 13053818"/>
              <a:gd name="connsiteY391" fmla="*/ 1331347 h 2630635"/>
              <a:gd name="connsiteX392" fmla="*/ 7932995 w 13053818"/>
              <a:gd name="connsiteY392" fmla="*/ 1331347 h 2630635"/>
              <a:gd name="connsiteX393" fmla="*/ 7932995 w 13053818"/>
              <a:gd name="connsiteY393" fmla="*/ 1422667 h 2630635"/>
              <a:gd name="connsiteX394" fmla="*/ 7865707 w 13053818"/>
              <a:gd name="connsiteY394" fmla="*/ 1422667 h 2630635"/>
              <a:gd name="connsiteX395" fmla="*/ 7741544 w 13053818"/>
              <a:gd name="connsiteY395" fmla="*/ 416547 h 2630635"/>
              <a:gd name="connsiteX396" fmla="*/ 7155175 w 13053818"/>
              <a:gd name="connsiteY396" fmla="*/ 525490 h 2630635"/>
              <a:gd name="connsiteX397" fmla="*/ 7016593 w 13053818"/>
              <a:gd name="connsiteY397" fmla="*/ 631228 h 2630635"/>
              <a:gd name="connsiteX398" fmla="*/ 6929278 w 13053818"/>
              <a:gd name="connsiteY398" fmla="*/ 1228012 h 2630635"/>
              <a:gd name="connsiteX399" fmla="*/ 6902843 w 13053818"/>
              <a:gd name="connsiteY399" fmla="*/ 1228012 h 2630635"/>
              <a:gd name="connsiteX400" fmla="*/ 6902843 w 13053818"/>
              <a:gd name="connsiteY400" fmla="*/ 1199174 h 2630635"/>
              <a:gd name="connsiteX401" fmla="*/ 6893231 w 13053818"/>
              <a:gd name="connsiteY401" fmla="*/ 1199174 h 2630635"/>
              <a:gd name="connsiteX402" fmla="*/ 6893231 w 13053818"/>
              <a:gd name="connsiteY402" fmla="*/ 1124676 h 2630635"/>
              <a:gd name="connsiteX403" fmla="*/ 6876409 w 13053818"/>
              <a:gd name="connsiteY403" fmla="*/ 1124676 h 2630635"/>
              <a:gd name="connsiteX404" fmla="*/ 6876409 w 13053818"/>
              <a:gd name="connsiteY404" fmla="*/ 1135090 h 2630635"/>
              <a:gd name="connsiteX405" fmla="*/ 6813126 w 13053818"/>
              <a:gd name="connsiteY405" fmla="*/ 1135090 h 2630635"/>
              <a:gd name="connsiteX406" fmla="*/ 6813126 w 13053818"/>
              <a:gd name="connsiteY406" fmla="*/ 1212792 h 2630635"/>
              <a:gd name="connsiteX407" fmla="*/ 6737827 w 13053818"/>
              <a:gd name="connsiteY407" fmla="*/ 1212792 h 2630635"/>
              <a:gd name="connsiteX408" fmla="*/ 6737827 w 13053818"/>
              <a:gd name="connsiteY408" fmla="*/ 1232017 h 2630635"/>
              <a:gd name="connsiteX409" fmla="*/ 6743434 w 13053818"/>
              <a:gd name="connsiteY409" fmla="*/ 1232017 h 2630635"/>
              <a:gd name="connsiteX410" fmla="*/ 6743434 w 13053818"/>
              <a:gd name="connsiteY410" fmla="*/ 1318531 h 2630635"/>
              <a:gd name="connsiteX411" fmla="*/ 6721005 w 13053818"/>
              <a:gd name="connsiteY411" fmla="*/ 1318531 h 2630635"/>
              <a:gd name="connsiteX412" fmla="*/ 6721005 w 13053818"/>
              <a:gd name="connsiteY412" fmla="*/ 1562050 h 2630635"/>
              <a:gd name="connsiteX413" fmla="*/ 6682554 w 13053818"/>
              <a:gd name="connsiteY413" fmla="*/ 1562050 h 2630635"/>
              <a:gd name="connsiteX414" fmla="*/ 6682554 w 13053818"/>
              <a:gd name="connsiteY414" fmla="*/ 1539621 h 2630635"/>
              <a:gd name="connsiteX415" fmla="*/ 6640900 w 13053818"/>
              <a:gd name="connsiteY415" fmla="*/ 1539621 h 2630635"/>
              <a:gd name="connsiteX416" fmla="*/ 6640900 w 13053818"/>
              <a:gd name="connsiteY416" fmla="*/ 1489955 h 2630635"/>
              <a:gd name="connsiteX417" fmla="*/ 6632889 w 13053818"/>
              <a:gd name="connsiteY417" fmla="*/ 1489955 h 2630635"/>
              <a:gd name="connsiteX418" fmla="*/ 6632889 w 13053818"/>
              <a:gd name="connsiteY418" fmla="*/ 1283284 h 2630635"/>
              <a:gd name="connsiteX419" fmla="*/ 6576815 w 13053818"/>
              <a:gd name="connsiteY419" fmla="*/ 1283284 h 2630635"/>
              <a:gd name="connsiteX420" fmla="*/ 6539166 w 13053818"/>
              <a:gd name="connsiteY420" fmla="*/ 620815 h 2630635"/>
              <a:gd name="connsiteX421" fmla="*/ 6497512 w 13053818"/>
              <a:gd name="connsiteY421" fmla="*/ 28838 h 2630635"/>
              <a:gd name="connsiteX422" fmla="*/ 6461464 w 13053818"/>
              <a:gd name="connsiteY422" fmla="*/ 16021 h 2630635"/>
              <a:gd name="connsiteX423" fmla="*/ 6455857 w 13053818"/>
              <a:gd name="connsiteY423" fmla="*/ 16021 h 2630635"/>
              <a:gd name="connsiteX424" fmla="*/ 6455857 w 13053818"/>
              <a:gd name="connsiteY424" fmla="*/ 20026 h 2630635"/>
              <a:gd name="connsiteX425" fmla="*/ 6338102 w 13053818"/>
              <a:gd name="connsiteY425" fmla="*/ 20026 h 2630635"/>
              <a:gd name="connsiteX426" fmla="*/ 6338102 w 13053818"/>
              <a:gd name="connsiteY426" fmla="*/ 0 h 2630635"/>
              <a:gd name="connsiteX427" fmla="*/ 6326087 w 13053818"/>
              <a:gd name="connsiteY427" fmla="*/ 0 h 2630635"/>
              <a:gd name="connsiteX428" fmla="*/ 6326087 w 13053818"/>
              <a:gd name="connsiteY428" fmla="*/ 16021 h 2630635"/>
              <a:gd name="connsiteX429" fmla="*/ 6277223 w 13053818"/>
              <a:gd name="connsiteY429" fmla="*/ 16021 h 2630635"/>
              <a:gd name="connsiteX430" fmla="*/ 6258798 w 13053818"/>
              <a:gd name="connsiteY430" fmla="*/ 686501 h 2630635"/>
              <a:gd name="connsiteX431" fmla="*/ 6258798 w 13053818"/>
              <a:gd name="connsiteY431" fmla="*/ 1188760 h 2630635"/>
              <a:gd name="connsiteX432" fmla="*/ 6236369 w 13053818"/>
              <a:gd name="connsiteY432" fmla="*/ 1188760 h 2630635"/>
              <a:gd name="connsiteX433" fmla="*/ 6236369 w 13053818"/>
              <a:gd name="connsiteY433" fmla="*/ 1272871 h 2630635"/>
              <a:gd name="connsiteX434" fmla="*/ 6221950 w 13053818"/>
              <a:gd name="connsiteY434" fmla="*/ 1272871 h 2630635"/>
              <a:gd name="connsiteX435" fmla="*/ 6221950 w 13053818"/>
              <a:gd name="connsiteY435" fmla="*/ 1292897 h 2630635"/>
              <a:gd name="connsiteX436" fmla="*/ 6175489 w 13053818"/>
              <a:gd name="connsiteY436" fmla="*/ 1292897 h 2630635"/>
              <a:gd name="connsiteX437" fmla="*/ 6175489 w 13053818"/>
              <a:gd name="connsiteY437" fmla="*/ 1256850 h 2630635"/>
              <a:gd name="connsiteX438" fmla="*/ 6153861 w 13053818"/>
              <a:gd name="connsiteY438" fmla="*/ 1256850 h 2630635"/>
              <a:gd name="connsiteX439" fmla="*/ 6153861 w 13053818"/>
              <a:gd name="connsiteY439" fmla="*/ 1273672 h 2630635"/>
              <a:gd name="connsiteX440" fmla="*/ 6047321 w 13053818"/>
              <a:gd name="connsiteY440" fmla="*/ 1273672 h 2630635"/>
              <a:gd name="connsiteX441" fmla="*/ 6047321 w 13053818"/>
              <a:gd name="connsiteY441" fmla="*/ 948445 h 2630635"/>
              <a:gd name="connsiteX442" fmla="*/ 5960807 w 13053818"/>
              <a:gd name="connsiteY442" fmla="*/ 948445 h 2630635"/>
              <a:gd name="connsiteX443" fmla="*/ 5960807 w 13053818"/>
              <a:gd name="connsiteY443" fmla="*/ 930021 h 2630635"/>
              <a:gd name="connsiteX444" fmla="*/ 5924760 w 13053818"/>
              <a:gd name="connsiteY444" fmla="*/ 930021 h 2630635"/>
              <a:gd name="connsiteX445" fmla="*/ 5920755 w 13053818"/>
              <a:gd name="connsiteY445" fmla="*/ 938832 h 2630635"/>
              <a:gd name="connsiteX446" fmla="*/ 5822225 w 13053818"/>
              <a:gd name="connsiteY446" fmla="*/ 938832 h 2630635"/>
              <a:gd name="connsiteX447" fmla="*/ 5822225 w 13053818"/>
              <a:gd name="connsiteY447" fmla="*/ 961262 h 2630635"/>
              <a:gd name="connsiteX448" fmla="*/ 5787780 w 13053818"/>
              <a:gd name="connsiteY448" fmla="*/ 961262 h 2630635"/>
              <a:gd name="connsiteX449" fmla="*/ 5787780 w 13053818"/>
              <a:gd name="connsiteY449" fmla="*/ 1134289 h 2630635"/>
              <a:gd name="connsiteX450" fmla="*/ 5767754 w 13053818"/>
              <a:gd name="connsiteY450" fmla="*/ 1153514 h 2630635"/>
              <a:gd name="connsiteX451" fmla="*/ 5767754 w 13053818"/>
              <a:gd name="connsiteY451" fmla="*/ 1202378 h 2630635"/>
              <a:gd name="connsiteX452" fmla="*/ 5754937 w 13053818"/>
              <a:gd name="connsiteY452" fmla="*/ 1202378 h 2630635"/>
              <a:gd name="connsiteX453" fmla="*/ 5754937 w 13053818"/>
              <a:gd name="connsiteY453" fmla="*/ 1262457 h 2630635"/>
              <a:gd name="connsiteX454" fmla="*/ 5678036 w 13053818"/>
              <a:gd name="connsiteY454" fmla="*/ 1262457 h 2630635"/>
              <a:gd name="connsiteX455" fmla="*/ 5678036 w 13053818"/>
              <a:gd name="connsiteY455" fmla="*/ 1314525 h 2630635"/>
              <a:gd name="connsiteX456" fmla="*/ 5653204 w 13053818"/>
              <a:gd name="connsiteY456" fmla="*/ 1314525 h 2630635"/>
              <a:gd name="connsiteX457" fmla="*/ 5653204 w 13053818"/>
              <a:gd name="connsiteY457" fmla="*/ 1568459 h 2630635"/>
              <a:gd name="connsiteX458" fmla="*/ 5632376 w 13053818"/>
              <a:gd name="connsiteY458" fmla="*/ 1568459 h 2630635"/>
              <a:gd name="connsiteX459" fmla="*/ 5632376 w 13053818"/>
              <a:gd name="connsiteY459" fmla="*/ 904387 h 2630635"/>
              <a:gd name="connsiteX460" fmla="*/ 5577104 w 13053818"/>
              <a:gd name="connsiteY460" fmla="*/ 904387 h 2630635"/>
              <a:gd name="connsiteX461" fmla="*/ 5577104 w 13053818"/>
              <a:gd name="connsiteY461" fmla="*/ 890769 h 2630635"/>
              <a:gd name="connsiteX462" fmla="*/ 5421699 w 13053818"/>
              <a:gd name="connsiteY462" fmla="*/ 890769 h 2630635"/>
              <a:gd name="connsiteX463" fmla="*/ 5421699 w 13053818"/>
              <a:gd name="connsiteY463" fmla="*/ 901984 h 2630635"/>
              <a:gd name="connsiteX464" fmla="*/ 5384050 w 13053818"/>
              <a:gd name="connsiteY464" fmla="*/ 901984 h 2630635"/>
              <a:gd name="connsiteX465" fmla="*/ 5384050 w 13053818"/>
              <a:gd name="connsiteY465" fmla="*/ 1249640 h 2630635"/>
              <a:gd name="connsiteX466" fmla="*/ 5372836 w 13053818"/>
              <a:gd name="connsiteY466" fmla="*/ 1249640 h 2630635"/>
              <a:gd name="connsiteX467" fmla="*/ 5372836 w 13053818"/>
              <a:gd name="connsiteY467" fmla="*/ 1229614 h 2630635"/>
              <a:gd name="connsiteX468" fmla="*/ 5356815 w 13053818"/>
              <a:gd name="connsiteY468" fmla="*/ 1229614 h 2630635"/>
              <a:gd name="connsiteX469" fmla="*/ 5356815 w 13053818"/>
              <a:gd name="connsiteY469" fmla="*/ 1207184 h 2630635"/>
              <a:gd name="connsiteX470" fmla="*/ 5257484 w 13053818"/>
              <a:gd name="connsiteY470" fmla="*/ 1207184 h 2630635"/>
              <a:gd name="connsiteX471" fmla="*/ 5257484 w 13053818"/>
              <a:gd name="connsiteY471" fmla="*/ 1147106 h 2630635"/>
              <a:gd name="connsiteX472" fmla="*/ 5250275 w 13053818"/>
              <a:gd name="connsiteY472" fmla="*/ 1147106 h 2630635"/>
              <a:gd name="connsiteX473" fmla="*/ 5250275 w 13053818"/>
              <a:gd name="connsiteY473" fmla="*/ 1259253 h 2630635"/>
              <a:gd name="connsiteX474" fmla="*/ 5215830 w 13053818"/>
              <a:gd name="connsiteY474" fmla="*/ 1256850 h 2630635"/>
              <a:gd name="connsiteX475" fmla="*/ 5215830 w 13053818"/>
              <a:gd name="connsiteY475" fmla="*/ 986895 h 2630635"/>
              <a:gd name="connsiteX476" fmla="*/ 5211023 w 13053818"/>
              <a:gd name="connsiteY476" fmla="*/ 979686 h 2630635"/>
              <a:gd name="connsiteX477" fmla="*/ 5195002 w 13053818"/>
              <a:gd name="connsiteY477" fmla="*/ 979686 h 2630635"/>
              <a:gd name="connsiteX478" fmla="*/ 5195002 w 13053818"/>
              <a:gd name="connsiteY478" fmla="*/ 967670 h 2630635"/>
              <a:gd name="connsiteX479" fmla="*/ 5149342 w 13053818"/>
              <a:gd name="connsiteY479" fmla="*/ 967670 h 2630635"/>
              <a:gd name="connsiteX480" fmla="*/ 5149342 w 13053818"/>
              <a:gd name="connsiteY480" fmla="*/ 950047 h 2630635"/>
              <a:gd name="connsiteX481" fmla="*/ 5046007 w 13053818"/>
              <a:gd name="connsiteY481" fmla="*/ 950047 h 2630635"/>
              <a:gd name="connsiteX482" fmla="*/ 5046007 w 13053818"/>
              <a:gd name="connsiteY482" fmla="*/ 954052 h 2630635"/>
              <a:gd name="connsiteX483" fmla="*/ 5040399 w 13053818"/>
              <a:gd name="connsiteY483" fmla="*/ 954052 h 2630635"/>
              <a:gd name="connsiteX484" fmla="*/ 5040399 w 13053818"/>
              <a:gd name="connsiteY484" fmla="*/ 942837 h 2630635"/>
              <a:gd name="connsiteX485" fmla="*/ 5025179 w 13053818"/>
              <a:gd name="connsiteY485" fmla="*/ 942837 h 2630635"/>
              <a:gd name="connsiteX486" fmla="*/ 5025179 w 13053818"/>
              <a:gd name="connsiteY486" fmla="*/ 971675 h 2630635"/>
              <a:gd name="connsiteX487" fmla="*/ 4974713 w 13053818"/>
              <a:gd name="connsiteY487" fmla="*/ 971675 h 2630635"/>
              <a:gd name="connsiteX488" fmla="*/ 4974713 w 13053818"/>
              <a:gd name="connsiteY488" fmla="*/ 983691 h 2630635"/>
              <a:gd name="connsiteX489" fmla="*/ 4836932 w 13053818"/>
              <a:gd name="connsiteY489" fmla="*/ 983691 h 2630635"/>
              <a:gd name="connsiteX490" fmla="*/ 4836932 w 13053818"/>
              <a:gd name="connsiteY490" fmla="*/ 997309 h 2630635"/>
              <a:gd name="connsiteX491" fmla="*/ 4777654 w 13053818"/>
              <a:gd name="connsiteY491" fmla="*/ 997309 h 2630635"/>
              <a:gd name="connsiteX492" fmla="*/ 4777654 w 13053818"/>
              <a:gd name="connsiteY492" fmla="*/ 1199174 h 2630635"/>
              <a:gd name="connsiteX493" fmla="*/ 4728790 w 13053818"/>
              <a:gd name="connsiteY493" fmla="*/ 1199174 h 2630635"/>
              <a:gd name="connsiteX494" fmla="*/ 4728790 w 13053818"/>
              <a:gd name="connsiteY494" fmla="*/ 1181551 h 2630635"/>
              <a:gd name="connsiteX495" fmla="*/ 4659900 w 13053818"/>
              <a:gd name="connsiteY495" fmla="*/ 1181551 h 2630635"/>
              <a:gd name="connsiteX496" fmla="*/ 4659900 w 13053818"/>
              <a:gd name="connsiteY496" fmla="*/ 1189561 h 2630635"/>
              <a:gd name="connsiteX497" fmla="*/ 4643879 w 13053818"/>
              <a:gd name="connsiteY497" fmla="*/ 1189561 h 2630635"/>
              <a:gd name="connsiteX498" fmla="*/ 4643879 w 13053818"/>
              <a:gd name="connsiteY498" fmla="*/ 1173540 h 2630635"/>
              <a:gd name="connsiteX499" fmla="*/ 4611837 w 13053818"/>
              <a:gd name="connsiteY499" fmla="*/ 1173540 h 2630635"/>
              <a:gd name="connsiteX500" fmla="*/ 4611837 w 13053818"/>
              <a:gd name="connsiteY500" fmla="*/ 1191964 h 2630635"/>
              <a:gd name="connsiteX501" fmla="*/ 4582198 w 13053818"/>
              <a:gd name="connsiteY501" fmla="*/ 1191964 h 2630635"/>
              <a:gd name="connsiteX502" fmla="*/ 4582198 w 13053818"/>
              <a:gd name="connsiteY502" fmla="*/ 1058189 h 2630635"/>
              <a:gd name="connsiteX503" fmla="*/ 4574988 w 13053818"/>
              <a:gd name="connsiteY503" fmla="*/ 1058189 h 2630635"/>
              <a:gd name="connsiteX504" fmla="*/ 4574988 w 13053818"/>
              <a:gd name="connsiteY504" fmla="*/ 1067801 h 2630635"/>
              <a:gd name="connsiteX505" fmla="*/ 4552559 w 13053818"/>
              <a:gd name="connsiteY505" fmla="*/ 1067801 h 2630635"/>
              <a:gd name="connsiteX506" fmla="*/ 4552559 w 13053818"/>
              <a:gd name="connsiteY506" fmla="*/ 945241 h 2630635"/>
              <a:gd name="connsiteX507" fmla="*/ 4534936 w 13053818"/>
              <a:gd name="connsiteY507" fmla="*/ 945241 h 2630635"/>
              <a:gd name="connsiteX508" fmla="*/ 4534936 w 13053818"/>
              <a:gd name="connsiteY508" fmla="*/ 953251 h 2630635"/>
              <a:gd name="connsiteX509" fmla="*/ 4518114 w 13053818"/>
              <a:gd name="connsiteY509" fmla="*/ 953251 h 2630635"/>
              <a:gd name="connsiteX510" fmla="*/ 4518114 w 13053818"/>
              <a:gd name="connsiteY510" fmla="*/ 949246 h 2630635"/>
              <a:gd name="connsiteX511" fmla="*/ 4500491 w 13053818"/>
              <a:gd name="connsiteY511" fmla="*/ 949246 h 2630635"/>
              <a:gd name="connsiteX512" fmla="*/ 4500491 w 13053818"/>
              <a:gd name="connsiteY512" fmla="*/ 952450 h 2630635"/>
              <a:gd name="connsiteX513" fmla="*/ 4450024 w 13053818"/>
              <a:gd name="connsiteY513" fmla="*/ 952450 h 2630635"/>
              <a:gd name="connsiteX514" fmla="*/ 4450024 w 13053818"/>
              <a:gd name="connsiteY514" fmla="*/ 966068 h 2630635"/>
              <a:gd name="connsiteX515" fmla="*/ 4396354 w 13053818"/>
              <a:gd name="connsiteY515" fmla="*/ 966068 h 2630635"/>
              <a:gd name="connsiteX516" fmla="*/ 4396354 w 13053818"/>
              <a:gd name="connsiteY516" fmla="*/ 913199 h 2630635"/>
              <a:gd name="connsiteX517" fmla="*/ 4393150 w 13053818"/>
              <a:gd name="connsiteY517" fmla="*/ 913199 h 2630635"/>
              <a:gd name="connsiteX518" fmla="*/ 4393150 w 13053818"/>
              <a:gd name="connsiteY518" fmla="*/ 966869 h 2630635"/>
              <a:gd name="connsiteX519" fmla="*/ 4365914 w 13053818"/>
              <a:gd name="connsiteY519" fmla="*/ 966869 h 2630635"/>
              <a:gd name="connsiteX520" fmla="*/ 4365914 w 13053818"/>
              <a:gd name="connsiteY520" fmla="*/ 986895 h 2630635"/>
              <a:gd name="connsiteX521" fmla="*/ 4336275 w 13053818"/>
              <a:gd name="connsiteY521" fmla="*/ 986895 h 2630635"/>
              <a:gd name="connsiteX522" fmla="*/ 4281003 w 13053818"/>
              <a:gd name="connsiteY522" fmla="*/ 1003717 h 2630635"/>
              <a:gd name="connsiteX523" fmla="*/ 4281003 w 13053818"/>
              <a:gd name="connsiteY523" fmla="*/ 1022141 h 2630635"/>
              <a:gd name="connsiteX524" fmla="*/ 4272992 w 13053818"/>
              <a:gd name="connsiteY524" fmla="*/ 1022141 h 2630635"/>
              <a:gd name="connsiteX525" fmla="*/ 4272992 w 13053818"/>
              <a:gd name="connsiteY525" fmla="*/ 1012529 h 2630635"/>
              <a:gd name="connsiteX526" fmla="*/ 4224128 w 13053818"/>
              <a:gd name="connsiteY526" fmla="*/ 1012529 h 2630635"/>
              <a:gd name="connsiteX527" fmla="*/ 4224128 w 13053818"/>
              <a:gd name="connsiteY527" fmla="*/ 461406 h 2630635"/>
              <a:gd name="connsiteX528" fmla="*/ 4081541 w 13053818"/>
              <a:gd name="connsiteY528" fmla="*/ 461406 h 2630635"/>
              <a:gd name="connsiteX529" fmla="*/ 4081541 w 13053818"/>
              <a:gd name="connsiteY529" fmla="*/ 437374 h 2630635"/>
              <a:gd name="connsiteX530" fmla="*/ 4073530 w 13053818"/>
              <a:gd name="connsiteY530" fmla="*/ 437374 h 2630635"/>
              <a:gd name="connsiteX531" fmla="*/ 4073530 w 13053818"/>
              <a:gd name="connsiteY531" fmla="*/ 449390 h 2630635"/>
              <a:gd name="connsiteX532" fmla="*/ 3959781 w 13053818"/>
              <a:gd name="connsiteY532" fmla="*/ 449390 h 2630635"/>
              <a:gd name="connsiteX533" fmla="*/ 3959781 w 13053818"/>
              <a:gd name="connsiteY533" fmla="*/ 781826 h 2630635"/>
              <a:gd name="connsiteX534" fmla="*/ 3886885 w 13053818"/>
              <a:gd name="connsiteY534" fmla="*/ 781826 h 2630635"/>
              <a:gd name="connsiteX535" fmla="*/ 3886885 w 13053818"/>
              <a:gd name="connsiteY535" fmla="*/ 1120671 h 2630635"/>
              <a:gd name="connsiteX536" fmla="*/ 3850838 w 13053818"/>
              <a:gd name="connsiteY536" fmla="*/ 1120671 h 2630635"/>
              <a:gd name="connsiteX537" fmla="*/ 3850838 w 13053818"/>
              <a:gd name="connsiteY537" fmla="*/ 759397 h 2630635"/>
              <a:gd name="connsiteX538" fmla="*/ 3572072 w 13053818"/>
              <a:gd name="connsiteY538" fmla="*/ 759397 h 2630635"/>
              <a:gd name="connsiteX539" fmla="*/ 3572072 w 13053818"/>
              <a:gd name="connsiteY539" fmla="*/ 1132687 h 2630635"/>
              <a:gd name="connsiteX540" fmla="*/ 3560057 w 13053818"/>
              <a:gd name="connsiteY540" fmla="*/ 1132687 h 2630635"/>
              <a:gd name="connsiteX541" fmla="*/ 3560057 w 13053818"/>
              <a:gd name="connsiteY541" fmla="*/ 1173540 h 2630635"/>
              <a:gd name="connsiteX542" fmla="*/ 3519203 w 13053818"/>
              <a:gd name="connsiteY542" fmla="*/ 1173540 h 2630635"/>
              <a:gd name="connsiteX543" fmla="*/ 3519203 w 13053818"/>
              <a:gd name="connsiteY543" fmla="*/ 1115063 h 2630635"/>
              <a:gd name="connsiteX544" fmla="*/ 3509590 w 13053818"/>
              <a:gd name="connsiteY544" fmla="*/ 1115063 h 2630635"/>
              <a:gd name="connsiteX545" fmla="*/ 3509590 w 13053818"/>
              <a:gd name="connsiteY545" fmla="*/ 1275274 h 2630635"/>
              <a:gd name="connsiteX546" fmla="*/ 3484758 w 13053818"/>
              <a:gd name="connsiteY546" fmla="*/ 1275274 h 2630635"/>
              <a:gd name="connsiteX547" fmla="*/ 3484758 w 13053818"/>
              <a:gd name="connsiteY547" fmla="*/ 1452306 h 2630635"/>
              <a:gd name="connsiteX548" fmla="*/ 3462328 w 13053818"/>
              <a:gd name="connsiteY548" fmla="*/ 1452306 h 2630635"/>
              <a:gd name="connsiteX549" fmla="*/ 3462328 w 13053818"/>
              <a:gd name="connsiteY549" fmla="*/ 1422667 h 2630635"/>
              <a:gd name="connsiteX550" fmla="*/ 3432689 w 13053818"/>
              <a:gd name="connsiteY550" fmla="*/ 1422667 h 2630635"/>
              <a:gd name="connsiteX551" fmla="*/ 3432689 w 13053818"/>
              <a:gd name="connsiteY551" fmla="*/ 1161524 h 2630635"/>
              <a:gd name="connsiteX552" fmla="*/ 3405454 w 13053818"/>
              <a:gd name="connsiteY552" fmla="*/ 1161524 h 2630635"/>
              <a:gd name="connsiteX553" fmla="*/ 3405454 w 13053818"/>
              <a:gd name="connsiteY553" fmla="*/ 990099 h 2630635"/>
              <a:gd name="connsiteX554" fmla="*/ 3380621 w 13053818"/>
              <a:gd name="connsiteY554" fmla="*/ 990099 h 2630635"/>
              <a:gd name="connsiteX555" fmla="*/ 3380621 w 13053818"/>
              <a:gd name="connsiteY555" fmla="*/ 903586 h 2630635"/>
              <a:gd name="connsiteX556" fmla="*/ 3377417 w 13053818"/>
              <a:gd name="connsiteY556" fmla="*/ 903586 h 2630635"/>
              <a:gd name="connsiteX557" fmla="*/ 3377417 w 13053818"/>
              <a:gd name="connsiteY557" fmla="*/ 955654 h 2630635"/>
              <a:gd name="connsiteX558" fmla="*/ 3351783 w 13053818"/>
              <a:gd name="connsiteY558" fmla="*/ 938832 h 2630635"/>
              <a:gd name="connsiteX559" fmla="*/ 3351783 w 13053818"/>
              <a:gd name="connsiteY559" fmla="*/ 909193 h 2630635"/>
              <a:gd name="connsiteX560" fmla="*/ 3338165 w 13053818"/>
              <a:gd name="connsiteY560" fmla="*/ 893172 h 2630635"/>
              <a:gd name="connsiteX561" fmla="*/ 3338165 w 13053818"/>
              <a:gd name="connsiteY561" fmla="*/ 873146 h 2630635"/>
              <a:gd name="connsiteX562" fmla="*/ 3330155 w 13053818"/>
              <a:gd name="connsiteY562" fmla="*/ 873146 h 2630635"/>
              <a:gd name="connsiteX563" fmla="*/ 3236432 w 13053818"/>
              <a:gd name="connsiteY563" fmla="*/ 961262 h 2630635"/>
              <a:gd name="connsiteX564" fmla="*/ 3236432 w 13053818"/>
              <a:gd name="connsiteY564" fmla="*/ 968471 h 2630635"/>
              <a:gd name="connsiteX565" fmla="*/ 3224416 w 13053818"/>
              <a:gd name="connsiteY565" fmla="*/ 978885 h 2630635"/>
              <a:gd name="connsiteX566" fmla="*/ 3224416 w 13053818"/>
              <a:gd name="connsiteY566" fmla="*/ 991702 h 2630635"/>
              <a:gd name="connsiteX567" fmla="*/ 3193976 w 13053818"/>
              <a:gd name="connsiteY567" fmla="*/ 991702 h 2630635"/>
              <a:gd name="connsiteX568" fmla="*/ 3193976 w 13053818"/>
              <a:gd name="connsiteY568" fmla="*/ 1124676 h 2630635"/>
              <a:gd name="connsiteX569" fmla="*/ 3181960 w 13053818"/>
              <a:gd name="connsiteY569" fmla="*/ 1124676 h 2630635"/>
              <a:gd name="connsiteX570" fmla="*/ 3181960 w 13053818"/>
              <a:gd name="connsiteY570" fmla="*/ 1271268 h 2630635"/>
              <a:gd name="connsiteX571" fmla="*/ 3174751 w 13053818"/>
              <a:gd name="connsiteY571" fmla="*/ 1271268 h 2630635"/>
              <a:gd name="connsiteX572" fmla="*/ 3174751 w 13053818"/>
              <a:gd name="connsiteY572" fmla="*/ 1284085 h 2630635"/>
              <a:gd name="connsiteX573" fmla="*/ 3153923 w 13053818"/>
              <a:gd name="connsiteY573" fmla="*/ 1306515 h 2630635"/>
              <a:gd name="connsiteX574" fmla="*/ 3153923 w 13053818"/>
              <a:gd name="connsiteY574" fmla="*/ 1322536 h 2630635"/>
              <a:gd name="connsiteX575" fmla="*/ 3126688 w 13053818"/>
              <a:gd name="connsiteY575" fmla="*/ 1322536 h 2630635"/>
              <a:gd name="connsiteX576" fmla="*/ 3126688 w 13053818"/>
              <a:gd name="connsiteY576" fmla="*/ 1340159 h 2630635"/>
              <a:gd name="connsiteX577" fmla="*/ 3132295 w 13053818"/>
              <a:gd name="connsiteY577" fmla="*/ 1340159 h 2630635"/>
              <a:gd name="connsiteX578" fmla="*/ 3132295 w 13053818"/>
              <a:gd name="connsiteY578" fmla="*/ 1390625 h 2630635"/>
              <a:gd name="connsiteX579" fmla="*/ 3092242 w 13053818"/>
              <a:gd name="connsiteY579" fmla="*/ 1390625 h 2630635"/>
              <a:gd name="connsiteX580" fmla="*/ 3092242 w 13053818"/>
              <a:gd name="connsiteY580" fmla="*/ 1419463 h 2630635"/>
              <a:gd name="connsiteX581" fmla="*/ 3089038 w 13053818"/>
              <a:gd name="connsiteY581" fmla="*/ 1416259 h 2630635"/>
              <a:gd name="connsiteX582" fmla="*/ 3082630 w 13053818"/>
              <a:gd name="connsiteY582" fmla="*/ 1407447 h 2630635"/>
              <a:gd name="connsiteX583" fmla="*/ 3061001 w 13053818"/>
              <a:gd name="connsiteY583" fmla="*/ 1407447 h 2630635"/>
              <a:gd name="connsiteX584" fmla="*/ 3061001 w 13053818"/>
              <a:gd name="connsiteY584" fmla="*/ 1398636 h 2630635"/>
              <a:gd name="connsiteX585" fmla="*/ 3042577 w 13053818"/>
              <a:gd name="connsiteY585" fmla="*/ 1398636 h 2630635"/>
              <a:gd name="connsiteX586" fmla="*/ 3042577 w 13053818"/>
              <a:gd name="connsiteY586" fmla="*/ 1391426 h 2630635"/>
              <a:gd name="connsiteX587" fmla="*/ 3027357 w 13053818"/>
              <a:gd name="connsiteY587" fmla="*/ 1391426 h 2630635"/>
              <a:gd name="connsiteX588" fmla="*/ 3019347 w 13053818"/>
              <a:gd name="connsiteY588" fmla="*/ 1384217 h 2630635"/>
              <a:gd name="connsiteX589" fmla="*/ 3019347 w 13053818"/>
              <a:gd name="connsiteY589" fmla="*/ 1374604 h 2630635"/>
              <a:gd name="connsiteX590" fmla="*/ 2991310 w 13053818"/>
              <a:gd name="connsiteY590" fmla="*/ 1374604 h 2630635"/>
              <a:gd name="connsiteX591" fmla="*/ 2991310 w 13053818"/>
              <a:gd name="connsiteY591" fmla="*/ 1368997 h 2630635"/>
              <a:gd name="connsiteX592" fmla="*/ 2982499 w 13053818"/>
              <a:gd name="connsiteY592" fmla="*/ 1368997 h 2630635"/>
              <a:gd name="connsiteX593" fmla="*/ 2982499 w 13053818"/>
              <a:gd name="connsiteY593" fmla="*/ 1374604 h 2630635"/>
              <a:gd name="connsiteX594" fmla="*/ 2944048 w 13053818"/>
              <a:gd name="connsiteY594" fmla="*/ 1374604 h 2630635"/>
              <a:gd name="connsiteX595" fmla="*/ 2944048 w 13053818"/>
              <a:gd name="connsiteY595" fmla="*/ 1408248 h 2630635"/>
              <a:gd name="connsiteX596" fmla="*/ 2916812 w 13053818"/>
              <a:gd name="connsiteY596" fmla="*/ 1408248 h 2630635"/>
              <a:gd name="connsiteX597" fmla="*/ 2916812 w 13053818"/>
              <a:gd name="connsiteY597" fmla="*/ 1429076 h 2630635"/>
              <a:gd name="connsiteX598" fmla="*/ 2906399 w 13053818"/>
              <a:gd name="connsiteY598" fmla="*/ 1429076 h 2630635"/>
              <a:gd name="connsiteX599" fmla="*/ 2906399 w 13053818"/>
              <a:gd name="connsiteY599" fmla="*/ 1437887 h 2630635"/>
              <a:gd name="connsiteX600" fmla="*/ 2859938 w 13053818"/>
              <a:gd name="connsiteY600" fmla="*/ 1437887 h 2630635"/>
              <a:gd name="connsiteX601" fmla="*/ 2859938 w 13053818"/>
              <a:gd name="connsiteY601" fmla="*/ 1335353 h 2630635"/>
              <a:gd name="connsiteX602" fmla="*/ 2857535 w 13053818"/>
              <a:gd name="connsiteY602" fmla="*/ 1335353 h 2630635"/>
              <a:gd name="connsiteX603" fmla="*/ 2857535 w 13053818"/>
              <a:gd name="connsiteY603" fmla="*/ 1254446 h 2630635"/>
              <a:gd name="connsiteX604" fmla="*/ 2861540 w 13053818"/>
              <a:gd name="connsiteY604" fmla="*/ 1254446 h 2630635"/>
              <a:gd name="connsiteX605" fmla="*/ 2861540 w 13053818"/>
              <a:gd name="connsiteY605" fmla="*/ 1236022 h 2630635"/>
              <a:gd name="connsiteX606" fmla="*/ 2853529 w 13053818"/>
              <a:gd name="connsiteY606" fmla="*/ 1210389 h 2630635"/>
              <a:gd name="connsiteX607" fmla="*/ 2841513 w 13053818"/>
              <a:gd name="connsiteY607" fmla="*/ 1210389 h 2630635"/>
              <a:gd name="connsiteX608" fmla="*/ 2841513 w 13053818"/>
              <a:gd name="connsiteY608" fmla="*/ 1195169 h 2630635"/>
              <a:gd name="connsiteX609" fmla="*/ 2763011 w 13053818"/>
              <a:gd name="connsiteY609" fmla="*/ 1159922 h 2630635"/>
              <a:gd name="connsiteX610" fmla="*/ 2686911 w 13053818"/>
              <a:gd name="connsiteY610" fmla="*/ 1151111 h 2630635"/>
              <a:gd name="connsiteX611" fmla="*/ 2682905 w 13053818"/>
              <a:gd name="connsiteY611" fmla="*/ 1157519 h 2630635"/>
              <a:gd name="connsiteX612" fmla="*/ 2673293 w 13053818"/>
              <a:gd name="connsiteY612" fmla="*/ 1157519 h 2630635"/>
              <a:gd name="connsiteX613" fmla="*/ 2673293 w 13053818"/>
              <a:gd name="connsiteY613" fmla="*/ 1114262 h 2630635"/>
              <a:gd name="connsiteX614" fmla="*/ 2669287 w 13053818"/>
              <a:gd name="connsiteY614" fmla="*/ 1114262 h 2630635"/>
              <a:gd name="connsiteX615" fmla="*/ 2669287 w 13053818"/>
              <a:gd name="connsiteY615" fmla="*/ 1157519 h 2630635"/>
              <a:gd name="connsiteX616" fmla="*/ 2652465 w 13053818"/>
              <a:gd name="connsiteY616" fmla="*/ 1157519 h 2630635"/>
              <a:gd name="connsiteX617" fmla="*/ 2652465 w 13053818"/>
              <a:gd name="connsiteY617" fmla="*/ 1121472 h 2630635"/>
              <a:gd name="connsiteX618" fmla="*/ 2646858 w 13053818"/>
              <a:gd name="connsiteY618" fmla="*/ 1121472 h 2630635"/>
              <a:gd name="connsiteX619" fmla="*/ 2634842 w 13053818"/>
              <a:gd name="connsiteY619" fmla="*/ 1109456 h 2630635"/>
              <a:gd name="connsiteX620" fmla="*/ 2631638 w 13053818"/>
              <a:gd name="connsiteY620" fmla="*/ 1109456 h 2630635"/>
              <a:gd name="connsiteX621" fmla="*/ 2631638 w 13053818"/>
              <a:gd name="connsiteY621" fmla="*/ 1134289 h 2630635"/>
              <a:gd name="connsiteX622" fmla="*/ 2612413 w 13053818"/>
              <a:gd name="connsiteY622" fmla="*/ 1134289 h 2630635"/>
              <a:gd name="connsiteX623" fmla="*/ 2612413 w 13053818"/>
              <a:gd name="connsiteY623" fmla="*/ 1142299 h 2630635"/>
              <a:gd name="connsiteX624" fmla="*/ 2617219 w 13053818"/>
              <a:gd name="connsiteY624" fmla="*/ 1145503 h 2630635"/>
              <a:gd name="connsiteX625" fmla="*/ 2617219 w 13053818"/>
              <a:gd name="connsiteY625" fmla="*/ 1150310 h 2630635"/>
              <a:gd name="connsiteX626" fmla="*/ 2545124 w 13053818"/>
              <a:gd name="connsiteY626" fmla="*/ 1150310 h 2630635"/>
              <a:gd name="connsiteX627" fmla="*/ 2545124 w 13053818"/>
              <a:gd name="connsiteY627" fmla="*/ 1157519 h 2630635"/>
              <a:gd name="connsiteX628" fmla="*/ 2473030 w 13053818"/>
              <a:gd name="connsiteY628" fmla="*/ 1171137 h 2630635"/>
              <a:gd name="connsiteX629" fmla="*/ 2415354 w 13053818"/>
              <a:gd name="connsiteY629" fmla="*/ 1192765 h 2630635"/>
              <a:gd name="connsiteX630" fmla="*/ 2408145 w 13053818"/>
              <a:gd name="connsiteY630" fmla="*/ 1192765 h 2630635"/>
              <a:gd name="connsiteX631" fmla="*/ 2408145 w 13053818"/>
              <a:gd name="connsiteY631" fmla="*/ 1207184 h 2630635"/>
              <a:gd name="connsiteX632" fmla="*/ 2400134 w 13053818"/>
              <a:gd name="connsiteY632" fmla="*/ 1207184 h 2630635"/>
              <a:gd name="connsiteX633" fmla="*/ 2400134 w 13053818"/>
              <a:gd name="connsiteY633" fmla="*/ 1203179 h 2630635"/>
              <a:gd name="connsiteX634" fmla="*/ 2382511 w 13053818"/>
              <a:gd name="connsiteY634" fmla="*/ 1203179 h 2630635"/>
              <a:gd name="connsiteX635" fmla="*/ 2382511 w 13053818"/>
              <a:gd name="connsiteY635" fmla="*/ 1207184 h 2630635"/>
              <a:gd name="connsiteX636" fmla="*/ 2376904 w 13053818"/>
              <a:gd name="connsiteY636" fmla="*/ 1207184 h 2630635"/>
              <a:gd name="connsiteX637" fmla="*/ 2347265 w 13053818"/>
              <a:gd name="connsiteY637" fmla="*/ 1227211 h 2630635"/>
              <a:gd name="connsiteX638" fmla="*/ 2326437 w 13053818"/>
              <a:gd name="connsiteY638" fmla="*/ 1246436 h 2630635"/>
              <a:gd name="connsiteX639" fmla="*/ 2326437 w 13053818"/>
              <a:gd name="connsiteY639" fmla="*/ 1331347 h 2630635"/>
              <a:gd name="connsiteX640" fmla="*/ 2321631 w 13053818"/>
              <a:gd name="connsiteY640" fmla="*/ 1331347 h 2630635"/>
              <a:gd name="connsiteX641" fmla="*/ 2321631 w 13053818"/>
              <a:gd name="connsiteY641" fmla="*/ 1406646 h 2630635"/>
              <a:gd name="connsiteX642" fmla="*/ 2268762 w 13053818"/>
              <a:gd name="connsiteY642" fmla="*/ 1406646 h 2630635"/>
              <a:gd name="connsiteX643" fmla="*/ 2268762 w 13053818"/>
              <a:gd name="connsiteY643" fmla="*/ 1416259 h 2630635"/>
              <a:gd name="connsiteX644" fmla="*/ 2261552 w 13053818"/>
              <a:gd name="connsiteY644" fmla="*/ 1416259 h 2630635"/>
              <a:gd name="connsiteX645" fmla="*/ 2261552 w 13053818"/>
              <a:gd name="connsiteY645" fmla="*/ 1421065 h 2630635"/>
              <a:gd name="connsiteX646" fmla="*/ 2235118 w 13053818"/>
              <a:gd name="connsiteY646" fmla="*/ 1421065 h 2630635"/>
              <a:gd name="connsiteX647" fmla="*/ 2235118 w 13053818"/>
              <a:gd name="connsiteY647" fmla="*/ 1426672 h 2630635"/>
              <a:gd name="connsiteX648" fmla="*/ 2225505 w 13053818"/>
              <a:gd name="connsiteY648" fmla="*/ 1426672 h 2630635"/>
              <a:gd name="connsiteX649" fmla="*/ 2225505 w 13053818"/>
              <a:gd name="connsiteY649" fmla="*/ 1429877 h 2630635"/>
              <a:gd name="connsiteX650" fmla="*/ 2222301 w 13053818"/>
              <a:gd name="connsiteY650" fmla="*/ 1429877 h 2630635"/>
              <a:gd name="connsiteX651" fmla="*/ 2222301 w 13053818"/>
              <a:gd name="connsiteY651" fmla="*/ 1420264 h 2630635"/>
              <a:gd name="connsiteX652" fmla="*/ 2196667 w 13053818"/>
              <a:gd name="connsiteY652" fmla="*/ 1420264 h 2630635"/>
              <a:gd name="connsiteX653" fmla="*/ 2196667 w 13053818"/>
              <a:gd name="connsiteY653" fmla="*/ 1441091 h 2630635"/>
              <a:gd name="connsiteX654" fmla="*/ 2201474 w 13053818"/>
              <a:gd name="connsiteY654" fmla="*/ 1441091 h 2630635"/>
              <a:gd name="connsiteX655" fmla="*/ 2201474 w 13053818"/>
              <a:gd name="connsiteY655" fmla="*/ 1457913 h 2630635"/>
              <a:gd name="connsiteX656" fmla="*/ 2171835 w 13053818"/>
              <a:gd name="connsiteY656" fmla="*/ 1457913 h 2630635"/>
              <a:gd name="connsiteX657" fmla="*/ 2171835 w 13053818"/>
              <a:gd name="connsiteY657" fmla="*/ 1527605 h 2630635"/>
              <a:gd name="connsiteX658" fmla="*/ 2137389 w 13053818"/>
              <a:gd name="connsiteY658" fmla="*/ 1527605 h 2630635"/>
              <a:gd name="connsiteX659" fmla="*/ 2114159 w 13053818"/>
              <a:gd name="connsiteY659" fmla="*/ 1010927 h 2630635"/>
              <a:gd name="connsiteX660" fmla="*/ 2128578 w 13053818"/>
              <a:gd name="connsiteY660" fmla="*/ 1006120 h 2630635"/>
              <a:gd name="connsiteX661" fmla="*/ 2128578 w 13053818"/>
              <a:gd name="connsiteY661" fmla="*/ 962864 h 2630635"/>
              <a:gd name="connsiteX662" fmla="*/ 2134185 w 13053818"/>
              <a:gd name="connsiteY662" fmla="*/ 955654 h 2630635"/>
              <a:gd name="connsiteX663" fmla="*/ 2134185 w 13053818"/>
              <a:gd name="connsiteY663" fmla="*/ 929220 h 2630635"/>
              <a:gd name="connsiteX664" fmla="*/ 2149405 w 13053818"/>
              <a:gd name="connsiteY664" fmla="*/ 920408 h 2630635"/>
              <a:gd name="connsiteX665" fmla="*/ 2157416 w 13053818"/>
              <a:gd name="connsiteY665" fmla="*/ 914000 h 2630635"/>
              <a:gd name="connsiteX666" fmla="*/ 2171034 w 13053818"/>
              <a:gd name="connsiteY666" fmla="*/ 883560 h 2630635"/>
              <a:gd name="connsiteX667" fmla="*/ 2171034 w 13053818"/>
              <a:gd name="connsiteY667" fmla="*/ 858727 h 2630635"/>
              <a:gd name="connsiteX668" fmla="*/ 2167028 w 13053818"/>
              <a:gd name="connsiteY668" fmla="*/ 857125 h 2630635"/>
              <a:gd name="connsiteX669" fmla="*/ 2167028 w 13053818"/>
              <a:gd name="connsiteY669" fmla="*/ 850716 h 2630635"/>
              <a:gd name="connsiteX670" fmla="*/ 2164625 w 13053818"/>
              <a:gd name="connsiteY670" fmla="*/ 849114 h 2630635"/>
              <a:gd name="connsiteX671" fmla="*/ 2164625 w 13053818"/>
              <a:gd name="connsiteY671" fmla="*/ 846711 h 2630635"/>
              <a:gd name="connsiteX672" fmla="*/ 2162222 w 13053818"/>
              <a:gd name="connsiteY672" fmla="*/ 845109 h 2630635"/>
              <a:gd name="connsiteX673" fmla="*/ 2162222 w 13053818"/>
              <a:gd name="connsiteY673" fmla="*/ 841104 h 2630635"/>
              <a:gd name="connsiteX674" fmla="*/ 2133384 w 13053818"/>
              <a:gd name="connsiteY674" fmla="*/ 834695 h 2630635"/>
              <a:gd name="connsiteX675" fmla="*/ 2135787 w 13053818"/>
              <a:gd name="connsiteY675" fmla="*/ 831491 h 2630635"/>
              <a:gd name="connsiteX676" fmla="*/ 2142196 w 13053818"/>
              <a:gd name="connsiteY676" fmla="*/ 806659 h 2630635"/>
              <a:gd name="connsiteX677" fmla="*/ 2142196 w 13053818"/>
              <a:gd name="connsiteY677" fmla="*/ 802653 h 2630635"/>
              <a:gd name="connsiteX678" fmla="*/ 2139792 w 13053818"/>
              <a:gd name="connsiteY678" fmla="*/ 802653 h 2630635"/>
              <a:gd name="connsiteX679" fmla="*/ 2139792 w 13053818"/>
              <a:gd name="connsiteY679" fmla="*/ 805057 h 2630635"/>
              <a:gd name="connsiteX680" fmla="*/ 2117363 w 13053818"/>
              <a:gd name="connsiteY680" fmla="*/ 791439 h 2630635"/>
              <a:gd name="connsiteX681" fmla="*/ 2117363 w 13053818"/>
              <a:gd name="connsiteY681" fmla="*/ 771412 h 2630635"/>
              <a:gd name="connsiteX682" fmla="*/ 2112557 w 13053818"/>
              <a:gd name="connsiteY682" fmla="*/ 771412 h 2630635"/>
              <a:gd name="connsiteX683" fmla="*/ 2112557 w 13053818"/>
              <a:gd name="connsiteY683" fmla="*/ 765805 h 2630635"/>
              <a:gd name="connsiteX684" fmla="*/ 2103745 w 13053818"/>
              <a:gd name="connsiteY684" fmla="*/ 764203 h 2630635"/>
              <a:gd name="connsiteX685" fmla="*/ 2102143 w 13053818"/>
              <a:gd name="connsiteY685" fmla="*/ 641642 h 2630635"/>
              <a:gd name="connsiteX686" fmla="*/ 2103745 w 13053818"/>
              <a:gd name="connsiteY686" fmla="*/ 639239 h 2630635"/>
              <a:gd name="connsiteX687" fmla="*/ 2103745 w 13053818"/>
              <a:gd name="connsiteY687" fmla="*/ 635234 h 2630635"/>
              <a:gd name="connsiteX688" fmla="*/ 2099740 w 13053818"/>
              <a:gd name="connsiteY688" fmla="*/ 633632 h 2630635"/>
              <a:gd name="connsiteX689" fmla="*/ 2102143 w 13053818"/>
              <a:gd name="connsiteY689" fmla="*/ 535102 h 2630635"/>
              <a:gd name="connsiteX690" fmla="*/ 2104546 w 13053818"/>
              <a:gd name="connsiteY690" fmla="*/ 528694 h 2630635"/>
              <a:gd name="connsiteX691" fmla="*/ 2100541 w 13053818"/>
              <a:gd name="connsiteY691" fmla="*/ 526291 h 2630635"/>
              <a:gd name="connsiteX692" fmla="*/ 2100541 w 13053818"/>
              <a:gd name="connsiteY692" fmla="*/ 521484 h 2630635"/>
              <a:gd name="connsiteX693" fmla="*/ 2097337 w 13053818"/>
              <a:gd name="connsiteY693" fmla="*/ 519081 h 2630635"/>
              <a:gd name="connsiteX694" fmla="*/ 2096536 w 13053818"/>
              <a:gd name="connsiteY694" fmla="*/ 417348 h 2630635"/>
              <a:gd name="connsiteX695" fmla="*/ 2102143 w 13053818"/>
              <a:gd name="connsiteY695" fmla="*/ 417348 h 2630635"/>
              <a:gd name="connsiteX696" fmla="*/ 2102143 w 13053818"/>
              <a:gd name="connsiteY696" fmla="*/ 412541 h 2630635"/>
              <a:gd name="connsiteX697" fmla="*/ 2095735 w 13053818"/>
              <a:gd name="connsiteY697" fmla="*/ 412541 h 2630635"/>
              <a:gd name="connsiteX698" fmla="*/ 2095735 w 13053818"/>
              <a:gd name="connsiteY698" fmla="*/ 410138 h 2630635"/>
              <a:gd name="connsiteX699" fmla="*/ 2098939 w 13053818"/>
              <a:gd name="connsiteY699" fmla="*/ 408536 h 2630635"/>
              <a:gd name="connsiteX700" fmla="*/ 2098939 w 13053818"/>
              <a:gd name="connsiteY700" fmla="*/ 406133 h 2630635"/>
              <a:gd name="connsiteX701" fmla="*/ 2099740 w 13053818"/>
              <a:gd name="connsiteY701" fmla="*/ 404531 h 2630635"/>
              <a:gd name="connsiteX702" fmla="*/ 2099740 w 13053818"/>
              <a:gd name="connsiteY702" fmla="*/ 401327 h 2630635"/>
              <a:gd name="connsiteX703" fmla="*/ 2094934 w 13053818"/>
              <a:gd name="connsiteY703" fmla="*/ 400526 h 2630635"/>
              <a:gd name="connsiteX704" fmla="*/ 2094934 w 13053818"/>
              <a:gd name="connsiteY704" fmla="*/ 286776 h 2630635"/>
              <a:gd name="connsiteX705" fmla="*/ 2095735 w 13053818"/>
              <a:gd name="connsiteY705" fmla="*/ 286776 h 2630635"/>
              <a:gd name="connsiteX706" fmla="*/ 2095735 w 13053818"/>
              <a:gd name="connsiteY706" fmla="*/ 284373 h 2630635"/>
              <a:gd name="connsiteX707" fmla="*/ 2093332 w 13053818"/>
              <a:gd name="connsiteY707" fmla="*/ 284373 h 2630635"/>
              <a:gd name="connsiteX708" fmla="*/ 2093332 w 13053818"/>
              <a:gd name="connsiteY708" fmla="*/ 266750 h 2630635"/>
              <a:gd name="connsiteX709" fmla="*/ 2090928 w 13053818"/>
              <a:gd name="connsiteY709" fmla="*/ 265148 h 2630635"/>
              <a:gd name="connsiteX710" fmla="*/ 2088525 w 13053818"/>
              <a:gd name="connsiteY710" fmla="*/ 266750 h 2630635"/>
              <a:gd name="connsiteX711" fmla="*/ 2088525 w 13053818"/>
              <a:gd name="connsiteY711" fmla="*/ 284373 h 2630635"/>
              <a:gd name="connsiteX712" fmla="*/ 2086122 w 13053818"/>
              <a:gd name="connsiteY712" fmla="*/ 284373 h 2630635"/>
              <a:gd name="connsiteX713" fmla="*/ 2086122 w 13053818"/>
              <a:gd name="connsiteY713" fmla="*/ 286776 h 2630635"/>
              <a:gd name="connsiteX714" fmla="*/ 2086923 w 13053818"/>
              <a:gd name="connsiteY714" fmla="*/ 286776 h 2630635"/>
              <a:gd name="connsiteX715" fmla="*/ 2086923 w 13053818"/>
              <a:gd name="connsiteY715" fmla="*/ 401327 h 2630635"/>
              <a:gd name="connsiteX716" fmla="*/ 2081316 w 13053818"/>
              <a:gd name="connsiteY716" fmla="*/ 402128 h 2630635"/>
              <a:gd name="connsiteX717" fmla="*/ 2081316 w 13053818"/>
              <a:gd name="connsiteY717" fmla="*/ 405332 h 2630635"/>
              <a:gd name="connsiteX718" fmla="*/ 2082117 w 13053818"/>
              <a:gd name="connsiteY718" fmla="*/ 406934 h 2630635"/>
              <a:gd name="connsiteX719" fmla="*/ 2082117 w 13053818"/>
              <a:gd name="connsiteY719" fmla="*/ 408536 h 2630635"/>
              <a:gd name="connsiteX720" fmla="*/ 2085321 w 13053818"/>
              <a:gd name="connsiteY720" fmla="*/ 410138 h 2630635"/>
              <a:gd name="connsiteX721" fmla="*/ 2085321 w 13053818"/>
              <a:gd name="connsiteY721" fmla="*/ 412541 h 2630635"/>
              <a:gd name="connsiteX722" fmla="*/ 2080515 w 13053818"/>
              <a:gd name="connsiteY722" fmla="*/ 412541 h 2630635"/>
              <a:gd name="connsiteX723" fmla="*/ 2080515 w 13053818"/>
              <a:gd name="connsiteY723" fmla="*/ 417348 h 2630635"/>
              <a:gd name="connsiteX724" fmla="*/ 2086122 w 13053818"/>
              <a:gd name="connsiteY724" fmla="*/ 417348 h 2630635"/>
              <a:gd name="connsiteX725" fmla="*/ 2085321 w 13053818"/>
              <a:gd name="connsiteY725" fmla="*/ 519882 h 2630635"/>
              <a:gd name="connsiteX726" fmla="*/ 2082117 w 13053818"/>
              <a:gd name="connsiteY726" fmla="*/ 522285 h 2630635"/>
              <a:gd name="connsiteX727" fmla="*/ 2082117 w 13053818"/>
              <a:gd name="connsiteY727" fmla="*/ 527092 h 2630635"/>
              <a:gd name="connsiteX728" fmla="*/ 2078112 w 13053818"/>
              <a:gd name="connsiteY728" fmla="*/ 529495 h 2630635"/>
              <a:gd name="connsiteX729" fmla="*/ 2080515 w 13053818"/>
              <a:gd name="connsiteY729" fmla="*/ 535903 h 2630635"/>
              <a:gd name="connsiteX730" fmla="*/ 2082918 w 13053818"/>
              <a:gd name="connsiteY730" fmla="*/ 634433 h 2630635"/>
              <a:gd name="connsiteX731" fmla="*/ 2078913 w 13053818"/>
              <a:gd name="connsiteY731" fmla="*/ 636035 h 2630635"/>
              <a:gd name="connsiteX732" fmla="*/ 2078913 w 13053818"/>
              <a:gd name="connsiteY732" fmla="*/ 640040 h 2630635"/>
              <a:gd name="connsiteX733" fmla="*/ 2080515 w 13053818"/>
              <a:gd name="connsiteY733" fmla="*/ 642443 h 2630635"/>
              <a:gd name="connsiteX734" fmla="*/ 2078913 w 13053818"/>
              <a:gd name="connsiteY734" fmla="*/ 765004 h 2630635"/>
              <a:gd name="connsiteX735" fmla="*/ 2070101 w 13053818"/>
              <a:gd name="connsiteY735" fmla="*/ 766606 h 2630635"/>
              <a:gd name="connsiteX736" fmla="*/ 2070101 w 13053818"/>
              <a:gd name="connsiteY736" fmla="*/ 772214 h 2630635"/>
              <a:gd name="connsiteX737" fmla="*/ 2066096 w 13053818"/>
              <a:gd name="connsiteY737" fmla="*/ 772214 h 2630635"/>
              <a:gd name="connsiteX738" fmla="*/ 2066096 w 13053818"/>
              <a:gd name="connsiteY738" fmla="*/ 793041 h 2630635"/>
              <a:gd name="connsiteX739" fmla="*/ 2043666 w 13053818"/>
              <a:gd name="connsiteY739" fmla="*/ 806659 h 2630635"/>
              <a:gd name="connsiteX740" fmla="*/ 2043666 w 13053818"/>
              <a:gd name="connsiteY740" fmla="*/ 804256 h 2630635"/>
              <a:gd name="connsiteX741" fmla="*/ 2041263 w 13053818"/>
              <a:gd name="connsiteY741" fmla="*/ 804256 h 2630635"/>
              <a:gd name="connsiteX742" fmla="*/ 2041263 w 13053818"/>
              <a:gd name="connsiteY742" fmla="*/ 808261 h 2630635"/>
              <a:gd name="connsiteX743" fmla="*/ 2047672 w 13053818"/>
              <a:gd name="connsiteY743" fmla="*/ 833093 h 2630635"/>
              <a:gd name="connsiteX744" fmla="*/ 2049274 w 13053818"/>
              <a:gd name="connsiteY744" fmla="*/ 836298 h 2630635"/>
              <a:gd name="connsiteX745" fmla="*/ 2020436 w 13053818"/>
              <a:gd name="connsiteY745" fmla="*/ 842706 h 2630635"/>
              <a:gd name="connsiteX746" fmla="*/ 2020436 w 13053818"/>
              <a:gd name="connsiteY746" fmla="*/ 846711 h 2630635"/>
              <a:gd name="connsiteX747" fmla="*/ 2018033 w 13053818"/>
              <a:gd name="connsiteY747" fmla="*/ 848313 h 2630635"/>
              <a:gd name="connsiteX748" fmla="*/ 2018033 w 13053818"/>
              <a:gd name="connsiteY748" fmla="*/ 850716 h 2630635"/>
              <a:gd name="connsiteX749" fmla="*/ 2015630 w 13053818"/>
              <a:gd name="connsiteY749" fmla="*/ 852319 h 2630635"/>
              <a:gd name="connsiteX750" fmla="*/ 2015630 w 13053818"/>
              <a:gd name="connsiteY750" fmla="*/ 858727 h 2630635"/>
              <a:gd name="connsiteX751" fmla="*/ 2011624 w 13053818"/>
              <a:gd name="connsiteY751" fmla="*/ 860329 h 2630635"/>
              <a:gd name="connsiteX752" fmla="*/ 2011624 w 13053818"/>
              <a:gd name="connsiteY752" fmla="*/ 885162 h 2630635"/>
              <a:gd name="connsiteX753" fmla="*/ 2025242 w 13053818"/>
              <a:gd name="connsiteY753" fmla="*/ 915602 h 2630635"/>
              <a:gd name="connsiteX754" fmla="*/ 2033253 w 13053818"/>
              <a:gd name="connsiteY754" fmla="*/ 922010 h 2630635"/>
              <a:gd name="connsiteX755" fmla="*/ 2048473 w 13053818"/>
              <a:gd name="connsiteY755" fmla="*/ 930822 h 2630635"/>
              <a:gd name="connsiteX756" fmla="*/ 2048473 w 13053818"/>
              <a:gd name="connsiteY756" fmla="*/ 958858 h 2630635"/>
              <a:gd name="connsiteX757" fmla="*/ 2054080 w 13053818"/>
              <a:gd name="connsiteY757" fmla="*/ 966068 h 2630635"/>
              <a:gd name="connsiteX758" fmla="*/ 2054080 w 13053818"/>
              <a:gd name="connsiteY758" fmla="*/ 1009325 h 2630635"/>
              <a:gd name="connsiteX759" fmla="*/ 2068499 w 13053818"/>
              <a:gd name="connsiteY759" fmla="*/ 1014131 h 2630635"/>
              <a:gd name="connsiteX760" fmla="*/ 2042064 w 13053818"/>
              <a:gd name="connsiteY760" fmla="*/ 1604506 h 2630635"/>
              <a:gd name="connsiteX761" fmla="*/ 2029248 w 13053818"/>
              <a:gd name="connsiteY761" fmla="*/ 1604506 h 2630635"/>
              <a:gd name="connsiteX762" fmla="*/ 2029248 w 13053818"/>
              <a:gd name="connsiteY762" fmla="*/ 1650967 h 2630635"/>
              <a:gd name="connsiteX763" fmla="*/ 2011624 w 13053818"/>
              <a:gd name="connsiteY763" fmla="*/ 1650967 h 2630635"/>
              <a:gd name="connsiteX764" fmla="*/ 2011624 w 13053818"/>
              <a:gd name="connsiteY764" fmla="*/ 1659778 h 2630635"/>
              <a:gd name="connsiteX765" fmla="*/ 1959556 w 13053818"/>
              <a:gd name="connsiteY765" fmla="*/ 1659778 h 2630635"/>
              <a:gd name="connsiteX766" fmla="*/ 1955551 w 13053818"/>
              <a:gd name="connsiteY766" fmla="*/ 1655773 h 2630635"/>
              <a:gd name="connsiteX767" fmla="*/ 1955551 w 13053818"/>
              <a:gd name="connsiteY767" fmla="*/ 1642956 h 2630635"/>
              <a:gd name="connsiteX768" fmla="*/ 1951545 w 13053818"/>
              <a:gd name="connsiteY768" fmla="*/ 1642956 h 2630635"/>
              <a:gd name="connsiteX769" fmla="*/ 1951545 w 13053818"/>
              <a:gd name="connsiteY769" fmla="*/ 1630139 h 2630635"/>
              <a:gd name="connsiteX770" fmla="*/ 1998006 w 13053818"/>
              <a:gd name="connsiteY770" fmla="*/ 1620527 h 2630635"/>
              <a:gd name="connsiteX771" fmla="*/ 1998006 w 13053818"/>
              <a:gd name="connsiteY771" fmla="*/ 1602103 h 2630635"/>
              <a:gd name="connsiteX772" fmla="*/ 1915498 w 13053818"/>
              <a:gd name="connsiteY772" fmla="*/ 1580474 h 2630635"/>
              <a:gd name="connsiteX773" fmla="*/ 1915498 w 13053818"/>
              <a:gd name="connsiteY773" fmla="*/ 1575668 h 2630635"/>
              <a:gd name="connsiteX774" fmla="*/ 1908289 w 13053818"/>
              <a:gd name="connsiteY774" fmla="*/ 1575668 h 2630635"/>
              <a:gd name="connsiteX775" fmla="*/ 1908289 w 13053818"/>
              <a:gd name="connsiteY775" fmla="*/ 1555642 h 2630635"/>
              <a:gd name="connsiteX776" fmla="*/ 1934723 w 13053818"/>
              <a:gd name="connsiteY776" fmla="*/ 1555642 h 2630635"/>
              <a:gd name="connsiteX777" fmla="*/ 1938729 w 13053818"/>
              <a:gd name="connsiteY777" fmla="*/ 1548432 h 2630635"/>
              <a:gd name="connsiteX778" fmla="*/ 1951545 w 13053818"/>
              <a:gd name="connsiteY778" fmla="*/ 1548432 h 2630635"/>
              <a:gd name="connsiteX779" fmla="*/ 1951545 w 13053818"/>
              <a:gd name="connsiteY779" fmla="*/ 1544427 h 2630635"/>
              <a:gd name="connsiteX780" fmla="*/ 1949142 w 13053818"/>
              <a:gd name="connsiteY780" fmla="*/ 1544427 h 2630635"/>
              <a:gd name="connsiteX781" fmla="*/ 1949142 w 13053818"/>
              <a:gd name="connsiteY781" fmla="*/ 1530008 h 2630635"/>
              <a:gd name="connsiteX782" fmla="*/ 1913095 w 13053818"/>
              <a:gd name="connsiteY782" fmla="*/ 1530008 h 2630635"/>
              <a:gd name="connsiteX783" fmla="*/ 1913095 w 13053818"/>
              <a:gd name="connsiteY783" fmla="*/ 1521196 h 2630635"/>
              <a:gd name="connsiteX784" fmla="*/ 1909891 w 13053818"/>
              <a:gd name="connsiteY784" fmla="*/ 1516390 h 2630635"/>
              <a:gd name="connsiteX785" fmla="*/ 1899477 w 13053818"/>
              <a:gd name="connsiteY785" fmla="*/ 1516390 h 2630635"/>
              <a:gd name="connsiteX786" fmla="*/ 1899477 w 13053818"/>
              <a:gd name="connsiteY786" fmla="*/ 1523600 h 2630635"/>
              <a:gd name="connsiteX787" fmla="*/ 1824979 w 13053818"/>
              <a:gd name="connsiteY787" fmla="*/ 1496364 h 2630635"/>
              <a:gd name="connsiteX788" fmla="*/ 1763298 w 13053818"/>
              <a:gd name="connsiteY788" fmla="*/ 1440290 h 2630635"/>
              <a:gd name="connsiteX789" fmla="*/ 1763298 w 13053818"/>
              <a:gd name="connsiteY789" fmla="*/ 1431479 h 2630635"/>
              <a:gd name="connsiteX790" fmla="*/ 1768105 w 13053818"/>
              <a:gd name="connsiteY790" fmla="*/ 1431479 h 2630635"/>
              <a:gd name="connsiteX791" fmla="*/ 1768105 w 13053818"/>
              <a:gd name="connsiteY791" fmla="*/ 1426672 h 2630635"/>
              <a:gd name="connsiteX792" fmla="*/ 1763298 w 13053818"/>
              <a:gd name="connsiteY792" fmla="*/ 1426672 h 2630635"/>
              <a:gd name="connsiteX793" fmla="*/ 1763298 w 13053818"/>
              <a:gd name="connsiteY793" fmla="*/ 1419463 h 2630635"/>
              <a:gd name="connsiteX794" fmla="*/ 1760895 w 13053818"/>
              <a:gd name="connsiteY794" fmla="*/ 1417861 h 2630635"/>
              <a:gd name="connsiteX795" fmla="*/ 1755288 w 13053818"/>
              <a:gd name="connsiteY795" fmla="*/ 1417861 h 2630635"/>
              <a:gd name="connsiteX796" fmla="*/ 1755288 w 13053818"/>
              <a:gd name="connsiteY796" fmla="*/ 1405845 h 2630635"/>
              <a:gd name="connsiteX797" fmla="*/ 1749681 w 13053818"/>
              <a:gd name="connsiteY797" fmla="*/ 1405845 h 2630635"/>
              <a:gd name="connsiteX798" fmla="*/ 1749681 w 13053818"/>
              <a:gd name="connsiteY798" fmla="*/ 1417060 h 2630635"/>
              <a:gd name="connsiteX799" fmla="*/ 1742471 w 13053818"/>
              <a:gd name="connsiteY799" fmla="*/ 1417060 h 2630635"/>
              <a:gd name="connsiteX800" fmla="*/ 1742471 w 13053818"/>
              <a:gd name="connsiteY800" fmla="*/ 1405845 h 2630635"/>
              <a:gd name="connsiteX801" fmla="*/ 1737665 w 13053818"/>
              <a:gd name="connsiteY801" fmla="*/ 1405845 h 2630635"/>
              <a:gd name="connsiteX802" fmla="*/ 1737665 w 13053818"/>
              <a:gd name="connsiteY802" fmla="*/ 1428275 h 2630635"/>
              <a:gd name="connsiteX803" fmla="*/ 1732057 w 13053818"/>
              <a:gd name="connsiteY803" fmla="*/ 1428275 h 2630635"/>
              <a:gd name="connsiteX804" fmla="*/ 1732057 w 13053818"/>
              <a:gd name="connsiteY804" fmla="*/ 1433081 h 2630635"/>
              <a:gd name="connsiteX805" fmla="*/ 1581460 w 13053818"/>
              <a:gd name="connsiteY805" fmla="*/ 1433081 h 2630635"/>
              <a:gd name="connsiteX806" fmla="*/ 1427658 w 13053818"/>
              <a:gd name="connsiteY806" fmla="*/ 1433081 h 2630635"/>
              <a:gd name="connsiteX807" fmla="*/ 1427658 w 13053818"/>
              <a:gd name="connsiteY807" fmla="*/ 1428275 h 2630635"/>
              <a:gd name="connsiteX808" fmla="*/ 1422051 w 13053818"/>
              <a:gd name="connsiteY808" fmla="*/ 1428275 h 2630635"/>
              <a:gd name="connsiteX809" fmla="*/ 1422051 w 13053818"/>
              <a:gd name="connsiteY809" fmla="*/ 1405845 h 2630635"/>
              <a:gd name="connsiteX810" fmla="*/ 1417244 w 13053818"/>
              <a:gd name="connsiteY810" fmla="*/ 1405845 h 2630635"/>
              <a:gd name="connsiteX811" fmla="*/ 1417244 w 13053818"/>
              <a:gd name="connsiteY811" fmla="*/ 1417060 h 2630635"/>
              <a:gd name="connsiteX812" fmla="*/ 1410035 w 13053818"/>
              <a:gd name="connsiteY812" fmla="*/ 1417060 h 2630635"/>
              <a:gd name="connsiteX813" fmla="*/ 1410035 w 13053818"/>
              <a:gd name="connsiteY813" fmla="*/ 1405845 h 2630635"/>
              <a:gd name="connsiteX814" fmla="*/ 1404427 w 13053818"/>
              <a:gd name="connsiteY814" fmla="*/ 1405845 h 2630635"/>
              <a:gd name="connsiteX815" fmla="*/ 1404427 w 13053818"/>
              <a:gd name="connsiteY815" fmla="*/ 1417861 h 2630635"/>
              <a:gd name="connsiteX816" fmla="*/ 1398820 w 13053818"/>
              <a:gd name="connsiteY816" fmla="*/ 1417861 h 2630635"/>
              <a:gd name="connsiteX817" fmla="*/ 1396417 w 13053818"/>
              <a:gd name="connsiteY817" fmla="*/ 1419463 h 2630635"/>
              <a:gd name="connsiteX818" fmla="*/ 1396417 w 13053818"/>
              <a:gd name="connsiteY818" fmla="*/ 1426672 h 2630635"/>
              <a:gd name="connsiteX819" fmla="*/ 1391611 w 13053818"/>
              <a:gd name="connsiteY819" fmla="*/ 1426672 h 2630635"/>
              <a:gd name="connsiteX820" fmla="*/ 1391611 w 13053818"/>
              <a:gd name="connsiteY820" fmla="*/ 1431479 h 2630635"/>
              <a:gd name="connsiteX821" fmla="*/ 1396417 w 13053818"/>
              <a:gd name="connsiteY821" fmla="*/ 1431479 h 2630635"/>
              <a:gd name="connsiteX822" fmla="*/ 1396417 w 13053818"/>
              <a:gd name="connsiteY822" fmla="*/ 1440290 h 2630635"/>
              <a:gd name="connsiteX823" fmla="*/ 1334736 w 13053818"/>
              <a:gd name="connsiteY823" fmla="*/ 1496364 h 2630635"/>
              <a:gd name="connsiteX824" fmla="*/ 1260238 w 13053818"/>
              <a:gd name="connsiteY824" fmla="*/ 1523600 h 2630635"/>
              <a:gd name="connsiteX825" fmla="*/ 1260238 w 13053818"/>
              <a:gd name="connsiteY825" fmla="*/ 1516390 h 2630635"/>
              <a:gd name="connsiteX826" fmla="*/ 1249825 w 13053818"/>
              <a:gd name="connsiteY826" fmla="*/ 1516390 h 2630635"/>
              <a:gd name="connsiteX827" fmla="*/ 1246620 w 13053818"/>
              <a:gd name="connsiteY827" fmla="*/ 1521196 h 2630635"/>
              <a:gd name="connsiteX828" fmla="*/ 1246620 w 13053818"/>
              <a:gd name="connsiteY828" fmla="*/ 1530008 h 2630635"/>
              <a:gd name="connsiteX829" fmla="*/ 1210573 w 13053818"/>
              <a:gd name="connsiteY829" fmla="*/ 1530008 h 2630635"/>
              <a:gd name="connsiteX830" fmla="*/ 1210573 w 13053818"/>
              <a:gd name="connsiteY830" fmla="*/ 1544427 h 2630635"/>
              <a:gd name="connsiteX831" fmla="*/ 1207369 w 13053818"/>
              <a:gd name="connsiteY831" fmla="*/ 1544427 h 2630635"/>
              <a:gd name="connsiteX832" fmla="*/ 1207369 w 13053818"/>
              <a:gd name="connsiteY832" fmla="*/ 1548432 h 2630635"/>
              <a:gd name="connsiteX833" fmla="*/ 1220186 w 13053818"/>
              <a:gd name="connsiteY833" fmla="*/ 1548432 h 2630635"/>
              <a:gd name="connsiteX834" fmla="*/ 1224191 w 13053818"/>
              <a:gd name="connsiteY834" fmla="*/ 1555642 h 2630635"/>
              <a:gd name="connsiteX835" fmla="*/ 1250626 w 13053818"/>
              <a:gd name="connsiteY835" fmla="*/ 1555642 h 2630635"/>
              <a:gd name="connsiteX836" fmla="*/ 1250626 w 13053818"/>
              <a:gd name="connsiteY836" fmla="*/ 1575668 h 2630635"/>
              <a:gd name="connsiteX837" fmla="*/ 1243416 w 13053818"/>
              <a:gd name="connsiteY837" fmla="*/ 1575668 h 2630635"/>
              <a:gd name="connsiteX838" fmla="*/ 1243416 w 13053818"/>
              <a:gd name="connsiteY838" fmla="*/ 1580474 h 2630635"/>
              <a:gd name="connsiteX839" fmla="*/ 1160908 w 13053818"/>
              <a:gd name="connsiteY839" fmla="*/ 1602103 h 2630635"/>
              <a:gd name="connsiteX840" fmla="*/ 1160908 w 13053818"/>
              <a:gd name="connsiteY840" fmla="*/ 1619726 h 2630635"/>
              <a:gd name="connsiteX841" fmla="*/ 1207369 w 13053818"/>
              <a:gd name="connsiteY841" fmla="*/ 1629338 h 2630635"/>
              <a:gd name="connsiteX842" fmla="*/ 1207369 w 13053818"/>
              <a:gd name="connsiteY842" fmla="*/ 1642155 h 2630635"/>
              <a:gd name="connsiteX843" fmla="*/ 1203364 w 13053818"/>
              <a:gd name="connsiteY843" fmla="*/ 1642155 h 2630635"/>
              <a:gd name="connsiteX844" fmla="*/ 1203364 w 13053818"/>
              <a:gd name="connsiteY844" fmla="*/ 1654972 h 2630635"/>
              <a:gd name="connsiteX845" fmla="*/ 1199358 w 13053818"/>
              <a:gd name="connsiteY845" fmla="*/ 1658977 h 2630635"/>
              <a:gd name="connsiteX846" fmla="*/ 945425 w 13053818"/>
              <a:gd name="connsiteY846" fmla="*/ 1658977 h 2630635"/>
              <a:gd name="connsiteX847" fmla="*/ 945425 w 13053818"/>
              <a:gd name="connsiteY847" fmla="*/ 1654972 h 2630635"/>
              <a:gd name="connsiteX848" fmla="*/ 939818 w 13053818"/>
              <a:gd name="connsiteY848" fmla="*/ 1654972 h 2630635"/>
              <a:gd name="connsiteX849" fmla="*/ 939818 w 13053818"/>
              <a:gd name="connsiteY849" fmla="*/ 1662182 h 2630635"/>
              <a:gd name="connsiteX850" fmla="*/ 935011 w 13053818"/>
              <a:gd name="connsiteY850" fmla="*/ 1662182 h 2630635"/>
              <a:gd name="connsiteX851" fmla="*/ 935011 w 13053818"/>
              <a:gd name="connsiteY851" fmla="*/ 1670993 h 2630635"/>
              <a:gd name="connsiteX852" fmla="*/ 939017 w 13053818"/>
              <a:gd name="connsiteY852" fmla="*/ 1670993 h 2630635"/>
              <a:gd name="connsiteX853" fmla="*/ 939017 w 13053818"/>
              <a:gd name="connsiteY853" fmla="*/ 1683810 h 2630635"/>
              <a:gd name="connsiteX854" fmla="*/ 930205 w 13053818"/>
              <a:gd name="connsiteY854" fmla="*/ 1683810 h 2630635"/>
              <a:gd name="connsiteX855" fmla="*/ 930205 w 13053818"/>
              <a:gd name="connsiteY855" fmla="*/ 1689417 h 2630635"/>
              <a:gd name="connsiteX856" fmla="*/ 930205 w 13053818"/>
              <a:gd name="connsiteY856" fmla="*/ 1725465 h 2630635"/>
              <a:gd name="connsiteX857" fmla="*/ 881341 w 13053818"/>
              <a:gd name="connsiteY857" fmla="*/ 1725465 h 2630635"/>
              <a:gd name="connsiteX858" fmla="*/ 881341 w 13053818"/>
              <a:gd name="connsiteY858" fmla="*/ 1747894 h 2630635"/>
              <a:gd name="connsiteX859" fmla="*/ 798833 w 13053818"/>
              <a:gd name="connsiteY859" fmla="*/ 1747894 h 2630635"/>
              <a:gd name="connsiteX860" fmla="*/ 798833 w 13053818"/>
              <a:gd name="connsiteY860" fmla="*/ 1758308 h 2630635"/>
              <a:gd name="connsiteX861" fmla="*/ 785215 w 13053818"/>
              <a:gd name="connsiteY861" fmla="*/ 1758308 h 2630635"/>
              <a:gd name="connsiteX862" fmla="*/ 785215 w 13053818"/>
              <a:gd name="connsiteY862" fmla="*/ 1766318 h 2630635"/>
              <a:gd name="connsiteX863" fmla="*/ 790822 w 13053818"/>
              <a:gd name="connsiteY863" fmla="*/ 1766318 h 2630635"/>
              <a:gd name="connsiteX864" fmla="*/ 790822 w 13053818"/>
              <a:gd name="connsiteY864" fmla="*/ 1777533 h 2630635"/>
              <a:gd name="connsiteX865" fmla="*/ 699502 w 13053818"/>
              <a:gd name="connsiteY865" fmla="*/ 1777533 h 2630635"/>
              <a:gd name="connsiteX866" fmla="*/ 699502 w 13053818"/>
              <a:gd name="connsiteY866" fmla="*/ 1793554 h 2630635"/>
              <a:gd name="connsiteX867" fmla="*/ 691492 w 13053818"/>
              <a:gd name="connsiteY867" fmla="*/ 1793554 h 2630635"/>
              <a:gd name="connsiteX868" fmla="*/ 691492 w 13053818"/>
              <a:gd name="connsiteY868" fmla="*/ 1788748 h 2630635"/>
              <a:gd name="connsiteX869" fmla="*/ 678675 w 13053818"/>
              <a:gd name="connsiteY869" fmla="*/ 1788748 h 2630635"/>
              <a:gd name="connsiteX870" fmla="*/ 678675 w 13053818"/>
              <a:gd name="connsiteY870" fmla="*/ 1839214 h 2630635"/>
              <a:gd name="connsiteX871" fmla="*/ 0 w 13053818"/>
              <a:gd name="connsiteY871" fmla="*/ 2334955 h 2630635"/>
              <a:gd name="connsiteX872" fmla="*/ 4917161 w 13053818"/>
              <a:gd name="connsiteY872" fmla="*/ 2630635 h 2630635"/>
              <a:gd name="connsiteX873" fmla="*/ 12465684 w 13053818"/>
              <a:gd name="connsiteY873" fmla="*/ 1865864 h 2630635"/>
              <a:gd name="connsiteX874" fmla="*/ 12870675 w 13053818"/>
              <a:gd name="connsiteY874" fmla="*/ 1839214 h 2630635"/>
              <a:gd name="connsiteX875" fmla="*/ 12870675 w 13053818"/>
              <a:gd name="connsiteY875" fmla="*/ 1807172 h 2630635"/>
              <a:gd name="connsiteX876" fmla="*/ 12843439 w 13053818"/>
              <a:gd name="connsiteY876" fmla="*/ 1807172 h 2630635"/>
              <a:gd name="connsiteX877" fmla="*/ 12843439 w 13053818"/>
              <a:gd name="connsiteY877" fmla="*/ 1807973 h 2630635"/>
              <a:gd name="connsiteX878" fmla="*/ 3091442 w 13053818"/>
              <a:gd name="connsiteY878" fmla="*/ 1433081 h 2630635"/>
              <a:gd name="connsiteX879" fmla="*/ 3091442 w 13053818"/>
              <a:gd name="connsiteY879" fmla="*/ 1420264 h 2630635"/>
              <a:gd name="connsiteX880" fmla="*/ 3093845 w 13053818"/>
              <a:gd name="connsiteY880" fmla="*/ 1420264 h 2630635"/>
              <a:gd name="connsiteX881" fmla="*/ 3093845 w 13053818"/>
              <a:gd name="connsiteY881" fmla="*/ 1433081 h 2630635"/>
              <a:gd name="connsiteX882" fmla="*/ 3091442 w 13053818"/>
              <a:gd name="connsiteY882" fmla="*/ 1433081 h 2630635"/>
              <a:gd name="connsiteX883" fmla="*/ 7477998 w 13053818"/>
              <a:gd name="connsiteY883" fmla="*/ 1419463 h 2630635"/>
              <a:gd name="connsiteX884" fmla="*/ 7477998 w 13053818"/>
              <a:gd name="connsiteY884" fmla="*/ 1430678 h 2630635"/>
              <a:gd name="connsiteX885" fmla="*/ 7464380 w 13053818"/>
              <a:gd name="connsiteY885" fmla="*/ 1443494 h 2630635"/>
              <a:gd name="connsiteX886" fmla="*/ 7421925 w 13053818"/>
              <a:gd name="connsiteY886" fmla="*/ 1443494 h 2630635"/>
              <a:gd name="connsiteX887" fmla="*/ 7421925 w 13053818"/>
              <a:gd name="connsiteY887" fmla="*/ 1408248 h 2630635"/>
              <a:gd name="connsiteX888" fmla="*/ 7381071 w 13053818"/>
              <a:gd name="connsiteY888" fmla="*/ 1408248 h 2630635"/>
              <a:gd name="connsiteX889" fmla="*/ 7381071 w 13053818"/>
              <a:gd name="connsiteY889" fmla="*/ 1417861 h 2630635"/>
              <a:gd name="connsiteX890" fmla="*/ 7395490 w 13053818"/>
              <a:gd name="connsiteY890" fmla="*/ 1417861 h 2630635"/>
              <a:gd name="connsiteX891" fmla="*/ 7395490 w 13053818"/>
              <a:gd name="connsiteY891" fmla="*/ 1438688 h 2630635"/>
              <a:gd name="connsiteX892" fmla="*/ 7281741 w 13053818"/>
              <a:gd name="connsiteY892" fmla="*/ 1438688 h 2630635"/>
              <a:gd name="connsiteX893" fmla="*/ 7281741 w 13053818"/>
              <a:gd name="connsiteY893" fmla="*/ 1231216 h 2630635"/>
              <a:gd name="connsiteX894" fmla="*/ 7265720 w 13053818"/>
              <a:gd name="connsiteY894" fmla="*/ 1231216 h 2630635"/>
              <a:gd name="connsiteX895" fmla="*/ 7265720 w 13053818"/>
              <a:gd name="connsiteY895" fmla="*/ 1195169 h 2630635"/>
              <a:gd name="connsiteX896" fmla="*/ 7240086 w 13053818"/>
              <a:gd name="connsiteY896" fmla="*/ 1195169 h 2630635"/>
              <a:gd name="connsiteX897" fmla="*/ 7240086 w 13053818"/>
              <a:gd name="connsiteY897" fmla="*/ 1179949 h 2630635"/>
              <a:gd name="connsiteX898" fmla="*/ 7229672 w 13053818"/>
              <a:gd name="connsiteY898" fmla="*/ 1179949 h 2630635"/>
              <a:gd name="connsiteX899" fmla="*/ 7229672 w 13053818"/>
              <a:gd name="connsiteY899" fmla="*/ 1188760 h 2630635"/>
              <a:gd name="connsiteX900" fmla="*/ 7221662 w 13053818"/>
              <a:gd name="connsiteY900" fmla="*/ 1188760 h 2630635"/>
              <a:gd name="connsiteX901" fmla="*/ 7272929 w 13053818"/>
              <a:gd name="connsiteY901" fmla="*/ 808261 h 2630635"/>
              <a:gd name="connsiteX902" fmla="*/ 7449961 w 13053818"/>
              <a:gd name="connsiteY902" fmla="*/ 808261 h 2630635"/>
              <a:gd name="connsiteX903" fmla="*/ 7510040 w 13053818"/>
              <a:gd name="connsiteY903" fmla="*/ 1419463 h 2630635"/>
              <a:gd name="connsiteX904" fmla="*/ 7477998 w 13053818"/>
              <a:gd name="connsiteY904" fmla="*/ 1419463 h 2630635"/>
              <a:gd name="connsiteX905" fmla="*/ 9877948 w 13053818"/>
              <a:gd name="connsiteY905" fmla="*/ 711334 h 2630635"/>
              <a:gd name="connsiteX906" fmla="*/ 9970869 w 13053818"/>
              <a:gd name="connsiteY906" fmla="*/ 535903 h 2630635"/>
              <a:gd name="connsiteX907" fmla="*/ 10043765 w 13053818"/>
              <a:gd name="connsiteY907" fmla="*/ 711334 h 2630635"/>
              <a:gd name="connsiteX908" fmla="*/ 9877948 w 13053818"/>
              <a:gd name="connsiteY908" fmla="*/ 711334 h 2630635"/>
              <a:gd name="connsiteX0" fmla="*/ 12843439 w 14131234"/>
              <a:gd name="connsiteY0" fmla="*/ 1807973 h 2918636"/>
              <a:gd name="connsiteX1" fmla="*/ 12843439 w 14131234"/>
              <a:gd name="connsiteY1" fmla="*/ 1776732 h 2918636"/>
              <a:gd name="connsiteX2" fmla="*/ 12820208 w 14131234"/>
              <a:gd name="connsiteY2" fmla="*/ 1776732 h 2918636"/>
              <a:gd name="connsiteX3" fmla="*/ 12820208 w 14131234"/>
              <a:gd name="connsiteY3" fmla="*/ 1765517 h 2918636"/>
              <a:gd name="connsiteX4" fmla="*/ 12797780 w 14131234"/>
              <a:gd name="connsiteY4" fmla="*/ 1754302 h 2918636"/>
              <a:gd name="connsiteX5" fmla="*/ 12699250 w 14131234"/>
              <a:gd name="connsiteY5" fmla="*/ 1754302 h 2918636"/>
              <a:gd name="connsiteX6" fmla="*/ 12699250 w 14131234"/>
              <a:gd name="connsiteY6" fmla="*/ 1711847 h 2918636"/>
              <a:gd name="connsiteX7" fmla="*/ 12700853 w 14131234"/>
              <a:gd name="connsiteY7" fmla="*/ 1709443 h 2918636"/>
              <a:gd name="connsiteX8" fmla="*/ 12700853 w 14131234"/>
              <a:gd name="connsiteY8" fmla="*/ 1697428 h 2918636"/>
              <a:gd name="connsiteX9" fmla="*/ 12727287 w 14131234"/>
              <a:gd name="connsiteY9" fmla="*/ 1690218 h 2918636"/>
              <a:gd name="connsiteX10" fmla="*/ 12727287 w 14131234"/>
              <a:gd name="connsiteY10" fmla="*/ 1685412 h 2918636"/>
              <a:gd name="connsiteX11" fmla="*/ 12706459 w 14131234"/>
              <a:gd name="connsiteY11" fmla="*/ 1672595 h 2918636"/>
              <a:gd name="connsiteX12" fmla="*/ 12680024 w 14131234"/>
              <a:gd name="connsiteY12" fmla="*/ 1661380 h 2918636"/>
              <a:gd name="connsiteX13" fmla="*/ 12680024 w 14131234"/>
              <a:gd name="connsiteY13" fmla="*/ 1654171 h 2918636"/>
              <a:gd name="connsiteX14" fmla="*/ 12676821 w 14131234"/>
              <a:gd name="connsiteY14" fmla="*/ 1651768 h 2918636"/>
              <a:gd name="connsiteX15" fmla="*/ 12676821 w 14131234"/>
              <a:gd name="connsiteY15" fmla="*/ 1642956 h 2918636"/>
              <a:gd name="connsiteX16" fmla="*/ 12701653 w 14131234"/>
              <a:gd name="connsiteY16" fmla="*/ 1629338 h 2918636"/>
              <a:gd name="connsiteX17" fmla="*/ 12703255 w 14131234"/>
              <a:gd name="connsiteY17" fmla="*/ 1618124 h 2918636"/>
              <a:gd name="connsiteX18" fmla="*/ 12676019 w 14131234"/>
              <a:gd name="connsiteY18" fmla="*/ 1605307 h 2918636"/>
              <a:gd name="connsiteX19" fmla="*/ 12643977 w 14131234"/>
              <a:gd name="connsiteY19" fmla="*/ 1591689 h 2918636"/>
              <a:gd name="connsiteX20" fmla="*/ 12643977 w 14131234"/>
              <a:gd name="connsiteY20" fmla="*/ 1584480 h 2918636"/>
              <a:gd name="connsiteX21" fmla="*/ 12642375 w 14131234"/>
              <a:gd name="connsiteY21" fmla="*/ 1581275 h 2918636"/>
              <a:gd name="connsiteX22" fmla="*/ 12642375 w 14131234"/>
              <a:gd name="connsiteY22" fmla="*/ 1561249 h 2918636"/>
              <a:gd name="connsiteX23" fmla="*/ 12669611 w 14131234"/>
              <a:gd name="connsiteY23" fmla="*/ 1554040 h 2918636"/>
              <a:gd name="connsiteX24" fmla="*/ 12669611 w 14131234"/>
              <a:gd name="connsiteY24" fmla="*/ 1542024 h 2918636"/>
              <a:gd name="connsiteX25" fmla="*/ 12611935 w 14131234"/>
              <a:gd name="connsiteY25" fmla="*/ 1507579 h 2918636"/>
              <a:gd name="connsiteX26" fmla="*/ 12578291 w 14131234"/>
              <a:gd name="connsiteY26" fmla="*/ 1477139 h 2918636"/>
              <a:gd name="connsiteX27" fmla="*/ 12578291 w 14131234"/>
              <a:gd name="connsiteY27" fmla="*/ 1474736 h 2918636"/>
              <a:gd name="connsiteX28" fmla="*/ 12579893 w 14131234"/>
              <a:gd name="connsiteY28" fmla="*/ 1474736 h 2918636"/>
              <a:gd name="connsiteX29" fmla="*/ 12579893 w 14131234"/>
              <a:gd name="connsiteY29" fmla="*/ 1464322 h 2918636"/>
              <a:gd name="connsiteX30" fmla="*/ 12573485 w 14131234"/>
              <a:gd name="connsiteY30" fmla="*/ 1453107 h 2918636"/>
              <a:gd name="connsiteX31" fmla="*/ 12575087 w 14131234"/>
              <a:gd name="connsiteY31" fmla="*/ 1453107 h 2918636"/>
              <a:gd name="connsiteX32" fmla="*/ 12576690 w 14131234"/>
              <a:gd name="connsiteY32" fmla="*/ 1451505 h 2918636"/>
              <a:gd name="connsiteX33" fmla="*/ 12576690 w 14131234"/>
              <a:gd name="connsiteY33" fmla="*/ 1447500 h 2918636"/>
              <a:gd name="connsiteX34" fmla="*/ 12574286 w 14131234"/>
              <a:gd name="connsiteY34" fmla="*/ 1447500 h 2918636"/>
              <a:gd name="connsiteX35" fmla="*/ 12577490 w 14131234"/>
              <a:gd name="connsiteY35" fmla="*/ 1435484 h 2918636"/>
              <a:gd name="connsiteX36" fmla="*/ 12566276 w 14131234"/>
              <a:gd name="connsiteY36" fmla="*/ 1425871 h 2918636"/>
              <a:gd name="connsiteX37" fmla="*/ 12555061 w 14131234"/>
              <a:gd name="connsiteY37" fmla="*/ 1435484 h 2918636"/>
              <a:gd name="connsiteX38" fmla="*/ 12558265 w 14131234"/>
              <a:gd name="connsiteY38" fmla="*/ 1447500 h 2918636"/>
              <a:gd name="connsiteX39" fmla="*/ 12555861 w 14131234"/>
              <a:gd name="connsiteY39" fmla="*/ 1447500 h 2918636"/>
              <a:gd name="connsiteX40" fmla="*/ 12555861 w 14131234"/>
              <a:gd name="connsiteY40" fmla="*/ 1451505 h 2918636"/>
              <a:gd name="connsiteX41" fmla="*/ 12557464 w 14131234"/>
              <a:gd name="connsiteY41" fmla="*/ 1453107 h 2918636"/>
              <a:gd name="connsiteX42" fmla="*/ 12559066 w 14131234"/>
              <a:gd name="connsiteY42" fmla="*/ 1453107 h 2918636"/>
              <a:gd name="connsiteX43" fmla="*/ 12552658 w 14131234"/>
              <a:gd name="connsiteY43" fmla="*/ 1464322 h 2918636"/>
              <a:gd name="connsiteX44" fmla="*/ 12552658 w 14131234"/>
              <a:gd name="connsiteY44" fmla="*/ 1474736 h 2918636"/>
              <a:gd name="connsiteX45" fmla="*/ 12554260 w 14131234"/>
              <a:gd name="connsiteY45" fmla="*/ 1474736 h 2918636"/>
              <a:gd name="connsiteX46" fmla="*/ 12554260 w 14131234"/>
              <a:gd name="connsiteY46" fmla="*/ 1477139 h 2918636"/>
              <a:gd name="connsiteX47" fmla="*/ 12520616 w 14131234"/>
              <a:gd name="connsiteY47" fmla="*/ 1507579 h 2918636"/>
              <a:gd name="connsiteX48" fmla="*/ 12462940 w 14131234"/>
              <a:gd name="connsiteY48" fmla="*/ 1542024 h 2918636"/>
              <a:gd name="connsiteX49" fmla="*/ 12462940 w 14131234"/>
              <a:gd name="connsiteY49" fmla="*/ 1554040 h 2918636"/>
              <a:gd name="connsiteX50" fmla="*/ 12490176 w 14131234"/>
              <a:gd name="connsiteY50" fmla="*/ 1561249 h 2918636"/>
              <a:gd name="connsiteX51" fmla="*/ 12490176 w 14131234"/>
              <a:gd name="connsiteY51" fmla="*/ 1581275 h 2918636"/>
              <a:gd name="connsiteX52" fmla="*/ 12488574 w 14131234"/>
              <a:gd name="connsiteY52" fmla="*/ 1584480 h 2918636"/>
              <a:gd name="connsiteX53" fmla="*/ 12488574 w 14131234"/>
              <a:gd name="connsiteY53" fmla="*/ 1591689 h 2918636"/>
              <a:gd name="connsiteX54" fmla="*/ 12456532 w 14131234"/>
              <a:gd name="connsiteY54" fmla="*/ 1605307 h 2918636"/>
              <a:gd name="connsiteX55" fmla="*/ 12429296 w 14131234"/>
              <a:gd name="connsiteY55" fmla="*/ 1618124 h 2918636"/>
              <a:gd name="connsiteX56" fmla="*/ 12430898 w 14131234"/>
              <a:gd name="connsiteY56" fmla="*/ 1629338 h 2918636"/>
              <a:gd name="connsiteX57" fmla="*/ 12455730 w 14131234"/>
              <a:gd name="connsiteY57" fmla="*/ 1642956 h 2918636"/>
              <a:gd name="connsiteX58" fmla="*/ 12455730 w 14131234"/>
              <a:gd name="connsiteY58" fmla="*/ 1651768 h 2918636"/>
              <a:gd name="connsiteX59" fmla="*/ 12452527 w 14131234"/>
              <a:gd name="connsiteY59" fmla="*/ 1654171 h 2918636"/>
              <a:gd name="connsiteX60" fmla="*/ 12452527 w 14131234"/>
              <a:gd name="connsiteY60" fmla="*/ 1661380 h 2918636"/>
              <a:gd name="connsiteX61" fmla="*/ 12426092 w 14131234"/>
              <a:gd name="connsiteY61" fmla="*/ 1672595 h 2918636"/>
              <a:gd name="connsiteX62" fmla="*/ 12405264 w 14131234"/>
              <a:gd name="connsiteY62" fmla="*/ 1685412 h 2918636"/>
              <a:gd name="connsiteX63" fmla="*/ 12405264 w 14131234"/>
              <a:gd name="connsiteY63" fmla="*/ 1690218 h 2918636"/>
              <a:gd name="connsiteX64" fmla="*/ 12432500 w 14131234"/>
              <a:gd name="connsiteY64" fmla="*/ 1697428 h 2918636"/>
              <a:gd name="connsiteX65" fmla="*/ 12432500 w 14131234"/>
              <a:gd name="connsiteY65" fmla="*/ 1709443 h 2918636"/>
              <a:gd name="connsiteX66" fmla="*/ 12434102 w 14131234"/>
              <a:gd name="connsiteY66" fmla="*/ 1711847 h 2918636"/>
              <a:gd name="connsiteX67" fmla="*/ 12434102 w 14131234"/>
              <a:gd name="connsiteY67" fmla="*/ 1754302 h 2918636"/>
              <a:gd name="connsiteX68" fmla="*/ 12386840 w 14131234"/>
              <a:gd name="connsiteY68" fmla="*/ 1754302 h 2918636"/>
              <a:gd name="connsiteX69" fmla="*/ 12350793 w 14131234"/>
              <a:gd name="connsiteY69" fmla="*/ 1738281 h 2918636"/>
              <a:gd name="connsiteX70" fmla="*/ 12349191 w 14131234"/>
              <a:gd name="connsiteY70" fmla="*/ 1713449 h 2918636"/>
              <a:gd name="connsiteX71" fmla="*/ 12371620 w 14131234"/>
              <a:gd name="connsiteY71" fmla="*/ 1698229 h 2918636"/>
              <a:gd name="connsiteX72" fmla="*/ 12378829 w 14131234"/>
              <a:gd name="connsiteY72" fmla="*/ 1688616 h 2918636"/>
              <a:gd name="connsiteX73" fmla="*/ 12348390 w 14131234"/>
              <a:gd name="connsiteY73" fmla="*/ 1681407 h 2918636"/>
              <a:gd name="connsiteX74" fmla="*/ 12346787 w 14131234"/>
              <a:gd name="connsiteY74" fmla="*/ 1657375 h 2918636"/>
              <a:gd name="connsiteX75" fmla="*/ 12370819 w 14131234"/>
              <a:gd name="connsiteY75" fmla="*/ 1644558 h 2918636"/>
              <a:gd name="connsiteX76" fmla="*/ 12374824 w 14131234"/>
              <a:gd name="connsiteY76" fmla="*/ 1635747 h 2918636"/>
              <a:gd name="connsiteX77" fmla="*/ 12345986 w 14131234"/>
              <a:gd name="connsiteY77" fmla="*/ 1626935 h 2918636"/>
              <a:gd name="connsiteX78" fmla="*/ 12344385 w 14131234"/>
              <a:gd name="connsiteY78" fmla="*/ 1601302 h 2918636"/>
              <a:gd name="connsiteX79" fmla="*/ 12370018 w 14131234"/>
              <a:gd name="connsiteY79" fmla="*/ 1586082 h 2918636"/>
              <a:gd name="connsiteX80" fmla="*/ 12374023 w 14131234"/>
              <a:gd name="connsiteY80" fmla="*/ 1580474 h 2918636"/>
              <a:gd name="connsiteX81" fmla="*/ 12341981 w 14131234"/>
              <a:gd name="connsiteY81" fmla="*/ 1570061 h 2918636"/>
              <a:gd name="connsiteX82" fmla="*/ 12341981 w 14131234"/>
              <a:gd name="connsiteY82" fmla="*/ 1544427 h 2918636"/>
              <a:gd name="connsiteX83" fmla="*/ 12366814 w 14131234"/>
              <a:gd name="connsiteY83" fmla="*/ 1533212 h 2918636"/>
              <a:gd name="connsiteX84" fmla="*/ 12370819 w 14131234"/>
              <a:gd name="connsiteY84" fmla="*/ 1527605 h 2918636"/>
              <a:gd name="connsiteX85" fmla="*/ 12339578 w 14131234"/>
              <a:gd name="connsiteY85" fmla="*/ 1515589 h 2918636"/>
              <a:gd name="connsiteX86" fmla="*/ 12341180 w 14131234"/>
              <a:gd name="connsiteY86" fmla="*/ 1492359 h 2918636"/>
              <a:gd name="connsiteX87" fmla="*/ 12361207 w 14131234"/>
              <a:gd name="connsiteY87" fmla="*/ 1481144 h 2918636"/>
              <a:gd name="connsiteX88" fmla="*/ 12365212 w 14131234"/>
              <a:gd name="connsiteY88" fmla="*/ 1472332 h 2918636"/>
              <a:gd name="connsiteX89" fmla="*/ 12338777 w 14131234"/>
              <a:gd name="connsiteY89" fmla="*/ 1459516 h 2918636"/>
              <a:gd name="connsiteX90" fmla="*/ 12338777 w 14131234"/>
              <a:gd name="connsiteY90" fmla="*/ 1435484 h 2918636"/>
              <a:gd name="connsiteX91" fmla="*/ 12361207 w 14131234"/>
              <a:gd name="connsiteY91" fmla="*/ 1430678 h 2918636"/>
              <a:gd name="connsiteX92" fmla="*/ 12365212 w 14131234"/>
              <a:gd name="connsiteY92" fmla="*/ 1422667 h 2918636"/>
              <a:gd name="connsiteX93" fmla="*/ 12337976 w 14131234"/>
              <a:gd name="connsiteY93" fmla="*/ 1409850 h 2918636"/>
              <a:gd name="connsiteX94" fmla="*/ 12337976 w 14131234"/>
              <a:gd name="connsiteY94" fmla="*/ 1387421 h 2918636"/>
              <a:gd name="connsiteX95" fmla="*/ 12358803 w 14131234"/>
              <a:gd name="connsiteY95" fmla="*/ 1378609 h 2918636"/>
              <a:gd name="connsiteX96" fmla="*/ 12362808 w 14131234"/>
              <a:gd name="connsiteY96" fmla="*/ 1369798 h 2918636"/>
              <a:gd name="connsiteX97" fmla="*/ 12332369 w 14131234"/>
              <a:gd name="connsiteY97" fmla="*/ 1357782 h 2918636"/>
              <a:gd name="connsiteX98" fmla="*/ 12332369 w 14131234"/>
              <a:gd name="connsiteY98" fmla="*/ 1340960 h 2918636"/>
              <a:gd name="connsiteX99" fmla="*/ 12357201 w 14131234"/>
              <a:gd name="connsiteY99" fmla="*/ 1323337 h 2918636"/>
              <a:gd name="connsiteX100" fmla="*/ 12362808 w 14131234"/>
              <a:gd name="connsiteY100" fmla="*/ 1306515 h 2918636"/>
              <a:gd name="connsiteX101" fmla="*/ 12261075 w 14131234"/>
              <a:gd name="connsiteY101" fmla="*/ 1256049 h 2918636"/>
              <a:gd name="connsiteX102" fmla="*/ 12261075 w 14131234"/>
              <a:gd name="connsiteY102" fmla="*/ 1253645 h 2918636"/>
              <a:gd name="connsiteX103" fmla="*/ 12263478 w 14131234"/>
              <a:gd name="connsiteY103" fmla="*/ 1251242 h 2918636"/>
              <a:gd name="connsiteX104" fmla="*/ 12263478 w 14131234"/>
              <a:gd name="connsiteY104" fmla="*/ 1249640 h 2918636"/>
              <a:gd name="connsiteX105" fmla="*/ 12260274 w 14131234"/>
              <a:gd name="connsiteY105" fmla="*/ 1248038 h 2918636"/>
              <a:gd name="connsiteX106" fmla="*/ 12260274 w 14131234"/>
              <a:gd name="connsiteY106" fmla="*/ 1236022 h 2918636"/>
              <a:gd name="connsiteX107" fmla="*/ 12272290 w 14131234"/>
              <a:gd name="connsiteY107" fmla="*/ 1232818 h 2918636"/>
              <a:gd name="connsiteX108" fmla="*/ 12272290 w 14131234"/>
              <a:gd name="connsiteY108" fmla="*/ 1225609 h 2918636"/>
              <a:gd name="connsiteX109" fmla="*/ 12253065 w 14131234"/>
              <a:gd name="connsiteY109" fmla="*/ 1209588 h 2918636"/>
              <a:gd name="connsiteX110" fmla="*/ 12253065 w 14131234"/>
              <a:gd name="connsiteY110" fmla="*/ 1204781 h 2918636"/>
              <a:gd name="connsiteX111" fmla="*/ 12260274 w 14131234"/>
              <a:gd name="connsiteY111" fmla="*/ 1199975 h 2918636"/>
              <a:gd name="connsiteX112" fmla="*/ 12260274 w 14131234"/>
              <a:gd name="connsiteY112" fmla="*/ 1195970 h 2918636"/>
              <a:gd name="connsiteX113" fmla="*/ 12253065 w 14131234"/>
              <a:gd name="connsiteY113" fmla="*/ 1189561 h 2918636"/>
              <a:gd name="connsiteX114" fmla="*/ 12241850 w 14131234"/>
              <a:gd name="connsiteY114" fmla="*/ 1177545 h 2918636"/>
              <a:gd name="connsiteX115" fmla="*/ 12249059 w 14131234"/>
              <a:gd name="connsiteY115" fmla="*/ 1164729 h 2918636"/>
              <a:gd name="connsiteX116" fmla="*/ 12234640 w 14131234"/>
              <a:gd name="connsiteY116" fmla="*/ 1152713 h 2918636"/>
              <a:gd name="connsiteX117" fmla="*/ 12220222 w 14131234"/>
              <a:gd name="connsiteY117" fmla="*/ 1164729 h 2918636"/>
              <a:gd name="connsiteX118" fmla="*/ 12227430 w 14131234"/>
              <a:gd name="connsiteY118" fmla="*/ 1177545 h 2918636"/>
              <a:gd name="connsiteX119" fmla="*/ 12216217 w 14131234"/>
              <a:gd name="connsiteY119" fmla="*/ 1189561 h 2918636"/>
              <a:gd name="connsiteX120" fmla="*/ 12209007 w 14131234"/>
              <a:gd name="connsiteY120" fmla="*/ 1195970 h 2918636"/>
              <a:gd name="connsiteX121" fmla="*/ 12209007 w 14131234"/>
              <a:gd name="connsiteY121" fmla="*/ 1199975 h 2918636"/>
              <a:gd name="connsiteX122" fmla="*/ 12216217 w 14131234"/>
              <a:gd name="connsiteY122" fmla="*/ 1204781 h 2918636"/>
              <a:gd name="connsiteX123" fmla="*/ 12216217 w 14131234"/>
              <a:gd name="connsiteY123" fmla="*/ 1209588 h 2918636"/>
              <a:gd name="connsiteX124" fmla="*/ 12196190 w 14131234"/>
              <a:gd name="connsiteY124" fmla="*/ 1225609 h 2918636"/>
              <a:gd name="connsiteX125" fmla="*/ 12196190 w 14131234"/>
              <a:gd name="connsiteY125" fmla="*/ 1232017 h 2918636"/>
              <a:gd name="connsiteX126" fmla="*/ 12209007 w 14131234"/>
              <a:gd name="connsiteY126" fmla="*/ 1235221 h 2918636"/>
              <a:gd name="connsiteX127" fmla="*/ 12209007 w 14131234"/>
              <a:gd name="connsiteY127" fmla="*/ 1247237 h 2918636"/>
              <a:gd name="connsiteX128" fmla="*/ 12205802 w 14131234"/>
              <a:gd name="connsiteY128" fmla="*/ 1248839 h 2918636"/>
              <a:gd name="connsiteX129" fmla="*/ 12205802 w 14131234"/>
              <a:gd name="connsiteY129" fmla="*/ 1252043 h 2918636"/>
              <a:gd name="connsiteX130" fmla="*/ 12207404 w 14131234"/>
              <a:gd name="connsiteY130" fmla="*/ 1254446 h 2918636"/>
              <a:gd name="connsiteX131" fmla="*/ 12207404 w 14131234"/>
              <a:gd name="connsiteY131" fmla="*/ 1256850 h 2918636"/>
              <a:gd name="connsiteX132" fmla="*/ 12105671 w 14131234"/>
              <a:gd name="connsiteY132" fmla="*/ 1307316 h 2918636"/>
              <a:gd name="connsiteX133" fmla="*/ 12111278 w 14131234"/>
              <a:gd name="connsiteY133" fmla="*/ 1324138 h 2918636"/>
              <a:gd name="connsiteX134" fmla="*/ 12136111 w 14131234"/>
              <a:gd name="connsiteY134" fmla="*/ 1341761 h 2918636"/>
              <a:gd name="connsiteX135" fmla="*/ 12136111 w 14131234"/>
              <a:gd name="connsiteY135" fmla="*/ 1358583 h 2918636"/>
              <a:gd name="connsiteX136" fmla="*/ 12105671 w 14131234"/>
              <a:gd name="connsiteY136" fmla="*/ 1370599 h 2918636"/>
              <a:gd name="connsiteX137" fmla="*/ 12109676 w 14131234"/>
              <a:gd name="connsiteY137" fmla="*/ 1379410 h 2918636"/>
              <a:gd name="connsiteX138" fmla="*/ 12130503 w 14131234"/>
              <a:gd name="connsiteY138" fmla="*/ 1388222 h 2918636"/>
              <a:gd name="connsiteX139" fmla="*/ 12130503 w 14131234"/>
              <a:gd name="connsiteY139" fmla="*/ 1410651 h 2918636"/>
              <a:gd name="connsiteX140" fmla="*/ 12103268 w 14131234"/>
              <a:gd name="connsiteY140" fmla="*/ 1423468 h 2918636"/>
              <a:gd name="connsiteX141" fmla="*/ 12107273 w 14131234"/>
              <a:gd name="connsiteY141" fmla="*/ 1431479 h 2918636"/>
              <a:gd name="connsiteX142" fmla="*/ 12129703 w 14131234"/>
              <a:gd name="connsiteY142" fmla="*/ 1436285 h 2918636"/>
              <a:gd name="connsiteX143" fmla="*/ 12129703 w 14131234"/>
              <a:gd name="connsiteY143" fmla="*/ 1460317 h 2918636"/>
              <a:gd name="connsiteX144" fmla="*/ 12103268 w 14131234"/>
              <a:gd name="connsiteY144" fmla="*/ 1473133 h 2918636"/>
              <a:gd name="connsiteX145" fmla="*/ 12107273 w 14131234"/>
              <a:gd name="connsiteY145" fmla="*/ 1481945 h 2918636"/>
              <a:gd name="connsiteX146" fmla="*/ 12128101 w 14131234"/>
              <a:gd name="connsiteY146" fmla="*/ 1493160 h 2918636"/>
              <a:gd name="connsiteX147" fmla="*/ 12128902 w 14131234"/>
              <a:gd name="connsiteY147" fmla="*/ 1509181 h 2918636"/>
              <a:gd name="connsiteX148" fmla="*/ 12120891 w 14131234"/>
              <a:gd name="connsiteY148" fmla="*/ 1509181 h 2918636"/>
              <a:gd name="connsiteX149" fmla="*/ 12120891 w 14131234"/>
              <a:gd name="connsiteY149" fmla="*/ 1502772 h 2918636"/>
              <a:gd name="connsiteX150" fmla="*/ 12066419 w 14131234"/>
              <a:gd name="connsiteY150" fmla="*/ 1502772 h 2918636"/>
              <a:gd name="connsiteX151" fmla="*/ 12066419 w 14131234"/>
              <a:gd name="connsiteY151" fmla="*/ 1420264 h 2918636"/>
              <a:gd name="connsiteX152" fmla="*/ 12057608 w 14131234"/>
              <a:gd name="connsiteY152" fmla="*/ 1420264 h 2918636"/>
              <a:gd name="connsiteX153" fmla="*/ 12057608 w 14131234"/>
              <a:gd name="connsiteY153" fmla="*/ 1393829 h 2918636"/>
              <a:gd name="connsiteX154" fmla="*/ 12048797 w 14131234"/>
              <a:gd name="connsiteY154" fmla="*/ 1393829 h 2918636"/>
              <a:gd name="connsiteX155" fmla="*/ 12048797 w 14131234"/>
              <a:gd name="connsiteY155" fmla="*/ 1399437 h 2918636"/>
              <a:gd name="connsiteX156" fmla="*/ 12043189 w 14131234"/>
              <a:gd name="connsiteY156" fmla="*/ 1399437 h 2918636"/>
              <a:gd name="connsiteX157" fmla="*/ 12043189 w 14131234"/>
              <a:gd name="connsiteY157" fmla="*/ 1388222 h 2918636"/>
              <a:gd name="connsiteX158" fmla="*/ 12052802 w 14131234"/>
              <a:gd name="connsiteY158" fmla="*/ 1377808 h 2918636"/>
              <a:gd name="connsiteX159" fmla="*/ 12060812 w 14131234"/>
              <a:gd name="connsiteY159" fmla="*/ 1360185 h 2918636"/>
              <a:gd name="connsiteX160" fmla="*/ 12038383 w 14131234"/>
              <a:gd name="connsiteY160" fmla="*/ 1360185 h 2918636"/>
              <a:gd name="connsiteX161" fmla="*/ 12038383 w 14131234"/>
              <a:gd name="connsiteY161" fmla="*/ 1352976 h 2918636"/>
              <a:gd name="connsiteX162" fmla="*/ 11987115 w 14131234"/>
              <a:gd name="connsiteY162" fmla="*/ 1352976 h 2918636"/>
              <a:gd name="connsiteX163" fmla="*/ 11987115 w 14131234"/>
              <a:gd name="connsiteY163" fmla="*/ 1357782 h 2918636"/>
              <a:gd name="connsiteX164" fmla="*/ 11970293 w 14131234"/>
              <a:gd name="connsiteY164" fmla="*/ 1357782 h 2918636"/>
              <a:gd name="connsiteX165" fmla="*/ 11970293 w 14131234"/>
              <a:gd name="connsiteY165" fmla="*/ 1320133 h 2918636"/>
              <a:gd name="connsiteX166" fmla="*/ 11923031 w 14131234"/>
              <a:gd name="connsiteY166" fmla="*/ 1320133 h 2918636"/>
              <a:gd name="connsiteX167" fmla="*/ 11923031 w 14131234"/>
              <a:gd name="connsiteY167" fmla="*/ 1324138 h 2918636"/>
              <a:gd name="connsiteX168" fmla="*/ 11918225 w 14131234"/>
              <a:gd name="connsiteY168" fmla="*/ 1324138 h 2918636"/>
              <a:gd name="connsiteX169" fmla="*/ 11918225 w 14131234"/>
              <a:gd name="connsiteY169" fmla="*/ 1356180 h 2918636"/>
              <a:gd name="connsiteX170" fmla="*/ 11914220 w 14131234"/>
              <a:gd name="connsiteY170" fmla="*/ 1356180 h 2918636"/>
              <a:gd name="connsiteX171" fmla="*/ 11914220 w 14131234"/>
              <a:gd name="connsiteY171" fmla="*/ 1225609 h 2918636"/>
              <a:gd name="connsiteX172" fmla="*/ 11889387 w 14131234"/>
              <a:gd name="connsiteY172" fmla="*/ 1225609 h 2918636"/>
              <a:gd name="connsiteX173" fmla="*/ 11889387 w 14131234"/>
              <a:gd name="connsiteY173" fmla="*/ 1195970 h 2918636"/>
              <a:gd name="connsiteX174" fmla="*/ 11884581 w 14131234"/>
              <a:gd name="connsiteY174" fmla="*/ 1195970 h 2918636"/>
              <a:gd name="connsiteX175" fmla="*/ 11884581 w 14131234"/>
              <a:gd name="connsiteY175" fmla="*/ 1199174 h 2918636"/>
              <a:gd name="connsiteX176" fmla="*/ 11865356 w 14131234"/>
              <a:gd name="connsiteY176" fmla="*/ 1199174 h 2918636"/>
              <a:gd name="connsiteX177" fmla="*/ 11820497 w 14131234"/>
              <a:gd name="connsiteY177" fmla="*/ 1147907 h 2918636"/>
              <a:gd name="connsiteX178" fmla="*/ 11820497 w 14131234"/>
              <a:gd name="connsiteY178" fmla="*/ 1067000 h 2918636"/>
              <a:gd name="connsiteX179" fmla="*/ 11815691 w 14131234"/>
              <a:gd name="connsiteY179" fmla="*/ 1067000 h 2918636"/>
              <a:gd name="connsiteX180" fmla="*/ 11815691 w 14131234"/>
              <a:gd name="connsiteY180" fmla="*/ 1145503 h 2918636"/>
              <a:gd name="connsiteX181" fmla="*/ 11778842 w 14131234"/>
              <a:gd name="connsiteY181" fmla="*/ 1103849 h 2918636"/>
              <a:gd name="connsiteX182" fmla="*/ 11778842 w 14131234"/>
              <a:gd name="connsiteY182" fmla="*/ 1095838 h 2918636"/>
              <a:gd name="connsiteX183" fmla="*/ 11773235 w 14131234"/>
              <a:gd name="connsiteY183" fmla="*/ 1095838 h 2918636"/>
              <a:gd name="connsiteX184" fmla="*/ 11773235 w 14131234"/>
              <a:gd name="connsiteY184" fmla="*/ 1120671 h 2918636"/>
              <a:gd name="connsiteX185" fmla="*/ 11725172 w 14131234"/>
              <a:gd name="connsiteY185" fmla="*/ 1203179 h 2918636"/>
              <a:gd name="connsiteX186" fmla="*/ 11725172 w 14131234"/>
              <a:gd name="connsiteY186" fmla="*/ 1041367 h 2918636"/>
              <a:gd name="connsiteX187" fmla="*/ 11721166 w 14131234"/>
              <a:gd name="connsiteY187" fmla="*/ 1041367 h 2918636"/>
              <a:gd name="connsiteX188" fmla="*/ 11721166 w 14131234"/>
              <a:gd name="connsiteY188" fmla="*/ 1221603 h 2918636"/>
              <a:gd name="connsiteX189" fmla="*/ 11713957 w 14131234"/>
              <a:gd name="connsiteY189" fmla="*/ 1221603 h 2918636"/>
              <a:gd name="connsiteX190" fmla="*/ 11713957 w 14131234"/>
              <a:gd name="connsiteY190" fmla="*/ 1210389 h 2918636"/>
              <a:gd name="connsiteX191" fmla="*/ 11706747 w 14131234"/>
              <a:gd name="connsiteY191" fmla="*/ 1210389 h 2918636"/>
              <a:gd name="connsiteX192" fmla="*/ 11706747 w 14131234"/>
              <a:gd name="connsiteY192" fmla="*/ 1220001 h 2918636"/>
              <a:gd name="connsiteX193" fmla="*/ 11700339 w 14131234"/>
              <a:gd name="connsiteY193" fmla="*/ 1220001 h 2918636"/>
              <a:gd name="connsiteX194" fmla="*/ 11700339 w 14131234"/>
              <a:gd name="connsiteY194" fmla="*/ 1208786 h 2918636"/>
              <a:gd name="connsiteX195" fmla="*/ 11694731 w 14131234"/>
              <a:gd name="connsiteY195" fmla="*/ 1208786 h 2918636"/>
              <a:gd name="connsiteX196" fmla="*/ 11694731 w 14131234"/>
              <a:gd name="connsiteY196" fmla="*/ 1242431 h 2918636"/>
              <a:gd name="connsiteX197" fmla="*/ 11681114 w 14131234"/>
              <a:gd name="connsiteY197" fmla="*/ 1242431 h 2918636"/>
              <a:gd name="connsiteX198" fmla="*/ 11681114 w 14131234"/>
              <a:gd name="connsiteY198" fmla="*/ 1353777 h 2918636"/>
              <a:gd name="connsiteX199" fmla="*/ 11676308 w 14131234"/>
              <a:gd name="connsiteY199" fmla="*/ 1353777 h 2918636"/>
              <a:gd name="connsiteX200" fmla="*/ 11676308 w 14131234"/>
              <a:gd name="connsiteY200" fmla="*/ 1358583 h 2918636"/>
              <a:gd name="connsiteX201" fmla="*/ 11680313 w 14131234"/>
              <a:gd name="connsiteY201" fmla="*/ 1358583 h 2918636"/>
              <a:gd name="connsiteX202" fmla="*/ 11680313 w 14131234"/>
              <a:gd name="connsiteY202" fmla="*/ 1368997 h 2918636"/>
              <a:gd name="connsiteX203" fmla="*/ 11649873 w 14131234"/>
              <a:gd name="connsiteY203" fmla="*/ 1368997 h 2918636"/>
              <a:gd name="connsiteX204" fmla="*/ 11649873 w 14131234"/>
              <a:gd name="connsiteY204" fmla="*/ 1364190 h 2918636"/>
              <a:gd name="connsiteX205" fmla="*/ 11641862 w 14131234"/>
              <a:gd name="connsiteY205" fmla="*/ 1364190 h 2918636"/>
              <a:gd name="connsiteX206" fmla="*/ 11641862 w 14131234"/>
              <a:gd name="connsiteY206" fmla="*/ 1370599 h 2918636"/>
              <a:gd name="connsiteX207" fmla="*/ 11616229 w 14131234"/>
              <a:gd name="connsiteY207" fmla="*/ 1370599 h 2918636"/>
              <a:gd name="connsiteX208" fmla="*/ 11616229 w 14131234"/>
              <a:gd name="connsiteY208" fmla="*/ 1405845 h 2918636"/>
              <a:gd name="connsiteX209" fmla="*/ 11602610 w 14131234"/>
              <a:gd name="connsiteY209" fmla="*/ 1405845 h 2918636"/>
              <a:gd name="connsiteX210" fmla="*/ 11602610 w 14131234"/>
              <a:gd name="connsiteY210" fmla="*/ 1397835 h 2918636"/>
              <a:gd name="connsiteX211" fmla="*/ 11561757 w 14131234"/>
              <a:gd name="connsiteY211" fmla="*/ 1397835 h 2918636"/>
              <a:gd name="connsiteX212" fmla="*/ 11561757 w 14131234"/>
              <a:gd name="connsiteY212" fmla="*/ 1323337 h 2918636"/>
              <a:gd name="connsiteX213" fmla="*/ 11549741 w 14131234"/>
              <a:gd name="connsiteY213" fmla="*/ 1323337 h 2918636"/>
              <a:gd name="connsiteX214" fmla="*/ 11549741 w 14131234"/>
              <a:gd name="connsiteY214" fmla="*/ 1345766 h 2918636"/>
              <a:gd name="connsiteX215" fmla="*/ 11536124 w 14131234"/>
              <a:gd name="connsiteY215" fmla="*/ 1345766 h 2918636"/>
              <a:gd name="connsiteX216" fmla="*/ 11536124 w 14131234"/>
              <a:gd name="connsiteY216" fmla="*/ 1337756 h 2918636"/>
              <a:gd name="connsiteX217" fmla="*/ 11528113 w 14131234"/>
              <a:gd name="connsiteY217" fmla="*/ 1337756 h 2918636"/>
              <a:gd name="connsiteX218" fmla="*/ 11528113 w 14131234"/>
              <a:gd name="connsiteY218" fmla="*/ 1344965 h 2918636"/>
              <a:gd name="connsiteX219" fmla="*/ 11504883 w 14131234"/>
              <a:gd name="connsiteY219" fmla="*/ 1344965 h 2918636"/>
              <a:gd name="connsiteX220" fmla="*/ 11504883 w 14131234"/>
              <a:gd name="connsiteY220" fmla="*/ 1018937 h 2918636"/>
              <a:gd name="connsiteX221" fmla="*/ 11496872 w 14131234"/>
              <a:gd name="connsiteY221" fmla="*/ 1018937 h 2918636"/>
              <a:gd name="connsiteX222" fmla="*/ 11496872 w 14131234"/>
              <a:gd name="connsiteY222" fmla="*/ 1099844 h 2918636"/>
              <a:gd name="connsiteX223" fmla="*/ 11435192 w 14131234"/>
              <a:gd name="connsiteY223" fmla="*/ 1099844 h 2918636"/>
              <a:gd name="connsiteX224" fmla="*/ 11435192 w 14131234"/>
              <a:gd name="connsiteY224" fmla="*/ 1018937 h 2918636"/>
              <a:gd name="connsiteX225" fmla="*/ 11429584 w 14131234"/>
              <a:gd name="connsiteY225" fmla="*/ 1018937 h 2918636"/>
              <a:gd name="connsiteX226" fmla="*/ 11429584 w 14131234"/>
              <a:gd name="connsiteY226" fmla="*/ 1083021 h 2918636"/>
              <a:gd name="connsiteX227" fmla="*/ 11408756 w 14131234"/>
              <a:gd name="connsiteY227" fmla="*/ 1083021 h 2918636"/>
              <a:gd name="connsiteX228" fmla="*/ 11408756 w 14131234"/>
              <a:gd name="connsiteY228" fmla="*/ 1099844 h 2918636"/>
              <a:gd name="connsiteX229" fmla="*/ 11339866 w 14131234"/>
              <a:gd name="connsiteY229" fmla="*/ 1099844 h 2918636"/>
              <a:gd name="connsiteX230" fmla="*/ 11339866 w 14131234"/>
              <a:gd name="connsiteY230" fmla="*/ 1062995 h 2918636"/>
              <a:gd name="connsiteX231" fmla="*/ 11260562 w 14131234"/>
              <a:gd name="connsiteY231" fmla="*/ 1062995 h 2918636"/>
              <a:gd name="connsiteX232" fmla="*/ 11260562 w 14131234"/>
              <a:gd name="connsiteY232" fmla="*/ 1054985 h 2918636"/>
              <a:gd name="connsiteX233" fmla="*/ 11237331 w 14131234"/>
              <a:gd name="connsiteY233" fmla="*/ 1054985 h 2918636"/>
              <a:gd name="connsiteX234" fmla="*/ 11220509 w 14131234"/>
              <a:gd name="connsiteY234" fmla="*/ 1067000 h 2918636"/>
              <a:gd name="connsiteX235" fmla="*/ 11205289 w 14131234"/>
              <a:gd name="connsiteY235" fmla="*/ 1067000 h 2918636"/>
              <a:gd name="connsiteX236" fmla="*/ 11205289 w 14131234"/>
              <a:gd name="connsiteY236" fmla="*/ 1056587 h 2918636"/>
              <a:gd name="connsiteX237" fmla="*/ 11150017 w 14131234"/>
              <a:gd name="connsiteY237" fmla="*/ 1056587 h 2918636"/>
              <a:gd name="connsiteX238" fmla="*/ 11150017 w 14131234"/>
              <a:gd name="connsiteY238" fmla="*/ 1062995 h 2918636"/>
              <a:gd name="connsiteX239" fmla="*/ 11136399 w 14131234"/>
              <a:gd name="connsiteY239" fmla="*/ 1062995 h 2918636"/>
              <a:gd name="connsiteX240" fmla="*/ 11136399 w 14131234"/>
              <a:gd name="connsiteY240" fmla="*/ 1054985 h 2918636"/>
              <a:gd name="connsiteX241" fmla="*/ 11054692 w 14131234"/>
              <a:gd name="connsiteY241" fmla="*/ 1054985 h 2918636"/>
              <a:gd name="connsiteX242" fmla="*/ 11033063 w 14131234"/>
              <a:gd name="connsiteY242" fmla="*/ 1071006 h 2918636"/>
              <a:gd name="connsiteX243" fmla="*/ 10942545 w 14131234"/>
              <a:gd name="connsiteY243" fmla="*/ 1071006 h 2918636"/>
              <a:gd name="connsiteX244" fmla="*/ 10942545 w 14131234"/>
              <a:gd name="connsiteY244" fmla="*/ 1085425 h 2918636"/>
              <a:gd name="connsiteX245" fmla="*/ 10886471 w 14131234"/>
              <a:gd name="connsiteY245" fmla="*/ 1085425 h 2918636"/>
              <a:gd name="connsiteX246" fmla="*/ 10886471 w 14131234"/>
              <a:gd name="connsiteY246" fmla="*/ 1018937 h 2918636"/>
              <a:gd name="connsiteX247" fmla="*/ 10880864 w 14131234"/>
              <a:gd name="connsiteY247" fmla="*/ 1018937 h 2918636"/>
              <a:gd name="connsiteX248" fmla="*/ 10880864 w 14131234"/>
              <a:gd name="connsiteY248" fmla="*/ 1077414 h 2918636"/>
              <a:gd name="connsiteX249" fmla="*/ 10864842 w 14131234"/>
              <a:gd name="connsiteY249" fmla="*/ 1077414 h 2918636"/>
              <a:gd name="connsiteX250" fmla="*/ 10864842 w 14131234"/>
              <a:gd name="connsiteY250" fmla="*/ 1103849 h 2918636"/>
              <a:gd name="connsiteX251" fmla="*/ 10841612 w 14131234"/>
              <a:gd name="connsiteY251" fmla="*/ 1103849 h 2918636"/>
              <a:gd name="connsiteX252" fmla="*/ 10841612 w 14131234"/>
              <a:gd name="connsiteY252" fmla="*/ 1133488 h 2918636"/>
              <a:gd name="connsiteX253" fmla="*/ 10810372 w 14131234"/>
              <a:gd name="connsiteY253" fmla="*/ 1133488 h 2918636"/>
              <a:gd name="connsiteX254" fmla="*/ 10810372 w 14131234"/>
              <a:gd name="connsiteY254" fmla="*/ 1125477 h 2918636"/>
              <a:gd name="connsiteX255" fmla="*/ 10787141 w 14131234"/>
              <a:gd name="connsiteY255" fmla="*/ 1125477 h 2918636"/>
              <a:gd name="connsiteX256" fmla="*/ 10787141 w 14131234"/>
              <a:gd name="connsiteY256" fmla="*/ 1147907 h 2918636"/>
              <a:gd name="connsiteX257" fmla="*/ 10767915 w 14131234"/>
              <a:gd name="connsiteY257" fmla="*/ 1166331 h 2918636"/>
              <a:gd name="connsiteX258" fmla="*/ 10767915 w 14131234"/>
              <a:gd name="connsiteY258" fmla="*/ 1339358 h 2918636"/>
              <a:gd name="connsiteX259" fmla="*/ 10760706 w 14131234"/>
              <a:gd name="connsiteY259" fmla="*/ 1347368 h 2918636"/>
              <a:gd name="connsiteX260" fmla="*/ 10760706 w 14131234"/>
              <a:gd name="connsiteY260" fmla="*/ 1377808 h 2918636"/>
              <a:gd name="connsiteX261" fmla="*/ 10753496 w 14131234"/>
              <a:gd name="connsiteY261" fmla="*/ 1377808 h 2918636"/>
              <a:gd name="connsiteX262" fmla="*/ 10753496 w 14131234"/>
              <a:gd name="connsiteY262" fmla="*/ 1385819 h 2918636"/>
              <a:gd name="connsiteX263" fmla="*/ 10731067 w 14131234"/>
              <a:gd name="connsiteY263" fmla="*/ 1385819 h 2918636"/>
              <a:gd name="connsiteX264" fmla="*/ 10731067 w 14131234"/>
              <a:gd name="connsiteY264" fmla="*/ 785831 h 2918636"/>
              <a:gd name="connsiteX265" fmla="*/ 10695020 w 14131234"/>
              <a:gd name="connsiteY265" fmla="*/ 785831 h 2918636"/>
              <a:gd name="connsiteX266" fmla="*/ 10695020 w 14131234"/>
              <a:gd name="connsiteY266" fmla="*/ 777020 h 2918636"/>
              <a:gd name="connsiteX267" fmla="*/ 10680601 w 14131234"/>
              <a:gd name="connsiteY267" fmla="*/ 777020 h 2918636"/>
              <a:gd name="connsiteX268" fmla="*/ 10680601 w 14131234"/>
              <a:gd name="connsiteY268" fmla="*/ 785030 h 2918636"/>
              <a:gd name="connsiteX269" fmla="*/ 10646156 w 14131234"/>
              <a:gd name="connsiteY269" fmla="*/ 785030 h 2918636"/>
              <a:gd name="connsiteX270" fmla="*/ 10646156 w 14131234"/>
              <a:gd name="connsiteY270" fmla="*/ 563940 h 2918636"/>
              <a:gd name="connsiteX271" fmla="*/ 10595689 w 14131234"/>
              <a:gd name="connsiteY271" fmla="*/ 563940 h 2918636"/>
              <a:gd name="connsiteX272" fmla="*/ 10595689 w 14131234"/>
              <a:gd name="connsiteY272" fmla="*/ 504662 h 2918636"/>
              <a:gd name="connsiteX273" fmla="*/ 10588480 w 14131234"/>
              <a:gd name="connsiteY273" fmla="*/ 504662 h 2918636"/>
              <a:gd name="connsiteX274" fmla="*/ 10588480 w 14131234"/>
              <a:gd name="connsiteY274" fmla="*/ 541511 h 2918636"/>
              <a:gd name="connsiteX275" fmla="*/ 10547626 w 14131234"/>
              <a:gd name="connsiteY275" fmla="*/ 541511 h 2918636"/>
              <a:gd name="connsiteX276" fmla="*/ 10547626 w 14131234"/>
              <a:gd name="connsiteY276" fmla="*/ 528694 h 2918636"/>
              <a:gd name="connsiteX277" fmla="*/ 10542019 w 14131234"/>
              <a:gd name="connsiteY277" fmla="*/ 528694 h 2918636"/>
              <a:gd name="connsiteX278" fmla="*/ 10542019 w 14131234"/>
              <a:gd name="connsiteY278" fmla="*/ 539108 h 2918636"/>
              <a:gd name="connsiteX279" fmla="*/ 10453904 w 14131234"/>
              <a:gd name="connsiteY279" fmla="*/ 539108 h 2918636"/>
              <a:gd name="connsiteX280" fmla="*/ 10453904 w 14131234"/>
              <a:gd name="connsiteY280" fmla="*/ 504662 h 2918636"/>
              <a:gd name="connsiteX281" fmla="*/ 10448296 w 14131234"/>
              <a:gd name="connsiteY281" fmla="*/ 504662 h 2918636"/>
              <a:gd name="connsiteX282" fmla="*/ 10448296 w 14131234"/>
              <a:gd name="connsiteY282" fmla="*/ 552725 h 2918636"/>
              <a:gd name="connsiteX283" fmla="*/ 10435479 w 14131234"/>
              <a:gd name="connsiteY283" fmla="*/ 552725 h 2918636"/>
              <a:gd name="connsiteX284" fmla="*/ 10435479 w 14131234"/>
              <a:gd name="connsiteY284" fmla="*/ 546317 h 2918636"/>
              <a:gd name="connsiteX285" fmla="*/ 10425867 w 14131234"/>
              <a:gd name="connsiteY285" fmla="*/ 546317 h 2918636"/>
              <a:gd name="connsiteX286" fmla="*/ 10425867 w 14131234"/>
              <a:gd name="connsiteY286" fmla="*/ 573553 h 2918636"/>
              <a:gd name="connsiteX287" fmla="*/ 10377804 w 14131234"/>
              <a:gd name="connsiteY287" fmla="*/ 573553 h 2918636"/>
              <a:gd name="connsiteX288" fmla="*/ 10360981 w 14131234"/>
              <a:gd name="connsiteY288" fmla="*/ 585569 h 2918636"/>
              <a:gd name="connsiteX289" fmla="*/ 10360981 w 14131234"/>
              <a:gd name="connsiteY289" fmla="*/ 863533 h 2918636"/>
              <a:gd name="connsiteX290" fmla="*/ 10364185 w 14131234"/>
              <a:gd name="connsiteY290" fmla="*/ 863533 h 2918636"/>
              <a:gd name="connsiteX291" fmla="*/ 10364185 w 14131234"/>
              <a:gd name="connsiteY291" fmla="*/ 877952 h 2918636"/>
              <a:gd name="connsiteX292" fmla="*/ 10360981 w 14131234"/>
              <a:gd name="connsiteY292" fmla="*/ 877952 h 2918636"/>
              <a:gd name="connsiteX293" fmla="*/ 10360981 w 14131234"/>
              <a:gd name="connsiteY293" fmla="*/ 1441091 h 2918636"/>
              <a:gd name="connsiteX294" fmla="*/ 10351369 w 14131234"/>
              <a:gd name="connsiteY294" fmla="*/ 1451505 h 2918636"/>
              <a:gd name="connsiteX295" fmla="*/ 10351369 w 14131234"/>
              <a:gd name="connsiteY295" fmla="*/ 1466725 h 2918636"/>
              <a:gd name="connsiteX296" fmla="*/ 10300101 w 14131234"/>
              <a:gd name="connsiteY296" fmla="*/ 1466725 h 2918636"/>
              <a:gd name="connsiteX297" fmla="*/ 10300101 w 14131234"/>
              <a:gd name="connsiteY297" fmla="*/ 1484348 h 2918636"/>
              <a:gd name="connsiteX298" fmla="*/ 10306510 w 14131234"/>
              <a:gd name="connsiteY298" fmla="*/ 1484348 h 2918636"/>
              <a:gd name="connsiteX299" fmla="*/ 10306510 w 14131234"/>
              <a:gd name="connsiteY299" fmla="*/ 1509181 h 2918636"/>
              <a:gd name="connsiteX300" fmla="*/ 10245630 w 14131234"/>
              <a:gd name="connsiteY300" fmla="*/ 1509181 h 2918636"/>
              <a:gd name="connsiteX301" fmla="*/ 10245630 w 14131234"/>
              <a:gd name="connsiteY301" fmla="*/ 1414657 h 2918636"/>
              <a:gd name="connsiteX302" fmla="*/ 10207180 w 14131234"/>
              <a:gd name="connsiteY302" fmla="*/ 1414657 h 2918636"/>
              <a:gd name="connsiteX303" fmla="*/ 10206379 w 14131234"/>
              <a:gd name="connsiteY303" fmla="*/ 1256850 h 2918636"/>
              <a:gd name="connsiteX304" fmla="*/ 10137489 w 14131234"/>
              <a:gd name="connsiteY304" fmla="*/ 732962 h 2918636"/>
              <a:gd name="connsiteX305" fmla="*/ 9978079 w 14131234"/>
              <a:gd name="connsiteY305" fmla="*/ 485437 h 2918636"/>
              <a:gd name="connsiteX306" fmla="*/ 9818670 w 14131234"/>
              <a:gd name="connsiteY306" fmla="*/ 732962 h 2918636"/>
              <a:gd name="connsiteX307" fmla="*/ 9751381 w 14131234"/>
              <a:gd name="connsiteY307" fmla="*/ 1205582 h 2918636"/>
              <a:gd name="connsiteX308" fmla="*/ 9703318 w 14131234"/>
              <a:gd name="connsiteY308" fmla="*/ 1205582 h 2918636"/>
              <a:gd name="connsiteX309" fmla="*/ 9703318 w 14131234"/>
              <a:gd name="connsiteY309" fmla="*/ 1191163 h 2918636"/>
              <a:gd name="connsiteX310" fmla="*/ 9682491 w 14131234"/>
              <a:gd name="connsiteY310" fmla="*/ 1191163 h 2918636"/>
              <a:gd name="connsiteX311" fmla="*/ 9682491 w 14131234"/>
              <a:gd name="connsiteY311" fmla="*/ 1202378 h 2918636"/>
              <a:gd name="connsiteX312" fmla="*/ 9667271 w 14131234"/>
              <a:gd name="connsiteY312" fmla="*/ 1202378 h 2918636"/>
              <a:gd name="connsiteX313" fmla="*/ 9667271 w 14131234"/>
              <a:gd name="connsiteY313" fmla="*/ 1199174 h 2918636"/>
              <a:gd name="connsiteX314" fmla="*/ 9653653 w 14131234"/>
              <a:gd name="connsiteY314" fmla="*/ 1199174 h 2918636"/>
              <a:gd name="connsiteX315" fmla="*/ 9653653 w 14131234"/>
              <a:gd name="connsiteY315" fmla="*/ 1210389 h 2918636"/>
              <a:gd name="connsiteX316" fmla="*/ 9592774 w 14131234"/>
              <a:gd name="connsiteY316" fmla="*/ 1210389 h 2918636"/>
              <a:gd name="connsiteX317" fmla="*/ 9592774 w 14131234"/>
              <a:gd name="connsiteY317" fmla="*/ 1238425 h 2918636"/>
              <a:gd name="connsiteX318" fmla="*/ 9557527 w 14131234"/>
              <a:gd name="connsiteY318" fmla="*/ 1238425 h 2918636"/>
              <a:gd name="connsiteX319" fmla="*/ 9557527 w 14131234"/>
              <a:gd name="connsiteY319" fmla="*/ 1372201 h 2918636"/>
              <a:gd name="connsiteX320" fmla="*/ 9544711 w 14131234"/>
              <a:gd name="connsiteY320" fmla="*/ 1372201 h 2918636"/>
              <a:gd name="connsiteX321" fmla="*/ 9544711 w 14131234"/>
              <a:gd name="connsiteY321" fmla="*/ 1423468 h 2918636"/>
              <a:gd name="connsiteX322" fmla="*/ 9522281 w 14131234"/>
              <a:gd name="connsiteY322" fmla="*/ 1423468 h 2918636"/>
              <a:gd name="connsiteX323" fmla="*/ 9522281 w 14131234"/>
              <a:gd name="connsiteY323" fmla="*/ 1306515 h 2918636"/>
              <a:gd name="connsiteX324" fmla="*/ 9514270 w 14131234"/>
              <a:gd name="connsiteY324" fmla="*/ 1306515 h 2918636"/>
              <a:gd name="connsiteX325" fmla="*/ 9514270 w 14131234"/>
              <a:gd name="connsiteY325" fmla="*/ 1335353 h 2918636"/>
              <a:gd name="connsiteX326" fmla="*/ 9475819 w 14131234"/>
              <a:gd name="connsiteY326" fmla="*/ 1335353 h 2918636"/>
              <a:gd name="connsiteX327" fmla="*/ 9475819 w 14131234"/>
              <a:gd name="connsiteY327" fmla="*/ 1223205 h 2918636"/>
              <a:gd name="connsiteX328" fmla="*/ 9432563 w 14131234"/>
              <a:gd name="connsiteY328" fmla="*/ 1223205 h 2918636"/>
              <a:gd name="connsiteX329" fmla="*/ 9432563 w 14131234"/>
              <a:gd name="connsiteY329" fmla="*/ 1204781 h 2918636"/>
              <a:gd name="connsiteX330" fmla="*/ 9364474 w 14131234"/>
              <a:gd name="connsiteY330" fmla="*/ 1204781 h 2918636"/>
              <a:gd name="connsiteX331" fmla="*/ 9364474 w 14131234"/>
              <a:gd name="connsiteY331" fmla="*/ 1155917 h 2918636"/>
              <a:gd name="connsiteX332" fmla="*/ 9352458 w 14131234"/>
              <a:gd name="connsiteY332" fmla="*/ 1155917 h 2918636"/>
              <a:gd name="connsiteX333" fmla="*/ 9352458 w 14131234"/>
              <a:gd name="connsiteY333" fmla="*/ 1201577 h 2918636"/>
              <a:gd name="connsiteX334" fmla="*/ 9338039 w 14131234"/>
              <a:gd name="connsiteY334" fmla="*/ 1201577 h 2918636"/>
              <a:gd name="connsiteX335" fmla="*/ 9338039 w 14131234"/>
              <a:gd name="connsiteY335" fmla="*/ 1215996 h 2918636"/>
              <a:gd name="connsiteX336" fmla="*/ 9325222 w 14131234"/>
              <a:gd name="connsiteY336" fmla="*/ 1215996 h 2918636"/>
              <a:gd name="connsiteX337" fmla="*/ 9325222 w 14131234"/>
              <a:gd name="connsiteY337" fmla="*/ 1244033 h 2918636"/>
              <a:gd name="connsiteX338" fmla="*/ 9282766 w 14131234"/>
              <a:gd name="connsiteY338" fmla="*/ 1244033 h 2918636"/>
              <a:gd name="connsiteX339" fmla="*/ 9282766 w 14131234"/>
              <a:gd name="connsiteY339" fmla="*/ 1393028 h 2918636"/>
              <a:gd name="connsiteX340" fmla="*/ 9248322 w 14131234"/>
              <a:gd name="connsiteY340" fmla="*/ 1393028 h 2918636"/>
              <a:gd name="connsiteX341" fmla="*/ 9248322 w 14131234"/>
              <a:gd name="connsiteY341" fmla="*/ 672082 h 2918636"/>
              <a:gd name="connsiteX342" fmla="*/ 9195451 w 14131234"/>
              <a:gd name="connsiteY342" fmla="*/ 672082 h 2918636"/>
              <a:gd name="connsiteX343" fmla="*/ 9195451 w 14131234"/>
              <a:gd name="connsiteY343" fmla="*/ 647250 h 2918636"/>
              <a:gd name="connsiteX344" fmla="*/ 9201059 w 14131234"/>
              <a:gd name="connsiteY344" fmla="*/ 647250 h 2918636"/>
              <a:gd name="connsiteX345" fmla="*/ 9201059 w 14131234"/>
              <a:gd name="connsiteY345" fmla="*/ 292384 h 2918636"/>
              <a:gd name="connsiteX346" fmla="*/ 9191446 w 14131234"/>
              <a:gd name="connsiteY346" fmla="*/ 292384 h 2918636"/>
              <a:gd name="connsiteX347" fmla="*/ 9191446 w 14131234"/>
              <a:gd name="connsiteY347" fmla="*/ 284373 h 2918636"/>
              <a:gd name="connsiteX348" fmla="*/ 9164211 w 14131234"/>
              <a:gd name="connsiteY348" fmla="*/ 284373 h 2918636"/>
              <a:gd name="connsiteX349" fmla="*/ 9164211 w 14131234"/>
              <a:gd name="connsiteY349" fmla="*/ 289981 h 2918636"/>
              <a:gd name="connsiteX350" fmla="*/ 8940718 w 14131234"/>
              <a:gd name="connsiteY350" fmla="*/ 289981 h 2918636"/>
              <a:gd name="connsiteX351" fmla="*/ 8940718 w 14131234"/>
              <a:gd name="connsiteY351" fmla="*/ 297991 h 2918636"/>
              <a:gd name="connsiteX352" fmla="*/ 8891854 w 14131234"/>
              <a:gd name="connsiteY352" fmla="*/ 297991 h 2918636"/>
              <a:gd name="connsiteX353" fmla="*/ 8891854 w 14131234"/>
              <a:gd name="connsiteY353" fmla="*/ 285174 h 2918636"/>
              <a:gd name="connsiteX354" fmla="*/ 8874230 w 14131234"/>
              <a:gd name="connsiteY354" fmla="*/ 285174 h 2918636"/>
              <a:gd name="connsiteX355" fmla="*/ 8874230 w 14131234"/>
              <a:gd name="connsiteY355" fmla="*/ 1401039 h 2918636"/>
              <a:gd name="connsiteX356" fmla="*/ 8817356 w 14131234"/>
              <a:gd name="connsiteY356" fmla="*/ 1401039 h 2918636"/>
              <a:gd name="connsiteX357" fmla="*/ 8817356 w 14131234"/>
              <a:gd name="connsiteY357" fmla="*/ 1415458 h 2918636"/>
              <a:gd name="connsiteX358" fmla="*/ 8802136 w 14131234"/>
              <a:gd name="connsiteY358" fmla="*/ 1415458 h 2918636"/>
              <a:gd name="connsiteX359" fmla="*/ 8802136 w 14131234"/>
              <a:gd name="connsiteY359" fmla="*/ 1409049 h 2918636"/>
              <a:gd name="connsiteX360" fmla="*/ 8746062 w 14131234"/>
              <a:gd name="connsiteY360" fmla="*/ 1409049 h 2918636"/>
              <a:gd name="connsiteX361" fmla="*/ 8746062 w 14131234"/>
              <a:gd name="connsiteY361" fmla="*/ 1354578 h 2918636"/>
              <a:gd name="connsiteX362" fmla="*/ 8739654 w 14131234"/>
              <a:gd name="connsiteY362" fmla="*/ 1354578 h 2918636"/>
              <a:gd name="connsiteX363" fmla="*/ 8739654 w 14131234"/>
              <a:gd name="connsiteY363" fmla="*/ 1438688 h 2918636"/>
              <a:gd name="connsiteX364" fmla="*/ 8678774 w 14131234"/>
              <a:gd name="connsiteY364" fmla="*/ 1438688 h 2918636"/>
              <a:gd name="connsiteX365" fmla="*/ 8678774 w 14131234"/>
              <a:gd name="connsiteY365" fmla="*/ 1563652 h 2918636"/>
              <a:gd name="connsiteX366" fmla="*/ 8673167 w 14131234"/>
              <a:gd name="connsiteY366" fmla="*/ 1563652 h 2918636"/>
              <a:gd name="connsiteX367" fmla="*/ 8644329 w 14131234"/>
              <a:gd name="connsiteY367" fmla="*/ 1303311 h 2918636"/>
              <a:gd name="connsiteX368" fmla="*/ 8644329 w 14131234"/>
              <a:gd name="connsiteY368" fmla="*/ 805057 h 2918636"/>
              <a:gd name="connsiteX369" fmla="*/ 8305484 w 14131234"/>
              <a:gd name="connsiteY369" fmla="*/ 805057 h 2918636"/>
              <a:gd name="connsiteX370" fmla="*/ 8305484 w 14131234"/>
              <a:gd name="connsiteY370" fmla="*/ 1364190 h 2918636"/>
              <a:gd name="connsiteX371" fmla="*/ 8265431 w 14131234"/>
              <a:gd name="connsiteY371" fmla="*/ 1364190 h 2918636"/>
              <a:gd name="connsiteX372" fmla="*/ 8265431 w 14131234"/>
              <a:gd name="connsiteY372" fmla="*/ 1374604 h 2918636"/>
              <a:gd name="connsiteX373" fmla="*/ 8243002 w 14131234"/>
              <a:gd name="connsiteY373" fmla="*/ 1374604 h 2918636"/>
              <a:gd name="connsiteX374" fmla="*/ 8243002 w 14131234"/>
              <a:gd name="connsiteY374" fmla="*/ 1031754 h 2918636"/>
              <a:gd name="connsiteX375" fmla="*/ 8234191 w 14131234"/>
              <a:gd name="connsiteY375" fmla="*/ 1031754 h 2918636"/>
              <a:gd name="connsiteX376" fmla="*/ 8234191 w 14131234"/>
              <a:gd name="connsiteY376" fmla="*/ 867539 h 2918636"/>
              <a:gd name="connsiteX377" fmla="*/ 8181321 w 14131234"/>
              <a:gd name="connsiteY377" fmla="*/ 867539 h 2918636"/>
              <a:gd name="connsiteX378" fmla="*/ 8181321 w 14131234"/>
              <a:gd name="connsiteY378" fmla="*/ 809863 h 2918636"/>
              <a:gd name="connsiteX379" fmla="*/ 8160494 w 14131234"/>
              <a:gd name="connsiteY379" fmla="*/ 809863 h 2918636"/>
              <a:gd name="connsiteX380" fmla="*/ 8160494 w 14131234"/>
              <a:gd name="connsiteY380" fmla="*/ 821078 h 2918636"/>
              <a:gd name="connsiteX381" fmla="*/ 8114033 w 14131234"/>
              <a:gd name="connsiteY381" fmla="*/ 821078 h 2918636"/>
              <a:gd name="connsiteX382" fmla="*/ 8114033 w 14131234"/>
              <a:gd name="connsiteY382" fmla="*/ 809062 h 2918636"/>
              <a:gd name="connsiteX383" fmla="*/ 8060363 w 14131234"/>
              <a:gd name="connsiteY383" fmla="*/ 809062 h 2918636"/>
              <a:gd name="connsiteX384" fmla="*/ 8060363 w 14131234"/>
              <a:gd name="connsiteY384" fmla="*/ 820277 h 2918636"/>
              <a:gd name="connsiteX385" fmla="*/ 8035530 w 14131234"/>
              <a:gd name="connsiteY385" fmla="*/ 820277 h 2918636"/>
              <a:gd name="connsiteX386" fmla="*/ 8035530 w 14131234"/>
              <a:gd name="connsiteY386" fmla="*/ 935628 h 2918636"/>
              <a:gd name="connsiteX387" fmla="*/ 7976252 w 14131234"/>
              <a:gd name="connsiteY387" fmla="*/ 935628 h 2918636"/>
              <a:gd name="connsiteX388" fmla="*/ 7976252 w 14131234"/>
              <a:gd name="connsiteY388" fmla="*/ 1091833 h 2918636"/>
              <a:gd name="connsiteX389" fmla="*/ 7961032 w 14131234"/>
              <a:gd name="connsiteY389" fmla="*/ 1091833 h 2918636"/>
              <a:gd name="connsiteX390" fmla="*/ 7952221 w 14131234"/>
              <a:gd name="connsiteY390" fmla="*/ 1101446 h 2918636"/>
              <a:gd name="connsiteX391" fmla="*/ 7952221 w 14131234"/>
              <a:gd name="connsiteY391" fmla="*/ 1331347 h 2918636"/>
              <a:gd name="connsiteX392" fmla="*/ 7932995 w 14131234"/>
              <a:gd name="connsiteY392" fmla="*/ 1331347 h 2918636"/>
              <a:gd name="connsiteX393" fmla="*/ 7932995 w 14131234"/>
              <a:gd name="connsiteY393" fmla="*/ 1422667 h 2918636"/>
              <a:gd name="connsiteX394" fmla="*/ 7865707 w 14131234"/>
              <a:gd name="connsiteY394" fmla="*/ 1422667 h 2918636"/>
              <a:gd name="connsiteX395" fmla="*/ 7741544 w 14131234"/>
              <a:gd name="connsiteY395" fmla="*/ 416547 h 2918636"/>
              <a:gd name="connsiteX396" fmla="*/ 7155175 w 14131234"/>
              <a:gd name="connsiteY396" fmla="*/ 525490 h 2918636"/>
              <a:gd name="connsiteX397" fmla="*/ 7016593 w 14131234"/>
              <a:gd name="connsiteY397" fmla="*/ 631228 h 2918636"/>
              <a:gd name="connsiteX398" fmla="*/ 6929278 w 14131234"/>
              <a:gd name="connsiteY398" fmla="*/ 1228012 h 2918636"/>
              <a:gd name="connsiteX399" fmla="*/ 6902843 w 14131234"/>
              <a:gd name="connsiteY399" fmla="*/ 1228012 h 2918636"/>
              <a:gd name="connsiteX400" fmla="*/ 6902843 w 14131234"/>
              <a:gd name="connsiteY400" fmla="*/ 1199174 h 2918636"/>
              <a:gd name="connsiteX401" fmla="*/ 6893231 w 14131234"/>
              <a:gd name="connsiteY401" fmla="*/ 1199174 h 2918636"/>
              <a:gd name="connsiteX402" fmla="*/ 6893231 w 14131234"/>
              <a:gd name="connsiteY402" fmla="*/ 1124676 h 2918636"/>
              <a:gd name="connsiteX403" fmla="*/ 6876409 w 14131234"/>
              <a:gd name="connsiteY403" fmla="*/ 1124676 h 2918636"/>
              <a:gd name="connsiteX404" fmla="*/ 6876409 w 14131234"/>
              <a:gd name="connsiteY404" fmla="*/ 1135090 h 2918636"/>
              <a:gd name="connsiteX405" fmla="*/ 6813126 w 14131234"/>
              <a:gd name="connsiteY405" fmla="*/ 1135090 h 2918636"/>
              <a:gd name="connsiteX406" fmla="*/ 6813126 w 14131234"/>
              <a:gd name="connsiteY406" fmla="*/ 1212792 h 2918636"/>
              <a:gd name="connsiteX407" fmla="*/ 6737827 w 14131234"/>
              <a:gd name="connsiteY407" fmla="*/ 1212792 h 2918636"/>
              <a:gd name="connsiteX408" fmla="*/ 6737827 w 14131234"/>
              <a:gd name="connsiteY408" fmla="*/ 1232017 h 2918636"/>
              <a:gd name="connsiteX409" fmla="*/ 6743434 w 14131234"/>
              <a:gd name="connsiteY409" fmla="*/ 1232017 h 2918636"/>
              <a:gd name="connsiteX410" fmla="*/ 6743434 w 14131234"/>
              <a:gd name="connsiteY410" fmla="*/ 1318531 h 2918636"/>
              <a:gd name="connsiteX411" fmla="*/ 6721005 w 14131234"/>
              <a:gd name="connsiteY411" fmla="*/ 1318531 h 2918636"/>
              <a:gd name="connsiteX412" fmla="*/ 6721005 w 14131234"/>
              <a:gd name="connsiteY412" fmla="*/ 1562050 h 2918636"/>
              <a:gd name="connsiteX413" fmla="*/ 6682554 w 14131234"/>
              <a:gd name="connsiteY413" fmla="*/ 1562050 h 2918636"/>
              <a:gd name="connsiteX414" fmla="*/ 6682554 w 14131234"/>
              <a:gd name="connsiteY414" fmla="*/ 1539621 h 2918636"/>
              <a:gd name="connsiteX415" fmla="*/ 6640900 w 14131234"/>
              <a:gd name="connsiteY415" fmla="*/ 1539621 h 2918636"/>
              <a:gd name="connsiteX416" fmla="*/ 6640900 w 14131234"/>
              <a:gd name="connsiteY416" fmla="*/ 1489955 h 2918636"/>
              <a:gd name="connsiteX417" fmla="*/ 6632889 w 14131234"/>
              <a:gd name="connsiteY417" fmla="*/ 1489955 h 2918636"/>
              <a:gd name="connsiteX418" fmla="*/ 6632889 w 14131234"/>
              <a:gd name="connsiteY418" fmla="*/ 1283284 h 2918636"/>
              <a:gd name="connsiteX419" fmla="*/ 6576815 w 14131234"/>
              <a:gd name="connsiteY419" fmla="*/ 1283284 h 2918636"/>
              <a:gd name="connsiteX420" fmla="*/ 6539166 w 14131234"/>
              <a:gd name="connsiteY420" fmla="*/ 620815 h 2918636"/>
              <a:gd name="connsiteX421" fmla="*/ 6497512 w 14131234"/>
              <a:gd name="connsiteY421" fmla="*/ 28838 h 2918636"/>
              <a:gd name="connsiteX422" fmla="*/ 6461464 w 14131234"/>
              <a:gd name="connsiteY422" fmla="*/ 16021 h 2918636"/>
              <a:gd name="connsiteX423" fmla="*/ 6455857 w 14131234"/>
              <a:gd name="connsiteY423" fmla="*/ 16021 h 2918636"/>
              <a:gd name="connsiteX424" fmla="*/ 6455857 w 14131234"/>
              <a:gd name="connsiteY424" fmla="*/ 20026 h 2918636"/>
              <a:gd name="connsiteX425" fmla="*/ 6338102 w 14131234"/>
              <a:gd name="connsiteY425" fmla="*/ 20026 h 2918636"/>
              <a:gd name="connsiteX426" fmla="*/ 6338102 w 14131234"/>
              <a:gd name="connsiteY426" fmla="*/ 0 h 2918636"/>
              <a:gd name="connsiteX427" fmla="*/ 6326087 w 14131234"/>
              <a:gd name="connsiteY427" fmla="*/ 0 h 2918636"/>
              <a:gd name="connsiteX428" fmla="*/ 6326087 w 14131234"/>
              <a:gd name="connsiteY428" fmla="*/ 16021 h 2918636"/>
              <a:gd name="connsiteX429" fmla="*/ 6277223 w 14131234"/>
              <a:gd name="connsiteY429" fmla="*/ 16021 h 2918636"/>
              <a:gd name="connsiteX430" fmla="*/ 6258798 w 14131234"/>
              <a:gd name="connsiteY430" fmla="*/ 686501 h 2918636"/>
              <a:gd name="connsiteX431" fmla="*/ 6258798 w 14131234"/>
              <a:gd name="connsiteY431" fmla="*/ 1188760 h 2918636"/>
              <a:gd name="connsiteX432" fmla="*/ 6236369 w 14131234"/>
              <a:gd name="connsiteY432" fmla="*/ 1188760 h 2918636"/>
              <a:gd name="connsiteX433" fmla="*/ 6236369 w 14131234"/>
              <a:gd name="connsiteY433" fmla="*/ 1272871 h 2918636"/>
              <a:gd name="connsiteX434" fmla="*/ 6221950 w 14131234"/>
              <a:gd name="connsiteY434" fmla="*/ 1272871 h 2918636"/>
              <a:gd name="connsiteX435" fmla="*/ 6221950 w 14131234"/>
              <a:gd name="connsiteY435" fmla="*/ 1292897 h 2918636"/>
              <a:gd name="connsiteX436" fmla="*/ 6175489 w 14131234"/>
              <a:gd name="connsiteY436" fmla="*/ 1292897 h 2918636"/>
              <a:gd name="connsiteX437" fmla="*/ 6175489 w 14131234"/>
              <a:gd name="connsiteY437" fmla="*/ 1256850 h 2918636"/>
              <a:gd name="connsiteX438" fmla="*/ 6153861 w 14131234"/>
              <a:gd name="connsiteY438" fmla="*/ 1256850 h 2918636"/>
              <a:gd name="connsiteX439" fmla="*/ 6153861 w 14131234"/>
              <a:gd name="connsiteY439" fmla="*/ 1273672 h 2918636"/>
              <a:gd name="connsiteX440" fmla="*/ 6047321 w 14131234"/>
              <a:gd name="connsiteY440" fmla="*/ 1273672 h 2918636"/>
              <a:gd name="connsiteX441" fmla="*/ 6047321 w 14131234"/>
              <a:gd name="connsiteY441" fmla="*/ 948445 h 2918636"/>
              <a:gd name="connsiteX442" fmla="*/ 5960807 w 14131234"/>
              <a:gd name="connsiteY442" fmla="*/ 948445 h 2918636"/>
              <a:gd name="connsiteX443" fmla="*/ 5960807 w 14131234"/>
              <a:gd name="connsiteY443" fmla="*/ 930021 h 2918636"/>
              <a:gd name="connsiteX444" fmla="*/ 5924760 w 14131234"/>
              <a:gd name="connsiteY444" fmla="*/ 930021 h 2918636"/>
              <a:gd name="connsiteX445" fmla="*/ 5920755 w 14131234"/>
              <a:gd name="connsiteY445" fmla="*/ 938832 h 2918636"/>
              <a:gd name="connsiteX446" fmla="*/ 5822225 w 14131234"/>
              <a:gd name="connsiteY446" fmla="*/ 938832 h 2918636"/>
              <a:gd name="connsiteX447" fmla="*/ 5822225 w 14131234"/>
              <a:gd name="connsiteY447" fmla="*/ 961262 h 2918636"/>
              <a:gd name="connsiteX448" fmla="*/ 5787780 w 14131234"/>
              <a:gd name="connsiteY448" fmla="*/ 961262 h 2918636"/>
              <a:gd name="connsiteX449" fmla="*/ 5787780 w 14131234"/>
              <a:gd name="connsiteY449" fmla="*/ 1134289 h 2918636"/>
              <a:gd name="connsiteX450" fmla="*/ 5767754 w 14131234"/>
              <a:gd name="connsiteY450" fmla="*/ 1153514 h 2918636"/>
              <a:gd name="connsiteX451" fmla="*/ 5767754 w 14131234"/>
              <a:gd name="connsiteY451" fmla="*/ 1202378 h 2918636"/>
              <a:gd name="connsiteX452" fmla="*/ 5754937 w 14131234"/>
              <a:gd name="connsiteY452" fmla="*/ 1202378 h 2918636"/>
              <a:gd name="connsiteX453" fmla="*/ 5754937 w 14131234"/>
              <a:gd name="connsiteY453" fmla="*/ 1262457 h 2918636"/>
              <a:gd name="connsiteX454" fmla="*/ 5678036 w 14131234"/>
              <a:gd name="connsiteY454" fmla="*/ 1262457 h 2918636"/>
              <a:gd name="connsiteX455" fmla="*/ 5678036 w 14131234"/>
              <a:gd name="connsiteY455" fmla="*/ 1314525 h 2918636"/>
              <a:gd name="connsiteX456" fmla="*/ 5653204 w 14131234"/>
              <a:gd name="connsiteY456" fmla="*/ 1314525 h 2918636"/>
              <a:gd name="connsiteX457" fmla="*/ 5653204 w 14131234"/>
              <a:gd name="connsiteY457" fmla="*/ 1568459 h 2918636"/>
              <a:gd name="connsiteX458" fmla="*/ 5632376 w 14131234"/>
              <a:gd name="connsiteY458" fmla="*/ 1568459 h 2918636"/>
              <a:gd name="connsiteX459" fmla="*/ 5632376 w 14131234"/>
              <a:gd name="connsiteY459" fmla="*/ 904387 h 2918636"/>
              <a:gd name="connsiteX460" fmla="*/ 5577104 w 14131234"/>
              <a:gd name="connsiteY460" fmla="*/ 904387 h 2918636"/>
              <a:gd name="connsiteX461" fmla="*/ 5577104 w 14131234"/>
              <a:gd name="connsiteY461" fmla="*/ 890769 h 2918636"/>
              <a:gd name="connsiteX462" fmla="*/ 5421699 w 14131234"/>
              <a:gd name="connsiteY462" fmla="*/ 890769 h 2918636"/>
              <a:gd name="connsiteX463" fmla="*/ 5421699 w 14131234"/>
              <a:gd name="connsiteY463" fmla="*/ 901984 h 2918636"/>
              <a:gd name="connsiteX464" fmla="*/ 5384050 w 14131234"/>
              <a:gd name="connsiteY464" fmla="*/ 901984 h 2918636"/>
              <a:gd name="connsiteX465" fmla="*/ 5384050 w 14131234"/>
              <a:gd name="connsiteY465" fmla="*/ 1249640 h 2918636"/>
              <a:gd name="connsiteX466" fmla="*/ 5372836 w 14131234"/>
              <a:gd name="connsiteY466" fmla="*/ 1249640 h 2918636"/>
              <a:gd name="connsiteX467" fmla="*/ 5372836 w 14131234"/>
              <a:gd name="connsiteY467" fmla="*/ 1229614 h 2918636"/>
              <a:gd name="connsiteX468" fmla="*/ 5356815 w 14131234"/>
              <a:gd name="connsiteY468" fmla="*/ 1229614 h 2918636"/>
              <a:gd name="connsiteX469" fmla="*/ 5356815 w 14131234"/>
              <a:gd name="connsiteY469" fmla="*/ 1207184 h 2918636"/>
              <a:gd name="connsiteX470" fmla="*/ 5257484 w 14131234"/>
              <a:gd name="connsiteY470" fmla="*/ 1207184 h 2918636"/>
              <a:gd name="connsiteX471" fmla="*/ 5257484 w 14131234"/>
              <a:gd name="connsiteY471" fmla="*/ 1147106 h 2918636"/>
              <a:gd name="connsiteX472" fmla="*/ 5250275 w 14131234"/>
              <a:gd name="connsiteY472" fmla="*/ 1147106 h 2918636"/>
              <a:gd name="connsiteX473" fmla="*/ 5250275 w 14131234"/>
              <a:gd name="connsiteY473" fmla="*/ 1259253 h 2918636"/>
              <a:gd name="connsiteX474" fmla="*/ 5215830 w 14131234"/>
              <a:gd name="connsiteY474" fmla="*/ 1256850 h 2918636"/>
              <a:gd name="connsiteX475" fmla="*/ 5215830 w 14131234"/>
              <a:gd name="connsiteY475" fmla="*/ 986895 h 2918636"/>
              <a:gd name="connsiteX476" fmla="*/ 5211023 w 14131234"/>
              <a:gd name="connsiteY476" fmla="*/ 979686 h 2918636"/>
              <a:gd name="connsiteX477" fmla="*/ 5195002 w 14131234"/>
              <a:gd name="connsiteY477" fmla="*/ 979686 h 2918636"/>
              <a:gd name="connsiteX478" fmla="*/ 5195002 w 14131234"/>
              <a:gd name="connsiteY478" fmla="*/ 967670 h 2918636"/>
              <a:gd name="connsiteX479" fmla="*/ 5149342 w 14131234"/>
              <a:gd name="connsiteY479" fmla="*/ 967670 h 2918636"/>
              <a:gd name="connsiteX480" fmla="*/ 5149342 w 14131234"/>
              <a:gd name="connsiteY480" fmla="*/ 950047 h 2918636"/>
              <a:gd name="connsiteX481" fmla="*/ 5046007 w 14131234"/>
              <a:gd name="connsiteY481" fmla="*/ 950047 h 2918636"/>
              <a:gd name="connsiteX482" fmla="*/ 5046007 w 14131234"/>
              <a:gd name="connsiteY482" fmla="*/ 954052 h 2918636"/>
              <a:gd name="connsiteX483" fmla="*/ 5040399 w 14131234"/>
              <a:gd name="connsiteY483" fmla="*/ 954052 h 2918636"/>
              <a:gd name="connsiteX484" fmla="*/ 5040399 w 14131234"/>
              <a:gd name="connsiteY484" fmla="*/ 942837 h 2918636"/>
              <a:gd name="connsiteX485" fmla="*/ 5025179 w 14131234"/>
              <a:gd name="connsiteY485" fmla="*/ 942837 h 2918636"/>
              <a:gd name="connsiteX486" fmla="*/ 5025179 w 14131234"/>
              <a:gd name="connsiteY486" fmla="*/ 971675 h 2918636"/>
              <a:gd name="connsiteX487" fmla="*/ 4974713 w 14131234"/>
              <a:gd name="connsiteY487" fmla="*/ 971675 h 2918636"/>
              <a:gd name="connsiteX488" fmla="*/ 4974713 w 14131234"/>
              <a:gd name="connsiteY488" fmla="*/ 983691 h 2918636"/>
              <a:gd name="connsiteX489" fmla="*/ 4836932 w 14131234"/>
              <a:gd name="connsiteY489" fmla="*/ 983691 h 2918636"/>
              <a:gd name="connsiteX490" fmla="*/ 4836932 w 14131234"/>
              <a:gd name="connsiteY490" fmla="*/ 997309 h 2918636"/>
              <a:gd name="connsiteX491" fmla="*/ 4777654 w 14131234"/>
              <a:gd name="connsiteY491" fmla="*/ 997309 h 2918636"/>
              <a:gd name="connsiteX492" fmla="*/ 4777654 w 14131234"/>
              <a:gd name="connsiteY492" fmla="*/ 1199174 h 2918636"/>
              <a:gd name="connsiteX493" fmla="*/ 4728790 w 14131234"/>
              <a:gd name="connsiteY493" fmla="*/ 1199174 h 2918636"/>
              <a:gd name="connsiteX494" fmla="*/ 4728790 w 14131234"/>
              <a:gd name="connsiteY494" fmla="*/ 1181551 h 2918636"/>
              <a:gd name="connsiteX495" fmla="*/ 4659900 w 14131234"/>
              <a:gd name="connsiteY495" fmla="*/ 1181551 h 2918636"/>
              <a:gd name="connsiteX496" fmla="*/ 4659900 w 14131234"/>
              <a:gd name="connsiteY496" fmla="*/ 1189561 h 2918636"/>
              <a:gd name="connsiteX497" fmla="*/ 4643879 w 14131234"/>
              <a:gd name="connsiteY497" fmla="*/ 1189561 h 2918636"/>
              <a:gd name="connsiteX498" fmla="*/ 4643879 w 14131234"/>
              <a:gd name="connsiteY498" fmla="*/ 1173540 h 2918636"/>
              <a:gd name="connsiteX499" fmla="*/ 4611837 w 14131234"/>
              <a:gd name="connsiteY499" fmla="*/ 1173540 h 2918636"/>
              <a:gd name="connsiteX500" fmla="*/ 4611837 w 14131234"/>
              <a:gd name="connsiteY500" fmla="*/ 1191964 h 2918636"/>
              <a:gd name="connsiteX501" fmla="*/ 4582198 w 14131234"/>
              <a:gd name="connsiteY501" fmla="*/ 1191964 h 2918636"/>
              <a:gd name="connsiteX502" fmla="*/ 4582198 w 14131234"/>
              <a:gd name="connsiteY502" fmla="*/ 1058189 h 2918636"/>
              <a:gd name="connsiteX503" fmla="*/ 4574988 w 14131234"/>
              <a:gd name="connsiteY503" fmla="*/ 1058189 h 2918636"/>
              <a:gd name="connsiteX504" fmla="*/ 4574988 w 14131234"/>
              <a:gd name="connsiteY504" fmla="*/ 1067801 h 2918636"/>
              <a:gd name="connsiteX505" fmla="*/ 4552559 w 14131234"/>
              <a:gd name="connsiteY505" fmla="*/ 1067801 h 2918636"/>
              <a:gd name="connsiteX506" fmla="*/ 4552559 w 14131234"/>
              <a:gd name="connsiteY506" fmla="*/ 945241 h 2918636"/>
              <a:gd name="connsiteX507" fmla="*/ 4534936 w 14131234"/>
              <a:gd name="connsiteY507" fmla="*/ 945241 h 2918636"/>
              <a:gd name="connsiteX508" fmla="*/ 4534936 w 14131234"/>
              <a:gd name="connsiteY508" fmla="*/ 953251 h 2918636"/>
              <a:gd name="connsiteX509" fmla="*/ 4518114 w 14131234"/>
              <a:gd name="connsiteY509" fmla="*/ 953251 h 2918636"/>
              <a:gd name="connsiteX510" fmla="*/ 4518114 w 14131234"/>
              <a:gd name="connsiteY510" fmla="*/ 949246 h 2918636"/>
              <a:gd name="connsiteX511" fmla="*/ 4500491 w 14131234"/>
              <a:gd name="connsiteY511" fmla="*/ 949246 h 2918636"/>
              <a:gd name="connsiteX512" fmla="*/ 4500491 w 14131234"/>
              <a:gd name="connsiteY512" fmla="*/ 952450 h 2918636"/>
              <a:gd name="connsiteX513" fmla="*/ 4450024 w 14131234"/>
              <a:gd name="connsiteY513" fmla="*/ 952450 h 2918636"/>
              <a:gd name="connsiteX514" fmla="*/ 4450024 w 14131234"/>
              <a:gd name="connsiteY514" fmla="*/ 966068 h 2918636"/>
              <a:gd name="connsiteX515" fmla="*/ 4396354 w 14131234"/>
              <a:gd name="connsiteY515" fmla="*/ 966068 h 2918636"/>
              <a:gd name="connsiteX516" fmla="*/ 4396354 w 14131234"/>
              <a:gd name="connsiteY516" fmla="*/ 913199 h 2918636"/>
              <a:gd name="connsiteX517" fmla="*/ 4393150 w 14131234"/>
              <a:gd name="connsiteY517" fmla="*/ 913199 h 2918636"/>
              <a:gd name="connsiteX518" fmla="*/ 4393150 w 14131234"/>
              <a:gd name="connsiteY518" fmla="*/ 966869 h 2918636"/>
              <a:gd name="connsiteX519" fmla="*/ 4365914 w 14131234"/>
              <a:gd name="connsiteY519" fmla="*/ 966869 h 2918636"/>
              <a:gd name="connsiteX520" fmla="*/ 4365914 w 14131234"/>
              <a:gd name="connsiteY520" fmla="*/ 986895 h 2918636"/>
              <a:gd name="connsiteX521" fmla="*/ 4336275 w 14131234"/>
              <a:gd name="connsiteY521" fmla="*/ 986895 h 2918636"/>
              <a:gd name="connsiteX522" fmla="*/ 4281003 w 14131234"/>
              <a:gd name="connsiteY522" fmla="*/ 1003717 h 2918636"/>
              <a:gd name="connsiteX523" fmla="*/ 4281003 w 14131234"/>
              <a:gd name="connsiteY523" fmla="*/ 1022141 h 2918636"/>
              <a:gd name="connsiteX524" fmla="*/ 4272992 w 14131234"/>
              <a:gd name="connsiteY524" fmla="*/ 1022141 h 2918636"/>
              <a:gd name="connsiteX525" fmla="*/ 4272992 w 14131234"/>
              <a:gd name="connsiteY525" fmla="*/ 1012529 h 2918636"/>
              <a:gd name="connsiteX526" fmla="*/ 4224128 w 14131234"/>
              <a:gd name="connsiteY526" fmla="*/ 1012529 h 2918636"/>
              <a:gd name="connsiteX527" fmla="*/ 4224128 w 14131234"/>
              <a:gd name="connsiteY527" fmla="*/ 461406 h 2918636"/>
              <a:gd name="connsiteX528" fmla="*/ 4081541 w 14131234"/>
              <a:gd name="connsiteY528" fmla="*/ 461406 h 2918636"/>
              <a:gd name="connsiteX529" fmla="*/ 4081541 w 14131234"/>
              <a:gd name="connsiteY529" fmla="*/ 437374 h 2918636"/>
              <a:gd name="connsiteX530" fmla="*/ 4073530 w 14131234"/>
              <a:gd name="connsiteY530" fmla="*/ 437374 h 2918636"/>
              <a:gd name="connsiteX531" fmla="*/ 4073530 w 14131234"/>
              <a:gd name="connsiteY531" fmla="*/ 449390 h 2918636"/>
              <a:gd name="connsiteX532" fmla="*/ 3959781 w 14131234"/>
              <a:gd name="connsiteY532" fmla="*/ 449390 h 2918636"/>
              <a:gd name="connsiteX533" fmla="*/ 3959781 w 14131234"/>
              <a:gd name="connsiteY533" fmla="*/ 781826 h 2918636"/>
              <a:gd name="connsiteX534" fmla="*/ 3886885 w 14131234"/>
              <a:gd name="connsiteY534" fmla="*/ 781826 h 2918636"/>
              <a:gd name="connsiteX535" fmla="*/ 3886885 w 14131234"/>
              <a:gd name="connsiteY535" fmla="*/ 1120671 h 2918636"/>
              <a:gd name="connsiteX536" fmla="*/ 3850838 w 14131234"/>
              <a:gd name="connsiteY536" fmla="*/ 1120671 h 2918636"/>
              <a:gd name="connsiteX537" fmla="*/ 3850838 w 14131234"/>
              <a:gd name="connsiteY537" fmla="*/ 759397 h 2918636"/>
              <a:gd name="connsiteX538" fmla="*/ 3572072 w 14131234"/>
              <a:gd name="connsiteY538" fmla="*/ 759397 h 2918636"/>
              <a:gd name="connsiteX539" fmla="*/ 3572072 w 14131234"/>
              <a:gd name="connsiteY539" fmla="*/ 1132687 h 2918636"/>
              <a:gd name="connsiteX540" fmla="*/ 3560057 w 14131234"/>
              <a:gd name="connsiteY540" fmla="*/ 1132687 h 2918636"/>
              <a:gd name="connsiteX541" fmla="*/ 3560057 w 14131234"/>
              <a:gd name="connsiteY541" fmla="*/ 1173540 h 2918636"/>
              <a:gd name="connsiteX542" fmla="*/ 3519203 w 14131234"/>
              <a:gd name="connsiteY542" fmla="*/ 1173540 h 2918636"/>
              <a:gd name="connsiteX543" fmla="*/ 3519203 w 14131234"/>
              <a:gd name="connsiteY543" fmla="*/ 1115063 h 2918636"/>
              <a:gd name="connsiteX544" fmla="*/ 3509590 w 14131234"/>
              <a:gd name="connsiteY544" fmla="*/ 1115063 h 2918636"/>
              <a:gd name="connsiteX545" fmla="*/ 3509590 w 14131234"/>
              <a:gd name="connsiteY545" fmla="*/ 1275274 h 2918636"/>
              <a:gd name="connsiteX546" fmla="*/ 3484758 w 14131234"/>
              <a:gd name="connsiteY546" fmla="*/ 1275274 h 2918636"/>
              <a:gd name="connsiteX547" fmla="*/ 3484758 w 14131234"/>
              <a:gd name="connsiteY547" fmla="*/ 1452306 h 2918636"/>
              <a:gd name="connsiteX548" fmla="*/ 3462328 w 14131234"/>
              <a:gd name="connsiteY548" fmla="*/ 1452306 h 2918636"/>
              <a:gd name="connsiteX549" fmla="*/ 3462328 w 14131234"/>
              <a:gd name="connsiteY549" fmla="*/ 1422667 h 2918636"/>
              <a:gd name="connsiteX550" fmla="*/ 3432689 w 14131234"/>
              <a:gd name="connsiteY550" fmla="*/ 1422667 h 2918636"/>
              <a:gd name="connsiteX551" fmla="*/ 3432689 w 14131234"/>
              <a:gd name="connsiteY551" fmla="*/ 1161524 h 2918636"/>
              <a:gd name="connsiteX552" fmla="*/ 3405454 w 14131234"/>
              <a:gd name="connsiteY552" fmla="*/ 1161524 h 2918636"/>
              <a:gd name="connsiteX553" fmla="*/ 3405454 w 14131234"/>
              <a:gd name="connsiteY553" fmla="*/ 990099 h 2918636"/>
              <a:gd name="connsiteX554" fmla="*/ 3380621 w 14131234"/>
              <a:gd name="connsiteY554" fmla="*/ 990099 h 2918636"/>
              <a:gd name="connsiteX555" fmla="*/ 3380621 w 14131234"/>
              <a:gd name="connsiteY555" fmla="*/ 903586 h 2918636"/>
              <a:gd name="connsiteX556" fmla="*/ 3377417 w 14131234"/>
              <a:gd name="connsiteY556" fmla="*/ 903586 h 2918636"/>
              <a:gd name="connsiteX557" fmla="*/ 3377417 w 14131234"/>
              <a:gd name="connsiteY557" fmla="*/ 955654 h 2918636"/>
              <a:gd name="connsiteX558" fmla="*/ 3351783 w 14131234"/>
              <a:gd name="connsiteY558" fmla="*/ 938832 h 2918636"/>
              <a:gd name="connsiteX559" fmla="*/ 3351783 w 14131234"/>
              <a:gd name="connsiteY559" fmla="*/ 909193 h 2918636"/>
              <a:gd name="connsiteX560" fmla="*/ 3338165 w 14131234"/>
              <a:gd name="connsiteY560" fmla="*/ 893172 h 2918636"/>
              <a:gd name="connsiteX561" fmla="*/ 3338165 w 14131234"/>
              <a:gd name="connsiteY561" fmla="*/ 873146 h 2918636"/>
              <a:gd name="connsiteX562" fmla="*/ 3330155 w 14131234"/>
              <a:gd name="connsiteY562" fmla="*/ 873146 h 2918636"/>
              <a:gd name="connsiteX563" fmla="*/ 3236432 w 14131234"/>
              <a:gd name="connsiteY563" fmla="*/ 961262 h 2918636"/>
              <a:gd name="connsiteX564" fmla="*/ 3236432 w 14131234"/>
              <a:gd name="connsiteY564" fmla="*/ 968471 h 2918636"/>
              <a:gd name="connsiteX565" fmla="*/ 3224416 w 14131234"/>
              <a:gd name="connsiteY565" fmla="*/ 978885 h 2918636"/>
              <a:gd name="connsiteX566" fmla="*/ 3224416 w 14131234"/>
              <a:gd name="connsiteY566" fmla="*/ 991702 h 2918636"/>
              <a:gd name="connsiteX567" fmla="*/ 3193976 w 14131234"/>
              <a:gd name="connsiteY567" fmla="*/ 991702 h 2918636"/>
              <a:gd name="connsiteX568" fmla="*/ 3193976 w 14131234"/>
              <a:gd name="connsiteY568" fmla="*/ 1124676 h 2918636"/>
              <a:gd name="connsiteX569" fmla="*/ 3181960 w 14131234"/>
              <a:gd name="connsiteY569" fmla="*/ 1124676 h 2918636"/>
              <a:gd name="connsiteX570" fmla="*/ 3181960 w 14131234"/>
              <a:gd name="connsiteY570" fmla="*/ 1271268 h 2918636"/>
              <a:gd name="connsiteX571" fmla="*/ 3174751 w 14131234"/>
              <a:gd name="connsiteY571" fmla="*/ 1271268 h 2918636"/>
              <a:gd name="connsiteX572" fmla="*/ 3174751 w 14131234"/>
              <a:gd name="connsiteY572" fmla="*/ 1284085 h 2918636"/>
              <a:gd name="connsiteX573" fmla="*/ 3153923 w 14131234"/>
              <a:gd name="connsiteY573" fmla="*/ 1306515 h 2918636"/>
              <a:gd name="connsiteX574" fmla="*/ 3153923 w 14131234"/>
              <a:gd name="connsiteY574" fmla="*/ 1322536 h 2918636"/>
              <a:gd name="connsiteX575" fmla="*/ 3126688 w 14131234"/>
              <a:gd name="connsiteY575" fmla="*/ 1322536 h 2918636"/>
              <a:gd name="connsiteX576" fmla="*/ 3126688 w 14131234"/>
              <a:gd name="connsiteY576" fmla="*/ 1340159 h 2918636"/>
              <a:gd name="connsiteX577" fmla="*/ 3132295 w 14131234"/>
              <a:gd name="connsiteY577" fmla="*/ 1340159 h 2918636"/>
              <a:gd name="connsiteX578" fmla="*/ 3132295 w 14131234"/>
              <a:gd name="connsiteY578" fmla="*/ 1390625 h 2918636"/>
              <a:gd name="connsiteX579" fmla="*/ 3092242 w 14131234"/>
              <a:gd name="connsiteY579" fmla="*/ 1390625 h 2918636"/>
              <a:gd name="connsiteX580" fmla="*/ 3092242 w 14131234"/>
              <a:gd name="connsiteY580" fmla="*/ 1419463 h 2918636"/>
              <a:gd name="connsiteX581" fmla="*/ 3089038 w 14131234"/>
              <a:gd name="connsiteY581" fmla="*/ 1416259 h 2918636"/>
              <a:gd name="connsiteX582" fmla="*/ 3082630 w 14131234"/>
              <a:gd name="connsiteY582" fmla="*/ 1407447 h 2918636"/>
              <a:gd name="connsiteX583" fmla="*/ 3061001 w 14131234"/>
              <a:gd name="connsiteY583" fmla="*/ 1407447 h 2918636"/>
              <a:gd name="connsiteX584" fmla="*/ 3061001 w 14131234"/>
              <a:gd name="connsiteY584" fmla="*/ 1398636 h 2918636"/>
              <a:gd name="connsiteX585" fmla="*/ 3042577 w 14131234"/>
              <a:gd name="connsiteY585" fmla="*/ 1398636 h 2918636"/>
              <a:gd name="connsiteX586" fmla="*/ 3042577 w 14131234"/>
              <a:gd name="connsiteY586" fmla="*/ 1391426 h 2918636"/>
              <a:gd name="connsiteX587" fmla="*/ 3027357 w 14131234"/>
              <a:gd name="connsiteY587" fmla="*/ 1391426 h 2918636"/>
              <a:gd name="connsiteX588" fmla="*/ 3019347 w 14131234"/>
              <a:gd name="connsiteY588" fmla="*/ 1384217 h 2918636"/>
              <a:gd name="connsiteX589" fmla="*/ 3019347 w 14131234"/>
              <a:gd name="connsiteY589" fmla="*/ 1374604 h 2918636"/>
              <a:gd name="connsiteX590" fmla="*/ 2991310 w 14131234"/>
              <a:gd name="connsiteY590" fmla="*/ 1374604 h 2918636"/>
              <a:gd name="connsiteX591" fmla="*/ 2991310 w 14131234"/>
              <a:gd name="connsiteY591" fmla="*/ 1368997 h 2918636"/>
              <a:gd name="connsiteX592" fmla="*/ 2982499 w 14131234"/>
              <a:gd name="connsiteY592" fmla="*/ 1368997 h 2918636"/>
              <a:gd name="connsiteX593" fmla="*/ 2982499 w 14131234"/>
              <a:gd name="connsiteY593" fmla="*/ 1374604 h 2918636"/>
              <a:gd name="connsiteX594" fmla="*/ 2944048 w 14131234"/>
              <a:gd name="connsiteY594" fmla="*/ 1374604 h 2918636"/>
              <a:gd name="connsiteX595" fmla="*/ 2944048 w 14131234"/>
              <a:gd name="connsiteY595" fmla="*/ 1408248 h 2918636"/>
              <a:gd name="connsiteX596" fmla="*/ 2916812 w 14131234"/>
              <a:gd name="connsiteY596" fmla="*/ 1408248 h 2918636"/>
              <a:gd name="connsiteX597" fmla="*/ 2916812 w 14131234"/>
              <a:gd name="connsiteY597" fmla="*/ 1429076 h 2918636"/>
              <a:gd name="connsiteX598" fmla="*/ 2906399 w 14131234"/>
              <a:gd name="connsiteY598" fmla="*/ 1429076 h 2918636"/>
              <a:gd name="connsiteX599" fmla="*/ 2906399 w 14131234"/>
              <a:gd name="connsiteY599" fmla="*/ 1437887 h 2918636"/>
              <a:gd name="connsiteX600" fmla="*/ 2859938 w 14131234"/>
              <a:gd name="connsiteY600" fmla="*/ 1437887 h 2918636"/>
              <a:gd name="connsiteX601" fmla="*/ 2859938 w 14131234"/>
              <a:gd name="connsiteY601" fmla="*/ 1335353 h 2918636"/>
              <a:gd name="connsiteX602" fmla="*/ 2857535 w 14131234"/>
              <a:gd name="connsiteY602" fmla="*/ 1335353 h 2918636"/>
              <a:gd name="connsiteX603" fmla="*/ 2857535 w 14131234"/>
              <a:gd name="connsiteY603" fmla="*/ 1254446 h 2918636"/>
              <a:gd name="connsiteX604" fmla="*/ 2861540 w 14131234"/>
              <a:gd name="connsiteY604" fmla="*/ 1254446 h 2918636"/>
              <a:gd name="connsiteX605" fmla="*/ 2861540 w 14131234"/>
              <a:gd name="connsiteY605" fmla="*/ 1236022 h 2918636"/>
              <a:gd name="connsiteX606" fmla="*/ 2853529 w 14131234"/>
              <a:gd name="connsiteY606" fmla="*/ 1210389 h 2918636"/>
              <a:gd name="connsiteX607" fmla="*/ 2841513 w 14131234"/>
              <a:gd name="connsiteY607" fmla="*/ 1210389 h 2918636"/>
              <a:gd name="connsiteX608" fmla="*/ 2841513 w 14131234"/>
              <a:gd name="connsiteY608" fmla="*/ 1195169 h 2918636"/>
              <a:gd name="connsiteX609" fmla="*/ 2763011 w 14131234"/>
              <a:gd name="connsiteY609" fmla="*/ 1159922 h 2918636"/>
              <a:gd name="connsiteX610" fmla="*/ 2686911 w 14131234"/>
              <a:gd name="connsiteY610" fmla="*/ 1151111 h 2918636"/>
              <a:gd name="connsiteX611" fmla="*/ 2682905 w 14131234"/>
              <a:gd name="connsiteY611" fmla="*/ 1157519 h 2918636"/>
              <a:gd name="connsiteX612" fmla="*/ 2673293 w 14131234"/>
              <a:gd name="connsiteY612" fmla="*/ 1157519 h 2918636"/>
              <a:gd name="connsiteX613" fmla="*/ 2673293 w 14131234"/>
              <a:gd name="connsiteY613" fmla="*/ 1114262 h 2918636"/>
              <a:gd name="connsiteX614" fmla="*/ 2669287 w 14131234"/>
              <a:gd name="connsiteY614" fmla="*/ 1114262 h 2918636"/>
              <a:gd name="connsiteX615" fmla="*/ 2669287 w 14131234"/>
              <a:gd name="connsiteY615" fmla="*/ 1157519 h 2918636"/>
              <a:gd name="connsiteX616" fmla="*/ 2652465 w 14131234"/>
              <a:gd name="connsiteY616" fmla="*/ 1157519 h 2918636"/>
              <a:gd name="connsiteX617" fmla="*/ 2652465 w 14131234"/>
              <a:gd name="connsiteY617" fmla="*/ 1121472 h 2918636"/>
              <a:gd name="connsiteX618" fmla="*/ 2646858 w 14131234"/>
              <a:gd name="connsiteY618" fmla="*/ 1121472 h 2918636"/>
              <a:gd name="connsiteX619" fmla="*/ 2634842 w 14131234"/>
              <a:gd name="connsiteY619" fmla="*/ 1109456 h 2918636"/>
              <a:gd name="connsiteX620" fmla="*/ 2631638 w 14131234"/>
              <a:gd name="connsiteY620" fmla="*/ 1109456 h 2918636"/>
              <a:gd name="connsiteX621" fmla="*/ 2631638 w 14131234"/>
              <a:gd name="connsiteY621" fmla="*/ 1134289 h 2918636"/>
              <a:gd name="connsiteX622" fmla="*/ 2612413 w 14131234"/>
              <a:gd name="connsiteY622" fmla="*/ 1134289 h 2918636"/>
              <a:gd name="connsiteX623" fmla="*/ 2612413 w 14131234"/>
              <a:gd name="connsiteY623" fmla="*/ 1142299 h 2918636"/>
              <a:gd name="connsiteX624" fmla="*/ 2617219 w 14131234"/>
              <a:gd name="connsiteY624" fmla="*/ 1145503 h 2918636"/>
              <a:gd name="connsiteX625" fmla="*/ 2617219 w 14131234"/>
              <a:gd name="connsiteY625" fmla="*/ 1150310 h 2918636"/>
              <a:gd name="connsiteX626" fmla="*/ 2545124 w 14131234"/>
              <a:gd name="connsiteY626" fmla="*/ 1150310 h 2918636"/>
              <a:gd name="connsiteX627" fmla="*/ 2545124 w 14131234"/>
              <a:gd name="connsiteY627" fmla="*/ 1157519 h 2918636"/>
              <a:gd name="connsiteX628" fmla="*/ 2473030 w 14131234"/>
              <a:gd name="connsiteY628" fmla="*/ 1171137 h 2918636"/>
              <a:gd name="connsiteX629" fmla="*/ 2415354 w 14131234"/>
              <a:gd name="connsiteY629" fmla="*/ 1192765 h 2918636"/>
              <a:gd name="connsiteX630" fmla="*/ 2408145 w 14131234"/>
              <a:gd name="connsiteY630" fmla="*/ 1192765 h 2918636"/>
              <a:gd name="connsiteX631" fmla="*/ 2408145 w 14131234"/>
              <a:gd name="connsiteY631" fmla="*/ 1207184 h 2918636"/>
              <a:gd name="connsiteX632" fmla="*/ 2400134 w 14131234"/>
              <a:gd name="connsiteY632" fmla="*/ 1207184 h 2918636"/>
              <a:gd name="connsiteX633" fmla="*/ 2400134 w 14131234"/>
              <a:gd name="connsiteY633" fmla="*/ 1203179 h 2918636"/>
              <a:gd name="connsiteX634" fmla="*/ 2382511 w 14131234"/>
              <a:gd name="connsiteY634" fmla="*/ 1203179 h 2918636"/>
              <a:gd name="connsiteX635" fmla="*/ 2382511 w 14131234"/>
              <a:gd name="connsiteY635" fmla="*/ 1207184 h 2918636"/>
              <a:gd name="connsiteX636" fmla="*/ 2376904 w 14131234"/>
              <a:gd name="connsiteY636" fmla="*/ 1207184 h 2918636"/>
              <a:gd name="connsiteX637" fmla="*/ 2347265 w 14131234"/>
              <a:gd name="connsiteY637" fmla="*/ 1227211 h 2918636"/>
              <a:gd name="connsiteX638" fmla="*/ 2326437 w 14131234"/>
              <a:gd name="connsiteY638" fmla="*/ 1246436 h 2918636"/>
              <a:gd name="connsiteX639" fmla="*/ 2326437 w 14131234"/>
              <a:gd name="connsiteY639" fmla="*/ 1331347 h 2918636"/>
              <a:gd name="connsiteX640" fmla="*/ 2321631 w 14131234"/>
              <a:gd name="connsiteY640" fmla="*/ 1331347 h 2918636"/>
              <a:gd name="connsiteX641" fmla="*/ 2321631 w 14131234"/>
              <a:gd name="connsiteY641" fmla="*/ 1406646 h 2918636"/>
              <a:gd name="connsiteX642" fmla="*/ 2268762 w 14131234"/>
              <a:gd name="connsiteY642" fmla="*/ 1406646 h 2918636"/>
              <a:gd name="connsiteX643" fmla="*/ 2268762 w 14131234"/>
              <a:gd name="connsiteY643" fmla="*/ 1416259 h 2918636"/>
              <a:gd name="connsiteX644" fmla="*/ 2261552 w 14131234"/>
              <a:gd name="connsiteY644" fmla="*/ 1416259 h 2918636"/>
              <a:gd name="connsiteX645" fmla="*/ 2261552 w 14131234"/>
              <a:gd name="connsiteY645" fmla="*/ 1421065 h 2918636"/>
              <a:gd name="connsiteX646" fmla="*/ 2235118 w 14131234"/>
              <a:gd name="connsiteY646" fmla="*/ 1421065 h 2918636"/>
              <a:gd name="connsiteX647" fmla="*/ 2235118 w 14131234"/>
              <a:gd name="connsiteY647" fmla="*/ 1426672 h 2918636"/>
              <a:gd name="connsiteX648" fmla="*/ 2225505 w 14131234"/>
              <a:gd name="connsiteY648" fmla="*/ 1426672 h 2918636"/>
              <a:gd name="connsiteX649" fmla="*/ 2225505 w 14131234"/>
              <a:gd name="connsiteY649" fmla="*/ 1429877 h 2918636"/>
              <a:gd name="connsiteX650" fmla="*/ 2222301 w 14131234"/>
              <a:gd name="connsiteY650" fmla="*/ 1429877 h 2918636"/>
              <a:gd name="connsiteX651" fmla="*/ 2222301 w 14131234"/>
              <a:gd name="connsiteY651" fmla="*/ 1420264 h 2918636"/>
              <a:gd name="connsiteX652" fmla="*/ 2196667 w 14131234"/>
              <a:gd name="connsiteY652" fmla="*/ 1420264 h 2918636"/>
              <a:gd name="connsiteX653" fmla="*/ 2196667 w 14131234"/>
              <a:gd name="connsiteY653" fmla="*/ 1441091 h 2918636"/>
              <a:gd name="connsiteX654" fmla="*/ 2201474 w 14131234"/>
              <a:gd name="connsiteY654" fmla="*/ 1441091 h 2918636"/>
              <a:gd name="connsiteX655" fmla="*/ 2201474 w 14131234"/>
              <a:gd name="connsiteY655" fmla="*/ 1457913 h 2918636"/>
              <a:gd name="connsiteX656" fmla="*/ 2171835 w 14131234"/>
              <a:gd name="connsiteY656" fmla="*/ 1457913 h 2918636"/>
              <a:gd name="connsiteX657" fmla="*/ 2171835 w 14131234"/>
              <a:gd name="connsiteY657" fmla="*/ 1527605 h 2918636"/>
              <a:gd name="connsiteX658" fmla="*/ 2137389 w 14131234"/>
              <a:gd name="connsiteY658" fmla="*/ 1527605 h 2918636"/>
              <a:gd name="connsiteX659" fmla="*/ 2114159 w 14131234"/>
              <a:gd name="connsiteY659" fmla="*/ 1010927 h 2918636"/>
              <a:gd name="connsiteX660" fmla="*/ 2128578 w 14131234"/>
              <a:gd name="connsiteY660" fmla="*/ 1006120 h 2918636"/>
              <a:gd name="connsiteX661" fmla="*/ 2128578 w 14131234"/>
              <a:gd name="connsiteY661" fmla="*/ 962864 h 2918636"/>
              <a:gd name="connsiteX662" fmla="*/ 2134185 w 14131234"/>
              <a:gd name="connsiteY662" fmla="*/ 955654 h 2918636"/>
              <a:gd name="connsiteX663" fmla="*/ 2134185 w 14131234"/>
              <a:gd name="connsiteY663" fmla="*/ 929220 h 2918636"/>
              <a:gd name="connsiteX664" fmla="*/ 2149405 w 14131234"/>
              <a:gd name="connsiteY664" fmla="*/ 920408 h 2918636"/>
              <a:gd name="connsiteX665" fmla="*/ 2157416 w 14131234"/>
              <a:gd name="connsiteY665" fmla="*/ 914000 h 2918636"/>
              <a:gd name="connsiteX666" fmla="*/ 2171034 w 14131234"/>
              <a:gd name="connsiteY666" fmla="*/ 883560 h 2918636"/>
              <a:gd name="connsiteX667" fmla="*/ 2171034 w 14131234"/>
              <a:gd name="connsiteY667" fmla="*/ 858727 h 2918636"/>
              <a:gd name="connsiteX668" fmla="*/ 2167028 w 14131234"/>
              <a:gd name="connsiteY668" fmla="*/ 857125 h 2918636"/>
              <a:gd name="connsiteX669" fmla="*/ 2167028 w 14131234"/>
              <a:gd name="connsiteY669" fmla="*/ 850716 h 2918636"/>
              <a:gd name="connsiteX670" fmla="*/ 2164625 w 14131234"/>
              <a:gd name="connsiteY670" fmla="*/ 849114 h 2918636"/>
              <a:gd name="connsiteX671" fmla="*/ 2164625 w 14131234"/>
              <a:gd name="connsiteY671" fmla="*/ 846711 h 2918636"/>
              <a:gd name="connsiteX672" fmla="*/ 2162222 w 14131234"/>
              <a:gd name="connsiteY672" fmla="*/ 845109 h 2918636"/>
              <a:gd name="connsiteX673" fmla="*/ 2162222 w 14131234"/>
              <a:gd name="connsiteY673" fmla="*/ 841104 h 2918636"/>
              <a:gd name="connsiteX674" fmla="*/ 2133384 w 14131234"/>
              <a:gd name="connsiteY674" fmla="*/ 834695 h 2918636"/>
              <a:gd name="connsiteX675" fmla="*/ 2135787 w 14131234"/>
              <a:gd name="connsiteY675" fmla="*/ 831491 h 2918636"/>
              <a:gd name="connsiteX676" fmla="*/ 2142196 w 14131234"/>
              <a:gd name="connsiteY676" fmla="*/ 806659 h 2918636"/>
              <a:gd name="connsiteX677" fmla="*/ 2142196 w 14131234"/>
              <a:gd name="connsiteY677" fmla="*/ 802653 h 2918636"/>
              <a:gd name="connsiteX678" fmla="*/ 2139792 w 14131234"/>
              <a:gd name="connsiteY678" fmla="*/ 802653 h 2918636"/>
              <a:gd name="connsiteX679" fmla="*/ 2139792 w 14131234"/>
              <a:gd name="connsiteY679" fmla="*/ 805057 h 2918636"/>
              <a:gd name="connsiteX680" fmla="*/ 2117363 w 14131234"/>
              <a:gd name="connsiteY680" fmla="*/ 791439 h 2918636"/>
              <a:gd name="connsiteX681" fmla="*/ 2117363 w 14131234"/>
              <a:gd name="connsiteY681" fmla="*/ 771412 h 2918636"/>
              <a:gd name="connsiteX682" fmla="*/ 2112557 w 14131234"/>
              <a:gd name="connsiteY682" fmla="*/ 771412 h 2918636"/>
              <a:gd name="connsiteX683" fmla="*/ 2112557 w 14131234"/>
              <a:gd name="connsiteY683" fmla="*/ 765805 h 2918636"/>
              <a:gd name="connsiteX684" fmla="*/ 2103745 w 14131234"/>
              <a:gd name="connsiteY684" fmla="*/ 764203 h 2918636"/>
              <a:gd name="connsiteX685" fmla="*/ 2102143 w 14131234"/>
              <a:gd name="connsiteY685" fmla="*/ 641642 h 2918636"/>
              <a:gd name="connsiteX686" fmla="*/ 2103745 w 14131234"/>
              <a:gd name="connsiteY686" fmla="*/ 639239 h 2918636"/>
              <a:gd name="connsiteX687" fmla="*/ 2103745 w 14131234"/>
              <a:gd name="connsiteY687" fmla="*/ 635234 h 2918636"/>
              <a:gd name="connsiteX688" fmla="*/ 2099740 w 14131234"/>
              <a:gd name="connsiteY688" fmla="*/ 633632 h 2918636"/>
              <a:gd name="connsiteX689" fmla="*/ 2102143 w 14131234"/>
              <a:gd name="connsiteY689" fmla="*/ 535102 h 2918636"/>
              <a:gd name="connsiteX690" fmla="*/ 2104546 w 14131234"/>
              <a:gd name="connsiteY690" fmla="*/ 528694 h 2918636"/>
              <a:gd name="connsiteX691" fmla="*/ 2100541 w 14131234"/>
              <a:gd name="connsiteY691" fmla="*/ 526291 h 2918636"/>
              <a:gd name="connsiteX692" fmla="*/ 2100541 w 14131234"/>
              <a:gd name="connsiteY692" fmla="*/ 521484 h 2918636"/>
              <a:gd name="connsiteX693" fmla="*/ 2097337 w 14131234"/>
              <a:gd name="connsiteY693" fmla="*/ 519081 h 2918636"/>
              <a:gd name="connsiteX694" fmla="*/ 2096536 w 14131234"/>
              <a:gd name="connsiteY694" fmla="*/ 417348 h 2918636"/>
              <a:gd name="connsiteX695" fmla="*/ 2102143 w 14131234"/>
              <a:gd name="connsiteY695" fmla="*/ 417348 h 2918636"/>
              <a:gd name="connsiteX696" fmla="*/ 2102143 w 14131234"/>
              <a:gd name="connsiteY696" fmla="*/ 412541 h 2918636"/>
              <a:gd name="connsiteX697" fmla="*/ 2095735 w 14131234"/>
              <a:gd name="connsiteY697" fmla="*/ 412541 h 2918636"/>
              <a:gd name="connsiteX698" fmla="*/ 2095735 w 14131234"/>
              <a:gd name="connsiteY698" fmla="*/ 410138 h 2918636"/>
              <a:gd name="connsiteX699" fmla="*/ 2098939 w 14131234"/>
              <a:gd name="connsiteY699" fmla="*/ 408536 h 2918636"/>
              <a:gd name="connsiteX700" fmla="*/ 2098939 w 14131234"/>
              <a:gd name="connsiteY700" fmla="*/ 406133 h 2918636"/>
              <a:gd name="connsiteX701" fmla="*/ 2099740 w 14131234"/>
              <a:gd name="connsiteY701" fmla="*/ 404531 h 2918636"/>
              <a:gd name="connsiteX702" fmla="*/ 2099740 w 14131234"/>
              <a:gd name="connsiteY702" fmla="*/ 401327 h 2918636"/>
              <a:gd name="connsiteX703" fmla="*/ 2094934 w 14131234"/>
              <a:gd name="connsiteY703" fmla="*/ 400526 h 2918636"/>
              <a:gd name="connsiteX704" fmla="*/ 2094934 w 14131234"/>
              <a:gd name="connsiteY704" fmla="*/ 286776 h 2918636"/>
              <a:gd name="connsiteX705" fmla="*/ 2095735 w 14131234"/>
              <a:gd name="connsiteY705" fmla="*/ 286776 h 2918636"/>
              <a:gd name="connsiteX706" fmla="*/ 2095735 w 14131234"/>
              <a:gd name="connsiteY706" fmla="*/ 284373 h 2918636"/>
              <a:gd name="connsiteX707" fmla="*/ 2093332 w 14131234"/>
              <a:gd name="connsiteY707" fmla="*/ 284373 h 2918636"/>
              <a:gd name="connsiteX708" fmla="*/ 2093332 w 14131234"/>
              <a:gd name="connsiteY708" fmla="*/ 266750 h 2918636"/>
              <a:gd name="connsiteX709" fmla="*/ 2090928 w 14131234"/>
              <a:gd name="connsiteY709" fmla="*/ 265148 h 2918636"/>
              <a:gd name="connsiteX710" fmla="*/ 2088525 w 14131234"/>
              <a:gd name="connsiteY710" fmla="*/ 266750 h 2918636"/>
              <a:gd name="connsiteX711" fmla="*/ 2088525 w 14131234"/>
              <a:gd name="connsiteY711" fmla="*/ 284373 h 2918636"/>
              <a:gd name="connsiteX712" fmla="*/ 2086122 w 14131234"/>
              <a:gd name="connsiteY712" fmla="*/ 284373 h 2918636"/>
              <a:gd name="connsiteX713" fmla="*/ 2086122 w 14131234"/>
              <a:gd name="connsiteY713" fmla="*/ 286776 h 2918636"/>
              <a:gd name="connsiteX714" fmla="*/ 2086923 w 14131234"/>
              <a:gd name="connsiteY714" fmla="*/ 286776 h 2918636"/>
              <a:gd name="connsiteX715" fmla="*/ 2086923 w 14131234"/>
              <a:gd name="connsiteY715" fmla="*/ 401327 h 2918636"/>
              <a:gd name="connsiteX716" fmla="*/ 2081316 w 14131234"/>
              <a:gd name="connsiteY716" fmla="*/ 402128 h 2918636"/>
              <a:gd name="connsiteX717" fmla="*/ 2081316 w 14131234"/>
              <a:gd name="connsiteY717" fmla="*/ 405332 h 2918636"/>
              <a:gd name="connsiteX718" fmla="*/ 2082117 w 14131234"/>
              <a:gd name="connsiteY718" fmla="*/ 406934 h 2918636"/>
              <a:gd name="connsiteX719" fmla="*/ 2082117 w 14131234"/>
              <a:gd name="connsiteY719" fmla="*/ 408536 h 2918636"/>
              <a:gd name="connsiteX720" fmla="*/ 2085321 w 14131234"/>
              <a:gd name="connsiteY720" fmla="*/ 410138 h 2918636"/>
              <a:gd name="connsiteX721" fmla="*/ 2085321 w 14131234"/>
              <a:gd name="connsiteY721" fmla="*/ 412541 h 2918636"/>
              <a:gd name="connsiteX722" fmla="*/ 2080515 w 14131234"/>
              <a:gd name="connsiteY722" fmla="*/ 412541 h 2918636"/>
              <a:gd name="connsiteX723" fmla="*/ 2080515 w 14131234"/>
              <a:gd name="connsiteY723" fmla="*/ 417348 h 2918636"/>
              <a:gd name="connsiteX724" fmla="*/ 2086122 w 14131234"/>
              <a:gd name="connsiteY724" fmla="*/ 417348 h 2918636"/>
              <a:gd name="connsiteX725" fmla="*/ 2085321 w 14131234"/>
              <a:gd name="connsiteY725" fmla="*/ 519882 h 2918636"/>
              <a:gd name="connsiteX726" fmla="*/ 2082117 w 14131234"/>
              <a:gd name="connsiteY726" fmla="*/ 522285 h 2918636"/>
              <a:gd name="connsiteX727" fmla="*/ 2082117 w 14131234"/>
              <a:gd name="connsiteY727" fmla="*/ 527092 h 2918636"/>
              <a:gd name="connsiteX728" fmla="*/ 2078112 w 14131234"/>
              <a:gd name="connsiteY728" fmla="*/ 529495 h 2918636"/>
              <a:gd name="connsiteX729" fmla="*/ 2080515 w 14131234"/>
              <a:gd name="connsiteY729" fmla="*/ 535903 h 2918636"/>
              <a:gd name="connsiteX730" fmla="*/ 2082918 w 14131234"/>
              <a:gd name="connsiteY730" fmla="*/ 634433 h 2918636"/>
              <a:gd name="connsiteX731" fmla="*/ 2078913 w 14131234"/>
              <a:gd name="connsiteY731" fmla="*/ 636035 h 2918636"/>
              <a:gd name="connsiteX732" fmla="*/ 2078913 w 14131234"/>
              <a:gd name="connsiteY732" fmla="*/ 640040 h 2918636"/>
              <a:gd name="connsiteX733" fmla="*/ 2080515 w 14131234"/>
              <a:gd name="connsiteY733" fmla="*/ 642443 h 2918636"/>
              <a:gd name="connsiteX734" fmla="*/ 2078913 w 14131234"/>
              <a:gd name="connsiteY734" fmla="*/ 765004 h 2918636"/>
              <a:gd name="connsiteX735" fmla="*/ 2070101 w 14131234"/>
              <a:gd name="connsiteY735" fmla="*/ 766606 h 2918636"/>
              <a:gd name="connsiteX736" fmla="*/ 2070101 w 14131234"/>
              <a:gd name="connsiteY736" fmla="*/ 772214 h 2918636"/>
              <a:gd name="connsiteX737" fmla="*/ 2066096 w 14131234"/>
              <a:gd name="connsiteY737" fmla="*/ 772214 h 2918636"/>
              <a:gd name="connsiteX738" fmla="*/ 2066096 w 14131234"/>
              <a:gd name="connsiteY738" fmla="*/ 793041 h 2918636"/>
              <a:gd name="connsiteX739" fmla="*/ 2043666 w 14131234"/>
              <a:gd name="connsiteY739" fmla="*/ 806659 h 2918636"/>
              <a:gd name="connsiteX740" fmla="*/ 2043666 w 14131234"/>
              <a:gd name="connsiteY740" fmla="*/ 804256 h 2918636"/>
              <a:gd name="connsiteX741" fmla="*/ 2041263 w 14131234"/>
              <a:gd name="connsiteY741" fmla="*/ 804256 h 2918636"/>
              <a:gd name="connsiteX742" fmla="*/ 2041263 w 14131234"/>
              <a:gd name="connsiteY742" fmla="*/ 808261 h 2918636"/>
              <a:gd name="connsiteX743" fmla="*/ 2047672 w 14131234"/>
              <a:gd name="connsiteY743" fmla="*/ 833093 h 2918636"/>
              <a:gd name="connsiteX744" fmla="*/ 2049274 w 14131234"/>
              <a:gd name="connsiteY744" fmla="*/ 836298 h 2918636"/>
              <a:gd name="connsiteX745" fmla="*/ 2020436 w 14131234"/>
              <a:gd name="connsiteY745" fmla="*/ 842706 h 2918636"/>
              <a:gd name="connsiteX746" fmla="*/ 2020436 w 14131234"/>
              <a:gd name="connsiteY746" fmla="*/ 846711 h 2918636"/>
              <a:gd name="connsiteX747" fmla="*/ 2018033 w 14131234"/>
              <a:gd name="connsiteY747" fmla="*/ 848313 h 2918636"/>
              <a:gd name="connsiteX748" fmla="*/ 2018033 w 14131234"/>
              <a:gd name="connsiteY748" fmla="*/ 850716 h 2918636"/>
              <a:gd name="connsiteX749" fmla="*/ 2015630 w 14131234"/>
              <a:gd name="connsiteY749" fmla="*/ 852319 h 2918636"/>
              <a:gd name="connsiteX750" fmla="*/ 2015630 w 14131234"/>
              <a:gd name="connsiteY750" fmla="*/ 858727 h 2918636"/>
              <a:gd name="connsiteX751" fmla="*/ 2011624 w 14131234"/>
              <a:gd name="connsiteY751" fmla="*/ 860329 h 2918636"/>
              <a:gd name="connsiteX752" fmla="*/ 2011624 w 14131234"/>
              <a:gd name="connsiteY752" fmla="*/ 885162 h 2918636"/>
              <a:gd name="connsiteX753" fmla="*/ 2025242 w 14131234"/>
              <a:gd name="connsiteY753" fmla="*/ 915602 h 2918636"/>
              <a:gd name="connsiteX754" fmla="*/ 2033253 w 14131234"/>
              <a:gd name="connsiteY754" fmla="*/ 922010 h 2918636"/>
              <a:gd name="connsiteX755" fmla="*/ 2048473 w 14131234"/>
              <a:gd name="connsiteY755" fmla="*/ 930822 h 2918636"/>
              <a:gd name="connsiteX756" fmla="*/ 2048473 w 14131234"/>
              <a:gd name="connsiteY756" fmla="*/ 958858 h 2918636"/>
              <a:gd name="connsiteX757" fmla="*/ 2054080 w 14131234"/>
              <a:gd name="connsiteY757" fmla="*/ 966068 h 2918636"/>
              <a:gd name="connsiteX758" fmla="*/ 2054080 w 14131234"/>
              <a:gd name="connsiteY758" fmla="*/ 1009325 h 2918636"/>
              <a:gd name="connsiteX759" fmla="*/ 2068499 w 14131234"/>
              <a:gd name="connsiteY759" fmla="*/ 1014131 h 2918636"/>
              <a:gd name="connsiteX760" fmla="*/ 2042064 w 14131234"/>
              <a:gd name="connsiteY760" fmla="*/ 1604506 h 2918636"/>
              <a:gd name="connsiteX761" fmla="*/ 2029248 w 14131234"/>
              <a:gd name="connsiteY761" fmla="*/ 1604506 h 2918636"/>
              <a:gd name="connsiteX762" fmla="*/ 2029248 w 14131234"/>
              <a:gd name="connsiteY762" fmla="*/ 1650967 h 2918636"/>
              <a:gd name="connsiteX763" fmla="*/ 2011624 w 14131234"/>
              <a:gd name="connsiteY763" fmla="*/ 1650967 h 2918636"/>
              <a:gd name="connsiteX764" fmla="*/ 2011624 w 14131234"/>
              <a:gd name="connsiteY764" fmla="*/ 1659778 h 2918636"/>
              <a:gd name="connsiteX765" fmla="*/ 1959556 w 14131234"/>
              <a:gd name="connsiteY765" fmla="*/ 1659778 h 2918636"/>
              <a:gd name="connsiteX766" fmla="*/ 1955551 w 14131234"/>
              <a:gd name="connsiteY766" fmla="*/ 1655773 h 2918636"/>
              <a:gd name="connsiteX767" fmla="*/ 1955551 w 14131234"/>
              <a:gd name="connsiteY767" fmla="*/ 1642956 h 2918636"/>
              <a:gd name="connsiteX768" fmla="*/ 1951545 w 14131234"/>
              <a:gd name="connsiteY768" fmla="*/ 1642956 h 2918636"/>
              <a:gd name="connsiteX769" fmla="*/ 1951545 w 14131234"/>
              <a:gd name="connsiteY769" fmla="*/ 1630139 h 2918636"/>
              <a:gd name="connsiteX770" fmla="*/ 1998006 w 14131234"/>
              <a:gd name="connsiteY770" fmla="*/ 1620527 h 2918636"/>
              <a:gd name="connsiteX771" fmla="*/ 1998006 w 14131234"/>
              <a:gd name="connsiteY771" fmla="*/ 1602103 h 2918636"/>
              <a:gd name="connsiteX772" fmla="*/ 1915498 w 14131234"/>
              <a:gd name="connsiteY772" fmla="*/ 1580474 h 2918636"/>
              <a:gd name="connsiteX773" fmla="*/ 1915498 w 14131234"/>
              <a:gd name="connsiteY773" fmla="*/ 1575668 h 2918636"/>
              <a:gd name="connsiteX774" fmla="*/ 1908289 w 14131234"/>
              <a:gd name="connsiteY774" fmla="*/ 1575668 h 2918636"/>
              <a:gd name="connsiteX775" fmla="*/ 1908289 w 14131234"/>
              <a:gd name="connsiteY775" fmla="*/ 1555642 h 2918636"/>
              <a:gd name="connsiteX776" fmla="*/ 1934723 w 14131234"/>
              <a:gd name="connsiteY776" fmla="*/ 1555642 h 2918636"/>
              <a:gd name="connsiteX777" fmla="*/ 1938729 w 14131234"/>
              <a:gd name="connsiteY777" fmla="*/ 1548432 h 2918636"/>
              <a:gd name="connsiteX778" fmla="*/ 1951545 w 14131234"/>
              <a:gd name="connsiteY778" fmla="*/ 1548432 h 2918636"/>
              <a:gd name="connsiteX779" fmla="*/ 1951545 w 14131234"/>
              <a:gd name="connsiteY779" fmla="*/ 1544427 h 2918636"/>
              <a:gd name="connsiteX780" fmla="*/ 1949142 w 14131234"/>
              <a:gd name="connsiteY780" fmla="*/ 1544427 h 2918636"/>
              <a:gd name="connsiteX781" fmla="*/ 1949142 w 14131234"/>
              <a:gd name="connsiteY781" fmla="*/ 1530008 h 2918636"/>
              <a:gd name="connsiteX782" fmla="*/ 1913095 w 14131234"/>
              <a:gd name="connsiteY782" fmla="*/ 1530008 h 2918636"/>
              <a:gd name="connsiteX783" fmla="*/ 1913095 w 14131234"/>
              <a:gd name="connsiteY783" fmla="*/ 1521196 h 2918636"/>
              <a:gd name="connsiteX784" fmla="*/ 1909891 w 14131234"/>
              <a:gd name="connsiteY784" fmla="*/ 1516390 h 2918636"/>
              <a:gd name="connsiteX785" fmla="*/ 1899477 w 14131234"/>
              <a:gd name="connsiteY785" fmla="*/ 1516390 h 2918636"/>
              <a:gd name="connsiteX786" fmla="*/ 1899477 w 14131234"/>
              <a:gd name="connsiteY786" fmla="*/ 1523600 h 2918636"/>
              <a:gd name="connsiteX787" fmla="*/ 1824979 w 14131234"/>
              <a:gd name="connsiteY787" fmla="*/ 1496364 h 2918636"/>
              <a:gd name="connsiteX788" fmla="*/ 1763298 w 14131234"/>
              <a:gd name="connsiteY788" fmla="*/ 1440290 h 2918636"/>
              <a:gd name="connsiteX789" fmla="*/ 1763298 w 14131234"/>
              <a:gd name="connsiteY789" fmla="*/ 1431479 h 2918636"/>
              <a:gd name="connsiteX790" fmla="*/ 1768105 w 14131234"/>
              <a:gd name="connsiteY790" fmla="*/ 1431479 h 2918636"/>
              <a:gd name="connsiteX791" fmla="*/ 1768105 w 14131234"/>
              <a:gd name="connsiteY791" fmla="*/ 1426672 h 2918636"/>
              <a:gd name="connsiteX792" fmla="*/ 1763298 w 14131234"/>
              <a:gd name="connsiteY792" fmla="*/ 1426672 h 2918636"/>
              <a:gd name="connsiteX793" fmla="*/ 1763298 w 14131234"/>
              <a:gd name="connsiteY793" fmla="*/ 1419463 h 2918636"/>
              <a:gd name="connsiteX794" fmla="*/ 1760895 w 14131234"/>
              <a:gd name="connsiteY794" fmla="*/ 1417861 h 2918636"/>
              <a:gd name="connsiteX795" fmla="*/ 1755288 w 14131234"/>
              <a:gd name="connsiteY795" fmla="*/ 1417861 h 2918636"/>
              <a:gd name="connsiteX796" fmla="*/ 1755288 w 14131234"/>
              <a:gd name="connsiteY796" fmla="*/ 1405845 h 2918636"/>
              <a:gd name="connsiteX797" fmla="*/ 1749681 w 14131234"/>
              <a:gd name="connsiteY797" fmla="*/ 1405845 h 2918636"/>
              <a:gd name="connsiteX798" fmla="*/ 1749681 w 14131234"/>
              <a:gd name="connsiteY798" fmla="*/ 1417060 h 2918636"/>
              <a:gd name="connsiteX799" fmla="*/ 1742471 w 14131234"/>
              <a:gd name="connsiteY799" fmla="*/ 1417060 h 2918636"/>
              <a:gd name="connsiteX800" fmla="*/ 1742471 w 14131234"/>
              <a:gd name="connsiteY800" fmla="*/ 1405845 h 2918636"/>
              <a:gd name="connsiteX801" fmla="*/ 1737665 w 14131234"/>
              <a:gd name="connsiteY801" fmla="*/ 1405845 h 2918636"/>
              <a:gd name="connsiteX802" fmla="*/ 1737665 w 14131234"/>
              <a:gd name="connsiteY802" fmla="*/ 1428275 h 2918636"/>
              <a:gd name="connsiteX803" fmla="*/ 1732057 w 14131234"/>
              <a:gd name="connsiteY803" fmla="*/ 1428275 h 2918636"/>
              <a:gd name="connsiteX804" fmla="*/ 1732057 w 14131234"/>
              <a:gd name="connsiteY804" fmla="*/ 1433081 h 2918636"/>
              <a:gd name="connsiteX805" fmla="*/ 1581460 w 14131234"/>
              <a:gd name="connsiteY805" fmla="*/ 1433081 h 2918636"/>
              <a:gd name="connsiteX806" fmla="*/ 1427658 w 14131234"/>
              <a:gd name="connsiteY806" fmla="*/ 1433081 h 2918636"/>
              <a:gd name="connsiteX807" fmla="*/ 1427658 w 14131234"/>
              <a:gd name="connsiteY807" fmla="*/ 1428275 h 2918636"/>
              <a:gd name="connsiteX808" fmla="*/ 1422051 w 14131234"/>
              <a:gd name="connsiteY808" fmla="*/ 1428275 h 2918636"/>
              <a:gd name="connsiteX809" fmla="*/ 1422051 w 14131234"/>
              <a:gd name="connsiteY809" fmla="*/ 1405845 h 2918636"/>
              <a:gd name="connsiteX810" fmla="*/ 1417244 w 14131234"/>
              <a:gd name="connsiteY810" fmla="*/ 1405845 h 2918636"/>
              <a:gd name="connsiteX811" fmla="*/ 1417244 w 14131234"/>
              <a:gd name="connsiteY811" fmla="*/ 1417060 h 2918636"/>
              <a:gd name="connsiteX812" fmla="*/ 1410035 w 14131234"/>
              <a:gd name="connsiteY812" fmla="*/ 1417060 h 2918636"/>
              <a:gd name="connsiteX813" fmla="*/ 1410035 w 14131234"/>
              <a:gd name="connsiteY813" fmla="*/ 1405845 h 2918636"/>
              <a:gd name="connsiteX814" fmla="*/ 1404427 w 14131234"/>
              <a:gd name="connsiteY814" fmla="*/ 1405845 h 2918636"/>
              <a:gd name="connsiteX815" fmla="*/ 1404427 w 14131234"/>
              <a:gd name="connsiteY815" fmla="*/ 1417861 h 2918636"/>
              <a:gd name="connsiteX816" fmla="*/ 1398820 w 14131234"/>
              <a:gd name="connsiteY816" fmla="*/ 1417861 h 2918636"/>
              <a:gd name="connsiteX817" fmla="*/ 1396417 w 14131234"/>
              <a:gd name="connsiteY817" fmla="*/ 1419463 h 2918636"/>
              <a:gd name="connsiteX818" fmla="*/ 1396417 w 14131234"/>
              <a:gd name="connsiteY818" fmla="*/ 1426672 h 2918636"/>
              <a:gd name="connsiteX819" fmla="*/ 1391611 w 14131234"/>
              <a:gd name="connsiteY819" fmla="*/ 1426672 h 2918636"/>
              <a:gd name="connsiteX820" fmla="*/ 1391611 w 14131234"/>
              <a:gd name="connsiteY820" fmla="*/ 1431479 h 2918636"/>
              <a:gd name="connsiteX821" fmla="*/ 1396417 w 14131234"/>
              <a:gd name="connsiteY821" fmla="*/ 1431479 h 2918636"/>
              <a:gd name="connsiteX822" fmla="*/ 1396417 w 14131234"/>
              <a:gd name="connsiteY822" fmla="*/ 1440290 h 2918636"/>
              <a:gd name="connsiteX823" fmla="*/ 1334736 w 14131234"/>
              <a:gd name="connsiteY823" fmla="*/ 1496364 h 2918636"/>
              <a:gd name="connsiteX824" fmla="*/ 1260238 w 14131234"/>
              <a:gd name="connsiteY824" fmla="*/ 1523600 h 2918636"/>
              <a:gd name="connsiteX825" fmla="*/ 1260238 w 14131234"/>
              <a:gd name="connsiteY825" fmla="*/ 1516390 h 2918636"/>
              <a:gd name="connsiteX826" fmla="*/ 1249825 w 14131234"/>
              <a:gd name="connsiteY826" fmla="*/ 1516390 h 2918636"/>
              <a:gd name="connsiteX827" fmla="*/ 1246620 w 14131234"/>
              <a:gd name="connsiteY827" fmla="*/ 1521196 h 2918636"/>
              <a:gd name="connsiteX828" fmla="*/ 1246620 w 14131234"/>
              <a:gd name="connsiteY828" fmla="*/ 1530008 h 2918636"/>
              <a:gd name="connsiteX829" fmla="*/ 1210573 w 14131234"/>
              <a:gd name="connsiteY829" fmla="*/ 1530008 h 2918636"/>
              <a:gd name="connsiteX830" fmla="*/ 1210573 w 14131234"/>
              <a:gd name="connsiteY830" fmla="*/ 1544427 h 2918636"/>
              <a:gd name="connsiteX831" fmla="*/ 1207369 w 14131234"/>
              <a:gd name="connsiteY831" fmla="*/ 1544427 h 2918636"/>
              <a:gd name="connsiteX832" fmla="*/ 1207369 w 14131234"/>
              <a:gd name="connsiteY832" fmla="*/ 1548432 h 2918636"/>
              <a:gd name="connsiteX833" fmla="*/ 1220186 w 14131234"/>
              <a:gd name="connsiteY833" fmla="*/ 1548432 h 2918636"/>
              <a:gd name="connsiteX834" fmla="*/ 1224191 w 14131234"/>
              <a:gd name="connsiteY834" fmla="*/ 1555642 h 2918636"/>
              <a:gd name="connsiteX835" fmla="*/ 1250626 w 14131234"/>
              <a:gd name="connsiteY835" fmla="*/ 1555642 h 2918636"/>
              <a:gd name="connsiteX836" fmla="*/ 1250626 w 14131234"/>
              <a:gd name="connsiteY836" fmla="*/ 1575668 h 2918636"/>
              <a:gd name="connsiteX837" fmla="*/ 1243416 w 14131234"/>
              <a:gd name="connsiteY837" fmla="*/ 1575668 h 2918636"/>
              <a:gd name="connsiteX838" fmla="*/ 1243416 w 14131234"/>
              <a:gd name="connsiteY838" fmla="*/ 1580474 h 2918636"/>
              <a:gd name="connsiteX839" fmla="*/ 1160908 w 14131234"/>
              <a:gd name="connsiteY839" fmla="*/ 1602103 h 2918636"/>
              <a:gd name="connsiteX840" fmla="*/ 1160908 w 14131234"/>
              <a:gd name="connsiteY840" fmla="*/ 1619726 h 2918636"/>
              <a:gd name="connsiteX841" fmla="*/ 1207369 w 14131234"/>
              <a:gd name="connsiteY841" fmla="*/ 1629338 h 2918636"/>
              <a:gd name="connsiteX842" fmla="*/ 1207369 w 14131234"/>
              <a:gd name="connsiteY842" fmla="*/ 1642155 h 2918636"/>
              <a:gd name="connsiteX843" fmla="*/ 1203364 w 14131234"/>
              <a:gd name="connsiteY843" fmla="*/ 1642155 h 2918636"/>
              <a:gd name="connsiteX844" fmla="*/ 1203364 w 14131234"/>
              <a:gd name="connsiteY844" fmla="*/ 1654972 h 2918636"/>
              <a:gd name="connsiteX845" fmla="*/ 1199358 w 14131234"/>
              <a:gd name="connsiteY845" fmla="*/ 1658977 h 2918636"/>
              <a:gd name="connsiteX846" fmla="*/ 945425 w 14131234"/>
              <a:gd name="connsiteY846" fmla="*/ 1658977 h 2918636"/>
              <a:gd name="connsiteX847" fmla="*/ 945425 w 14131234"/>
              <a:gd name="connsiteY847" fmla="*/ 1654972 h 2918636"/>
              <a:gd name="connsiteX848" fmla="*/ 939818 w 14131234"/>
              <a:gd name="connsiteY848" fmla="*/ 1654972 h 2918636"/>
              <a:gd name="connsiteX849" fmla="*/ 939818 w 14131234"/>
              <a:gd name="connsiteY849" fmla="*/ 1662182 h 2918636"/>
              <a:gd name="connsiteX850" fmla="*/ 935011 w 14131234"/>
              <a:gd name="connsiteY850" fmla="*/ 1662182 h 2918636"/>
              <a:gd name="connsiteX851" fmla="*/ 935011 w 14131234"/>
              <a:gd name="connsiteY851" fmla="*/ 1670993 h 2918636"/>
              <a:gd name="connsiteX852" fmla="*/ 939017 w 14131234"/>
              <a:gd name="connsiteY852" fmla="*/ 1670993 h 2918636"/>
              <a:gd name="connsiteX853" fmla="*/ 939017 w 14131234"/>
              <a:gd name="connsiteY853" fmla="*/ 1683810 h 2918636"/>
              <a:gd name="connsiteX854" fmla="*/ 930205 w 14131234"/>
              <a:gd name="connsiteY854" fmla="*/ 1683810 h 2918636"/>
              <a:gd name="connsiteX855" fmla="*/ 930205 w 14131234"/>
              <a:gd name="connsiteY855" fmla="*/ 1689417 h 2918636"/>
              <a:gd name="connsiteX856" fmla="*/ 930205 w 14131234"/>
              <a:gd name="connsiteY856" fmla="*/ 1725465 h 2918636"/>
              <a:gd name="connsiteX857" fmla="*/ 881341 w 14131234"/>
              <a:gd name="connsiteY857" fmla="*/ 1725465 h 2918636"/>
              <a:gd name="connsiteX858" fmla="*/ 881341 w 14131234"/>
              <a:gd name="connsiteY858" fmla="*/ 1747894 h 2918636"/>
              <a:gd name="connsiteX859" fmla="*/ 798833 w 14131234"/>
              <a:gd name="connsiteY859" fmla="*/ 1747894 h 2918636"/>
              <a:gd name="connsiteX860" fmla="*/ 798833 w 14131234"/>
              <a:gd name="connsiteY860" fmla="*/ 1758308 h 2918636"/>
              <a:gd name="connsiteX861" fmla="*/ 785215 w 14131234"/>
              <a:gd name="connsiteY861" fmla="*/ 1758308 h 2918636"/>
              <a:gd name="connsiteX862" fmla="*/ 785215 w 14131234"/>
              <a:gd name="connsiteY862" fmla="*/ 1766318 h 2918636"/>
              <a:gd name="connsiteX863" fmla="*/ 790822 w 14131234"/>
              <a:gd name="connsiteY863" fmla="*/ 1766318 h 2918636"/>
              <a:gd name="connsiteX864" fmla="*/ 790822 w 14131234"/>
              <a:gd name="connsiteY864" fmla="*/ 1777533 h 2918636"/>
              <a:gd name="connsiteX865" fmla="*/ 699502 w 14131234"/>
              <a:gd name="connsiteY865" fmla="*/ 1777533 h 2918636"/>
              <a:gd name="connsiteX866" fmla="*/ 699502 w 14131234"/>
              <a:gd name="connsiteY866" fmla="*/ 1793554 h 2918636"/>
              <a:gd name="connsiteX867" fmla="*/ 691492 w 14131234"/>
              <a:gd name="connsiteY867" fmla="*/ 1793554 h 2918636"/>
              <a:gd name="connsiteX868" fmla="*/ 691492 w 14131234"/>
              <a:gd name="connsiteY868" fmla="*/ 1788748 h 2918636"/>
              <a:gd name="connsiteX869" fmla="*/ 678675 w 14131234"/>
              <a:gd name="connsiteY869" fmla="*/ 1788748 h 2918636"/>
              <a:gd name="connsiteX870" fmla="*/ 678675 w 14131234"/>
              <a:gd name="connsiteY870" fmla="*/ 1839214 h 2918636"/>
              <a:gd name="connsiteX871" fmla="*/ 0 w 14131234"/>
              <a:gd name="connsiteY871" fmla="*/ 2334955 h 2918636"/>
              <a:gd name="connsiteX872" fmla="*/ 4917161 w 14131234"/>
              <a:gd name="connsiteY872" fmla="*/ 2630635 h 2918636"/>
              <a:gd name="connsiteX873" fmla="*/ 13603257 w 14131234"/>
              <a:gd name="connsiteY873" fmla="*/ 2394968 h 2918636"/>
              <a:gd name="connsiteX874" fmla="*/ 12870675 w 14131234"/>
              <a:gd name="connsiteY874" fmla="*/ 1839214 h 2918636"/>
              <a:gd name="connsiteX875" fmla="*/ 12870675 w 14131234"/>
              <a:gd name="connsiteY875" fmla="*/ 1807172 h 2918636"/>
              <a:gd name="connsiteX876" fmla="*/ 12843439 w 14131234"/>
              <a:gd name="connsiteY876" fmla="*/ 1807172 h 2918636"/>
              <a:gd name="connsiteX877" fmla="*/ 12843439 w 14131234"/>
              <a:gd name="connsiteY877" fmla="*/ 1807973 h 2918636"/>
              <a:gd name="connsiteX878" fmla="*/ 3091442 w 14131234"/>
              <a:gd name="connsiteY878" fmla="*/ 1433081 h 2918636"/>
              <a:gd name="connsiteX879" fmla="*/ 3091442 w 14131234"/>
              <a:gd name="connsiteY879" fmla="*/ 1420264 h 2918636"/>
              <a:gd name="connsiteX880" fmla="*/ 3093845 w 14131234"/>
              <a:gd name="connsiteY880" fmla="*/ 1420264 h 2918636"/>
              <a:gd name="connsiteX881" fmla="*/ 3093845 w 14131234"/>
              <a:gd name="connsiteY881" fmla="*/ 1433081 h 2918636"/>
              <a:gd name="connsiteX882" fmla="*/ 3091442 w 14131234"/>
              <a:gd name="connsiteY882" fmla="*/ 1433081 h 2918636"/>
              <a:gd name="connsiteX883" fmla="*/ 7477998 w 14131234"/>
              <a:gd name="connsiteY883" fmla="*/ 1419463 h 2918636"/>
              <a:gd name="connsiteX884" fmla="*/ 7477998 w 14131234"/>
              <a:gd name="connsiteY884" fmla="*/ 1430678 h 2918636"/>
              <a:gd name="connsiteX885" fmla="*/ 7464380 w 14131234"/>
              <a:gd name="connsiteY885" fmla="*/ 1443494 h 2918636"/>
              <a:gd name="connsiteX886" fmla="*/ 7421925 w 14131234"/>
              <a:gd name="connsiteY886" fmla="*/ 1443494 h 2918636"/>
              <a:gd name="connsiteX887" fmla="*/ 7421925 w 14131234"/>
              <a:gd name="connsiteY887" fmla="*/ 1408248 h 2918636"/>
              <a:gd name="connsiteX888" fmla="*/ 7381071 w 14131234"/>
              <a:gd name="connsiteY888" fmla="*/ 1408248 h 2918636"/>
              <a:gd name="connsiteX889" fmla="*/ 7381071 w 14131234"/>
              <a:gd name="connsiteY889" fmla="*/ 1417861 h 2918636"/>
              <a:gd name="connsiteX890" fmla="*/ 7395490 w 14131234"/>
              <a:gd name="connsiteY890" fmla="*/ 1417861 h 2918636"/>
              <a:gd name="connsiteX891" fmla="*/ 7395490 w 14131234"/>
              <a:gd name="connsiteY891" fmla="*/ 1438688 h 2918636"/>
              <a:gd name="connsiteX892" fmla="*/ 7281741 w 14131234"/>
              <a:gd name="connsiteY892" fmla="*/ 1438688 h 2918636"/>
              <a:gd name="connsiteX893" fmla="*/ 7281741 w 14131234"/>
              <a:gd name="connsiteY893" fmla="*/ 1231216 h 2918636"/>
              <a:gd name="connsiteX894" fmla="*/ 7265720 w 14131234"/>
              <a:gd name="connsiteY894" fmla="*/ 1231216 h 2918636"/>
              <a:gd name="connsiteX895" fmla="*/ 7265720 w 14131234"/>
              <a:gd name="connsiteY895" fmla="*/ 1195169 h 2918636"/>
              <a:gd name="connsiteX896" fmla="*/ 7240086 w 14131234"/>
              <a:gd name="connsiteY896" fmla="*/ 1195169 h 2918636"/>
              <a:gd name="connsiteX897" fmla="*/ 7240086 w 14131234"/>
              <a:gd name="connsiteY897" fmla="*/ 1179949 h 2918636"/>
              <a:gd name="connsiteX898" fmla="*/ 7229672 w 14131234"/>
              <a:gd name="connsiteY898" fmla="*/ 1179949 h 2918636"/>
              <a:gd name="connsiteX899" fmla="*/ 7229672 w 14131234"/>
              <a:gd name="connsiteY899" fmla="*/ 1188760 h 2918636"/>
              <a:gd name="connsiteX900" fmla="*/ 7221662 w 14131234"/>
              <a:gd name="connsiteY900" fmla="*/ 1188760 h 2918636"/>
              <a:gd name="connsiteX901" fmla="*/ 7272929 w 14131234"/>
              <a:gd name="connsiteY901" fmla="*/ 808261 h 2918636"/>
              <a:gd name="connsiteX902" fmla="*/ 7449961 w 14131234"/>
              <a:gd name="connsiteY902" fmla="*/ 808261 h 2918636"/>
              <a:gd name="connsiteX903" fmla="*/ 7510040 w 14131234"/>
              <a:gd name="connsiteY903" fmla="*/ 1419463 h 2918636"/>
              <a:gd name="connsiteX904" fmla="*/ 7477998 w 14131234"/>
              <a:gd name="connsiteY904" fmla="*/ 1419463 h 2918636"/>
              <a:gd name="connsiteX905" fmla="*/ 9877948 w 14131234"/>
              <a:gd name="connsiteY905" fmla="*/ 711334 h 2918636"/>
              <a:gd name="connsiteX906" fmla="*/ 9970869 w 14131234"/>
              <a:gd name="connsiteY906" fmla="*/ 535903 h 2918636"/>
              <a:gd name="connsiteX907" fmla="*/ 10043765 w 14131234"/>
              <a:gd name="connsiteY907" fmla="*/ 711334 h 2918636"/>
              <a:gd name="connsiteX908" fmla="*/ 9877948 w 14131234"/>
              <a:gd name="connsiteY908" fmla="*/ 711334 h 291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4131234" h="2918636">
                <a:moveTo>
                  <a:pt x="12843439" y="1807973"/>
                </a:moveTo>
                <a:lnTo>
                  <a:pt x="12843439" y="1776732"/>
                </a:lnTo>
                <a:lnTo>
                  <a:pt x="12820208" y="1776732"/>
                </a:lnTo>
                <a:lnTo>
                  <a:pt x="12820208" y="1765517"/>
                </a:lnTo>
                <a:lnTo>
                  <a:pt x="12797780" y="1754302"/>
                </a:lnTo>
                <a:lnTo>
                  <a:pt x="12699250" y="1754302"/>
                </a:lnTo>
                <a:lnTo>
                  <a:pt x="12699250" y="1711847"/>
                </a:lnTo>
                <a:lnTo>
                  <a:pt x="12700853" y="1709443"/>
                </a:lnTo>
                <a:lnTo>
                  <a:pt x="12700853" y="1697428"/>
                </a:lnTo>
                <a:cubicBezTo>
                  <a:pt x="12700853" y="1697428"/>
                  <a:pt x="12723281" y="1695826"/>
                  <a:pt x="12727287" y="1690218"/>
                </a:cubicBezTo>
                <a:lnTo>
                  <a:pt x="12727287" y="1685412"/>
                </a:lnTo>
                <a:cubicBezTo>
                  <a:pt x="12727287" y="1683009"/>
                  <a:pt x="12717674" y="1677401"/>
                  <a:pt x="12706459" y="1672595"/>
                </a:cubicBezTo>
                <a:cubicBezTo>
                  <a:pt x="12695245" y="1668590"/>
                  <a:pt x="12680024" y="1661380"/>
                  <a:pt x="12680024" y="1661380"/>
                </a:cubicBezTo>
                <a:lnTo>
                  <a:pt x="12680024" y="1654171"/>
                </a:lnTo>
                <a:lnTo>
                  <a:pt x="12676821" y="1651768"/>
                </a:lnTo>
                <a:lnTo>
                  <a:pt x="12676821" y="1642956"/>
                </a:lnTo>
                <a:cubicBezTo>
                  <a:pt x="12676821" y="1642956"/>
                  <a:pt x="12696847" y="1633344"/>
                  <a:pt x="12701653" y="1629338"/>
                </a:cubicBezTo>
                <a:cubicBezTo>
                  <a:pt x="12707260" y="1625333"/>
                  <a:pt x="12705659" y="1620527"/>
                  <a:pt x="12703255" y="1618124"/>
                </a:cubicBezTo>
                <a:cubicBezTo>
                  <a:pt x="12698449" y="1612516"/>
                  <a:pt x="12692040" y="1610113"/>
                  <a:pt x="12676019" y="1605307"/>
                </a:cubicBezTo>
                <a:cubicBezTo>
                  <a:pt x="12660800" y="1600501"/>
                  <a:pt x="12643977" y="1591689"/>
                  <a:pt x="12643977" y="1591689"/>
                </a:cubicBezTo>
                <a:lnTo>
                  <a:pt x="12643977" y="1584480"/>
                </a:lnTo>
                <a:lnTo>
                  <a:pt x="12642375" y="1581275"/>
                </a:lnTo>
                <a:lnTo>
                  <a:pt x="12642375" y="1561249"/>
                </a:lnTo>
                <a:lnTo>
                  <a:pt x="12669611" y="1554040"/>
                </a:lnTo>
                <a:cubicBezTo>
                  <a:pt x="12669611" y="1554040"/>
                  <a:pt x="12670412" y="1550034"/>
                  <a:pt x="12669611" y="1542024"/>
                </a:cubicBezTo>
                <a:cubicBezTo>
                  <a:pt x="12668810" y="1534013"/>
                  <a:pt x="12635967" y="1521196"/>
                  <a:pt x="12611935" y="1507579"/>
                </a:cubicBezTo>
                <a:cubicBezTo>
                  <a:pt x="12588705" y="1493961"/>
                  <a:pt x="12578291" y="1477139"/>
                  <a:pt x="12578291" y="1477139"/>
                </a:cubicBezTo>
                <a:lnTo>
                  <a:pt x="12578291" y="1474736"/>
                </a:lnTo>
                <a:lnTo>
                  <a:pt x="12579893" y="1474736"/>
                </a:lnTo>
                <a:lnTo>
                  <a:pt x="12579893" y="1464322"/>
                </a:lnTo>
                <a:cubicBezTo>
                  <a:pt x="12573485" y="1459516"/>
                  <a:pt x="12573485" y="1453107"/>
                  <a:pt x="12573485" y="1453107"/>
                </a:cubicBezTo>
                <a:lnTo>
                  <a:pt x="12575087" y="1453107"/>
                </a:lnTo>
                <a:lnTo>
                  <a:pt x="12576690" y="1451505"/>
                </a:lnTo>
                <a:lnTo>
                  <a:pt x="12576690" y="1447500"/>
                </a:lnTo>
                <a:lnTo>
                  <a:pt x="12574286" y="1447500"/>
                </a:lnTo>
                <a:cubicBezTo>
                  <a:pt x="12574286" y="1447500"/>
                  <a:pt x="12577490" y="1444296"/>
                  <a:pt x="12577490" y="1435484"/>
                </a:cubicBezTo>
                <a:cubicBezTo>
                  <a:pt x="12577490" y="1426672"/>
                  <a:pt x="12566276" y="1425871"/>
                  <a:pt x="12566276" y="1425871"/>
                </a:cubicBezTo>
                <a:cubicBezTo>
                  <a:pt x="12566276" y="1425871"/>
                  <a:pt x="12555061" y="1425871"/>
                  <a:pt x="12555061" y="1435484"/>
                </a:cubicBezTo>
                <a:cubicBezTo>
                  <a:pt x="12555061" y="1444296"/>
                  <a:pt x="12558265" y="1447500"/>
                  <a:pt x="12558265" y="1447500"/>
                </a:cubicBezTo>
                <a:lnTo>
                  <a:pt x="12555861" y="1447500"/>
                </a:lnTo>
                <a:lnTo>
                  <a:pt x="12555861" y="1451505"/>
                </a:lnTo>
                <a:lnTo>
                  <a:pt x="12557464" y="1453107"/>
                </a:lnTo>
                <a:lnTo>
                  <a:pt x="12559066" y="1453107"/>
                </a:lnTo>
                <a:cubicBezTo>
                  <a:pt x="12559066" y="1453107"/>
                  <a:pt x="12559867" y="1459516"/>
                  <a:pt x="12552658" y="1464322"/>
                </a:cubicBezTo>
                <a:lnTo>
                  <a:pt x="12552658" y="1474736"/>
                </a:lnTo>
                <a:lnTo>
                  <a:pt x="12554260" y="1474736"/>
                </a:lnTo>
                <a:lnTo>
                  <a:pt x="12554260" y="1477139"/>
                </a:lnTo>
                <a:cubicBezTo>
                  <a:pt x="12554260" y="1477139"/>
                  <a:pt x="12543846" y="1493961"/>
                  <a:pt x="12520616" y="1507579"/>
                </a:cubicBezTo>
                <a:cubicBezTo>
                  <a:pt x="12497385" y="1521196"/>
                  <a:pt x="12463741" y="1534013"/>
                  <a:pt x="12462940" y="1542024"/>
                </a:cubicBezTo>
                <a:cubicBezTo>
                  <a:pt x="12462139" y="1550034"/>
                  <a:pt x="12462940" y="1554040"/>
                  <a:pt x="12462940" y="1554040"/>
                </a:cubicBezTo>
                <a:lnTo>
                  <a:pt x="12490176" y="1561249"/>
                </a:lnTo>
                <a:lnTo>
                  <a:pt x="12490176" y="1581275"/>
                </a:lnTo>
                <a:lnTo>
                  <a:pt x="12488574" y="1584480"/>
                </a:lnTo>
                <a:lnTo>
                  <a:pt x="12488574" y="1591689"/>
                </a:lnTo>
                <a:cubicBezTo>
                  <a:pt x="12488574" y="1591689"/>
                  <a:pt x="12472553" y="1600501"/>
                  <a:pt x="12456532" y="1605307"/>
                </a:cubicBezTo>
                <a:cubicBezTo>
                  <a:pt x="12441312" y="1610113"/>
                  <a:pt x="12434903" y="1612516"/>
                  <a:pt x="12429296" y="1618124"/>
                </a:cubicBezTo>
                <a:cubicBezTo>
                  <a:pt x="12427693" y="1620527"/>
                  <a:pt x="12426092" y="1625333"/>
                  <a:pt x="12430898" y="1629338"/>
                </a:cubicBezTo>
                <a:cubicBezTo>
                  <a:pt x="12436506" y="1633344"/>
                  <a:pt x="12455730" y="1642956"/>
                  <a:pt x="12455730" y="1642956"/>
                </a:cubicBezTo>
                <a:lnTo>
                  <a:pt x="12455730" y="1651768"/>
                </a:lnTo>
                <a:lnTo>
                  <a:pt x="12452527" y="1654171"/>
                </a:lnTo>
                <a:lnTo>
                  <a:pt x="12452527" y="1661380"/>
                </a:lnTo>
                <a:cubicBezTo>
                  <a:pt x="12452527" y="1661380"/>
                  <a:pt x="12437306" y="1668590"/>
                  <a:pt x="12426092" y="1672595"/>
                </a:cubicBezTo>
                <a:cubicBezTo>
                  <a:pt x="12414877" y="1676600"/>
                  <a:pt x="12405264" y="1683009"/>
                  <a:pt x="12405264" y="1685412"/>
                </a:cubicBezTo>
                <a:cubicBezTo>
                  <a:pt x="12405264" y="1687014"/>
                  <a:pt x="12404464" y="1689417"/>
                  <a:pt x="12405264" y="1690218"/>
                </a:cubicBezTo>
                <a:cubicBezTo>
                  <a:pt x="12409270" y="1695826"/>
                  <a:pt x="12432500" y="1697428"/>
                  <a:pt x="12432500" y="1697428"/>
                </a:cubicBezTo>
                <a:lnTo>
                  <a:pt x="12432500" y="1709443"/>
                </a:lnTo>
                <a:lnTo>
                  <a:pt x="12434102" y="1711847"/>
                </a:lnTo>
                <a:lnTo>
                  <a:pt x="12434102" y="1754302"/>
                </a:lnTo>
                <a:lnTo>
                  <a:pt x="12386840" y="1754302"/>
                </a:lnTo>
                <a:lnTo>
                  <a:pt x="12350793" y="1738281"/>
                </a:lnTo>
                <a:lnTo>
                  <a:pt x="12349191" y="1713449"/>
                </a:lnTo>
                <a:lnTo>
                  <a:pt x="12371620" y="1698229"/>
                </a:lnTo>
                <a:lnTo>
                  <a:pt x="12378829" y="1688616"/>
                </a:lnTo>
                <a:lnTo>
                  <a:pt x="12348390" y="1681407"/>
                </a:lnTo>
                <a:lnTo>
                  <a:pt x="12346787" y="1657375"/>
                </a:lnTo>
                <a:lnTo>
                  <a:pt x="12370819" y="1644558"/>
                </a:lnTo>
                <a:lnTo>
                  <a:pt x="12374824" y="1635747"/>
                </a:lnTo>
                <a:lnTo>
                  <a:pt x="12345986" y="1626935"/>
                </a:lnTo>
                <a:cubicBezTo>
                  <a:pt x="12345452" y="1618391"/>
                  <a:pt x="12344919" y="1609846"/>
                  <a:pt x="12344385" y="1601302"/>
                </a:cubicBezTo>
                <a:lnTo>
                  <a:pt x="12370018" y="1586082"/>
                </a:lnTo>
                <a:lnTo>
                  <a:pt x="12374023" y="1580474"/>
                </a:lnTo>
                <a:lnTo>
                  <a:pt x="12341981" y="1570061"/>
                </a:lnTo>
                <a:lnTo>
                  <a:pt x="12341981" y="1544427"/>
                </a:lnTo>
                <a:lnTo>
                  <a:pt x="12366814" y="1533212"/>
                </a:lnTo>
                <a:lnTo>
                  <a:pt x="12370819" y="1527605"/>
                </a:lnTo>
                <a:lnTo>
                  <a:pt x="12339578" y="1515589"/>
                </a:lnTo>
                <a:lnTo>
                  <a:pt x="12341180" y="1492359"/>
                </a:lnTo>
                <a:lnTo>
                  <a:pt x="12361207" y="1481144"/>
                </a:lnTo>
                <a:lnTo>
                  <a:pt x="12365212" y="1472332"/>
                </a:lnTo>
                <a:lnTo>
                  <a:pt x="12338777" y="1459516"/>
                </a:lnTo>
                <a:lnTo>
                  <a:pt x="12338777" y="1435484"/>
                </a:lnTo>
                <a:lnTo>
                  <a:pt x="12361207" y="1430678"/>
                </a:lnTo>
                <a:lnTo>
                  <a:pt x="12365212" y="1422667"/>
                </a:lnTo>
                <a:lnTo>
                  <a:pt x="12337976" y="1409850"/>
                </a:lnTo>
                <a:lnTo>
                  <a:pt x="12337976" y="1387421"/>
                </a:lnTo>
                <a:lnTo>
                  <a:pt x="12358803" y="1378609"/>
                </a:lnTo>
                <a:lnTo>
                  <a:pt x="12362808" y="1369798"/>
                </a:lnTo>
                <a:lnTo>
                  <a:pt x="12332369" y="1357782"/>
                </a:lnTo>
                <a:lnTo>
                  <a:pt x="12332369" y="1340960"/>
                </a:lnTo>
                <a:lnTo>
                  <a:pt x="12357201" y="1323337"/>
                </a:lnTo>
                <a:lnTo>
                  <a:pt x="12362808" y="1306515"/>
                </a:lnTo>
                <a:lnTo>
                  <a:pt x="12261075" y="1256049"/>
                </a:lnTo>
                <a:lnTo>
                  <a:pt x="12261075" y="1253645"/>
                </a:lnTo>
                <a:lnTo>
                  <a:pt x="12263478" y="1251242"/>
                </a:lnTo>
                <a:lnTo>
                  <a:pt x="12263478" y="1249640"/>
                </a:lnTo>
                <a:lnTo>
                  <a:pt x="12260274" y="1248038"/>
                </a:lnTo>
                <a:lnTo>
                  <a:pt x="12260274" y="1236022"/>
                </a:lnTo>
                <a:lnTo>
                  <a:pt x="12272290" y="1232818"/>
                </a:lnTo>
                <a:lnTo>
                  <a:pt x="12272290" y="1225609"/>
                </a:lnTo>
                <a:lnTo>
                  <a:pt x="12253065" y="1209588"/>
                </a:lnTo>
                <a:lnTo>
                  <a:pt x="12253065" y="1204781"/>
                </a:lnTo>
                <a:lnTo>
                  <a:pt x="12260274" y="1199975"/>
                </a:lnTo>
                <a:lnTo>
                  <a:pt x="12260274" y="1195970"/>
                </a:lnTo>
                <a:lnTo>
                  <a:pt x="12253065" y="1189561"/>
                </a:lnTo>
                <a:lnTo>
                  <a:pt x="12241850" y="1177545"/>
                </a:lnTo>
                <a:cubicBezTo>
                  <a:pt x="12241850" y="1177545"/>
                  <a:pt x="12249059" y="1177545"/>
                  <a:pt x="12249059" y="1164729"/>
                </a:cubicBezTo>
                <a:cubicBezTo>
                  <a:pt x="12249059" y="1152713"/>
                  <a:pt x="12234640" y="1152713"/>
                  <a:pt x="12234640" y="1152713"/>
                </a:cubicBezTo>
                <a:cubicBezTo>
                  <a:pt x="12234640" y="1152713"/>
                  <a:pt x="12221023" y="1152713"/>
                  <a:pt x="12220222" y="1164729"/>
                </a:cubicBezTo>
                <a:cubicBezTo>
                  <a:pt x="12219420" y="1176744"/>
                  <a:pt x="12227430" y="1177545"/>
                  <a:pt x="12227430" y="1177545"/>
                </a:cubicBezTo>
                <a:lnTo>
                  <a:pt x="12216217" y="1189561"/>
                </a:lnTo>
                <a:lnTo>
                  <a:pt x="12209007" y="1195970"/>
                </a:lnTo>
                <a:lnTo>
                  <a:pt x="12209007" y="1199975"/>
                </a:lnTo>
                <a:lnTo>
                  <a:pt x="12216217" y="1204781"/>
                </a:lnTo>
                <a:lnTo>
                  <a:pt x="12216217" y="1209588"/>
                </a:lnTo>
                <a:lnTo>
                  <a:pt x="12196190" y="1225609"/>
                </a:lnTo>
                <a:lnTo>
                  <a:pt x="12196190" y="1232017"/>
                </a:lnTo>
                <a:lnTo>
                  <a:pt x="12209007" y="1235221"/>
                </a:lnTo>
                <a:lnTo>
                  <a:pt x="12209007" y="1247237"/>
                </a:lnTo>
                <a:lnTo>
                  <a:pt x="12205802" y="1248839"/>
                </a:lnTo>
                <a:lnTo>
                  <a:pt x="12205802" y="1252043"/>
                </a:lnTo>
                <a:lnTo>
                  <a:pt x="12207404" y="1254446"/>
                </a:lnTo>
                <a:lnTo>
                  <a:pt x="12207404" y="1256850"/>
                </a:lnTo>
                <a:lnTo>
                  <a:pt x="12105671" y="1307316"/>
                </a:lnTo>
                <a:lnTo>
                  <a:pt x="12111278" y="1324138"/>
                </a:lnTo>
                <a:lnTo>
                  <a:pt x="12136111" y="1341761"/>
                </a:lnTo>
                <a:lnTo>
                  <a:pt x="12136111" y="1358583"/>
                </a:lnTo>
                <a:lnTo>
                  <a:pt x="12105671" y="1370599"/>
                </a:lnTo>
                <a:lnTo>
                  <a:pt x="12109676" y="1379410"/>
                </a:lnTo>
                <a:lnTo>
                  <a:pt x="12130503" y="1388222"/>
                </a:lnTo>
                <a:lnTo>
                  <a:pt x="12130503" y="1410651"/>
                </a:lnTo>
                <a:lnTo>
                  <a:pt x="12103268" y="1423468"/>
                </a:lnTo>
                <a:lnTo>
                  <a:pt x="12107273" y="1431479"/>
                </a:lnTo>
                <a:lnTo>
                  <a:pt x="12129703" y="1436285"/>
                </a:lnTo>
                <a:lnTo>
                  <a:pt x="12129703" y="1460317"/>
                </a:lnTo>
                <a:lnTo>
                  <a:pt x="12103268" y="1473133"/>
                </a:lnTo>
                <a:lnTo>
                  <a:pt x="12107273" y="1481945"/>
                </a:lnTo>
                <a:lnTo>
                  <a:pt x="12128101" y="1493160"/>
                </a:lnTo>
                <a:lnTo>
                  <a:pt x="12128902" y="1509181"/>
                </a:lnTo>
                <a:lnTo>
                  <a:pt x="12120891" y="1509181"/>
                </a:lnTo>
                <a:lnTo>
                  <a:pt x="12120891" y="1502772"/>
                </a:lnTo>
                <a:lnTo>
                  <a:pt x="12066419" y="1502772"/>
                </a:lnTo>
                <a:lnTo>
                  <a:pt x="12066419" y="1420264"/>
                </a:lnTo>
                <a:lnTo>
                  <a:pt x="12057608" y="1420264"/>
                </a:lnTo>
                <a:lnTo>
                  <a:pt x="12057608" y="1393829"/>
                </a:lnTo>
                <a:lnTo>
                  <a:pt x="12048797" y="1393829"/>
                </a:lnTo>
                <a:lnTo>
                  <a:pt x="12048797" y="1399437"/>
                </a:lnTo>
                <a:lnTo>
                  <a:pt x="12043189" y="1399437"/>
                </a:lnTo>
                <a:lnTo>
                  <a:pt x="12043189" y="1388222"/>
                </a:lnTo>
                <a:cubicBezTo>
                  <a:pt x="12043189" y="1388222"/>
                  <a:pt x="12046393" y="1387421"/>
                  <a:pt x="12052802" y="1377808"/>
                </a:cubicBezTo>
                <a:cubicBezTo>
                  <a:pt x="12058409" y="1368196"/>
                  <a:pt x="12060812" y="1360185"/>
                  <a:pt x="12060812" y="1360185"/>
                </a:cubicBezTo>
                <a:lnTo>
                  <a:pt x="12038383" y="1360185"/>
                </a:lnTo>
                <a:lnTo>
                  <a:pt x="12038383" y="1352976"/>
                </a:lnTo>
                <a:lnTo>
                  <a:pt x="11987115" y="1352976"/>
                </a:lnTo>
                <a:lnTo>
                  <a:pt x="11987115" y="1357782"/>
                </a:lnTo>
                <a:cubicBezTo>
                  <a:pt x="11987115" y="1357782"/>
                  <a:pt x="11970293" y="1359384"/>
                  <a:pt x="11970293" y="1357782"/>
                </a:cubicBezTo>
                <a:lnTo>
                  <a:pt x="11970293" y="1320133"/>
                </a:lnTo>
                <a:lnTo>
                  <a:pt x="11923031" y="1320133"/>
                </a:lnTo>
                <a:lnTo>
                  <a:pt x="11923031" y="1324138"/>
                </a:lnTo>
                <a:lnTo>
                  <a:pt x="11918225" y="1324138"/>
                </a:lnTo>
                <a:lnTo>
                  <a:pt x="11918225" y="1356180"/>
                </a:lnTo>
                <a:lnTo>
                  <a:pt x="11914220" y="1356180"/>
                </a:lnTo>
                <a:lnTo>
                  <a:pt x="11914220" y="1225609"/>
                </a:lnTo>
                <a:lnTo>
                  <a:pt x="11889387" y="1225609"/>
                </a:lnTo>
                <a:lnTo>
                  <a:pt x="11889387" y="1195970"/>
                </a:lnTo>
                <a:lnTo>
                  <a:pt x="11884581" y="1195970"/>
                </a:lnTo>
                <a:lnTo>
                  <a:pt x="11884581" y="1199174"/>
                </a:lnTo>
                <a:lnTo>
                  <a:pt x="11865356" y="1199174"/>
                </a:lnTo>
                <a:lnTo>
                  <a:pt x="11820497" y="1147907"/>
                </a:lnTo>
                <a:lnTo>
                  <a:pt x="11820497" y="1067000"/>
                </a:lnTo>
                <a:lnTo>
                  <a:pt x="11815691" y="1067000"/>
                </a:lnTo>
                <a:lnTo>
                  <a:pt x="11815691" y="1145503"/>
                </a:lnTo>
                <a:lnTo>
                  <a:pt x="11778842" y="1103849"/>
                </a:lnTo>
                <a:lnTo>
                  <a:pt x="11778842" y="1095838"/>
                </a:lnTo>
                <a:lnTo>
                  <a:pt x="11773235" y="1095838"/>
                </a:lnTo>
                <a:lnTo>
                  <a:pt x="11773235" y="1120671"/>
                </a:lnTo>
                <a:lnTo>
                  <a:pt x="11725172" y="1203179"/>
                </a:lnTo>
                <a:lnTo>
                  <a:pt x="11725172" y="1041367"/>
                </a:lnTo>
                <a:lnTo>
                  <a:pt x="11721166" y="1041367"/>
                </a:lnTo>
                <a:lnTo>
                  <a:pt x="11721166" y="1221603"/>
                </a:lnTo>
                <a:lnTo>
                  <a:pt x="11713957" y="1221603"/>
                </a:lnTo>
                <a:lnTo>
                  <a:pt x="11713957" y="1210389"/>
                </a:lnTo>
                <a:lnTo>
                  <a:pt x="11706747" y="1210389"/>
                </a:lnTo>
                <a:lnTo>
                  <a:pt x="11706747" y="1220001"/>
                </a:lnTo>
                <a:lnTo>
                  <a:pt x="11700339" y="1220001"/>
                </a:lnTo>
                <a:lnTo>
                  <a:pt x="11700339" y="1208786"/>
                </a:lnTo>
                <a:lnTo>
                  <a:pt x="11694731" y="1208786"/>
                </a:lnTo>
                <a:lnTo>
                  <a:pt x="11694731" y="1242431"/>
                </a:lnTo>
                <a:lnTo>
                  <a:pt x="11681114" y="1242431"/>
                </a:lnTo>
                <a:lnTo>
                  <a:pt x="11681114" y="1353777"/>
                </a:lnTo>
                <a:lnTo>
                  <a:pt x="11676308" y="1353777"/>
                </a:lnTo>
                <a:lnTo>
                  <a:pt x="11676308" y="1358583"/>
                </a:lnTo>
                <a:lnTo>
                  <a:pt x="11680313" y="1358583"/>
                </a:lnTo>
                <a:lnTo>
                  <a:pt x="11680313" y="1368997"/>
                </a:lnTo>
                <a:lnTo>
                  <a:pt x="11649873" y="1368997"/>
                </a:lnTo>
                <a:lnTo>
                  <a:pt x="11649873" y="1364190"/>
                </a:lnTo>
                <a:lnTo>
                  <a:pt x="11641862" y="1364190"/>
                </a:lnTo>
                <a:lnTo>
                  <a:pt x="11641862" y="1370599"/>
                </a:lnTo>
                <a:lnTo>
                  <a:pt x="11616229" y="1370599"/>
                </a:lnTo>
                <a:lnTo>
                  <a:pt x="11616229" y="1405845"/>
                </a:lnTo>
                <a:lnTo>
                  <a:pt x="11602610" y="1405845"/>
                </a:lnTo>
                <a:lnTo>
                  <a:pt x="11602610" y="1397835"/>
                </a:lnTo>
                <a:lnTo>
                  <a:pt x="11561757" y="1397835"/>
                </a:lnTo>
                <a:lnTo>
                  <a:pt x="11561757" y="1323337"/>
                </a:lnTo>
                <a:lnTo>
                  <a:pt x="11549741" y="1323337"/>
                </a:lnTo>
                <a:lnTo>
                  <a:pt x="11549741" y="1345766"/>
                </a:lnTo>
                <a:lnTo>
                  <a:pt x="11536124" y="1345766"/>
                </a:lnTo>
                <a:lnTo>
                  <a:pt x="11536124" y="1337756"/>
                </a:lnTo>
                <a:lnTo>
                  <a:pt x="11528113" y="1337756"/>
                </a:lnTo>
                <a:lnTo>
                  <a:pt x="11528113" y="1344965"/>
                </a:lnTo>
                <a:lnTo>
                  <a:pt x="11504883" y="1344965"/>
                </a:lnTo>
                <a:lnTo>
                  <a:pt x="11504883" y="1018937"/>
                </a:lnTo>
                <a:lnTo>
                  <a:pt x="11496872" y="1018937"/>
                </a:lnTo>
                <a:lnTo>
                  <a:pt x="11496872" y="1099844"/>
                </a:lnTo>
                <a:lnTo>
                  <a:pt x="11435192" y="1099844"/>
                </a:lnTo>
                <a:lnTo>
                  <a:pt x="11435192" y="1018937"/>
                </a:lnTo>
                <a:lnTo>
                  <a:pt x="11429584" y="1018937"/>
                </a:lnTo>
                <a:lnTo>
                  <a:pt x="11429584" y="1083021"/>
                </a:lnTo>
                <a:lnTo>
                  <a:pt x="11408756" y="1083021"/>
                </a:lnTo>
                <a:lnTo>
                  <a:pt x="11408756" y="1099844"/>
                </a:lnTo>
                <a:lnTo>
                  <a:pt x="11339866" y="1099844"/>
                </a:lnTo>
                <a:lnTo>
                  <a:pt x="11339866" y="1062995"/>
                </a:lnTo>
                <a:lnTo>
                  <a:pt x="11260562" y="1062995"/>
                </a:lnTo>
                <a:lnTo>
                  <a:pt x="11260562" y="1054985"/>
                </a:lnTo>
                <a:lnTo>
                  <a:pt x="11237331" y="1054985"/>
                </a:lnTo>
                <a:lnTo>
                  <a:pt x="11220509" y="1067000"/>
                </a:lnTo>
                <a:lnTo>
                  <a:pt x="11205289" y="1067000"/>
                </a:lnTo>
                <a:lnTo>
                  <a:pt x="11205289" y="1056587"/>
                </a:lnTo>
                <a:lnTo>
                  <a:pt x="11150017" y="1056587"/>
                </a:lnTo>
                <a:lnTo>
                  <a:pt x="11150017" y="1062995"/>
                </a:lnTo>
                <a:lnTo>
                  <a:pt x="11136399" y="1062995"/>
                </a:lnTo>
                <a:lnTo>
                  <a:pt x="11136399" y="1054985"/>
                </a:lnTo>
                <a:lnTo>
                  <a:pt x="11054692" y="1054985"/>
                </a:lnTo>
                <a:lnTo>
                  <a:pt x="11033063" y="1071006"/>
                </a:lnTo>
                <a:lnTo>
                  <a:pt x="10942545" y="1071006"/>
                </a:lnTo>
                <a:lnTo>
                  <a:pt x="10942545" y="1085425"/>
                </a:lnTo>
                <a:lnTo>
                  <a:pt x="10886471" y="1085425"/>
                </a:lnTo>
                <a:lnTo>
                  <a:pt x="10886471" y="1018937"/>
                </a:lnTo>
                <a:lnTo>
                  <a:pt x="10880864" y="1018937"/>
                </a:lnTo>
                <a:lnTo>
                  <a:pt x="10880864" y="1077414"/>
                </a:lnTo>
                <a:lnTo>
                  <a:pt x="10864842" y="1077414"/>
                </a:lnTo>
                <a:lnTo>
                  <a:pt x="10864842" y="1103849"/>
                </a:lnTo>
                <a:lnTo>
                  <a:pt x="10841612" y="1103849"/>
                </a:lnTo>
                <a:lnTo>
                  <a:pt x="10841612" y="1133488"/>
                </a:lnTo>
                <a:lnTo>
                  <a:pt x="10810372" y="1133488"/>
                </a:lnTo>
                <a:lnTo>
                  <a:pt x="10810372" y="1125477"/>
                </a:lnTo>
                <a:lnTo>
                  <a:pt x="10787141" y="1125477"/>
                </a:lnTo>
                <a:lnTo>
                  <a:pt x="10787141" y="1147907"/>
                </a:lnTo>
                <a:lnTo>
                  <a:pt x="10767915" y="1166331"/>
                </a:lnTo>
                <a:lnTo>
                  <a:pt x="10767915" y="1339358"/>
                </a:lnTo>
                <a:lnTo>
                  <a:pt x="10760706" y="1347368"/>
                </a:lnTo>
                <a:lnTo>
                  <a:pt x="10760706" y="1377808"/>
                </a:lnTo>
                <a:lnTo>
                  <a:pt x="10753496" y="1377808"/>
                </a:lnTo>
                <a:lnTo>
                  <a:pt x="10753496" y="1385819"/>
                </a:lnTo>
                <a:lnTo>
                  <a:pt x="10731067" y="1385819"/>
                </a:lnTo>
                <a:lnTo>
                  <a:pt x="10731067" y="785831"/>
                </a:lnTo>
                <a:lnTo>
                  <a:pt x="10695020" y="785831"/>
                </a:lnTo>
                <a:lnTo>
                  <a:pt x="10695020" y="777020"/>
                </a:lnTo>
                <a:lnTo>
                  <a:pt x="10680601" y="777020"/>
                </a:lnTo>
                <a:lnTo>
                  <a:pt x="10680601" y="785030"/>
                </a:lnTo>
                <a:lnTo>
                  <a:pt x="10646156" y="785030"/>
                </a:lnTo>
                <a:lnTo>
                  <a:pt x="10646156" y="563940"/>
                </a:lnTo>
                <a:lnTo>
                  <a:pt x="10595689" y="563940"/>
                </a:lnTo>
                <a:lnTo>
                  <a:pt x="10595689" y="504662"/>
                </a:lnTo>
                <a:lnTo>
                  <a:pt x="10588480" y="504662"/>
                </a:lnTo>
                <a:lnTo>
                  <a:pt x="10588480" y="541511"/>
                </a:lnTo>
                <a:lnTo>
                  <a:pt x="10547626" y="541511"/>
                </a:lnTo>
                <a:lnTo>
                  <a:pt x="10547626" y="528694"/>
                </a:lnTo>
                <a:lnTo>
                  <a:pt x="10542019" y="528694"/>
                </a:lnTo>
                <a:lnTo>
                  <a:pt x="10542019" y="539108"/>
                </a:lnTo>
                <a:lnTo>
                  <a:pt x="10453904" y="539108"/>
                </a:lnTo>
                <a:lnTo>
                  <a:pt x="10453904" y="504662"/>
                </a:lnTo>
                <a:lnTo>
                  <a:pt x="10448296" y="504662"/>
                </a:lnTo>
                <a:lnTo>
                  <a:pt x="10448296" y="552725"/>
                </a:lnTo>
                <a:lnTo>
                  <a:pt x="10435479" y="552725"/>
                </a:lnTo>
                <a:lnTo>
                  <a:pt x="10435479" y="546317"/>
                </a:lnTo>
                <a:lnTo>
                  <a:pt x="10425867" y="546317"/>
                </a:lnTo>
                <a:lnTo>
                  <a:pt x="10425867" y="573553"/>
                </a:lnTo>
                <a:lnTo>
                  <a:pt x="10377804" y="573553"/>
                </a:lnTo>
                <a:lnTo>
                  <a:pt x="10360981" y="585569"/>
                </a:lnTo>
                <a:lnTo>
                  <a:pt x="10360981" y="863533"/>
                </a:lnTo>
                <a:lnTo>
                  <a:pt x="10364185" y="863533"/>
                </a:lnTo>
                <a:lnTo>
                  <a:pt x="10364185" y="877952"/>
                </a:lnTo>
                <a:lnTo>
                  <a:pt x="10360981" y="877952"/>
                </a:lnTo>
                <a:lnTo>
                  <a:pt x="10360981" y="1441091"/>
                </a:lnTo>
                <a:lnTo>
                  <a:pt x="10351369" y="1451505"/>
                </a:lnTo>
                <a:lnTo>
                  <a:pt x="10351369" y="1466725"/>
                </a:lnTo>
                <a:lnTo>
                  <a:pt x="10300101" y="1466725"/>
                </a:lnTo>
                <a:lnTo>
                  <a:pt x="10300101" y="1484348"/>
                </a:lnTo>
                <a:lnTo>
                  <a:pt x="10306510" y="1484348"/>
                </a:lnTo>
                <a:lnTo>
                  <a:pt x="10306510" y="1509181"/>
                </a:lnTo>
                <a:lnTo>
                  <a:pt x="10245630" y="1509181"/>
                </a:lnTo>
                <a:lnTo>
                  <a:pt x="10245630" y="1414657"/>
                </a:lnTo>
                <a:lnTo>
                  <a:pt x="10207180" y="1414657"/>
                </a:lnTo>
                <a:cubicBezTo>
                  <a:pt x="10207980" y="1365793"/>
                  <a:pt x="10207180" y="1312122"/>
                  <a:pt x="10206379" y="1256850"/>
                </a:cubicBezTo>
                <a:cubicBezTo>
                  <a:pt x="10203174" y="1085425"/>
                  <a:pt x="10173536" y="860329"/>
                  <a:pt x="10137489" y="732962"/>
                </a:cubicBezTo>
                <a:cubicBezTo>
                  <a:pt x="10092629" y="571150"/>
                  <a:pt x="10022938" y="485437"/>
                  <a:pt x="9978079" y="485437"/>
                </a:cubicBezTo>
                <a:cubicBezTo>
                  <a:pt x="9933220" y="485437"/>
                  <a:pt x="9863528" y="571150"/>
                  <a:pt x="9818670" y="732962"/>
                </a:cubicBezTo>
                <a:cubicBezTo>
                  <a:pt x="9786628" y="848313"/>
                  <a:pt x="9759392" y="1042969"/>
                  <a:pt x="9751381" y="1205582"/>
                </a:cubicBezTo>
                <a:lnTo>
                  <a:pt x="9703318" y="1205582"/>
                </a:lnTo>
                <a:lnTo>
                  <a:pt x="9703318" y="1191163"/>
                </a:lnTo>
                <a:lnTo>
                  <a:pt x="9682491" y="1191163"/>
                </a:lnTo>
                <a:lnTo>
                  <a:pt x="9682491" y="1202378"/>
                </a:lnTo>
                <a:lnTo>
                  <a:pt x="9667271" y="1202378"/>
                </a:lnTo>
                <a:lnTo>
                  <a:pt x="9667271" y="1199174"/>
                </a:lnTo>
                <a:lnTo>
                  <a:pt x="9653653" y="1199174"/>
                </a:lnTo>
                <a:lnTo>
                  <a:pt x="9653653" y="1210389"/>
                </a:lnTo>
                <a:lnTo>
                  <a:pt x="9592774" y="1210389"/>
                </a:lnTo>
                <a:lnTo>
                  <a:pt x="9592774" y="1238425"/>
                </a:lnTo>
                <a:lnTo>
                  <a:pt x="9557527" y="1238425"/>
                </a:lnTo>
                <a:lnTo>
                  <a:pt x="9557527" y="1372201"/>
                </a:lnTo>
                <a:lnTo>
                  <a:pt x="9544711" y="1372201"/>
                </a:lnTo>
                <a:lnTo>
                  <a:pt x="9544711" y="1423468"/>
                </a:lnTo>
                <a:lnTo>
                  <a:pt x="9522281" y="1423468"/>
                </a:lnTo>
                <a:lnTo>
                  <a:pt x="9522281" y="1306515"/>
                </a:lnTo>
                <a:lnTo>
                  <a:pt x="9514270" y="1306515"/>
                </a:lnTo>
                <a:lnTo>
                  <a:pt x="9514270" y="1335353"/>
                </a:lnTo>
                <a:lnTo>
                  <a:pt x="9475819" y="1335353"/>
                </a:lnTo>
                <a:lnTo>
                  <a:pt x="9475819" y="1223205"/>
                </a:lnTo>
                <a:lnTo>
                  <a:pt x="9432563" y="1223205"/>
                </a:lnTo>
                <a:lnTo>
                  <a:pt x="9432563" y="1204781"/>
                </a:lnTo>
                <a:lnTo>
                  <a:pt x="9364474" y="1204781"/>
                </a:lnTo>
                <a:lnTo>
                  <a:pt x="9364474" y="1155917"/>
                </a:lnTo>
                <a:lnTo>
                  <a:pt x="9352458" y="1155917"/>
                </a:lnTo>
                <a:lnTo>
                  <a:pt x="9352458" y="1201577"/>
                </a:lnTo>
                <a:lnTo>
                  <a:pt x="9338039" y="1201577"/>
                </a:lnTo>
                <a:lnTo>
                  <a:pt x="9338039" y="1215996"/>
                </a:lnTo>
                <a:lnTo>
                  <a:pt x="9325222" y="1215996"/>
                </a:lnTo>
                <a:lnTo>
                  <a:pt x="9325222" y="1244033"/>
                </a:lnTo>
                <a:lnTo>
                  <a:pt x="9282766" y="1244033"/>
                </a:lnTo>
                <a:lnTo>
                  <a:pt x="9282766" y="1393028"/>
                </a:lnTo>
                <a:lnTo>
                  <a:pt x="9248322" y="1393028"/>
                </a:lnTo>
                <a:lnTo>
                  <a:pt x="9248322" y="672082"/>
                </a:lnTo>
                <a:lnTo>
                  <a:pt x="9195451" y="672082"/>
                </a:lnTo>
                <a:lnTo>
                  <a:pt x="9195451" y="647250"/>
                </a:lnTo>
                <a:lnTo>
                  <a:pt x="9201059" y="647250"/>
                </a:lnTo>
                <a:lnTo>
                  <a:pt x="9201059" y="292384"/>
                </a:lnTo>
                <a:lnTo>
                  <a:pt x="9191446" y="292384"/>
                </a:lnTo>
                <a:lnTo>
                  <a:pt x="9191446" y="284373"/>
                </a:lnTo>
                <a:lnTo>
                  <a:pt x="9164211" y="284373"/>
                </a:lnTo>
                <a:lnTo>
                  <a:pt x="9164211" y="289981"/>
                </a:lnTo>
                <a:lnTo>
                  <a:pt x="8940718" y="289981"/>
                </a:lnTo>
                <a:lnTo>
                  <a:pt x="8940718" y="297991"/>
                </a:lnTo>
                <a:lnTo>
                  <a:pt x="8891854" y="297991"/>
                </a:lnTo>
                <a:lnTo>
                  <a:pt x="8891854" y="285174"/>
                </a:lnTo>
                <a:lnTo>
                  <a:pt x="8874230" y="285174"/>
                </a:lnTo>
                <a:lnTo>
                  <a:pt x="8874230" y="1401039"/>
                </a:lnTo>
                <a:lnTo>
                  <a:pt x="8817356" y="1401039"/>
                </a:lnTo>
                <a:lnTo>
                  <a:pt x="8817356" y="1415458"/>
                </a:lnTo>
                <a:lnTo>
                  <a:pt x="8802136" y="1415458"/>
                </a:lnTo>
                <a:lnTo>
                  <a:pt x="8802136" y="1409049"/>
                </a:lnTo>
                <a:lnTo>
                  <a:pt x="8746062" y="1409049"/>
                </a:lnTo>
                <a:lnTo>
                  <a:pt x="8746062" y="1354578"/>
                </a:lnTo>
                <a:lnTo>
                  <a:pt x="8739654" y="1354578"/>
                </a:lnTo>
                <a:lnTo>
                  <a:pt x="8739654" y="1438688"/>
                </a:lnTo>
                <a:lnTo>
                  <a:pt x="8678774" y="1438688"/>
                </a:lnTo>
                <a:lnTo>
                  <a:pt x="8678774" y="1563652"/>
                </a:lnTo>
                <a:lnTo>
                  <a:pt x="8673167" y="1563652"/>
                </a:lnTo>
                <a:lnTo>
                  <a:pt x="8644329" y="1303311"/>
                </a:lnTo>
                <a:lnTo>
                  <a:pt x="8644329" y="805057"/>
                </a:lnTo>
                <a:lnTo>
                  <a:pt x="8305484" y="805057"/>
                </a:lnTo>
                <a:lnTo>
                  <a:pt x="8305484" y="1364190"/>
                </a:lnTo>
                <a:lnTo>
                  <a:pt x="8265431" y="1364190"/>
                </a:lnTo>
                <a:lnTo>
                  <a:pt x="8265431" y="1374604"/>
                </a:lnTo>
                <a:lnTo>
                  <a:pt x="8243002" y="1374604"/>
                </a:lnTo>
                <a:lnTo>
                  <a:pt x="8243002" y="1031754"/>
                </a:lnTo>
                <a:lnTo>
                  <a:pt x="8234191" y="1031754"/>
                </a:lnTo>
                <a:lnTo>
                  <a:pt x="8234191" y="867539"/>
                </a:lnTo>
                <a:lnTo>
                  <a:pt x="8181321" y="867539"/>
                </a:lnTo>
                <a:lnTo>
                  <a:pt x="8181321" y="809863"/>
                </a:lnTo>
                <a:lnTo>
                  <a:pt x="8160494" y="809863"/>
                </a:lnTo>
                <a:lnTo>
                  <a:pt x="8160494" y="821078"/>
                </a:lnTo>
                <a:lnTo>
                  <a:pt x="8114033" y="821078"/>
                </a:lnTo>
                <a:lnTo>
                  <a:pt x="8114033" y="809062"/>
                </a:lnTo>
                <a:lnTo>
                  <a:pt x="8060363" y="809062"/>
                </a:lnTo>
                <a:lnTo>
                  <a:pt x="8060363" y="820277"/>
                </a:lnTo>
                <a:lnTo>
                  <a:pt x="8035530" y="820277"/>
                </a:lnTo>
                <a:lnTo>
                  <a:pt x="8035530" y="935628"/>
                </a:lnTo>
                <a:lnTo>
                  <a:pt x="7976252" y="935628"/>
                </a:lnTo>
                <a:lnTo>
                  <a:pt x="7976252" y="1091833"/>
                </a:lnTo>
                <a:lnTo>
                  <a:pt x="7961032" y="1091833"/>
                </a:lnTo>
                <a:lnTo>
                  <a:pt x="7952221" y="1101446"/>
                </a:lnTo>
                <a:lnTo>
                  <a:pt x="7952221" y="1331347"/>
                </a:lnTo>
                <a:lnTo>
                  <a:pt x="7932995" y="1331347"/>
                </a:lnTo>
                <a:lnTo>
                  <a:pt x="7932995" y="1422667"/>
                </a:lnTo>
                <a:lnTo>
                  <a:pt x="7865707" y="1422667"/>
                </a:lnTo>
                <a:lnTo>
                  <a:pt x="7741544" y="416547"/>
                </a:lnTo>
                <a:lnTo>
                  <a:pt x="7155175" y="525490"/>
                </a:lnTo>
                <a:lnTo>
                  <a:pt x="7016593" y="631228"/>
                </a:lnTo>
                <a:lnTo>
                  <a:pt x="6929278" y="1228012"/>
                </a:lnTo>
                <a:lnTo>
                  <a:pt x="6902843" y="1228012"/>
                </a:lnTo>
                <a:lnTo>
                  <a:pt x="6902843" y="1199174"/>
                </a:lnTo>
                <a:lnTo>
                  <a:pt x="6893231" y="1199174"/>
                </a:lnTo>
                <a:lnTo>
                  <a:pt x="6893231" y="1124676"/>
                </a:lnTo>
                <a:lnTo>
                  <a:pt x="6876409" y="1124676"/>
                </a:lnTo>
                <a:lnTo>
                  <a:pt x="6876409" y="1135090"/>
                </a:lnTo>
                <a:lnTo>
                  <a:pt x="6813126" y="1135090"/>
                </a:lnTo>
                <a:lnTo>
                  <a:pt x="6813126" y="1212792"/>
                </a:lnTo>
                <a:lnTo>
                  <a:pt x="6737827" y="1212792"/>
                </a:lnTo>
                <a:lnTo>
                  <a:pt x="6737827" y="1232017"/>
                </a:lnTo>
                <a:lnTo>
                  <a:pt x="6743434" y="1232017"/>
                </a:lnTo>
                <a:lnTo>
                  <a:pt x="6743434" y="1318531"/>
                </a:lnTo>
                <a:lnTo>
                  <a:pt x="6721005" y="1318531"/>
                </a:lnTo>
                <a:lnTo>
                  <a:pt x="6721005" y="1562050"/>
                </a:lnTo>
                <a:lnTo>
                  <a:pt x="6682554" y="1562050"/>
                </a:lnTo>
                <a:lnTo>
                  <a:pt x="6682554" y="1539621"/>
                </a:lnTo>
                <a:lnTo>
                  <a:pt x="6640900" y="1539621"/>
                </a:lnTo>
                <a:lnTo>
                  <a:pt x="6640900" y="1489955"/>
                </a:lnTo>
                <a:lnTo>
                  <a:pt x="6632889" y="1489955"/>
                </a:lnTo>
                <a:lnTo>
                  <a:pt x="6632889" y="1283284"/>
                </a:lnTo>
                <a:lnTo>
                  <a:pt x="6576815" y="1283284"/>
                </a:lnTo>
                <a:cubicBezTo>
                  <a:pt x="6576815" y="1283284"/>
                  <a:pt x="6553585" y="841104"/>
                  <a:pt x="6539166" y="620815"/>
                </a:cubicBezTo>
                <a:cubicBezTo>
                  <a:pt x="6524747" y="400526"/>
                  <a:pt x="6497512" y="28838"/>
                  <a:pt x="6497512" y="28838"/>
                </a:cubicBezTo>
                <a:lnTo>
                  <a:pt x="6461464" y="16021"/>
                </a:lnTo>
                <a:lnTo>
                  <a:pt x="6455857" y="16021"/>
                </a:lnTo>
                <a:lnTo>
                  <a:pt x="6455857" y="20026"/>
                </a:lnTo>
                <a:lnTo>
                  <a:pt x="6338102" y="20026"/>
                </a:lnTo>
                <a:lnTo>
                  <a:pt x="6338102" y="0"/>
                </a:lnTo>
                <a:lnTo>
                  <a:pt x="6326087" y="0"/>
                </a:lnTo>
                <a:lnTo>
                  <a:pt x="6326087" y="16021"/>
                </a:lnTo>
                <a:lnTo>
                  <a:pt x="6277223" y="16021"/>
                </a:lnTo>
                <a:cubicBezTo>
                  <a:pt x="6277223" y="16021"/>
                  <a:pt x="6261202" y="549521"/>
                  <a:pt x="6258798" y="686501"/>
                </a:cubicBezTo>
                <a:cubicBezTo>
                  <a:pt x="6256395" y="822680"/>
                  <a:pt x="6258798" y="1188760"/>
                  <a:pt x="6258798" y="1188760"/>
                </a:cubicBezTo>
                <a:lnTo>
                  <a:pt x="6236369" y="1188760"/>
                </a:lnTo>
                <a:lnTo>
                  <a:pt x="6236369" y="1272871"/>
                </a:lnTo>
                <a:lnTo>
                  <a:pt x="6221950" y="1272871"/>
                </a:lnTo>
                <a:lnTo>
                  <a:pt x="6221950" y="1292897"/>
                </a:lnTo>
                <a:lnTo>
                  <a:pt x="6175489" y="1292897"/>
                </a:lnTo>
                <a:lnTo>
                  <a:pt x="6175489" y="1256850"/>
                </a:lnTo>
                <a:lnTo>
                  <a:pt x="6153861" y="1256850"/>
                </a:lnTo>
                <a:lnTo>
                  <a:pt x="6153861" y="1273672"/>
                </a:lnTo>
                <a:lnTo>
                  <a:pt x="6047321" y="1273672"/>
                </a:lnTo>
                <a:lnTo>
                  <a:pt x="6047321" y="948445"/>
                </a:lnTo>
                <a:lnTo>
                  <a:pt x="5960807" y="948445"/>
                </a:lnTo>
                <a:lnTo>
                  <a:pt x="5960807" y="930021"/>
                </a:lnTo>
                <a:lnTo>
                  <a:pt x="5924760" y="930021"/>
                </a:lnTo>
                <a:lnTo>
                  <a:pt x="5920755" y="938832"/>
                </a:lnTo>
                <a:lnTo>
                  <a:pt x="5822225" y="938832"/>
                </a:lnTo>
                <a:lnTo>
                  <a:pt x="5822225" y="961262"/>
                </a:lnTo>
                <a:lnTo>
                  <a:pt x="5787780" y="961262"/>
                </a:lnTo>
                <a:lnTo>
                  <a:pt x="5787780" y="1134289"/>
                </a:lnTo>
                <a:lnTo>
                  <a:pt x="5767754" y="1153514"/>
                </a:lnTo>
                <a:lnTo>
                  <a:pt x="5767754" y="1202378"/>
                </a:lnTo>
                <a:lnTo>
                  <a:pt x="5754937" y="1202378"/>
                </a:lnTo>
                <a:lnTo>
                  <a:pt x="5754937" y="1262457"/>
                </a:lnTo>
                <a:lnTo>
                  <a:pt x="5678036" y="1262457"/>
                </a:lnTo>
                <a:lnTo>
                  <a:pt x="5678036" y="1314525"/>
                </a:lnTo>
                <a:lnTo>
                  <a:pt x="5653204" y="1314525"/>
                </a:lnTo>
                <a:lnTo>
                  <a:pt x="5653204" y="1568459"/>
                </a:lnTo>
                <a:lnTo>
                  <a:pt x="5632376" y="1568459"/>
                </a:lnTo>
                <a:lnTo>
                  <a:pt x="5632376" y="904387"/>
                </a:lnTo>
                <a:lnTo>
                  <a:pt x="5577104" y="904387"/>
                </a:lnTo>
                <a:lnTo>
                  <a:pt x="5577104" y="890769"/>
                </a:lnTo>
                <a:lnTo>
                  <a:pt x="5421699" y="890769"/>
                </a:lnTo>
                <a:lnTo>
                  <a:pt x="5421699" y="901984"/>
                </a:lnTo>
                <a:lnTo>
                  <a:pt x="5384050" y="901984"/>
                </a:lnTo>
                <a:lnTo>
                  <a:pt x="5384050" y="1249640"/>
                </a:lnTo>
                <a:lnTo>
                  <a:pt x="5372836" y="1249640"/>
                </a:lnTo>
                <a:lnTo>
                  <a:pt x="5372836" y="1229614"/>
                </a:lnTo>
                <a:lnTo>
                  <a:pt x="5356815" y="1229614"/>
                </a:lnTo>
                <a:lnTo>
                  <a:pt x="5356815" y="1207184"/>
                </a:lnTo>
                <a:lnTo>
                  <a:pt x="5257484" y="1207184"/>
                </a:lnTo>
                <a:lnTo>
                  <a:pt x="5257484" y="1147106"/>
                </a:lnTo>
                <a:lnTo>
                  <a:pt x="5250275" y="1147106"/>
                </a:lnTo>
                <a:lnTo>
                  <a:pt x="5250275" y="1259253"/>
                </a:lnTo>
                <a:lnTo>
                  <a:pt x="5215830" y="1256850"/>
                </a:lnTo>
                <a:lnTo>
                  <a:pt x="5215830" y="986895"/>
                </a:lnTo>
                <a:lnTo>
                  <a:pt x="5211023" y="979686"/>
                </a:lnTo>
                <a:lnTo>
                  <a:pt x="5195002" y="979686"/>
                </a:lnTo>
                <a:lnTo>
                  <a:pt x="5195002" y="967670"/>
                </a:lnTo>
                <a:lnTo>
                  <a:pt x="5149342" y="967670"/>
                </a:lnTo>
                <a:lnTo>
                  <a:pt x="5149342" y="950047"/>
                </a:lnTo>
                <a:lnTo>
                  <a:pt x="5046007" y="950047"/>
                </a:lnTo>
                <a:lnTo>
                  <a:pt x="5046007" y="954052"/>
                </a:lnTo>
                <a:lnTo>
                  <a:pt x="5040399" y="954052"/>
                </a:lnTo>
                <a:lnTo>
                  <a:pt x="5040399" y="942837"/>
                </a:lnTo>
                <a:lnTo>
                  <a:pt x="5025179" y="942837"/>
                </a:lnTo>
                <a:lnTo>
                  <a:pt x="5025179" y="971675"/>
                </a:lnTo>
                <a:lnTo>
                  <a:pt x="4974713" y="971675"/>
                </a:lnTo>
                <a:lnTo>
                  <a:pt x="4974713" y="983691"/>
                </a:lnTo>
                <a:lnTo>
                  <a:pt x="4836932" y="983691"/>
                </a:lnTo>
                <a:lnTo>
                  <a:pt x="4836932" y="997309"/>
                </a:lnTo>
                <a:lnTo>
                  <a:pt x="4777654" y="997309"/>
                </a:lnTo>
                <a:lnTo>
                  <a:pt x="4777654" y="1199174"/>
                </a:lnTo>
                <a:lnTo>
                  <a:pt x="4728790" y="1199174"/>
                </a:lnTo>
                <a:lnTo>
                  <a:pt x="4728790" y="1181551"/>
                </a:lnTo>
                <a:lnTo>
                  <a:pt x="4659900" y="1181551"/>
                </a:lnTo>
                <a:lnTo>
                  <a:pt x="4659900" y="1189561"/>
                </a:lnTo>
                <a:lnTo>
                  <a:pt x="4643879" y="1189561"/>
                </a:lnTo>
                <a:lnTo>
                  <a:pt x="4643879" y="1173540"/>
                </a:lnTo>
                <a:lnTo>
                  <a:pt x="4611837" y="1173540"/>
                </a:lnTo>
                <a:lnTo>
                  <a:pt x="4611837" y="1191964"/>
                </a:lnTo>
                <a:lnTo>
                  <a:pt x="4582198" y="1191964"/>
                </a:lnTo>
                <a:lnTo>
                  <a:pt x="4582198" y="1058189"/>
                </a:lnTo>
                <a:lnTo>
                  <a:pt x="4574988" y="1058189"/>
                </a:lnTo>
                <a:lnTo>
                  <a:pt x="4574988" y="1067801"/>
                </a:lnTo>
                <a:lnTo>
                  <a:pt x="4552559" y="1067801"/>
                </a:lnTo>
                <a:lnTo>
                  <a:pt x="4552559" y="945241"/>
                </a:lnTo>
                <a:lnTo>
                  <a:pt x="4534936" y="945241"/>
                </a:lnTo>
                <a:lnTo>
                  <a:pt x="4534936" y="953251"/>
                </a:lnTo>
                <a:lnTo>
                  <a:pt x="4518114" y="953251"/>
                </a:lnTo>
                <a:lnTo>
                  <a:pt x="4518114" y="949246"/>
                </a:lnTo>
                <a:lnTo>
                  <a:pt x="4500491" y="949246"/>
                </a:lnTo>
                <a:lnTo>
                  <a:pt x="4500491" y="952450"/>
                </a:lnTo>
                <a:lnTo>
                  <a:pt x="4450024" y="952450"/>
                </a:lnTo>
                <a:lnTo>
                  <a:pt x="4450024" y="966068"/>
                </a:lnTo>
                <a:lnTo>
                  <a:pt x="4396354" y="966068"/>
                </a:lnTo>
                <a:lnTo>
                  <a:pt x="4396354" y="913199"/>
                </a:lnTo>
                <a:lnTo>
                  <a:pt x="4393150" y="913199"/>
                </a:lnTo>
                <a:lnTo>
                  <a:pt x="4393150" y="966869"/>
                </a:lnTo>
                <a:lnTo>
                  <a:pt x="4365914" y="966869"/>
                </a:lnTo>
                <a:lnTo>
                  <a:pt x="4365914" y="986895"/>
                </a:lnTo>
                <a:lnTo>
                  <a:pt x="4336275" y="986895"/>
                </a:lnTo>
                <a:lnTo>
                  <a:pt x="4281003" y="1003717"/>
                </a:lnTo>
                <a:lnTo>
                  <a:pt x="4281003" y="1022141"/>
                </a:lnTo>
                <a:lnTo>
                  <a:pt x="4272992" y="1022141"/>
                </a:lnTo>
                <a:lnTo>
                  <a:pt x="4272992" y="1012529"/>
                </a:lnTo>
                <a:lnTo>
                  <a:pt x="4224128" y="1012529"/>
                </a:lnTo>
                <a:lnTo>
                  <a:pt x="4224128" y="461406"/>
                </a:lnTo>
                <a:lnTo>
                  <a:pt x="4081541" y="461406"/>
                </a:lnTo>
                <a:lnTo>
                  <a:pt x="4081541" y="437374"/>
                </a:lnTo>
                <a:lnTo>
                  <a:pt x="4073530" y="437374"/>
                </a:lnTo>
                <a:lnTo>
                  <a:pt x="4073530" y="449390"/>
                </a:lnTo>
                <a:lnTo>
                  <a:pt x="3959781" y="449390"/>
                </a:lnTo>
                <a:lnTo>
                  <a:pt x="3959781" y="781826"/>
                </a:lnTo>
                <a:lnTo>
                  <a:pt x="3886885" y="781826"/>
                </a:lnTo>
                <a:lnTo>
                  <a:pt x="3886885" y="1120671"/>
                </a:lnTo>
                <a:lnTo>
                  <a:pt x="3850838" y="1120671"/>
                </a:lnTo>
                <a:lnTo>
                  <a:pt x="3850838" y="759397"/>
                </a:lnTo>
                <a:lnTo>
                  <a:pt x="3572072" y="759397"/>
                </a:lnTo>
                <a:lnTo>
                  <a:pt x="3572072" y="1132687"/>
                </a:lnTo>
                <a:lnTo>
                  <a:pt x="3560057" y="1132687"/>
                </a:lnTo>
                <a:lnTo>
                  <a:pt x="3560057" y="1173540"/>
                </a:lnTo>
                <a:lnTo>
                  <a:pt x="3519203" y="1173540"/>
                </a:lnTo>
                <a:lnTo>
                  <a:pt x="3519203" y="1115063"/>
                </a:lnTo>
                <a:lnTo>
                  <a:pt x="3509590" y="1115063"/>
                </a:lnTo>
                <a:lnTo>
                  <a:pt x="3509590" y="1275274"/>
                </a:lnTo>
                <a:lnTo>
                  <a:pt x="3484758" y="1275274"/>
                </a:lnTo>
                <a:lnTo>
                  <a:pt x="3484758" y="1452306"/>
                </a:lnTo>
                <a:lnTo>
                  <a:pt x="3462328" y="1452306"/>
                </a:lnTo>
                <a:lnTo>
                  <a:pt x="3462328" y="1422667"/>
                </a:lnTo>
                <a:lnTo>
                  <a:pt x="3432689" y="1422667"/>
                </a:lnTo>
                <a:lnTo>
                  <a:pt x="3432689" y="1161524"/>
                </a:lnTo>
                <a:lnTo>
                  <a:pt x="3405454" y="1161524"/>
                </a:lnTo>
                <a:lnTo>
                  <a:pt x="3405454" y="990099"/>
                </a:lnTo>
                <a:lnTo>
                  <a:pt x="3380621" y="990099"/>
                </a:lnTo>
                <a:lnTo>
                  <a:pt x="3380621" y="903586"/>
                </a:lnTo>
                <a:lnTo>
                  <a:pt x="3377417" y="903586"/>
                </a:lnTo>
                <a:lnTo>
                  <a:pt x="3377417" y="955654"/>
                </a:lnTo>
                <a:lnTo>
                  <a:pt x="3351783" y="938832"/>
                </a:lnTo>
                <a:lnTo>
                  <a:pt x="3351783" y="909193"/>
                </a:lnTo>
                <a:lnTo>
                  <a:pt x="3338165" y="893172"/>
                </a:lnTo>
                <a:lnTo>
                  <a:pt x="3338165" y="873146"/>
                </a:lnTo>
                <a:lnTo>
                  <a:pt x="3330155" y="873146"/>
                </a:lnTo>
                <a:lnTo>
                  <a:pt x="3236432" y="961262"/>
                </a:lnTo>
                <a:lnTo>
                  <a:pt x="3236432" y="968471"/>
                </a:lnTo>
                <a:lnTo>
                  <a:pt x="3224416" y="978885"/>
                </a:lnTo>
                <a:lnTo>
                  <a:pt x="3224416" y="991702"/>
                </a:lnTo>
                <a:lnTo>
                  <a:pt x="3193976" y="991702"/>
                </a:lnTo>
                <a:lnTo>
                  <a:pt x="3193976" y="1124676"/>
                </a:lnTo>
                <a:lnTo>
                  <a:pt x="3181960" y="1124676"/>
                </a:lnTo>
                <a:lnTo>
                  <a:pt x="3181960" y="1271268"/>
                </a:lnTo>
                <a:lnTo>
                  <a:pt x="3174751" y="1271268"/>
                </a:lnTo>
                <a:lnTo>
                  <a:pt x="3174751" y="1284085"/>
                </a:lnTo>
                <a:lnTo>
                  <a:pt x="3153923" y="1306515"/>
                </a:lnTo>
                <a:lnTo>
                  <a:pt x="3153923" y="1322536"/>
                </a:lnTo>
                <a:lnTo>
                  <a:pt x="3126688" y="1322536"/>
                </a:lnTo>
                <a:lnTo>
                  <a:pt x="3126688" y="1340159"/>
                </a:lnTo>
                <a:lnTo>
                  <a:pt x="3132295" y="1340159"/>
                </a:lnTo>
                <a:lnTo>
                  <a:pt x="3132295" y="1390625"/>
                </a:lnTo>
                <a:lnTo>
                  <a:pt x="3092242" y="1390625"/>
                </a:lnTo>
                <a:lnTo>
                  <a:pt x="3092242" y="1419463"/>
                </a:lnTo>
                <a:lnTo>
                  <a:pt x="3089038" y="1416259"/>
                </a:lnTo>
                <a:lnTo>
                  <a:pt x="3082630" y="1407447"/>
                </a:lnTo>
                <a:lnTo>
                  <a:pt x="3061001" y="1407447"/>
                </a:lnTo>
                <a:lnTo>
                  <a:pt x="3061001" y="1398636"/>
                </a:lnTo>
                <a:lnTo>
                  <a:pt x="3042577" y="1398636"/>
                </a:lnTo>
                <a:lnTo>
                  <a:pt x="3042577" y="1391426"/>
                </a:lnTo>
                <a:lnTo>
                  <a:pt x="3027357" y="1391426"/>
                </a:lnTo>
                <a:lnTo>
                  <a:pt x="3019347" y="1384217"/>
                </a:lnTo>
                <a:lnTo>
                  <a:pt x="3019347" y="1374604"/>
                </a:lnTo>
                <a:lnTo>
                  <a:pt x="2991310" y="1374604"/>
                </a:lnTo>
                <a:lnTo>
                  <a:pt x="2991310" y="1368997"/>
                </a:lnTo>
                <a:lnTo>
                  <a:pt x="2982499" y="1368997"/>
                </a:lnTo>
                <a:lnTo>
                  <a:pt x="2982499" y="1374604"/>
                </a:lnTo>
                <a:lnTo>
                  <a:pt x="2944048" y="1374604"/>
                </a:lnTo>
                <a:lnTo>
                  <a:pt x="2944048" y="1408248"/>
                </a:lnTo>
                <a:lnTo>
                  <a:pt x="2916812" y="1408248"/>
                </a:lnTo>
                <a:lnTo>
                  <a:pt x="2916812" y="1429076"/>
                </a:lnTo>
                <a:lnTo>
                  <a:pt x="2906399" y="1429076"/>
                </a:lnTo>
                <a:lnTo>
                  <a:pt x="2906399" y="1437887"/>
                </a:lnTo>
                <a:lnTo>
                  <a:pt x="2859938" y="1437887"/>
                </a:lnTo>
                <a:lnTo>
                  <a:pt x="2859938" y="1335353"/>
                </a:lnTo>
                <a:lnTo>
                  <a:pt x="2857535" y="1335353"/>
                </a:lnTo>
                <a:lnTo>
                  <a:pt x="2857535" y="1254446"/>
                </a:lnTo>
                <a:lnTo>
                  <a:pt x="2861540" y="1254446"/>
                </a:lnTo>
                <a:lnTo>
                  <a:pt x="2861540" y="1236022"/>
                </a:lnTo>
                <a:cubicBezTo>
                  <a:pt x="2861540" y="1236022"/>
                  <a:pt x="2862341" y="1210389"/>
                  <a:pt x="2853529" y="1210389"/>
                </a:cubicBezTo>
                <a:lnTo>
                  <a:pt x="2841513" y="1210389"/>
                </a:lnTo>
                <a:lnTo>
                  <a:pt x="2841513" y="1195169"/>
                </a:lnTo>
                <a:cubicBezTo>
                  <a:pt x="2841513" y="1195169"/>
                  <a:pt x="2811074" y="1169535"/>
                  <a:pt x="2763011" y="1159922"/>
                </a:cubicBezTo>
                <a:cubicBezTo>
                  <a:pt x="2714947" y="1150310"/>
                  <a:pt x="2686911" y="1151111"/>
                  <a:pt x="2686911" y="1151111"/>
                </a:cubicBezTo>
                <a:lnTo>
                  <a:pt x="2682905" y="1157519"/>
                </a:lnTo>
                <a:lnTo>
                  <a:pt x="2673293" y="1157519"/>
                </a:lnTo>
                <a:lnTo>
                  <a:pt x="2673293" y="1114262"/>
                </a:lnTo>
                <a:lnTo>
                  <a:pt x="2669287" y="1114262"/>
                </a:lnTo>
                <a:lnTo>
                  <a:pt x="2669287" y="1157519"/>
                </a:lnTo>
                <a:lnTo>
                  <a:pt x="2652465" y="1157519"/>
                </a:lnTo>
                <a:lnTo>
                  <a:pt x="2652465" y="1121472"/>
                </a:lnTo>
                <a:lnTo>
                  <a:pt x="2646858" y="1121472"/>
                </a:lnTo>
                <a:lnTo>
                  <a:pt x="2634842" y="1109456"/>
                </a:lnTo>
                <a:lnTo>
                  <a:pt x="2631638" y="1109456"/>
                </a:lnTo>
                <a:lnTo>
                  <a:pt x="2631638" y="1134289"/>
                </a:lnTo>
                <a:lnTo>
                  <a:pt x="2612413" y="1134289"/>
                </a:lnTo>
                <a:lnTo>
                  <a:pt x="2612413" y="1142299"/>
                </a:lnTo>
                <a:lnTo>
                  <a:pt x="2617219" y="1145503"/>
                </a:lnTo>
                <a:lnTo>
                  <a:pt x="2617219" y="1150310"/>
                </a:lnTo>
                <a:lnTo>
                  <a:pt x="2545124" y="1150310"/>
                </a:lnTo>
                <a:lnTo>
                  <a:pt x="2545124" y="1157519"/>
                </a:lnTo>
                <a:cubicBezTo>
                  <a:pt x="2545124" y="1157519"/>
                  <a:pt x="2499465" y="1164729"/>
                  <a:pt x="2473030" y="1171137"/>
                </a:cubicBezTo>
                <a:cubicBezTo>
                  <a:pt x="2446595" y="1178347"/>
                  <a:pt x="2415354" y="1192765"/>
                  <a:pt x="2415354" y="1192765"/>
                </a:cubicBezTo>
                <a:lnTo>
                  <a:pt x="2408145" y="1192765"/>
                </a:lnTo>
                <a:lnTo>
                  <a:pt x="2408145" y="1207184"/>
                </a:lnTo>
                <a:lnTo>
                  <a:pt x="2400134" y="1207184"/>
                </a:lnTo>
                <a:lnTo>
                  <a:pt x="2400134" y="1203179"/>
                </a:lnTo>
                <a:lnTo>
                  <a:pt x="2382511" y="1203179"/>
                </a:lnTo>
                <a:lnTo>
                  <a:pt x="2382511" y="1207184"/>
                </a:lnTo>
                <a:lnTo>
                  <a:pt x="2376904" y="1207184"/>
                </a:lnTo>
                <a:cubicBezTo>
                  <a:pt x="2376904" y="1207184"/>
                  <a:pt x="2360883" y="1215996"/>
                  <a:pt x="2347265" y="1227211"/>
                </a:cubicBezTo>
                <a:cubicBezTo>
                  <a:pt x="2333647" y="1237624"/>
                  <a:pt x="2326437" y="1246436"/>
                  <a:pt x="2326437" y="1246436"/>
                </a:cubicBezTo>
                <a:lnTo>
                  <a:pt x="2326437" y="1331347"/>
                </a:lnTo>
                <a:lnTo>
                  <a:pt x="2321631" y="1331347"/>
                </a:lnTo>
                <a:lnTo>
                  <a:pt x="2321631" y="1406646"/>
                </a:lnTo>
                <a:lnTo>
                  <a:pt x="2268762" y="1406646"/>
                </a:lnTo>
                <a:lnTo>
                  <a:pt x="2268762" y="1416259"/>
                </a:lnTo>
                <a:lnTo>
                  <a:pt x="2261552" y="1416259"/>
                </a:lnTo>
                <a:lnTo>
                  <a:pt x="2261552" y="1421065"/>
                </a:lnTo>
                <a:lnTo>
                  <a:pt x="2235118" y="1421065"/>
                </a:lnTo>
                <a:lnTo>
                  <a:pt x="2235118" y="1426672"/>
                </a:lnTo>
                <a:lnTo>
                  <a:pt x="2225505" y="1426672"/>
                </a:lnTo>
                <a:lnTo>
                  <a:pt x="2225505" y="1429877"/>
                </a:lnTo>
                <a:lnTo>
                  <a:pt x="2222301" y="1429877"/>
                </a:lnTo>
                <a:lnTo>
                  <a:pt x="2222301" y="1420264"/>
                </a:lnTo>
                <a:lnTo>
                  <a:pt x="2196667" y="1420264"/>
                </a:lnTo>
                <a:lnTo>
                  <a:pt x="2196667" y="1441091"/>
                </a:lnTo>
                <a:lnTo>
                  <a:pt x="2201474" y="1441091"/>
                </a:lnTo>
                <a:lnTo>
                  <a:pt x="2201474" y="1457913"/>
                </a:lnTo>
                <a:lnTo>
                  <a:pt x="2171835" y="1457913"/>
                </a:lnTo>
                <a:lnTo>
                  <a:pt x="2171835" y="1527605"/>
                </a:lnTo>
                <a:lnTo>
                  <a:pt x="2137389" y="1527605"/>
                </a:lnTo>
                <a:lnTo>
                  <a:pt x="2114159" y="1010927"/>
                </a:lnTo>
                <a:lnTo>
                  <a:pt x="2128578" y="1006120"/>
                </a:lnTo>
                <a:lnTo>
                  <a:pt x="2128578" y="962864"/>
                </a:lnTo>
                <a:lnTo>
                  <a:pt x="2134185" y="955654"/>
                </a:lnTo>
                <a:lnTo>
                  <a:pt x="2134185" y="929220"/>
                </a:lnTo>
                <a:lnTo>
                  <a:pt x="2149405" y="920408"/>
                </a:lnTo>
                <a:lnTo>
                  <a:pt x="2157416" y="914000"/>
                </a:lnTo>
                <a:lnTo>
                  <a:pt x="2171034" y="883560"/>
                </a:lnTo>
                <a:lnTo>
                  <a:pt x="2171034" y="858727"/>
                </a:lnTo>
                <a:lnTo>
                  <a:pt x="2167028" y="857125"/>
                </a:lnTo>
                <a:lnTo>
                  <a:pt x="2167028" y="850716"/>
                </a:lnTo>
                <a:lnTo>
                  <a:pt x="2164625" y="849114"/>
                </a:lnTo>
                <a:lnTo>
                  <a:pt x="2164625" y="846711"/>
                </a:lnTo>
                <a:lnTo>
                  <a:pt x="2162222" y="845109"/>
                </a:lnTo>
                <a:lnTo>
                  <a:pt x="2162222" y="841104"/>
                </a:lnTo>
                <a:lnTo>
                  <a:pt x="2133384" y="834695"/>
                </a:lnTo>
                <a:lnTo>
                  <a:pt x="2135787" y="831491"/>
                </a:lnTo>
                <a:lnTo>
                  <a:pt x="2142196" y="806659"/>
                </a:lnTo>
                <a:lnTo>
                  <a:pt x="2142196" y="802653"/>
                </a:lnTo>
                <a:lnTo>
                  <a:pt x="2139792" y="802653"/>
                </a:lnTo>
                <a:lnTo>
                  <a:pt x="2139792" y="805057"/>
                </a:lnTo>
                <a:lnTo>
                  <a:pt x="2117363" y="791439"/>
                </a:lnTo>
                <a:lnTo>
                  <a:pt x="2117363" y="771412"/>
                </a:lnTo>
                <a:lnTo>
                  <a:pt x="2112557" y="771412"/>
                </a:lnTo>
                <a:lnTo>
                  <a:pt x="2112557" y="765805"/>
                </a:lnTo>
                <a:lnTo>
                  <a:pt x="2103745" y="764203"/>
                </a:lnTo>
                <a:lnTo>
                  <a:pt x="2102143" y="641642"/>
                </a:lnTo>
                <a:lnTo>
                  <a:pt x="2103745" y="639239"/>
                </a:lnTo>
                <a:lnTo>
                  <a:pt x="2103745" y="635234"/>
                </a:lnTo>
                <a:lnTo>
                  <a:pt x="2099740" y="633632"/>
                </a:lnTo>
                <a:lnTo>
                  <a:pt x="2102143" y="535102"/>
                </a:lnTo>
                <a:lnTo>
                  <a:pt x="2104546" y="528694"/>
                </a:lnTo>
                <a:lnTo>
                  <a:pt x="2100541" y="526291"/>
                </a:lnTo>
                <a:lnTo>
                  <a:pt x="2100541" y="521484"/>
                </a:lnTo>
                <a:lnTo>
                  <a:pt x="2097337" y="519081"/>
                </a:lnTo>
                <a:lnTo>
                  <a:pt x="2096536" y="417348"/>
                </a:lnTo>
                <a:lnTo>
                  <a:pt x="2102143" y="417348"/>
                </a:lnTo>
                <a:lnTo>
                  <a:pt x="2102143" y="412541"/>
                </a:lnTo>
                <a:lnTo>
                  <a:pt x="2095735" y="412541"/>
                </a:lnTo>
                <a:lnTo>
                  <a:pt x="2095735" y="410138"/>
                </a:lnTo>
                <a:lnTo>
                  <a:pt x="2098939" y="408536"/>
                </a:lnTo>
                <a:lnTo>
                  <a:pt x="2098939" y="406133"/>
                </a:lnTo>
                <a:lnTo>
                  <a:pt x="2099740" y="404531"/>
                </a:lnTo>
                <a:lnTo>
                  <a:pt x="2099740" y="401327"/>
                </a:lnTo>
                <a:lnTo>
                  <a:pt x="2094934" y="400526"/>
                </a:lnTo>
                <a:lnTo>
                  <a:pt x="2094934" y="286776"/>
                </a:lnTo>
                <a:lnTo>
                  <a:pt x="2095735" y="286776"/>
                </a:lnTo>
                <a:lnTo>
                  <a:pt x="2095735" y="284373"/>
                </a:lnTo>
                <a:lnTo>
                  <a:pt x="2093332" y="284373"/>
                </a:lnTo>
                <a:lnTo>
                  <a:pt x="2093332" y="266750"/>
                </a:lnTo>
                <a:lnTo>
                  <a:pt x="2090928" y="265148"/>
                </a:lnTo>
                <a:lnTo>
                  <a:pt x="2088525" y="266750"/>
                </a:lnTo>
                <a:lnTo>
                  <a:pt x="2088525" y="284373"/>
                </a:lnTo>
                <a:lnTo>
                  <a:pt x="2086122" y="284373"/>
                </a:lnTo>
                <a:lnTo>
                  <a:pt x="2086122" y="286776"/>
                </a:lnTo>
                <a:lnTo>
                  <a:pt x="2086923" y="286776"/>
                </a:lnTo>
                <a:lnTo>
                  <a:pt x="2086923" y="401327"/>
                </a:lnTo>
                <a:lnTo>
                  <a:pt x="2081316" y="402128"/>
                </a:lnTo>
                <a:lnTo>
                  <a:pt x="2081316" y="405332"/>
                </a:lnTo>
                <a:lnTo>
                  <a:pt x="2082117" y="406934"/>
                </a:lnTo>
                <a:lnTo>
                  <a:pt x="2082117" y="408536"/>
                </a:lnTo>
                <a:lnTo>
                  <a:pt x="2085321" y="410138"/>
                </a:lnTo>
                <a:lnTo>
                  <a:pt x="2085321" y="412541"/>
                </a:lnTo>
                <a:lnTo>
                  <a:pt x="2080515" y="412541"/>
                </a:lnTo>
                <a:lnTo>
                  <a:pt x="2080515" y="417348"/>
                </a:lnTo>
                <a:lnTo>
                  <a:pt x="2086122" y="417348"/>
                </a:lnTo>
                <a:lnTo>
                  <a:pt x="2085321" y="519882"/>
                </a:lnTo>
                <a:lnTo>
                  <a:pt x="2082117" y="522285"/>
                </a:lnTo>
                <a:lnTo>
                  <a:pt x="2082117" y="527092"/>
                </a:lnTo>
                <a:lnTo>
                  <a:pt x="2078112" y="529495"/>
                </a:lnTo>
                <a:lnTo>
                  <a:pt x="2080515" y="535903"/>
                </a:lnTo>
                <a:lnTo>
                  <a:pt x="2082918" y="634433"/>
                </a:lnTo>
                <a:lnTo>
                  <a:pt x="2078913" y="636035"/>
                </a:lnTo>
                <a:lnTo>
                  <a:pt x="2078913" y="640040"/>
                </a:lnTo>
                <a:lnTo>
                  <a:pt x="2080515" y="642443"/>
                </a:lnTo>
                <a:lnTo>
                  <a:pt x="2078913" y="765004"/>
                </a:lnTo>
                <a:lnTo>
                  <a:pt x="2070101" y="766606"/>
                </a:lnTo>
                <a:lnTo>
                  <a:pt x="2070101" y="772214"/>
                </a:lnTo>
                <a:lnTo>
                  <a:pt x="2066096" y="772214"/>
                </a:lnTo>
                <a:lnTo>
                  <a:pt x="2066096" y="793041"/>
                </a:lnTo>
                <a:lnTo>
                  <a:pt x="2043666" y="806659"/>
                </a:lnTo>
                <a:lnTo>
                  <a:pt x="2043666" y="804256"/>
                </a:lnTo>
                <a:lnTo>
                  <a:pt x="2041263" y="804256"/>
                </a:lnTo>
                <a:lnTo>
                  <a:pt x="2041263" y="808261"/>
                </a:lnTo>
                <a:lnTo>
                  <a:pt x="2047672" y="833093"/>
                </a:lnTo>
                <a:lnTo>
                  <a:pt x="2049274" y="836298"/>
                </a:lnTo>
                <a:lnTo>
                  <a:pt x="2020436" y="842706"/>
                </a:lnTo>
                <a:lnTo>
                  <a:pt x="2020436" y="846711"/>
                </a:lnTo>
                <a:lnTo>
                  <a:pt x="2018033" y="848313"/>
                </a:lnTo>
                <a:lnTo>
                  <a:pt x="2018033" y="850716"/>
                </a:lnTo>
                <a:lnTo>
                  <a:pt x="2015630" y="852319"/>
                </a:lnTo>
                <a:lnTo>
                  <a:pt x="2015630" y="858727"/>
                </a:lnTo>
                <a:lnTo>
                  <a:pt x="2011624" y="860329"/>
                </a:lnTo>
                <a:lnTo>
                  <a:pt x="2011624" y="885162"/>
                </a:lnTo>
                <a:lnTo>
                  <a:pt x="2025242" y="915602"/>
                </a:lnTo>
                <a:lnTo>
                  <a:pt x="2033253" y="922010"/>
                </a:lnTo>
                <a:lnTo>
                  <a:pt x="2048473" y="930822"/>
                </a:lnTo>
                <a:lnTo>
                  <a:pt x="2048473" y="958858"/>
                </a:lnTo>
                <a:lnTo>
                  <a:pt x="2054080" y="966068"/>
                </a:lnTo>
                <a:lnTo>
                  <a:pt x="2054080" y="1009325"/>
                </a:lnTo>
                <a:lnTo>
                  <a:pt x="2068499" y="1014131"/>
                </a:lnTo>
                <a:lnTo>
                  <a:pt x="2042064" y="1604506"/>
                </a:lnTo>
                <a:lnTo>
                  <a:pt x="2029248" y="1604506"/>
                </a:lnTo>
                <a:lnTo>
                  <a:pt x="2029248" y="1650967"/>
                </a:lnTo>
                <a:lnTo>
                  <a:pt x="2011624" y="1650967"/>
                </a:lnTo>
                <a:lnTo>
                  <a:pt x="2011624" y="1659778"/>
                </a:lnTo>
                <a:lnTo>
                  <a:pt x="1959556" y="1659778"/>
                </a:lnTo>
                <a:lnTo>
                  <a:pt x="1955551" y="1655773"/>
                </a:lnTo>
                <a:lnTo>
                  <a:pt x="1955551" y="1642956"/>
                </a:lnTo>
                <a:lnTo>
                  <a:pt x="1951545" y="1642956"/>
                </a:lnTo>
                <a:lnTo>
                  <a:pt x="1951545" y="1630139"/>
                </a:lnTo>
                <a:lnTo>
                  <a:pt x="1998006" y="1620527"/>
                </a:lnTo>
                <a:lnTo>
                  <a:pt x="1998006" y="1602103"/>
                </a:lnTo>
                <a:cubicBezTo>
                  <a:pt x="1935524" y="1594893"/>
                  <a:pt x="1915498" y="1580474"/>
                  <a:pt x="1915498" y="1580474"/>
                </a:cubicBezTo>
                <a:lnTo>
                  <a:pt x="1915498" y="1575668"/>
                </a:lnTo>
                <a:lnTo>
                  <a:pt x="1908289" y="1575668"/>
                </a:lnTo>
                <a:lnTo>
                  <a:pt x="1908289" y="1555642"/>
                </a:lnTo>
                <a:lnTo>
                  <a:pt x="1934723" y="1555642"/>
                </a:lnTo>
                <a:lnTo>
                  <a:pt x="1938729" y="1548432"/>
                </a:lnTo>
                <a:lnTo>
                  <a:pt x="1951545" y="1548432"/>
                </a:lnTo>
                <a:lnTo>
                  <a:pt x="1951545" y="1544427"/>
                </a:lnTo>
                <a:lnTo>
                  <a:pt x="1949142" y="1544427"/>
                </a:lnTo>
                <a:lnTo>
                  <a:pt x="1949142" y="1530008"/>
                </a:lnTo>
                <a:lnTo>
                  <a:pt x="1913095" y="1530008"/>
                </a:lnTo>
                <a:lnTo>
                  <a:pt x="1913095" y="1521196"/>
                </a:lnTo>
                <a:lnTo>
                  <a:pt x="1909891" y="1516390"/>
                </a:lnTo>
                <a:lnTo>
                  <a:pt x="1899477" y="1516390"/>
                </a:lnTo>
                <a:lnTo>
                  <a:pt x="1899477" y="1523600"/>
                </a:lnTo>
                <a:cubicBezTo>
                  <a:pt x="1899477" y="1523600"/>
                  <a:pt x="1861828" y="1516390"/>
                  <a:pt x="1824979" y="1496364"/>
                </a:cubicBezTo>
                <a:cubicBezTo>
                  <a:pt x="1788131" y="1477139"/>
                  <a:pt x="1763298" y="1440290"/>
                  <a:pt x="1763298" y="1440290"/>
                </a:cubicBezTo>
                <a:lnTo>
                  <a:pt x="1763298" y="1431479"/>
                </a:lnTo>
                <a:lnTo>
                  <a:pt x="1768105" y="1431479"/>
                </a:lnTo>
                <a:lnTo>
                  <a:pt x="1768105" y="1426672"/>
                </a:lnTo>
                <a:lnTo>
                  <a:pt x="1763298" y="1426672"/>
                </a:lnTo>
                <a:lnTo>
                  <a:pt x="1763298" y="1419463"/>
                </a:lnTo>
                <a:lnTo>
                  <a:pt x="1760895" y="1417861"/>
                </a:lnTo>
                <a:lnTo>
                  <a:pt x="1755288" y="1417861"/>
                </a:lnTo>
                <a:lnTo>
                  <a:pt x="1755288" y="1405845"/>
                </a:lnTo>
                <a:lnTo>
                  <a:pt x="1749681" y="1405845"/>
                </a:lnTo>
                <a:lnTo>
                  <a:pt x="1749681" y="1417060"/>
                </a:lnTo>
                <a:lnTo>
                  <a:pt x="1742471" y="1417060"/>
                </a:lnTo>
                <a:lnTo>
                  <a:pt x="1742471" y="1405845"/>
                </a:lnTo>
                <a:lnTo>
                  <a:pt x="1737665" y="1405845"/>
                </a:lnTo>
                <a:lnTo>
                  <a:pt x="1737665" y="1428275"/>
                </a:lnTo>
                <a:lnTo>
                  <a:pt x="1732057" y="1428275"/>
                </a:lnTo>
                <a:lnTo>
                  <a:pt x="1732057" y="1433081"/>
                </a:lnTo>
                <a:lnTo>
                  <a:pt x="1581460" y="1433081"/>
                </a:lnTo>
                <a:lnTo>
                  <a:pt x="1427658" y="1433081"/>
                </a:lnTo>
                <a:lnTo>
                  <a:pt x="1427658" y="1428275"/>
                </a:lnTo>
                <a:lnTo>
                  <a:pt x="1422051" y="1428275"/>
                </a:lnTo>
                <a:lnTo>
                  <a:pt x="1422051" y="1405845"/>
                </a:lnTo>
                <a:lnTo>
                  <a:pt x="1417244" y="1405845"/>
                </a:lnTo>
                <a:lnTo>
                  <a:pt x="1417244" y="1417060"/>
                </a:lnTo>
                <a:lnTo>
                  <a:pt x="1410035" y="1417060"/>
                </a:lnTo>
                <a:lnTo>
                  <a:pt x="1410035" y="1405845"/>
                </a:lnTo>
                <a:lnTo>
                  <a:pt x="1404427" y="1405845"/>
                </a:lnTo>
                <a:lnTo>
                  <a:pt x="1404427" y="1417861"/>
                </a:lnTo>
                <a:lnTo>
                  <a:pt x="1398820" y="1417861"/>
                </a:lnTo>
                <a:lnTo>
                  <a:pt x="1396417" y="1419463"/>
                </a:lnTo>
                <a:lnTo>
                  <a:pt x="1396417" y="1426672"/>
                </a:lnTo>
                <a:lnTo>
                  <a:pt x="1391611" y="1426672"/>
                </a:lnTo>
                <a:lnTo>
                  <a:pt x="1391611" y="1431479"/>
                </a:lnTo>
                <a:lnTo>
                  <a:pt x="1396417" y="1431479"/>
                </a:lnTo>
                <a:lnTo>
                  <a:pt x="1396417" y="1440290"/>
                </a:lnTo>
                <a:cubicBezTo>
                  <a:pt x="1396417" y="1440290"/>
                  <a:pt x="1371584" y="1476338"/>
                  <a:pt x="1334736" y="1496364"/>
                </a:cubicBezTo>
                <a:cubicBezTo>
                  <a:pt x="1297087" y="1516390"/>
                  <a:pt x="1260238" y="1523600"/>
                  <a:pt x="1260238" y="1523600"/>
                </a:cubicBezTo>
                <a:lnTo>
                  <a:pt x="1260238" y="1516390"/>
                </a:lnTo>
                <a:lnTo>
                  <a:pt x="1249825" y="1516390"/>
                </a:lnTo>
                <a:lnTo>
                  <a:pt x="1246620" y="1521196"/>
                </a:lnTo>
                <a:lnTo>
                  <a:pt x="1246620" y="1530008"/>
                </a:lnTo>
                <a:lnTo>
                  <a:pt x="1210573" y="1530008"/>
                </a:lnTo>
                <a:lnTo>
                  <a:pt x="1210573" y="1544427"/>
                </a:lnTo>
                <a:lnTo>
                  <a:pt x="1207369" y="1544427"/>
                </a:lnTo>
                <a:lnTo>
                  <a:pt x="1207369" y="1548432"/>
                </a:lnTo>
                <a:lnTo>
                  <a:pt x="1220186" y="1548432"/>
                </a:lnTo>
                <a:lnTo>
                  <a:pt x="1224191" y="1555642"/>
                </a:lnTo>
                <a:lnTo>
                  <a:pt x="1250626" y="1555642"/>
                </a:lnTo>
                <a:lnTo>
                  <a:pt x="1250626" y="1575668"/>
                </a:lnTo>
                <a:lnTo>
                  <a:pt x="1243416" y="1575668"/>
                </a:lnTo>
                <a:lnTo>
                  <a:pt x="1243416" y="1580474"/>
                </a:lnTo>
                <a:cubicBezTo>
                  <a:pt x="1243416" y="1580474"/>
                  <a:pt x="1223390" y="1594893"/>
                  <a:pt x="1160908" y="1602103"/>
                </a:cubicBezTo>
                <a:lnTo>
                  <a:pt x="1160908" y="1619726"/>
                </a:lnTo>
                <a:lnTo>
                  <a:pt x="1207369" y="1629338"/>
                </a:lnTo>
                <a:lnTo>
                  <a:pt x="1207369" y="1642155"/>
                </a:lnTo>
                <a:lnTo>
                  <a:pt x="1203364" y="1642155"/>
                </a:lnTo>
                <a:lnTo>
                  <a:pt x="1203364" y="1654972"/>
                </a:lnTo>
                <a:lnTo>
                  <a:pt x="1199358" y="1658977"/>
                </a:lnTo>
                <a:lnTo>
                  <a:pt x="945425" y="1658977"/>
                </a:lnTo>
                <a:lnTo>
                  <a:pt x="945425" y="1654972"/>
                </a:lnTo>
                <a:lnTo>
                  <a:pt x="939818" y="1654972"/>
                </a:lnTo>
                <a:lnTo>
                  <a:pt x="939818" y="1662182"/>
                </a:lnTo>
                <a:lnTo>
                  <a:pt x="935011" y="1662182"/>
                </a:lnTo>
                <a:lnTo>
                  <a:pt x="935011" y="1670993"/>
                </a:lnTo>
                <a:lnTo>
                  <a:pt x="939017" y="1670993"/>
                </a:lnTo>
                <a:lnTo>
                  <a:pt x="939017" y="1683810"/>
                </a:lnTo>
                <a:lnTo>
                  <a:pt x="930205" y="1683810"/>
                </a:lnTo>
                <a:lnTo>
                  <a:pt x="930205" y="1689417"/>
                </a:lnTo>
                <a:lnTo>
                  <a:pt x="930205" y="1725465"/>
                </a:lnTo>
                <a:lnTo>
                  <a:pt x="881341" y="1725465"/>
                </a:lnTo>
                <a:lnTo>
                  <a:pt x="881341" y="1747894"/>
                </a:lnTo>
                <a:lnTo>
                  <a:pt x="798833" y="1747894"/>
                </a:lnTo>
                <a:lnTo>
                  <a:pt x="798833" y="1758308"/>
                </a:lnTo>
                <a:lnTo>
                  <a:pt x="785215" y="1758308"/>
                </a:lnTo>
                <a:lnTo>
                  <a:pt x="785215" y="1766318"/>
                </a:lnTo>
                <a:lnTo>
                  <a:pt x="790822" y="1766318"/>
                </a:lnTo>
                <a:lnTo>
                  <a:pt x="790822" y="1777533"/>
                </a:lnTo>
                <a:lnTo>
                  <a:pt x="699502" y="1777533"/>
                </a:lnTo>
                <a:lnTo>
                  <a:pt x="699502" y="1793554"/>
                </a:lnTo>
                <a:lnTo>
                  <a:pt x="691492" y="1793554"/>
                </a:lnTo>
                <a:lnTo>
                  <a:pt x="691492" y="1788748"/>
                </a:lnTo>
                <a:lnTo>
                  <a:pt x="678675" y="1788748"/>
                </a:lnTo>
                <a:lnTo>
                  <a:pt x="678675" y="1839214"/>
                </a:lnTo>
                <a:cubicBezTo>
                  <a:pt x="452450" y="2004461"/>
                  <a:pt x="607179" y="2169708"/>
                  <a:pt x="0" y="2334955"/>
                </a:cubicBezTo>
                <a:lnTo>
                  <a:pt x="4917161" y="2630635"/>
                </a:lnTo>
                <a:cubicBezTo>
                  <a:pt x="7433335" y="2375711"/>
                  <a:pt x="16378120" y="3562597"/>
                  <a:pt x="13603257" y="2394968"/>
                </a:cubicBezTo>
                <a:lnTo>
                  <a:pt x="12870675" y="1839214"/>
                </a:lnTo>
                <a:lnTo>
                  <a:pt x="12870675" y="1807172"/>
                </a:lnTo>
                <a:lnTo>
                  <a:pt x="12843439" y="1807172"/>
                </a:lnTo>
                <a:lnTo>
                  <a:pt x="12843439" y="1807973"/>
                </a:lnTo>
                <a:close/>
                <a:moveTo>
                  <a:pt x="3091442" y="1433081"/>
                </a:moveTo>
                <a:lnTo>
                  <a:pt x="3091442" y="1420264"/>
                </a:lnTo>
                <a:lnTo>
                  <a:pt x="3093845" y="1420264"/>
                </a:lnTo>
                <a:lnTo>
                  <a:pt x="3093845" y="1433081"/>
                </a:lnTo>
                <a:lnTo>
                  <a:pt x="3091442" y="1433081"/>
                </a:lnTo>
                <a:close/>
                <a:moveTo>
                  <a:pt x="7477998" y="1419463"/>
                </a:moveTo>
                <a:lnTo>
                  <a:pt x="7477998" y="1430678"/>
                </a:lnTo>
                <a:lnTo>
                  <a:pt x="7464380" y="1443494"/>
                </a:lnTo>
                <a:lnTo>
                  <a:pt x="7421925" y="1443494"/>
                </a:lnTo>
                <a:lnTo>
                  <a:pt x="7421925" y="1408248"/>
                </a:lnTo>
                <a:lnTo>
                  <a:pt x="7381071" y="1408248"/>
                </a:lnTo>
                <a:lnTo>
                  <a:pt x="7381071" y="1417861"/>
                </a:lnTo>
                <a:lnTo>
                  <a:pt x="7395490" y="1417861"/>
                </a:lnTo>
                <a:lnTo>
                  <a:pt x="7395490" y="1438688"/>
                </a:lnTo>
                <a:lnTo>
                  <a:pt x="7281741" y="1438688"/>
                </a:lnTo>
                <a:lnTo>
                  <a:pt x="7281741" y="1231216"/>
                </a:lnTo>
                <a:lnTo>
                  <a:pt x="7265720" y="1231216"/>
                </a:lnTo>
                <a:lnTo>
                  <a:pt x="7265720" y="1195169"/>
                </a:lnTo>
                <a:lnTo>
                  <a:pt x="7240086" y="1195169"/>
                </a:lnTo>
                <a:lnTo>
                  <a:pt x="7240086" y="1179949"/>
                </a:lnTo>
                <a:lnTo>
                  <a:pt x="7229672" y="1179949"/>
                </a:lnTo>
                <a:lnTo>
                  <a:pt x="7229672" y="1188760"/>
                </a:lnTo>
                <a:lnTo>
                  <a:pt x="7221662" y="1188760"/>
                </a:lnTo>
                <a:lnTo>
                  <a:pt x="7272929" y="808261"/>
                </a:lnTo>
                <a:lnTo>
                  <a:pt x="7449961" y="808261"/>
                </a:lnTo>
                <a:lnTo>
                  <a:pt x="7510040" y="1419463"/>
                </a:lnTo>
                <a:lnTo>
                  <a:pt x="7477998" y="1419463"/>
                </a:lnTo>
                <a:close/>
                <a:moveTo>
                  <a:pt x="9877948" y="711334"/>
                </a:moveTo>
                <a:cubicBezTo>
                  <a:pt x="9877948" y="711334"/>
                  <a:pt x="9917199" y="535903"/>
                  <a:pt x="9970869" y="535903"/>
                </a:cubicBezTo>
                <a:cubicBezTo>
                  <a:pt x="10023739" y="535903"/>
                  <a:pt x="10043765" y="711334"/>
                  <a:pt x="10043765" y="711334"/>
                </a:cubicBezTo>
                <a:lnTo>
                  <a:pt x="9877948" y="7113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995D2BC-808D-3EA2-6D91-D92EA36ACF5C}"/>
              </a:ext>
            </a:extLst>
          </p:cNvPr>
          <p:cNvSpPr/>
          <p:nvPr/>
        </p:nvSpPr>
        <p:spPr>
          <a:xfrm>
            <a:off x="-72570" y="2686976"/>
            <a:ext cx="12337140" cy="4243592"/>
          </a:xfrm>
          <a:custGeom>
            <a:avLst/>
            <a:gdLst>
              <a:gd name="connsiteX0" fmla="*/ 6898066 w 12337140"/>
              <a:gd name="connsiteY0" fmla="*/ 1023 h 4243592"/>
              <a:gd name="connsiteX1" fmla="*/ 8040762 w 12337140"/>
              <a:gd name="connsiteY1" fmla="*/ 496655 h 4243592"/>
              <a:gd name="connsiteX2" fmla="*/ 12171370 w 12337140"/>
              <a:gd name="connsiteY2" fmla="*/ 600901 h 4243592"/>
              <a:gd name="connsiteX3" fmla="*/ 12337140 w 12337140"/>
              <a:gd name="connsiteY3" fmla="*/ 630924 h 4243592"/>
              <a:gd name="connsiteX4" fmla="*/ 12337140 w 12337140"/>
              <a:gd name="connsiteY4" fmla="*/ 4243592 h 4243592"/>
              <a:gd name="connsiteX5" fmla="*/ 0 w 12337140"/>
              <a:gd name="connsiteY5" fmla="*/ 4243592 h 4243592"/>
              <a:gd name="connsiteX6" fmla="*/ 0 w 12337140"/>
              <a:gd name="connsiteY6" fmla="*/ 251854 h 4243592"/>
              <a:gd name="connsiteX7" fmla="*/ 158239 w 12337140"/>
              <a:gd name="connsiteY7" fmla="*/ 335425 h 4243592"/>
              <a:gd name="connsiteX8" fmla="*/ 1313783 w 12337140"/>
              <a:gd name="connsiteY8" fmla="*/ 674455 h 4243592"/>
              <a:gd name="connsiteX9" fmla="*/ 3056859 w 12337140"/>
              <a:gd name="connsiteY9" fmla="*/ 166455 h 4243592"/>
              <a:gd name="connsiteX10" fmla="*/ 5083990 w 12337140"/>
              <a:gd name="connsiteY10" fmla="*/ 661755 h 4243592"/>
              <a:gd name="connsiteX11" fmla="*/ 6814154 w 12337140"/>
              <a:gd name="connsiteY11" fmla="*/ 1355 h 4243592"/>
              <a:gd name="connsiteX12" fmla="*/ 6898066 w 12337140"/>
              <a:gd name="connsiteY12" fmla="*/ 1023 h 424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243592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243592"/>
                </a:lnTo>
                <a:lnTo>
                  <a:pt x="0" y="4243592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5E2E0E-9EA1-59E8-AD58-81759D65CD17}"/>
              </a:ext>
            </a:extLst>
          </p:cNvPr>
          <p:cNvSpPr/>
          <p:nvPr/>
        </p:nvSpPr>
        <p:spPr>
          <a:xfrm>
            <a:off x="-72570" y="2874058"/>
            <a:ext cx="12337140" cy="4056510"/>
          </a:xfrm>
          <a:custGeom>
            <a:avLst/>
            <a:gdLst>
              <a:gd name="connsiteX0" fmla="*/ 6898066 w 12337140"/>
              <a:gd name="connsiteY0" fmla="*/ 1023 h 4056510"/>
              <a:gd name="connsiteX1" fmla="*/ 8040762 w 12337140"/>
              <a:gd name="connsiteY1" fmla="*/ 496655 h 4056510"/>
              <a:gd name="connsiteX2" fmla="*/ 12171370 w 12337140"/>
              <a:gd name="connsiteY2" fmla="*/ 600901 h 4056510"/>
              <a:gd name="connsiteX3" fmla="*/ 12337140 w 12337140"/>
              <a:gd name="connsiteY3" fmla="*/ 630924 h 4056510"/>
              <a:gd name="connsiteX4" fmla="*/ 12337140 w 12337140"/>
              <a:gd name="connsiteY4" fmla="*/ 4056510 h 4056510"/>
              <a:gd name="connsiteX5" fmla="*/ 0 w 12337140"/>
              <a:gd name="connsiteY5" fmla="*/ 4056510 h 4056510"/>
              <a:gd name="connsiteX6" fmla="*/ 0 w 12337140"/>
              <a:gd name="connsiteY6" fmla="*/ 251854 h 4056510"/>
              <a:gd name="connsiteX7" fmla="*/ 158239 w 12337140"/>
              <a:gd name="connsiteY7" fmla="*/ 335425 h 4056510"/>
              <a:gd name="connsiteX8" fmla="*/ 1313783 w 12337140"/>
              <a:gd name="connsiteY8" fmla="*/ 674455 h 4056510"/>
              <a:gd name="connsiteX9" fmla="*/ 3056859 w 12337140"/>
              <a:gd name="connsiteY9" fmla="*/ 166455 h 4056510"/>
              <a:gd name="connsiteX10" fmla="*/ 5083990 w 12337140"/>
              <a:gd name="connsiteY10" fmla="*/ 661755 h 4056510"/>
              <a:gd name="connsiteX11" fmla="*/ 6814154 w 12337140"/>
              <a:gd name="connsiteY11" fmla="*/ 1355 h 4056510"/>
              <a:gd name="connsiteX12" fmla="*/ 6898066 w 12337140"/>
              <a:gd name="connsiteY12" fmla="*/ 1023 h 405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056510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056510"/>
                </a:lnTo>
                <a:lnTo>
                  <a:pt x="0" y="4056510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DFE3C6-3D12-BE59-E444-E049ECBCB99A}"/>
              </a:ext>
            </a:extLst>
          </p:cNvPr>
          <p:cNvSpPr txBox="1"/>
          <p:nvPr/>
        </p:nvSpPr>
        <p:spPr>
          <a:xfrm>
            <a:off x="4993775" y="3693270"/>
            <a:ext cx="220445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财务与融资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2F6FE5-F464-4507-B088-B92471AC2BAD}"/>
              </a:ext>
            </a:extLst>
          </p:cNvPr>
          <p:cNvSpPr txBox="1"/>
          <p:nvPr/>
        </p:nvSpPr>
        <p:spPr>
          <a:xfrm>
            <a:off x="1944914" y="4311245"/>
            <a:ext cx="830217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分钟之内。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FD8CE56-5F3C-D952-CB7F-6199307D1BB7}"/>
              </a:ext>
            </a:extLst>
          </p:cNvPr>
          <p:cNvSpPr/>
          <p:nvPr/>
        </p:nvSpPr>
        <p:spPr>
          <a:xfrm rot="2388310">
            <a:off x="3021088" y="3403540"/>
            <a:ext cx="431840" cy="4318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43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657E260-3A34-3825-FE6C-FEA9832236BF}"/>
              </a:ext>
            </a:extLst>
          </p:cNvPr>
          <p:cNvSpPr/>
          <p:nvPr/>
        </p:nvSpPr>
        <p:spPr>
          <a:xfrm rot="15363009">
            <a:off x="8137540" y="1147508"/>
            <a:ext cx="636002" cy="63600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27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38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41">
            <a:extLst>
              <a:ext uri="{FF2B5EF4-FFF2-40B4-BE49-F238E27FC236}">
                <a16:creationId xmlns:a16="http://schemas.microsoft.com/office/drawing/2014/main" id="{E25D5FAE-5F67-51D9-E06B-68F52F253BA0}"/>
              </a:ext>
            </a:extLst>
          </p:cNvPr>
          <p:cNvSpPr/>
          <p:nvPr/>
        </p:nvSpPr>
        <p:spPr>
          <a:xfrm>
            <a:off x="4890841" y="1547341"/>
            <a:ext cx="2410317" cy="3763318"/>
          </a:xfrm>
          <a:prstGeom prst="roundRect">
            <a:avLst>
              <a:gd name="adj" fmla="val 5000"/>
            </a:avLst>
          </a:prstGeom>
          <a:noFill/>
          <a:ln w="12700" cap="flat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05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84104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财务与融资</a:t>
            </a:r>
          </a:p>
        </p:txBody>
      </p:sp>
      <p:pic>
        <p:nvPicPr>
          <p:cNvPr id="11" name="图片占位符 19">
            <a:extLst>
              <a:ext uri="{FF2B5EF4-FFF2-40B4-BE49-F238E27FC236}">
                <a16:creationId xmlns:a16="http://schemas.microsoft.com/office/drawing/2014/main" id="{E318178E-95A1-DB3E-891F-B7980D7C63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7364" y="2143806"/>
            <a:ext cx="1884588" cy="1884588"/>
          </a:xfrm>
          <a:custGeom>
            <a:avLst/>
            <a:gdLst>
              <a:gd name="connsiteX0" fmla="*/ 942294 w 1884588"/>
              <a:gd name="connsiteY0" fmla="*/ 0 h 1884588"/>
              <a:gd name="connsiteX1" fmla="*/ 1884588 w 1884588"/>
              <a:gd name="connsiteY1" fmla="*/ 942294 h 1884588"/>
              <a:gd name="connsiteX2" fmla="*/ 942294 w 1884588"/>
              <a:gd name="connsiteY2" fmla="*/ 1884588 h 1884588"/>
              <a:gd name="connsiteX3" fmla="*/ 0 w 1884588"/>
              <a:gd name="connsiteY3" fmla="*/ 942294 h 1884588"/>
              <a:gd name="connsiteX4" fmla="*/ 942294 w 1884588"/>
              <a:gd name="connsiteY4" fmla="*/ 0 h 188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588" h="1884588">
                <a:moveTo>
                  <a:pt x="942294" y="0"/>
                </a:moveTo>
                <a:cubicBezTo>
                  <a:pt x="1462709" y="0"/>
                  <a:pt x="1884588" y="421879"/>
                  <a:pt x="1884588" y="942294"/>
                </a:cubicBezTo>
                <a:cubicBezTo>
                  <a:pt x="1884588" y="1462709"/>
                  <a:pt x="1462709" y="1884588"/>
                  <a:pt x="942294" y="1884588"/>
                </a:cubicBezTo>
                <a:cubicBezTo>
                  <a:pt x="421879" y="1884588"/>
                  <a:pt x="0" y="1462709"/>
                  <a:pt x="0" y="942294"/>
                </a:cubicBezTo>
                <a:cubicBezTo>
                  <a:pt x="0" y="421879"/>
                  <a:pt x="421879" y="0"/>
                  <a:pt x="942294" y="0"/>
                </a:cubicBezTo>
                <a:close/>
              </a:path>
            </a:pathLst>
          </a:custGeom>
          <a:noFill/>
          <a:ln w="57150">
            <a:solidFill>
              <a:srgbClr val="F4D9D9"/>
            </a:solidFill>
          </a:ln>
        </p:spPr>
      </p:pic>
      <p:pic>
        <p:nvPicPr>
          <p:cNvPr id="12" name="图片占位符 21">
            <a:extLst>
              <a:ext uri="{FF2B5EF4-FFF2-40B4-BE49-F238E27FC236}">
                <a16:creationId xmlns:a16="http://schemas.microsoft.com/office/drawing/2014/main" id="{D1D9FF60-F2AA-AB4F-0EB0-310CAB8830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3706" y="1877106"/>
            <a:ext cx="1884588" cy="1884588"/>
          </a:xfrm>
          <a:custGeom>
            <a:avLst/>
            <a:gdLst>
              <a:gd name="connsiteX0" fmla="*/ 942294 w 1884588"/>
              <a:gd name="connsiteY0" fmla="*/ 0 h 1884588"/>
              <a:gd name="connsiteX1" fmla="*/ 1884588 w 1884588"/>
              <a:gd name="connsiteY1" fmla="*/ 942294 h 1884588"/>
              <a:gd name="connsiteX2" fmla="*/ 942294 w 1884588"/>
              <a:gd name="connsiteY2" fmla="*/ 1884588 h 1884588"/>
              <a:gd name="connsiteX3" fmla="*/ 0 w 1884588"/>
              <a:gd name="connsiteY3" fmla="*/ 942294 h 1884588"/>
              <a:gd name="connsiteX4" fmla="*/ 942294 w 1884588"/>
              <a:gd name="connsiteY4" fmla="*/ 0 h 188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588" h="1884588">
                <a:moveTo>
                  <a:pt x="942294" y="0"/>
                </a:moveTo>
                <a:cubicBezTo>
                  <a:pt x="1462709" y="0"/>
                  <a:pt x="1884588" y="421879"/>
                  <a:pt x="1884588" y="942294"/>
                </a:cubicBezTo>
                <a:cubicBezTo>
                  <a:pt x="1884588" y="1462709"/>
                  <a:pt x="1462709" y="1884588"/>
                  <a:pt x="942294" y="1884588"/>
                </a:cubicBezTo>
                <a:cubicBezTo>
                  <a:pt x="421879" y="1884588"/>
                  <a:pt x="0" y="1462709"/>
                  <a:pt x="0" y="942294"/>
                </a:cubicBezTo>
                <a:cubicBezTo>
                  <a:pt x="0" y="421879"/>
                  <a:pt x="421879" y="0"/>
                  <a:pt x="942294" y="0"/>
                </a:cubicBezTo>
                <a:close/>
              </a:path>
            </a:pathLst>
          </a:custGeom>
          <a:noFill/>
          <a:ln w="57150">
            <a:solidFill>
              <a:srgbClr val="F4D9D9"/>
            </a:solidFill>
          </a:ln>
        </p:spPr>
      </p:pic>
      <p:pic>
        <p:nvPicPr>
          <p:cNvPr id="13" name="图片占位符 23">
            <a:extLst>
              <a:ext uri="{FF2B5EF4-FFF2-40B4-BE49-F238E27FC236}">
                <a16:creationId xmlns:a16="http://schemas.microsoft.com/office/drawing/2014/main" id="{65534648-953E-AE70-51FB-29D7EA9549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0048" y="2143806"/>
            <a:ext cx="1884588" cy="1884588"/>
          </a:xfrm>
          <a:custGeom>
            <a:avLst/>
            <a:gdLst>
              <a:gd name="connsiteX0" fmla="*/ 942294 w 1884588"/>
              <a:gd name="connsiteY0" fmla="*/ 0 h 1884588"/>
              <a:gd name="connsiteX1" fmla="*/ 1884588 w 1884588"/>
              <a:gd name="connsiteY1" fmla="*/ 942294 h 1884588"/>
              <a:gd name="connsiteX2" fmla="*/ 942294 w 1884588"/>
              <a:gd name="connsiteY2" fmla="*/ 1884588 h 1884588"/>
              <a:gd name="connsiteX3" fmla="*/ 0 w 1884588"/>
              <a:gd name="connsiteY3" fmla="*/ 942294 h 1884588"/>
              <a:gd name="connsiteX4" fmla="*/ 942294 w 1884588"/>
              <a:gd name="connsiteY4" fmla="*/ 0 h 188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588" h="1884588">
                <a:moveTo>
                  <a:pt x="942294" y="0"/>
                </a:moveTo>
                <a:cubicBezTo>
                  <a:pt x="1462709" y="0"/>
                  <a:pt x="1884588" y="421879"/>
                  <a:pt x="1884588" y="942294"/>
                </a:cubicBezTo>
                <a:cubicBezTo>
                  <a:pt x="1884588" y="1462709"/>
                  <a:pt x="1462709" y="1884588"/>
                  <a:pt x="942294" y="1884588"/>
                </a:cubicBezTo>
                <a:cubicBezTo>
                  <a:pt x="421879" y="1884588"/>
                  <a:pt x="0" y="1462709"/>
                  <a:pt x="0" y="942294"/>
                </a:cubicBezTo>
                <a:cubicBezTo>
                  <a:pt x="0" y="421879"/>
                  <a:pt x="421879" y="0"/>
                  <a:pt x="942294" y="0"/>
                </a:cubicBezTo>
                <a:close/>
              </a:path>
            </a:pathLst>
          </a:custGeom>
          <a:noFill/>
          <a:ln w="57150">
            <a:solidFill>
              <a:srgbClr val="F4D9D9"/>
            </a:solidFill>
          </a:ln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16D862F6-78ED-EC6D-16F1-735CDA7A68B4}"/>
              </a:ext>
            </a:extLst>
          </p:cNvPr>
          <p:cNvGrpSpPr/>
          <p:nvPr/>
        </p:nvGrpSpPr>
        <p:grpSpPr>
          <a:xfrm>
            <a:off x="1772015" y="4193681"/>
            <a:ext cx="1844764" cy="960723"/>
            <a:chOff x="5255960" y="1349141"/>
            <a:chExt cx="1844764" cy="960723"/>
          </a:xfrm>
        </p:grpSpPr>
        <p:sp>
          <p:nvSpPr>
            <p:cNvPr id="15" name="文本框 7">
              <a:extLst>
                <a:ext uri="{FF2B5EF4-FFF2-40B4-BE49-F238E27FC236}">
                  <a16:creationId xmlns:a16="http://schemas.microsoft.com/office/drawing/2014/main" id="{7359F5E1-EA27-47B0-E74E-BC3519E25A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7470" y="1349141"/>
              <a:ext cx="166174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8FC425F-BE6F-2BCD-2C18-1722D83956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5960" y="1614289"/>
              <a:ext cx="1844764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26F165E-A0C0-AD4E-0780-47F47AE718D9}"/>
              </a:ext>
            </a:extLst>
          </p:cNvPr>
          <p:cNvGrpSpPr/>
          <p:nvPr/>
        </p:nvGrpSpPr>
        <p:grpSpPr>
          <a:xfrm>
            <a:off x="8666733" y="4193681"/>
            <a:ext cx="1844764" cy="960723"/>
            <a:chOff x="5255960" y="1349141"/>
            <a:chExt cx="1844764" cy="960723"/>
          </a:xfrm>
        </p:grpSpPr>
        <p:sp>
          <p:nvSpPr>
            <p:cNvPr id="18" name="文本框 7">
              <a:extLst>
                <a:ext uri="{FF2B5EF4-FFF2-40B4-BE49-F238E27FC236}">
                  <a16:creationId xmlns:a16="http://schemas.microsoft.com/office/drawing/2014/main" id="{2298E496-D4C2-C66D-FC74-114D376E10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7470" y="1349141"/>
              <a:ext cx="166174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93AFF00-687E-FD1C-A92D-A19424AE5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5960" y="1614289"/>
              <a:ext cx="1844764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D185214-E122-3E94-9F3A-F645BE51A118}"/>
              </a:ext>
            </a:extLst>
          </p:cNvPr>
          <p:cNvGrpSpPr/>
          <p:nvPr/>
        </p:nvGrpSpPr>
        <p:grpSpPr>
          <a:xfrm>
            <a:off x="5173618" y="4121342"/>
            <a:ext cx="1844764" cy="960723"/>
            <a:chOff x="5255960" y="1349141"/>
            <a:chExt cx="1844764" cy="960723"/>
          </a:xfrm>
        </p:grpSpPr>
        <p:sp>
          <p:nvSpPr>
            <p:cNvPr id="21" name="文本框 7">
              <a:extLst>
                <a:ext uri="{FF2B5EF4-FFF2-40B4-BE49-F238E27FC236}">
                  <a16:creationId xmlns:a16="http://schemas.microsoft.com/office/drawing/2014/main" id="{72EF3C92-0893-58E2-8644-B603094F22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7470" y="1349141"/>
              <a:ext cx="166174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609BE64-EEF1-D481-9D89-D38877695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5960" y="1614289"/>
              <a:ext cx="1844764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03482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05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84104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财务与融资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F76F3D8-5096-F0AA-CD09-CC33BAEFC733}"/>
              </a:ext>
            </a:extLst>
          </p:cNvPr>
          <p:cNvSpPr/>
          <p:nvPr/>
        </p:nvSpPr>
        <p:spPr>
          <a:xfrm>
            <a:off x="1201655" y="1640688"/>
            <a:ext cx="1444232" cy="1444230"/>
          </a:xfrm>
          <a:prstGeom prst="ellipse">
            <a:avLst/>
          </a:prstGeom>
          <a:solidFill>
            <a:srgbClr val="F4D9D9">
              <a:alpha val="1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饼形 10">
            <a:extLst>
              <a:ext uri="{FF2B5EF4-FFF2-40B4-BE49-F238E27FC236}">
                <a16:creationId xmlns:a16="http://schemas.microsoft.com/office/drawing/2014/main" id="{BDE708B4-6AD7-5FB0-B34D-A17F13D9A4C2}"/>
              </a:ext>
            </a:extLst>
          </p:cNvPr>
          <p:cNvSpPr/>
          <p:nvPr/>
        </p:nvSpPr>
        <p:spPr>
          <a:xfrm>
            <a:off x="1201655" y="1640688"/>
            <a:ext cx="1444232" cy="1444230"/>
          </a:xfrm>
          <a:prstGeom prst="pie">
            <a:avLst>
              <a:gd name="adj1" fmla="val 17836724"/>
              <a:gd name="adj2" fmla="val 1620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0386BD9-D6B9-6788-212A-11470B3311C8}"/>
              </a:ext>
            </a:extLst>
          </p:cNvPr>
          <p:cNvSpPr/>
          <p:nvPr/>
        </p:nvSpPr>
        <p:spPr>
          <a:xfrm>
            <a:off x="1476093" y="1915126"/>
            <a:ext cx="895357" cy="895355"/>
          </a:xfrm>
          <a:prstGeom prst="ellipse">
            <a:avLst/>
          </a:prstGeom>
          <a:solidFill>
            <a:srgbClr val="5C7D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D5D3E69-C374-5A16-48D4-2A9653B073BA}"/>
              </a:ext>
            </a:extLst>
          </p:cNvPr>
          <p:cNvSpPr/>
          <p:nvPr/>
        </p:nvSpPr>
        <p:spPr>
          <a:xfrm>
            <a:off x="6515390" y="1640688"/>
            <a:ext cx="1444232" cy="1444230"/>
          </a:xfrm>
          <a:prstGeom prst="ellipse">
            <a:avLst/>
          </a:prstGeom>
          <a:solidFill>
            <a:srgbClr val="F4D9D9">
              <a:alpha val="1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饼形 13">
            <a:extLst>
              <a:ext uri="{FF2B5EF4-FFF2-40B4-BE49-F238E27FC236}">
                <a16:creationId xmlns:a16="http://schemas.microsoft.com/office/drawing/2014/main" id="{1ED56CE9-2C07-7613-C0B0-6E8B1259DBA0}"/>
              </a:ext>
            </a:extLst>
          </p:cNvPr>
          <p:cNvSpPr/>
          <p:nvPr/>
        </p:nvSpPr>
        <p:spPr>
          <a:xfrm>
            <a:off x="6515390" y="1640688"/>
            <a:ext cx="1444232" cy="1444230"/>
          </a:xfrm>
          <a:prstGeom prst="pie">
            <a:avLst>
              <a:gd name="adj1" fmla="val 13708942"/>
              <a:gd name="adj2" fmla="val 1620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D8EEA46-9538-3D6D-CDE7-903F6C66C6C9}"/>
              </a:ext>
            </a:extLst>
          </p:cNvPr>
          <p:cNvSpPr/>
          <p:nvPr/>
        </p:nvSpPr>
        <p:spPr>
          <a:xfrm>
            <a:off x="6789828" y="1915126"/>
            <a:ext cx="895357" cy="895355"/>
          </a:xfrm>
          <a:prstGeom prst="ellipse">
            <a:avLst/>
          </a:prstGeom>
          <a:solidFill>
            <a:srgbClr val="5C7D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357CE13-0368-2768-2948-ED61F826C4E7}"/>
              </a:ext>
            </a:extLst>
          </p:cNvPr>
          <p:cNvSpPr/>
          <p:nvPr/>
        </p:nvSpPr>
        <p:spPr>
          <a:xfrm>
            <a:off x="1201655" y="3760181"/>
            <a:ext cx="1444232" cy="1444230"/>
          </a:xfrm>
          <a:prstGeom prst="ellipse">
            <a:avLst/>
          </a:prstGeom>
          <a:solidFill>
            <a:srgbClr val="F4D9D9">
              <a:alpha val="1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饼形 20">
            <a:extLst>
              <a:ext uri="{FF2B5EF4-FFF2-40B4-BE49-F238E27FC236}">
                <a16:creationId xmlns:a16="http://schemas.microsoft.com/office/drawing/2014/main" id="{96B2F9A2-B3F6-9B9B-091A-53291C09BF23}"/>
              </a:ext>
            </a:extLst>
          </p:cNvPr>
          <p:cNvSpPr/>
          <p:nvPr/>
        </p:nvSpPr>
        <p:spPr>
          <a:xfrm>
            <a:off x="1201655" y="3760181"/>
            <a:ext cx="1444232" cy="1444230"/>
          </a:xfrm>
          <a:prstGeom prst="pie">
            <a:avLst>
              <a:gd name="adj1" fmla="val 18888750"/>
              <a:gd name="adj2" fmla="val 1620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2515D47-2F8C-3D7C-AACC-9E4434C1523D}"/>
              </a:ext>
            </a:extLst>
          </p:cNvPr>
          <p:cNvSpPr/>
          <p:nvPr/>
        </p:nvSpPr>
        <p:spPr>
          <a:xfrm>
            <a:off x="1476093" y="4034619"/>
            <a:ext cx="895357" cy="895355"/>
          </a:xfrm>
          <a:prstGeom prst="ellipse">
            <a:avLst/>
          </a:prstGeom>
          <a:solidFill>
            <a:srgbClr val="5C7D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8EC854F-164D-3F05-DD20-3E6D10FF6764}"/>
              </a:ext>
            </a:extLst>
          </p:cNvPr>
          <p:cNvSpPr/>
          <p:nvPr/>
        </p:nvSpPr>
        <p:spPr>
          <a:xfrm>
            <a:off x="6515390" y="3760181"/>
            <a:ext cx="1444232" cy="1444230"/>
          </a:xfrm>
          <a:prstGeom prst="ellipse">
            <a:avLst/>
          </a:prstGeom>
          <a:solidFill>
            <a:srgbClr val="F4D9D9">
              <a:alpha val="1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饼形 27">
            <a:extLst>
              <a:ext uri="{FF2B5EF4-FFF2-40B4-BE49-F238E27FC236}">
                <a16:creationId xmlns:a16="http://schemas.microsoft.com/office/drawing/2014/main" id="{C43867C1-E57E-172D-28F1-97163A573AE7}"/>
              </a:ext>
            </a:extLst>
          </p:cNvPr>
          <p:cNvSpPr/>
          <p:nvPr/>
        </p:nvSpPr>
        <p:spPr>
          <a:xfrm>
            <a:off x="6515390" y="3760181"/>
            <a:ext cx="1444232" cy="1444230"/>
          </a:xfrm>
          <a:prstGeom prst="pie">
            <a:avLst>
              <a:gd name="adj1" fmla="val 3604438"/>
              <a:gd name="adj2" fmla="val 1620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4E3DBC7-79A1-E5A5-BDB1-F229BD543864}"/>
              </a:ext>
            </a:extLst>
          </p:cNvPr>
          <p:cNvSpPr/>
          <p:nvPr/>
        </p:nvSpPr>
        <p:spPr>
          <a:xfrm>
            <a:off x="6789828" y="4034619"/>
            <a:ext cx="895357" cy="895355"/>
          </a:xfrm>
          <a:prstGeom prst="ellipse">
            <a:avLst/>
          </a:prstGeom>
          <a:solidFill>
            <a:srgbClr val="5C7D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6D9B92B-BED8-02BD-F5EA-57870C648AC8}"/>
              </a:ext>
            </a:extLst>
          </p:cNvPr>
          <p:cNvSpPr/>
          <p:nvPr/>
        </p:nvSpPr>
        <p:spPr>
          <a:xfrm>
            <a:off x="1435239" y="2140138"/>
            <a:ext cx="1054431" cy="400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90%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F15B4F5-70EB-6E41-DE15-69AF5F29FB81}"/>
              </a:ext>
            </a:extLst>
          </p:cNvPr>
          <p:cNvSpPr/>
          <p:nvPr/>
        </p:nvSpPr>
        <p:spPr>
          <a:xfrm>
            <a:off x="6710290" y="2140138"/>
            <a:ext cx="1054431" cy="400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10%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57EF6C3-7CD8-3430-2212-A91A7A306898}"/>
              </a:ext>
            </a:extLst>
          </p:cNvPr>
          <p:cNvSpPr/>
          <p:nvPr/>
        </p:nvSpPr>
        <p:spPr>
          <a:xfrm>
            <a:off x="1396555" y="4281130"/>
            <a:ext cx="1054431" cy="400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C114D3C-9B31-F3E6-CC72-041465B29013}"/>
              </a:ext>
            </a:extLst>
          </p:cNvPr>
          <p:cNvSpPr/>
          <p:nvPr/>
        </p:nvSpPr>
        <p:spPr>
          <a:xfrm>
            <a:off x="6752482" y="4281130"/>
            <a:ext cx="1054431" cy="400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60%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04F3950-9196-200C-7664-5F12A038317E}"/>
              </a:ext>
            </a:extLst>
          </p:cNvPr>
          <p:cNvGrpSpPr/>
          <p:nvPr/>
        </p:nvGrpSpPr>
        <p:grpSpPr>
          <a:xfrm>
            <a:off x="2817478" y="1986316"/>
            <a:ext cx="2621721" cy="752974"/>
            <a:chOff x="4867481" y="1349141"/>
            <a:chExt cx="2621721" cy="752974"/>
          </a:xfrm>
        </p:grpSpPr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id="{C0E46EE5-AFE1-FA37-79ED-901EAC72D0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CB1958ED-5C43-93C9-0851-B1D6DD737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FD1D019-1661-6FDB-C57C-15AAAF65C0DB}"/>
              </a:ext>
            </a:extLst>
          </p:cNvPr>
          <p:cNvGrpSpPr/>
          <p:nvPr/>
        </p:nvGrpSpPr>
        <p:grpSpPr>
          <a:xfrm>
            <a:off x="2817478" y="4104672"/>
            <a:ext cx="2621721" cy="752974"/>
            <a:chOff x="4867481" y="1349141"/>
            <a:chExt cx="2621721" cy="752974"/>
          </a:xfrm>
        </p:grpSpPr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id="{45BEB7AC-0D61-EC7E-51E8-E81CE0241D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5BECA96-76E5-22CB-50F2-79F00C8F15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20C33AD-0894-7470-17EC-CCB6A243DFB2}"/>
              </a:ext>
            </a:extLst>
          </p:cNvPr>
          <p:cNvGrpSpPr/>
          <p:nvPr/>
        </p:nvGrpSpPr>
        <p:grpSpPr>
          <a:xfrm>
            <a:off x="8234060" y="1986316"/>
            <a:ext cx="2621721" cy="752974"/>
            <a:chOff x="4867481" y="1349141"/>
            <a:chExt cx="2621721" cy="752974"/>
          </a:xfrm>
        </p:grpSpPr>
        <p:sp>
          <p:nvSpPr>
            <p:cNvPr id="39" name="文本框 7">
              <a:extLst>
                <a:ext uri="{FF2B5EF4-FFF2-40B4-BE49-F238E27FC236}">
                  <a16:creationId xmlns:a16="http://schemas.microsoft.com/office/drawing/2014/main" id="{53201148-C4DC-06EC-5FD8-B42FA57A3D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A60B618-3A92-9941-F7C2-35F86B54E0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0F3FE25-F671-DBD0-42D7-A69AB4E3A64B}"/>
              </a:ext>
            </a:extLst>
          </p:cNvPr>
          <p:cNvGrpSpPr/>
          <p:nvPr/>
        </p:nvGrpSpPr>
        <p:grpSpPr>
          <a:xfrm>
            <a:off x="8234060" y="4104672"/>
            <a:ext cx="2621721" cy="752974"/>
            <a:chOff x="4867481" y="1349141"/>
            <a:chExt cx="2621721" cy="752974"/>
          </a:xfrm>
        </p:grpSpPr>
        <p:sp>
          <p:nvSpPr>
            <p:cNvPr id="42" name="文本框 7">
              <a:extLst>
                <a:ext uri="{FF2B5EF4-FFF2-40B4-BE49-F238E27FC236}">
                  <a16:creationId xmlns:a16="http://schemas.microsoft.com/office/drawing/2014/main" id="{DC468926-E133-22D5-418A-C1A9DBF63F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D1FE4976-C134-0909-6A32-129AB177D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3543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05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84104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财务与融资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42A6C2D-B02A-7C91-2891-7428A2690C42}"/>
              </a:ext>
            </a:extLst>
          </p:cNvPr>
          <p:cNvSpPr/>
          <p:nvPr/>
        </p:nvSpPr>
        <p:spPr>
          <a:xfrm>
            <a:off x="2077938" y="1701264"/>
            <a:ext cx="3455471" cy="345547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A263C69-4C4A-358E-FB3A-E5112DD84BCF}"/>
              </a:ext>
            </a:extLst>
          </p:cNvPr>
          <p:cNvSpPr/>
          <p:nvPr/>
        </p:nvSpPr>
        <p:spPr>
          <a:xfrm>
            <a:off x="6611838" y="1701263"/>
            <a:ext cx="3455471" cy="345547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911952C-16C3-5F7A-E1B1-DEADCDE01754}"/>
              </a:ext>
            </a:extLst>
          </p:cNvPr>
          <p:cNvGrpSpPr/>
          <p:nvPr/>
        </p:nvGrpSpPr>
        <p:grpSpPr>
          <a:xfrm>
            <a:off x="5146577" y="2502953"/>
            <a:ext cx="1852094" cy="1852092"/>
            <a:chOff x="5146577" y="2705101"/>
            <a:chExt cx="1852094" cy="1852092"/>
          </a:xfrm>
          <a:effectLst/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469FD50-C8F2-9141-3612-3539549920D4}"/>
                </a:ext>
              </a:extLst>
            </p:cNvPr>
            <p:cNvSpPr/>
            <p:nvPr/>
          </p:nvSpPr>
          <p:spPr>
            <a:xfrm>
              <a:off x="5146577" y="2705101"/>
              <a:ext cx="1852094" cy="18520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328F9A5-1D32-A4E9-5CE4-84CF53B6B728}"/>
                </a:ext>
              </a:extLst>
            </p:cNvPr>
            <p:cNvCxnSpPr/>
            <p:nvPr/>
          </p:nvCxnSpPr>
          <p:spPr>
            <a:xfrm flipH="1">
              <a:off x="5585379" y="3102653"/>
              <a:ext cx="974488" cy="105698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12">
              <a:extLst>
                <a:ext uri="{FF2B5EF4-FFF2-40B4-BE49-F238E27FC236}">
                  <a16:creationId xmlns:a16="http://schemas.microsoft.com/office/drawing/2014/main" id="{4AB43F31-8DF6-F246-6382-7C5F5EE99E78}"/>
                </a:ext>
              </a:extLst>
            </p:cNvPr>
            <p:cNvSpPr/>
            <p:nvPr/>
          </p:nvSpPr>
          <p:spPr>
            <a:xfrm rot="16200000">
              <a:off x="5585379" y="3139623"/>
              <a:ext cx="396240" cy="322299"/>
            </a:xfrm>
            <a:custGeom>
              <a:avLst/>
              <a:gdLst>
                <a:gd name="T0" fmla="*/ 130 w 256"/>
                <a:gd name="T1" fmla="*/ 8 h 208"/>
                <a:gd name="T2" fmla="*/ 130 w 256"/>
                <a:gd name="T3" fmla="*/ 37 h 208"/>
                <a:gd name="T4" fmla="*/ 177 w 256"/>
                <a:gd name="T5" fmla="*/ 84 h 208"/>
                <a:gd name="T6" fmla="*/ 21 w 256"/>
                <a:gd name="T7" fmla="*/ 84 h 208"/>
                <a:gd name="T8" fmla="*/ 0 w 256"/>
                <a:gd name="T9" fmla="*/ 105 h 208"/>
                <a:gd name="T10" fmla="*/ 21 w 256"/>
                <a:gd name="T11" fmla="*/ 126 h 208"/>
                <a:gd name="T12" fmla="*/ 177 w 256"/>
                <a:gd name="T13" fmla="*/ 126 h 208"/>
                <a:gd name="T14" fmla="*/ 130 w 256"/>
                <a:gd name="T15" fmla="*/ 173 h 208"/>
                <a:gd name="T16" fmla="*/ 130 w 256"/>
                <a:gd name="T17" fmla="*/ 202 h 208"/>
                <a:gd name="T18" fmla="*/ 144 w 256"/>
                <a:gd name="T19" fmla="*/ 208 h 208"/>
                <a:gd name="T20" fmla="*/ 159 w 256"/>
                <a:gd name="T21" fmla="*/ 202 h 208"/>
                <a:gd name="T22" fmla="*/ 256 w 256"/>
                <a:gd name="T23" fmla="*/ 105 h 208"/>
                <a:gd name="T24" fmla="*/ 159 w 256"/>
                <a:gd name="T25" fmla="*/ 8 h 208"/>
                <a:gd name="T26" fmla="*/ 130 w 256"/>
                <a:gd name="T27" fmla="*/ 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08">
                  <a:moveTo>
                    <a:pt x="130" y="8"/>
                  </a:moveTo>
                  <a:cubicBezTo>
                    <a:pt x="122" y="16"/>
                    <a:pt x="122" y="29"/>
                    <a:pt x="130" y="37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9" y="84"/>
                    <a:pt x="0" y="94"/>
                    <a:pt x="0" y="105"/>
                  </a:cubicBezTo>
                  <a:cubicBezTo>
                    <a:pt x="0" y="116"/>
                    <a:pt x="9" y="126"/>
                    <a:pt x="21" y="126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22" y="181"/>
                    <a:pt x="122" y="194"/>
                    <a:pt x="130" y="202"/>
                  </a:cubicBezTo>
                  <a:cubicBezTo>
                    <a:pt x="134" y="206"/>
                    <a:pt x="139" y="208"/>
                    <a:pt x="144" y="208"/>
                  </a:cubicBezTo>
                  <a:cubicBezTo>
                    <a:pt x="150" y="208"/>
                    <a:pt x="155" y="206"/>
                    <a:pt x="159" y="202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1" y="0"/>
                    <a:pt x="138" y="0"/>
                    <a:pt x="130" y="8"/>
                  </a:cubicBez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13">
              <a:extLst>
                <a:ext uri="{FF2B5EF4-FFF2-40B4-BE49-F238E27FC236}">
                  <a16:creationId xmlns:a16="http://schemas.microsoft.com/office/drawing/2014/main" id="{4464213A-1598-CCC5-D20F-4D456DF45D90}"/>
                </a:ext>
              </a:extLst>
            </p:cNvPr>
            <p:cNvSpPr/>
            <p:nvPr/>
          </p:nvSpPr>
          <p:spPr>
            <a:xfrm rot="5400000">
              <a:off x="6215597" y="3800369"/>
              <a:ext cx="396240" cy="322299"/>
            </a:xfrm>
            <a:custGeom>
              <a:avLst/>
              <a:gdLst>
                <a:gd name="T0" fmla="*/ 130 w 256"/>
                <a:gd name="T1" fmla="*/ 8 h 208"/>
                <a:gd name="T2" fmla="*/ 130 w 256"/>
                <a:gd name="T3" fmla="*/ 37 h 208"/>
                <a:gd name="T4" fmla="*/ 177 w 256"/>
                <a:gd name="T5" fmla="*/ 84 h 208"/>
                <a:gd name="T6" fmla="*/ 21 w 256"/>
                <a:gd name="T7" fmla="*/ 84 h 208"/>
                <a:gd name="T8" fmla="*/ 0 w 256"/>
                <a:gd name="T9" fmla="*/ 105 h 208"/>
                <a:gd name="T10" fmla="*/ 21 w 256"/>
                <a:gd name="T11" fmla="*/ 126 h 208"/>
                <a:gd name="T12" fmla="*/ 177 w 256"/>
                <a:gd name="T13" fmla="*/ 126 h 208"/>
                <a:gd name="T14" fmla="*/ 130 w 256"/>
                <a:gd name="T15" fmla="*/ 173 h 208"/>
                <a:gd name="T16" fmla="*/ 130 w 256"/>
                <a:gd name="T17" fmla="*/ 202 h 208"/>
                <a:gd name="T18" fmla="*/ 144 w 256"/>
                <a:gd name="T19" fmla="*/ 208 h 208"/>
                <a:gd name="T20" fmla="*/ 159 w 256"/>
                <a:gd name="T21" fmla="*/ 202 h 208"/>
                <a:gd name="T22" fmla="*/ 256 w 256"/>
                <a:gd name="T23" fmla="*/ 105 h 208"/>
                <a:gd name="T24" fmla="*/ 159 w 256"/>
                <a:gd name="T25" fmla="*/ 8 h 208"/>
                <a:gd name="T26" fmla="*/ 130 w 256"/>
                <a:gd name="T27" fmla="*/ 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08">
                  <a:moveTo>
                    <a:pt x="130" y="8"/>
                  </a:moveTo>
                  <a:cubicBezTo>
                    <a:pt x="122" y="16"/>
                    <a:pt x="122" y="29"/>
                    <a:pt x="130" y="37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9" y="84"/>
                    <a:pt x="0" y="94"/>
                    <a:pt x="0" y="105"/>
                  </a:cubicBezTo>
                  <a:cubicBezTo>
                    <a:pt x="0" y="116"/>
                    <a:pt x="9" y="126"/>
                    <a:pt x="21" y="126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22" y="181"/>
                    <a:pt x="122" y="194"/>
                    <a:pt x="130" y="202"/>
                  </a:cubicBezTo>
                  <a:cubicBezTo>
                    <a:pt x="134" y="206"/>
                    <a:pt x="139" y="208"/>
                    <a:pt x="144" y="208"/>
                  </a:cubicBezTo>
                  <a:cubicBezTo>
                    <a:pt x="150" y="208"/>
                    <a:pt x="155" y="206"/>
                    <a:pt x="159" y="202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1" y="0"/>
                    <a:pt x="138" y="0"/>
                    <a:pt x="130" y="8"/>
                  </a:cubicBez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4BAE3BD-5CA2-F1BF-34CA-47B0633EC727}"/>
              </a:ext>
            </a:extLst>
          </p:cNvPr>
          <p:cNvCxnSpPr/>
          <p:nvPr/>
        </p:nvCxnSpPr>
        <p:spPr>
          <a:xfrm>
            <a:off x="3056643" y="3645276"/>
            <a:ext cx="1498060" cy="0"/>
          </a:xfrm>
          <a:prstGeom prst="line">
            <a:avLst/>
          </a:prstGeom>
          <a:ln>
            <a:solidFill>
              <a:srgbClr val="5C7D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C41F7E7-DC0A-0611-DEA4-FF74EF1CC5F5}"/>
              </a:ext>
            </a:extLst>
          </p:cNvPr>
          <p:cNvCxnSpPr/>
          <p:nvPr/>
        </p:nvCxnSpPr>
        <p:spPr>
          <a:xfrm>
            <a:off x="7590543" y="3645276"/>
            <a:ext cx="1498060" cy="0"/>
          </a:xfrm>
          <a:prstGeom prst="line">
            <a:avLst/>
          </a:prstGeom>
          <a:ln>
            <a:solidFill>
              <a:srgbClr val="5C7D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28E32A6-101A-D972-BBC9-55E2DBB1AF5E}"/>
              </a:ext>
            </a:extLst>
          </p:cNvPr>
          <p:cNvGrpSpPr/>
          <p:nvPr/>
        </p:nvGrpSpPr>
        <p:grpSpPr>
          <a:xfrm>
            <a:off x="2883291" y="3314805"/>
            <a:ext cx="1844764" cy="1132992"/>
            <a:chOff x="5255960" y="1349141"/>
            <a:chExt cx="1844764" cy="1132992"/>
          </a:xfrm>
        </p:grpSpPr>
        <p:sp>
          <p:nvSpPr>
            <p:cNvPr id="23" name="文本框 7">
              <a:extLst>
                <a:ext uri="{FF2B5EF4-FFF2-40B4-BE49-F238E27FC236}">
                  <a16:creationId xmlns:a16="http://schemas.microsoft.com/office/drawing/2014/main" id="{CA71AECF-FDF2-BF5E-2EED-265ABE9C0B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7470" y="1349141"/>
              <a:ext cx="166174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rgbClr val="5C7DB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BC22201-7756-1291-91F7-CCCB1729B0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5960" y="1786558"/>
              <a:ext cx="1844764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C7DB1"/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C7DB1"/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B0D05BC-D73E-BA66-AD85-0C15365C1C4F}"/>
              </a:ext>
            </a:extLst>
          </p:cNvPr>
          <p:cNvGrpSpPr/>
          <p:nvPr/>
        </p:nvGrpSpPr>
        <p:grpSpPr>
          <a:xfrm>
            <a:off x="7417191" y="3314805"/>
            <a:ext cx="1844764" cy="1132992"/>
            <a:chOff x="5255960" y="1349141"/>
            <a:chExt cx="1844764" cy="1132992"/>
          </a:xfrm>
        </p:grpSpPr>
        <p:sp>
          <p:nvSpPr>
            <p:cNvPr id="26" name="文本框 7">
              <a:extLst>
                <a:ext uri="{FF2B5EF4-FFF2-40B4-BE49-F238E27FC236}">
                  <a16:creationId xmlns:a16="http://schemas.microsoft.com/office/drawing/2014/main" id="{9A2854A4-8A8C-DD94-AFD9-BA09768133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7470" y="1349141"/>
              <a:ext cx="166174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rgbClr val="5C7DB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F70C52C6-0242-5379-CA92-12806EF5FE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5960" y="1786558"/>
              <a:ext cx="1844764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5C7DB1"/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C7DB1"/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353AE6B-E198-CE7D-E5B7-CA169EE4A90F}"/>
              </a:ext>
            </a:extLst>
          </p:cNvPr>
          <p:cNvGrpSpPr/>
          <p:nvPr/>
        </p:nvGrpSpPr>
        <p:grpSpPr>
          <a:xfrm>
            <a:off x="8006197" y="2446935"/>
            <a:ext cx="657225" cy="670656"/>
            <a:chOff x="8006197" y="2446935"/>
            <a:chExt cx="657225" cy="670656"/>
          </a:xfrm>
          <a:solidFill>
            <a:srgbClr val="5C7DB1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8970CB8-881D-6CB0-32FC-169308C2ECCB}"/>
                </a:ext>
              </a:extLst>
            </p:cNvPr>
            <p:cNvSpPr/>
            <p:nvPr/>
          </p:nvSpPr>
          <p:spPr>
            <a:xfrm>
              <a:off x="8006197" y="2450841"/>
              <a:ext cx="657225" cy="666750"/>
            </a:xfrm>
            <a:custGeom>
              <a:avLst/>
              <a:gdLst>
                <a:gd name="connsiteX0" fmla="*/ 57150 w 657225"/>
                <a:gd name="connsiteY0" fmla="*/ 0 h 666750"/>
                <a:gd name="connsiteX1" fmla="*/ 0 w 657225"/>
                <a:gd name="connsiteY1" fmla="*/ 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609600 h 666750"/>
                <a:gd name="connsiteX5" fmla="*/ 57150 w 657225"/>
                <a:gd name="connsiteY5" fmla="*/ 609600 h 666750"/>
                <a:gd name="connsiteX6" fmla="*/ 57150 w 657225"/>
                <a:gd name="connsiteY6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57150" y="0"/>
                  </a:moveTo>
                  <a:lnTo>
                    <a:pt x="0" y="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609600"/>
                  </a:lnTo>
                  <a:lnTo>
                    <a:pt x="57150" y="609600"/>
                  </a:lnTo>
                  <a:lnTo>
                    <a:pt x="571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7554087-F4C7-E75A-A3EC-B41F1AE16BB0}"/>
                </a:ext>
              </a:extLst>
            </p:cNvPr>
            <p:cNvSpPr/>
            <p:nvPr/>
          </p:nvSpPr>
          <p:spPr>
            <a:xfrm>
              <a:off x="8120497" y="2450841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65F9AEC-D413-DF27-0143-A795867ACBBF}"/>
                </a:ext>
              </a:extLst>
            </p:cNvPr>
            <p:cNvSpPr/>
            <p:nvPr/>
          </p:nvSpPr>
          <p:spPr>
            <a:xfrm>
              <a:off x="8320522" y="2641341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F60D9FF-4DE3-9EB8-9311-BF056B97E23F}"/>
                </a:ext>
              </a:extLst>
            </p:cNvPr>
            <p:cNvSpPr/>
            <p:nvPr/>
          </p:nvSpPr>
          <p:spPr>
            <a:xfrm>
              <a:off x="8520547" y="2812791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6B6D955-B9C5-0D11-24B8-C8797C40953F}"/>
                </a:ext>
              </a:extLst>
            </p:cNvPr>
            <p:cNvSpPr/>
            <p:nvPr/>
          </p:nvSpPr>
          <p:spPr>
            <a:xfrm>
              <a:off x="8345191" y="2446935"/>
              <a:ext cx="308705" cy="308705"/>
            </a:xfrm>
            <a:custGeom>
              <a:avLst/>
              <a:gdLst>
                <a:gd name="connsiteX0" fmla="*/ 256699 w 308705"/>
                <a:gd name="connsiteY0" fmla="*/ 229838 h 308705"/>
                <a:gd name="connsiteX1" fmla="*/ 26860 w 308705"/>
                <a:gd name="connsiteY1" fmla="*/ 0 h 308705"/>
                <a:gd name="connsiteX2" fmla="*/ 0 w 308705"/>
                <a:gd name="connsiteY2" fmla="*/ 26860 h 308705"/>
                <a:gd name="connsiteX3" fmla="*/ 229838 w 308705"/>
                <a:gd name="connsiteY3" fmla="*/ 256699 h 308705"/>
                <a:gd name="connsiteX4" fmla="*/ 177832 w 308705"/>
                <a:gd name="connsiteY4" fmla="*/ 308705 h 308705"/>
                <a:gd name="connsiteX5" fmla="*/ 308705 w 308705"/>
                <a:gd name="connsiteY5" fmla="*/ 308705 h 308705"/>
                <a:gd name="connsiteX6" fmla="*/ 308705 w 308705"/>
                <a:gd name="connsiteY6" fmla="*/ 177832 h 308705"/>
                <a:gd name="connsiteX7" fmla="*/ 256699 w 308705"/>
                <a:gd name="connsiteY7" fmla="*/ 229838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256699" y="229838"/>
                  </a:moveTo>
                  <a:lnTo>
                    <a:pt x="26860" y="0"/>
                  </a:lnTo>
                  <a:lnTo>
                    <a:pt x="0" y="26860"/>
                  </a:lnTo>
                  <a:lnTo>
                    <a:pt x="229838" y="256699"/>
                  </a:lnTo>
                  <a:lnTo>
                    <a:pt x="177832" y="308705"/>
                  </a:lnTo>
                  <a:lnTo>
                    <a:pt x="308705" y="308705"/>
                  </a:lnTo>
                  <a:lnTo>
                    <a:pt x="308705" y="177832"/>
                  </a:lnTo>
                  <a:lnTo>
                    <a:pt x="256699" y="2298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D4AEB86-509A-4050-BFB9-08CB232C5804}"/>
              </a:ext>
            </a:extLst>
          </p:cNvPr>
          <p:cNvGrpSpPr/>
          <p:nvPr/>
        </p:nvGrpSpPr>
        <p:grpSpPr>
          <a:xfrm>
            <a:off x="3369113" y="2482097"/>
            <a:ext cx="657225" cy="666750"/>
            <a:chOff x="3369113" y="2482097"/>
            <a:chExt cx="657225" cy="666750"/>
          </a:xfrm>
          <a:solidFill>
            <a:srgbClr val="5C7DB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4E1CADD-BF6C-9FCD-B2BC-BF1FAEB95A2E}"/>
                </a:ext>
              </a:extLst>
            </p:cNvPr>
            <p:cNvSpPr/>
            <p:nvPr/>
          </p:nvSpPr>
          <p:spPr>
            <a:xfrm>
              <a:off x="3369113" y="2482097"/>
              <a:ext cx="657225" cy="666750"/>
            </a:xfrm>
            <a:custGeom>
              <a:avLst/>
              <a:gdLst>
                <a:gd name="connsiteX0" fmla="*/ 57150 w 657225"/>
                <a:gd name="connsiteY0" fmla="*/ 0 h 666750"/>
                <a:gd name="connsiteX1" fmla="*/ 0 w 657225"/>
                <a:gd name="connsiteY1" fmla="*/ 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609600 h 666750"/>
                <a:gd name="connsiteX5" fmla="*/ 57150 w 657225"/>
                <a:gd name="connsiteY5" fmla="*/ 609600 h 666750"/>
                <a:gd name="connsiteX6" fmla="*/ 57150 w 657225"/>
                <a:gd name="connsiteY6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57150" y="0"/>
                  </a:moveTo>
                  <a:lnTo>
                    <a:pt x="0" y="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609600"/>
                  </a:lnTo>
                  <a:lnTo>
                    <a:pt x="57150" y="609600"/>
                  </a:lnTo>
                  <a:lnTo>
                    <a:pt x="571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236CDEE-CD4A-1082-71DC-4EA0208EA8C6}"/>
                </a:ext>
              </a:extLst>
            </p:cNvPr>
            <p:cNvSpPr/>
            <p:nvPr/>
          </p:nvSpPr>
          <p:spPr>
            <a:xfrm rot="10800000">
              <a:off x="3883463" y="2482097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089D2A6-F134-BAB5-9F5A-85CDDE371013}"/>
                </a:ext>
              </a:extLst>
            </p:cNvPr>
            <p:cNvSpPr/>
            <p:nvPr/>
          </p:nvSpPr>
          <p:spPr>
            <a:xfrm rot="10800000">
              <a:off x="3683438" y="2672597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167C6BD-8DCC-D901-2077-42688C3D58C6}"/>
                </a:ext>
              </a:extLst>
            </p:cNvPr>
            <p:cNvSpPr/>
            <p:nvPr/>
          </p:nvSpPr>
          <p:spPr>
            <a:xfrm rot="10800000">
              <a:off x="3483413" y="2844047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79BFD92-C3A0-329D-FB30-B181E5AD5FE6}"/>
                </a:ext>
              </a:extLst>
            </p:cNvPr>
            <p:cNvSpPr/>
            <p:nvPr/>
          </p:nvSpPr>
          <p:spPr>
            <a:xfrm>
              <a:off x="3479507" y="2482097"/>
              <a:ext cx="308705" cy="308705"/>
            </a:xfrm>
            <a:custGeom>
              <a:avLst/>
              <a:gdLst>
                <a:gd name="connsiteX0" fmla="*/ 308705 w 308705"/>
                <a:gd name="connsiteY0" fmla="*/ 130874 h 308705"/>
                <a:gd name="connsiteX1" fmla="*/ 308705 w 308705"/>
                <a:gd name="connsiteY1" fmla="*/ 0 h 308705"/>
                <a:gd name="connsiteX2" fmla="*/ 177832 w 308705"/>
                <a:gd name="connsiteY2" fmla="*/ 0 h 308705"/>
                <a:gd name="connsiteX3" fmla="*/ 229838 w 308705"/>
                <a:gd name="connsiteY3" fmla="*/ 52006 h 308705"/>
                <a:gd name="connsiteX4" fmla="*/ 0 w 308705"/>
                <a:gd name="connsiteY4" fmla="*/ 281845 h 308705"/>
                <a:gd name="connsiteX5" fmla="*/ 26860 w 308705"/>
                <a:gd name="connsiteY5" fmla="*/ 308705 h 308705"/>
                <a:gd name="connsiteX6" fmla="*/ 256699 w 308705"/>
                <a:gd name="connsiteY6" fmla="*/ 78962 h 308705"/>
                <a:gd name="connsiteX7" fmla="*/ 308705 w 308705"/>
                <a:gd name="connsiteY7" fmla="*/ 130874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308705" y="130874"/>
                  </a:moveTo>
                  <a:lnTo>
                    <a:pt x="308705" y="0"/>
                  </a:lnTo>
                  <a:lnTo>
                    <a:pt x="177832" y="0"/>
                  </a:lnTo>
                  <a:lnTo>
                    <a:pt x="229838" y="52006"/>
                  </a:lnTo>
                  <a:lnTo>
                    <a:pt x="0" y="281845"/>
                  </a:lnTo>
                  <a:lnTo>
                    <a:pt x="26860" y="308705"/>
                  </a:lnTo>
                  <a:lnTo>
                    <a:pt x="256699" y="78962"/>
                  </a:lnTo>
                  <a:lnTo>
                    <a:pt x="308705" y="1308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30255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05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84104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财务与融资</a:t>
            </a:r>
          </a:p>
        </p:txBody>
      </p:sp>
      <p:pic>
        <p:nvPicPr>
          <p:cNvPr id="2" name="图片占位符 35">
            <a:extLst>
              <a:ext uri="{FF2B5EF4-FFF2-40B4-BE49-F238E27FC236}">
                <a16:creationId xmlns:a16="http://schemas.microsoft.com/office/drawing/2014/main" id="{8135A675-21D6-180A-2B77-AC6B6662DD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8263" y="1644168"/>
            <a:ext cx="2294499" cy="1622543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</p:spPr>
      </p:pic>
      <p:pic>
        <p:nvPicPr>
          <p:cNvPr id="5" name="图片占位符 37">
            <a:extLst>
              <a:ext uri="{FF2B5EF4-FFF2-40B4-BE49-F238E27FC236}">
                <a16:creationId xmlns:a16="http://schemas.microsoft.com/office/drawing/2014/main" id="{3269E57F-6F93-7AC3-F084-86DF3C584A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4839" y="1644168"/>
            <a:ext cx="2294499" cy="1622543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</p:spPr>
      </p:pic>
      <p:pic>
        <p:nvPicPr>
          <p:cNvPr id="6" name="图片占位符 36">
            <a:extLst>
              <a:ext uri="{FF2B5EF4-FFF2-40B4-BE49-F238E27FC236}">
                <a16:creationId xmlns:a16="http://schemas.microsoft.com/office/drawing/2014/main" id="{D77D3C75-1A23-516C-B10E-81878D090A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4839" y="3505082"/>
            <a:ext cx="2294499" cy="1622543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</p:spPr>
      </p:pic>
      <p:pic>
        <p:nvPicPr>
          <p:cNvPr id="7" name="图片占位符 38">
            <a:extLst>
              <a:ext uri="{FF2B5EF4-FFF2-40B4-BE49-F238E27FC236}">
                <a16:creationId xmlns:a16="http://schemas.microsoft.com/office/drawing/2014/main" id="{31F58B65-0982-9F01-AA73-25EF553DB16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8263" y="3505082"/>
            <a:ext cx="2294499" cy="1622543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8D19665F-8C6B-581C-2E9A-D73693F26589}"/>
              </a:ext>
            </a:extLst>
          </p:cNvPr>
          <p:cNvGrpSpPr/>
          <p:nvPr/>
        </p:nvGrpSpPr>
        <p:grpSpPr>
          <a:xfrm>
            <a:off x="1288877" y="1820516"/>
            <a:ext cx="584200" cy="584200"/>
            <a:chOff x="1028700" y="1853169"/>
            <a:chExt cx="787400" cy="7874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A9AB2C6-7794-9304-B5B5-439BE3F322E3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2" name="椭圆 9">
              <a:extLst>
                <a:ext uri="{FF2B5EF4-FFF2-40B4-BE49-F238E27FC236}">
                  <a16:creationId xmlns:a16="http://schemas.microsoft.com/office/drawing/2014/main" id="{C6F76D87-FB6B-7CDC-EB31-E3469E8928C5}"/>
                </a:ext>
              </a:extLst>
            </p:cNvPr>
            <p:cNvSpPr/>
            <p:nvPr/>
          </p:nvSpPr>
          <p:spPr>
            <a:xfrm>
              <a:off x="1237694" y="2063723"/>
              <a:ext cx="369412" cy="366291"/>
            </a:xfrm>
            <a:custGeom>
              <a:avLst/>
              <a:gdLst>
                <a:gd name="connsiteX0" fmla="*/ 192254 w 338138"/>
                <a:gd name="connsiteY0" fmla="*/ 135421 h 335282"/>
                <a:gd name="connsiteX1" fmla="*/ 152810 w 338138"/>
                <a:gd name="connsiteY1" fmla="*/ 151158 h 335282"/>
                <a:gd name="connsiteX2" fmla="*/ 152810 w 338138"/>
                <a:gd name="connsiteY2" fmla="*/ 229842 h 335282"/>
                <a:gd name="connsiteX3" fmla="*/ 232697 w 338138"/>
                <a:gd name="connsiteY3" fmla="*/ 229842 h 335282"/>
                <a:gd name="connsiteX4" fmla="*/ 232697 w 338138"/>
                <a:gd name="connsiteY4" fmla="*/ 151158 h 335282"/>
                <a:gd name="connsiteX5" fmla="*/ 192254 w 338138"/>
                <a:gd name="connsiteY5" fmla="*/ 135421 h 335282"/>
                <a:gd name="connsiteX6" fmla="*/ 238125 w 338138"/>
                <a:gd name="connsiteY6" fmla="*/ 69850 h 335282"/>
                <a:gd name="connsiteX7" fmla="*/ 225425 w 338138"/>
                <a:gd name="connsiteY7" fmla="*/ 80963 h 335282"/>
                <a:gd name="connsiteX8" fmla="*/ 238125 w 338138"/>
                <a:gd name="connsiteY8" fmla="*/ 92076 h 335282"/>
                <a:gd name="connsiteX9" fmla="*/ 250825 w 338138"/>
                <a:gd name="connsiteY9" fmla="*/ 80963 h 335282"/>
                <a:gd name="connsiteX10" fmla="*/ 238125 w 338138"/>
                <a:gd name="connsiteY10" fmla="*/ 69850 h 335282"/>
                <a:gd name="connsiteX11" fmla="*/ 214313 w 338138"/>
                <a:gd name="connsiteY11" fmla="*/ 57150 h 335282"/>
                <a:gd name="connsiteX12" fmla="*/ 263526 w 338138"/>
                <a:gd name="connsiteY12" fmla="*/ 57150 h 335282"/>
                <a:gd name="connsiteX13" fmla="*/ 263526 w 338138"/>
                <a:gd name="connsiteY13" fmla="*/ 106363 h 335282"/>
                <a:gd name="connsiteX14" fmla="*/ 214313 w 338138"/>
                <a:gd name="connsiteY14" fmla="*/ 106363 h 335282"/>
                <a:gd name="connsiteX15" fmla="*/ 49213 w 338138"/>
                <a:gd name="connsiteY15" fmla="*/ 57150 h 335282"/>
                <a:gd name="connsiteX16" fmla="*/ 195263 w 338138"/>
                <a:gd name="connsiteY16" fmla="*/ 57150 h 335282"/>
                <a:gd name="connsiteX17" fmla="*/ 195263 w 338138"/>
                <a:gd name="connsiteY17" fmla="*/ 106363 h 335282"/>
                <a:gd name="connsiteX18" fmla="*/ 49213 w 338138"/>
                <a:gd name="connsiteY18" fmla="*/ 106363 h 335282"/>
                <a:gd name="connsiteX19" fmla="*/ 22225 w 338138"/>
                <a:gd name="connsiteY19" fmla="*/ 28575 h 335282"/>
                <a:gd name="connsiteX20" fmla="*/ 22225 w 338138"/>
                <a:gd name="connsiteY20" fmla="*/ 269875 h 335282"/>
                <a:gd name="connsiteX21" fmla="*/ 241853 w 338138"/>
                <a:gd name="connsiteY21" fmla="*/ 269875 h 335282"/>
                <a:gd name="connsiteX22" fmla="*/ 247114 w 338138"/>
                <a:gd name="connsiteY22" fmla="*/ 259384 h 335282"/>
                <a:gd name="connsiteX23" fmla="*/ 233962 w 338138"/>
                <a:gd name="connsiteY23" fmla="*/ 248892 h 335282"/>
                <a:gd name="connsiteX24" fmla="*/ 155054 w 338138"/>
                <a:gd name="connsiteY24" fmla="*/ 251515 h 335282"/>
                <a:gd name="connsiteX25" fmla="*/ 49843 w 338138"/>
                <a:gd name="connsiteY25" fmla="*/ 251515 h 335282"/>
                <a:gd name="connsiteX26" fmla="*/ 49843 w 338138"/>
                <a:gd name="connsiteY26" fmla="*/ 231844 h 335282"/>
                <a:gd name="connsiteX27" fmla="*/ 135327 w 338138"/>
                <a:gd name="connsiteY27" fmla="*/ 231844 h 335282"/>
                <a:gd name="connsiteX28" fmla="*/ 122175 w 338138"/>
                <a:gd name="connsiteY28" fmla="*/ 201682 h 335282"/>
                <a:gd name="connsiteX29" fmla="*/ 49843 w 338138"/>
                <a:gd name="connsiteY29" fmla="*/ 201682 h 335282"/>
                <a:gd name="connsiteX30" fmla="*/ 49843 w 338138"/>
                <a:gd name="connsiteY30" fmla="*/ 183322 h 335282"/>
                <a:gd name="connsiteX31" fmla="*/ 120860 w 338138"/>
                <a:gd name="connsiteY31" fmla="*/ 183322 h 335282"/>
                <a:gd name="connsiteX32" fmla="*/ 131381 w 338138"/>
                <a:gd name="connsiteY32" fmla="*/ 153159 h 335282"/>
                <a:gd name="connsiteX33" fmla="*/ 49843 w 338138"/>
                <a:gd name="connsiteY33" fmla="*/ 153159 h 335282"/>
                <a:gd name="connsiteX34" fmla="*/ 49843 w 338138"/>
                <a:gd name="connsiteY34" fmla="*/ 134800 h 335282"/>
                <a:gd name="connsiteX35" fmla="*/ 147163 w 338138"/>
                <a:gd name="connsiteY35" fmla="*/ 134800 h 335282"/>
                <a:gd name="connsiteX36" fmla="*/ 243168 w 338138"/>
                <a:gd name="connsiteY36" fmla="*/ 138734 h 335282"/>
                <a:gd name="connsiteX37" fmla="*/ 251059 w 338138"/>
                <a:gd name="connsiteY37" fmla="*/ 231844 h 335282"/>
                <a:gd name="connsiteX38" fmla="*/ 264210 w 338138"/>
                <a:gd name="connsiteY38" fmla="*/ 243647 h 335282"/>
                <a:gd name="connsiteX39" fmla="*/ 272101 w 338138"/>
                <a:gd name="connsiteY39" fmla="*/ 238401 h 335282"/>
                <a:gd name="connsiteX40" fmla="*/ 290513 w 338138"/>
                <a:gd name="connsiteY40" fmla="*/ 256761 h 335282"/>
                <a:gd name="connsiteX41" fmla="*/ 290513 w 338138"/>
                <a:gd name="connsiteY41" fmla="*/ 28575 h 335282"/>
                <a:gd name="connsiteX42" fmla="*/ 22225 w 338138"/>
                <a:gd name="connsiteY42" fmla="*/ 28575 h 335282"/>
                <a:gd name="connsiteX43" fmla="*/ 0 w 338138"/>
                <a:gd name="connsiteY43" fmla="*/ 0 h 335282"/>
                <a:gd name="connsiteX44" fmla="*/ 311721 w 338138"/>
                <a:gd name="connsiteY44" fmla="*/ 0 h 335282"/>
                <a:gd name="connsiteX45" fmla="*/ 311721 w 338138"/>
                <a:gd name="connsiteY45" fmla="*/ 278479 h 335282"/>
                <a:gd name="connsiteX46" fmla="*/ 338138 w 338138"/>
                <a:gd name="connsiteY46" fmla="*/ 304875 h 335282"/>
                <a:gd name="connsiteX47" fmla="*/ 330213 w 338138"/>
                <a:gd name="connsiteY47" fmla="*/ 325992 h 335282"/>
                <a:gd name="connsiteX48" fmla="*/ 307759 w 338138"/>
                <a:gd name="connsiteY48" fmla="*/ 335230 h 335282"/>
                <a:gd name="connsiteX49" fmla="*/ 262850 w 338138"/>
                <a:gd name="connsiteY49" fmla="*/ 291677 h 335282"/>
                <a:gd name="connsiteX50" fmla="*/ 0 w 338138"/>
                <a:gd name="connsiteY50" fmla="*/ 291677 h 335282"/>
                <a:gd name="connsiteX51" fmla="*/ 0 w 338138"/>
                <a:gd name="connsiteY51" fmla="*/ 0 h 33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5282">
                  <a:moveTo>
                    <a:pt x="192254" y="135421"/>
                  </a:moveTo>
                  <a:cubicBezTo>
                    <a:pt x="177774" y="135421"/>
                    <a:pt x="163461" y="140666"/>
                    <a:pt x="152810" y="151158"/>
                  </a:cubicBezTo>
                  <a:cubicBezTo>
                    <a:pt x="130175" y="173452"/>
                    <a:pt x="130175" y="207548"/>
                    <a:pt x="152810" y="229842"/>
                  </a:cubicBezTo>
                  <a:cubicBezTo>
                    <a:pt x="174113" y="250825"/>
                    <a:pt x="210062" y="250825"/>
                    <a:pt x="232697" y="229842"/>
                  </a:cubicBezTo>
                  <a:cubicBezTo>
                    <a:pt x="254000" y="207548"/>
                    <a:pt x="254000" y="173452"/>
                    <a:pt x="232697" y="151158"/>
                  </a:cubicBezTo>
                  <a:cubicBezTo>
                    <a:pt x="221379" y="140666"/>
                    <a:pt x="206733" y="135421"/>
                    <a:pt x="192254" y="135421"/>
                  </a:cubicBezTo>
                  <a:close/>
                  <a:moveTo>
                    <a:pt x="238125" y="69850"/>
                  </a:moveTo>
                  <a:cubicBezTo>
                    <a:pt x="231111" y="69850"/>
                    <a:pt x="225425" y="74825"/>
                    <a:pt x="225425" y="80963"/>
                  </a:cubicBezTo>
                  <a:cubicBezTo>
                    <a:pt x="225425" y="87101"/>
                    <a:pt x="231111" y="92076"/>
                    <a:pt x="238125" y="92076"/>
                  </a:cubicBezTo>
                  <a:cubicBezTo>
                    <a:pt x="245139" y="92076"/>
                    <a:pt x="250825" y="87101"/>
                    <a:pt x="250825" y="80963"/>
                  </a:cubicBezTo>
                  <a:cubicBezTo>
                    <a:pt x="250825" y="74825"/>
                    <a:pt x="245139" y="69850"/>
                    <a:pt x="238125" y="69850"/>
                  </a:cubicBezTo>
                  <a:close/>
                  <a:moveTo>
                    <a:pt x="214313" y="57150"/>
                  </a:moveTo>
                  <a:lnTo>
                    <a:pt x="263526" y="57150"/>
                  </a:lnTo>
                  <a:lnTo>
                    <a:pt x="263526" y="106363"/>
                  </a:lnTo>
                  <a:lnTo>
                    <a:pt x="214313" y="106363"/>
                  </a:lnTo>
                  <a:close/>
                  <a:moveTo>
                    <a:pt x="49213" y="57150"/>
                  </a:moveTo>
                  <a:lnTo>
                    <a:pt x="195263" y="57150"/>
                  </a:lnTo>
                  <a:lnTo>
                    <a:pt x="195263" y="106363"/>
                  </a:lnTo>
                  <a:lnTo>
                    <a:pt x="49213" y="106363"/>
                  </a:lnTo>
                  <a:close/>
                  <a:moveTo>
                    <a:pt x="22225" y="28575"/>
                  </a:moveTo>
                  <a:cubicBezTo>
                    <a:pt x="22225" y="28575"/>
                    <a:pt x="22225" y="28575"/>
                    <a:pt x="22225" y="269875"/>
                  </a:cubicBezTo>
                  <a:lnTo>
                    <a:pt x="241853" y="269875"/>
                  </a:lnTo>
                  <a:cubicBezTo>
                    <a:pt x="241853" y="269875"/>
                    <a:pt x="241853" y="269875"/>
                    <a:pt x="247114" y="259384"/>
                  </a:cubicBezTo>
                  <a:cubicBezTo>
                    <a:pt x="247114" y="259384"/>
                    <a:pt x="247114" y="259384"/>
                    <a:pt x="233962" y="248892"/>
                  </a:cubicBezTo>
                  <a:cubicBezTo>
                    <a:pt x="210289" y="264629"/>
                    <a:pt x="178726" y="265941"/>
                    <a:pt x="155054" y="251515"/>
                  </a:cubicBezTo>
                  <a:cubicBezTo>
                    <a:pt x="155054" y="251515"/>
                    <a:pt x="155054" y="251515"/>
                    <a:pt x="49843" y="251515"/>
                  </a:cubicBezTo>
                  <a:cubicBezTo>
                    <a:pt x="49843" y="251515"/>
                    <a:pt x="49843" y="251515"/>
                    <a:pt x="49843" y="231844"/>
                  </a:cubicBezTo>
                  <a:cubicBezTo>
                    <a:pt x="49843" y="231844"/>
                    <a:pt x="49843" y="231844"/>
                    <a:pt x="135327" y="231844"/>
                  </a:cubicBezTo>
                  <a:cubicBezTo>
                    <a:pt x="128751" y="222664"/>
                    <a:pt x="123490" y="213484"/>
                    <a:pt x="122175" y="201682"/>
                  </a:cubicBezTo>
                  <a:cubicBezTo>
                    <a:pt x="122175" y="201682"/>
                    <a:pt x="122175" y="201682"/>
                    <a:pt x="49843" y="201682"/>
                  </a:cubicBezTo>
                  <a:cubicBezTo>
                    <a:pt x="49843" y="201682"/>
                    <a:pt x="49843" y="201682"/>
                    <a:pt x="49843" y="183322"/>
                  </a:cubicBezTo>
                  <a:cubicBezTo>
                    <a:pt x="49843" y="183322"/>
                    <a:pt x="49843" y="183322"/>
                    <a:pt x="120860" y="183322"/>
                  </a:cubicBezTo>
                  <a:cubicBezTo>
                    <a:pt x="122175" y="172831"/>
                    <a:pt x="124806" y="162339"/>
                    <a:pt x="131381" y="153159"/>
                  </a:cubicBezTo>
                  <a:cubicBezTo>
                    <a:pt x="131381" y="153159"/>
                    <a:pt x="131381" y="153159"/>
                    <a:pt x="49843" y="153159"/>
                  </a:cubicBezTo>
                  <a:cubicBezTo>
                    <a:pt x="49843" y="153159"/>
                    <a:pt x="49843" y="153159"/>
                    <a:pt x="49843" y="134800"/>
                  </a:cubicBezTo>
                  <a:cubicBezTo>
                    <a:pt x="49843" y="134800"/>
                    <a:pt x="49843" y="134800"/>
                    <a:pt x="147163" y="134800"/>
                  </a:cubicBezTo>
                  <a:cubicBezTo>
                    <a:pt x="174781" y="111194"/>
                    <a:pt x="216865" y="112506"/>
                    <a:pt x="243168" y="138734"/>
                  </a:cubicBezTo>
                  <a:cubicBezTo>
                    <a:pt x="269471" y="164962"/>
                    <a:pt x="270786" y="202993"/>
                    <a:pt x="251059" y="231844"/>
                  </a:cubicBezTo>
                  <a:cubicBezTo>
                    <a:pt x="251059" y="231844"/>
                    <a:pt x="251059" y="231844"/>
                    <a:pt x="264210" y="243647"/>
                  </a:cubicBezTo>
                  <a:cubicBezTo>
                    <a:pt x="264210" y="243647"/>
                    <a:pt x="264210" y="243647"/>
                    <a:pt x="272101" y="238401"/>
                  </a:cubicBezTo>
                  <a:cubicBezTo>
                    <a:pt x="272101" y="238401"/>
                    <a:pt x="272101" y="238401"/>
                    <a:pt x="290513" y="256761"/>
                  </a:cubicBezTo>
                  <a:cubicBezTo>
                    <a:pt x="290513" y="256761"/>
                    <a:pt x="290513" y="256761"/>
                    <a:pt x="290513" y="28575"/>
                  </a:cubicBezTo>
                  <a:cubicBezTo>
                    <a:pt x="290513" y="28575"/>
                    <a:pt x="290513" y="28575"/>
                    <a:pt x="22225" y="285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311721" y="0"/>
                  </a:cubicBezTo>
                  <a:cubicBezTo>
                    <a:pt x="311721" y="0"/>
                    <a:pt x="311721" y="0"/>
                    <a:pt x="311721" y="278479"/>
                  </a:cubicBezTo>
                  <a:cubicBezTo>
                    <a:pt x="311721" y="278479"/>
                    <a:pt x="311721" y="278479"/>
                    <a:pt x="338138" y="304875"/>
                  </a:cubicBezTo>
                  <a:cubicBezTo>
                    <a:pt x="338138" y="304875"/>
                    <a:pt x="338138" y="316753"/>
                    <a:pt x="330213" y="325992"/>
                  </a:cubicBezTo>
                  <a:cubicBezTo>
                    <a:pt x="320967" y="336550"/>
                    <a:pt x="307759" y="335230"/>
                    <a:pt x="307759" y="335230"/>
                  </a:cubicBezTo>
                  <a:cubicBezTo>
                    <a:pt x="307759" y="335230"/>
                    <a:pt x="307759" y="335230"/>
                    <a:pt x="262850" y="291677"/>
                  </a:cubicBezTo>
                  <a:cubicBezTo>
                    <a:pt x="262850" y="291677"/>
                    <a:pt x="262850" y="291677"/>
                    <a:pt x="0" y="291677"/>
                  </a:cubicBezTo>
                  <a:cubicBezTo>
                    <a:pt x="0" y="291677"/>
                    <a:pt x="0" y="291677"/>
                    <a:pt x="0" y="0"/>
                  </a:cubicBez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01AF769-5890-1DAB-F805-8AD3D371734C}"/>
              </a:ext>
            </a:extLst>
          </p:cNvPr>
          <p:cNvGrpSpPr/>
          <p:nvPr/>
        </p:nvGrpSpPr>
        <p:grpSpPr>
          <a:xfrm>
            <a:off x="1288877" y="3068291"/>
            <a:ext cx="584200" cy="584200"/>
            <a:chOff x="1028700" y="1853169"/>
            <a:chExt cx="787400" cy="7874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7A194B5-8BE9-3CB4-871E-6B4DFAC8AD96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9" name="椭圆 16">
              <a:extLst>
                <a:ext uri="{FF2B5EF4-FFF2-40B4-BE49-F238E27FC236}">
                  <a16:creationId xmlns:a16="http://schemas.microsoft.com/office/drawing/2014/main" id="{BE1B77A6-95EE-908D-E5B5-B4E74C10ACB0}"/>
                </a:ext>
              </a:extLst>
            </p:cNvPr>
            <p:cNvSpPr/>
            <p:nvPr/>
          </p:nvSpPr>
          <p:spPr>
            <a:xfrm>
              <a:off x="1237694" y="2062163"/>
              <a:ext cx="369412" cy="369412"/>
            </a:xfrm>
            <a:custGeom>
              <a:avLst/>
              <a:gdLst>
                <a:gd name="connsiteX0" fmla="*/ 311151 w 331788"/>
                <a:gd name="connsiteY0" fmla="*/ 34925 h 331788"/>
                <a:gd name="connsiteX1" fmla="*/ 331788 w 331788"/>
                <a:gd name="connsiteY1" fmla="*/ 92075 h 331788"/>
                <a:gd name="connsiteX2" fmla="*/ 311151 w 331788"/>
                <a:gd name="connsiteY2" fmla="*/ 98425 h 331788"/>
                <a:gd name="connsiteX3" fmla="*/ 304801 w 331788"/>
                <a:gd name="connsiteY3" fmla="*/ 76200 h 331788"/>
                <a:gd name="connsiteX4" fmla="*/ 254001 w 331788"/>
                <a:gd name="connsiteY4" fmla="*/ 222251 h 331788"/>
                <a:gd name="connsiteX5" fmla="*/ 206376 w 331788"/>
                <a:gd name="connsiteY5" fmla="*/ 146050 h 331788"/>
                <a:gd name="connsiteX6" fmla="*/ 157163 w 331788"/>
                <a:gd name="connsiteY6" fmla="*/ 241301 h 331788"/>
                <a:gd name="connsiteX7" fmla="*/ 103188 w 331788"/>
                <a:gd name="connsiteY7" fmla="*/ 163513 h 331788"/>
                <a:gd name="connsiteX8" fmla="*/ 61913 w 331788"/>
                <a:gd name="connsiteY8" fmla="*/ 242888 h 331788"/>
                <a:gd name="connsiteX9" fmla="*/ 44450 w 331788"/>
                <a:gd name="connsiteY9" fmla="*/ 231776 h 331788"/>
                <a:gd name="connsiteX10" fmla="*/ 101600 w 331788"/>
                <a:gd name="connsiteY10" fmla="*/ 123825 h 331788"/>
                <a:gd name="connsiteX11" fmla="*/ 153988 w 331788"/>
                <a:gd name="connsiteY11" fmla="*/ 201613 h 331788"/>
                <a:gd name="connsiteX12" fmla="*/ 203201 w 331788"/>
                <a:gd name="connsiteY12" fmla="*/ 106363 h 331788"/>
                <a:gd name="connsiteX13" fmla="*/ 247651 w 331788"/>
                <a:gd name="connsiteY13" fmla="*/ 174625 h 331788"/>
                <a:gd name="connsiteX14" fmla="*/ 284163 w 331788"/>
                <a:gd name="connsiteY14" fmla="*/ 69850 h 331788"/>
                <a:gd name="connsiteX15" fmla="*/ 263526 w 331788"/>
                <a:gd name="connsiteY15" fmla="*/ 79375 h 331788"/>
                <a:gd name="connsiteX16" fmla="*/ 255588 w 331788"/>
                <a:gd name="connsiteY16" fmla="*/ 61913 h 331788"/>
                <a:gd name="connsiteX17" fmla="*/ 0 w 331788"/>
                <a:gd name="connsiteY17" fmla="*/ 0 h 331788"/>
                <a:gd name="connsiteX18" fmla="*/ 20637 w 331788"/>
                <a:gd name="connsiteY18" fmla="*/ 0 h 331788"/>
                <a:gd name="connsiteX19" fmla="*/ 20637 w 331788"/>
                <a:gd name="connsiteY19" fmla="*/ 311151 h 331788"/>
                <a:gd name="connsiteX20" fmla="*/ 331788 w 331788"/>
                <a:gd name="connsiteY20" fmla="*/ 311151 h 331788"/>
                <a:gd name="connsiteX21" fmla="*/ 331788 w 331788"/>
                <a:gd name="connsiteY21" fmla="*/ 331788 h 331788"/>
                <a:gd name="connsiteX22" fmla="*/ 0 w 331788"/>
                <a:gd name="connsiteY22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788" h="331788">
                  <a:moveTo>
                    <a:pt x="311151" y="34925"/>
                  </a:moveTo>
                  <a:lnTo>
                    <a:pt x="331788" y="92075"/>
                  </a:lnTo>
                  <a:lnTo>
                    <a:pt x="311151" y="98425"/>
                  </a:lnTo>
                  <a:lnTo>
                    <a:pt x="304801" y="76200"/>
                  </a:lnTo>
                  <a:lnTo>
                    <a:pt x="254001" y="222251"/>
                  </a:lnTo>
                  <a:lnTo>
                    <a:pt x="206376" y="146050"/>
                  </a:lnTo>
                  <a:lnTo>
                    <a:pt x="157163" y="241301"/>
                  </a:lnTo>
                  <a:lnTo>
                    <a:pt x="103188" y="163513"/>
                  </a:lnTo>
                  <a:lnTo>
                    <a:pt x="61913" y="242888"/>
                  </a:lnTo>
                  <a:lnTo>
                    <a:pt x="44450" y="231776"/>
                  </a:lnTo>
                  <a:lnTo>
                    <a:pt x="101600" y="123825"/>
                  </a:lnTo>
                  <a:lnTo>
                    <a:pt x="153988" y="201613"/>
                  </a:lnTo>
                  <a:lnTo>
                    <a:pt x="203201" y="106363"/>
                  </a:lnTo>
                  <a:lnTo>
                    <a:pt x="247651" y="174625"/>
                  </a:lnTo>
                  <a:lnTo>
                    <a:pt x="284163" y="69850"/>
                  </a:lnTo>
                  <a:lnTo>
                    <a:pt x="263526" y="79375"/>
                  </a:lnTo>
                  <a:lnTo>
                    <a:pt x="255588" y="61913"/>
                  </a:lnTo>
                  <a:close/>
                  <a:moveTo>
                    <a:pt x="0" y="0"/>
                  </a:moveTo>
                  <a:lnTo>
                    <a:pt x="20637" y="0"/>
                  </a:lnTo>
                  <a:lnTo>
                    <a:pt x="20637" y="311151"/>
                  </a:lnTo>
                  <a:lnTo>
                    <a:pt x="331788" y="311151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29995AE-D7DC-658F-AF40-F23BF3209587}"/>
              </a:ext>
            </a:extLst>
          </p:cNvPr>
          <p:cNvGrpSpPr/>
          <p:nvPr/>
        </p:nvGrpSpPr>
        <p:grpSpPr>
          <a:xfrm>
            <a:off x="1288877" y="4316066"/>
            <a:ext cx="584200" cy="584200"/>
            <a:chOff x="1028700" y="1853169"/>
            <a:chExt cx="787400" cy="7874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49DF8D5-C38E-347D-9987-A7BD6E1039A5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6" name="椭圆 23">
              <a:extLst>
                <a:ext uri="{FF2B5EF4-FFF2-40B4-BE49-F238E27FC236}">
                  <a16:creationId xmlns:a16="http://schemas.microsoft.com/office/drawing/2014/main" id="{C5067C55-245E-940C-9A92-111B46511825}"/>
                </a:ext>
              </a:extLst>
            </p:cNvPr>
            <p:cNvSpPr/>
            <p:nvPr/>
          </p:nvSpPr>
          <p:spPr>
            <a:xfrm>
              <a:off x="1237694" y="2087311"/>
              <a:ext cx="369412" cy="319115"/>
            </a:xfrm>
            <a:custGeom>
              <a:avLst/>
              <a:gdLst>
                <a:gd name="T0" fmla="*/ 185 w 256"/>
                <a:gd name="T1" fmla="*/ 0 h 222"/>
                <a:gd name="T2" fmla="*/ 256 w 256"/>
                <a:gd name="T3" fmla="*/ 71 h 222"/>
                <a:gd name="T4" fmla="*/ 128 w 256"/>
                <a:gd name="T5" fmla="*/ 222 h 222"/>
                <a:gd name="T6" fmla="*/ 0 w 256"/>
                <a:gd name="T7" fmla="*/ 71 h 222"/>
                <a:gd name="T8" fmla="*/ 71 w 256"/>
                <a:gd name="T9" fmla="*/ 0 h 222"/>
                <a:gd name="T10" fmla="*/ 128 w 256"/>
                <a:gd name="T11" fmla="*/ 30 h 222"/>
                <a:gd name="T12" fmla="*/ 185 w 2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22">
                  <a:moveTo>
                    <a:pt x="185" y="0"/>
                  </a:moveTo>
                  <a:cubicBezTo>
                    <a:pt x="224" y="0"/>
                    <a:pt x="256" y="32"/>
                    <a:pt x="256" y="71"/>
                  </a:cubicBezTo>
                  <a:cubicBezTo>
                    <a:pt x="256" y="136"/>
                    <a:pt x="128" y="222"/>
                    <a:pt x="128" y="222"/>
                  </a:cubicBezTo>
                  <a:cubicBezTo>
                    <a:pt x="128" y="222"/>
                    <a:pt x="0" y="139"/>
                    <a:pt x="0" y="71"/>
                  </a:cubicBezTo>
                  <a:cubicBezTo>
                    <a:pt x="0" y="23"/>
                    <a:pt x="32" y="0"/>
                    <a:pt x="71" y="0"/>
                  </a:cubicBezTo>
                  <a:cubicBezTo>
                    <a:pt x="94" y="0"/>
                    <a:pt x="115" y="12"/>
                    <a:pt x="128" y="30"/>
                  </a:cubicBezTo>
                  <a:cubicBezTo>
                    <a:pt x="141" y="12"/>
                    <a:pt x="162" y="0"/>
                    <a:pt x="185" y="0"/>
                  </a:cubicBez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7755DA5-D78D-8B12-EE02-92B08A903B21}"/>
              </a:ext>
            </a:extLst>
          </p:cNvPr>
          <p:cNvGrpSpPr/>
          <p:nvPr/>
        </p:nvGrpSpPr>
        <p:grpSpPr>
          <a:xfrm>
            <a:off x="2028137" y="1768689"/>
            <a:ext cx="2621721" cy="752974"/>
            <a:chOff x="4867481" y="1349141"/>
            <a:chExt cx="2621721" cy="752974"/>
          </a:xfrm>
        </p:grpSpPr>
        <p:sp>
          <p:nvSpPr>
            <p:cNvPr id="30" name="文本框 7">
              <a:extLst>
                <a:ext uri="{FF2B5EF4-FFF2-40B4-BE49-F238E27FC236}">
                  <a16:creationId xmlns:a16="http://schemas.microsoft.com/office/drawing/2014/main" id="{2976CABD-4076-521C-F977-20D83969C8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ADBF811-FCA7-CE9B-291C-3C86E4AC7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C102ABD-6C20-8D89-2DF6-16628396BBD5}"/>
              </a:ext>
            </a:extLst>
          </p:cNvPr>
          <p:cNvGrpSpPr/>
          <p:nvPr/>
        </p:nvGrpSpPr>
        <p:grpSpPr>
          <a:xfrm>
            <a:off x="2028137" y="3028443"/>
            <a:ext cx="2621721" cy="752974"/>
            <a:chOff x="4867481" y="1349141"/>
            <a:chExt cx="2621721" cy="752974"/>
          </a:xfrm>
        </p:grpSpPr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id="{D1759F20-B576-C5C5-4F04-74F0B64049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79BD0C5-E50A-AF86-4C46-EEC0664E9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9198F34-644A-F0FB-B94D-470825A9E370}"/>
              </a:ext>
            </a:extLst>
          </p:cNvPr>
          <p:cNvGrpSpPr/>
          <p:nvPr/>
        </p:nvGrpSpPr>
        <p:grpSpPr>
          <a:xfrm>
            <a:off x="2028137" y="4238460"/>
            <a:ext cx="2621721" cy="752974"/>
            <a:chOff x="4867481" y="1349141"/>
            <a:chExt cx="2621721" cy="752974"/>
          </a:xfrm>
        </p:grpSpPr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id="{956825E2-8F65-0D09-731F-DF77D0B6F6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C176E31-AB37-7150-B807-63E86C2793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52406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形 4">
            <a:extLst>
              <a:ext uri="{FF2B5EF4-FFF2-40B4-BE49-F238E27FC236}">
                <a16:creationId xmlns:a16="http://schemas.microsoft.com/office/drawing/2014/main" id="{DBE4DD38-DFFA-6D87-7E81-F404D9BAFBA5}"/>
              </a:ext>
            </a:extLst>
          </p:cNvPr>
          <p:cNvSpPr/>
          <p:nvPr/>
        </p:nvSpPr>
        <p:spPr>
          <a:xfrm>
            <a:off x="1143000" y="2806814"/>
            <a:ext cx="9267988" cy="1894281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41603"/>
              <a:gd name="connsiteX1" fmla="*/ 12164764 w 12192000"/>
              <a:gd name="connsiteY1" fmla="*/ 1776732 h 1841603"/>
              <a:gd name="connsiteX2" fmla="*/ 12141533 w 12192000"/>
              <a:gd name="connsiteY2" fmla="*/ 1776732 h 1841603"/>
              <a:gd name="connsiteX3" fmla="*/ 12141533 w 12192000"/>
              <a:gd name="connsiteY3" fmla="*/ 1765517 h 1841603"/>
              <a:gd name="connsiteX4" fmla="*/ 12119105 w 12192000"/>
              <a:gd name="connsiteY4" fmla="*/ 1754302 h 1841603"/>
              <a:gd name="connsiteX5" fmla="*/ 12020575 w 12192000"/>
              <a:gd name="connsiteY5" fmla="*/ 1754302 h 1841603"/>
              <a:gd name="connsiteX6" fmla="*/ 12020575 w 12192000"/>
              <a:gd name="connsiteY6" fmla="*/ 1711847 h 1841603"/>
              <a:gd name="connsiteX7" fmla="*/ 12022178 w 12192000"/>
              <a:gd name="connsiteY7" fmla="*/ 1709443 h 1841603"/>
              <a:gd name="connsiteX8" fmla="*/ 12022178 w 12192000"/>
              <a:gd name="connsiteY8" fmla="*/ 1697428 h 1841603"/>
              <a:gd name="connsiteX9" fmla="*/ 12048612 w 12192000"/>
              <a:gd name="connsiteY9" fmla="*/ 1690218 h 1841603"/>
              <a:gd name="connsiteX10" fmla="*/ 12048612 w 12192000"/>
              <a:gd name="connsiteY10" fmla="*/ 1685412 h 1841603"/>
              <a:gd name="connsiteX11" fmla="*/ 12027784 w 12192000"/>
              <a:gd name="connsiteY11" fmla="*/ 1672595 h 1841603"/>
              <a:gd name="connsiteX12" fmla="*/ 12001349 w 12192000"/>
              <a:gd name="connsiteY12" fmla="*/ 1661380 h 1841603"/>
              <a:gd name="connsiteX13" fmla="*/ 12001349 w 12192000"/>
              <a:gd name="connsiteY13" fmla="*/ 1654171 h 1841603"/>
              <a:gd name="connsiteX14" fmla="*/ 11998146 w 12192000"/>
              <a:gd name="connsiteY14" fmla="*/ 1651768 h 1841603"/>
              <a:gd name="connsiteX15" fmla="*/ 11998146 w 12192000"/>
              <a:gd name="connsiteY15" fmla="*/ 1642956 h 1841603"/>
              <a:gd name="connsiteX16" fmla="*/ 12022978 w 12192000"/>
              <a:gd name="connsiteY16" fmla="*/ 1629338 h 1841603"/>
              <a:gd name="connsiteX17" fmla="*/ 12024580 w 12192000"/>
              <a:gd name="connsiteY17" fmla="*/ 1618124 h 1841603"/>
              <a:gd name="connsiteX18" fmla="*/ 11997344 w 12192000"/>
              <a:gd name="connsiteY18" fmla="*/ 1605307 h 1841603"/>
              <a:gd name="connsiteX19" fmla="*/ 11965302 w 12192000"/>
              <a:gd name="connsiteY19" fmla="*/ 1591689 h 1841603"/>
              <a:gd name="connsiteX20" fmla="*/ 11965302 w 12192000"/>
              <a:gd name="connsiteY20" fmla="*/ 1584480 h 1841603"/>
              <a:gd name="connsiteX21" fmla="*/ 11963700 w 12192000"/>
              <a:gd name="connsiteY21" fmla="*/ 1581275 h 1841603"/>
              <a:gd name="connsiteX22" fmla="*/ 11963700 w 12192000"/>
              <a:gd name="connsiteY22" fmla="*/ 1561249 h 1841603"/>
              <a:gd name="connsiteX23" fmla="*/ 11990936 w 12192000"/>
              <a:gd name="connsiteY23" fmla="*/ 1554040 h 1841603"/>
              <a:gd name="connsiteX24" fmla="*/ 11990936 w 12192000"/>
              <a:gd name="connsiteY24" fmla="*/ 1542024 h 1841603"/>
              <a:gd name="connsiteX25" fmla="*/ 11933260 w 12192000"/>
              <a:gd name="connsiteY25" fmla="*/ 1507579 h 1841603"/>
              <a:gd name="connsiteX26" fmla="*/ 11899616 w 12192000"/>
              <a:gd name="connsiteY26" fmla="*/ 1477139 h 1841603"/>
              <a:gd name="connsiteX27" fmla="*/ 11899616 w 12192000"/>
              <a:gd name="connsiteY27" fmla="*/ 1474736 h 1841603"/>
              <a:gd name="connsiteX28" fmla="*/ 11901218 w 12192000"/>
              <a:gd name="connsiteY28" fmla="*/ 1474736 h 1841603"/>
              <a:gd name="connsiteX29" fmla="*/ 11901218 w 12192000"/>
              <a:gd name="connsiteY29" fmla="*/ 1464322 h 1841603"/>
              <a:gd name="connsiteX30" fmla="*/ 11894810 w 12192000"/>
              <a:gd name="connsiteY30" fmla="*/ 1453107 h 1841603"/>
              <a:gd name="connsiteX31" fmla="*/ 11896412 w 12192000"/>
              <a:gd name="connsiteY31" fmla="*/ 1453107 h 1841603"/>
              <a:gd name="connsiteX32" fmla="*/ 11898015 w 12192000"/>
              <a:gd name="connsiteY32" fmla="*/ 1451505 h 1841603"/>
              <a:gd name="connsiteX33" fmla="*/ 11898015 w 12192000"/>
              <a:gd name="connsiteY33" fmla="*/ 1447500 h 1841603"/>
              <a:gd name="connsiteX34" fmla="*/ 11895611 w 12192000"/>
              <a:gd name="connsiteY34" fmla="*/ 1447500 h 1841603"/>
              <a:gd name="connsiteX35" fmla="*/ 11898815 w 12192000"/>
              <a:gd name="connsiteY35" fmla="*/ 1435484 h 1841603"/>
              <a:gd name="connsiteX36" fmla="*/ 11887601 w 12192000"/>
              <a:gd name="connsiteY36" fmla="*/ 1425871 h 1841603"/>
              <a:gd name="connsiteX37" fmla="*/ 11876386 w 12192000"/>
              <a:gd name="connsiteY37" fmla="*/ 1435484 h 1841603"/>
              <a:gd name="connsiteX38" fmla="*/ 11879590 w 12192000"/>
              <a:gd name="connsiteY38" fmla="*/ 1447500 h 1841603"/>
              <a:gd name="connsiteX39" fmla="*/ 11877186 w 12192000"/>
              <a:gd name="connsiteY39" fmla="*/ 1447500 h 1841603"/>
              <a:gd name="connsiteX40" fmla="*/ 11877186 w 12192000"/>
              <a:gd name="connsiteY40" fmla="*/ 1451505 h 1841603"/>
              <a:gd name="connsiteX41" fmla="*/ 11878789 w 12192000"/>
              <a:gd name="connsiteY41" fmla="*/ 1453107 h 1841603"/>
              <a:gd name="connsiteX42" fmla="*/ 11880391 w 12192000"/>
              <a:gd name="connsiteY42" fmla="*/ 1453107 h 1841603"/>
              <a:gd name="connsiteX43" fmla="*/ 11873983 w 12192000"/>
              <a:gd name="connsiteY43" fmla="*/ 1464322 h 1841603"/>
              <a:gd name="connsiteX44" fmla="*/ 11873983 w 12192000"/>
              <a:gd name="connsiteY44" fmla="*/ 1474736 h 1841603"/>
              <a:gd name="connsiteX45" fmla="*/ 11875585 w 12192000"/>
              <a:gd name="connsiteY45" fmla="*/ 1474736 h 1841603"/>
              <a:gd name="connsiteX46" fmla="*/ 11875585 w 12192000"/>
              <a:gd name="connsiteY46" fmla="*/ 1477139 h 1841603"/>
              <a:gd name="connsiteX47" fmla="*/ 11841941 w 12192000"/>
              <a:gd name="connsiteY47" fmla="*/ 1507579 h 1841603"/>
              <a:gd name="connsiteX48" fmla="*/ 11784265 w 12192000"/>
              <a:gd name="connsiteY48" fmla="*/ 1542024 h 1841603"/>
              <a:gd name="connsiteX49" fmla="*/ 11784265 w 12192000"/>
              <a:gd name="connsiteY49" fmla="*/ 1554040 h 1841603"/>
              <a:gd name="connsiteX50" fmla="*/ 11811501 w 12192000"/>
              <a:gd name="connsiteY50" fmla="*/ 1561249 h 1841603"/>
              <a:gd name="connsiteX51" fmla="*/ 11811501 w 12192000"/>
              <a:gd name="connsiteY51" fmla="*/ 1581275 h 1841603"/>
              <a:gd name="connsiteX52" fmla="*/ 11809899 w 12192000"/>
              <a:gd name="connsiteY52" fmla="*/ 1584480 h 1841603"/>
              <a:gd name="connsiteX53" fmla="*/ 11809899 w 12192000"/>
              <a:gd name="connsiteY53" fmla="*/ 1591689 h 1841603"/>
              <a:gd name="connsiteX54" fmla="*/ 11777857 w 12192000"/>
              <a:gd name="connsiteY54" fmla="*/ 1605307 h 1841603"/>
              <a:gd name="connsiteX55" fmla="*/ 11750621 w 12192000"/>
              <a:gd name="connsiteY55" fmla="*/ 1618124 h 1841603"/>
              <a:gd name="connsiteX56" fmla="*/ 11752223 w 12192000"/>
              <a:gd name="connsiteY56" fmla="*/ 1629338 h 1841603"/>
              <a:gd name="connsiteX57" fmla="*/ 11777055 w 12192000"/>
              <a:gd name="connsiteY57" fmla="*/ 1642956 h 1841603"/>
              <a:gd name="connsiteX58" fmla="*/ 11777055 w 12192000"/>
              <a:gd name="connsiteY58" fmla="*/ 1651768 h 1841603"/>
              <a:gd name="connsiteX59" fmla="*/ 11773852 w 12192000"/>
              <a:gd name="connsiteY59" fmla="*/ 1654171 h 1841603"/>
              <a:gd name="connsiteX60" fmla="*/ 11773852 w 12192000"/>
              <a:gd name="connsiteY60" fmla="*/ 1661380 h 1841603"/>
              <a:gd name="connsiteX61" fmla="*/ 11747417 w 12192000"/>
              <a:gd name="connsiteY61" fmla="*/ 1672595 h 1841603"/>
              <a:gd name="connsiteX62" fmla="*/ 11726589 w 12192000"/>
              <a:gd name="connsiteY62" fmla="*/ 1685412 h 1841603"/>
              <a:gd name="connsiteX63" fmla="*/ 11726589 w 12192000"/>
              <a:gd name="connsiteY63" fmla="*/ 1690218 h 1841603"/>
              <a:gd name="connsiteX64" fmla="*/ 11753825 w 12192000"/>
              <a:gd name="connsiteY64" fmla="*/ 1697428 h 1841603"/>
              <a:gd name="connsiteX65" fmla="*/ 11753825 w 12192000"/>
              <a:gd name="connsiteY65" fmla="*/ 1709443 h 1841603"/>
              <a:gd name="connsiteX66" fmla="*/ 11755427 w 12192000"/>
              <a:gd name="connsiteY66" fmla="*/ 1711847 h 1841603"/>
              <a:gd name="connsiteX67" fmla="*/ 11755427 w 12192000"/>
              <a:gd name="connsiteY67" fmla="*/ 1754302 h 1841603"/>
              <a:gd name="connsiteX68" fmla="*/ 11708165 w 12192000"/>
              <a:gd name="connsiteY68" fmla="*/ 1754302 h 1841603"/>
              <a:gd name="connsiteX69" fmla="*/ 11672118 w 12192000"/>
              <a:gd name="connsiteY69" fmla="*/ 1738281 h 1841603"/>
              <a:gd name="connsiteX70" fmla="*/ 11670516 w 12192000"/>
              <a:gd name="connsiteY70" fmla="*/ 1713449 h 1841603"/>
              <a:gd name="connsiteX71" fmla="*/ 11692945 w 12192000"/>
              <a:gd name="connsiteY71" fmla="*/ 1698229 h 1841603"/>
              <a:gd name="connsiteX72" fmla="*/ 11700154 w 12192000"/>
              <a:gd name="connsiteY72" fmla="*/ 1688616 h 1841603"/>
              <a:gd name="connsiteX73" fmla="*/ 11669715 w 12192000"/>
              <a:gd name="connsiteY73" fmla="*/ 1681407 h 1841603"/>
              <a:gd name="connsiteX74" fmla="*/ 11668112 w 12192000"/>
              <a:gd name="connsiteY74" fmla="*/ 1657375 h 1841603"/>
              <a:gd name="connsiteX75" fmla="*/ 11692144 w 12192000"/>
              <a:gd name="connsiteY75" fmla="*/ 1644558 h 1841603"/>
              <a:gd name="connsiteX76" fmla="*/ 11696149 w 12192000"/>
              <a:gd name="connsiteY76" fmla="*/ 1635747 h 1841603"/>
              <a:gd name="connsiteX77" fmla="*/ 11667311 w 12192000"/>
              <a:gd name="connsiteY77" fmla="*/ 1626935 h 1841603"/>
              <a:gd name="connsiteX78" fmla="*/ 11665710 w 12192000"/>
              <a:gd name="connsiteY78" fmla="*/ 1601302 h 1841603"/>
              <a:gd name="connsiteX79" fmla="*/ 11691343 w 12192000"/>
              <a:gd name="connsiteY79" fmla="*/ 1586082 h 1841603"/>
              <a:gd name="connsiteX80" fmla="*/ 11695348 w 12192000"/>
              <a:gd name="connsiteY80" fmla="*/ 1580474 h 1841603"/>
              <a:gd name="connsiteX81" fmla="*/ 11663306 w 12192000"/>
              <a:gd name="connsiteY81" fmla="*/ 1570061 h 1841603"/>
              <a:gd name="connsiteX82" fmla="*/ 11663306 w 12192000"/>
              <a:gd name="connsiteY82" fmla="*/ 1544427 h 1841603"/>
              <a:gd name="connsiteX83" fmla="*/ 11688139 w 12192000"/>
              <a:gd name="connsiteY83" fmla="*/ 1533212 h 1841603"/>
              <a:gd name="connsiteX84" fmla="*/ 11692144 w 12192000"/>
              <a:gd name="connsiteY84" fmla="*/ 1527605 h 1841603"/>
              <a:gd name="connsiteX85" fmla="*/ 11660903 w 12192000"/>
              <a:gd name="connsiteY85" fmla="*/ 1515589 h 1841603"/>
              <a:gd name="connsiteX86" fmla="*/ 11662505 w 12192000"/>
              <a:gd name="connsiteY86" fmla="*/ 1492359 h 1841603"/>
              <a:gd name="connsiteX87" fmla="*/ 11682532 w 12192000"/>
              <a:gd name="connsiteY87" fmla="*/ 1481144 h 1841603"/>
              <a:gd name="connsiteX88" fmla="*/ 11686537 w 12192000"/>
              <a:gd name="connsiteY88" fmla="*/ 1472332 h 1841603"/>
              <a:gd name="connsiteX89" fmla="*/ 11660102 w 12192000"/>
              <a:gd name="connsiteY89" fmla="*/ 1459516 h 1841603"/>
              <a:gd name="connsiteX90" fmla="*/ 11660102 w 12192000"/>
              <a:gd name="connsiteY90" fmla="*/ 1435484 h 1841603"/>
              <a:gd name="connsiteX91" fmla="*/ 11682532 w 12192000"/>
              <a:gd name="connsiteY91" fmla="*/ 1430678 h 1841603"/>
              <a:gd name="connsiteX92" fmla="*/ 11686537 w 12192000"/>
              <a:gd name="connsiteY92" fmla="*/ 1422667 h 1841603"/>
              <a:gd name="connsiteX93" fmla="*/ 11659301 w 12192000"/>
              <a:gd name="connsiteY93" fmla="*/ 1409850 h 1841603"/>
              <a:gd name="connsiteX94" fmla="*/ 11659301 w 12192000"/>
              <a:gd name="connsiteY94" fmla="*/ 1387421 h 1841603"/>
              <a:gd name="connsiteX95" fmla="*/ 11680128 w 12192000"/>
              <a:gd name="connsiteY95" fmla="*/ 1378609 h 1841603"/>
              <a:gd name="connsiteX96" fmla="*/ 11684133 w 12192000"/>
              <a:gd name="connsiteY96" fmla="*/ 1369798 h 1841603"/>
              <a:gd name="connsiteX97" fmla="*/ 11653694 w 12192000"/>
              <a:gd name="connsiteY97" fmla="*/ 1357782 h 1841603"/>
              <a:gd name="connsiteX98" fmla="*/ 11653694 w 12192000"/>
              <a:gd name="connsiteY98" fmla="*/ 1340960 h 1841603"/>
              <a:gd name="connsiteX99" fmla="*/ 11678526 w 12192000"/>
              <a:gd name="connsiteY99" fmla="*/ 1323337 h 1841603"/>
              <a:gd name="connsiteX100" fmla="*/ 11684133 w 12192000"/>
              <a:gd name="connsiteY100" fmla="*/ 1306515 h 1841603"/>
              <a:gd name="connsiteX101" fmla="*/ 11582400 w 12192000"/>
              <a:gd name="connsiteY101" fmla="*/ 1256049 h 1841603"/>
              <a:gd name="connsiteX102" fmla="*/ 11582400 w 12192000"/>
              <a:gd name="connsiteY102" fmla="*/ 1253645 h 1841603"/>
              <a:gd name="connsiteX103" fmla="*/ 11584803 w 12192000"/>
              <a:gd name="connsiteY103" fmla="*/ 1251242 h 1841603"/>
              <a:gd name="connsiteX104" fmla="*/ 11584803 w 12192000"/>
              <a:gd name="connsiteY104" fmla="*/ 1249640 h 1841603"/>
              <a:gd name="connsiteX105" fmla="*/ 11581599 w 12192000"/>
              <a:gd name="connsiteY105" fmla="*/ 1248038 h 1841603"/>
              <a:gd name="connsiteX106" fmla="*/ 11581599 w 12192000"/>
              <a:gd name="connsiteY106" fmla="*/ 1236022 h 1841603"/>
              <a:gd name="connsiteX107" fmla="*/ 11593615 w 12192000"/>
              <a:gd name="connsiteY107" fmla="*/ 1232818 h 1841603"/>
              <a:gd name="connsiteX108" fmla="*/ 11593615 w 12192000"/>
              <a:gd name="connsiteY108" fmla="*/ 1225609 h 1841603"/>
              <a:gd name="connsiteX109" fmla="*/ 11574390 w 12192000"/>
              <a:gd name="connsiteY109" fmla="*/ 1209588 h 1841603"/>
              <a:gd name="connsiteX110" fmla="*/ 11574390 w 12192000"/>
              <a:gd name="connsiteY110" fmla="*/ 1204781 h 1841603"/>
              <a:gd name="connsiteX111" fmla="*/ 11581599 w 12192000"/>
              <a:gd name="connsiteY111" fmla="*/ 1199975 h 1841603"/>
              <a:gd name="connsiteX112" fmla="*/ 11581599 w 12192000"/>
              <a:gd name="connsiteY112" fmla="*/ 1195970 h 1841603"/>
              <a:gd name="connsiteX113" fmla="*/ 11574390 w 12192000"/>
              <a:gd name="connsiteY113" fmla="*/ 1189561 h 1841603"/>
              <a:gd name="connsiteX114" fmla="*/ 11563175 w 12192000"/>
              <a:gd name="connsiteY114" fmla="*/ 1177545 h 1841603"/>
              <a:gd name="connsiteX115" fmla="*/ 11570384 w 12192000"/>
              <a:gd name="connsiteY115" fmla="*/ 1164729 h 1841603"/>
              <a:gd name="connsiteX116" fmla="*/ 11555965 w 12192000"/>
              <a:gd name="connsiteY116" fmla="*/ 1152713 h 1841603"/>
              <a:gd name="connsiteX117" fmla="*/ 11541547 w 12192000"/>
              <a:gd name="connsiteY117" fmla="*/ 1164729 h 1841603"/>
              <a:gd name="connsiteX118" fmla="*/ 11548755 w 12192000"/>
              <a:gd name="connsiteY118" fmla="*/ 1177545 h 1841603"/>
              <a:gd name="connsiteX119" fmla="*/ 11537542 w 12192000"/>
              <a:gd name="connsiteY119" fmla="*/ 1189561 h 1841603"/>
              <a:gd name="connsiteX120" fmla="*/ 11530332 w 12192000"/>
              <a:gd name="connsiteY120" fmla="*/ 1195970 h 1841603"/>
              <a:gd name="connsiteX121" fmla="*/ 11530332 w 12192000"/>
              <a:gd name="connsiteY121" fmla="*/ 1199975 h 1841603"/>
              <a:gd name="connsiteX122" fmla="*/ 11537542 w 12192000"/>
              <a:gd name="connsiteY122" fmla="*/ 1204781 h 1841603"/>
              <a:gd name="connsiteX123" fmla="*/ 11537542 w 12192000"/>
              <a:gd name="connsiteY123" fmla="*/ 1209588 h 1841603"/>
              <a:gd name="connsiteX124" fmla="*/ 11517515 w 12192000"/>
              <a:gd name="connsiteY124" fmla="*/ 1225609 h 1841603"/>
              <a:gd name="connsiteX125" fmla="*/ 11517515 w 12192000"/>
              <a:gd name="connsiteY125" fmla="*/ 1232017 h 1841603"/>
              <a:gd name="connsiteX126" fmla="*/ 11530332 w 12192000"/>
              <a:gd name="connsiteY126" fmla="*/ 1235221 h 1841603"/>
              <a:gd name="connsiteX127" fmla="*/ 11530332 w 12192000"/>
              <a:gd name="connsiteY127" fmla="*/ 1247237 h 1841603"/>
              <a:gd name="connsiteX128" fmla="*/ 11527127 w 12192000"/>
              <a:gd name="connsiteY128" fmla="*/ 1248839 h 1841603"/>
              <a:gd name="connsiteX129" fmla="*/ 11527127 w 12192000"/>
              <a:gd name="connsiteY129" fmla="*/ 1252043 h 1841603"/>
              <a:gd name="connsiteX130" fmla="*/ 11528729 w 12192000"/>
              <a:gd name="connsiteY130" fmla="*/ 1254446 h 1841603"/>
              <a:gd name="connsiteX131" fmla="*/ 11528729 w 12192000"/>
              <a:gd name="connsiteY131" fmla="*/ 1256850 h 1841603"/>
              <a:gd name="connsiteX132" fmla="*/ 11426996 w 12192000"/>
              <a:gd name="connsiteY132" fmla="*/ 1307316 h 1841603"/>
              <a:gd name="connsiteX133" fmla="*/ 11432603 w 12192000"/>
              <a:gd name="connsiteY133" fmla="*/ 1324138 h 1841603"/>
              <a:gd name="connsiteX134" fmla="*/ 11457436 w 12192000"/>
              <a:gd name="connsiteY134" fmla="*/ 1341761 h 1841603"/>
              <a:gd name="connsiteX135" fmla="*/ 11457436 w 12192000"/>
              <a:gd name="connsiteY135" fmla="*/ 1358583 h 1841603"/>
              <a:gd name="connsiteX136" fmla="*/ 11426996 w 12192000"/>
              <a:gd name="connsiteY136" fmla="*/ 1370599 h 1841603"/>
              <a:gd name="connsiteX137" fmla="*/ 11431001 w 12192000"/>
              <a:gd name="connsiteY137" fmla="*/ 1379410 h 1841603"/>
              <a:gd name="connsiteX138" fmla="*/ 11451828 w 12192000"/>
              <a:gd name="connsiteY138" fmla="*/ 1388222 h 1841603"/>
              <a:gd name="connsiteX139" fmla="*/ 11451828 w 12192000"/>
              <a:gd name="connsiteY139" fmla="*/ 1410651 h 1841603"/>
              <a:gd name="connsiteX140" fmla="*/ 11424593 w 12192000"/>
              <a:gd name="connsiteY140" fmla="*/ 1423468 h 1841603"/>
              <a:gd name="connsiteX141" fmla="*/ 11428598 w 12192000"/>
              <a:gd name="connsiteY141" fmla="*/ 1431479 h 1841603"/>
              <a:gd name="connsiteX142" fmla="*/ 11451028 w 12192000"/>
              <a:gd name="connsiteY142" fmla="*/ 1436285 h 1841603"/>
              <a:gd name="connsiteX143" fmla="*/ 11451028 w 12192000"/>
              <a:gd name="connsiteY143" fmla="*/ 1460317 h 1841603"/>
              <a:gd name="connsiteX144" fmla="*/ 11424593 w 12192000"/>
              <a:gd name="connsiteY144" fmla="*/ 1473133 h 1841603"/>
              <a:gd name="connsiteX145" fmla="*/ 11428598 w 12192000"/>
              <a:gd name="connsiteY145" fmla="*/ 1481945 h 1841603"/>
              <a:gd name="connsiteX146" fmla="*/ 11449426 w 12192000"/>
              <a:gd name="connsiteY146" fmla="*/ 1493160 h 1841603"/>
              <a:gd name="connsiteX147" fmla="*/ 11450227 w 12192000"/>
              <a:gd name="connsiteY147" fmla="*/ 1509181 h 1841603"/>
              <a:gd name="connsiteX148" fmla="*/ 11442216 w 12192000"/>
              <a:gd name="connsiteY148" fmla="*/ 1509181 h 1841603"/>
              <a:gd name="connsiteX149" fmla="*/ 11442216 w 12192000"/>
              <a:gd name="connsiteY149" fmla="*/ 1502772 h 1841603"/>
              <a:gd name="connsiteX150" fmla="*/ 11387744 w 12192000"/>
              <a:gd name="connsiteY150" fmla="*/ 1502772 h 1841603"/>
              <a:gd name="connsiteX151" fmla="*/ 11387744 w 12192000"/>
              <a:gd name="connsiteY151" fmla="*/ 1420264 h 1841603"/>
              <a:gd name="connsiteX152" fmla="*/ 11378933 w 12192000"/>
              <a:gd name="connsiteY152" fmla="*/ 1420264 h 1841603"/>
              <a:gd name="connsiteX153" fmla="*/ 11378933 w 12192000"/>
              <a:gd name="connsiteY153" fmla="*/ 1393829 h 1841603"/>
              <a:gd name="connsiteX154" fmla="*/ 11370122 w 12192000"/>
              <a:gd name="connsiteY154" fmla="*/ 1393829 h 1841603"/>
              <a:gd name="connsiteX155" fmla="*/ 11370122 w 12192000"/>
              <a:gd name="connsiteY155" fmla="*/ 1399437 h 1841603"/>
              <a:gd name="connsiteX156" fmla="*/ 11364514 w 12192000"/>
              <a:gd name="connsiteY156" fmla="*/ 1399437 h 1841603"/>
              <a:gd name="connsiteX157" fmla="*/ 11364514 w 12192000"/>
              <a:gd name="connsiteY157" fmla="*/ 1388222 h 1841603"/>
              <a:gd name="connsiteX158" fmla="*/ 11374127 w 12192000"/>
              <a:gd name="connsiteY158" fmla="*/ 1377808 h 1841603"/>
              <a:gd name="connsiteX159" fmla="*/ 11382137 w 12192000"/>
              <a:gd name="connsiteY159" fmla="*/ 1360185 h 1841603"/>
              <a:gd name="connsiteX160" fmla="*/ 11359708 w 12192000"/>
              <a:gd name="connsiteY160" fmla="*/ 1360185 h 1841603"/>
              <a:gd name="connsiteX161" fmla="*/ 11359708 w 12192000"/>
              <a:gd name="connsiteY161" fmla="*/ 1352976 h 1841603"/>
              <a:gd name="connsiteX162" fmla="*/ 11308440 w 12192000"/>
              <a:gd name="connsiteY162" fmla="*/ 1352976 h 1841603"/>
              <a:gd name="connsiteX163" fmla="*/ 11308440 w 12192000"/>
              <a:gd name="connsiteY163" fmla="*/ 1357782 h 1841603"/>
              <a:gd name="connsiteX164" fmla="*/ 11291618 w 12192000"/>
              <a:gd name="connsiteY164" fmla="*/ 1357782 h 1841603"/>
              <a:gd name="connsiteX165" fmla="*/ 11291618 w 12192000"/>
              <a:gd name="connsiteY165" fmla="*/ 1320133 h 1841603"/>
              <a:gd name="connsiteX166" fmla="*/ 11244356 w 12192000"/>
              <a:gd name="connsiteY166" fmla="*/ 1320133 h 1841603"/>
              <a:gd name="connsiteX167" fmla="*/ 11244356 w 12192000"/>
              <a:gd name="connsiteY167" fmla="*/ 1324138 h 1841603"/>
              <a:gd name="connsiteX168" fmla="*/ 11239550 w 12192000"/>
              <a:gd name="connsiteY168" fmla="*/ 1324138 h 1841603"/>
              <a:gd name="connsiteX169" fmla="*/ 11239550 w 12192000"/>
              <a:gd name="connsiteY169" fmla="*/ 1356180 h 1841603"/>
              <a:gd name="connsiteX170" fmla="*/ 11235545 w 12192000"/>
              <a:gd name="connsiteY170" fmla="*/ 1356180 h 1841603"/>
              <a:gd name="connsiteX171" fmla="*/ 11235545 w 12192000"/>
              <a:gd name="connsiteY171" fmla="*/ 1225609 h 1841603"/>
              <a:gd name="connsiteX172" fmla="*/ 11210712 w 12192000"/>
              <a:gd name="connsiteY172" fmla="*/ 1225609 h 1841603"/>
              <a:gd name="connsiteX173" fmla="*/ 11210712 w 12192000"/>
              <a:gd name="connsiteY173" fmla="*/ 1195970 h 1841603"/>
              <a:gd name="connsiteX174" fmla="*/ 11205906 w 12192000"/>
              <a:gd name="connsiteY174" fmla="*/ 1195970 h 1841603"/>
              <a:gd name="connsiteX175" fmla="*/ 11205906 w 12192000"/>
              <a:gd name="connsiteY175" fmla="*/ 1199174 h 1841603"/>
              <a:gd name="connsiteX176" fmla="*/ 11186681 w 12192000"/>
              <a:gd name="connsiteY176" fmla="*/ 1199174 h 1841603"/>
              <a:gd name="connsiteX177" fmla="*/ 11141822 w 12192000"/>
              <a:gd name="connsiteY177" fmla="*/ 1147907 h 1841603"/>
              <a:gd name="connsiteX178" fmla="*/ 11141822 w 12192000"/>
              <a:gd name="connsiteY178" fmla="*/ 1067000 h 1841603"/>
              <a:gd name="connsiteX179" fmla="*/ 11137016 w 12192000"/>
              <a:gd name="connsiteY179" fmla="*/ 1067000 h 1841603"/>
              <a:gd name="connsiteX180" fmla="*/ 11137016 w 12192000"/>
              <a:gd name="connsiteY180" fmla="*/ 1145503 h 1841603"/>
              <a:gd name="connsiteX181" fmla="*/ 11100167 w 12192000"/>
              <a:gd name="connsiteY181" fmla="*/ 1103849 h 1841603"/>
              <a:gd name="connsiteX182" fmla="*/ 11100167 w 12192000"/>
              <a:gd name="connsiteY182" fmla="*/ 1095838 h 1841603"/>
              <a:gd name="connsiteX183" fmla="*/ 11094560 w 12192000"/>
              <a:gd name="connsiteY183" fmla="*/ 1095838 h 1841603"/>
              <a:gd name="connsiteX184" fmla="*/ 11094560 w 12192000"/>
              <a:gd name="connsiteY184" fmla="*/ 1120671 h 1841603"/>
              <a:gd name="connsiteX185" fmla="*/ 11046497 w 12192000"/>
              <a:gd name="connsiteY185" fmla="*/ 1203179 h 1841603"/>
              <a:gd name="connsiteX186" fmla="*/ 11046497 w 12192000"/>
              <a:gd name="connsiteY186" fmla="*/ 1041367 h 1841603"/>
              <a:gd name="connsiteX187" fmla="*/ 11042491 w 12192000"/>
              <a:gd name="connsiteY187" fmla="*/ 1041367 h 1841603"/>
              <a:gd name="connsiteX188" fmla="*/ 11042491 w 12192000"/>
              <a:gd name="connsiteY188" fmla="*/ 1221603 h 1841603"/>
              <a:gd name="connsiteX189" fmla="*/ 11035282 w 12192000"/>
              <a:gd name="connsiteY189" fmla="*/ 1221603 h 1841603"/>
              <a:gd name="connsiteX190" fmla="*/ 11035282 w 12192000"/>
              <a:gd name="connsiteY190" fmla="*/ 1210389 h 1841603"/>
              <a:gd name="connsiteX191" fmla="*/ 11028072 w 12192000"/>
              <a:gd name="connsiteY191" fmla="*/ 1210389 h 1841603"/>
              <a:gd name="connsiteX192" fmla="*/ 11028072 w 12192000"/>
              <a:gd name="connsiteY192" fmla="*/ 1220001 h 1841603"/>
              <a:gd name="connsiteX193" fmla="*/ 11021664 w 12192000"/>
              <a:gd name="connsiteY193" fmla="*/ 1220001 h 1841603"/>
              <a:gd name="connsiteX194" fmla="*/ 11021664 w 12192000"/>
              <a:gd name="connsiteY194" fmla="*/ 1208786 h 1841603"/>
              <a:gd name="connsiteX195" fmla="*/ 11016056 w 12192000"/>
              <a:gd name="connsiteY195" fmla="*/ 1208786 h 1841603"/>
              <a:gd name="connsiteX196" fmla="*/ 11016056 w 12192000"/>
              <a:gd name="connsiteY196" fmla="*/ 1242431 h 1841603"/>
              <a:gd name="connsiteX197" fmla="*/ 11002439 w 12192000"/>
              <a:gd name="connsiteY197" fmla="*/ 1242431 h 1841603"/>
              <a:gd name="connsiteX198" fmla="*/ 11002439 w 12192000"/>
              <a:gd name="connsiteY198" fmla="*/ 1353777 h 1841603"/>
              <a:gd name="connsiteX199" fmla="*/ 10997633 w 12192000"/>
              <a:gd name="connsiteY199" fmla="*/ 1353777 h 1841603"/>
              <a:gd name="connsiteX200" fmla="*/ 10997633 w 12192000"/>
              <a:gd name="connsiteY200" fmla="*/ 1358583 h 1841603"/>
              <a:gd name="connsiteX201" fmla="*/ 11001638 w 12192000"/>
              <a:gd name="connsiteY201" fmla="*/ 1358583 h 1841603"/>
              <a:gd name="connsiteX202" fmla="*/ 11001638 w 12192000"/>
              <a:gd name="connsiteY202" fmla="*/ 1368997 h 1841603"/>
              <a:gd name="connsiteX203" fmla="*/ 10971198 w 12192000"/>
              <a:gd name="connsiteY203" fmla="*/ 1368997 h 1841603"/>
              <a:gd name="connsiteX204" fmla="*/ 10971198 w 12192000"/>
              <a:gd name="connsiteY204" fmla="*/ 1364190 h 1841603"/>
              <a:gd name="connsiteX205" fmla="*/ 10963187 w 12192000"/>
              <a:gd name="connsiteY205" fmla="*/ 1364190 h 1841603"/>
              <a:gd name="connsiteX206" fmla="*/ 10963187 w 12192000"/>
              <a:gd name="connsiteY206" fmla="*/ 1370599 h 1841603"/>
              <a:gd name="connsiteX207" fmla="*/ 10937554 w 12192000"/>
              <a:gd name="connsiteY207" fmla="*/ 1370599 h 1841603"/>
              <a:gd name="connsiteX208" fmla="*/ 10937554 w 12192000"/>
              <a:gd name="connsiteY208" fmla="*/ 1405845 h 1841603"/>
              <a:gd name="connsiteX209" fmla="*/ 10923935 w 12192000"/>
              <a:gd name="connsiteY209" fmla="*/ 1405845 h 1841603"/>
              <a:gd name="connsiteX210" fmla="*/ 10923935 w 12192000"/>
              <a:gd name="connsiteY210" fmla="*/ 1397835 h 1841603"/>
              <a:gd name="connsiteX211" fmla="*/ 10883082 w 12192000"/>
              <a:gd name="connsiteY211" fmla="*/ 1397835 h 1841603"/>
              <a:gd name="connsiteX212" fmla="*/ 10883082 w 12192000"/>
              <a:gd name="connsiteY212" fmla="*/ 1323337 h 1841603"/>
              <a:gd name="connsiteX213" fmla="*/ 10871066 w 12192000"/>
              <a:gd name="connsiteY213" fmla="*/ 1323337 h 1841603"/>
              <a:gd name="connsiteX214" fmla="*/ 10871066 w 12192000"/>
              <a:gd name="connsiteY214" fmla="*/ 1345766 h 1841603"/>
              <a:gd name="connsiteX215" fmla="*/ 10857449 w 12192000"/>
              <a:gd name="connsiteY215" fmla="*/ 1345766 h 1841603"/>
              <a:gd name="connsiteX216" fmla="*/ 10857449 w 12192000"/>
              <a:gd name="connsiteY216" fmla="*/ 1337756 h 1841603"/>
              <a:gd name="connsiteX217" fmla="*/ 10849438 w 12192000"/>
              <a:gd name="connsiteY217" fmla="*/ 1337756 h 1841603"/>
              <a:gd name="connsiteX218" fmla="*/ 10849438 w 12192000"/>
              <a:gd name="connsiteY218" fmla="*/ 1344965 h 1841603"/>
              <a:gd name="connsiteX219" fmla="*/ 10826208 w 12192000"/>
              <a:gd name="connsiteY219" fmla="*/ 1344965 h 1841603"/>
              <a:gd name="connsiteX220" fmla="*/ 10826208 w 12192000"/>
              <a:gd name="connsiteY220" fmla="*/ 1018937 h 1841603"/>
              <a:gd name="connsiteX221" fmla="*/ 10818197 w 12192000"/>
              <a:gd name="connsiteY221" fmla="*/ 1018937 h 1841603"/>
              <a:gd name="connsiteX222" fmla="*/ 10818197 w 12192000"/>
              <a:gd name="connsiteY222" fmla="*/ 1099844 h 1841603"/>
              <a:gd name="connsiteX223" fmla="*/ 10756517 w 12192000"/>
              <a:gd name="connsiteY223" fmla="*/ 1099844 h 1841603"/>
              <a:gd name="connsiteX224" fmla="*/ 10756517 w 12192000"/>
              <a:gd name="connsiteY224" fmla="*/ 1018937 h 1841603"/>
              <a:gd name="connsiteX225" fmla="*/ 10750909 w 12192000"/>
              <a:gd name="connsiteY225" fmla="*/ 1018937 h 1841603"/>
              <a:gd name="connsiteX226" fmla="*/ 10750909 w 12192000"/>
              <a:gd name="connsiteY226" fmla="*/ 1083021 h 1841603"/>
              <a:gd name="connsiteX227" fmla="*/ 10730081 w 12192000"/>
              <a:gd name="connsiteY227" fmla="*/ 1083021 h 1841603"/>
              <a:gd name="connsiteX228" fmla="*/ 10730081 w 12192000"/>
              <a:gd name="connsiteY228" fmla="*/ 1099844 h 1841603"/>
              <a:gd name="connsiteX229" fmla="*/ 10661191 w 12192000"/>
              <a:gd name="connsiteY229" fmla="*/ 1099844 h 1841603"/>
              <a:gd name="connsiteX230" fmla="*/ 10661191 w 12192000"/>
              <a:gd name="connsiteY230" fmla="*/ 1062995 h 1841603"/>
              <a:gd name="connsiteX231" fmla="*/ 10581887 w 12192000"/>
              <a:gd name="connsiteY231" fmla="*/ 1062995 h 1841603"/>
              <a:gd name="connsiteX232" fmla="*/ 10581887 w 12192000"/>
              <a:gd name="connsiteY232" fmla="*/ 1054985 h 1841603"/>
              <a:gd name="connsiteX233" fmla="*/ 10558656 w 12192000"/>
              <a:gd name="connsiteY233" fmla="*/ 1054985 h 1841603"/>
              <a:gd name="connsiteX234" fmla="*/ 10541834 w 12192000"/>
              <a:gd name="connsiteY234" fmla="*/ 1067000 h 1841603"/>
              <a:gd name="connsiteX235" fmla="*/ 10526614 w 12192000"/>
              <a:gd name="connsiteY235" fmla="*/ 1067000 h 1841603"/>
              <a:gd name="connsiteX236" fmla="*/ 10526614 w 12192000"/>
              <a:gd name="connsiteY236" fmla="*/ 1056587 h 1841603"/>
              <a:gd name="connsiteX237" fmla="*/ 10471342 w 12192000"/>
              <a:gd name="connsiteY237" fmla="*/ 1056587 h 1841603"/>
              <a:gd name="connsiteX238" fmla="*/ 10471342 w 12192000"/>
              <a:gd name="connsiteY238" fmla="*/ 1062995 h 1841603"/>
              <a:gd name="connsiteX239" fmla="*/ 10457724 w 12192000"/>
              <a:gd name="connsiteY239" fmla="*/ 1062995 h 1841603"/>
              <a:gd name="connsiteX240" fmla="*/ 10457724 w 12192000"/>
              <a:gd name="connsiteY240" fmla="*/ 1054985 h 1841603"/>
              <a:gd name="connsiteX241" fmla="*/ 10376017 w 12192000"/>
              <a:gd name="connsiteY241" fmla="*/ 1054985 h 1841603"/>
              <a:gd name="connsiteX242" fmla="*/ 10354388 w 12192000"/>
              <a:gd name="connsiteY242" fmla="*/ 1071006 h 1841603"/>
              <a:gd name="connsiteX243" fmla="*/ 10263870 w 12192000"/>
              <a:gd name="connsiteY243" fmla="*/ 1071006 h 1841603"/>
              <a:gd name="connsiteX244" fmla="*/ 10263870 w 12192000"/>
              <a:gd name="connsiteY244" fmla="*/ 1085425 h 1841603"/>
              <a:gd name="connsiteX245" fmla="*/ 10207796 w 12192000"/>
              <a:gd name="connsiteY245" fmla="*/ 1085425 h 1841603"/>
              <a:gd name="connsiteX246" fmla="*/ 10207796 w 12192000"/>
              <a:gd name="connsiteY246" fmla="*/ 1018937 h 1841603"/>
              <a:gd name="connsiteX247" fmla="*/ 10202189 w 12192000"/>
              <a:gd name="connsiteY247" fmla="*/ 1018937 h 1841603"/>
              <a:gd name="connsiteX248" fmla="*/ 10202189 w 12192000"/>
              <a:gd name="connsiteY248" fmla="*/ 1077414 h 1841603"/>
              <a:gd name="connsiteX249" fmla="*/ 10186167 w 12192000"/>
              <a:gd name="connsiteY249" fmla="*/ 1077414 h 1841603"/>
              <a:gd name="connsiteX250" fmla="*/ 10186167 w 12192000"/>
              <a:gd name="connsiteY250" fmla="*/ 1103849 h 1841603"/>
              <a:gd name="connsiteX251" fmla="*/ 10162937 w 12192000"/>
              <a:gd name="connsiteY251" fmla="*/ 1103849 h 1841603"/>
              <a:gd name="connsiteX252" fmla="*/ 10162937 w 12192000"/>
              <a:gd name="connsiteY252" fmla="*/ 1133488 h 1841603"/>
              <a:gd name="connsiteX253" fmla="*/ 10131697 w 12192000"/>
              <a:gd name="connsiteY253" fmla="*/ 1133488 h 1841603"/>
              <a:gd name="connsiteX254" fmla="*/ 10131697 w 12192000"/>
              <a:gd name="connsiteY254" fmla="*/ 1125477 h 1841603"/>
              <a:gd name="connsiteX255" fmla="*/ 10108466 w 12192000"/>
              <a:gd name="connsiteY255" fmla="*/ 1125477 h 1841603"/>
              <a:gd name="connsiteX256" fmla="*/ 10108466 w 12192000"/>
              <a:gd name="connsiteY256" fmla="*/ 1147907 h 1841603"/>
              <a:gd name="connsiteX257" fmla="*/ 10089240 w 12192000"/>
              <a:gd name="connsiteY257" fmla="*/ 1166331 h 1841603"/>
              <a:gd name="connsiteX258" fmla="*/ 10089240 w 12192000"/>
              <a:gd name="connsiteY258" fmla="*/ 1339358 h 1841603"/>
              <a:gd name="connsiteX259" fmla="*/ 10082031 w 12192000"/>
              <a:gd name="connsiteY259" fmla="*/ 1347368 h 1841603"/>
              <a:gd name="connsiteX260" fmla="*/ 10082031 w 12192000"/>
              <a:gd name="connsiteY260" fmla="*/ 1377808 h 1841603"/>
              <a:gd name="connsiteX261" fmla="*/ 10074821 w 12192000"/>
              <a:gd name="connsiteY261" fmla="*/ 1377808 h 1841603"/>
              <a:gd name="connsiteX262" fmla="*/ 10074821 w 12192000"/>
              <a:gd name="connsiteY262" fmla="*/ 1385819 h 1841603"/>
              <a:gd name="connsiteX263" fmla="*/ 10052392 w 12192000"/>
              <a:gd name="connsiteY263" fmla="*/ 1385819 h 1841603"/>
              <a:gd name="connsiteX264" fmla="*/ 10052392 w 12192000"/>
              <a:gd name="connsiteY264" fmla="*/ 785831 h 1841603"/>
              <a:gd name="connsiteX265" fmla="*/ 10016345 w 12192000"/>
              <a:gd name="connsiteY265" fmla="*/ 785831 h 1841603"/>
              <a:gd name="connsiteX266" fmla="*/ 10016345 w 12192000"/>
              <a:gd name="connsiteY266" fmla="*/ 777020 h 1841603"/>
              <a:gd name="connsiteX267" fmla="*/ 10001926 w 12192000"/>
              <a:gd name="connsiteY267" fmla="*/ 777020 h 1841603"/>
              <a:gd name="connsiteX268" fmla="*/ 10001926 w 12192000"/>
              <a:gd name="connsiteY268" fmla="*/ 785030 h 1841603"/>
              <a:gd name="connsiteX269" fmla="*/ 9967481 w 12192000"/>
              <a:gd name="connsiteY269" fmla="*/ 785030 h 1841603"/>
              <a:gd name="connsiteX270" fmla="*/ 9967481 w 12192000"/>
              <a:gd name="connsiteY270" fmla="*/ 563940 h 1841603"/>
              <a:gd name="connsiteX271" fmla="*/ 9917014 w 12192000"/>
              <a:gd name="connsiteY271" fmla="*/ 563940 h 1841603"/>
              <a:gd name="connsiteX272" fmla="*/ 9917014 w 12192000"/>
              <a:gd name="connsiteY272" fmla="*/ 504662 h 1841603"/>
              <a:gd name="connsiteX273" fmla="*/ 9909805 w 12192000"/>
              <a:gd name="connsiteY273" fmla="*/ 504662 h 1841603"/>
              <a:gd name="connsiteX274" fmla="*/ 9909805 w 12192000"/>
              <a:gd name="connsiteY274" fmla="*/ 541511 h 1841603"/>
              <a:gd name="connsiteX275" fmla="*/ 9868951 w 12192000"/>
              <a:gd name="connsiteY275" fmla="*/ 541511 h 1841603"/>
              <a:gd name="connsiteX276" fmla="*/ 9868951 w 12192000"/>
              <a:gd name="connsiteY276" fmla="*/ 528694 h 1841603"/>
              <a:gd name="connsiteX277" fmla="*/ 9863344 w 12192000"/>
              <a:gd name="connsiteY277" fmla="*/ 528694 h 1841603"/>
              <a:gd name="connsiteX278" fmla="*/ 9863344 w 12192000"/>
              <a:gd name="connsiteY278" fmla="*/ 539108 h 1841603"/>
              <a:gd name="connsiteX279" fmla="*/ 9775229 w 12192000"/>
              <a:gd name="connsiteY279" fmla="*/ 539108 h 1841603"/>
              <a:gd name="connsiteX280" fmla="*/ 9775229 w 12192000"/>
              <a:gd name="connsiteY280" fmla="*/ 504662 h 1841603"/>
              <a:gd name="connsiteX281" fmla="*/ 9769621 w 12192000"/>
              <a:gd name="connsiteY281" fmla="*/ 504662 h 1841603"/>
              <a:gd name="connsiteX282" fmla="*/ 9769621 w 12192000"/>
              <a:gd name="connsiteY282" fmla="*/ 552725 h 1841603"/>
              <a:gd name="connsiteX283" fmla="*/ 9756804 w 12192000"/>
              <a:gd name="connsiteY283" fmla="*/ 552725 h 1841603"/>
              <a:gd name="connsiteX284" fmla="*/ 9756804 w 12192000"/>
              <a:gd name="connsiteY284" fmla="*/ 546317 h 1841603"/>
              <a:gd name="connsiteX285" fmla="*/ 9747192 w 12192000"/>
              <a:gd name="connsiteY285" fmla="*/ 546317 h 1841603"/>
              <a:gd name="connsiteX286" fmla="*/ 9747192 w 12192000"/>
              <a:gd name="connsiteY286" fmla="*/ 573553 h 1841603"/>
              <a:gd name="connsiteX287" fmla="*/ 9699129 w 12192000"/>
              <a:gd name="connsiteY287" fmla="*/ 573553 h 1841603"/>
              <a:gd name="connsiteX288" fmla="*/ 9682306 w 12192000"/>
              <a:gd name="connsiteY288" fmla="*/ 585569 h 1841603"/>
              <a:gd name="connsiteX289" fmla="*/ 9682306 w 12192000"/>
              <a:gd name="connsiteY289" fmla="*/ 863533 h 1841603"/>
              <a:gd name="connsiteX290" fmla="*/ 9685510 w 12192000"/>
              <a:gd name="connsiteY290" fmla="*/ 863533 h 1841603"/>
              <a:gd name="connsiteX291" fmla="*/ 9685510 w 12192000"/>
              <a:gd name="connsiteY291" fmla="*/ 877952 h 1841603"/>
              <a:gd name="connsiteX292" fmla="*/ 9682306 w 12192000"/>
              <a:gd name="connsiteY292" fmla="*/ 877952 h 1841603"/>
              <a:gd name="connsiteX293" fmla="*/ 9682306 w 12192000"/>
              <a:gd name="connsiteY293" fmla="*/ 1441091 h 1841603"/>
              <a:gd name="connsiteX294" fmla="*/ 9672694 w 12192000"/>
              <a:gd name="connsiteY294" fmla="*/ 1451505 h 1841603"/>
              <a:gd name="connsiteX295" fmla="*/ 9672694 w 12192000"/>
              <a:gd name="connsiteY295" fmla="*/ 1466725 h 1841603"/>
              <a:gd name="connsiteX296" fmla="*/ 9621426 w 12192000"/>
              <a:gd name="connsiteY296" fmla="*/ 1466725 h 1841603"/>
              <a:gd name="connsiteX297" fmla="*/ 9621426 w 12192000"/>
              <a:gd name="connsiteY297" fmla="*/ 1484348 h 1841603"/>
              <a:gd name="connsiteX298" fmla="*/ 9627835 w 12192000"/>
              <a:gd name="connsiteY298" fmla="*/ 1484348 h 1841603"/>
              <a:gd name="connsiteX299" fmla="*/ 9627835 w 12192000"/>
              <a:gd name="connsiteY299" fmla="*/ 1509181 h 1841603"/>
              <a:gd name="connsiteX300" fmla="*/ 9566955 w 12192000"/>
              <a:gd name="connsiteY300" fmla="*/ 1509181 h 1841603"/>
              <a:gd name="connsiteX301" fmla="*/ 9566955 w 12192000"/>
              <a:gd name="connsiteY301" fmla="*/ 1414657 h 1841603"/>
              <a:gd name="connsiteX302" fmla="*/ 9528505 w 12192000"/>
              <a:gd name="connsiteY302" fmla="*/ 1414657 h 1841603"/>
              <a:gd name="connsiteX303" fmla="*/ 9527704 w 12192000"/>
              <a:gd name="connsiteY303" fmla="*/ 1256850 h 1841603"/>
              <a:gd name="connsiteX304" fmla="*/ 9458814 w 12192000"/>
              <a:gd name="connsiteY304" fmla="*/ 732962 h 1841603"/>
              <a:gd name="connsiteX305" fmla="*/ 9299404 w 12192000"/>
              <a:gd name="connsiteY305" fmla="*/ 485437 h 1841603"/>
              <a:gd name="connsiteX306" fmla="*/ 9139995 w 12192000"/>
              <a:gd name="connsiteY306" fmla="*/ 732962 h 1841603"/>
              <a:gd name="connsiteX307" fmla="*/ 9072706 w 12192000"/>
              <a:gd name="connsiteY307" fmla="*/ 1205582 h 1841603"/>
              <a:gd name="connsiteX308" fmla="*/ 9024643 w 12192000"/>
              <a:gd name="connsiteY308" fmla="*/ 1205582 h 1841603"/>
              <a:gd name="connsiteX309" fmla="*/ 9024643 w 12192000"/>
              <a:gd name="connsiteY309" fmla="*/ 1191163 h 1841603"/>
              <a:gd name="connsiteX310" fmla="*/ 9003816 w 12192000"/>
              <a:gd name="connsiteY310" fmla="*/ 1191163 h 1841603"/>
              <a:gd name="connsiteX311" fmla="*/ 9003816 w 12192000"/>
              <a:gd name="connsiteY311" fmla="*/ 1202378 h 1841603"/>
              <a:gd name="connsiteX312" fmla="*/ 8988596 w 12192000"/>
              <a:gd name="connsiteY312" fmla="*/ 1202378 h 1841603"/>
              <a:gd name="connsiteX313" fmla="*/ 8988596 w 12192000"/>
              <a:gd name="connsiteY313" fmla="*/ 1199174 h 1841603"/>
              <a:gd name="connsiteX314" fmla="*/ 8974978 w 12192000"/>
              <a:gd name="connsiteY314" fmla="*/ 1199174 h 1841603"/>
              <a:gd name="connsiteX315" fmla="*/ 8974978 w 12192000"/>
              <a:gd name="connsiteY315" fmla="*/ 1210389 h 1841603"/>
              <a:gd name="connsiteX316" fmla="*/ 8914099 w 12192000"/>
              <a:gd name="connsiteY316" fmla="*/ 1210389 h 1841603"/>
              <a:gd name="connsiteX317" fmla="*/ 8914099 w 12192000"/>
              <a:gd name="connsiteY317" fmla="*/ 1238425 h 1841603"/>
              <a:gd name="connsiteX318" fmla="*/ 8878852 w 12192000"/>
              <a:gd name="connsiteY318" fmla="*/ 1238425 h 1841603"/>
              <a:gd name="connsiteX319" fmla="*/ 8878852 w 12192000"/>
              <a:gd name="connsiteY319" fmla="*/ 1372201 h 1841603"/>
              <a:gd name="connsiteX320" fmla="*/ 8866036 w 12192000"/>
              <a:gd name="connsiteY320" fmla="*/ 1372201 h 1841603"/>
              <a:gd name="connsiteX321" fmla="*/ 8866036 w 12192000"/>
              <a:gd name="connsiteY321" fmla="*/ 1423468 h 1841603"/>
              <a:gd name="connsiteX322" fmla="*/ 8843606 w 12192000"/>
              <a:gd name="connsiteY322" fmla="*/ 1423468 h 1841603"/>
              <a:gd name="connsiteX323" fmla="*/ 8843606 w 12192000"/>
              <a:gd name="connsiteY323" fmla="*/ 1306515 h 1841603"/>
              <a:gd name="connsiteX324" fmla="*/ 8835595 w 12192000"/>
              <a:gd name="connsiteY324" fmla="*/ 1306515 h 1841603"/>
              <a:gd name="connsiteX325" fmla="*/ 8835595 w 12192000"/>
              <a:gd name="connsiteY325" fmla="*/ 1335353 h 1841603"/>
              <a:gd name="connsiteX326" fmla="*/ 8797144 w 12192000"/>
              <a:gd name="connsiteY326" fmla="*/ 1335353 h 1841603"/>
              <a:gd name="connsiteX327" fmla="*/ 8797144 w 12192000"/>
              <a:gd name="connsiteY327" fmla="*/ 1223205 h 1841603"/>
              <a:gd name="connsiteX328" fmla="*/ 8753888 w 12192000"/>
              <a:gd name="connsiteY328" fmla="*/ 1223205 h 1841603"/>
              <a:gd name="connsiteX329" fmla="*/ 8753888 w 12192000"/>
              <a:gd name="connsiteY329" fmla="*/ 1204781 h 1841603"/>
              <a:gd name="connsiteX330" fmla="*/ 8685799 w 12192000"/>
              <a:gd name="connsiteY330" fmla="*/ 1204781 h 1841603"/>
              <a:gd name="connsiteX331" fmla="*/ 8685799 w 12192000"/>
              <a:gd name="connsiteY331" fmla="*/ 1155917 h 1841603"/>
              <a:gd name="connsiteX332" fmla="*/ 8673783 w 12192000"/>
              <a:gd name="connsiteY332" fmla="*/ 1155917 h 1841603"/>
              <a:gd name="connsiteX333" fmla="*/ 8673783 w 12192000"/>
              <a:gd name="connsiteY333" fmla="*/ 1201577 h 1841603"/>
              <a:gd name="connsiteX334" fmla="*/ 8659364 w 12192000"/>
              <a:gd name="connsiteY334" fmla="*/ 1201577 h 1841603"/>
              <a:gd name="connsiteX335" fmla="*/ 8659364 w 12192000"/>
              <a:gd name="connsiteY335" fmla="*/ 1215996 h 1841603"/>
              <a:gd name="connsiteX336" fmla="*/ 8646547 w 12192000"/>
              <a:gd name="connsiteY336" fmla="*/ 1215996 h 1841603"/>
              <a:gd name="connsiteX337" fmla="*/ 8646547 w 12192000"/>
              <a:gd name="connsiteY337" fmla="*/ 1244033 h 1841603"/>
              <a:gd name="connsiteX338" fmla="*/ 8604091 w 12192000"/>
              <a:gd name="connsiteY338" fmla="*/ 1244033 h 1841603"/>
              <a:gd name="connsiteX339" fmla="*/ 8604091 w 12192000"/>
              <a:gd name="connsiteY339" fmla="*/ 1393028 h 1841603"/>
              <a:gd name="connsiteX340" fmla="*/ 8569647 w 12192000"/>
              <a:gd name="connsiteY340" fmla="*/ 1393028 h 1841603"/>
              <a:gd name="connsiteX341" fmla="*/ 8569647 w 12192000"/>
              <a:gd name="connsiteY341" fmla="*/ 672082 h 1841603"/>
              <a:gd name="connsiteX342" fmla="*/ 8516776 w 12192000"/>
              <a:gd name="connsiteY342" fmla="*/ 672082 h 1841603"/>
              <a:gd name="connsiteX343" fmla="*/ 8516776 w 12192000"/>
              <a:gd name="connsiteY343" fmla="*/ 647250 h 1841603"/>
              <a:gd name="connsiteX344" fmla="*/ 8522384 w 12192000"/>
              <a:gd name="connsiteY344" fmla="*/ 647250 h 1841603"/>
              <a:gd name="connsiteX345" fmla="*/ 8522384 w 12192000"/>
              <a:gd name="connsiteY345" fmla="*/ 292384 h 1841603"/>
              <a:gd name="connsiteX346" fmla="*/ 8512771 w 12192000"/>
              <a:gd name="connsiteY346" fmla="*/ 292384 h 1841603"/>
              <a:gd name="connsiteX347" fmla="*/ 8512771 w 12192000"/>
              <a:gd name="connsiteY347" fmla="*/ 284373 h 1841603"/>
              <a:gd name="connsiteX348" fmla="*/ 8485536 w 12192000"/>
              <a:gd name="connsiteY348" fmla="*/ 284373 h 1841603"/>
              <a:gd name="connsiteX349" fmla="*/ 8485536 w 12192000"/>
              <a:gd name="connsiteY349" fmla="*/ 289981 h 1841603"/>
              <a:gd name="connsiteX350" fmla="*/ 8262043 w 12192000"/>
              <a:gd name="connsiteY350" fmla="*/ 289981 h 1841603"/>
              <a:gd name="connsiteX351" fmla="*/ 8262043 w 12192000"/>
              <a:gd name="connsiteY351" fmla="*/ 297991 h 1841603"/>
              <a:gd name="connsiteX352" fmla="*/ 8213179 w 12192000"/>
              <a:gd name="connsiteY352" fmla="*/ 297991 h 1841603"/>
              <a:gd name="connsiteX353" fmla="*/ 8213179 w 12192000"/>
              <a:gd name="connsiteY353" fmla="*/ 285174 h 1841603"/>
              <a:gd name="connsiteX354" fmla="*/ 8195555 w 12192000"/>
              <a:gd name="connsiteY354" fmla="*/ 285174 h 1841603"/>
              <a:gd name="connsiteX355" fmla="*/ 8195555 w 12192000"/>
              <a:gd name="connsiteY355" fmla="*/ 1401039 h 1841603"/>
              <a:gd name="connsiteX356" fmla="*/ 8138681 w 12192000"/>
              <a:gd name="connsiteY356" fmla="*/ 1401039 h 1841603"/>
              <a:gd name="connsiteX357" fmla="*/ 8138681 w 12192000"/>
              <a:gd name="connsiteY357" fmla="*/ 1415458 h 1841603"/>
              <a:gd name="connsiteX358" fmla="*/ 8123461 w 12192000"/>
              <a:gd name="connsiteY358" fmla="*/ 1415458 h 1841603"/>
              <a:gd name="connsiteX359" fmla="*/ 8123461 w 12192000"/>
              <a:gd name="connsiteY359" fmla="*/ 1409049 h 1841603"/>
              <a:gd name="connsiteX360" fmla="*/ 8067387 w 12192000"/>
              <a:gd name="connsiteY360" fmla="*/ 1409049 h 1841603"/>
              <a:gd name="connsiteX361" fmla="*/ 8067387 w 12192000"/>
              <a:gd name="connsiteY361" fmla="*/ 1354578 h 1841603"/>
              <a:gd name="connsiteX362" fmla="*/ 8060979 w 12192000"/>
              <a:gd name="connsiteY362" fmla="*/ 1354578 h 1841603"/>
              <a:gd name="connsiteX363" fmla="*/ 8060979 w 12192000"/>
              <a:gd name="connsiteY363" fmla="*/ 1438688 h 1841603"/>
              <a:gd name="connsiteX364" fmla="*/ 8000099 w 12192000"/>
              <a:gd name="connsiteY364" fmla="*/ 1438688 h 1841603"/>
              <a:gd name="connsiteX365" fmla="*/ 8000099 w 12192000"/>
              <a:gd name="connsiteY365" fmla="*/ 1563652 h 1841603"/>
              <a:gd name="connsiteX366" fmla="*/ 7994492 w 12192000"/>
              <a:gd name="connsiteY366" fmla="*/ 1563652 h 1841603"/>
              <a:gd name="connsiteX367" fmla="*/ 7965654 w 12192000"/>
              <a:gd name="connsiteY367" fmla="*/ 1303311 h 1841603"/>
              <a:gd name="connsiteX368" fmla="*/ 7965654 w 12192000"/>
              <a:gd name="connsiteY368" fmla="*/ 805057 h 1841603"/>
              <a:gd name="connsiteX369" fmla="*/ 7626809 w 12192000"/>
              <a:gd name="connsiteY369" fmla="*/ 805057 h 1841603"/>
              <a:gd name="connsiteX370" fmla="*/ 7626809 w 12192000"/>
              <a:gd name="connsiteY370" fmla="*/ 1364190 h 1841603"/>
              <a:gd name="connsiteX371" fmla="*/ 7586756 w 12192000"/>
              <a:gd name="connsiteY371" fmla="*/ 1364190 h 1841603"/>
              <a:gd name="connsiteX372" fmla="*/ 7586756 w 12192000"/>
              <a:gd name="connsiteY372" fmla="*/ 1374604 h 1841603"/>
              <a:gd name="connsiteX373" fmla="*/ 7564327 w 12192000"/>
              <a:gd name="connsiteY373" fmla="*/ 1374604 h 1841603"/>
              <a:gd name="connsiteX374" fmla="*/ 7564327 w 12192000"/>
              <a:gd name="connsiteY374" fmla="*/ 1031754 h 1841603"/>
              <a:gd name="connsiteX375" fmla="*/ 7555516 w 12192000"/>
              <a:gd name="connsiteY375" fmla="*/ 1031754 h 1841603"/>
              <a:gd name="connsiteX376" fmla="*/ 7555516 w 12192000"/>
              <a:gd name="connsiteY376" fmla="*/ 867539 h 1841603"/>
              <a:gd name="connsiteX377" fmla="*/ 7502646 w 12192000"/>
              <a:gd name="connsiteY377" fmla="*/ 867539 h 1841603"/>
              <a:gd name="connsiteX378" fmla="*/ 7502646 w 12192000"/>
              <a:gd name="connsiteY378" fmla="*/ 809863 h 1841603"/>
              <a:gd name="connsiteX379" fmla="*/ 7481819 w 12192000"/>
              <a:gd name="connsiteY379" fmla="*/ 809863 h 1841603"/>
              <a:gd name="connsiteX380" fmla="*/ 7481819 w 12192000"/>
              <a:gd name="connsiteY380" fmla="*/ 821078 h 1841603"/>
              <a:gd name="connsiteX381" fmla="*/ 7435358 w 12192000"/>
              <a:gd name="connsiteY381" fmla="*/ 821078 h 1841603"/>
              <a:gd name="connsiteX382" fmla="*/ 7435358 w 12192000"/>
              <a:gd name="connsiteY382" fmla="*/ 809062 h 1841603"/>
              <a:gd name="connsiteX383" fmla="*/ 7381688 w 12192000"/>
              <a:gd name="connsiteY383" fmla="*/ 809062 h 1841603"/>
              <a:gd name="connsiteX384" fmla="*/ 7381688 w 12192000"/>
              <a:gd name="connsiteY384" fmla="*/ 820277 h 1841603"/>
              <a:gd name="connsiteX385" fmla="*/ 7356855 w 12192000"/>
              <a:gd name="connsiteY385" fmla="*/ 820277 h 1841603"/>
              <a:gd name="connsiteX386" fmla="*/ 7356855 w 12192000"/>
              <a:gd name="connsiteY386" fmla="*/ 935628 h 1841603"/>
              <a:gd name="connsiteX387" fmla="*/ 7297577 w 12192000"/>
              <a:gd name="connsiteY387" fmla="*/ 935628 h 1841603"/>
              <a:gd name="connsiteX388" fmla="*/ 7297577 w 12192000"/>
              <a:gd name="connsiteY388" fmla="*/ 1091833 h 1841603"/>
              <a:gd name="connsiteX389" fmla="*/ 7282357 w 12192000"/>
              <a:gd name="connsiteY389" fmla="*/ 1091833 h 1841603"/>
              <a:gd name="connsiteX390" fmla="*/ 7273546 w 12192000"/>
              <a:gd name="connsiteY390" fmla="*/ 1101446 h 1841603"/>
              <a:gd name="connsiteX391" fmla="*/ 7273546 w 12192000"/>
              <a:gd name="connsiteY391" fmla="*/ 1331347 h 1841603"/>
              <a:gd name="connsiteX392" fmla="*/ 7254320 w 12192000"/>
              <a:gd name="connsiteY392" fmla="*/ 1331347 h 1841603"/>
              <a:gd name="connsiteX393" fmla="*/ 7254320 w 12192000"/>
              <a:gd name="connsiteY393" fmla="*/ 1422667 h 1841603"/>
              <a:gd name="connsiteX394" fmla="*/ 7187032 w 12192000"/>
              <a:gd name="connsiteY394" fmla="*/ 1422667 h 1841603"/>
              <a:gd name="connsiteX395" fmla="*/ 7062869 w 12192000"/>
              <a:gd name="connsiteY395" fmla="*/ 416547 h 1841603"/>
              <a:gd name="connsiteX396" fmla="*/ 6476500 w 12192000"/>
              <a:gd name="connsiteY396" fmla="*/ 525490 h 1841603"/>
              <a:gd name="connsiteX397" fmla="*/ 6337918 w 12192000"/>
              <a:gd name="connsiteY397" fmla="*/ 631228 h 1841603"/>
              <a:gd name="connsiteX398" fmla="*/ 6250603 w 12192000"/>
              <a:gd name="connsiteY398" fmla="*/ 1228012 h 1841603"/>
              <a:gd name="connsiteX399" fmla="*/ 6224168 w 12192000"/>
              <a:gd name="connsiteY399" fmla="*/ 1228012 h 1841603"/>
              <a:gd name="connsiteX400" fmla="*/ 6224168 w 12192000"/>
              <a:gd name="connsiteY400" fmla="*/ 1199174 h 1841603"/>
              <a:gd name="connsiteX401" fmla="*/ 6214556 w 12192000"/>
              <a:gd name="connsiteY401" fmla="*/ 1199174 h 1841603"/>
              <a:gd name="connsiteX402" fmla="*/ 6214556 w 12192000"/>
              <a:gd name="connsiteY402" fmla="*/ 1124676 h 1841603"/>
              <a:gd name="connsiteX403" fmla="*/ 6197734 w 12192000"/>
              <a:gd name="connsiteY403" fmla="*/ 1124676 h 1841603"/>
              <a:gd name="connsiteX404" fmla="*/ 6197734 w 12192000"/>
              <a:gd name="connsiteY404" fmla="*/ 1135090 h 1841603"/>
              <a:gd name="connsiteX405" fmla="*/ 6134451 w 12192000"/>
              <a:gd name="connsiteY405" fmla="*/ 1135090 h 1841603"/>
              <a:gd name="connsiteX406" fmla="*/ 6134451 w 12192000"/>
              <a:gd name="connsiteY406" fmla="*/ 1212792 h 1841603"/>
              <a:gd name="connsiteX407" fmla="*/ 6059152 w 12192000"/>
              <a:gd name="connsiteY407" fmla="*/ 1212792 h 1841603"/>
              <a:gd name="connsiteX408" fmla="*/ 6059152 w 12192000"/>
              <a:gd name="connsiteY408" fmla="*/ 1232017 h 1841603"/>
              <a:gd name="connsiteX409" fmla="*/ 6064759 w 12192000"/>
              <a:gd name="connsiteY409" fmla="*/ 1232017 h 1841603"/>
              <a:gd name="connsiteX410" fmla="*/ 6064759 w 12192000"/>
              <a:gd name="connsiteY410" fmla="*/ 1318531 h 1841603"/>
              <a:gd name="connsiteX411" fmla="*/ 6042330 w 12192000"/>
              <a:gd name="connsiteY411" fmla="*/ 1318531 h 1841603"/>
              <a:gd name="connsiteX412" fmla="*/ 6042330 w 12192000"/>
              <a:gd name="connsiteY412" fmla="*/ 1562050 h 1841603"/>
              <a:gd name="connsiteX413" fmla="*/ 6003879 w 12192000"/>
              <a:gd name="connsiteY413" fmla="*/ 1562050 h 1841603"/>
              <a:gd name="connsiteX414" fmla="*/ 6003879 w 12192000"/>
              <a:gd name="connsiteY414" fmla="*/ 1539621 h 1841603"/>
              <a:gd name="connsiteX415" fmla="*/ 5962225 w 12192000"/>
              <a:gd name="connsiteY415" fmla="*/ 1539621 h 1841603"/>
              <a:gd name="connsiteX416" fmla="*/ 5962225 w 12192000"/>
              <a:gd name="connsiteY416" fmla="*/ 1489955 h 1841603"/>
              <a:gd name="connsiteX417" fmla="*/ 5954214 w 12192000"/>
              <a:gd name="connsiteY417" fmla="*/ 1489955 h 1841603"/>
              <a:gd name="connsiteX418" fmla="*/ 5954214 w 12192000"/>
              <a:gd name="connsiteY418" fmla="*/ 1283284 h 1841603"/>
              <a:gd name="connsiteX419" fmla="*/ 5898140 w 12192000"/>
              <a:gd name="connsiteY419" fmla="*/ 1283284 h 1841603"/>
              <a:gd name="connsiteX420" fmla="*/ 5860491 w 12192000"/>
              <a:gd name="connsiteY420" fmla="*/ 620815 h 1841603"/>
              <a:gd name="connsiteX421" fmla="*/ 5818837 w 12192000"/>
              <a:gd name="connsiteY421" fmla="*/ 28838 h 1841603"/>
              <a:gd name="connsiteX422" fmla="*/ 5782789 w 12192000"/>
              <a:gd name="connsiteY422" fmla="*/ 16021 h 1841603"/>
              <a:gd name="connsiteX423" fmla="*/ 5777182 w 12192000"/>
              <a:gd name="connsiteY423" fmla="*/ 16021 h 1841603"/>
              <a:gd name="connsiteX424" fmla="*/ 5777182 w 12192000"/>
              <a:gd name="connsiteY424" fmla="*/ 20026 h 1841603"/>
              <a:gd name="connsiteX425" fmla="*/ 5659427 w 12192000"/>
              <a:gd name="connsiteY425" fmla="*/ 20026 h 1841603"/>
              <a:gd name="connsiteX426" fmla="*/ 5659427 w 12192000"/>
              <a:gd name="connsiteY426" fmla="*/ 0 h 1841603"/>
              <a:gd name="connsiteX427" fmla="*/ 5647412 w 12192000"/>
              <a:gd name="connsiteY427" fmla="*/ 0 h 1841603"/>
              <a:gd name="connsiteX428" fmla="*/ 5647412 w 12192000"/>
              <a:gd name="connsiteY428" fmla="*/ 16021 h 1841603"/>
              <a:gd name="connsiteX429" fmla="*/ 5598548 w 12192000"/>
              <a:gd name="connsiteY429" fmla="*/ 16021 h 1841603"/>
              <a:gd name="connsiteX430" fmla="*/ 5580123 w 12192000"/>
              <a:gd name="connsiteY430" fmla="*/ 686501 h 1841603"/>
              <a:gd name="connsiteX431" fmla="*/ 5580123 w 12192000"/>
              <a:gd name="connsiteY431" fmla="*/ 1188760 h 1841603"/>
              <a:gd name="connsiteX432" fmla="*/ 5557694 w 12192000"/>
              <a:gd name="connsiteY432" fmla="*/ 1188760 h 1841603"/>
              <a:gd name="connsiteX433" fmla="*/ 5557694 w 12192000"/>
              <a:gd name="connsiteY433" fmla="*/ 1272871 h 1841603"/>
              <a:gd name="connsiteX434" fmla="*/ 5543275 w 12192000"/>
              <a:gd name="connsiteY434" fmla="*/ 1272871 h 1841603"/>
              <a:gd name="connsiteX435" fmla="*/ 5543275 w 12192000"/>
              <a:gd name="connsiteY435" fmla="*/ 1292897 h 1841603"/>
              <a:gd name="connsiteX436" fmla="*/ 5496814 w 12192000"/>
              <a:gd name="connsiteY436" fmla="*/ 1292897 h 1841603"/>
              <a:gd name="connsiteX437" fmla="*/ 5496814 w 12192000"/>
              <a:gd name="connsiteY437" fmla="*/ 1256850 h 1841603"/>
              <a:gd name="connsiteX438" fmla="*/ 5475186 w 12192000"/>
              <a:gd name="connsiteY438" fmla="*/ 1256850 h 1841603"/>
              <a:gd name="connsiteX439" fmla="*/ 5475186 w 12192000"/>
              <a:gd name="connsiteY439" fmla="*/ 1273672 h 1841603"/>
              <a:gd name="connsiteX440" fmla="*/ 5368646 w 12192000"/>
              <a:gd name="connsiteY440" fmla="*/ 1273672 h 1841603"/>
              <a:gd name="connsiteX441" fmla="*/ 5368646 w 12192000"/>
              <a:gd name="connsiteY441" fmla="*/ 948445 h 1841603"/>
              <a:gd name="connsiteX442" fmla="*/ 5282132 w 12192000"/>
              <a:gd name="connsiteY442" fmla="*/ 948445 h 1841603"/>
              <a:gd name="connsiteX443" fmla="*/ 5282132 w 12192000"/>
              <a:gd name="connsiteY443" fmla="*/ 930021 h 1841603"/>
              <a:gd name="connsiteX444" fmla="*/ 5246085 w 12192000"/>
              <a:gd name="connsiteY444" fmla="*/ 930021 h 1841603"/>
              <a:gd name="connsiteX445" fmla="*/ 5242080 w 12192000"/>
              <a:gd name="connsiteY445" fmla="*/ 938832 h 1841603"/>
              <a:gd name="connsiteX446" fmla="*/ 5143550 w 12192000"/>
              <a:gd name="connsiteY446" fmla="*/ 938832 h 1841603"/>
              <a:gd name="connsiteX447" fmla="*/ 5143550 w 12192000"/>
              <a:gd name="connsiteY447" fmla="*/ 961262 h 1841603"/>
              <a:gd name="connsiteX448" fmla="*/ 5109105 w 12192000"/>
              <a:gd name="connsiteY448" fmla="*/ 961262 h 1841603"/>
              <a:gd name="connsiteX449" fmla="*/ 5109105 w 12192000"/>
              <a:gd name="connsiteY449" fmla="*/ 1134289 h 1841603"/>
              <a:gd name="connsiteX450" fmla="*/ 5089079 w 12192000"/>
              <a:gd name="connsiteY450" fmla="*/ 1153514 h 1841603"/>
              <a:gd name="connsiteX451" fmla="*/ 5089079 w 12192000"/>
              <a:gd name="connsiteY451" fmla="*/ 1202378 h 1841603"/>
              <a:gd name="connsiteX452" fmla="*/ 5076262 w 12192000"/>
              <a:gd name="connsiteY452" fmla="*/ 1202378 h 1841603"/>
              <a:gd name="connsiteX453" fmla="*/ 5076262 w 12192000"/>
              <a:gd name="connsiteY453" fmla="*/ 1262457 h 1841603"/>
              <a:gd name="connsiteX454" fmla="*/ 4999361 w 12192000"/>
              <a:gd name="connsiteY454" fmla="*/ 1262457 h 1841603"/>
              <a:gd name="connsiteX455" fmla="*/ 4999361 w 12192000"/>
              <a:gd name="connsiteY455" fmla="*/ 1314525 h 1841603"/>
              <a:gd name="connsiteX456" fmla="*/ 4974529 w 12192000"/>
              <a:gd name="connsiteY456" fmla="*/ 1314525 h 1841603"/>
              <a:gd name="connsiteX457" fmla="*/ 4974529 w 12192000"/>
              <a:gd name="connsiteY457" fmla="*/ 1568459 h 1841603"/>
              <a:gd name="connsiteX458" fmla="*/ 4953701 w 12192000"/>
              <a:gd name="connsiteY458" fmla="*/ 1568459 h 1841603"/>
              <a:gd name="connsiteX459" fmla="*/ 4953701 w 12192000"/>
              <a:gd name="connsiteY459" fmla="*/ 904387 h 1841603"/>
              <a:gd name="connsiteX460" fmla="*/ 4898429 w 12192000"/>
              <a:gd name="connsiteY460" fmla="*/ 904387 h 1841603"/>
              <a:gd name="connsiteX461" fmla="*/ 4898429 w 12192000"/>
              <a:gd name="connsiteY461" fmla="*/ 890769 h 1841603"/>
              <a:gd name="connsiteX462" fmla="*/ 4743024 w 12192000"/>
              <a:gd name="connsiteY462" fmla="*/ 890769 h 1841603"/>
              <a:gd name="connsiteX463" fmla="*/ 4743024 w 12192000"/>
              <a:gd name="connsiteY463" fmla="*/ 901984 h 1841603"/>
              <a:gd name="connsiteX464" fmla="*/ 4705375 w 12192000"/>
              <a:gd name="connsiteY464" fmla="*/ 901984 h 1841603"/>
              <a:gd name="connsiteX465" fmla="*/ 4705375 w 12192000"/>
              <a:gd name="connsiteY465" fmla="*/ 1249640 h 1841603"/>
              <a:gd name="connsiteX466" fmla="*/ 4694161 w 12192000"/>
              <a:gd name="connsiteY466" fmla="*/ 1249640 h 1841603"/>
              <a:gd name="connsiteX467" fmla="*/ 4694161 w 12192000"/>
              <a:gd name="connsiteY467" fmla="*/ 1229614 h 1841603"/>
              <a:gd name="connsiteX468" fmla="*/ 4678140 w 12192000"/>
              <a:gd name="connsiteY468" fmla="*/ 1229614 h 1841603"/>
              <a:gd name="connsiteX469" fmla="*/ 4678140 w 12192000"/>
              <a:gd name="connsiteY469" fmla="*/ 1207184 h 1841603"/>
              <a:gd name="connsiteX470" fmla="*/ 4578809 w 12192000"/>
              <a:gd name="connsiteY470" fmla="*/ 1207184 h 1841603"/>
              <a:gd name="connsiteX471" fmla="*/ 4578809 w 12192000"/>
              <a:gd name="connsiteY471" fmla="*/ 1147106 h 1841603"/>
              <a:gd name="connsiteX472" fmla="*/ 4571600 w 12192000"/>
              <a:gd name="connsiteY472" fmla="*/ 1147106 h 1841603"/>
              <a:gd name="connsiteX473" fmla="*/ 4571600 w 12192000"/>
              <a:gd name="connsiteY473" fmla="*/ 1259253 h 1841603"/>
              <a:gd name="connsiteX474" fmla="*/ 4537155 w 12192000"/>
              <a:gd name="connsiteY474" fmla="*/ 1256850 h 1841603"/>
              <a:gd name="connsiteX475" fmla="*/ 4537155 w 12192000"/>
              <a:gd name="connsiteY475" fmla="*/ 986895 h 1841603"/>
              <a:gd name="connsiteX476" fmla="*/ 4532348 w 12192000"/>
              <a:gd name="connsiteY476" fmla="*/ 979686 h 1841603"/>
              <a:gd name="connsiteX477" fmla="*/ 4516327 w 12192000"/>
              <a:gd name="connsiteY477" fmla="*/ 979686 h 1841603"/>
              <a:gd name="connsiteX478" fmla="*/ 4516327 w 12192000"/>
              <a:gd name="connsiteY478" fmla="*/ 967670 h 1841603"/>
              <a:gd name="connsiteX479" fmla="*/ 4470667 w 12192000"/>
              <a:gd name="connsiteY479" fmla="*/ 967670 h 1841603"/>
              <a:gd name="connsiteX480" fmla="*/ 4470667 w 12192000"/>
              <a:gd name="connsiteY480" fmla="*/ 950047 h 1841603"/>
              <a:gd name="connsiteX481" fmla="*/ 4367332 w 12192000"/>
              <a:gd name="connsiteY481" fmla="*/ 950047 h 1841603"/>
              <a:gd name="connsiteX482" fmla="*/ 4367332 w 12192000"/>
              <a:gd name="connsiteY482" fmla="*/ 954052 h 1841603"/>
              <a:gd name="connsiteX483" fmla="*/ 4361724 w 12192000"/>
              <a:gd name="connsiteY483" fmla="*/ 954052 h 1841603"/>
              <a:gd name="connsiteX484" fmla="*/ 4361724 w 12192000"/>
              <a:gd name="connsiteY484" fmla="*/ 942837 h 1841603"/>
              <a:gd name="connsiteX485" fmla="*/ 4346504 w 12192000"/>
              <a:gd name="connsiteY485" fmla="*/ 942837 h 1841603"/>
              <a:gd name="connsiteX486" fmla="*/ 4346504 w 12192000"/>
              <a:gd name="connsiteY486" fmla="*/ 971675 h 1841603"/>
              <a:gd name="connsiteX487" fmla="*/ 4296038 w 12192000"/>
              <a:gd name="connsiteY487" fmla="*/ 971675 h 1841603"/>
              <a:gd name="connsiteX488" fmla="*/ 4296038 w 12192000"/>
              <a:gd name="connsiteY488" fmla="*/ 983691 h 1841603"/>
              <a:gd name="connsiteX489" fmla="*/ 4158257 w 12192000"/>
              <a:gd name="connsiteY489" fmla="*/ 983691 h 1841603"/>
              <a:gd name="connsiteX490" fmla="*/ 4158257 w 12192000"/>
              <a:gd name="connsiteY490" fmla="*/ 997309 h 1841603"/>
              <a:gd name="connsiteX491" fmla="*/ 4098979 w 12192000"/>
              <a:gd name="connsiteY491" fmla="*/ 997309 h 1841603"/>
              <a:gd name="connsiteX492" fmla="*/ 4098979 w 12192000"/>
              <a:gd name="connsiteY492" fmla="*/ 1199174 h 1841603"/>
              <a:gd name="connsiteX493" fmla="*/ 4050115 w 12192000"/>
              <a:gd name="connsiteY493" fmla="*/ 1199174 h 1841603"/>
              <a:gd name="connsiteX494" fmla="*/ 4050115 w 12192000"/>
              <a:gd name="connsiteY494" fmla="*/ 1181551 h 1841603"/>
              <a:gd name="connsiteX495" fmla="*/ 3981225 w 12192000"/>
              <a:gd name="connsiteY495" fmla="*/ 1181551 h 1841603"/>
              <a:gd name="connsiteX496" fmla="*/ 3981225 w 12192000"/>
              <a:gd name="connsiteY496" fmla="*/ 1189561 h 1841603"/>
              <a:gd name="connsiteX497" fmla="*/ 3965204 w 12192000"/>
              <a:gd name="connsiteY497" fmla="*/ 1189561 h 1841603"/>
              <a:gd name="connsiteX498" fmla="*/ 3965204 w 12192000"/>
              <a:gd name="connsiteY498" fmla="*/ 1173540 h 1841603"/>
              <a:gd name="connsiteX499" fmla="*/ 3933162 w 12192000"/>
              <a:gd name="connsiteY499" fmla="*/ 1173540 h 1841603"/>
              <a:gd name="connsiteX500" fmla="*/ 3933162 w 12192000"/>
              <a:gd name="connsiteY500" fmla="*/ 1191964 h 1841603"/>
              <a:gd name="connsiteX501" fmla="*/ 3903523 w 12192000"/>
              <a:gd name="connsiteY501" fmla="*/ 1191964 h 1841603"/>
              <a:gd name="connsiteX502" fmla="*/ 3903523 w 12192000"/>
              <a:gd name="connsiteY502" fmla="*/ 1058189 h 1841603"/>
              <a:gd name="connsiteX503" fmla="*/ 3896313 w 12192000"/>
              <a:gd name="connsiteY503" fmla="*/ 1058189 h 1841603"/>
              <a:gd name="connsiteX504" fmla="*/ 3896313 w 12192000"/>
              <a:gd name="connsiteY504" fmla="*/ 1067801 h 1841603"/>
              <a:gd name="connsiteX505" fmla="*/ 3873884 w 12192000"/>
              <a:gd name="connsiteY505" fmla="*/ 1067801 h 1841603"/>
              <a:gd name="connsiteX506" fmla="*/ 3873884 w 12192000"/>
              <a:gd name="connsiteY506" fmla="*/ 945241 h 1841603"/>
              <a:gd name="connsiteX507" fmla="*/ 3856261 w 12192000"/>
              <a:gd name="connsiteY507" fmla="*/ 945241 h 1841603"/>
              <a:gd name="connsiteX508" fmla="*/ 3856261 w 12192000"/>
              <a:gd name="connsiteY508" fmla="*/ 953251 h 1841603"/>
              <a:gd name="connsiteX509" fmla="*/ 3839439 w 12192000"/>
              <a:gd name="connsiteY509" fmla="*/ 953251 h 1841603"/>
              <a:gd name="connsiteX510" fmla="*/ 3839439 w 12192000"/>
              <a:gd name="connsiteY510" fmla="*/ 949246 h 1841603"/>
              <a:gd name="connsiteX511" fmla="*/ 3821816 w 12192000"/>
              <a:gd name="connsiteY511" fmla="*/ 949246 h 1841603"/>
              <a:gd name="connsiteX512" fmla="*/ 3821816 w 12192000"/>
              <a:gd name="connsiteY512" fmla="*/ 952450 h 1841603"/>
              <a:gd name="connsiteX513" fmla="*/ 3771349 w 12192000"/>
              <a:gd name="connsiteY513" fmla="*/ 952450 h 1841603"/>
              <a:gd name="connsiteX514" fmla="*/ 3771349 w 12192000"/>
              <a:gd name="connsiteY514" fmla="*/ 966068 h 1841603"/>
              <a:gd name="connsiteX515" fmla="*/ 3717679 w 12192000"/>
              <a:gd name="connsiteY515" fmla="*/ 966068 h 1841603"/>
              <a:gd name="connsiteX516" fmla="*/ 3717679 w 12192000"/>
              <a:gd name="connsiteY516" fmla="*/ 913199 h 1841603"/>
              <a:gd name="connsiteX517" fmla="*/ 3714475 w 12192000"/>
              <a:gd name="connsiteY517" fmla="*/ 913199 h 1841603"/>
              <a:gd name="connsiteX518" fmla="*/ 3714475 w 12192000"/>
              <a:gd name="connsiteY518" fmla="*/ 966869 h 1841603"/>
              <a:gd name="connsiteX519" fmla="*/ 3687239 w 12192000"/>
              <a:gd name="connsiteY519" fmla="*/ 966869 h 1841603"/>
              <a:gd name="connsiteX520" fmla="*/ 3687239 w 12192000"/>
              <a:gd name="connsiteY520" fmla="*/ 986895 h 1841603"/>
              <a:gd name="connsiteX521" fmla="*/ 3657600 w 12192000"/>
              <a:gd name="connsiteY521" fmla="*/ 986895 h 1841603"/>
              <a:gd name="connsiteX522" fmla="*/ 3602328 w 12192000"/>
              <a:gd name="connsiteY522" fmla="*/ 1003717 h 1841603"/>
              <a:gd name="connsiteX523" fmla="*/ 3602328 w 12192000"/>
              <a:gd name="connsiteY523" fmla="*/ 1022141 h 1841603"/>
              <a:gd name="connsiteX524" fmla="*/ 3594317 w 12192000"/>
              <a:gd name="connsiteY524" fmla="*/ 1022141 h 1841603"/>
              <a:gd name="connsiteX525" fmla="*/ 3594317 w 12192000"/>
              <a:gd name="connsiteY525" fmla="*/ 1012529 h 1841603"/>
              <a:gd name="connsiteX526" fmla="*/ 3545453 w 12192000"/>
              <a:gd name="connsiteY526" fmla="*/ 1012529 h 1841603"/>
              <a:gd name="connsiteX527" fmla="*/ 3545453 w 12192000"/>
              <a:gd name="connsiteY527" fmla="*/ 461406 h 1841603"/>
              <a:gd name="connsiteX528" fmla="*/ 3402866 w 12192000"/>
              <a:gd name="connsiteY528" fmla="*/ 461406 h 1841603"/>
              <a:gd name="connsiteX529" fmla="*/ 3402866 w 12192000"/>
              <a:gd name="connsiteY529" fmla="*/ 437374 h 1841603"/>
              <a:gd name="connsiteX530" fmla="*/ 3394855 w 12192000"/>
              <a:gd name="connsiteY530" fmla="*/ 437374 h 1841603"/>
              <a:gd name="connsiteX531" fmla="*/ 3394855 w 12192000"/>
              <a:gd name="connsiteY531" fmla="*/ 449390 h 1841603"/>
              <a:gd name="connsiteX532" fmla="*/ 3281106 w 12192000"/>
              <a:gd name="connsiteY532" fmla="*/ 449390 h 1841603"/>
              <a:gd name="connsiteX533" fmla="*/ 3281106 w 12192000"/>
              <a:gd name="connsiteY533" fmla="*/ 781826 h 1841603"/>
              <a:gd name="connsiteX534" fmla="*/ 3208210 w 12192000"/>
              <a:gd name="connsiteY534" fmla="*/ 781826 h 1841603"/>
              <a:gd name="connsiteX535" fmla="*/ 3208210 w 12192000"/>
              <a:gd name="connsiteY535" fmla="*/ 1120671 h 1841603"/>
              <a:gd name="connsiteX536" fmla="*/ 3172163 w 12192000"/>
              <a:gd name="connsiteY536" fmla="*/ 1120671 h 1841603"/>
              <a:gd name="connsiteX537" fmla="*/ 3172163 w 12192000"/>
              <a:gd name="connsiteY537" fmla="*/ 759397 h 1841603"/>
              <a:gd name="connsiteX538" fmla="*/ 2893397 w 12192000"/>
              <a:gd name="connsiteY538" fmla="*/ 759397 h 1841603"/>
              <a:gd name="connsiteX539" fmla="*/ 2893397 w 12192000"/>
              <a:gd name="connsiteY539" fmla="*/ 1132687 h 1841603"/>
              <a:gd name="connsiteX540" fmla="*/ 2881382 w 12192000"/>
              <a:gd name="connsiteY540" fmla="*/ 1132687 h 1841603"/>
              <a:gd name="connsiteX541" fmla="*/ 2881382 w 12192000"/>
              <a:gd name="connsiteY541" fmla="*/ 1173540 h 1841603"/>
              <a:gd name="connsiteX542" fmla="*/ 2840528 w 12192000"/>
              <a:gd name="connsiteY542" fmla="*/ 1173540 h 1841603"/>
              <a:gd name="connsiteX543" fmla="*/ 2840528 w 12192000"/>
              <a:gd name="connsiteY543" fmla="*/ 1115063 h 1841603"/>
              <a:gd name="connsiteX544" fmla="*/ 2830915 w 12192000"/>
              <a:gd name="connsiteY544" fmla="*/ 1115063 h 1841603"/>
              <a:gd name="connsiteX545" fmla="*/ 2830915 w 12192000"/>
              <a:gd name="connsiteY545" fmla="*/ 1275274 h 1841603"/>
              <a:gd name="connsiteX546" fmla="*/ 2806083 w 12192000"/>
              <a:gd name="connsiteY546" fmla="*/ 1275274 h 1841603"/>
              <a:gd name="connsiteX547" fmla="*/ 2806083 w 12192000"/>
              <a:gd name="connsiteY547" fmla="*/ 1452306 h 1841603"/>
              <a:gd name="connsiteX548" fmla="*/ 2783653 w 12192000"/>
              <a:gd name="connsiteY548" fmla="*/ 1452306 h 1841603"/>
              <a:gd name="connsiteX549" fmla="*/ 2783653 w 12192000"/>
              <a:gd name="connsiteY549" fmla="*/ 1422667 h 1841603"/>
              <a:gd name="connsiteX550" fmla="*/ 2754014 w 12192000"/>
              <a:gd name="connsiteY550" fmla="*/ 1422667 h 1841603"/>
              <a:gd name="connsiteX551" fmla="*/ 2754014 w 12192000"/>
              <a:gd name="connsiteY551" fmla="*/ 1161524 h 1841603"/>
              <a:gd name="connsiteX552" fmla="*/ 2726779 w 12192000"/>
              <a:gd name="connsiteY552" fmla="*/ 1161524 h 1841603"/>
              <a:gd name="connsiteX553" fmla="*/ 2726779 w 12192000"/>
              <a:gd name="connsiteY553" fmla="*/ 990099 h 1841603"/>
              <a:gd name="connsiteX554" fmla="*/ 2701946 w 12192000"/>
              <a:gd name="connsiteY554" fmla="*/ 990099 h 1841603"/>
              <a:gd name="connsiteX555" fmla="*/ 2701946 w 12192000"/>
              <a:gd name="connsiteY555" fmla="*/ 903586 h 1841603"/>
              <a:gd name="connsiteX556" fmla="*/ 2698742 w 12192000"/>
              <a:gd name="connsiteY556" fmla="*/ 903586 h 1841603"/>
              <a:gd name="connsiteX557" fmla="*/ 2698742 w 12192000"/>
              <a:gd name="connsiteY557" fmla="*/ 955654 h 1841603"/>
              <a:gd name="connsiteX558" fmla="*/ 2673108 w 12192000"/>
              <a:gd name="connsiteY558" fmla="*/ 938832 h 1841603"/>
              <a:gd name="connsiteX559" fmla="*/ 2673108 w 12192000"/>
              <a:gd name="connsiteY559" fmla="*/ 909193 h 1841603"/>
              <a:gd name="connsiteX560" fmla="*/ 2659490 w 12192000"/>
              <a:gd name="connsiteY560" fmla="*/ 893172 h 1841603"/>
              <a:gd name="connsiteX561" fmla="*/ 2659490 w 12192000"/>
              <a:gd name="connsiteY561" fmla="*/ 873146 h 1841603"/>
              <a:gd name="connsiteX562" fmla="*/ 2651480 w 12192000"/>
              <a:gd name="connsiteY562" fmla="*/ 873146 h 1841603"/>
              <a:gd name="connsiteX563" fmla="*/ 2557757 w 12192000"/>
              <a:gd name="connsiteY563" fmla="*/ 961262 h 1841603"/>
              <a:gd name="connsiteX564" fmla="*/ 2557757 w 12192000"/>
              <a:gd name="connsiteY564" fmla="*/ 968471 h 1841603"/>
              <a:gd name="connsiteX565" fmla="*/ 2545741 w 12192000"/>
              <a:gd name="connsiteY565" fmla="*/ 978885 h 1841603"/>
              <a:gd name="connsiteX566" fmla="*/ 2545741 w 12192000"/>
              <a:gd name="connsiteY566" fmla="*/ 991702 h 1841603"/>
              <a:gd name="connsiteX567" fmla="*/ 2515301 w 12192000"/>
              <a:gd name="connsiteY567" fmla="*/ 991702 h 1841603"/>
              <a:gd name="connsiteX568" fmla="*/ 2515301 w 12192000"/>
              <a:gd name="connsiteY568" fmla="*/ 1124676 h 1841603"/>
              <a:gd name="connsiteX569" fmla="*/ 2503285 w 12192000"/>
              <a:gd name="connsiteY569" fmla="*/ 1124676 h 1841603"/>
              <a:gd name="connsiteX570" fmla="*/ 2503285 w 12192000"/>
              <a:gd name="connsiteY570" fmla="*/ 1271268 h 1841603"/>
              <a:gd name="connsiteX571" fmla="*/ 2496076 w 12192000"/>
              <a:gd name="connsiteY571" fmla="*/ 1271268 h 1841603"/>
              <a:gd name="connsiteX572" fmla="*/ 2496076 w 12192000"/>
              <a:gd name="connsiteY572" fmla="*/ 1284085 h 1841603"/>
              <a:gd name="connsiteX573" fmla="*/ 2475248 w 12192000"/>
              <a:gd name="connsiteY573" fmla="*/ 1306515 h 1841603"/>
              <a:gd name="connsiteX574" fmla="*/ 2475248 w 12192000"/>
              <a:gd name="connsiteY574" fmla="*/ 1322536 h 1841603"/>
              <a:gd name="connsiteX575" fmla="*/ 2448013 w 12192000"/>
              <a:gd name="connsiteY575" fmla="*/ 1322536 h 1841603"/>
              <a:gd name="connsiteX576" fmla="*/ 2448013 w 12192000"/>
              <a:gd name="connsiteY576" fmla="*/ 1340159 h 1841603"/>
              <a:gd name="connsiteX577" fmla="*/ 2453620 w 12192000"/>
              <a:gd name="connsiteY577" fmla="*/ 1340159 h 1841603"/>
              <a:gd name="connsiteX578" fmla="*/ 2453620 w 12192000"/>
              <a:gd name="connsiteY578" fmla="*/ 1390625 h 1841603"/>
              <a:gd name="connsiteX579" fmla="*/ 2413567 w 12192000"/>
              <a:gd name="connsiteY579" fmla="*/ 1390625 h 1841603"/>
              <a:gd name="connsiteX580" fmla="*/ 2413567 w 12192000"/>
              <a:gd name="connsiteY580" fmla="*/ 1419463 h 1841603"/>
              <a:gd name="connsiteX581" fmla="*/ 2410363 w 12192000"/>
              <a:gd name="connsiteY581" fmla="*/ 1416259 h 1841603"/>
              <a:gd name="connsiteX582" fmla="*/ 2403955 w 12192000"/>
              <a:gd name="connsiteY582" fmla="*/ 1407447 h 1841603"/>
              <a:gd name="connsiteX583" fmla="*/ 2382326 w 12192000"/>
              <a:gd name="connsiteY583" fmla="*/ 1407447 h 1841603"/>
              <a:gd name="connsiteX584" fmla="*/ 2382326 w 12192000"/>
              <a:gd name="connsiteY584" fmla="*/ 1398636 h 1841603"/>
              <a:gd name="connsiteX585" fmla="*/ 2363902 w 12192000"/>
              <a:gd name="connsiteY585" fmla="*/ 1398636 h 1841603"/>
              <a:gd name="connsiteX586" fmla="*/ 2363902 w 12192000"/>
              <a:gd name="connsiteY586" fmla="*/ 1391426 h 1841603"/>
              <a:gd name="connsiteX587" fmla="*/ 2348682 w 12192000"/>
              <a:gd name="connsiteY587" fmla="*/ 1391426 h 1841603"/>
              <a:gd name="connsiteX588" fmla="*/ 2340672 w 12192000"/>
              <a:gd name="connsiteY588" fmla="*/ 1384217 h 1841603"/>
              <a:gd name="connsiteX589" fmla="*/ 2340672 w 12192000"/>
              <a:gd name="connsiteY589" fmla="*/ 1374604 h 1841603"/>
              <a:gd name="connsiteX590" fmla="*/ 2312635 w 12192000"/>
              <a:gd name="connsiteY590" fmla="*/ 1374604 h 1841603"/>
              <a:gd name="connsiteX591" fmla="*/ 2312635 w 12192000"/>
              <a:gd name="connsiteY591" fmla="*/ 1368997 h 1841603"/>
              <a:gd name="connsiteX592" fmla="*/ 2303824 w 12192000"/>
              <a:gd name="connsiteY592" fmla="*/ 1368997 h 1841603"/>
              <a:gd name="connsiteX593" fmla="*/ 2303824 w 12192000"/>
              <a:gd name="connsiteY593" fmla="*/ 1374604 h 1841603"/>
              <a:gd name="connsiteX594" fmla="*/ 2265373 w 12192000"/>
              <a:gd name="connsiteY594" fmla="*/ 1374604 h 1841603"/>
              <a:gd name="connsiteX595" fmla="*/ 2265373 w 12192000"/>
              <a:gd name="connsiteY595" fmla="*/ 1408248 h 1841603"/>
              <a:gd name="connsiteX596" fmla="*/ 2238137 w 12192000"/>
              <a:gd name="connsiteY596" fmla="*/ 1408248 h 1841603"/>
              <a:gd name="connsiteX597" fmla="*/ 2238137 w 12192000"/>
              <a:gd name="connsiteY597" fmla="*/ 1429076 h 1841603"/>
              <a:gd name="connsiteX598" fmla="*/ 2227724 w 12192000"/>
              <a:gd name="connsiteY598" fmla="*/ 1429076 h 1841603"/>
              <a:gd name="connsiteX599" fmla="*/ 2227724 w 12192000"/>
              <a:gd name="connsiteY599" fmla="*/ 1437887 h 1841603"/>
              <a:gd name="connsiteX600" fmla="*/ 2181263 w 12192000"/>
              <a:gd name="connsiteY600" fmla="*/ 1437887 h 1841603"/>
              <a:gd name="connsiteX601" fmla="*/ 2181263 w 12192000"/>
              <a:gd name="connsiteY601" fmla="*/ 1335353 h 1841603"/>
              <a:gd name="connsiteX602" fmla="*/ 2178860 w 12192000"/>
              <a:gd name="connsiteY602" fmla="*/ 1335353 h 1841603"/>
              <a:gd name="connsiteX603" fmla="*/ 2178860 w 12192000"/>
              <a:gd name="connsiteY603" fmla="*/ 1254446 h 1841603"/>
              <a:gd name="connsiteX604" fmla="*/ 2182865 w 12192000"/>
              <a:gd name="connsiteY604" fmla="*/ 1254446 h 1841603"/>
              <a:gd name="connsiteX605" fmla="*/ 2182865 w 12192000"/>
              <a:gd name="connsiteY605" fmla="*/ 1236022 h 1841603"/>
              <a:gd name="connsiteX606" fmla="*/ 2174854 w 12192000"/>
              <a:gd name="connsiteY606" fmla="*/ 1210389 h 1841603"/>
              <a:gd name="connsiteX607" fmla="*/ 2162838 w 12192000"/>
              <a:gd name="connsiteY607" fmla="*/ 1210389 h 1841603"/>
              <a:gd name="connsiteX608" fmla="*/ 2162838 w 12192000"/>
              <a:gd name="connsiteY608" fmla="*/ 1195169 h 1841603"/>
              <a:gd name="connsiteX609" fmla="*/ 2084336 w 12192000"/>
              <a:gd name="connsiteY609" fmla="*/ 1159922 h 1841603"/>
              <a:gd name="connsiteX610" fmla="*/ 2008236 w 12192000"/>
              <a:gd name="connsiteY610" fmla="*/ 1151111 h 1841603"/>
              <a:gd name="connsiteX611" fmla="*/ 2004230 w 12192000"/>
              <a:gd name="connsiteY611" fmla="*/ 1157519 h 1841603"/>
              <a:gd name="connsiteX612" fmla="*/ 1994618 w 12192000"/>
              <a:gd name="connsiteY612" fmla="*/ 1157519 h 1841603"/>
              <a:gd name="connsiteX613" fmla="*/ 1994618 w 12192000"/>
              <a:gd name="connsiteY613" fmla="*/ 1114262 h 1841603"/>
              <a:gd name="connsiteX614" fmla="*/ 1990612 w 12192000"/>
              <a:gd name="connsiteY614" fmla="*/ 1114262 h 1841603"/>
              <a:gd name="connsiteX615" fmla="*/ 1990612 w 12192000"/>
              <a:gd name="connsiteY615" fmla="*/ 1157519 h 1841603"/>
              <a:gd name="connsiteX616" fmla="*/ 1973790 w 12192000"/>
              <a:gd name="connsiteY616" fmla="*/ 1157519 h 1841603"/>
              <a:gd name="connsiteX617" fmla="*/ 1973790 w 12192000"/>
              <a:gd name="connsiteY617" fmla="*/ 1121472 h 1841603"/>
              <a:gd name="connsiteX618" fmla="*/ 1968183 w 12192000"/>
              <a:gd name="connsiteY618" fmla="*/ 1121472 h 1841603"/>
              <a:gd name="connsiteX619" fmla="*/ 1956167 w 12192000"/>
              <a:gd name="connsiteY619" fmla="*/ 1109456 h 1841603"/>
              <a:gd name="connsiteX620" fmla="*/ 1952963 w 12192000"/>
              <a:gd name="connsiteY620" fmla="*/ 1109456 h 1841603"/>
              <a:gd name="connsiteX621" fmla="*/ 1952963 w 12192000"/>
              <a:gd name="connsiteY621" fmla="*/ 1134289 h 1841603"/>
              <a:gd name="connsiteX622" fmla="*/ 1933738 w 12192000"/>
              <a:gd name="connsiteY622" fmla="*/ 1134289 h 1841603"/>
              <a:gd name="connsiteX623" fmla="*/ 1933738 w 12192000"/>
              <a:gd name="connsiteY623" fmla="*/ 1142299 h 1841603"/>
              <a:gd name="connsiteX624" fmla="*/ 1938544 w 12192000"/>
              <a:gd name="connsiteY624" fmla="*/ 1145503 h 1841603"/>
              <a:gd name="connsiteX625" fmla="*/ 1938544 w 12192000"/>
              <a:gd name="connsiteY625" fmla="*/ 1150310 h 1841603"/>
              <a:gd name="connsiteX626" fmla="*/ 1866449 w 12192000"/>
              <a:gd name="connsiteY626" fmla="*/ 1150310 h 1841603"/>
              <a:gd name="connsiteX627" fmla="*/ 1866449 w 12192000"/>
              <a:gd name="connsiteY627" fmla="*/ 1157519 h 1841603"/>
              <a:gd name="connsiteX628" fmla="*/ 1794355 w 12192000"/>
              <a:gd name="connsiteY628" fmla="*/ 1171137 h 1841603"/>
              <a:gd name="connsiteX629" fmla="*/ 1736679 w 12192000"/>
              <a:gd name="connsiteY629" fmla="*/ 1192765 h 1841603"/>
              <a:gd name="connsiteX630" fmla="*/ 1729470 w 12192000"/>
              <a:gd name="connsiteY630" fmla="*/ 1192765 h 1841603"/>
              <a:gd name="connsiteX631" fmla="*/ 1729470 w 12192000"/>
              <a:gd name="connsiteY631" fmla="*/ 1207184 h 1841603"/>
              <a:gd name="connsiteX632" fmla="*/ 1721459 w 12192000"/>
              <a:gd name="connsiteY632" fmla="*/ 1207184 h 1841603"/>
              <a:gd name="connsiteX633" fmla="*/ 1721459 w 12192000"/>
              <a:gd name="connsiteY633" fmla="*/ 1203179 h 1841603"/>
              <a:gd name="connsiteX634" fmla="*/ 1703836 w 12192000"/>
              <a:gd name="connsiteY634" fmla="*/ 1203179 h 1841603"/>
              <a:gd name="connsiteX635" fmla="*/ 1703836 w 12192000"/>
              <a:gd name="connsiteY635" fmla="*/ 1207184 h 1841603"/>
              <a:gd name="connsiteX636" fmla="*/ 1698229 w 12192000"/>
              <a:gd name="connsiteY636" fmla="*/ 1207184 h 1841603"/>
              <a:gd name="connsiteX637" fmla="*/ 1668590 w 12192000"/>
              <a:gd name="connsiteY637" fmla="*/ 1227211 h 1841603"/>
              <a:gd name="connsiteX638" fmla="*/ 1647762 w 12192000"/>
              <a:gd name="connsiteY638" fmla="*/ 1246436 h 1841603"/>
              <a:gd name="connsiteX639" fmla="*/ 1647762 w 12192000"/>
              <a:gd name="connsiteY639" fmla="*/ 1331347 h 1841603"/>
              <a:gd name="connsiteX640" fmla="*/ 1642956 w 12192000"/>
              <a:gd name="connsiteY640" fmla="*/ 1331347 h 1841603"/>
              <a:gd name="connsiteX641" fmla="*/ 1642956 w 12192000"/>
              <a:gd name="connsiteY641" fmla="*/ 1406646 h 1841603"/>
              <a:gd name="connsiteX642" fmla="*/ 1590087 w 12192000"/>
              <a:gd name="connsiteY642" fmla="*/ 1406646 h 1841603"/>
              <a:gd name="connsiteX643" fmla="*/ 1590087 w 12192000"/>
              <a:gd name="connsiteY643" fmla="*/ 1416259 h 1841603"/>
              <a:gd name="connsiteX644" fmla="*/ 1582877 w 12192000"/>
              <a:gd name="connsiteY644" fmla="*/ 1416259 h 1841603"/>
              <a:gd name="connsiteX645" fmla="*/ 1582877 w 12192000"/>
              <a:gd name="connsiteY645" fmla="*/ 1421065 h 1841603"/>
              <a:gd name="connsiteX646" fmla="*/ 1556443 w 12192000"/>
              <a:gd name="connsiteY646" fmla="*/ 1421065 h 1841603"/>
              <a:gd name="connsiteX647" fmla="*/ 1556443 w 12192000"/>
              <a:gd name="connsiteY647" fmla="*/ 1426672 h 1841603"/>
              <a:gd name="connsiteX648" fmla="*/ 1546830 w 12192000"/>
              <a:gd name="connsiteY648" fmla="*/ 1426672 h 1841603"/>
              <a:gd name="connsiteX649" fmla="*/ 1546830 w 12192000"/>
              <a:gd name="connsiteY649" fmla="*/ 1429877 h 1841603"/>
              <a:gd name="connsiteX650" fmla="*/ 1543626 w 12192000"/>
              <a:gd name="connsiteY650" fmla="*/ 1429877 h 1841603"/>
              <a:gd name="connsiteX651" fmla="*/ 1543626 w 12192000"/>
              <a:gd name="connsiteY651" fmla="*/ 1420264 h 1841603"/>
              <a:gd name="connsiteX652" fmla="*/ 1517992 w 12192000"/>
              <a:gd name="connsiteY652" fmla="*/ 1420264 h 1841603"/>
              <a:gd name="connsiteX653" fmla="*/ 1517992 w 12192000"/>
              <a:gd name="connsiteY653" fmla="*/ 1441091 h 1841603"/>
              <a:gd name="connsiteX654" fmla="*/ 1522799 w 12192000"/>
              <a:gd name="connsiteY654" fmla="*/ 1441091 h 1841603"/>
              <a:gd name="connsiteX655" fmla="*/ 1522799 w 12192000"/>
              <a:gd name="connsiteY655" fmla="*/ 1457913 h 1841603"/>
              <a:gd name="connsiteX656" fmla="*/ 1493160 w 12192000"/>
              <a:gd name="connsiteY656" fmla="*/ 1457913 h 1841603"/>
              <a:gd name="connsiteX657" fmla="*/ 1493160 w 12192000"/>
              <a:gd name="connsiteY657" fmla="*/ 1527605 h 1841603"/>
              <a:gd name="connsiteX658" fmla="*/ 1458714 w 12192000"/>
              <a:gd name="connsiteY658" fmla="*/ 1527605 h 1841603"/>
              <a:gd name="connsiteX659" fmla="*/ 1435484 w 12192000"/>
              <a:gd name="connsiteY659" fmla="*/ 1010927 h 1841603"/>
              <a:gd name="connsiteX660" fmla="*/ 1449903 w 12192000"/>
              <a:gd name="connsiteY660" fmla="*/ 1006120 h 1841603"/>
              <a:gd name="connsiteX661" fmla="*/ 1449903 w 12192000"/>
              <a:gd name="connsiteY661" fmla="*/ 962864 h 1841603"/>
              <a:gd name="connsiteX662" fmla="*/ 1455510 w 12192000"/>
              <a:gd name="connsiteY662" fmla="*/ 955654 h 1841603"/>
              <a:gd name="connsiteX663" fmla="*/ 1455510 w 12192000"/>
              <a:gd name="connsiteY663" fmla="*/ 929220 h 1841603"/>
              <a:gd name="connsiteX664" fmla="*/ 1470730 w 12192000"/>
              <a:gd name="connsiteY664" fmla="*/ 920408 h 1841603"/>
              <a:gd name="connsiteX665" fmla="*/ 1478741 w 12192000"/>
              <a:gd name="connsiteY665" fmla="*/ 914000 h 1841603"/>
              <a:gd name="connsiteX666" fmla="*/ 1492359 w 12192000"/>
              <a:gd name="connsiteY666" fmla="*/ 883560 h 1841603"/>
              <a:gd name="connsiteX667" fmla="*/ 1492359 w 12192000"/>
              <a:gd name="connsiteY667" fmla="*/ 858727 h 1841603"/>
              <a:gd name="connsiteX668" fmla="*/ 1488353 w 12192000"/>
              <a:gd name="connsiteY668" fmla="*/ 857125 h 1841603"/>
              <a:gd name="connsiteX669" fmla="*/ 1488353 w 12192000"/>
              <a:gd name="connsiteY669" fmla="*/ 850716 h 1841603"/>
              <a:gd name="connsiteX670" fmla="*/ 1485950 w 12192000"/>
              <a:gd name="connsiteY670" fmla="*/ 849114 h 1841603"/>
              <a:gd name="connsiteX671" fmla="*/ 1485950 w 12192000"/>
              <a:gd name="connsiteY671" fmla="*/ 846711 h 1841603"/>
              <a:gd name="connsiteX672" fmla="*/ 1483547 w 12192000"/>
              <a:gd name="connsiteY672" fmla="*/ 845109 h 1841603"/>
              <a:gd name="connsiteX673" fmla="*/ 1483547 w 12192000"/>
              <a:gd name="connsiteY673" fmla="*/ 841104 h 1841603"/>
              <a:gd name="connsiteX674" fmla="*/ 1454709 w 12192000"/>
              <a:gd name="connsiteY674" fmla="*/ 834695 h 1841603"/>
              <a:gd name="connsiteX675" fmla="*/ 1457112 w 12192000"/>
              <a:gd name="connsiteY675" fmla="*/ 831491 h 1841603"/>
              <a:gd name="connsiteX676" fmla="*/ 1463521 w 12192000"/>
              <a:gd name="connsiteY676" fmla="*/ 806659 h 1841603"/>
              <a:gd name="connsiteX677" fmla="*/ 1463521 w 12192000"/>
              <a:gd name="connsiteY677" fmla="*/ 802653 h 1841603"/>
              <a:gd name="connsiteX678" fmla="*/ 1461117 w 12192000"/>
              <a:gd name="connsiteY678" fmla="*/ 802653 h 1841603"/>
              <a:gd name="connsiteX679" fmla="*/ 1461117 w 12192000"/>
              <a:gd name="connsiteY679" fmla="*/ 805057 h 1841603"/>
              <a:gd name="connsiteX680" fmla="*/ 1438688 w 12192000"/>
              <a:gd name="connsiteY680" fmla="*/ 791439 h 1841603"/>
              <a:gd name="connsiteX681" fmla="*/ 1438688 w 12192000"/>
              <a:gd name="connsiteY681" fmla="*/ 771412 h 1841603"/>
              <a:gd name="connsiteX682" fmla="*/ 1433882 w 12192000"/>
              <a:gd name="connsiteY682" fmla="*/ 771412 h 1841603"/>
              <a:gd name="connsiteX683" fmla="*/ 1433882 w 12192000"/>
              <a:gd name="connsiteY683" fmla="*/ 765805 h 1841603"/>
              <a:gd name="connsiteX684" fmla="*/ 1425070 w 12192000"/>
              <a:gd name="connsiteY684" fmla="*/ 764203 h 1841603"/>
              <a:gd name="connsiteX685" fmla="*/ 1423468 w 12192000"/>
              <a:gd name="connsiteY685" fmla="*/ 641642 h 1841603"/>
              <a:gd name="connsiteX686" fmla="*/ 1425070 w 12192000"/>
              <a:gd name="connsiteY686" fmla="*/ 639239 h 1841603"/>
              <a:gd name="connsiteX687" fmla="*/ 1425070 w 12192000"/>
              <a:gd name="connsiteY687" fmla="*/ 635234 h 1841603"/>
              <a:gd name="connsiteX688" fmla="*/ 1421065 w 12192000"/>
              <a:gd name="connsiteY688" fmla="*/ 633632 h 1841603"/>
              <a:gd name="connsiteX689" fmla="*/ 1423468 w 12192000"/>
              <a:gd name="connsiteY689" fmla="*/ 535102 h 1841603"/>
              <a:gd name="connsiteX690" fmla="*/ 1425871 w 12192000"/>
              <a:gd name="connsiteY690" fmla="*/ 528694 h 1841603"/>
              <a:gd name="connsiteX691" fmla="*/ 1421866 w 12192000"/>
              <a:gd name="connsiteY691" fmla="*/ 526291 h 1841603"/>
              <a:gd name="connsiteX692" fmla="*/ 1421866 w 12192000"/>
              <a:gd name="connsiteY692" fmla="*/ 521484 h 1841603"/>
              <a:gd name="connsiteX693" fmla="*/ 1418662 w 12192000"/>
              <a:gd name="connsiteY693" fmla="*/ 519081 h 1841603"/>
              <a:gd name="connsiteX694" fmla="*/ 1417861 w 12192000"/>
              <a:gd name="connsiteY694" fmla="*/ 417348 h 1841603"/>
              <a:gd name="connsiteX695" fmla="*/ 1423468 w 12192000"/>
              <a:gd name="connsiteY695" fmla="*/ 417348 h 1841603"/>
              <a:gd name="connsiteX696" fmla="*/ 1423468 w 12192000"/>
              <a:gd name="connsiteY696" fmla="*/ 412541 h 1841603"/>
              <a:gd name="connsiteX697" fmla="*/ 1417060 w 12192000"/>
              <a:gd name="connsiteY697" fmla="*/ 412541 h 1841603"/>
              <a:gd name="connsiteX698" fmla="*/ 1417060 w 12192000"/>
              <a:gd name="connsiteY698" fmla="*/ 410138 h 1841603"/>
              <a:gd name="connsiteX699" fmla="*/ 1420264 w 12192000"/>
              <a:gd name="connsiteY699" fmla="*/ 408536 h 1841603"/>
              <a:gd name="connsiteX700" fmla="*/ 1420264 w 12192000"/>
              <a:gd name="connsiteY700" fmla="*/ 406133 h 1841603"/>
              <a:gd name="connsiteX701" fmla="*/ 1421065 w 12192000"/>
              <a:gd name="connsiteY701" fmla="*/ 404531 h 1841603"/>
              <a:gd name="connsiteX702" fmla="*/ 1421065 w 12192000"/>
              <a:gd name="connsiteY702" fmla="*/ 401327 h 1841603"/>
              <a:gd name="connsiteX703" fmla="*/ 1416259 w 12192000"/>
              <a:gd name="connsiteY703" fmla="*/ 400526 h 1841603"/>
              <a:gd name="connsiteX704" fmla="*/ 1416259 w 12192000"/>
              <a:gd name="connsiteY704" fmla="*/ 286776 h 1841603"/>
              <a:gd name="connsiteX705" fmla="*/ 1417060 w 12192000"/>
              <a:gd name="connsiteY705" fmla="*/ 286776 h 1841603"/>
              <a:gd name="connsiteX706" fmla="*/ 1417060 w 12192000"/>
              <a:gd name="connsiteY706" fmla="*/ 284373 h 1841603"/>
              <a:gd name="connsiteX707" fmla="*/ 1414657 w 12192000"/>
              <a:gd name="connsiteY707" fmla="*/ 284373 h 1841603"/>
              <a:gd name="connsiteX708" fmla="*/ 1414657 w 12192000"/>
              <a:gd name="connsiteY708" fmla="*/ 266750 h 1841603"/>
              <a:gd name="connsiteX709" fmla="*/ 1412253 w 12192000"/>
              <a:gd name="connsiteY709" fmla="*/ 265148 h 1841603"/>
              <a:gd name="connsiteX710" fmla="*/ 1409850 w 12192000"/>
              <a:gd name="connsiteY710" fmla="*/ 266750 h 1841603"/>
              <a:gd name="connsiteX711" fmla="*/ 1409850 w 12192000"/>
              <a:gd name="connsiteY711" fmla="*/ 284373 h 1841603"/>
              <a:gd name="connsiteX712" fmla="*/ 1407447 w 12192000"/>
              <a:gd name="connsiteY712" fmla="*/ 284373 h 1841603"/>
              <a:gd name="connsiteX713" fmla="*/ 1407447 w 12192000"/>
              <a:gd name="connsiteY713" fmla="*/ 286776 h 1841603"/>
              <a:gd name="connsiteX714" fmla="*/ 1408248 w 12192000"/>
              <a:gd name="connsiteY714" fmla="*/ 286776 h 1841603"/>
              <a:gd name="connsiteX715" fmla="*/ 1408248 w 12192000"/>
              <a:gd name="connsiteY715" fmla="*/ 401327 h 1841603"/>
              <a:gd name="connsiteX716" fmla="*/ 1402641 w 12192000"/>
              <a:gd name="connsiteY716" fmla="*/ 402128 h 1841603"/>
              <a:gd name="connsiteX717" fmla="*/ 1402641 w 12192000"/>
              <a:gd name="connsiteY717" fmla="*/ 405332 h 1841603"/>
              <a:gd name="connsiteX718" fmla="*/ 1403442 w 12192000"/>
              <a:gd name="connsiteY718" fmla="*/ 406934 h 1841603"/>
              <a:gd name="connsiteX719" fmla="*/ 1403442 w 12192000"/>
              <a:gd name="connsiteY719" fmla="*/ 408536 h 1841603"/>
              <a:gd name="connsiteX720" fmla="*/ 1406646 w 12192000"/>
              <a:gd name="connsiteY720" fmla="*/ 410138 h 1841603"/>
              <a:gd name="connsiteX721" fmla="*/ 1406646 w 12192000"/>
              <a:gd name="connsiteY721" fmla="*/ 412541 h 1841603"/>
              <a:gd name="connsiteX722" fmla="*/ 1401840 w 12192000"/>
              <a:gd name="connsiteY722" fmla="*/ 412541 h 1841603"/>
              <a:gd name="connsiteX723" fmla="*/ 1401840 w 12192000"/>
              <a:gd name="connsiteY723" fmla="*/ 417348 h 1841603"/>
              <a:gd name="connsiteX724" fmla="*/ 1407447 w 12192000"/>
              <a:gd name="connsiteY724" fmla="*/ 417348 h 1841603"/>
              <a:gd name="connsiteX725" fmla="*/ 1406646 w 12192000"/>
              <a:gd name="connsiteY725" fmla="*/ 519882 h 1841603"/>
              <a:gd name="connsiteX726" fmla="*/ 1403442 w 12192000"/>
              <a:gd name="connsiteY726" fmla="*/ 522285 h 1841603"/>
              <a:gd name="connsiteX727" fmla="*/ 1403442 w 12192000"/>
              <a:gd name="connsiteY727" fmla="*/ 527092 h 1841603"/>
              <a:gd name="connsiteX728" fmla="*/ 1399437 w 12192000"/>
              <a:gd name="connsiteY728" fmla="*/ 529495 h 1841603"/>
              <a:gd name="connsiteX729" fmla="*/ 1401840 w 12192000"/>
              <a:gd name="connsiteY729" fmla="*/ 535903 h 1841603"/>
              <a:gd name="connsiteX730" fmla="*/ 1404243 w 12192000"/>
              <a:gd name="connsiteY730" fmla="*/ 634433 h 1841603"/>
              <a:gd name="connsiteX731" fmla="*/ 1400238 w 12192000"/>
              <a:gd name="connsiteY731" fmla="*/ 636035 h 1841603"/>
              <a:gd name="connsiteX732" fmla="*/ 1400238 w 12192000"/>
              <a:gd name="connsiteY732" fmla="*/ 640040 h 1841603"/>
              <a:gd name="connsiteX733" fmla="*/ 1401840 w 12192000"/>
              <a:gd name="connsiteY733" fmla="*/ 642443 h 1841603"/>
              <a:gd name="connsiteX734" fmla="*/ 1400238 w 12192000"/>
              <a:gd name="connsiteY734" fmla="*/ 765004 h 1841603"/>
              <a:gd name="connsiteX735" fmla="*/ 1391426 w 12192000"/>
              <a:gd name="connsiteY735" fmla="*/ 766606 h 1841603"/>
              <a:gd name="connsiteX736" fmla="*/ 1391426 w 12192000"/>
              <a:gd name="connsiteY736" fmla="*/ 772214 h 1841603"/>
              <a:gd name="connsiteX737" fmla="*/ 1387421 w 12192000"/>
              <a:gd name="connsiteY737" fmla="*/ 772214 h 1841603"/>
              <a:gd name="connsiteX738" fmla="*/ 1387421 w 12192000"/>
              <a:gd name="connsiteY738" fmla="*/ 793041 h 1841603"/>
              <a:gd name="connsiteX739" fmla="*/ 1364991 w 12192000"/>
              <a:gd name="connsiteY739" fmla="*/ 806659 h 1841603"/>
              <a:gd name="connsiteX740" fmla="*/ 1364991 w 12192000"/>
              <a:gd name="connsiteY740" fmla="*/ 804256 h 1841603"/>
              <a:gd name="connsiteX741" fmla="*/ 1362588 w 12192000"/>
              <a:gd name="connsiteY741" fmla="*/ 804256 h 1841603"/>
              <a:gd name="connsiteX742" fmla="*/ 1362588 w 12192000"/>
              <a:gd name="connsiteY742" fmla="*/ 808261 h 1841603"/>
              <a:gd name="connsiteX743" fmla="*/ 1368997 w 12192000"/>
              <a:gd name="connsiteY743" fmla="*/ 833093 h 1841603"/>
              <a:gd name="connsiteX744" fmla="*/ 1370599 w 12192000"/>
              <a:gd name="connsiteY744" fmla="*/ 836298 h 1841603"/>
              <a:gd name="connsiteX745" fmla="*/ 1341761 w 12192000"/>
              <a:gd name="connsiteY745" fmla="*/ 842706 h 1841603"/>
              <a:gd name="connsiteX746" fmla="*/ 1341761 w 12192000"/>
              <a:gd name="connsiteY746" fmla="*/ 846711 h 1841603"/>
              <a:gd name="connsiteX747" fmla="*/ 1339358 w 12192000"/>
              <a:gd name="connsiteY747" fmla="*/ 848313 h 1841603"/>
              <a:gd name="connsiteX748" fmla="*/ 1339358 w 12192000"/>
              <a:gd name="connsiteY748" fmla="*/ 850716 h 1841603"/>
              <a:gd name="connsiteX749" fmla="*/ 1336955 w 12192000"/>
              <a:gd name="connsiteY749" fmla="*/ 852319 h 1841603"/>
              <a:gd name="connsiteX750" fmla="*/ 1336955 w 12192000"/>
              <a:gd name="connsiteY750" fmla="*/ 858727 h 1841603"/>
              <a:gd name="connsiteX751" fmla="*/ 1332949 w 12192000"/>
              <a:gd name="connsiteY751" fmla="*/ 860329 h 1841603"/>
              <a:gd name="connsiteX752" fmla="*/ 1332949 w 12192000"/>
              <a:gd name="connsiteY752" fmla="*/ 885162 h 1841603"/>
              <a:gd name="connsiteX753" fmla="*/ 1346567 w 12192000"/>
              <a:gd name="connsiteY753" fmla="*/ 915602 h 1841603"/>
              <a:gd name="connsiteX754" fmla="*/ 1354578 w 12192000"/>
              <a:gd name="connsiteY754" fmla="*/ 922010 h 1841603"/>
              <a:gd name="connsiteX755" fmla="*/ 1369798 w 12192000"/>
              <a:gd name="connsiteY755" fmla="*/ 930822 h 1841603"/>
              <a:gd name="connsiteX756" fmla="*/ 1369798 w 12192000"/>
              <a:gd name="connsiteY756" fmla="*/ 958858 h 1841603"/>
              <a:gd name="connsiteX757" fmla="*/ 1375405 w 12192000"/>
              <a:gd name="connsiteY757" fmla="*/ 966068 h 1841603"/>
              <a:gd name="connsiteX758" fmla="*/ 1375405 w 12192000"/>
              <a:gd name="connsiteY758" fmla="*/ 1009325 h 1841603"/>
              <a:gd name="connsiteX759" fmla="*/ 1389824 w 12192000"/>
              <a:gd name="connsiteY759" fmla="*/ 1014131 h 1841603"/>
              <a:gd name="connsiteX760" fmla="*/ 1363389 w 12192000"/>
              <a:gd name="connsiteY760" fmla="*/ 1604506 h 1841603"/>
              <a:gd name="connsiteX761" fmla="*/ 1350573 w 12192000"/>
              <a:gd name="connsiteY761" fmla="*/ 1604506 h 1841603"/>
              <a:gd name="connsiteX762" fmla="*/ 1350573 w 12192000"/>
              <a:gd name="connsiteY762" fmla="*/ 1650967 h 1841603"/>
              <a:gd name="connsiteX763" fmla="*/ 1332949 w 12192000"/>
              <a:gd name="connsiteY763" fmla="*/ 1650967 h 1841603"/>
              <a:gd name="connsiteX764" fmla="*/ 1332949 w 12192000"/>
              <a:gd name="connsiteY764" fmla="*/ 1659778 h 1841603"/>
              <a:gd name="connsiteX765" fmla="*/ 1280881 w 12192000"/>
              <a:gd name="connsiteY765" fmla="*/ 1659778 h 1841603"/>
              <a:gd name="connsiteX766" fmla="*/ 1276876 w 12192000"/>
              <a:gd name="connsiteY766" fmla="*/ 1655773 h 1841603"/>
              <a:gd name="connsiteX767" fmla="*/ 1276876 w 12192000"/>
              <a:gd name="connsiteY767" fmla="*/ 1642956 h 1841603"/>
              <a:gd name="connsiteX768" fmla="*/ 1272870 w 12192000"/>
              <a:gd name="connsiteY768" fmla="*/ 1642956 h 1841603"/>
              <a:gd name="connsiteX769" fmla="*/ 1272870 w 12192000"/>
              <a:gd name="connsiteY769" fmla="*/ 1630139 h 1841603"/>
              <a:gd name="connsiteX770" fmla="*/ 1319331 w 12192000"/>
              <a:gd name="connsiteY770" fmla="*/ 1620527 h 1841603"/>
              <a:gd name="connsiteX771" fmla="*/ 1319331 w 12192000"/>
              <a:gd name="connsiteY771" fmla="*/ 1602103 h 1841603"/>
              <a:gd name="connsiteX772" fmla="*/ 1236823 w 12192000"/>
              <a:gd name="connsiteY772" fmla="*/ 1580474 h 1841603"/>
              <a:gd name="connsiteX773" fmla="*/ 1236823 w 12192000"/>
              <a:gd name="connsiteY773" fmla="*/ 1575668 h 1841603"/>
              <a:gd name="connsiteX774" fmla="*/ 1229614 w 12192000"/>
              <a:gd name="connsiteY774" fmla="*/ 1575668 h 1841603"/>
              <a:gd name="connsiteX775" fmla="*/ 1229614 w 12192000"/>
              <a:gd name="connsiteY775" fmla="*/ 1555642 h 1841603"/>
              <a:gd name="connsiteX776" fmla="*/ 1256048 w 12192000"/>
              <a:gd name="connsiteY776" fmla="*/ 1555642 h 1841603"/>
              <a:gd name="connsiteX777" fmla="*/ 1260054 w 12192000"/>
              <a:gd name="connsiteY777" fmla="*/ 1548432 h 1841603"/>
              <a:gd name="connsiteX778" fmla="*/ 1272870 w 12192000"/>
              <a:gd name="connsiteY778" fmla="*/ 1548432 h 1841603"/>
              <a:gd name="connsiteX779" fmla="*/ 1272870 w 12192000"/>
              <a:gd name="connsiteY779" fmla="*/ 1544427 h 1841603"/>
              <a:gd name="connsiteX780" fmla="*/ 1270467 w 12192000"/>
              <a:gd name="connsiteY780" fmla="*/ 1544427 h 1841603"/>
              <a:gd name="connsiteX781" fmla="*/ 1270467 w 12192000"/>
              <a:gd name="connsiteY781" fmla="*/ 1530008 h 1841603"/>
              <a:gd name="connsiteX782" fmla="*/ 1234420 w 12192000"/>
              <a:gd name="connsiteY782" fmla="*/ 1530008 h 1841603"/>
              <a:gd name="connsiteX783" fmla="*/ 1234420 w 12192000"/>
              <a:gd name="connsiteY783" fmla="*/ 1521196 h 1841603"/>
              <a:gd name="connsiteX784" fmla="*/ 1231216 w 12192000"/>
              <a:gd name="connsiteY784" fmla="*/ 1516390 h 1841603"/>
              <a:gd name="connsiteX785" fmla="*/ 1220802 w 12192000"/>
              <a:gd name="connsiteY785" fmla="*/ 1516390 h 1841603"/>
              <a:gd name="connsiteX786" fmla="*/ 1220802 w 12192000"/>
              <a:gd name="connsiteY786" fmla="*/ 1523600 h 1841603"/>
              <a:gd name="connsiteX787" fmla="*/ 1146304 w 12192000"/>
              <a:gd name="connsiteY787" fmla="*/ 1496364 h 1841603"/>
              <a:gd name="connsiteX788" fmla="*/ 1084623 w 12192000"/>
              <a:gd name="connsiteY788" fmla="*/ 1440290 h 1841603"/>
              <a:gd name="connsiteX789" fmla="*/ 1084623 w 12192000"/>
              <a:gd name="connsiteY789" fmla="*/ 1431479 h 1841603"/>
              <a:gd name="connsiteX790" fmla="*/ 1089430 w 12192000"/>
              <a:gd name="connsiteY790" fmla="*/ 1431479 h 1841603"/>
              <a:gd name="connsiteX791" fmla="*/ 1089430 w 12192000"/>
              <a:gd name="connsiteY791" fmla="*/ 1426672 h 1841603"/>
              <a:gd name="connsiteX792" fmla="*/ 1084623 w 12192000"/>
              <a:gd name="connsiteY792" fmla="*/ 1426672 h 1841603"/>
              <a:gd name="connsiteX793" fmla="*/ 1084623 w 12192000"/>
              <a:gd name="connsiteY793" fmla="*/ 1419463 h 1841603"/>
              <a:gd name="connsiteX794" fmla="*/ 1082220 w 12192000"/>
              <a:gd name="connsiteY794" fmla="*/ 1417861 h 1841603"/>
              <a:gd name="connsiteX795" fmla="*/ 1076613 w 12192000"/>
              <a:gd name="connsiteY795" fmla="*/ 1417861 h 1841603"/>
              <a:gd name="connsiteX796" fmla="*/ 1076613 w 12192000"/>
              <a:gd name="connsiteY796" fmla="*/ 1405845 h 1841603"/>
              <a:gd name="connsiteX797" fmla="*/ 1071006 w 12192000"/>
              <a:gd name="connsiteY797" fmla="*/ 1405845 h 1841603"/>
              <a:gd name="connsiteX798" fmla="*/ 1071006 w 12192000"/>
              <a:gd name="connsiteY798" fmla="*/ 1417060 h 1841603"/>
              <a:gd name="connsiteX799" fmla="*/ 1063796 w 12192000"/>
              <a:gd name="connsiteY799" fmla="*/ 1417060 h 1841603"/>
              <a:gd name="connsiteX800" fmla="*/ 1063796 w 12192000"/>
              <a:gd name="connsiteY800" fmla="*/ 1405845 h 1841603"/>
              <a:gd name="connsiteX801" fmla="*/ 1058990 w 12192000"/>
              <a:gd name="connsiteY801" fmla="*/ 1405845 h 1841603"/>
              <a:gd name="connsiteX802" fmla="*/ 1058990 w 12192000"/>
              <a:gd name="connsiteY802" fmla="*/ 1428275 h 1841603"/>
              <a:gd name="connsiteX803" fmla="*/ 1053382 w 12192000"/>
              <a:gd name="connsiteY803" fmla="*/ 1428275 h 1841603"/>
              <a:gd name="connsiteX804" fmla="*/ 1053382 w 12192000"/>
              <a:gd name="connsiteY804" fmla="*/ 1433081 h 1841603"/>
              <a:gd name="connsiteX805" fmla="*/ 902785 w 12192000"/>
              <a:gd name="connsiteY805" fmla="*/ 1433081 h 1841603"/>
              <a:gd name="connsiteX806" fmla="*/ 748983 w 12192000"/>
              <a:gd name="connsiteY806" fmla="*/ 1433081 h 1841603"/>
              <a:gd name="connsiteX807" fmla="*/ 748983 w 12192000"/>
              <a:gd name="connsiteY807" fmla="*/ 1428275 h 1841603"/>
              <a:gd name="connsiteX808" fmla="*/ 743376 w 12192000"/>
              <a:gd name="connsiteY808" fmla="*/ 1428275 h 1841603"/>
              <a:gd name="connsiteX809" fmla="*/ 743376 w 12192000"/>
              <a:gd name="connsiteY809" fmla="*/ 1405845 h 1841603"/>
              <a:gd name="connsiteX810" fmla="*/ 738569 w 12192000"/>
              <a:gd name="connsiteY810" fmla="*/ 1405845 h 1841603"/>
              <a:gd name="connsiteX811" fmla="*/ 738569 w 12192000"/>
              <a:gd name="connsiteY811" fmla="*/ 1417060 h 1841603"/>
              <a:gd name="connsiteX812" fmla="*/ 731360 w 12192000"/>
              <a:gd name="connsiteY812" fmla="*/ 1417060 h 1841603"/>
              <a:gd name="connsiteX813" fmla="*/ 731360 w 12192000"/>
              <a:gd name="connsiteY813" fmla="*/ 1405845 h 1841603"/>
              <a:gd name="connsiteX814" fmla="*/ 725752 w 12192000"/>
              <a:gd name="connsiteY814" fmla="*/ 1405845 h 1841603"/>
              <a:gd name="connsiteX815" fmla="*/ 725752 w 12192000"/>
              <a:gd name="connsiteY815" fmla="*/ 1417861 h 1841603"/>
              <a:gd name="connsiteX816" fmla="*/ 720145 w 12192000"/>
              <a:gd name="connsiteY816" fmla="*/ 1417861 h 1841603"/>
              <a:gd name="connsiteX817" fmla="*/ 717742 w 12192000"/>
              <a:gd name="connsiteY817" fmla="*/ 1419463 h 1841603"/>
              <a:gd name="connsiteX818" fmla="*/ 717742 w 12192000"/>
              <a:gd name="connsiteY818" fmla="*/ 1426672 h 1841603"/>
              <a:gd name="connsiteX819" fmla="*/ 712936 w 12192000"/>
              <a:gd name="connsiteY819" fmla="*/ 1426672 h 1841603"/>
              <a:gd name="connsiteX820" fmla="*/ 712936 w 12192000"/>
              <a:gd name="connsiteY820" fmla="*/ 1431479 h 1841603"/>
              <a:gd name="connsiteX821" fmla="*/ 717742 w 12192000"/>
              <a:gd name="connsiteY821" fmla="*/ 1431479 h 1841603"/>
              <a:gd name="connsiteX822" fmla="*/ 717742 w 12192000"/>
              <a:gd name="connsiteY822" fmla="*/ 1440290 h 1841603"/>
              <a:gd name="connsiteX823" fmla="*/ 656061 w 12192000"/>
              <a:gd name="connsiteY823" fmla="*/ 1496364 h 1841603"/>
              <a:gd name="connsiteX824" fmla="*/ 581563 w 12192000"/>
              <a:gd name="connsiteY824" fmla="*/ 1523600 h 1841603"/>
              <a:gd name="connsiteX825" fmla="*/ 581563 w 12192000"/>
              <a:gd name="connsiteY825" fmla="*/ 1516390 h 1841603"/>
              <a:gd name="connsiteX826" fmla="*/ 571150 w 12192000"/>
              <a:gd name="connsiteY826" fmla="*/ 1516390 h 1841603"/>
              <a:gd name="connsiteX827" fmla="*/ 567945 w 12192000"/>
              <a:gd name="connsiteY827" fmla="*/ 1521196 h 1841603"/>
              <a:gd name="connsiteX828" fmla="*/ 567945 w 12192000"/>
              <a:gd name="connsiteY828" fmla="*/ 1530008 h 1841603"/>
              <a:gd name="connsiteX829" fmla="*/ 531898 w 12192000"/>
              <a:gd name="connsiteY829" fmla="*/ 1530008 h 1841603"/>
              <a:gd name="connsiteX830" fmla="*/ 531898 w 12192000"/>
              <a:gd name="connsiteY830" fmla="*/ 1544427 h 1841603"/>
              <a:gd name="connsiteX831" fmla="*/ 528694 w 12192000"/>
              <a:gd name="connsiteY831" fmla="*/ 1544427 h 1841603"/>
              <a:gd name="connsiteX832" fmla="*/ 528694 w 12192000"/>
              <a:gd name="connsiteY832" fmla="*/ 1548432 h 1841603"/>
              <a:gd name="connsiteX833" fmla="*/ 541511 w 12192000"/>
              <a:gd name="connsiteY833" fmla="*/ 1548432 h 1841603"/>
              <a:gd name="connsiteX834" fmla="*/ 545516 w 12192000"/>
              <a:gd name="connsiteY834" fmla="*/ 1555642 h 1841603"/>
              <a:gd name="connsiteX835" fmla="*/ 571951 w 12192000"/>
              <a:gd name="connsiteY835" fmla="*/ 1555642 h 1841603"/>
              <a:gd name="connsiteX836" fmla="*/ 571951 w 12192000"/>
              <a:gd name="connsiteY836" fmla="*/ 1575668 h 1841603"/>
              <a:gd name="connsiteX837" fmla="*/ 564741 w 12192000"/>
              <a:gd name="connsiteY837" fmla="*/ 1575668 h 1841603"/>
              <a:gd name="connsiteX838" fmla="*/ 564741 w 12192000"/>
              <a:gd name="connsiteY838" fmla="*/ 1580474 h 1841603"/>
              <a:gd name="connsiteX839" fmla="*/ 482233 w 12192000"/>
              <a:gd name="connsiteY839" fmla="*/ 1602103 h 1841603"/>
              <a:gd name="connsiteX840" fmla="*/ 482233 w 12192000"/>
              <a:gd name="connsiteY840" fmla="*/ 1619726 h 1841603"/>
              <a:gd name="connsiteX841" fmla="*/ 528694 w 12192000"/>
              <a:gd name="connsiteY841" fmla="*/ 1629338 h 1841603"/>
              <a:gd name="connsiteX842" fmla="*/ 528694 w 12192000"/>
              <a:gd name="connsiteY842" fmla="*/ 1642155 h 1841603"/>
              <a:gd name="connsiteX843" fmla="*/ 524689 w 12192000"/>
              <a:gd name="connsiteY843" fmla="*/ 1642155 h 1841603"/>
              <a:gd name="connsiteX844" fmla="*/ 524689 w 12192000"/>
              <a:gd name="connsiteY844" fmla="*/ 1654972 h 1841603"/>
              <a:gd name="connsiteX845" fmla="*/ 520683 w 12192000"/>
              <a:gd name="connsiteY845" fmla="*/ 1658977 h 1841603"/>
              <a:gd name="connsiteX846" fmla="*/ 266750 w 12192000"/>
              <a:gd name="connsiteY846" fmla="*/ 1658977 h 1841603"/>
              <a:gd name="connsiteX847" fmla="*/ 266750 w 12192000"/>
              <a:gd name="connsiteY847" fmla="*/ 1654972 h 1841603"/>
              <a:gd name="connsiteX848" fmla="*/ 261143 w 12192000"/>
              <a:gd name="connsiteY848" fmla="*/ 1654972 h 1841603"/>
              <a:gd name="connsiteX849" fmla="*/ 261143 w 12192000"/>
              <a:gd name="connsiteY849" fmla="*/ 1662182 h 1841603"/>
              <a:gd name="connsiteX850" fmla="*/ 256336 w 12192000"/>
              <a:gd name="connsiteY850" fmla="*/ 1662182 h 1841603"/>
              <a:gd name="connsiteX851" fmla="*/ 256336 w 12192000"/>
              <a:gd name="connsiteY851" fmla="*/ 1670993 h 1841603"/>
              <a:gd name="connsiteX852" fmla="*/ 260342 w 12192000"/>
              <a:gd name="connsiteY852" fmla="*/ 1670993 h 1841603"/>
              <a:gd name="connsiteX853" fmla="*/ 260342 w 12192000"/>
              <a:gd name="connsiteY853" fmla="*/ 1683810 h 1841603"/>
              <a:gd name="connsiteX854" fmla="*/ 251530 w 12192000"/>
              <a:gd name="connsiteY854" fmla="*/ 1683810 h 1841603"/>
              <a:gd name="connsiteX855" fmla="*/ 251530 w 12192000"/>
              <a:gd name="connsiteY855" fmla="*/ 1689417 h 1841603"/>
              <a:gd name="connsiteX856" fmla="*/ 251530 w 12192000"/>
              <a:gd name="connsiteY856" fmla="*/ 1725465 h 1841603"/>
              <a:gd name="connsiteX857" fmla="*/ 202666 w 12192000"/>
              <a:gd name="connsiteY857" fmla="*/ 1725465 h 1841603"/>
              <a:gd name="connsiteX858" fmla="*/ 202666 w 12192000"/>
              <a:gd name="connsiteY858" fmla="*/ 1747894 h 1841603"/>
              <a:gd name="connsiteX859" fmla="*/ 120158 w 12192000"/>
              <a:gd name="connsiteY859" fmla="*/ 1747894 h 1841603"/>
              <a:gd name="connsiteX860" fmla="*/ 120158 w 12192000"/>
              <a:gd name="connsiteY860" fmla="*/ 1758308 h 1841603"/>
              <a:gd name="connsiteX861" fmla="*/ 106540 w 12192000"/>
              <a:gd name="connsiteY861" fmla="*/ 1758308 h 1841603"/>
              <a:gd name="connsiteX862" fmla="*/ 106540 w 12192000"/>
              <a:gd name="connsiteY862" fmla="*/ 1766318 h 1841603"/>
              <a:gd name="connsiteX863" fmla="*/ 112147 w 12192000"/>
              <a:gd name="connsiteY863" fmla="*/ 1766318 h 1841603"/>
              <a:gd name="connsiteX864" fmla="*/ 112147 w 12192000"/>
              <a:gd name="connsiteY864" fmla="*/ 1777533 h 1841603"/>
              <a:gd name="connsiteX865" fmla="*/ 20827 w 12192000"/>
              <a:gd name="connsiteY865" fmla="*/ 1777533 h 1841603"/>
              <a:gd name="connsiteX866" fmla="*/ 20827 w 12192000"/>
              <a:gd name="connsiteY866" fmla="*/ 1793554 h 1841603"/>
              <a:gd name="connsiteX867" fmla="*/ 12817 w 12192000"/>
              <a:gd name="connsiteY867" fmla="*/ 1793554 h 1841603"/>
              <a:gd name="connsiteX868" fmla="*/ 12817 w 12192000"/>
              <a:gd name="connsiteY868" fmla="*/ 1788748 h 1841603"/>
              <a:gd name="connsiteX869" fmla="*/ 0 w 12192000"/>
              <a:gd name="connsiteY869" fmla="*/ 1788748 h 1841603"/>
              <a:gd name="connsiteX870" fmla="*/ 0 w 12192000"/>
              <a:gd name="connsiteY870" fmla="*/ 1839214 h 1841603"/>
              <a:gd name="connsiteX871" fmla="*/ 3979585 w 12192000"/>
              <a:gd name="connsiteY871" fmla="*/ 1841603 h 1841603"/>
              <a:gd name="connsiteX872" fmla="*/ 12192000 w 12192000"/>
              <a:gd name="connsiteY872" fmla="*/ 1839214 h 1841603"/>
              <a:gd name="connsiteX873" fmla="*/ 12192000 w 12192000"/>
              <a:gd name="connsiteY873" fmla="*/ 1807172 h 1841603"/>
              <a:gd name="connsiteX874" fmla="*/ 12164764 w 12192000"/>
              <a:gd name="connsiteY874" fmla="*/ 1807172 h 1841603"/>
              <a:gd name="connsiteX875" fmla="*/ 12164764 w 12192000"/>
              <a:gd name="connsiteY875" fmla="*/ 1807973 h 1841603"/>
              <a:gd name="connsiteX876" fmla="*/ 2412767 w 12192000"/>
              <a:gd name="connsiteY876" fmla="*/ 1433081 h 1841603"/>
              <a:gd name="connsiteX877" fmla="*/ 2412767 w 12192000"/>
              <a:gd name="connsiteY877" fmla="*/ 1420264 h 1841603"/>
              <a:gd name="connsiteX878" fmla="*/ 2415170 w 12192000"/>
              <a:gd name="connsiteY878" fmla="*/ 1420264 h 1841603"/>
              <a:gd name="connsiteX879" fmla="*/ 2415170 w 12192000"/>
              <a:gd name="connsiteY879" fmla="*/ 1433081 h 1841603"/>
              <a:gd name="connsiteX880" fmla="*/ 2412767 w 12192000"/>
              <a:gd name="connsiteY880" fmla="*/ 1433081 h 1841603"/>
              <a:gd name="connsiteX881" fmla="*/ 6799323 w 12192000"/>
              <a:gd name="connsiteY881" fmla="*/ 1419463 h 1841603"/>
              <a:gd name="connsiteX882" fmla="*/ 6799323 w 12192000"/>
              <a:gd name="connsiteY882" fmla="*/ 1430678 h 1841603"/>
              <a:gd name="connsiteX883" fmla="*/ 6785705 w 12192000"/>
              <a:gd name="connsiteY883" fmla="*/ 1443494 h 1841603"/>
              <a:gd name="connsiteX884" fmla="*/ 6743250 w 12192000"/>
              <a:gd name="connsiteY884" fmla="*/ 1443494 h 1841603"/>
              <a:gd name="connsiteX885" fmla="*/ 6743250 w 12192000"/>
              <a:gd name="connsiteY885" fmla="*/ 1408248 h 1841603"/>
              <a:gd name="connsiteX886" fmla="*/ 6702396 w 12192000"/>
              <a:gd name="connsiteY886" fmla="*/ 1408248 h 1841603"/>
              <a:gd name="connsiteX887" fmla="*/ 6702396 w 12192000"/>
              <a:gd name="connsiteY887" fmla="*/ 1417861 h 1841603"/>
              <a:gd name="connsiteX888" fmla="*/ 6716815 w 12192000"/>
              <a:gd name="connsiteY888" fmla="*/ 1417861 h 1841603"/>
              <a:gd name="connsiteX889" fmla="*/ 6716815 w 12192000"/>
              <a:gd name="connsiteY889" fmla="*/ 1438688 h 1841603"/>
              <a:gd name="connsiteX890" fmla="*/ 6603066 w 12192000"/>
              <a:gd name="connsiteY890" fmla="*/ 1438688 h 1841603"/>
              <a:gd name="connsiteX891" fmla="*/ 6603066 w 12192000"/>
              <a:gd name="connsiteY891" fmla="*/ 1231216 h 1841603"/>
              <a:gd name="connsiteX892" fmla="*/ 6587045 w 12192000"/>
              <a:gd name="connsiteY892" fmla="*/ 1231216 h 1841603"/>
              <a:gd name="connsiteX893" fmla="*/ 6587045 w 12192000"/>
              <a:gd name="connsiteY893" fmla="*/ 1195169 h 1841603"/>
              <a:gd name="connsiteX894" fmla="*/ 6561411 w 12192000"/>
              <a:gd name="connsiteY894" fmla="*/ 1195169 h 1841603"/>
              <a:gd name="connsiteX895" fmla="*/ 6561411 w 12192000"/>
              <a:gd name="connsiteY895" fmla="*/ 1179949 h 1841603"/>
              <a:gd name="connsiteX896" fmla="*/ 6550997 w 12192000"/>
              <a:gd name="connsiteY896" fmla="*/ 1179949 h 1841603"/>
              <a:gd name="connsiteX897" fmla="*/ 6550997 w 12192000"/>
              <a:gd name="connsiteY897" fmla="*/ 1188760 h 1841603"/>
              <a:gd name="connsiteX898" fmla="*/ 6542987 w 12192000"/>
              <a:gd name="connsiteY898" fmla="*/ 1188760 h 1841603"/>
              <a:gd name="connsiteX899" fmla="*/ 6594254 w 12192000"/>
              <a:gd name="connsiteY899" fmla="*/ 808261 h 1841603"/>
              <a:gd name="connsiteX900" fmla="*/ 6771286 w 12192000"/>
              <a:gd name="connsiteY900" fmla="*/ 808261 h 1841603"/>
              <a:gd name="connsiteX901" fmla="*/ 6831365 w 12192000"/>
              <a:gd name="connsiteY901" fmla="*/ 1419463 h 1841603"/>
              <a:gd name="connsiteX902" fmla="*/ 6799323 w 12192000"/>
              <a:gd name="connsiteY902" fmla="*/ 1419463 h 1841603"/>
              <a:gd name="connsiteX903" fmla="*/ 9199273 w 12192000"/>
              <a:gd name="connsiteY903" fmla="*/ 711334 h 1841603"/>
              <a:gd name="connsiteX904" fmla="*/ 9292194 w 12192000"/>
              <a:gd name="connsiteY904" fmla="*/ 535903 h 1841603"/>
              <a:gd name="connsiteX905" fmla="*/ 9365090 w 12192000"/>
              <a:gd name="connsiteY905" fmla="*/ 711334 h 1841603"/>
              <a:gd name="connsiteX906" fmla="*/ 9199273 w 12192000"/>
              <a:gd name="connsiteY906" fmla="*/ 711334 h 1841603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4238486 w 12192000"/>
              <a:gd name="connsiteY871" fmla="*/ 2630635 h 2630635"/>
              <a:gd name="connsiteX872" fmla="*/ 12192000 w 12192000"/>
              <a:gd name="connsiteY872" fmla="*/ 1839214 h 2630635"/>
              <a:gd name="connsiteX873" fmla="*/ 12192000 w 12192000"/>
              <a:gd name="connsiteY873" fmla="*/ 1807172 h 2630635"/>
              <a:gd name="connsiteX874" fmla="*/ 12164764 w 12192000"/>
              <a:gd name="connsiteY874" fmla="*/ 1807172 h 2630635"/>
              <a:gd name="connsiteX875" fmla="*/ 12164764 w 12192000"/>
              <a:gd name="connsiteY875" fmla="*/ 1807973 h 2630635"/>
              <a:gd name="connsiteX876" fmla="*/ 2412767 w 12192000"/>
              <a:gd name="connsiteY876" fmla="*/ 1433081 h 2630635"/>
              <a:gd name="connsiteX877" fmla="*/ 2412767 w 12192000"/>
              <a:gd name="connsiteY877" fmla="*/ 1420264 h 2630635"/>
              <a:gd name="connsiteX878" fmla="*/ 2415170 w 12192000"/>
              <a:gd name="connsiteY878" fmla="*/ 1420264 h 2630635"/>
              <a:gd name="connsiteX879" fmla="*/ 2415170 w 12192000"/>
              <a:gd name="connsiteY879" fmla="*/ 1433081 h 2630635"/>
              <a:gd name="connsiteX880" fmla="*/ 2412767 w 12192000"/>
              <a:gd name="connsiteY880" fmla="*/ 1433081 h 2630635"/>
              <a:gd name="connsiteX881" fmla="*/ 6799323 w 12192000"/>
              <a:gd name="connsiteY881" fmla="*/ 1419463 h 2630635"/>
              <a:gd name="connsiteX882" fmla="*/ 6799323 w 12192000"/>
              <a:gd name="connsiteY882" fmla="*/ 1430678 h 2630635"/>
              <a:gd name="connsiteX883" fmla="*/ 6785705 w 12192000"/>
              <a:gd name="connsiteY883" fmla="*/ 1443494 h 2630635"/>
              <a:gd name="connsiteX884" fmla="*/ 6743250 w 12192000"/>
              <a:gd name="connsiteY884" fmla="*/ 1443494 h 2630635"/>
              <a:gd name="connsiteX885" fmla="*/ 6743250 w 12192000"/>
              <a:gd name="connsiteY885" fmla="*/ 1408248 h 2630635"/>
              <a:gd name="connsiteX886" fmla="*/ 6702396 w 12192000"/>
              <a:gd name="connsiteY886" fmla="*/ 1408248 h 2630635"/>
              <a:gd name="connsiteX887" fmla="*/ 6702396 w 12192000"/>
              <a:gd name="connsiteY887" fmla="*/ 1417861 h 2630635"/>
              <a:gd name="connsiteX888" fmla="*/ 6716815 w 12192000"/>
              <a:gd name="connsiteY888" fmla="*/ 1417861 h 2630635"/>
              <a:gd name="connsiteX889" fmla="*/ 6716815 w 12192000"/>
              <a:gd name="connsiteY889" fmla="*/ 1438688 h 2630635"/>
              <a:gd name="connsiteX890" fmla="*/ 6603066 w 12192000"/>
              <a:gd name="connsiteY890" fmla="*/ 1438688 h 2630635"/>
              <a:gd name="connsiteX891" fmla="*/ 6603066 w 12192000"/>
              <a:gd name="connsiteY891" fmla="*/ 1231216 h 2630635"/>
              <a:gd name="connsiteX892" fmla="*/ 6587045 w 12192000"/>
              <a:gd name="connsiteY892" fmla="*/ 1231216 h 2630635"/>
              <a:gd name="connsiteX893" fmla="*/ 6587045 w 12192000"/>
              <a:gd name="connsiteY893" fmla="*/ 1195169 h 2630635"/>
              <a:gd name="connsiteX894" fmla="*/ 6561411 w 12192000"/>
              <a:gd name="connsiteY894" fmla="*/ 1195169 h 2630635"/>
              <a:gd name="connsiteX895" fmla="*/ 6561411 w 12192000"/>
              <a:gd name="connsiteY895" fmla="*/ 1179949 h 2630635"/>
              <a:gd name="connsiteX896" fmla="*/ 6550997 w 12192000"/>
              <a:gd name="connsiteY896" fmla="*/ 1179949 h 2630635"/>
              <a:gd name="connsiteX897" fmla="*/ 6550997 w 12192000"/>
              <a:gd name="connsiteY897" fmla="*/ 1188760 h 2630635"/>
              <a:gd name="connsiteX898" fmla="*/ 6542987 w 12192000"/>
              <a:gd name="connsiteY898" fmla="*/ 1188760 h 2630635"/>
              <a:gd name="connsiteX899" fmla="*/ 6594254 w 12192000"/>
              <a:gd name="connsiteY899" fmla="*/ 808261 h 2630635"/>
              <a:gd name="connsiteX900" fmla="*/ 6771286 w 12192000"/>
              <a:gd name="connsiteY900" fmla="*/ 808261 h 2630635"/>
              <a:gd name="connsiteX901" fmla="*/ 6831365 w 12192000"/>
              <a:gd name="connsiteY901" fmla="*/ 1419463 h 2630635"/>
              <a:gd name="connsiteX902" fmla="*/ 6799323 w 12192000"/>
              <a:gd name="connsiteY902" fmla="*/ 1419463 h 2630635"/>
              <a:gd name="connsiteX903" fmla="*/ 9199273 w 12192000"/>
              <a:gd name="connsiteY903" fmla="*/ 711334 h 2630635"/>
              <a:gd name="connsiteX904" fmla="*/ 9292194 w 12192000"/>
              <a:gd name="connsiteY904" fmla="*/ 535903 h 2630635"/>
              <a:gd name="connsiteX905" fmla="*/ 9365090 w 12192000"/>
              <a:gd name="connsiteY905" fmla="*/ 711334 h 2630635"/>
              <a:gd name="connsiteX906" fmla="*/ 9199273 w 12192000"/>
              <a:gd name="connsiteY906" fmla="*/ 711334 h 2630635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570010 w 12192000"/>
              <a:gd name="connsiteY871" fmla="*/ 1964582 h 2630635"/>
              <a:gd name="connsiteX872" fmla="*/ 4238486 w 12192000"/>
              <a:gd name="connsiteY872" fmla="*/ 2630635 h 2630635"/>
              <a:gd name="connsiteX873" fmla="*/ 12192000 w 12192000"/>
              <a:gd name="connsiteY873" fmla="*/ 1839214 h 2630635"/>
              <a:gd name="connsiteX874" fmla="*/ 12192000 w 12192000"/>
              <a:gd name="connsiteY874" fmla="*/ 1807172 h 2630635"/>
              <a:gd name="connsiteX875" fmla="*/ 12164764 w 12192000"/>
              <a:gd name="connsiteY875" fmla="*/ 1807172 h 2630635"/>
              <a:gd name="connsiteX876" fmla="*/ 12164764 w 12192000"/>
              <a:gd name="connsiteY876" fmla="*/ 1807973 h 2630635"/>
              <a:gd name="connsiteX877" fmla="*/ 2412767 w 12192000"/>
              <a:gd name="connsiteY877" fmla="*/ 1433081 h 2630635"/>
              <a:gd name="connsiteX878" fmla="*/ 2412767 w 12192000"/>
              <a:gd name="connsiteY878" fmla="*/ 1420264 h 2630635"/>
              <a:gd name="connsiteX879" fmla="*/ 2415170 w 12192000"/>
              <a:gd name="connsiteY879" fmla="*/ 1420264 h 2630635"/>
              <a:gd name="connsiteX880" fmla="*/ 2415170 w 12192000"/>
              <a:gd name="connsiteY880" fmla="*/ 1433081 h 2630635"/>
              <a:gd name="connsiteX881" fmla="*/ 2412767 w 12192000"/>
              <a:gd name="connsiteY881" fmla="*/ 1433081 h 2630635"/>
              <a:gd name="connsiteX882" fmla="*/ 6799323 w 12192000"/>
              <a:gd name="connsiteY882" fmla="*/ 1419463 h 2630635"/>
              <a:gd name="connsiteX883" fmla="*/ 6799323 w 12192000"/>
              <a:gd name="connsiteY883" fmla="*/ 1430678 h 2630635"/>
              <a:gd name="connsiteX884" fmla="*/ 6785705 w 12192000"/>
              <a:gd name="connsiteY884" fmla="*/ 1443494 h 2630635"/>
              <a:gd name="connsiteX885" fmla="*/ 6743250 w 12192000"/>
              <a:gd name="connsiteY885" fmla="*/ 1443494 h 2630635"/>
              <a:gd name="connsiteX886" fmla="*/ 6743250 w 12192000"/>
              <a:gd name="connsiteY886" fmla="*/ 1408248 h 2630635"/>
              <a:gd name="connsiteX887" fmla="*/ 6702396 w 12192000"/>
              <a:gd name="connsiteY887" fmla="*/ 1408248 h 2630635"/>
              <a:gd name="connsiteX888" fmla="*/ 6702396 w 12192000"/>
              <a:gd name="connsiteY888" fmla="*/ 1417861 h 2630635"/>
              <a:gd name="connsiteX889" fmla="*/ 6716815 w 12192000"/>
              <a:gd name="connsiteY889" fmla="*/ 1417861 h 2630635"/>
              <a:gd name="connsiteX890" fmla="*/ 6716815 w 12192000"/>
              <a:gd name="connsiteY890" fmla="*/ 1438688 h 2630635"/>
              <a:gd name="connsiteX891" fmla="*/ 6603066 w 12192000"/>
              <a:gd name="connsiteY891" fmla="*/ 1438688 h 2630635"/>
              <a:gd name="connsiteX892" fmla="*/ 6603066 w 12192000"/>
              <a:gd name="connsiteY892" fmla="*/ 1231216 h 2630635"/>
              <a:gd name="connsiteX893" fmla="*/ 6587045 w 12192000"/>
              <a:gd name="connsiteY893" fmla="*/ 1231216 h 2630635"/>
              <a:gd name="connsiteX894" fmla="*/ 6587045 w 12192000"/>
              <a:gd name="connsiteY894" fmla="*/ 1195169 h 2630635"/>
              <a:gd name="connsiteX895" fmla="*/ 6561411 w 12192000"/>
              <a:gd name="connsiteY895" fmla="*/ 1195169 h 2630635"/>
              <a:gd name="connsiteX896" fmla="*/ 6561411 w 12192000"/>
              <a:gd name="connsiteY896" fmla="*/ 1179949 h 2630635"/>
              <a:gd name="connsiteX897" fmla="*/ 6550997 w 12192000"/>
              <a:gd name="connsiteY897" fmla="*/ 1179949 h 2630635"/>
              <a:gd name="connsiteX898" fmla="*/ 6550997 w 12192000"/>
              <a:gd name="connsiteY898" fmla="*/ 1188760 h 2630635"/>
              <a:gd name="connsiteX899" fmla="*/ 6542987 w 12192000"/>
              <a:gd name="connsiteY899" fmla="*/ 1188760 h 2630635"/>
              <a:gd name="connsiteX900" fmla="*/ 6594254 w 12192000"/>
              <a:gd name="connsiteY900" fmla="*/ 808261 h 2630635"/>
              <a:gd name="connsiteX901" fmla="*/ 6771286 w 12192000"/>
              <a:gd name="connsiteY901" fmla="*/ 808261 h 2630635"/>
              <a:gd name="connsiteX902" fmla="*/ 6831365 w 12192000"/>
              <a:gd name="connsiteY902" fmla="*/ 1419463 h 2630635"/>
              <a:gd name="connsiteX903" fmla="*/ 6799323 w 12192000"/>
              <a:gd name="connsiteY903" fmla="*/ 1419463 h 2630635"/>
              <a:gd name="connsiteX904" fmla="*/ 9199273 w 12192000"/>
              <a:gd name="connsiteY904" fmla="*/ 711334 h 2630635"/>
              <a:gd name="connsiteX905" fmla="*/ 9292194 w 12192000"/>
              <a:gd name="connsiteY905" fmla="*/ 535903 h 2630635"/>
              <a:gd name="connsiteX906" fmla="*/ 9365090 w 12192000"/>
              <a:gd name="connsiteY906" fmla="*/ 711334 h 2630635"/>
              <a:gd name="connsiteX907" fmla="*/ 9199273 w 12192000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</a:cxnLst>
            <a:rect l="l" t="t" r="r" b="b"/>
            <a:pathLst>
              <a:path w="12870675" h="2630635">
                <a:moveTo>
                  <a:pt x="12843439" y="1807973"/>
                </a:moveTo>
                <a:lnTo>
                  <a:pt x="12843439" y="1776732"/>
                </a:lnTo>
                <a:lnTo>
                  <a:pt x="12820208" y="1776732"/>
                </a:lnTo>
                <a:lnTo>
                  <a:pt x="12820208" y="1765517"/>
                </a:lnTo>
                <a:lnTo>
                  <a:pt x="12797780" y="1754302"/>
                </a:lnTo>
                <a:lnTo>
                  <a:pt x="12699250" y="1754302"/>
                </a:lnTo>
                <a:lnTo>
                  <a:pt x="12699250" y="1711847"/>
                </a:lnTo>
                <a:lnTo>
                  <a:pt x="12700853" y="1709443"/>
                </a:lnTo>
                <a:lnTo>
                  <a:pt x="12700853" y="1697428"/>
                </a:lnTo>
                <a:cubicBezTo>
                  <a:pt x="12700853" y="1697428"/>
                  <a:pt x="12723281" y="1695826"/>
                  <a:pt x="12727287" y="1690218"/>
                </a:cubicBezTo>
                <a:lnTo>
                  <a:pt x="12727287" y="1685412"/>
                </a:lnTo>
                <a:cubicBezTo>
                  <a:pt x="12727287" y="1683009"/>
                  <a:pt x="12717674" y="1677401"/>
                  <a:pt x="12706459" y="1672595"/>
                </a:cubicBezTo>
                <a:cubicBezTo>
                  <a:pt x="12695245" y="1668590"/>
                  <a:pt x="12680024" y="1661380"/>
                  <a:pt x="12680024" y="1661380"/>
                </a:cubicBezTo>
                <a:lnTo>
                  <a:pt x="12680024" y="1654171"/>
                </a:lnTo>
                <a:lnTo>
                  <a:pt x="12676821" y="1651768"/>
                </a:lnTo>
                <a:lnTo>
                  <a:pt x="12676821" y="1642956"/>
                </a:lnTo>
                <a:cubicBezTo>
                  <a:pt x="12676821" y="1642956"/>
                  <a:pt x="12696847" y="1633344"/>
                  <a:pt x="12701653" y="1629338"/>
                </a:cubicBezTo>
                <a:cubicBezTo>
                  <a:pt x="12707260" y="1625333"/>
                  <a:pt x="12705659" y="1620527"/>
                  <a:pt x="12703255" y="1618124"/>
                </a:cubicBezTo>
                <a:cubicBezTo>
                  <a:pt x="12698449" y="1612516"/>
                  <a:pt x="12692040" y="1610113"/>
                  <a:pt x="12676019" y="1605307"/>
                </a:cubicBezTo>
                <a:cubicBezTo>
                  <a:pt x="12660800" y="1600501"/>
                  <a:pt x="12643977" y="1591689"/>
                  <a:pt x="12643977" y="1591689"/>
                </a:cubicBezTo>
                <a:lnTo>
                  <a:pt x="12643977" y="1584480"/>
                </a:lnTo>
                <a:lnTo>
                  <a:pt x="12642375" y="1581275"/>
                </a:lnTo>
                <a:lnTo>
                  <a:pt x="12642375" y="1561249"/>
                </a:lnTo>
                <a:lnTo>
                  <a:pt x="12669611" y="1554040"/>
                </a:lnTo>
                <a:cubicBezTo>
                  <a:pt x="12669611" y="1554040"/>
                  <a:pt x="12670412" y="1550034"/>
                  <a:pt x="12669611" y="1542024"/>
                </a:cubicBezTo>
                <a:cubicBezTo>
                  <a:pt x="12668810" y="1534013"/>
                  <a:pt x="12635967" y="1521196"/>
                  <a:pt x="12611935" y="1507579"/>
                </a:cubicBezTo>
                <a:cubicBezTo>
                  <a:pt x="12588705" y="1493961"/>
                  <a:pt x="12578291" y="1477139"/>
                  <a:pt x="12578291" y="1477139"/>
                </a:cubicBezTo>
                <a:lnTo>
                  <a:pt x="12578291" y="1474736"/>
                </a:lnTo>
                <a:lnTo>
                  <a:pt x="12579893" y="1474736"/>
                </a:lnTo>
                <a:lnTo>
                  <a:pt x="12579893" y="1464322"/>
                </a:lnTo>
                <a:cubicBezTo>
                  <a:pt x="12573485" y="1459516"/>
                  <a:pt x="12573485" y="1453107"/>
                  <a:pt x="12573485" y="1453107"/>
                </a:cubicBezTo>
                <a:lnTo>
                  <a:pt x="12575087" y="1453107"/>
                </a:lnTo>
                <a:lnTo>
                  <a:pt x="12576690" y="1451505"/>
                </a:lnTo>
                <a:lnTo>
                  <a:pt x="12576690" y="1447500"/>
                </a:lnTo>
                <a:lnTo>
                  <a:pt x="12574286" y="1447500"/>
                </a:lnTo>
                <a:cubicBezTo>
                  <a:pt x="12574286" y="1447500"/>
                  <a:pt x="12577490" y="1444296"/>
                  <a:pt x="12577490" y="1435484"/>
                </a:cubicBezTo>
                <a:cubicBezTo>
                  <a:pt x="12577490" y="1426672"/>
                  <a:pt x="12566276" y="1425871"/>
                  <a:pt x="12566276" y="1425871"/>
                </a:cubicBezTo>
                <a:cubicBezTo>
                  <a:pt x="12566276" y="1425871"/>
                  <a:pt x="12555061" y="1425871"/>
                  <a:pt x="12555061" y="1435484"/>
                </a:cubicBezTo>
                <a:cubicBezTo>
                  <a:pt x="12555061" y="1444296"/>
                  <a:pt x="12558265" y="1447500"/>
                  <a:pt x="12558265" y="1447500"/>
                </a:cubicBezTo>
                <a:lnTo>
                  <a:pt x="12555861" y="1447500"/>
                </a:lnTo>
                <a:lnTo>
                  <a:pt x="12555861" y="1451505"/>
                </a:lnTo>
                <a:lnTo>
                  <a:pt x="12557464" y="1453107"/>
                </a:lnTo>
                <a:lnTo>
                  <a:pt x="12559066" y="1453107"/>
                </a:lnTo>
                <a:cubicBezTo>
                  <a:pt x="12559066" y="1453107"/>
                  <a:pt x="12559867" y="1459516"/>
                  <a:pt x="12552658" y="1464322"/>
                </a:cubicBezTo>
                <a:lnTo>
                  <a:pt x="12552658" y="1474736"/>
                </a:lnTo>
                <a:lnTo>
                  <a:pt x="12554260" y="1474736"/>
                </a:lnTo>
                <a:lnTo>
                  <a:pt x="12554260" y="1477139"/>
                </a:lnTo>
                <a:cubicBezTo>
                  <a:pt x="12554260" y="1477139"/>
                  <a:pt x="12543846" y="1493961"/>
                  <a:pt x="12520616" y="1507579"/>
                </a:cubicBezTo>
                <a:cubicBezTo>
                  <a:pt x="12497385" y="1521196"/>
                  <a:pt x="12463741" y="1534013"/>
                  <a:pt x="12462940" y="1542024"/>
                </a:cubicBezTo>
                <a:cubicBezTo>
                  <a:pt x="12462139" y="1550034"/>
                  <a:pt x="12462940" y="1554040"/>
                  <a:pt x="12462940" y="1554040"/>
                </a:cubicBezTo>
                <a:lnTo>
                  <a:pt x="12490176" y="1561249"/>
                </a:lnTo>
                <a:lnTo>
                  <a:pt x="12490176" y="1581275"/>
                </a:lnTo>
                <a:lnTo>
                  <a:pt x="12488574" y="1584480"/>
                </a:lnTo>
                <a:lnTo>
                  <a:pt x="12488574" y="1591689"/>
                </a:lnTo>
                <a:cubicBezTo>
                  <a:pt x="12488574" y="1591689"/>
                  <a:pt x="12472553" y="1600501"/>
                  <a:pt x="12456532" y="1605307"/>
                </a:cubicBezTo>
                <a:cubicBezTo>
                  <a:pt x="12441312" y="1610113"/>
                  <a:pt x="12434903" y="1612516"/>
                  <a:pt x="12429296" y="1618124"/>
                </a:cubicBezTo>
                <a:cubicBezTo>
                  <a:pt x="12427693" y="1620527"/>
                  <a:pt x="12426092" y="1625333"/>
                  <a:pt x="12430898" y="1629338"/>
                </a:cubicBezTo>
                <a:cubicBezTo>
                  <a:pt x="12436506" y="1633344"/>
                  <a:pt x="12455730" y="1642956"/>
                  <a:pt x="12455730" y="1642956"/>
                </a:cubicBezTo>
                <a:lnTo>
                  <a:pt x="12455730" y="1651768"/>
                </a:lnTo>
                <a:lnTo>
                  <a:pt x="12452527" y="1654171"/>
                </a:lnTo>
                <a:lnTo>
                  <a:pt x="12452527" y="1661380"/>
                </a:lnTo>
                <a:cubicBezTo>
                  <a:pt x="12452527" y="1661380"/>
                  <a:pt x="12437306" y="1668590"/>
                  <a:pt x="12426092" y="1672595"/>
                </a:cubicBezTo>
                <a:cubicBezTo>
                  <a:pt x="12414877" y="1676600"/>
                  <a:pt x="12405264" y="1683009"/>
                  <a:pt x="12405264" y="1685412"/>
                </a:cubicBezTo>
                <a:cubicBezTo>
                  <a:pt x="12405264" y="1687014"/>
                  <a:pt x="12404464" y="1689417"/>
                  <a:pt x="12405264" y="1690218"/>
                </a:cubicBezTo>
                <a:cubicBezTo>
                  <a:pt x="12409270" y="1695826"/>
                  <a:pt x="12432500" y="1697428"/>
                  <a:pt x="12432500" y="1697428"/>
                </a:cubicBezTo>
                <a:lnTo>
                  <a:pt x="12432500" y="1709443"/>
                </a:lnTo>
                <a:lnTo>
                  <a:pt x="12434102" y="1711847"/>
                </a:lnTo>
                <a:lnTo>
                  <a:pt x="12434102" y="1754302"/>
                </a:lnTo>
                <a:lnTo>
                  <a:pt x="12386840" y="1754302"/>
                </a:lnTo>
                <a:lnTo>
                  <a:pt x="12350793" y="1738281"/>
                </a:lnTo>
                <a:lnTo>
                  <a:pt x="12349191" y="1713449"/>
                </a:lnTo>
                <a:lnTo>
                  <a:pt x="12371620" y="1698229"/>
                </a:lnTo>
                <a:lnTo>
                  <a:pt x="12378829" y="1688616"/>
                </a:lnTo>
                <a:lnTo>
                  <a:pt x="12348390" y="1681407"/>
                </a:lnTo>
                <a:lnTo>
                  <a:pt x="12346787" y="1657375"/>
                </a:lnTo>
                <a:lnTo>
                  <a:pt x="12370819" y="1644558"/>
                </a:lnTo>
                <a:lnTo>
                  <a:pt x="12374824" y="1635747"/>
                </a:lnTo>
                <a:lnTo>
                  <a:pt x="12345986" y="1626935"/>
                </a:lnTo>
                <a:cubicBezTo>
                  <a:pt x="12345452" y="1618391"/>
                  <a:pt x="12344919" y="1609846"/>
                  <a:pt x="12344385" y="1601302"/>
                </a:cubicBezTo>
                <a:lnTo>
                  <a:pt x="12370018" y="1586082"/>
                </a:lnTo>
                <a:lnTo>
                  <a:pt x="12374023" y="1580474"/>
                </a:lnTo>
                <a:lnTo>
                  <a:pt x="12341981" y="1570061"/>
                </a:lnTo>
                <a:lnTo>
                  <a:pt x="12341981" y="1544427"/>
                </a:lnTo>
                <a:lnTo>
                  <a:pt x="12366814" y="1533212"/>
                </a:lnTo>
                <a:lnTo>
                  <a:pt x="12370819" y="1527605"/>
                </a:lnTo>
                <a:lnTo>
                  <a:pt x="12339578" y="1515589"/>
                </a:lnTo>
                <a:lnTo>
                  <a:pt x="12341180" y="1492359"/>
                </a:lnTo>
                <a:lnTo>
                  <a:pt x="12361207" y="1481144"/>
                </a:lnTo>
                <a:lnTo>
                  <a:pt x="12365212" y="1472332"/>
                </a:lnTo>
                <a:lnTo>
                  <a:pt x="12338777" y="1459516"/>
                </a:lnTo>
                <a:lnTo>
                  <a:pt x="12338777" y="1435484"/>
                </a:lnTo>
                <a:lnTo>
                  <a:pt x="12361207" y="1430678"/>
                </a:lnTo>
                <a:lnTo>
                  <a:pt x="12365212" y="1422667"/>
                </a:lnTo>
                <a:lnTo>
                  <a:pt x="12337976" y="1409850"/>
                </a:lnTo>
                <a:lnTo>
                  <a:pt x="12337976" y="1387421"/>
                </a:lnTo>
                <a:lnTo>
                  <a:pt x="12358803" y="1378609"/>
                </a:lnTo>
                <a:lnTo>
                  <a:pt x="12362808" y="1369798"/>
                </a:lnTo>
                <a:lnTo>
                  <a:pt x="12332369" y="1357782"/>
                </a:lnTo>
                <a:lnTo>
                  <a:pt x="12332369" y="1340960"/>
                </a:lnTo>
                <a:lnTo>
                  <a:pt x="12357201" y="1323337"/>
                </a:lnTo>
                <a:lnTo>
                  <a:pt x="12362808" y="1306515"/>
                </a:lnTo>
                <a:lnTo>
                  <a:pt x="12261075" y="1256049"/>
                </a:lnTo>
                <a:lnTo>
                  <a:pt x="12261075" y="1253645"/>
                </a:lnTo>
                <a:lnTo>
                  <a:pt x="12263478" y="1251242"/>
                </a:lnTo>
                <a:lnTo>
                  <a:pt x="12263478" y="1249640"/>
                </a:lnTo>
                <a:lnTo>
                  <a:pt x="12260274" y="1248038"/>
                </a:lnTo>
                <a:lnTo>
                  <a:pt x="12260274" y="1236022"/>
                </a:lnTo>
                <a:lnTo>
                  <a:pt x="12272290" y="1232818"/>
                </a:lnTo>
                <a:lnTo>
                  <a:pt x="12272290" y="1225609"/>
                </a:lnTo>
                <a:lnTo>
                  <a:pt x="12253065" y="1209588"/>
                </a:lnTo>
                <a:lnTo>
                  <a:pt x="12253065" y="1204781"/>
                </a:lnTo>
                <a:lnTo>
                  <a:pt x="12260274" y="1199975"/>
                </a:lnTo>
                <a:lnTo>
                  <a:pt x="12260274" y="1195970"/>
                </a:lnTo>
                <a:lnTo>
                  <a:pt x="12253065" y="1189561"/>
                </a:lnTo>
                <a:lnTo>
                  <a:pt x="12241850" y="1177545"/>
                </a:lnTo>
                <a:cubicBezTo>
                  <a:pt x="12241850" y="1177545"/>
                  <a:pt x="12249059" y="1177545"/>
                  <a:pt x="12249059" y="1164729"/>
                </a:cubicBezTo>
                <a:cubicBezTo>
                  <a:pt x="12249059" y="1152713"/>
                  <a:pt x="12234640" y="1152713"/>
                  <a:pt x="12234640" y="1152713"/>
                </a:cubicBezTo>
                <a:cubicBezTo>
                  <a:pt x="12234640" y="1152713"/>
                  <a:pt x="12221023" y="1152713"/>
                  <a:pt x="12220222" y="1164729"/>
                </a:cubicBezTo>
                <a:cubicBezTo>
                  <a:pt x="12219420" y="1176744"/>
                  <a:pt x="12227430" y="1177545"/>
                  <a:pt x="12227430" y="1177545"/>
                </a:cubicBezTo>
                <a:lnTo>
                  <a:pt x="12216217" y="1189561"/>
                </a:lnTo>
                <a:lnTo>
                  <a:pt x="12209007" y="1195970"/>
                </a:lnTo>
                <a:lnTo>
                  <a:pt x="12209007" y="1199975"/>
                </a:lnTo>
                <a:lnTo>
                  <a:pt x="12216217" y="1204781"/>
                </a:lnTo>
                <a:lnTo>
                  <a:pt x="12216217" y="1209588"/>
                </a:lnTo>
                <a:lnTo>
                  <a:pt x="12196190" y="1225609"/>
                </a:lnTo>
                <a:lnTo>
                  <a:pt x="12196190" y="1232017"/>
                </a:lnTo>
                <a:lnTo>
                  <a:pt x="12209007" y="1235221"/>
                </a:lnTo>
                <a:lnTo>
                  <a:pt x="12209007" y="1247237"/>
                </a:lnTo>
                <a:lnTo>
                  <a:pt x="12205802" y="1248839"/>
                </a:lnTo>
                <a:lnTo>
                  <a:pt x="12205802" y="1252043"/>
                </a:lnTo>
                <a:lnTo>
                  <a:pt x="12207404" y="1254446"/>
                </a:lnTo>
                <a:lnTo>
                  <a:pt x="12207404" y="1256850"/>
                </a:lnTo>
                <a:lnTo>
                  <a:pt x="12105671" y="1307316"/>
                </a:lnTo>
                <a:lnTo>
                  <a:pt x="12111278" y="1324138"/>
                </a:lnTo>
                <a:lnTo>
                  <a:pt x="12136111" y="1341761"/>
                </a:lnTo>
                <a:lnTo>
                  <a:pt x="12136111" y="1358583"/>
                </a:lnTo>
                <a:lnTo>
                  <a:pt x="12105671" y="1370599"/>
                </a:lnTo>
                <a:lnTo>
                  <a:pt x="12109676" y="1379410"/>
                </a:lnTo>
                <a:lnTo>
                  <a:pt x="12130503" y="1388222"/>
                </a:lnTo>
                <a:lnTo>
                  <a:pt x="12130503" y="1410651"/>
                </a:lnTo>
                <a:lnTo>
                  <a:pt x="12103268" y="1423468"/>
                </a:lnTo>
                <a:lnTo>
                  <a:pt x="12107273" y="1431479"/>
                </a:lnTo>
                <a:lnTo>
                  <a:pt x="12129703" y="1436285"/>
                </a:lnTo>
                <a:lnTo>
                  <a:pt x="12129703" y="1460317"/>
                </a:lnTo>
                <a:lnTo>
                  <a:pt x="12103268" y="1473133"/>
                </a:lnTo>
                <a:lnTo>
                  <a:pt x="12107273" y="1481945"/>
                </a:lnTo>
                <a:lnTo>
                  <a:pt x="12128101" y="1493160"/>
                </a:lnTo>
                <a:lnTo>
                  <a:pt x="12128902" y="1509181"/>
                </a:lnTo>
                <a:lnTo>
                  <a:pt x="12120891" y="1509181"/>
                </a:lnTo>
                <a:lnTo>
                  <a:pt x="12120891" y="1502772"/>
                </a:lnTo>
                <a:lnTo>
                  <a:pt x="12066419" y="1502772"/>
                </a:lnTo>
                <a:lnTo>
                  <a:pt x="12066419" y="1420264"/>
                </a:lnTo>
                <a:lnTo>
                  <a:pt x="12057608" y="1420264"/>
                </a:lnTo>
                <a:lnTo>
                  <a:pt x="12057608" y="1393829"/>
                </a:lnTo>
                <a:lnTo>
                  <a:pt x="12048797" y="1393829"/>
                </a:lnTo>
                <a:lnTo>
                  <a:pt x="12048797" y="1399437"/>
                </a:lnTo>
                <a:lnTo>
                  <a:pt x="12043189" y="1399437"/>
                </a:lnTo>
                <a:lnTo>
                  <a:pt x="12043189" y="1388222"/>
                </a:lnTo>
                <a:cubicBezTo>
                  <a:pt x="12043189" y="1388222"/>
                  <a:pt x="12046393" y="1387421"/>
                  <a:pt x="12052802" y="1377808"/>
                </a:cubicBezTo>
                <a:cubicBezTo>
                  <a:pt x="12058409" y="1368196"/>
                  <a:pt x="12060812" y="1360185"/>
                  <a:pt x="12060812" y="1360185"/>
                </a:cubicBezTo>
                <a:lnTo>
                  <a:pt x="12038383" y="1360185"/>
                </a:lnTo>
                <a:lnTo>
                  <a:pt x="12038383" y="1352976"/>
                </a:lnTo>
                <a:lnTo>
                  <a:pt x="11987115" y="1352976"/>
                </a:lnTo>
                <a:lnTo>
                  <a:pt x="11987115" y="1357782"/>
                </a:lnTo>
                <a:cubicBezTo>
                  <a:pt x="11987115" y="1357782"/>
                  <a:pt x="11970293" y="1359384"/>
                  <a:pt x="11970293" y="1357782"/>
                </a:cubicBezTo>
                <a:lnTo>
                  <a:pt x="11970293" y="1320133"/>
                </a:lnTo>
                <a:lnTo>
                  <a:pt x="11923031" y="1320133"/>
                </a:lnTo>
                <a:lnTo>
                  <a:pt x="11923031" y="1324138"/>
                </a:lnTo>
                <a:lnTo>
                  <a:pt x="11918225" y="1324138"/>
                </a:lnTo>
                <a:lnTo>
                  <a:pt x="11918225" y="1356180"/>
                </a:lnTo>
                <a:lnTo>
                  <a:pt x="11914220" y="1356180"/>
                </a:lnTo>
                <a:lnTo>
                  <a:pt x="11914220" y="1225609"/>
                </a:lnTo>
                <a:lnTo>
                  <a:pt x="11889387" y="1225609"/>
                </a:lnTo>
                <a:lnTo>
                  <a:pt x="11889387" y="1195970"/>
                </a:lnTo>
                <a:lnTo>
                  <a:pt x="11884581" y="1195970"/>
                </a:lnTo>
                <a:lnTo>
                  <a:pt x="11884581" y="1199174"/>
                </a:lnTo>
                <a:lnTo>
                  <a:pt x="11865356" y="1199174"/>
                </a:lnTo>
                <a:lnTo>
                  <a:pt x="11820497" y="1147907"/>
                </a:lnTo>
                <a:lnTo>
                  <a:pt x="11820497" y="1067000"/>
                </a:lnTo>
                <a:lnTo>
                  <a:pt x="11815691" y="1067000"/>
                </a:lnTo>
                <a:lnTo>
                  <a:pt x="11815691" y="1145503"/>
                </a:lnTo>
                <a:lnTo>
                  <a:pt x="11778842" y="1103849"/>
                </a:lnTo>
                <a:lnTo>
                  <a:pt x="11778842" y="1095838"/>
                </a:lnTo>
                <a:lnTo>
                  <a:pt x="11773235" y="1095838"/>
                </a:lnTo>
                <a:lnTo>
                  <a:pt x="11773235" y="1120671"/>
                </a:lnTo>
                <a:lnTo>
                  <a:pt x="11725172" y="1203179"/>
                </a:lnTo>
                <a:lnTo>
                  <a:pt x="11725172" y="1041367"/>
                </a:lnTo>
                <a:lnTo>
                  <a:pt x="11721166" y="1041367"/>
                </a:lnTo>
                <a:lnTo>
                  <a:pt x="11721166" y="1221603"/>
                </a:lnTo>
                <a:lnTo>
                  <a:pt x="11713957" y="1221603"/>
                </a:lnTo>
                <a:lnTo>
                  <a:pt x="11713957" y="1210389"/>
                </a:lnTo>
                <a:lnTo>
                  <a:pt x="11706747" y="1210389"/>
                </a:lnTo>
                <a:lnTo>
                  <a:pt x="11706747" y="1220001"/>
                </a:lnTo>
                <a:lnTo>
                  <a:pt x="11700339" y="1220001"/>
                </a:lnTo>
                <a:lnTo>
                  <a:pt x="11700339" y="1208786"/>
                </a:lnTo>
                <a:lnTo>
                  <a:pt x="11694731" y="1208786"/>
                </a:lnTo>
                <a:lnTo>
                  <a:pt x="11694731" y="1242431"/>
                </a:lnTo>
                <a:lnTo>
                  <a:pt x="11681114" y="1242431"/>
                </a:lnTo>
                <a:lnTo>
                  <a:pt x="11681114" y="1353777"/>
                </a:lnTo>
                <a:lnTo>
                  <a:pt x="11676308" y="1353777"/>
                </a:lnTo>
                <a:lnTo>
                  <a:pt x="11676308" y="1358583"/>
                </a:lnTo>
                <a:lnTo>
                  <a:pt x="11680313" y="1358583"/>
                </a:lnTo>
                <a:lnTo>
                  <a:pt x="11680313" y="1368997"/>
                </a:lnTo>
                <a:lnTo>
                  <a:pt x="11649873" y="1368997"/>
                </a:lnTo>
                <a:lnTo>
                  <a:pt x="11649873" y="1364190"/>
                </a:lnTo>
                <a:lnTo>
                  <a:pt x="11641862" y="1364190"/>
                </a:lnTo>
                <a:lnTo>
                  <a:pt x="11641862" y="1370599"/>
                </a:lnTo>
                <a:lnTo>
                  <a:pt x="11616229" y="1370599"/>
                </a:lnTo>
                <a:lnTo>
                  <a:pt x="11616229" y="1405845"/>
                </a:lnTo>
                <a:lnTo>
                  <a:pt x="11602610" y="1405845"/>
                </a:lnTo>
                <a:lnTo>
                  <a:pt x="11602610" y="1397835"/>
                </a:lnTo>
                <a:lnTo>
                  <a:pt x="11561757" y="1397835"/>
                </a:lnTo>
                <a:lnTo>
                  <a:pt x="11561757" y="1323337"/>
                </a:lnTo>
                <a:lnTo>
                  <a:pt x="11549741" y="1323337"/>
                </a:lnTo>
                <a:lnTo>
                  <a:pt x="11549741" y="1345766"/>
                </a:lnTo>
                <a:lnTo>
                  <a:pt x="11536124" y="1345766"/>
                </a:lnTo>
                <a:lnTo>
                  <a:pt x="11536124" y="1337756"/>
                </a:lnTo>
                <a:lnTo>
                  <a:pt x="11528113" y="1337756"/>
                </a:lnTo>
                <a:lnTo>
                  <a:pt x="11528113" y="1344965"/>
                </a:lnTo>
                <a:lnTo>
                  <a:pt x="11504883" y="1344965"/>
                </a:lnTo>
                <a:lnTo>
                  <a:pt x="11504883" y="1018937"/>
                </a:lnTo>
                <a:lnTo>
                  <a:pt x="11496872" y="1018937"/>
                </a:lnTo>
                <a:lnTo>
                  <a:pt x="11496872" y="1099844"/>
                </a:lnTo>
                <a:lnTo>
                  <a:pt x="11435192" y="1099844"/>
                </a:lnTo>
                <a:lnTo>
                  <a:pt x="11435192" y="1018937"/>
                </a:lnTo>
                <a:lnTo>
                  <a:pt x="11429584" y="1018937"/>
                </a:lnTo>
                <a:lnTo>
                  <a:pt x="11429584" y="1083021"/>
                </a:lnTo>
                <a:lnTo>
                  <a:pt x="11408756" y="1083021"/>
                </a:lnTo>
                <a:lnTo>
                  <a:pt x="11408756" y="1099844"/>
                </a:lnTo>
                <a:lnTo>
                  <a:pt x="11339866" y="1099844"/>
                </a:lnTo>
                <a:lnTo>
                  <a:pt x="11339866" y="1062995"/>
                </a:lnTo>
                <a:lnTo>
                  <a:pt x="11260562" y="1062995"/>
                </a:lnTo>
                <a:lnTo>
                  <a:pt x="11260562" y="1054985"/>
                </a:lnTo>
                <a:lnTo>
                  <a:pt x="11237331" y="1054985"/>
                </a:lnTo>
                <a:lnTo>
                  <a:pt x="11220509" y="1067000"/>
                </a:lnTo>
                <a:lnTo>
                  <a:pt x="11205289" y="1067000"/>
                </a:lnTo>
                <a:lnTo>
                  <a:pt x="11205289" y="1056587"/>
                </a:lnTo>
                <a:lnTo>
                  <a:pt x="11150017" y="1056587"/>
                </a:lnTo>
                <a:lnTo>
                  <a:pt x="11150017" y="1062995"/>
                </a:lnTo>
                <a:lnTo>
                  <a:pt x="11136399" y="1062995"/>
                </a:lnTo>
                <a:lnTo>
                  <a:pt x="11136399" y="1054985"/>
                </a:lnTo>
                <a:lnTo>
                  <a:pt x="11054692" y="1054985"/>
                </a:lnTo>
                <a:lnTo>
                  <a:pt x="11033063" y="1071006"/>
                </a:lnTo>
                <a:lnTo>
                  <a:pt x="10942545" y="1071006"/>
                </a:lnTo>
                <a:lnTo>
                  <a:pt x="10942545" y="1085425"/>
                </a:lnTo>
                <a:lnTo>
                  <a:pt x="10886471" y="1085425"/>
                </a:lnTo>
                <a:lnTo>
                  <a:pt x="10886471" y="1018937"/>
                </a:lnTo>
                <a:lnTo>
                  <a:pt x="10880864" y="1018937"/>
                </a:lnTo>
                <a:lnTo>
                  <a:pt x="10880864" y="1077414"/>
                </a:lnTo>
                <a:lnTo>
                  <a:pt x="10864842" y="1077414"/>
                </a:lnTo>
                <a:lnTo>
                  <a:pt x="10864842" y="1103849"/>
                </a:lnTo>
                <a:lnTo>
                  <a:pt x="10841612" y="1103849"/>
                </a:lnTo>
                <a:lnTo>
                  <a:pt x="10841612" y="1133488"/>
                </a:lnTo>
                <a:lnTo>
                  <a:pt x="10810372" y="1133488"/>
                </a:lnTo>
                <a:lnTo>
                  <a:pt x="10810372" y="1125477"/>
                </a:lnTo>
                <a:lnTo>
                  <a:pt x="10787141" y="1125477"/>
                </a:lnTo>
                <a:lnTo>
                  <a:pt x="10787141" y="1147907"/>
                </a:lnTo>
                <a:lnTo>
                  <a:pt x="10767915" y="1166331"/>
                </a:lnTo>
                <a:lnTo>
                  <a:pt x="10767915" y="1339358"/>
                </a:lnTo>
                <a:lnTo>
                  <a:pt x="10760706" y="1347368"/>
                </a:lnTo>
                <a:lnTo>
                  <a:pt x="10760706" y="1377808"/>
                </a:lnTo>
                <a:lnTo>
                  <a:pt x="10753496" y="1377808"/>
                </a:lnTo>
                <a:lnTo>
                  <a:pt x="10753496" y="1385819"/>
                </a:lnTo>
                <a:lnTo>
                  <a:pt x="10731067" y="1385819"/>
                </a:lnTo>
                <a:lnTo>
                  <a:pt x="10731067" y="785831"/>
                </a:lnTo>
                <a:lnTo>
                  <a:pt x="10695020" y="785831"/>
                </a:lnTo>
                <a:lnTo>
                  <a:pt x="10695020" y="777020"/>
                </a:lnTo>
                <a:lnTo>
                  <a:pt x="10680601" y="777020"/>
                </a:lnTo>
                <a:lnTo>
                  <a:pt x="10680601" y="785030"/>
                </a:lnTo>
                <a:lnTo>
                  <a:pt x="10646156" y="785030"/>
                </a:lnTo>
                <a:lnTo>
                  <a:pt x="10646156" y="563940"/>
                </a:lnTo>
                <a:lnTo>
                  <a:pt x="10595689" y="563940"/>
                </a:lnTo>
                <a:lnTo>
                  <a:pt x="10595689" y="504662"/>
                </a:lnTo>
                <a:lnTo>
                  <a:pt x="10588480" y="504662"/>
                </a:lnTo>
                <a:lnTo>
                  <a:pt x="10588480" y="541511"/>
                </a:lnTo>
                <a:lnTo>
                  <a:pt x="10547626" y="541511"/>
                </a:lnTo>
                <a:lnTo>
                  <a:pt x="10547626" y="528694"/>
                </a:lnTo>
                <a:lnTo>
                  <a:pt x="10542019" y="528694"/>
                </a:lnTo>
                <a:lnTo>
                  <a:pt x="10542019" y="539108"/>
                </a:lnTo>
                <a:lnTo>
                  <a:pt x="10453904" y="539108"/>
                </a:lnTo>
                <a:lnTo>
                  <a:pt x="10453904" y="504662"/>
                </a:lnTo>
                <a:lnTo>
                  <a:pt x="10448296" y="504662"/>
                </a:lnTo>
                <a:lnTo>
                  <a:pt x="10448296" y="552725"/>
                </a:lnTo>
                <a:lnTo>
                  <a:pt x="10435479" y="552725"/>
                </a:lnTo>
                <a:lnTo>
                  <a:pt x="10435479" y="546317"/>
                </a:lnTo>
                <a:lnTo>
                  <a:pt x="10425867" y="546317"/>
                </a:lnTo>
                <a:lnTo>
                  <a:pt x="10425867" y="573553"/>
                </a:lnTo>
                <a:lnTo>
                  <a:pt x="10377804" y="573553"/>
                </a:lnTo>
                <a:lnTo>
                  <a:pt x="10360981" y="585569"/>
                </a:lnTo>
                <a:lnTo>
                  <a:pt x="10360981" y="863533"/>
                </a:lnTo>
                <a:lnTo>
                  <a:pt x="10364185" y="863533"/>
                </a:lnTo>
                <a:lnTo>
                  <a:pt x="10364185" y="877952"/>
                </a:lnTo>
                <a:lnTo>
                  <a:pt x="10360981" y="877952"/>
                </a:lnTo>
                <a:lnTo>
                  <a:pt x="10360981" y="1441091"/>
                </a:lnTo>
                <a:lnTo>
                  <a:pt x="10351369" y="1451505"/>
                </a:lnTo>
                <a:lnTo>
                  <a:pt x="10351369" y="1466725"/>
                </a:lnTo>
                <a:lnTo>
                  <a:pt x="10300101" y="1466725"/>
                </a:lnTo>
                <a:lnTo>
                  <a:pt x="10300101" y="1484348"/>
                </a:lnTo>
                <a:lnTo>
                  <a:pt x="10306510" y="1484348"/>
                </a:lnTo>
                <a:lnTo>
                  <a:pt x="10306510" y="1509181"/>
                </a:lnTo>
                <a:lnTo>
                  <a:pt x="10245630" y="1509181"/>
                </a:lnTo>
                <a:lnTo>
                  <a:pt x="10245630" y="1414657"/>
                </a:lnTo>
                <a:lnTo>
                  <a:pt x="10207180" y="1414657"/>
                </a:lnTo>
                <a:cubicBezTo>
                  <a:pt x="10207980" y="1365793"/>
                  <a:pt x="10207180" y="1312122"/>
                  <a:pt x="10206379" y="1256850"/>
                </a:cubicBezTo>
                <a:cubicBezTo>
                  <a:pt x="10203174" y="1085425"/>
                  <a:pt x="10173536" y="860329"/>
                  <a:pt x="10137489" y="732962"/>
                </a:cubicBezTo>
                <a:cubicBezTo>
                  <a:pt x="10092629" y="571150"/>
                  <a:pt x="10022938" y="485437"/>
                  <a:pt x="9978079" y="485437"/>
                </a:cubicBezTo>
                <a:cubicBezTo>
                  <a:pt x="9933220" y="485437"/>
                  <a:pt x="9863528" y="571150"/>
                  <a:pt x="9818670" y="732962"/>
                </a:cubicBezTo>
                <a:cubicBezTo>
                  <a:pt x="9786628" y="848313"/>
                  <a:pt x="9759392" y="1042969"/>
                  <a:pt x="9751381" y="1205582"/>
                </a:cubicBezTo>
                <a:lnTo>
                  <a:pt x="9703318" y="1205582"/>
                </a:lnTo>
                <a:lnTo>
                  <a:pt x="9703318" y="1191163"/>
                </a:lnTo>
                <a:lnTo>
                  <a:pt x="9682491" y="1191163"/>
                </a:lnTo>
                <a:lnTo>
                  <a:pt x="9682491" y="1202378"/>
                </a:lnTo>
                <a:lnTo>
                  <a:pt x="9667271" y="1202378"/>
                </a:lnTo>
                <a:lnTo>
                  <a:pt x="9667271" y="1199174"/>
                </a:lnTo>
                <a:lnTo>
                  <a:pt x="9653653" y="1199174"/>
                </a:lnTo>
                <a:lnTo>
                  <a:pt x="9653653" y="1210389"/>
                </a:lnTo>
                <a:lnTo>
                  <a:pt x="9592774" y="1210389"/>
                </a:lnTo>
                <a:lnTo>
                  <a:pt x="9592774" y="1238425"/>
                </a:lnTo>
                <a:lnTo>
                  <a:pt x="9557527" y="1238425"/>
                </a:lnTo>
                <a:lnTo>
                  <a:pt x="9557527" y="1372201"/>
                </a:lnTo>
                <a:lnTo>
                  <a:pt x="9544711" y="1372201"/>
                </a:lnTo>
                <a:lnTo>
                  <a:pt x="9544711" y="1423468"/>
                </a:lnTo>
                <a:lnTo>
                  <a:pt x="9522281" y="1423468"/>
                </a:lnTo>
                <a:lnTo>
                  <a:pt x="9522281" y="1306515"/>
                </a:lnTo>
                <a:lnTo>
                  <a:pt x="9514270" y="1306515"/>
                </a:lnTo>
                <a:lnTo>
                  <a:pt x="9514270" y="1335353"/>
                </a:lnTo>
                <a:lnTo>
                  <a:pt x="9475819" y="1335353"/>
                </a:lnTo>
                <a:lnTo>
                  <a:pt x="9475819" y="1223205"/>
                </a:lnTo>
                <a:lnTo>
                  <a:pt x="9432563" y="1223205"/>
                </a:lnTo>
                <a:lnTo>
                  <a:pt x="9432563" y="1204781"/>
                </a:lnTo>
                <a:lnTo>
                  <a:pt x="9364474" y="1204781"/>
                </a:lnTo>
                <a:lnTo>
                  <a:pt x="9364474" y="1155917"/>
                </a:lnTo>
                <a:lnTo>
                  <a:pt x="9352458" y="1155917"/>
                </a:lnTo>
                <a:lnTo>
                  <a:pt x="9352458" y="1201577"/>
                </a:lnTo>
                <a:lnTo>
                  <a:pt x="9338039" y="1201577"/>
                </a:lnTo>
                <a:lnTo>
                  <a:pt x="9338039" y="1215996"/>
                </a:lnTo>
                <a:lnTo>
                  <a:pt x="9325222" y="1215996"/>
                </a:lnTo>
                <a:lnTo>
                  <a:pt x="9325222" y="1244033"/>
                </a:lnTo>
                <a:lnTo>
                  <a:pt x="9282766" y="1244033"/>
                </a:lnTo>
                <a:lnTo>
                  <a:pt x="9282766" y="1393028"/>
                </a:lnTo>
                <a:lnTo>
                  <a:pt x="9248322" y="1393028"/>
                </a:lnTo>
                <a:lnTo>
                  <a:pt x="9248322" y="672082"/>
                </a:lnTo>
                <a:lnTo>
                  <a:pt x="9195451" y="672082"/>
                </a:lnTo>
                <a:lnTo>
                  <a:pt x="9195451" y="647250"/>
                </a:lnTo>
                <a:lnTo>
                  <a:pt x="9201059" y="647250"/>
                </a:lnTo>
                <a:lnTo>
                  <a:pt x="9201059" y="292384"/>
                </a:lnTo>
                <a:lnTo>
                  <a:pt x="9191446" y="292384"/>
                </a:lnTo>
                <a:lnTo>
                  <a:pt x="9191446" y="284373"/>
                </a:lnTo>
                <a:lnTo>
                  <a:pt x="9164211" y="284373"/>
                </a:lnTo>
                <a:lnTo>
                  <a:pt x="9164211" y="289981"/>
                </a:lnTo>
                <a:lnTo>
                  <a:pt x="8940718" y="289981"/>
                </a:lnTo>
                <a:lnTo>
                  <a:pt x="8940718" y="297991"/>
                </a:lnTo>
                <a:lnTo>
                  <a:pt x="8891854" y="297991"/>
                </a:lnTo>
                <a:lnTo>
                  <a:pt x="8891854" y="285174"/>
                </a:lnTo>
                <a:lnTo>
                  <a:pt x="8874230" y="285174"/>
                </a:lnTo>
                <a:lnTo>
                  <a:pt x="8874230" y="1401039"/>
                </a:lnTo>
                <a:lnTo>
                  <a:pt x="8817356" y="1401039"/>
                </a:lnTo>
                <a:lnTo>
                  <a:pt x="8817356" y="1415458"/>
                </a:lnTo>
                <a:lnTo>
                  <a:pt x="8802136" y="1415458"/>
                </a:lnTo>
                <a:lnTo>
                  <a:pt x="8802136" y="1409049"/>
                </a:lnTo>
                <a:lnTo>
                  <a:pt x="8746062" y="1409049"/>
                </a:lnTo>
                <a:lnTo>
                  <a:pt x="8746062" y="1354578"/>
                </a:lnTo>
                <a:lnTo>
                  <a:pt x="8739654" y="1354578"/>
                </a:lnTo>
                <a:lnTo>
                  <a:pt x="8739654" y="1438688"/>
                </a:lnTo>
                <a:lnTo>
                  <a:pt x="8678774" y="1438688"/>
                </a:lnTo>
                <a:lnTo>
                  <a:pt x="8678774" y="1563652"/>
                </a:lnTo>
                <a:lnTo>
                  <a:pt x="8673167" y="1563652"/>
                </a:lnTo>
                <a:lnTo>
                  <a:pt x="8644329" y="1303311"/>
                </a:lnTo>
                <a:lnTo>
                  <a:pt x="8644329" y="805057"/>
                </a:lnTo>
                <a:lnTo>
                  <a:pt x="8305484" y="805057"/>
                </a:lnTo>
                <a:lnTo>
                  <a:pt x="8305484" y="1364190"/>
                </a:lnTo>
                <a:lnTo>
                  <a:pt x="8265431" y="1364190"/>
                </a:lnTo>
                <a:lnTo>
                  <a:pt x="8265431" y="1374604"/>
                </a:lnTo>
                <a:lnTo>
                  <a:pt x="8243002" y="1374604"/>
                </a:lnTo>
                <a:lnTo>
                  <a:pt x="8243002" y="1031754"/>
                </a:lnTo>
                <a:lnTo>
                  <a:pt x="8234191" y="1031754"/>
                </a:lnTo>
                <a:lnTo>
                  <a:pt x="8234191" y="867539"/>
                </a:lnTo>
                <a:lnTo>
                  <a:pt x="8181321" y="867539"/>
                </a:lnTo>
                <a:lnTo>
                  <a:pt x="8181321" y="809863"/>
                </a:lnTo>
                <a:lnTo>
                  <a:pt x="8160494" y="809863"/>
                </a:lnTo>
                <a:lnTo>
                  <a:pt x="8160494" y="821078"/>
                </a:lnTo>
                <a:lnTo>
                  <a:pt x="8114033" y="821078"/>
                </a:lnTo>
                <a:lnTo>
                  <a:pt x="8114033" y="809062"/>
                </a:lnTo>
                <a:lnTo>
                  <a:pt x="8060363" y="809062"/>
                </a:lnTo>
                <a:lnTo>
                  <a:pt x="8060363" y="820277"/>
                </a:lnTo>
                <a:lnTo>
                  <a:pt x="8035530" y="820277"/>
                </a:lnTo>
                <a:lnTo>
                  <a:pt x="8035530" y="935628"/>
                </a:lnTo>
                <a:lnTo>
                  <a:pt x="7976252" y="935628"/>
                </a:lnTo>
                <a:lnTo>
                  <a:pt x="7976252" y="1091833"/>
                </a:lnTo>
                <a:lnTo>
                  <a:pt x="7961032" y="1091833"/>
                </a:lnTo>
                <a:lnTo>
                  <a:pt x="7952221" y="1101446"/>
                </a:lnTo>
                <a:lnTo>
                  <a:pt x="7952221" y="1331347"/>
                </a:lnTo>
                <a:lnTo>
                  <a:pt x="7932995" y="1331347"/>
                </a:lnTo>
                <a:lnTo>
                  <a:pt x="7932995" y="1422667"/>
                </a:lnTo>
                <a:lnTo>
                  <a:pt x="7865707" y="1422667"/>
                </a:lnTo>
                <a:lnTo>
                  <a:pt x="7741544" y="416547"/>
                </a:lnTo>
                <a:lnTo>
                  <a:pt x="7155175" y="525490"/>
                </a:lnTo>
                <a:lnTo>
                  <a:pt x="7016593" y="631228"/>
                </a:lnTo>
                <a:lnTo>
                  <a:pt x="6929278" y="1228012"/>
                </a:lnTo>
                <a:lnTo>
                  <a:pt x="6902843" y="1228012"/>
                </a:lnTo>
                <a:lnTo>
                  <a:pt x="6902843" y="1199174"/>
                </a:lnTo>
                <a:lnTo>
                  <a:pt x="6893231" y="1199174"/>
                </a:lnTo>
                <a:lnTo>
                  <a:pt x="6893231" y="1124676"/>
                </a:lnTo>
                <a:lnTo>
                  <a:pt x="6876409" y="1124676"/>
                </a:lnTo>
                <a:lnTo>
                  <a:pt x="6876409" y="1135090"/>
                </a:lnTo>
                <a:lnTo>
                  <a:pt x="6813126" y="1135090"/>
                </a:lnTo>
                <a:lnTo>
                  <a:pt x="6813126" y="1212792"/>
                </a:lnTo>
                <a:lnTo>
                  <a:pt x="6737827" y="1212792"/>
                </a:lnTo>
                <a:lnTo>
                  <a:pt x="6737827" y="1232017"/>
                </a:lnTo>
                <a:lnTo>
                  <a:pt x="6743434" y="1232017"/>
                </a:lnTo>
                <a:lnTo>
                  <a:pt x="6743434" y="1318531"/>
                </a:lnTo>
                <a:lnTo>
                  <a:pt x="6721005" y="1318531"/>
                </a:lnTo>
                <a:lnTo>
                  <a:pt x="6721005" y="1562050"/>
                </a:lnTo>
                <a:lnTo>
                  <a:pt x="6682554" y="1562050"/>
                </a:lnTo>
                <a:lnTo>
                  <a:pt x="6682554" y="1539621"/>
                </a:lnTo>
                <a:lnTo>
                  <a:pt x="6640900" y="1539621"/>
                </a:lnTo>
                <a:lnTo>
                  <a:pt x="6640900" y="1489955"/>
                </a:lnTo>
                <a:lnTo>
                  <a:pt x="6632889" y="1489955"/>
                </a:lnTo>
                <a:lnTo>
                  <a:pt x="6632889" y="1283284"/>
                </a:lnTo>
                <a:lnTo>
                  <a:pt x="6576815" y="1283284"/>
                </a:lnTo>
                <a:cubicBezTo>
                  <a:pt x="6576815" y="1283284"/>
                  <a:pt x="6553585" y="841104"/>
                  <a:pt x="6539166" y="620815"/>
                </a:cubicBezTo>
                <a:cubicBezTo>
                  <a:pt x="6524747" y="400526"/>
                  <a:pt x="6497512" y="28838"/>
                  <a:pt x="6497512" y="28838"/>
                </a:cubicBezTo>
                <a:lnTo>
                  <a:pt x="6461464" y="16021"/>
                </a:lnTo>
                <a:lnTo>
                  <a:pt x="6455857" y="16021"/>
                </a:lnTo>
                <a:lnTo>
                  <a:pt x="6455857" y="20026"/>
                </a:lnTo>
                <a:lnTo>
                  <a:pt x="6338102" y="20026"/>
                </a:lnTo>
                <a:lnTo>
                  <a:pt x="6338102" y="0"/>
                </a:lnTo>
                <a:lnTo>
                  <a:pt x="6326087" y="0"/>
                </a:lnTo>
                <a:lnTo>
                  <a:pt x="6326087" y="16021"/>
                </a:lnTo>
                <a:lnTo>
                  <a:pt x="6277223" y="16021"/>
                </a:lnTo>
                <a:cubicBezTo>
                  <a:pt x="6277223" y="16021"/>
                  <a:pt x="6261202" y="549521"/>
                  <a:pt x="6258798" y="686501"/>
                </a:cubicBezTo>
                <a:cubicBezTo>
                  <a:pt x="6256395" y="822680"/>
                  <a:pt x="6258798" y="1188760"/>
                  <a:pt x="6258798" y="1188760"/>
                </a:cubicBezTo>
                <a:lnTo>
                  <a:pt x="6236369" y="1188760"/>
                </a:lnTo>
                <a:lnTo>
                  <a:pt x="6236369" y="1272871"/>
                </a:lnTo>
                <a:lnTo>
                  <a:pt x="6221950" y="1272871"/>
                </a:lnTo>
                <a:lnTo>
                  <a:pt x="6221950" y="1292897"/>
                </a:lnTo>
                <a:lnTo>
                  <a:pt x="6175489" y="1292897"/>
                </a:lnTo>
                <a:lnTo>
                  <a:pt x="6175489" y="1256850"/>
                </a:lnTo>
                <a:lnTo>
                  <a:pt x="6153861" y="1256850"/>
                </a:lnTo>
                <a:lnTo>
                  <a:pt x="6153861" y="1273672"/>
                </a:lnTo>
                <a:lnTo>
                  <a:pt x="6047321" y="1273672"/>
                </a:lnTo>
                <a:lnTo>
                  <a:pt x="6047321" y="948445"/>
                </a:lnTo>
                <a:lnTo>
                  <a:pt x="5960807" y="948445"/>
                </a:lnTo>
                <a:lnTo>
                  <a:pt x="5960807" y="930021"/>
                </a:lnTo>
                <a:lnTo>
                  <a:pt x="5924760" y="930021"/>
                </a:lnTo>
                <a:lnTo>
                  <a:pt x="5920755" y="938832"/>
                </a:lnTo>
                <a:lnTo>
                  <a:pt x="5822225" y="938832"/>
                </a:lnTo>
                <a:lnTo>
                  <a:pt x="5822225" y="961262"/>
                </a:lnTo>
                <a:lnTo>
                  <a:pt x="5787780" y="961262"/>
                </a:lnTo>
                <a:lnTo>
                  <a:pt x="5787780" y="1134289"/>
                </a:lnTo>
                <a:lnTo>
                  <a:pt x="5767754" y="1153514"/>
                </a:lnTo>
                <a:lnTo>
                  <a:pt x="5767754" y="1202378"/>
                </a:lnTo>
                <a:lnTo>
                  <a:pt x="5754937" y="1202378"/>
                </a:lnTo>
                <a:lnTo>
                  <a:pt x="5754937" y="1262457"/>
                </a:lnTo>
                <a:lnTo>
                  <a:pt x="5678036" y="1262457"/>
                </a:lnTo>
                <a:lnTo>
                  <a:pt x="5678036" y="1314525"/>
                </a:lnTo>
                <a:lnTo>
                  <a:pt x="5653204" y="1314525"/>
                </a:lnTo>
                <a:lnTo>
                  <a:pt x="5653204" y="1568459"/>
                </a:lnTo>
                <a:lnTo>
                  <a:pt x="5632376" y="1568459"/>
                </a:lnTo>
                <a:lnTo>
                  <a:pt x="5632376" y="904387"/>
                </a:lnTo>
                <a:lnTo>
                  <a:pt x="5577104" y="904387"/>
                </a:lnTo>
                <a:lnTo>
                  <a:pt x="5577104" y="890769"/>
                </a:lnTo>
                <a:lnTo>
                  <a:pt x="5421699" y="890769"/>
                </a:lnTo>
                <a:lnTo>
                  <a:pt x="5421699" y="901984"/>
                </a:lnTo>
                <a:lnTo>
                  <a:pt x="5384050" y="901984"/>
                </a:lnTo>
                <a:lnTo>
                  <a:pt x="5384050" y="1249640"/>
                </a:lnTo>
                <a:lnTo>
                  <a:pt x="5372836" y="1249640"/>
                </a:lnTo>
                <a:lnTo>
                  <a:pt x="5372836" y="1229614"/>
                </a:lnTo>
                <a:lnTo>
                  <a:pt x="5356815" y="1229614"/>
                </a:lnTo>
                <a:lnTo>
                  <a:pt x="5356815" y="1207184"/>
                </a:lnTo>
                <a:lnTo>
                  <a:pt x="5257484" y="1207184"/>
                </a:lnTo>
                <a:lnTo>
                  <a:pt x="5257484" y="1147106"/>
                </a:lnTo>
                <a:lnTo>
                  <a:pt x="5250275" y="1147106"/>
                </a:lnTo>
                <a:lnTo>
                  <a:pt x="5250275" y="1259253"/>
                </a:lnTo>
                <a:lnTo>
                  <a:pt x="5215830" y="1256850"/>
                </a:lnTo>
                <a:lnTo>
                  <a:pt x="5215830" y="986895"/>
                </a:lnTo>
                <a:lnTo>
                  <a:pt x="5211023" y="979686"/>
                </a:lnTo>
                <a:lnTo>
                  <a:pt x="5195002" y="979686"/>
                </a:lnTo>
                <a:lnTo>
                  <a:pt x="5195002" y="967670"/>
                </a:lnTo>
                <a:lnTo>
                  <a:pt x="5149342" y="967670"/>
                </a:lnTo>
                <a:lnTo>
                  <a:pt x="5149342" y="950047"/>
                </a:lnTo>
                <a:lnTo>
                  <a:pt x="5046007" y="950047"/>
                </a:lnTo>
                <a:lnTo>
                  <a:pt x="5046007" y="954052"/>
                </a:lnTo>
                <a:lnTo>
                  <a:pt x="5040399" y="954052"/>
                </a:lnTo>
                <a:lnTo>
                  <a:pt x="5040399" y="942837"/>
                </a:lnTo>
                <a:lnTo>
                  <a:pt x="5025179" y="942837"/>
                </a:lnTo>
                <a:lnTo>
                  <a:pt x="5025179" y="971675"/>
                </a:lnTo>
                <a:lnTo>
                  <a:pt x="4974713" y="971675"/>
                </a:lnTo>
                <a:lnTo>
                  <a:pt x="4974713" y="983691"/>
                </a:lnTo>
                <a:lnTo>
                  <a:pt x="4836932" y="983691"/>
                </a:lnTo>
                <a:lnTo>
                  <a:pt x="4836932" y="997309"/>
                </a:lnTo>
                <a:lnTo>
                  <a:pt x="4777654" y="997309"/>
                </a:lnTo>
                <a:lnTo>
                  <a:pt x="4777654" y="1199174"/>
                </a:lnTo>
                <a:lnTo>
                  <a:pt x="4728790" y="1199174"/>
                </a:lnTo>
                <a:lnTo>
                  <a:pt x="4728790" y="1181551"/>
                </a:lnTo>
                <a:lnTo>
                  <a:pt x="4659900" y="1181551"/>
                </a:lnTo>
                <a:lnTo>
                  <a:pt x="4659900" y="1189561"/>
                </a:lnTo>
                <a:lnTo>
                  <a:pt x="4643879" y="1189561"/>
                </a:lnTo>
                <a:lnTo>
                  <a:pt x="4643879" y="1173540"/>
                </a:lnTo>
                <a:lnTo>
                  <a:pt x="4611837" y="1173540"/>
                </a:lnTo>
                <a:lnTo>
                  <a:pt x="4611837" y="1191964"/>
                </a:lnTo>
                <a:lnTo>
                  <a:pt x="4582198" y="1191964"/>
                </a:lnTo>
                <a:lnTo>
                  <a:pt x="4582198" y="1058189"/>
                </a:lnTo>
                <a:lnTo>
                  <a:pt x="4574988" y="1058189"/>
                </a:lnTo>
                <a:lnTo>
                  <a:pt x="4574988" y="1067801"/>
                </a:lnTo>
                <a:lnTo>
                  <a:pt x="4552559" y="1067801"/>
                </a:lnTo>
                <a:lnTo>
                  <a:pt x="4552559" y="945241"/>
                </a:lnTo>
                <a:lnTo>
                  <a:pt x="4534936" y="945241"/>
                </a:lnTo>
                <a:lnTo>
                  <a:pt x="4534936" y="953251"/>
                </a:lnTo>
                <a:lnTo>
                  <a:pt x="4518114" y="953251"/>
                </a:lnTo>
                <a:lnTo>
                  <a:pt x="4518114" y="949246"/>
                </a:lnTo>
                <a:lnTo>
                  <a:pt x="4500491" y="949246"/>
                </a:lnTo>
                <a:lnTo>
                  <a:pt x="4500491" y="952450"/>
                </a:lnTo>
                <a:lnTo>
                  <a:pt x="4450024" y="952450"/>
                </a:lnTo>
                <a:lnTo>
                  <a:pt x="4450024" y="966068"/>
                </a:lnTo>
                <a:lnTo>
                  <a:pt x="4396354" y="966068"/>
                </a:lnTo>
                <a:lnTo>
                  <a:pt x="4396354" y="913199"/>
                </a:lnTo>
                <a:lnTo>
                  <a:pt x="4393150" y="913199"/>
                </a:lnTo>
                <a:lnTo>
                  <a:pt x="4393150" y="966869"/>
                </a:lnTo>
                <a:lnTo>
                  <a:pt x="4365914" y="966869"/>
                </a:lnTo>
                <a:lnTo>
                  <a:pt x="4365914" y="986895"/>
                </a:lnTo>
                <a:lnTo>
                  <a:pt x="4336275" y="986895"/>
                </a:lnTo>
                <a:lnTo>
                  <a:pt x="4281003" y="1003717"/>
                </a:lnTo>
                <a:lnTo>
                  <a:pt x="4281003" y="1022141"/>
                </a:lnTo>
                <a:lnTo>
                  <a:pt x="4272992" y="1022141"/>
                </a:lnTo>
                <a:lnTo>
                  <a:pt x="4272992" y="1012529"/>
                </a:lnTo>
                <a:lnTo>
                  <a:pt x="4224128" y="1012529"/>
                </a:lnTo>
                <a:lnTo>
                  <a:pt x="4224128" y="461406"/>
                </a:lnTo>
                <a:lnTo>
                  <a:pt x="4081541" y="461406"/>
                </a:lnTo>
                <a:lnTo>
                  <a:pt x="4081541" y="437374"/>
                </a:lnTo>
                <a:lnTo>
                  <a:pt x="4073530" y="437374"/>
                </a:lnTo>
                <a:lnTo>
                  <a:pt x="4073530" y="449390"/>
                </a:lnTo>
                <a:lnTo>
                  <a:pt x="3959781" y="449390"/>
                </a:lnTo>
                <a:lnTo>
                  <a:pt x="3959781" y="781826"/>
                </a:lnTo>
                <a:lnTo>
                  <a:pt x="3886885" y="781826"/>
                </a:lnTo>
                <a:lnTo>
                  <a:pt x="3886885" y="1120671"/>
                </a:lnTo>
                <a:lnTo>
                  <a:pt x="3850838" y="1120671"/>
                </a:lnTo>
                <a:lnTo>
                  <a:pt x="3850838" y="759397"/>
                </a:lnTo>
                <a:lnTo>
                  <a:pt x="3572072" y="759397"/>
                </a:lnTo>
                <a:lnTo>
                  <a:pt x="3572072" y="1132687"/>
                </a:lnTo>
                <a:lnTo>
                  <a:pt x="3560057" y="1132687"/>
                </a:lnTo>
                <a:lnTo>
                  <a:pt x="3560057" y="1173540"/>
                </a:lnTo>
                <a:lnTo>
                  <a:pt x="3519203" y="1173540"/>
                </a:lnTo>
                <a:lnTo>
                  <a:pt x="3519203" y="1115063"/>
                </a:lnTo>
                <a:lnTo>
                  <a:pt x="3509590" y="1115063"/>
                </a:lnTo>
                <a:lnTo>
                  <a:pt x="3509590" y="1275274"/>
                </a:lnTo>
                <a:lnTo>
                  <a:pt x="3484758" y="1275274"/>
                </a:lnTo>
                <a:lnTo>
                  <a:pt x="3484758" y="1452306"/>
                </a:lnTo>
                <a:lnTo>
                  <a:pt x="3462328" y="1452306"/>
                </a:lnTo>
                <a:lnTo>
                  <a:pt x="3462328" y="1422667"/>
                </a:lnTo>
                <a:lnTo>
                  <a:pt x="3432689" y="1422667"/>
                </a:lnTo>
                <a:lnTo>
                  <a:pt x="3432689" y="1161524"/>
                </a:lnTo>
                <a:lnTo>
                  <a:pt x="3405454" y="1161524"/>
                </a:lnTo>
                <a:lnTo>
                  <a:pt x="3405454" y="990099"/>
                </a:lnTo>
                <a:lnTo>
                  <a:pt x="3380621" y="990099"/>
                </a:lnTo>
                <a:lnTo>
                  <a:pt x="3380621" y="903586"/>
                </a:lnTo>
                <a:lnTo>
                  <a:pt x="3377417" y="903586"/>
                </a:lnTo>
                <a:lnTo>
                  <a:pt x="3377417" y="955654"/>
                </a:lnTo>
                <a:lnTo>
                  <a:pt x="3351783" y="938832"/>
                </a:lnTo>
                <a:lnTo>
                  <a:pt x="3351783" y="909193"/>
                </a:lnTo>
                <a:lnTo>
                  <a:pt x="3338165" y="893172"/>
                </a:lnTo>
                <a:lnTo>
                  <a:pt x="3338165" y="873146"/>
                </a:lnTo>
                <a:lnTo>
                  <a:pt x="3330155" y="873146"/>
                </a:lnTo>
                <a:lnTo>
                  <a:pt x="3236432" y="961262"/>
                </a:lnTo>
                <a:lnTo>
                  <a:pt x="3236432" y="968471"/>
                </a:lnTo>
                <a:lnTo>
                  <a:pt x="3224416" y="978885"/>
                </a:lnTo>
                <a:lnTo>
                  <a:pt x="3224416" y="991702"/>
                </a:lnTo>
                <a:lnTo>
                  <a:pt x="3193976" y="991702"/>
                </a:lnTo>
                <a:lnTo>
                  <a:pt x="3193976" y="1124676"/>
                </a:lnTo>
                <a:lnTo>
                  <a:pt x="3181960" y="1124676"/>
                </a:lnTo>
                <a:lnTo>
                  <a:pt x="3181960" y="1271268"/>
                </a:lnTo>
                <a:lnTo>
                  <a:pt x="3174751" y="1271268"/>
                </a:lnTo>
                <a:lnTo>
                  <a:pt x="3174751" y="1284085"/>
                </a:lnTo>
                <a:lnTo>
                  <a:pt x="3153923" y="1306515"/>
                </a:lnTo>
                <a:lnTo>
                  <a:pt x="3153923" y="1322536"/>
                </a:lnTo>
                <a:lnTo>
                  <a:pt x="3126688" y="1322536"/>
                </a:lnTo>
                <a:lnTo>
                  <a:pt x="3126688" y="1340159"/>
                </a:lnTo>
                <a:lnTo>
                  <a:pt x="3132295" y="1340159"/>
                </a:lnTo>
                <a:lnTo>
                  <a:pt x="3132295" y="1390625"/>
                </a:lnTo>
                <a:lnTo>
                  <a:pt x="3092242" y="1390625"/>
                </a:lnTo>
                <a:lnTo>
                  <a:pt x="3092242" y="1419463"/>
                </a:lnTo>
                <a:lnTo>
                  <a:pt x="3089038" y="1416259"/>
                </a:lnTo>
                <a:lnTo>
                  <a:pt x="3082630" y="1407447"/>
                </a:lnTo>
                <a:lnTo>
                  <a:pt x="3061001" y="1407447"/>
                </a:lnTo>
                <a:lnTo>
                  <a:pt x="3061001" y="1398636"/>
                </a:lnTo>
                <a:lnTo>
                  <a:pt x="3042577" y="1398636"/>
                </a:lnTo>
                <a:lnTo>
                  <a:pt x="3042577" y="1391426"/>
                </a:lnTo>
                <a:lnTo>
                  <a:pt x="3027357" y="1391426"/>
                </a:lnTo>
                <a:lnTo>
                  <a:pt x="3019347" y="1384217"/>
                </a:lnTo>
                <a:lnTo>
                  <a:pt x="3019347" y="1374604"/>
                </a:lnTo>
                <a:lnTo>
                  <a:pt x="2991310" y="1374604"/>
                </a:lnTo>
                <a:lnTo>
                  <a:pt x="2991310" y="1368997"/>
                </a:lnTo>
                <a:lnTo>
                  <a:pt x="2982499" y="1368997"/>
                </a:lnTo>
                <a:lnTo>
                  <a:pt x="2982499" y="1374604"/>
                </a:lnTo>
                <a:lnTo>
                  <a:pt x="2944048" y="1374604"/>
                </a:lnTo>
                <a:lnTo>
                  <a:pt x="2944048" y="1408248"/>
                </a:lnTo>
                <a:lnTo>
                  <a:pt x="2916812" y="1408248"/>
                </a:lnTo>
                <a:lnTo>
                  <a:pt x="2916812" y="1429076"/>
                </a:lnTo>
                <a:lnTo>
                  <a:pt x="2906399" y="1429076"/>
                </a:lnTo>
                <a:lnTo>
                  <a:pt x="2906399" y="1437887"/>
                </a:lnTo>
                <a:lnTo>
                  <a:pt x="2859938" y="1437887"/>
                </a:lnTo>
                <a:lnTo>
                  <a:pt x="2859938" y="1335353"/>
                </a:lnTo>
                <a:lnTo>
                  <a:pt x="2857535" y="1335353"/>
                </a:lnTo>
                <a:lnTo>
                  <a:pt x="2857535" y="1254446"/>
                </a:lnTo>
                <a:lnTo>
                  <a:pt x="2861540" y="1254446"/>
                </a:lnTo>
                <a:lnTo>
                  <a:pt x="2861540" y="1236022"/>
                </a:lnTo>
                <a:cubicBezTo>
                  <a:pt x="2861540" y="1236022"/>
                  <a:pt x="2862341" y="1210389"/>
                  <a:pt x="2853529" y="1210389"/>
                </a:cubicBezTo>
                <a:lnTo>
                  <a:pt x="2841513" y="1210389"/>
                </a:lnTo>
                <a:lnTo>
                  <a:pt x="2841513" y="1195169"/>
                </a:lnTo>
                <a:cubicBezTo>
                  <a:pt x="2841513" y="1195169"/>
                  <a:pt x="2811074" y="1169535"/>
                  <a:pt x="2763011" y="1159922"/>
                </a:cubicBezTo>
                <a:cubicBezTo>
                  <a:pt x="2714947" y="1150310"/>
                  <a:pt x="2686911" y="1151111"/>
                  <a:pt x="2686911" y="1151111"/>
                </a:cubicBezTo>
                <a:lnTo>
                  <a:pt x="2682905" y="1157519"/>
                </a:lnTo>
                <a:lnTo>
                  <a:pt x="2673293" y="1157519"/>
                </a:lnTo>
                <a:lnTo>
                  <a:pt x="2673293" y="1114262"/>
                </a:lnTo>
                <a:lnTo>
                  <a:pt x="2669287" y="1114262"/>
                </a:lnTo>
                <a:lnTo>
                  <a:pt x="2669287" y="1157519"/>
                </a:lnTo>
                <a:lnTo>
                  <a:pt x="2652465" y="1157519"/>
                </a:lnTo>
                <a:lnTo>
                  <a:pt x="2652465" y="1121472"/>
                </a:lnTo>
                <a:lnTo>
                  <a:pt x="2646858" y="1121472"/>
                </a:lnTo>
                <a:lnTo>
                  <a:pt x="2634842" y="1109456"/>
                </a:lnTo>
                <a:lnTo>
                  <a:pt x="2631638" y="1109456"/>
                </a:lnTo>
                <a:lnTo>
                  <a:pt x="2631638" y="1134289"/>
                </a:lnTo>
                <a:lnTo>
                  <a:pt x="2612413" y="1134289"/>
                </a:lnTo>
                <a:lnTo>
                  <a:pt x="2612413" y="1142299"/>
                </a:lnTo>
                <a:lnTo>
                  <a:pt x="2617219" y="1145503"/>
                </a:lnTo>
                <a:lnTo>
                  <a:pt x="2617219" y="1150310"/>
                </a:lnTo>
                <a:lnTo>
                  <a:pt x="2545124" y="1150310"/>
                </a:lnTo>
                <a:lnTo>
                  <a:pt x="2545124" y="1157519"/>
                </a:lnTo>
                <a:cubicBezTo>
                  <a:pt x="2545124" y="1157519"/>
                  <a:pt x="2499465" y="1164729"/>
                  <a:pt x="2473030" y="1171137"/>
                </a:cubicBezTo>
                <a:cubicBezTo>
                  <a:pt x="2446595" y="1178347"/>
                  <a:pt x="2415354" y="1192765"/>
                  <a:pt x="2415354" y="1192765"/>
                </a:cubicBezTo>
                <a:lnTo>
                  <a:pt x="2408145" y="1192765"/>
                </a:lnTo>
                <a:lnTo>
                  <a:pt x="2408145" y="1207184"/>
                </a:lnTo>
                <a:lnTo>
                  <a:pt x="2400134" y="1207184"/>
                </a:lnTo>
                <a:lnTo>
                  <a:pt x="2400134" y="1203179"/>
                </a:lnTo>
                <a:lnTo>
                  <a:pt x="2382511" y="1203179"/>
                </a:lnTo>
                <a:lnTo>
                  <a:pt x="2382511" y="1207184"/>
                </a:lnTo>
                <a:lnTo>
                  <a:pt x="2376904" y="1207184"/>
                </a:lnTo>
                <a:cubicBezTo>
                  <a:pt x="2376904" y="1207184"/>
                  <a:pt x="2360883" y="1215996"/>
                  <a:pt x="2347265" y="1227211"/>
                </a:cubicBezTo>
                <a:cubicBezTo>
                  <a:pt x="2333647" y="1237624"/>
                  <a:pt x="2326437" y="1246436"/>
                  <a:pt x="2326437" y="1246436"/>
                </a:cubicBezTo>
                <a:lnTo>
                  <a:pt x="2326437" y="1331347"/>
                </a:lnTo>
                <a:lnTo>
                  <a:pt x="2321631" y="1331347"/>
                </a:lnTo>
                <a:lnTo>
                  <a:pt x="2321631" y="1406646"/>
                </a:lnTo>
                <a:lnTo>
                  <a:pt x="2268762" y="1406646"/>
                </a:lnTo>
                <a:lnTo>
                  <a:pt x="2268762" y="1416259"/>
                </a:lnTo>
                <a:lnTo>
                  <a:pt x="2261552" y="1416259"/>
                </a:lnTo>
                <a:lnTo>
                  <a:pt x="2261552" y="1421065"/>
                </a:lnTo>
                <a:lnTo>
                  <a:pt x="2235118" y="1421065"/>
                </a:lnTo>
                <a:lnTo>
                  <a:pt x="2235118" y="1426672"/>
                </a:lnTo>
                <a:lnTo>
                  <a:pt x="2225505" y="1426672"/>
                </a:lnTo>
                <a:lnTo>
                  <a:pt x="2225505" y="1429877"/>
                </a:lnTo>
                <a:lnTo>
                  <a:pt x="2222301" y="1429877"/>
                </a:lnTo>
                <a:lnTo>
                  <a:pt x="2222301" y="1420264"/>
                </a:lnTo>
                <a:lnTo>
                  <a:pt x="2196667" y="1420264"/>
                </a:lnTo>
                <a:lnTo>
                  <a:pt x="2196667" y="1441091"/>
                </a:lnTo>
                <a:lnTo>
                  <a:pt x="2201474" y="1441091"/>
                </a:lnTo>
                <a:lnTo>
                  <a:pt x="2201474" y="1457913"/>
                </a:lnTo>
                <a:lnTo>
                  <a:pt x="2171835" y="1457913"/>
                </a:lnTo>
                <a:lnTo>
                  <a:pt x="2171835" y="1527605"/>
                </a:lnTo>
                <a:lnTo>
                  <a:pt x="2137389" y="1527605"/>
                </a:lnTo>
                <a:lnTo>
                  <a:pt x="2114159" y="1010927"/>
                </a:lnTo>
                <a:lnTo>
                  <a:pt x="2128578" y="1006120"/>
                </a:lnTo>
                <a:lnTo>
                  <a:pt x="2128578" y="962864"/>
                </a:lnTo>
                <a:lnTo>
                  <a:pt x="2134185" y="955654"/>
                </a:lnTo>
                <a:lnTo>
                  <a:pt x="2134185" y="929220"/>
                </a:lnTo>
                <a:lnTo>
                  <a:pt x="2149405" y="920408"/>
                </a:lnTo>
                <a:lnTo>
                  <a:pt x="2157416" y="914000"/>
                </a:lnTo>
                <a:lnTo>
                  <a:pt x="2171034" y="883560"/>
                </a:lnTo>
                <a:lnTo>
                  <a:pt x="2171034" y="858727"/>
                </a:lnTo>
                <a:lnTo>
                  <a:pt x="2167028" y="857125"/>
                </a:lnTo>
                <a:lnTo>
                  <a:pt x="2167028" y="850716"/>
                </a:lnTo>
                <a:lnTo>
                  <a:pt x="2164625" y="849114"/>
                </a:lnTo>
                <a:lnTo>
                  <a:pt x="2164625" y="846711"/>
                </a:lnTo>
                <a:lnTo>
                  <a:pt x="2162222" y="845109"/>
                </a:lnTo>
                <a:lnTo>
                  <a:pt x="2162222" y="841104"/>
                </a:lnTo>
                <a:lnTo>
                  <a:pt x="2133384" y="834695"/>
                </a:lnTo>
                <a:lnTo>
                  <a:pt x="2135787" y="831491"/>
                </a:lnTo>
                <a:lnTo>
                  <a:pt x="2142196" y="806659"/>
                </a:lnTo>
                <a:lnTo>
                  <a:pt x="2142196" y="802653"/>
                </a:lnTo>
                <a:lnTo>
                  <a:pt x="2139792" y="802653"/>
                </a:lnTo>
                <a:lnTo>
                  <a:pt x="2139792" y="805057"/>
                </a:lnTo>
                <a:lnTo>
                  <a:pt x="2117363" y="791439"/>
                </a:lnTo>
                <a:lnTo>
                  <a:pt x="2117363" y="771412"/>
                </a:lnTo>
                <a:lnTo>
                  <a:pt x="2112557" y="771412"/>
                </a:lnTo>
                <a:lnTo>
                  <a:pt x="2112557" y="765805"/>
                </a:lnTo>
                <a:lnTo>
                  <a:pt x="2103745" y="764203"/>
                </a:lnTo>
                <a:lnTo>
                  <a:pt x="2102143" y="641642"/>
                </a:lnTo>
                <a:lnTo>
                  <a:pt x="2103745" y="639239"/>
                </a:lnTo>
                <a:lnTo>
                  <a:pt x="2103745" y="635234"/>
                </a:lnTo>
                <a:lnTo>
                  <a:pt x="2099740" y="633632"/>
                </a:lnTo>
                <a:lnTo>
                  <a:pt x="2102143" y="535102"/>
                </a:lnTo>
                <a:lnTo>
                  <a:pt x="2104546" y="528694"/>
                </a:lnTo>
                <a:lnTo>
                  <a:pt x="2100541" y="526291"/>
                </a:lnTo>
                <a:lnTo>
                  <a:pt x="2100541" y="521484"/>
                </a:lnTo>
                <a:lnTo>
                  <a:pt x="2097337" y="519081"/>
                </a:lnTo>
                <a:lnTo>
                  <a:pt x="2096536" y="417348"/>
                </a:lnTo>
                <a:lnTo>
                  <a:pt x="2102143" y="417348"/>
                </a:lnTo>
                <a:lnTo>
                  <a:pt x="2102143" y="412541"/>
                </a:lnTo>
                <a:lnTo>
                  <a:pt x="2095735" y="412541"/>
                </a:lnTo>
                <a:lnTo>
                  <a:pt x="2095735" y="410138"/>
                </a:lnTo>
                <a:lnTo>
                  <a:pt x="2098939" y="408536"/>
                </a:lnTo>
                <a:lnTo>
                  <a:pt x="2098939" y="406133"/>
                </a:lnTo>
                <a:lnTo>
                  <a:pt x="2099740" y="404531"/>
                </a:lnTo>
                <a:lnTo>
                  <a:pt x="2099740" y="401327"/>
                </a:lnTo>
                <a:lnTo>
                  <a:pt x="2094934" y="400526"/>
                </a:lnTo>
                <a:lnTo>
                  <a:pt x="2094934" y="286776"/>
                </a:lnTo>
                <a:lnTo>
                  <a:pt x="2095735" y="286776"/>
                </a:lnTo>
                <a:lnTo>
                  <a:pt x="2095735" y="284373"/>
                </a:lnTo>
                <a:lnTo>
                  <a:pt x="2093332" y="284373"/>
                </a:lnTo>
                <a:lnTo>
                  <a:pt x="2093332" y="266750"/>
                </a:lnTo>
                <a:lnTo>
                  <a:pt x="2090928" y="265148"/>
                </a:lnTo>
                <a:lnTo>
                  <a:pt x="2088525" y="266750"/>
                </a:lnTo>
                <a:lnTo>
                  <a:pt x="2088525" y="284373"/>
                </a:lnTo>
                <a:lnTo>
                  <a:pt x="2086122" y="284373"/>
                </a:lnTo>
                <a:lnTo>
                  <a:pt x="2086122" y="286776"/>
                </a:lnTo>
                <a:lnTo>
                  <a:pt x="2086923" y="286776"/>
                </a:lnTo>
                <a:lnTo>
                  <a:pt x="2086923" y="401327"/>
                </a:lnTo>
                <a:lnTo>
                  <a:pt x="2081316" y="402128"/>
                </a:lnTo>
                <a:lnTo>
                  <a:pt x="2081316" y="405332"/>
                </a:lnTo>
                <a:lnTo>
                  <a:pt x="2082117" y="406934"/>
                </a:lnTo>
                <a:lnTo>
                  <a:pt x="2082117" y="408536"/>
                </a:lnTo>
                <a:lnTo>
                  <a:pt x="2085321" y="410138"/>
                </a:lnTo>
                <a:lnTo>
                  <a:pt x="2085321" y="412541"/>
                </a:lnTo>
                <a:lnTo>
                  <a:pt x="2080515" y="412541"/>
                </a:lnTo>
                <a:lnTo>
                  <a:pt x="2080515" y="417348"/>
                </a:lnTo>
                <a:lnTo>
                  <a:pt x="2086122" y="417348"/>
                </a:lnTo>
                <a:lnTo>
                  <a:pt x="2085321" y="519882"/>
                </a:lnTo>
                <a:lnTo>
                  <a:pt x="2082117" y="522285"/>
                </a:lnTo>
                <a:lnTo>
                  <a:pt x="2082117" y="527092"/>
                </a:lnTo>
                <a:lnTo>
                  <a:pt x="2078112" y="529495"/>
                </a:lnTo>
                <a:lnTo>
                  <a:pt x="2080515" y="535903"/>
                </a:lnTo>
                <a:lnTo>
                  <a:pt x="2082918" y="634433"/>
                </a:lnTo>
                <a:lnTo>
                  <a:pt x="2078913" y="636035"/>
                </a:lnTo>
                <a:lnTo>
                  <a:pt x="2078913" y="640040"/>
                </a:lnTo>
                <a:lnTo>
                  <a:pt x="2080515" y="642443"/>
                </a:lnTo>
                <a:lnTo>
                  <a:pt x="2078913" y="765004"/>
                </a:lnTo>
                <a:lnTo>
                  <a:pt x="2070101" y="766606"/>
                </a:lnTo>
                <a:lnTo>
                  <a:pt x="2070101" y="772214"/>
                </a:lnTo>
                <a:lnTo>
                  <a:pt x="2066096" y="772214"/>
                </a:lnTo>
                <a:lnTo>
                  <a:pt x="2066096" y="793041"/>
                </a:lnTo>
                <a:lnTo>
                  <a:pt x="2043666" y="806659"/>
                </a:lnTo>
                <a:lnTo>
                  <a:pt x="2043666" y="804256"/>
                </a:lnTo>
                <a:lnTo>
                  <a:pt x="2041263" y="804256"/>
                </a:lnTo>
                <a:lnTo>
                  <a:pt x="2041263" y="808261"/>
                </a:lnTo>
                <a:lnTo>
                  <a:pt x="2047672" y="833093"/>
                </a:lnTo>
                <a:lnTo>
                  <a:pt x="2049274" y="836298"/>
                </a:lnTo>
                <a:lnTo>
                  <a:pt x="2020436" y="842706"/>
                </a:lnTo>
                <a:lnTo>
                  <a:pt x="2020436" y="846711"/>
                </a:lnTo>
                <a:lnTo>
                  <a:pt x="2018033" y="848313"/>
                </a:lnTo>
                <a:lnTo>
                  <a:pt x="2018033" y="850716"/>
                </a:lnTo>
                <a:lnTo>
                  <a:pt x="2015630" y="852319"/>
                </a:lnTo>
                <a:lnTo>
                  <a:pt x="2015630" y="858727"/>
                </a:lnTo>
                <a:lnTo>
                  <a:pt x="2011624" y="860329"/>
                </a:lnTo>
                <a:lnTo>
                  <a:pt x="2011624" y="885162"/>
                </a:lnTo>
                <a:lnTo>
                  <a:pt x="2025242" y="915602"/>
                </a:lnTo>
                <a:lnTo>
                  <a:pt x="2033253" y="922010"/>
                </a:lnTo>
                <a:lnTo>
                  <a:pt x="2048473" y="930822"/>
                </a:lnTo>
                <a:lnTo>
                  <a:pt x="2048473" y="958858"/>
                </a:lnTo>
                <a:lnTo>
                  <a:pt x="2054080" y="966068"/>
                </a:lnTo>
                <a:lnTo>
                  <a:pt x="2054080" y="1009325"/>
                </a:lnTo>
                <a:lnTo>
                  <a:pt x="2068499" y="1014131"/>
                </a:lnTo>
                <a:lnTo>
                  <a:pt x="2042064" y="1604506"/>
                </a:lnTo>
                <a:lnTo>
                  <a:pt x="2029248" y="1604506"/>
                </a:lnTo>
                <a:lnTo>
                  <a:pt x="2029248" y="1650967"/>
                </a:lnTo>
                <a:lnTo>
                  <a:pt x="2011624" y="1650967"/>
                </a:lnTo>
                <a:lnTo>
                  <a:pt x="2011624" y="1659778"/>
                </a:lnTo>
                <a:lnTo>
                  <a:pt x="1959556" y="1659778"/>
                </a:lnTo>
                <a:lnTo>
                  <a:pt x="1955551" y="1655773"/>
                </a:lnTo>
                <a:lnTo>
                  <a:pt x="1955551" y="1642956"/>
                </a:lnTo>
                <a:lnTo>
                  <a:pt x="1951545" y="1642956"/>
                </a:lnTo>
                <a:lnTo>
                  <a:pt x="1951545" y="1630139"/>
                </a:lnTo>
                <a:lnTo>
                  <a:pt x="1998006" y="1620527"/>
                </a:lnTo>
                <a:lnTo>
                  <a:pt x="1998006" y="1602103"/>
                </a:lnTo>
                <a:cubicBezTo>
                  <a:pt x="1935524" y="1594893"/>
                  <a:pt x="1915498" y="1580474"/>
                  <a:pt x="1915498" y="1580474"/>
                </a:cubicBezTo>
                <a:lnTo>
                  <a:pt x="1915498" y="1575668"/>
                </a:lnTo>
                <a:lnTo>
                  <a:pt x="1908289" y="1575668"/>
                </a:lnTo>
                <a:lnTo>
                  <a:pt x="1908289" y="1555642"/>
                </a:lnTo>
                <a:lnTo>
                  <a:pt x="1934723" y="1555642"/>
                </a:lnTo>
                <a:lnTo>
                  <a:pt x="1938729" y="1548432"/>
                </a:lnTo>
                <a:lnTo>
                  <a:pt x="1951545" y="1548432"/>
                </a:lnTo>
                <a:lnTo>
                  <a:pt x="1951545" y="1544427"/>
                </a:lnTo>
                <a:lnTo>
                  <a:pt x="1949142" y="1544427"/>
                </a:lnTo>
                <a:lnTo>
                  <a:pt x="1949142" y="1530008"/>
                </a:lnTo>
                <a:lnTo>
                  <a:pt x="1913095" y="1530008"/>
                </a:lnTo>
                <a:lnTo>
                  <a:pt x="1913095" y="1521196"/>
                </a:lnTo>
                <a:lnTo>
                  <a:pt x="1909891" y="1516390"/>
                </a:lnTo>
                <a:lnTo>
                  <a:pt x="1899477" y="1516390"/>
                </a:lnTo>
                <a:lnTo>
                  <a:pt x="1899477" y="1523600"/>
                </a:lnTo>
                <a:cubicBezTo>
                  <a:pt x="1899477" y="1523600"/>
                  <a:pt x="1861828" y="1516390"/>
                  <a:pt x="1824979" y="1496364"/>
                </a:cubicBezTo>
                <a:cubicBezTo>
                  <a:pt x="1788131" y="1477139"/>
                  <a:pt x="1763298" y="1440290"/>
                  <a:pt x="1763298" y="1440290"/>
                </a:cubicBezTo>
                <a:lnTo>
                  <a:pt x="1763298" y="1431479"/>
                </a:lnTo>
                <a:lnTo>
                  <a:pt x="1768105" y="1431479"/>
                </a:lnTo>
                <a:lnTo>
                  <a:pt x="1768105" y="1426672"/>
                </a:lnTo>
                <a:lnTo>
                  <a:pt x="1763298" y="1426672"/>
                </a:lnTo>
                <a:lnTo>
                  <a:pt x="1763298" y="1419463"/>
                </a:lnTo>
                <a:lnTo>
                  <a:pt x="1760895" y="1417861"/>
                </a:lnTo>
                <a:lnTo>
                  <a:pt x="1755288" y="1417861"/>
                </a:lnTo>
                <a:lnTo>
                  <a:pt x="1755288" y="1405845"/>
                </a:lnTo>
                <a:lnTo>
                  <a:pt x="1749681" y="1405845"/>
                </a:lnTo>
                <a:lnTo>
                  <a:pt x="1749681" y="1417060"/>
                </a:lnTo>
                <a:lnTo>
                  <a:pt x="1742471" y="1417060"/>
                </a:lnTo>
                <a:lnTo>
                  <a:pt x="1742471" y="1405845"/>
                </a:lnTo>
                <a:lnTo>
                  <a:pt x="1737665" y="1405845"/>
                </a:lnTo>
                <a:lnTo>
                  <a:pt x="1737665" y="1428275"/>
                </a:lnTo>
                <a:lnTo>
                  <a:pt x="1732057" y="1428275"/>
                </a:lnTo>
                <a:lnTo>
                  <a:pt x="1732057" y="1433081"/>
                </a:lnTo>
                <a:lnTo>
                  <a:pt x="1581460" y="1433081"/>
                </a:lnTo>
                <a:lnTo>
                  <a:pt x="1427658" y="1433081"/>
                </a:lnTo>
                <a:lnTo>
                  <a:pt x="1427658" y="1428275"/>
                </a:lnTo>
                <a:lnTo>
                  <a:pt x="1422051" y="1428275"/>
                </a:lnTo>
                <a:lnTo>
                  <a:pt x="1422051" y="1405845"/>
                </a:lnTo>
                <a:lnTo>
                  <a:pt x="1417244" y="1405845"/>
                </a:lnTo>
                <a:lnTo>
                  <a:pt x="1417244" y="1417060"/>
                </a:lnTo>
                <a:lnTo>
                  <a:pt x="1410035" y="1417060"/>
                </a:lnTo>
                <a:lnTo>
                  <a:pt x="1410035" y="1405845"/>
                </a:lnTo>
                <a:lnTo>
                  <a:pt x="1404427" y="1405845"/>
                </a:lnTo>
                <a:lnTo>
                  <a:pt x="1404427" y="1417861"/>
                </a:lnTo>
                <a:lnTo>
                  <a:pt x="1398820" y="1417861"/>
                </a:lnTo>
                <a:lnTo>
                  <a:pt x="1396417" y="1419463"/>
                </a:lnTo>
                <a:lnTo>
                  <a:pt x="1396417" y="1426672"/>
                </a:lnTo>
                <a:lnTo>
                  <a:pt x="1391611" y="1426672"/>
                </a:lnTo>
                <a:lnTo>
                  <a:pt x="1391611" y="1431479"/>
                </a:lnTo>
                <a:lnTo>
                  <a:pt x="1396417" y="1431479"/>
                </a:lnTo>
                <a:lnTo>
                  <a:pt x="1396417" y="1440290"/>
                </a:lnTo>
                <a:cubicBezTo>
                  <a:pt x="1396417" y="1440290"/>
                  <a:pt x="1371584" y="1476338"/>
                  <a:pt x="1334736" y="1496364"/>
                </a:cubicBezTo>
                <a:cubicBezTo>
                  <a:pt x="1297087" y="1516390"/>
                  <a:pt x="1260238" y="1523600"/>
                  <a:pt x="1260238" y="1523600"/>
                </a:cubicBezTo>
                <a:lnTo>
                  <a:pt x="1260238" y="1516390"/>
                </a:lnTo>
                <a:lnTo>
                  <a:pt x="1249825" y="1516390"/>
                </a:lnTo>
                <a:lnTo>
                  <a:pt x="1246620" y="1521196"/>
                </a:lnTo>
                <a:lnTo>
                  <a:pt x="1246620" y="1530008"/>
                </a:lnTo>
                <a:lnTo>
                  <a:pt x="1210573" y="1530008"/>
                </a:lnTo>
                <a:lnTo>
                  <a:pt x="1210573" y="1544427"/>
                </a:lnTo>
                <a:lnTo>
                  <a:pt x="1207369" y="1544427"/>
                </a:lnTo>
                <a:lnTo>
                  <a:pt x="1207369" y="1548432"/>
                </a:lnTo>
                <a:lnTo>
                  <a:pt x="1220186" y="1548432"/>
                </a:lnTo>
                <a:lnTo>
                  <a:pt x="1224191" y="1555642"/>
                </a:lnTo>
                <a:lnTo>
                  <a:pt x="1250626" y="1555642"/>
                </a:lnTo>
                <a:lnTo>
                  <a:pt x="1250626" y="1575668"/>
                </a:lnTo>
                <a:lnTo>
                  <a:pt x="1243416" y="1575668"/>
                </a:lnTo>
                <a:lnTo>
                  <a:pt x="1243416" y="1580474"/>
                </a:lnTo>
                <a:cubicBezTo>
                  <a:pt x="1243416" y="1580474"/>
                  <a:pt x="1223390" y="1594893"/>
                  <a:pt x="1160908" y="1602103"/>
                </a:cubicBezTo>
                <a:lnTo>
                  <a:pt x="1160908" y="1619726"/>
                </a:lnTo>
                <a:lnTo>
                  <a:pt x="1207369" y="1629338"/>
                </a:lnTo>
                <a:lnTo>
                  <a:pt x="1207369" y="1642155"/>
                </a:lnTo>
                <a:lnTo>
                  <a:pt x="1203364" y="1642155"/>
                </a:lnTo>
                <a:lnTo>
                  <a:pt x="1203364" y="1654972"/>
                </a:lnTo>
                <a:lnTo>
                  <a:pt x="1199358" y="1658977"/>
                </a:lnTo>
                <a:lnTo>
                  <a:pt x="945425" y="1658977"/>
                </a:lnTo>
                <a:lnTo>
                  <a:pt x="945425" y="1654972"/>
                </a:lnTo>
                <a:lnTo>
                  <a:pt x="939818" y="1654972"/>
                </a:lnTo>
                <a:lnTo>
                  <a:pt x="939818" y="1662182"/>
                </a:lnTo>
                <a:lnTo>
                  <a:pt x="935011" y="1662182"/>
                </a:lnTo>
                <a:lnTo>
                  <a:pt x="935011" y="1670993"/>
                </a:lnTo>
                <a:lnTo>
                  <a:pt x="939017" y="1670993"/>
                </a:lnTo>
                <a:lnTo>
                  <a:pt x="939017" y="1683810"/>
                </a:lnTo>
                <a:lnTo>
                  <a:pt x="930205" y="1683810"/>
                </a:lnTo>
                <a:lnTo>
                  <a:pt x="930205" y="1689417"/>
                </a:lnTo>
                <a:lnTo>
                  <a:pt x="930205" y="1725465"/>
                </a:lnTo>
                <a:lnTo>
                  <a:pt x="881341" y="1725465"/>
                </a:lnTo>
                <a:lnTo>
                  <a:pt x="881341" y="1747894"/>
                </a:lnTo>
                <a:lnTo>
                  <a:pt x="798833" y="1747894"/>
                </a:lnTo>
                <a:lnTo>
                  <a:pt x="798833" y="1758308"/>
                </a:lnTo>
                <a:lnTo>
                  <a:pt x="785215" y="1758308"/>
                </a:lnTo>
                <a:lnTo>
                  <a:pt x="785215" y="1766318"/>
                </a:lnTo>
                <a:lnTo>
                  <a:pt x="790822" y="1766318"/>
                </a:lnTo>
                <a:lnTo>
                  <a:pt x="790822" y="1777533"/>
                </a:lnTo>
                <a:lnTo>
                  <a:pt x="699502" y="1777533"/>
                </a:lnTo>
                <a:lnTo>
                  <a:pt x="699502" y="1793554"/>
                </a:lnTo>
                <a:lnTo>
                  <a:pt x="691492" y="1793554"/>
                </a:lnTo>
                <a:lnTo>
                  <a:pt x="691492" y="1788748"/>
                </a:lnTo>
                <a:lnTo>
                  <a:pt x="678675" y="1788748"/>
                </a:lnTo>
                <a:lnTo>
                  <a:pt x="678675" y="1839214"/>
                </a:lnTo>
                <a:cubicBezTo>
                  <a:pt x="452450" y="2004461"/>
                  <a:pt x="607179" y="2169708"/>
                  <a:pt x="0" y="2334955"/>
                </a:cubicBezTo>
                <a:lnTo>
                  <a:pt x="4917161" y="2630635"/>
                </a:lnTo>
                <a:lnTo>
                  <a:pt x="12870675" y="1839214"/>
                </a:lnTo>
                <a:lnTo>
                  <a:pt x="12870675" y="1807172"/>
                </a:lnTo>
                <a:lnTo>
                  <a:pt x="12843439" y="1807172"/>
                </a:lnTo>
                <a:lnTo>
                  <a:pt x="12843439" y="1807973"/>
                </a:lnTo>
                <a:close/>
                <a:moveTo>
                  <a:pt x="3091442" y="1433081"/>
                </a:moveTo>
                <a:lnTo>
                  <a:pt x="3091442" y="1420264"/>
                </a:lnTo>
                <a:lnTo>
                  <a:pt x="3093845" y="1420264"/>
                </a:lnTo>
                <a:lnTo>
                  <a:pt x="3093845" y="1433081"/>
                </a:lnTo>
                <a:lnTo>
                  <a:pt x="3091442" y="1433081"/>
                </a:lnTo>
                <a:close/>
                <a:moveTo>
                  <a:pt x="7477998" y="1419463"/>
                </a:moveTo>
                <a:lnTo>
                  <a:pt x="7477998" y="1430678"/>
                </a:lnTo>
                <a:lnTo>
                  <a:pt x="7464380" y="1443494"/>
                </a:lnTo>
                <a:lnTo>
                  <a:pt x="7421925" y="1443494"/>
                </a:lnTo>
                <a:lnTo>
                  <a:pt x="7421925" y="1408248"/>
                </a:lnTo>
                <a:lnTo>
                  <a:pt x="7381071" y="1408248"/>
                </a:lnTo>
                <a:lnTo>
                  <a:pt x="7381071" y="1417861"/>
                </a:lnTo>
                <a:lnTo>
                  <a:pt x="7395490" y="1417861"/>
                </a:lnTo>
                <a:lnTo>
                  <a:pt x="7395490" y="1438688"/>
                </a:lnTo>
                <a:lnTo>
                  <a:pt x="7281741" y="1438688"/>
                </a:lnTo>
                <a:lnTo>
                  <a:pt x="7281741" y="1231216"/>
                </a:lnTo>
                <a:lnTo>
                  <a:pt x="7265720" y="1231216"/>
                </a:lnTo>
                <a:lnTo>
                  <a:pt x="7265720" y="1195169"/>
                </a:lnTo>
                <a:lnTo>
                  <a:pt x="7240086" y="1195169"/>
                </a:lnTo>
                <a:lnTo>
                  <a:pt x="7240086" y="1179949"/>
                </a:lnTo>
                <a:lnTo>
                  <a:pt x="7229672" y="1179949"/>
                </a:lnTo>
                <a:lnTo>
                  <a:pt x="7229672" y="1188760"/>
                </a:lnTo>
                <a:lnTo>
                  <a:pt x="7221662" y="1188760"/>
                </a:lnTo>
                <a:lnTo>
                  <a:pt x="7272929" y="808261"/>
                </a:lnTo>
                <a:lnTo>
                  <a:pt x="7449961" y="808261"/>
                </a:lnTo>
                <a:lnTo>
                  <a:pt x="7510040" y="1419463"/>
                </a:lnTo>
                <a:lnTo>
                  <a:pt x="7477998" y="1419463"/>
                </a:lnTo>
                <a:close/>
                <a:moveTo>
                  <a:pt x="9877948" y="711334"/>
                </a:moveTo>
                <a:cubicBezTo>
                  <a:pt x="9877948" y="711334"/>
                  <a:pt x="9917199" y="535903"/>
                  <a:pt x="9970869" y="535903"/>
                </a:cubicBezTo>
                <a:cubicBezTo>
                  <a:pt x="10023739" y="535903"/>
                  <a:pt x="10043765" y="711334"/>
                  <a:pt x="10043765" y="711334"/>
                </a:cubicBezTo>
                <a:lnTo>
                  <a:pt x="9877948" y="7113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49C6746-C9D7-AB9E-3784-F5B30AF98826}"/>
              </a:ext>
            </a:extLst>
          </p:cNvPr>
          <p:cNvSpPr/>
          <p:nvPr/>
        </p:nvSpPr>
        <p:spPr>
          <a:xfrm>
            <a:off x="-101600" y="3694217"/>
            <a:ext cx="12395200" cy="3773255"/>
          </a:xfrm>
          <a:custGeom>
            <a:avLst/>
            <a:gdLst>
              <a:gd name="connsiteX0" fmla="*/ 6813537 w 12192000"/>
              <a:gd name="connsiteY0" fmla="*/ 1023 h 3773255"/>
              <a:gd name="connsiteX1" fmla="*/ 7937500 w 12192000"/>
              <a:gd name="connsiteY1" fmla="*/ 496655 h 3773255"/>
              <a:gd name="connsiteX2" fmla="*/ 12000393 w 12192000"/>
              <a:gd name="connsiteY2" fmla="*/ 600901 h 3773255"/>
              <a:gd name="connsiteX3" fmla="*/ 12192000 w 12192000"/>
              <a:gd name="connsiteY3" fmla="*/ 636181 h 3773255"/>
              <a:gd name="connsiteX4" fmla="*/ 12192000 w 12192000"/>
              <a:gd name="connsiteY4" fmla="*/ 3773255 h 3773255"/>
              <a:gd name="connsiteX5" fmla="*/ 0 w 12192000"/>
              <a:gd name="connsiteY5" fmla="*/ 3773255 h 3773255"/>
              <a:gd name="connsiteX6" fmla="*/ 0 w 12192000"/>
              <a:gd name="connsiteY6" fmla="*/ 236522 h 3773255"/>
              <a:gd name="connsiteX7" fmla="*/ 184199 w 12192000"/>
              <a:gd name="connsiteY7" fmla="*/ 335425 h 3773255"/>
              <a:gd name="connsiteX8" fmla="*/ 1320800 w 12192000"/>
              <a:gd name="connsiteY8" fmla="*/ 674455 h 3773255"/>
              <a:gd name="connsiteX9" fmla="*/ 3035300 w 12192000"/>
              <a:gd name="connsiteY9" fmla="*/ 166455 h 3773255"/>
              <a:gd name="connsiteX10" fmla="*/ 5029200 w 12192000"/>
              <a:gd name="connsiteY10" fmla="*/ 661755 h 3773255"/>
              <a:gd name="connsiteX11" fmla="*/ 6731000 w 12192000"/>
              <a:gd name="connsiteY11" fmla="*/ 1355 h 3773255"/>
              <a:gd name="connsiteX12" fmla="*/ 6813537 w 12192000"/>
              <a:gd name="connsiteY12" fmla="*/ 1023 h 377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773255">
                <a:moveTo>
                  <a:pt x="6813537" y="1023"/>
                </a:moveTo>
                <a:cubicBezTo>
                  <a:pt x="7186940" y="22645"/>
                  <a:pt x="7008057" y="380627"/>
                  <a:pt x="7937500" y="496655"/>
                </a:cubicBezTo>
                <a:cubicBezTo>
                  <a:pt x="8804980" y="604948"/>
                  <a:pt x="10409042" y="346428"/>
                  <a:pt x="12000393" y="600901"/>
                </a:cubicBezTo>
                <a:lnTo>
                  <a:pt x="12192000" y="636181"/>
                </a:lnTo>
                <a:lnTo>
                  <a:pt x="12192000" y="3773255"/>
                </a:lnTo>
                <a:lnTo>
                  <a:pt x="0" y="3773255"/>
                </a:lnTo>
                <a:lnTo>
                  <a:pt x="0" y="236522"/>
                </a:lnTo>
                <a:lnTo>
                  <a:pt x="184199" y="335425"/>
                </a:lnTo>
                <a:cubicBezTo>
                  <a:pt x="547886" y="521658"/>
                  <a:pt x="919162" y="671280"/>
                  <a:pt x="1320800" y="674455"/>
                </a:cubicBezTo>
                <a:cubicBezTo>
                  <a:pt x="1856317" y="678688"/>
                  <a:pt x="2417233" y="168572"/>
                  <a:pt x="3035300" y="166455"/>
                </a:cubicBezTo>
                <a:cubicBezTo>
                  <a:pt x="3653367" y="164338"/>
                  <a:pt x="4413251" y="689272"/>
                  <a:pt x="5029200" y="661755"/>
                </a:cubicBezTo>
                <a:cubicBezTo>
                  <a:pt x="5645151" y="634238"/>
                  <a:pt x="6246284" y="28872"/>
                  <a:pt x="6731000" y="1355"/>
                </a:cubicBezTo>
                <a:cubicBezTo>
                  <a:pt x="6761295" y="-365"/>
                  <a:pt x="6788643" y="-418"/>
                  <a:pt x="6813537" y="1023"/>
                </a:cubicBezTo>
                <a:close/>
              </a:path>
            </a:pathLst>
          </a:custGeom>
          <a:solidFill>
            <a:srgbClr val="5C7DB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D16BD9A-6194-74A1-462F-3E48CAEF8121}"/>
              </a:ext>
            </a:extLst>
          </p:cNvPr>
          <p:cNvSpPr/>
          <p:nvPr/>
        </p:nvSpPr>
        <p:spPr>
          <a:xfrm>
            <a:off x="-101600" y="3957268"/>
            <a:ext cx="12395200" cy="3773255"/>
          </a:xfrm>
          <a:custGeom>
            <a:avLst/>
            <a:gdLst>
              <a:gd name="connsiteX0" fmla="*/ 6813537 w 12192000"/>
              <a:gd name="connsiteY0" fmla="*/ 1023 h 3773255"/>
              <a:gd name="connsiteX1" fmla="*/ 7937500 w 12192000"/>
              <a:gd name="connsiteY1" fmla="*/ 496655 h 3773255"/>
              <a:gd name="connsiteX2" fmla="*/ 12000393 w 12192000"/>
              <a:gd name="connsiteY2" fmla="*/ 600901 h 3773255"/>
              <a:gd name="connsiteX3" fmla="*/ 12192000 w 12192000"/>
              <a:gd name="connsiteY3" fmla="*/ 636181 h 3773255"/>
              <a:gd name="connsiteX4" fmla="*/ 12192000 w 12192000"/>
              <a:gd name="connsiteY4" fmla="*/ 3773255 h 3773255"/>
              <a:gd name="connsiteX5" fmla="*/ 0 w 12192000"/>
              <a:gd name="connsiteY5" fmla="*/ 3773255 h 3773255"/>
              <a:gd name="connsiteX6" fmla="*/ 0 w 12192000"/>
              <a:gd name="connsiteY6" fmla="*/ 236522 h 3773255"/>
              <a:gd name="connsiteX7" fmla="*/ 184199 w 12192000"/>
              <a:gd name="connsiteY7" fmla="*/ 335425 h 3773255"/>
              <a:gd name="connsiteX8" fmla="*/ 1320800 w 12192000"/>
              <a:gd name="connsiteY8" fmla="*/ 674455 h 3773255"/>
              <a:gd name="connsiteX9" fmla="*/ 3035300 w 12192000"/>
              <a:gd name="connsiteY9" fmla="*/ 166455 h 3773255"/>
              <a:gd name="connsiteX10" fmla="*/ 5029200 w 12192000"/>
              <a:gd name="connsiteY10" fmla="*/ 661755 h 3773255"/>
              <a:gd name="connsiteX11" fmla="*/ 6731000 w 12192000"/>
              <a:gd name="connsiteY11" fmla="*/ 1355 h 3773255"/>
              <a:gd name="connsiteX12" fmla="*/ 6813537 w 12192000"/>
              <a:gd name="connsiteY12" fmla="*/ 1023 h 377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773255">
                <a:moveTo>
                  <a:pt x="6813537" y="1023"/>
                </a:moveTo>
                <a:cubicBezTo>
                  <a:pt x="7186940" y="22645"/>
                  <a:pt x="7008057" y="380627"/>
                  <a:pt x="7937500" y="496655"/>
                </a:cubicBezTo>
                <a:cubicBezTo>
                  <a:pt x="8804980" y="604948"/>
                  <a:pt x="10409042" y="346428"/>
                  <a:pt x="12000393" y="600901"/>
                </a:cubicBezTo>
                <a:lnTo>
                  <a:pt x="12192000" y="636181"/>
                </a:lnTo>
                <a:lnTo>
                  <a:pt x="12192000" y="3773255"/>
                </a:lnTo>
                <a:lnTo>
                  <a:pt x="0" y="3773255"/>
                </a:lnTo>
                <a:lnTo>
                  <a:pt x="0" y="236522"/>
                </a:lnTo>
                <a:lnTo>
                  <a:pt x="184199" y="335425"/>
                </a:lnTo>
                <a:cubicBezTo>
                  <a:pt x="547886" y="521658"/>
                  <a:pt x="919162" y="671280"/>
                  <a:pt x="1320800" y="674455"/>
                </a:cubicBezTo>
                <a:cubicBezTo>
                  <a:pt x="1856317" y="678688"/>
                  <a:pt x="2417233" y="168572"/>
                  <a:pt x="3035300" y="166455"/>
                </a:cubicBezTo>
                <a:cubicBezTo>
                  <a:pt x="3653367" y="164338"/>
                  <a:pt x="4413251" y="689272"/>
                  <a:pt x="5029200" y="661755"/>
                </a:cubicBezTo>
                <a:cubicBezTo>
                  <a:pt x="5645151" y="634238"/>
                  <a:pt x="6246284" y="28872"/>
                  <a:pt x="6731000" y="1355"/>
                </a:cubicBezTo>
                <a:cubicBezTo>
                  <a:pt x="6761295" y="-365"/>
                  <a:pt x="6788643" y="-418"/>
                  <a:pt x="6813537" y="1023"/>
                </a:cubicBezTo>
                <a:close/>
              </a:path>
            </a:pathLst>
          </a:custGeom>
          <a:solidFill>
            <a:srgbClr val="5C7DB1"/>
          </a:solidFill>
          <a:ln w="762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9A4AD6D-3871-3A8A-DF36-154702ADC0C8}"/>
              </a:ext>
            </a:extLst>
          </p:cNvPr>
          <p:cNvGrpSpPr/>
          <p:nvPr/>
        </p:nvGrpSpPr>
        <p:grpSpPr>
          <a:xfrm>
            <a:off x="3877763" y="1202854"/>
            <a:ext cx="4436474" cy="1026112"/>
            <a:chOff x="3178093" y="762742"/>
            <a:chExt cx="5985121" cy="138430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2410F61-8A39-DD58-9945-22EF334B9276}"/>
                </a:ext>
              </a:extLst>
            </p:cNvPr>
            <p:cNvGrpSpPr/>
            <p:nvPr/>
          </p:nvGrpSpPr>
          <p:grpSpPr>
            <a:xfrm>
              <a:off x="3178093" y="762742"/>
              <a:ext cx="1384300" cy="1384300"/>
              <a:chOff x="2730500" y="1168400"/>
              <a:chExt cx="1384300" cy="138430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FCAF0071-97D8-4440-3ACB-2E5FE0AB17CA}"/>
                  </a:ext>
                </a:extLst>
              </p:cNvPr>
              <p:cNvSpPr/>
              <p:nvPr/>
            </p:nvSpPr>
            <p:spPr>
              <a:xfrm>
                <a:off x="2730500" y="1168400"/>
                <a:ext cx="1384300" cy="13843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6DF369A1-3B1D-63FB-CA28-F68AF060AD00}"/>
                  </a:ext>
                </a:extLst>
              </p:cNvPr>
              <p:cNvSpPr txBox="1"/>
              <p:nvPr/>
            </p:nvSpPr>
            <p:spPr>
              <a:xfrm>
                <a:off x="3002384" y="1229261"/>
                <a:ext cx="822208" cy="1245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solidFill>
                      <a:srgbClr val="5C7DB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2</a:t>
                </a:r>
                <a:endParaRPr lang="zh-CN" altLang="en-US" sz="5400" dirty="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E226E7E-966C-CB27-32AC-8AF23BCFC5EF}"/>
                </a:ext>
              </a:extLst>
            </p:cNvPr>
            <p:cNvGrpSpPr/>
            <p:nvPr/>
          </p:nvGrpSpPr>
          <p:grpSpPr>
            <a:xfrm>
              <a:off x="4711700" y="762742"/>
              <a:ext cx="1384300" cy="1384300"/>
              <a:chOff x="2730500" y="1168400"/>
              <a:chExt cx="1384300" cy="138430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47DBD728-DC2A-82CE-E23E-43FF8EC04CFE}"/>
                  </a:ext>
                </a:extLst>
              </p:cNvPr>
              <p:cNvSpPr/>
              <p:nvPr/>
            </p:nvSpPr>
            <p:spPr>
              <a:xfrm>
                <a:off x="2730500" y="1168400"/>
                <a:ext cx="1384300" cy="13843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41B0D306-BBA3-3DD8-EC5F-6ADB807FF3F5}"/>
                  </a:ext>
                </a:extLst>
              </p:cNvPr>
              <p:cNvSpPr txBox="1"/>
              <p:nvPr/>
            </p:nvSpPr>
            <p:spPr>
              <a:xfrm>
                <a:off x="3015325" y="1229261"/>
                <a:ext cx="822208" cy="1245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solidFill>
                      <a:srgbClr val="5C7DB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0</a:t>
                </a:r>
                <a:endParaRPr lang="zh-CN" altLang="en-US" sz="5400" dirty="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2968A63-C24D-E9AB-BC16-E16854AE524F}"/>
                </a:ext>
              </a:extLst>
            </p:cNvPr>
            <p:cNvGrpSpPr/>
            <p:nvPr/>
          </p:nvGrpSpPr>
          <p:grpSpPr>
            <a:xfrm>
              <a:off x="6245307" y="762742"/>
              <a:ext cx="1384300" cy="1384300"/>
              <a:chOff x="2730500" y="1168400"/>
              <a:chExt cx="1384300" cy="1384300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F96908AF-A730-74FF-5B81-FCEA879D2BC8}"/>
                  </a:ext>
                </a:extLst>
              </p:cNvPr>
              <p:cNvSpPr/>
              <p:nvPr/>
            </p:nvSpPr>
            <p:spPr>
              <a:xfrm>
                <a:off x="2730500" y="1168400"/>
                <a:ext cx="1384300" cy="13843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6A08B44-9B78-E471-FF85-6867F63011F8}"/>
                  </a:ext>
                </a:extLst>
              </p:cNvPr>
              <p:cNvSpPr txBox="1"/>
              <p:nvPr/>
            </p:nvSpPr>
            <p:spPr>
              <a:xfrm>
                <a:off x="3039230" y="1229261"/>
                <a:ext cx="822208" cy="1245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solidFill>
                      <a:srgbClr val="5C7DB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2</a:t>
                </a:r>
                <a:endParaRPr lang="zh-CN" altLang="en-US" sz="5400" dirty="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912879A-3B9B-0383-9F9C-E1F4656EF85F}"/>
                </a:ext>
              </a:extLst>
            </p:cNvPr>
            <p:cNvGrpSpPr/>
            <p:nvPr/>
          </p:nvGrpSpPr>
          <p:grpSpPr>
            <a:xfrm>
              <a:off x="7778914" y="762742"/>
              <a:ext cx="1384300" cy="1384300"/>
              <a:chOff x="2730500" y="1168400"/>
              <a:chExt cx="1384300" cy="138430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58BC4F70-8D8A-FD71-954E-0609D427CB73}"/>
                  </a:ext>
                </a:extLst>
              </p:cNvPr>
              <p:cNvSpPr/>
              <p:nvPr/>
            </p:nvSpPr>
            <p:spPr>
              <a:xfrm>
                <a:off x="2730500" y="1168400"/>
                <a:ext cx="1384300" cy="13843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925296D8-E749-1E2A-2FC9-1D2B49E2CC1A}"/>
                  </a:ext>
                </a:extLst>
              </p:cNvPr>
              <p:cNvSpPr txBox="1"/>
              <p:nvPr/>
            </p:nvSpPr>
            <p:spPr>
              <a:xfrm>
                <a:off x="3000098" y="1229261"/>
                <a:ext cx="822208" cy="1245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solidFill>
                      <a:srgbClr val="5C7DB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3</a:t>
                </a:r>
                <a:endParaRPr lang="zh-CN" altLang="en-US" sz="5400" dirty="0">
                  <a:solidFill>
                    <a:srgbClr val="5C7DB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DE0C5349-043E-B967-0BD2-3B158EA5462E}"/>
              </a:ext>
            </a:extLst>
          </p:cNvPr>
          <p:cNvSpPr txBox="1"/>
          <p:nvPr/>
        </p:nvSpPr>
        <p:spPr>
          <a:xfrm>
            <a:off x="4080358" y="4878833"/>
            <a:ext cx="4031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感谢观看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0A34C53-517B-20D6-55A7-30F19465323A}"/>
              </a:ext>
            </a:extLst>
          </p:cNvPr>
          <p:cNvGrpSpPr/>
          <p:nvPr/>
        </p:nvGrpSpPr>
        <p:grpSpPr>
          <a:xfrm>
            <a:off x="4080358" y="5843895"/>
            <a:ext cx="4031284" cy="286416"/>
            <a:chOff x="3976269" y="5843895"/>
            <a:chExt cx="4031284" cy="286416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AE84F4D1-5D97-A0A6-A4E9-801AAC885547}"/>
                </a:ext>
              </a:extLst>
            </p:cNvPr>
            <p:cNvSpPr/>
            <p:nvPr/>
          </p:nvSpPr>
          <p:spPr>
            <a:xfrm>
              <a:off x="3976269" y="5843895"/>
              <a:ext cx="1858870" cy="286416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04B1F9D-9A37-AAAF-02FF-FD5100E3C387}"/>
                </a:ext>
              </a:extLst>
            </p:cNvPr>
            <p:cNvSpPr txBox="1"/>
            <p:nvPr/>
          </p:nvSpPr>
          <p:spPr>
            <a:xfrm>
              <a:off x="4289813" y="5868701"/>
              <a:ext cx="1451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0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51" name="specialist-user_80886">
              <a:extLst>
                <a:ext uri="{FF2B5EF4-FFF2-40B4-BE49-F238E27FC236}">
                  <a16:creationId xmlns:a16="http://schemas.microsoft.com/office/drawing/2014/main" id="{2BE3DC30-418D-9B49-124B-56EB7E0D542B}"/>
                </a:ext>
              </a:extLst>
            </p:cNvPr>
            <p:cNvSpPr/>
            <p:nvPr/>
          </p:nvSpPr>
          <p:spPr>
            <a:xfrm>
              <a:off x="4150541" y="5894605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8F5BD5C-E9C1-D192-1F1F-FC79BFBC6D51}"/>
                </a:ext>
              </a:extLst>
            </p:cNvPr>
            <p:cNvSpPr txBox="1"/>
            <p:nvPr/>
          </p:nvSpPr>
          <p:spPr>
            <a:xfrm>
              <a:off x="6545229" y="5872691"/>
              <a:ext cx="1264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sz="1000" dirty="0">
                  <a:solidFill>
                    <a:schemeClr val="bg1"/>
                  </a:solidFill>
                  <a:sym typeface="+mn-lt"/>
                </a:rPr>
                <a:t>2023.01.10</a:t>
              </a:r>
              <a:endParaRPr lang="zh-CN" altLang="en-US" sz="1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54" name="iconfont-10774-5184468">
              <a:extLst>
                <a:ext uri="{FF2B5EF4-FFF2-40B4-BE49-F238E27FC236}">
                  <a16:creationId xmlns:a16="http://schemas.microsoft.com/office/drawing/2014/main" id="{FE69DEE0-6011-CAE2-00A5-791882E15DB3}"/>
                </a:ext>
              </a:extLst>
            </p:cNvPr>
            <p:cNvSpPr/>
            <p:nvPr/>
          </p:nvSpPr>
          <p:spPr>
            <a:xfrm>
              <a:off x="6296224" y="5895135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F2901D3C-23E6-031F-6934-F5B7906A8F25}"/>
                </a:ext>
              </a:extLst>
            </p:cNvPr>
            <p:cNvSpPr/>
            <p:nvPr/>
          </p:nvSpPr>
          <p:spPr>
            <a:xfrm>
              <a:off x="6148683" y="5843895"/>
              <a:ext cx="1858870" cy="286416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135549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34CBF66-1C76-ED3B-AE83-D13934D3A6B5}"/>
              </a:ext>
            </a:extLst>
          </p:cNvPr>
          <p:cNvSpPr txBox="1"/>
          <p:nvPr/>
        </p:nvSpPr>
        <p:spPr>
          <a:xfrm>
            <a:off x="971600" y="249974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293697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7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83A93-3D71-C653-AA26-B950B621F5FB}"/>
              </a:ext>
            </a:extLst>
          </p:cNvPr>
          <p:cNvSpPr txBox="1"/>
          <p:nvPr/>
        </p:nvSpPr>
        <p:spPr>
          <a:xfrm>
            <a:off x="4121741" y="0"/>
            <a:ext cx="394851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30000"/>
                      </a:schemeClr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</a:p>
        </p:txBody>
      </p:sp>
      <p:sp>
        <p:nvSpPr>
          <p:cNvPr id="23" name="图形 4">
            <a:extLst>
              <a:ext uri="{FF2B5EF4-FFF2-40B4-BE49-F238E27FC236}">
                <a16:creationId xmlns:a16="http://schemas.microsoft.com/office/drawing/2014/main" id="{DBE4DD38-DFFA-6D87-7E81-F404D9BAFBA5}"/>
              </a:ext>
            </a:extLst>
          </p:cNvPr>
          <p:cNvSpPr/>
          <p:nvPr/>
        </p:nvSpPr>
        <p:spPr>
          <a:xfrm>
            <a:off x="1143000" y="1883992"/>
            <a:ext cx="10175699" cy="2101666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41603"/>
              <a:gd name="connsiteX1" fmla="*/ 12164764 w 12192000"/>
              <a:gd name="connsiteY1" fmla="*/ 1776732 h 1841603"/>
              <a:gd name="connsiteX2" fmla="*/ 12141533 w 12192000"/>
              <a:gd name="connsiteY2" fmla="*/ 1776732 h 1841603"/>
              <a:gd name="connsiteX3" fmla="*/ 12141533 w 12192000"/>
              <a:gd name="connsiteY3" fmla="*/ 1765517 h 1841603"/>
              <a:gd name="connsiteX4" fmla="*/ 12119105 w 12192000"/>
              <a:gd name="connsiteY4" fmla="*/ 1754302 h 1841603"/>
              <a:gd name="connsiteX5" fmla="*/ 12020575 w 12192000"/>
              <a:gd name="connsiteY5" fmla="*/ 1754302 h 1841603"/>
              <a:gd name="connsiteX6" fmla="*/ 12020575 w 12192000"/>
              <a:gd name="connsiteY6" fmla="*/ 1711847 h 1841603"/>
              <a:gd name="connsiteX7" fmla="*/ 12022178 w 12192000"/>
              <a:gd name="connsiteY7" fmla="*/ 1709443 h 1841603"/>
              <a:gd name="connsiteX8" fmla="*/ 12022178 w 12192000"/>
              <a:gd name="connsiteY8" fmla="*/ 1697428 h 1841603"/>
              <a:gd name="connsiteX9" fmla="*/ 12048612 w 12192000"/>
              <a:gd name="connsiteY9" fmla="*/ 1690218 h 1841603"/>
              <a:gd name="connsiteX10" fmla="*/ 12048612 w 12192000"/>
              <a:gd name="connsiteY10" fmla="*/ 1685412 h 1841603"/>
              <a:gd name="connsiteX11" fmla="*/ 12027784 w 12192000"/>
              <a:gd name="connsiteY11" fmla="*/ 1672595 h 1841603"/>
              <a:gd name="connsiteX12" fmla="*/ 12001349 w 12192000"/>
              <a:gd name="connsiteY12" fmla="*/ 1661380 h 1841603"/>
              <a:gd name="connsiteX13" fmla="*/ 12001349 w 12192000"/>
              <a:gd name="connsiteY13" fmla="*/ 1654171 h 1841603"/>
              <a:gd name="connsiteX14" fmla="*/ 11998146 w 12192000"/>
              <a:gd name="connsiteY14" fmla="*/ 1651768 h 1841603"/>
              <a:gd name="connsiteX15" fmla="*/ 11998146 w 12192000"/>
              <a:gd name="connsiteY15" fmla="*/ 1642956 h 1841603"/>
              <a:gd name="connsiteX16" fmla="*/ 12022978 w 12192000"/>
              <a:gd name="connsiteY16" fmla="*/ 1629338 h 1841603"/>
              <a:gd name="connsiteX17" fmla="*/ 12024580 w 12192000"/>
              <a:gd name="connsiteY17" fmla="*/ 1618124 h 1841603"/>
              <a:gd name="connsiteX18" fmla="*/ 11997344 w 12192000"/>
              <a:gd name="connsiteY18" fmla="*/ 1605307 h 1841603"/>
              <a:gd name="connsiteX19" fmla="*/ 11965302 w 12192000"/>
              <a:gd name="connsiteY19" fmla="*/ 1591689 h 1841603"/>
              <a:gd name="connsiteX20" fmla="*/ 11965302 w 12192000"/>
              <a:gd name="connsiteY20" fmla="*/ 1584480 h 1841603"/>
              <a:gd name="connsiteX21" fmla="*/ 11963700 w 12192000"/>
              <a:gd name="connsiteY21" fmla="*/ 1581275 h 1841603"/>
              <a:gd name="connsiteX22" fmla="*/ 11963700 w 12192000"/>
              <a:gd name="connsiteY22" fmla="*/ 1561249 h 1841603"/>
              <a:gd name="connsiteX23" fmla="*/ 11990936 w 12192000"/>
              <a:gd name="connsiteY23" fmla="*/ 1554040 h 1841603"/>
              <a:gd name="connsiteX24" fmla="*/ 11990936 w 12192000"/>
              <a:gd name="connsiteY24" fmla="*/ 1542024 h 1841603"/>
              <a:gd name="connsiteX25" fmla="*/ 11933260 w 12192000"/>
              <a:gd name="connsiteY25" fmla="*/ 1507579 h 1841603"/>
              <a:gd name="connsiteX26" fmla="*/ 11899616 w 12192000"/>
              <a:gd name="connsiteY26" fmla="*/ 1477139 h 1841603"/>
              <a:gd name="connsiteX27" fmla="*/ 11899616 w 12192000"/>
              <a:gd name="connsiteY27" fmla="*/ 1474736 h 1841603"/>
              <a:gd name="connsiteX28" fmla="*/ 11901218 w 12192000"/>
              <a:gd name="connsiteY28" fmla="*/ 1474736 h 1841603"/>
              <a:gd name="connsiteX29" fmla="*/ 11901218 w 12192000"/>
              <a:gd name="connsiteY29" fmla="*/ 1464322 h 1841603"/>
              <a:gd name="connsiteX30" fmla="*/ 11894810 w 12192000"/>
              <a:gd name="connsiteY30" fmla="*/ 1453107 h 1841603"/>
              <a:gd name="connsiteX31" fmla="*/ 11896412 w 12192000"/>
              <a:gd name="connsiteY31" fmla="*/ 1453107 h 1841603"/>
              <a:gd name="connsiteX32" fmla="*/ 11898015 w 12192000"/>
              <a:gd name="connsiteY32" fmla="*/ 1451505 h 1841603"/>
              <a:gd name="connsiteX33" fmla="*/ 11898015 w 12192000"/>
              <a:gd name="connsiteY33" fmla="*/ 1447500 h 1841603"/>
              <a:gd name="connsiteX34" fmla="*/ 11895611 w 12192000"/>
              <a:gd name="connsiteY34" fmla="*/ 1447500 h 1841603"/>
              <a:gd name="connsiteX35" fmla="*/ 11898815 w 12192000"/>
              <a:gd name="connsiteY35" fmla="*/ 1435484 h 1841603"/>
              <a:gd name="connsiteX36" fmla="*/ 11887601 w 12192000"/>
              <a:gd name="connsiteY36" fmla="*/ 1425871 h 1841603"/>
              <a:gd name="connsiteX37" fmla="*/ 11876386 w 12192000"/>
              <a:gd name="connsiteY37" fmla="*/ 1435484 h 1841603"/>
              <a:gd name="connsiteX38" fmla="*/ 11879590 w 12192000"/>
              <a:gd name="connsiteY38" fmla="*/ 1447500 h 1841603"/>
              <a:gd name="connsiteX39" fmla="*/ 11877186 w 12192000"/>
              <a:gd name="connsiteY39" fmla="*/ 1447500 h 1841603"/>
              <a:gd name="connsiteX40" fmla="*/ 11877186 w 12192000"/>
              <a:gd name="connsiteY40" fmla="*/ 1451505 h 1841603"/>
              <a:gd name="connsiteX41" fmla="*/ 11878789 w 12192000"/>
              <a:gd name="connsiteY41" fmla="*/ 1453107 h 1841603"/>
              <a:gd name="connsiteX42" fmla="*/ 11880391 w 12192000"/>
              <a:gd name="connsiteY42" fmla="*/ 1453107 h 1841603"/>
              <a:gd name="connsiteX43" fmla="*/ 11873983 w 12192000"/>
              <a:gd name="connsiteY43" fmla="*/ 1464322 h 1841603"/>
              <a:gd name="connsiteX44" fmla="*/ 11873983 w 12192000"/>
              <a:gd name="connsiteY44" fmla="*/ 1474736 h 1841603"/>
              <a:gd name="connsiteX45" fmla="*/ 11875585 w 12192000"/>
              <a:gd name="connsiteY45" fmla="*/ 1474736 h 1841603"/>
              <a:gd name="connsiteX46" fmla="*/ 11875585 w 12192000"/>
              <a:gd name="connsiteY46" fmla="*/ 1477139 h 1841603"/>
              <a:gd name="connsiteX47" fmla="*/ 11841941 w 12192000"/>
              <a:gd name="connsiteY47" fmla="*/ 1507579 h 1841603"/>
              <a:gd name="connsiteX48" fmla="*/ 11784265 w 12192000"/>
              <a:gd name="connsiteY48" fmla="*/ 1542024 h 1841603"/>
              <a:gd name="connsiteX49" fmla="*/ 11784265 w 12192000"/>
              <a:gd name="connsiteY49" fmla="*/ 1554040 h 1841603"/>
              <a:gd name="connsiteX50" fmla="*/ 11811501 w 12192000"/>
              <a:gd name="connsiteY50" fmla="*/ 1561249 h 1841603"/>
              <a:gd name="connsiteX51" fmla="*/ 11811501 w 12192000"/>
              <a:gd name="connsiteY51" fmla="*/ 1581275 h 1841603"/>
              <a:gd name="connsiteX52" fmla="*/ 11809899 w 12192000"/>
              <a:gd name="connsiteY52" fmla="*/ 1584480 h 1841603"/>
              <a:gd name="connsiteX53" fmla="*/ 11809899 w 12192000"/>
              <a:gd name="connsiteY53" fmla="*/ 1591689 h 1841603"/>
              <a:gd name="connsiteX54" fmla="*/ 11777857 w 12192000"/>
              <a:gd name="connsiteY54" fmla="*/ 1605307 h 1841603"/>
              <a:gd name="connsiteX55" fmla="*/ 11750621 w 12192000"/>
              <a:gd name="connsiteY55" fmla="*/ 1618124 h 1841603"/>
              <a:gd name="connsiteX56" fmla="*/ 11752223 w 12192000"/>
              <a:gd name="connsiteY56" fmla="*/ 1629338 h 1841603"/>
              <a:gd name="connsiteX57" fmla="*/ 11777055 w 12192000"/>
              <a:gd name="connsiteY57" fmla="*/ 1642956 h 1841603"/>
              <a:gd name="connsiteX58" fmla="*/ 11777055 w 12192000"/>
              <a:gd name="connsiteY58" fmla="*/ 1651768 h 1841603"/>
              <a:gd name="connsiteX59" fmla="*/ 11773852 w 12192000"/>
              <a:gd name="connsiteY59" fmla="*/ 1654171 h 1841603"/>
              <a:gd name="connsiteX60" fmla="*/ 11773852 w 12192000"/>
              <a:gd name="connsiteY60" fmla="*/ 1661380 h 1841603"/>
              <a:gd name="connsiteX61" fmla="*/ 11747417 w 12192000"/>
              <a:gd name="connsiteY61" fmla="*/ 1672595 h 1841603"/>
              <a:gd name="connsiteX62" fmla="*/ 11726589 w 12192000"/>
              <a:gd name="connsiteY62" fmla="*/ 1685412 h 1841603"/>
              <a:gd name="connsiteX63" fmla="*/ 11726589 w 12192000"/>
              <a:gd name="connsiteY63" fmla="*/ 1690218 h 1841603"/>
              <a:gd name="connsiteX64" fmla="*/ 11753825 w 12192000"/>
              <a:gd name="connsiteY64" fmla="*/ 1697428 h 1841603"/>
              <a:gd name="connsiteX65" fmla="*/ 11753825 w 12192000"/>
              <a:gd name="connsiteY65" fmla="*/ 1709443 h 1841603"/>
              <a:gd name="connsiteX66" fmla="*/ 11755427 w 12192000"/>
              <a:gd name="connsiteY66" fmla="*/ 1711847 h 1841603"/>
              <a:gd name="connsiteX67" fmla="*/ 11755427 w 12192000"/>
              <a:gd name="connsiteY67" fmla="*/ 1754302 h 1841603"/>
              <a:gd name="connsiteX68" fmla="*/ 11708165 w 12192000"/>
              <a:gd name="connsiteY68" fmla="*/ 1754302 h 1841603"/>
              <a:gd name="connsiteX69" fmla="*/ 11672118 w 12192000"/>
              <a:gd name="connsiteY69" fmla="*/ 1738281 h 1841603"/>
              <a:gd name="connsiteX70" fmla="*/ 11670516 w 12192000"/>
              <a:gd name="connsiteY70" fmla="*/ 1713449 h 1841603"/>
              <a:gd name="connsiteX71" fmla="*/ 11692945 w 12192000"/>
              <a:gd name="connsiteY71" fmla="*/ 1698229 h 1841603"/>
              <a:gd name="connsiteX72" fmla="*/ 11700154 w 12192000"/>
              <a:gd name="connsiteY72" fmla="*/ 1688616 h 1841603"/>
              <a:gd name="connsiteX73" fmla="*/ 11669715 w 12192000"/>
              <a:gd name="connsiteY73" fmla="*/ 1681407 h 1841603"/>
              <a:gd name="connsiteX74" fmla="*/ 11668112 w 12192000"/>
              <a:gd name="connsiteY74" fmla="*/ 1657375 h 1841603"/>
              <a:gd name="connsiteX75" fmla="*/ 11692144 w 12192000"/>
              <a:gd name="connsiteY75" fmla="*/ 1644558 h 1841603"/>
              <a:gd name="connsiteX76" fmla="*/ 11696149 w 12192000"/>
              <a:gd name="connsiteY76" fmla="*/ 1635747 h 1841603"/>
              <a:gd name="connsiteX77" fmla="*/ 11667311 w 12192000"/>
              <a:gd name="connsiteY77" fmla="*/ 1626935 h 1841603"/>
              <a:gd name="connsiteX78" fmla="*/ 11665710 w 12192000"/>
              <a:gd name="connsiteY78" fmla="*/ 1601302 h 1841603"/>
              <a:gd name="connsiteX79" fmla="*/ 11691343 w 12192000"/>
              <a:gd name="connsiteY79" fmla="*/ 1586082 h 1841603"/>
              <a:gd name="connsiteX80" fmla="*/ 11695348 w 12192000"/>
              <a:gd name="connsiteY80" fmla="*/ 1580474 h 1841603"/>
              <a:gd name="connsiteX81" fmla="*/ 11663306 w 12192000"/>
              <a:gd name="connsiteY81" fmla="*/ 1570061 h 1841603"/>
              <a:gd name="connsiteX82" fmla="*/ 11663306 w 12192000"/>
              <a:gd name="connsiteY82" fmla="*/ 1544427 h 1841603"/>
              <a:gd name="connsiteX83" fmla="*/ 11688139 w 12192000"/>
              <a:gd name="connsiteY83" fmla="*/ 1533212 h 1841603"/>
              <a:gd name="connsiteX84" fmla="*/ 11692144 w 12192000"/>
              <a:gd name="connsiteY84" fmla="*/ 1527605 h 1841603"/>
              <a:gd name="connsiteX85" fmla="*/ 11660903 w 12192000"/>
              <a:gd name="connsiteY85" fmla="*/ 1515589 h 1841603"/>
              <a:gd name="connsiteX86" fmla="*/ 11662505 w 12192000"/>
              <a:gd name="connsiteY86" fmla="*/ 1492359 h 1841603"/>
              <a:gd name="connsiteX87" fmla="*/ 11682532 w 12192000"/>
              <a:gd name="connsiteY87" fmla="*/ 1481144 h 1841603"/>
              <a:gd name="connsiteX88" fmla="*/ 11686537 w 12192000"/>
              <a:gd name="connsiteY88" fmla="*/ 1472332 h 1841603"/>
              <a:gd name="connsiteX89" fmla="*/ 11660102 w 12192000"/>
              <a:gd name="connsiteY89" fmla="*/ 1459516 h 1841603"/>
              <a:gd name="connsiteX90" fmla="*/ 11660102 w 12192000"/>
              <a:gd name="connsiteY90" fmla="*/ 1435484 h 1841603"/>
              <a:gd name="connsiteX91" fmla="*/ 11682532 w 12192000"/>
              <a:gd name="connsiteY91" fmla="*/ 1430678 h 1841603"/>
              <a:gd name="connsiteX92" fmla="*/ 11686537 w 12192000"/>
              <a:gd name="connsiteY92" fmla="*/ 1422667 h 1841603"/>
              <a:gd name="connsiteX93" fmla="*/ 11659301 w 12192000"/>
              <a:gd name="connsiteY93" fmla="*/ 1409850 h 1841603"/>
              <a:gd name="connsiteX94" fmla="*/ 11659301 w 12192000"/>
              <a:gd name="connsiteY94" fmla="*/ 1387421 h 1841603"/>
              <a:gd name="connsiteX95" fmla="*/ 11680128 w 12192000"/>
              <a:gd name="connsiteY95" fmla="*/ 1378609 h 1841603"/>
              <a:gd name="connsiteX96" fmla="*/ 11684133 w 12192000"/>
              <a:gd name="connsiteY96" fmla="*/ 1369798 h 1841603"/>
              <a:gd name="connsiteX97" fmla="*/ 11653694 w 12192000"/>
              <a:gd name="connsiteY97" fmla="*/ 1357782 h 1841603"/>
              <a:gd name="connsiteX98" fmla="*/ 11653694 w 12192000"/>
              <a:gd name="connsiteY98" fmla="*/ 1340960 h 1841603"/>
              <a:gd name="connsiteX99" fmla="*/ 11678526 w 12192000"/>
              <a:gd name="connsiteY99" fmla="*/ 1323337 h 1841603"/>
              <a:gd name="connsiteX100" fmla="*/ 11684133 w 12192000"/>
              <a:gd name="connsiteY100" fmla="*/ 1306515 h 1841603"/>
              <a:gd name="connsiteX101" fmla="*/ 11582400 w 12192000"/>
              <a:gd name="connsiteY101" fmla="*/ 1256049 h 1841603"/>
              <a:gd name="connsiteX102" fmla="*/ 11582400 w 12192000"/>
              <a:gd name="connsiteY102" fmla="*/ 1253645 h 1841603"/>
              <a:gd name="connsiteX103" fmla="*/ 11584803 w 12192000"/>
              <a:gd name="connsiteY103" fmla="*/ 1251242 h 1841603"/>
              <a:gd name="connsiteX104" fmla="*/ 11584803 w 12192000"/>
              <a:gd name="connsiteY104" fmla="*/ 1249640 h 1841603"/>
              <a:gd name="connsiteX105" fmla="*/ 11581599 w 12192000"/>
              <a:gd name="connsiteY105" fmla="*/ 1248038 h 1841603"/>
              <a:gd name="connsiteX106" fmla="*/ 11581599 w 12192000"/>
              <a:gd name="connsiteY106" fmla="*/ 1236022 h 1841603"/>
              <a:gd name="connsiteX107" fmla="*/ 11593615 w 12192000"/>
              <a:gd name="connsiteY107" fmla="*/ 1232818 h 1841603"/>
              <a:gd name="connsiteX108" fmla="*/ 11593615 w 12192000"/>
              <a:gd name="connsiteY108" fmla="*/ 1225609 h 1841603"/>
              <a:gd name="connsiteX109" fmla="*/ 11574390 w 12192000"/>
              <a:gd name="connsiteY109" fmla="*/ 1209588 h 1841603"/>
              <a:gd name="connsiteX110" fmla="*/ 11574390 w 12192000"/>
              <a:gd name="connsiteY110" fmla="*/ 1204781 h 1841603"/>
              <a:gd name="connsiteX111" fmla="*/ 11581599 w 12192000"/>
              <a:gd name="connsiteY111" fmla="*/ 1199975 h 1841603"/>
              <a:gd name="connsiteX112" fmla="*/ 11581599 w 12192000"/>
              <a:gd name="connsiteY112" fmla="*/ 1195970 h 1841603"/>
              <a:gd name="connsiteX113" fmla="*/ 11574390 w 12192000"/>
              <a:gd name="connsiteY113" fmla="*/ 1189561 h 1841603"/>
              <a:gd name="connsiteX114" fmla="*/ 11563175 w 12192000"/>
              <a:gd name="connsiteY114" fmla="*/ 1177545 h 1841603"/>
              <a:gd name="connsiteX115" fmla="*/ 11570384 w 12192000"/>
              <a:gd name="connsiteY115" fmla="*/ 1164729 h 1841603"/>
              <a:gd name="connsiteX116" fmla="*/ 11555965 w 12192000"/>
              <a:gd name="connsiteY116" fmla="*/ 1152713 h 1841603"/>
              <a:gd name="connsiteX117" fmla="*/ 11541547 w 12192000"/>
              <a:gd name="connsiteY117" fmla="*/ 1164729 h 1841603"/>
              <a:gd name="connsiteX118" fmla="*/ 11548755 w 12192000"/>
              <a:gd name="connsiteY118" fmla="*/ 1177545 h 1841603"/>
              <a:gd name="connsiteX119" fmla="*/ 11537542 w 12192000"/>
              <a:gd name="connsiteY119" fmla="*/ 1189561 h 1841603"/>
              <a:gd name="connsiteX120" fmla="*/ 11530332 w 12192000"/>
              <a:gd name="connsiteY120" fmla="*/ 1195970 h 1841603"/>
              <a:gd name="connsiteX121" fmla="*/ 11530332 w 12192000"/>
              <a:gd name="connsiteY121" fmla="*/ 1199975 h 1841603"/>
              <a:gd name="connsiteX122" fmla="*/ 11537542 w 12192000"/>
              <a:gd name="connsiteY122" fmla="*/ 1204781 h 1841603"/>
              <a:gd name="connsiteX123" fmla="*/ 11537542 w 12192000"/>
              <a:gd name="connsiteY123" fmla="*/ 1209588 h 1841603"/>
              <a:gd name="connsiteX124" fmla="*/ 11517515 w 12192000"/>
              <a:gd name="connsiteY124" fmla="*/ 1225609 h 1841603"/>
              <a:gd name="connsiteX125" fmla="*/ 11517515 w 12192000"/>
              <a:gd name="connsiteY125" fmla="*/ 1232017 h 1841603"/>
              <a:gd name="connsiteX126" fmla="*/ 11530332 w 12192000"/>
              <a:gd name="connsiteY126" fmla="*/ 1235221 h 1841603"/>
              <a:gd name="connsiteX127" fmla="*/ 11530332 w 12192000"/>
              <a:gd name="connsiteY127" fmla="*/ 1247237 h 1841603"/>
              <a:gd name="connsiteX128" fmla="*/ 11527127 w 12192000"/>
              <a:gd name="connsiteY128" fmla="*/ 1248839 h 1841603"/>
              <a:gd name="connsiteX129" fmla="*/ 11527127 w 12192000"/>
              <a:gd name="connsiteY129" fmla="*/ 1252043 h 1841603"/>
              <a:gd name="connsiteX130" fmla="*/ 11528729 w 12192000"/>
              <a:gd name="connsiteY130" fmla="*/ 1254446 h 1841603"/>
              <a:gd name="connsiteX131" fmla="*/ 11528729 w 12192000"/>
              <a:gd name="connsiteY131" fmla="*/ 1256850 h 1841603"/>
              <a:gd name="connsiteX132" fmla="*/ 11426996 w 12192000"/>
              <a:gd name="connsiteY132" fmla="*/ 1307316 h 1841603"/>
              <a:gd name="connsiteX133" fmla="*/ 11432603 w 12192000"/>
              <a:gd name="connsiteY133" fmla="*/ 1324138 h 1841603"/>
              <a:gd name="connsiteX134" fmla="*/ 11457436 w 12192000"/>
              <a:gd name="connsiteY134" fmla="*/ 1341761 h 1841603"/>
              <a:gd name="connsiteX135" fmla="*/ 11457436 w 12192000"/>
              <a:gd name="connsiteY135" fmla="*/ 1358583 h 1841603"/>
              <a:gd name="connsiteX136" fmla="*/ 11426996 w 12192000"/>
              <a:gd name="connsiteY136" fmla="*/ 1370599 h 1841603"/>
              <a:gd name="connsiteX137" fmla="*/ 11431001 w 12192000"/>
              <a:gd name="connsiteY137" fmla="*/ 1379410 h 1841603"/>
              <a:gd name="connsiteX138" fmla="*/ 11451828 w 12192000"/>
              <a:gd name="connsiteY138" fmla="*/ 1388222 h 1841603"/>
              <a:gd name="connsiteX139" fmla="*/ 11451828 w 12192000"/>
              <a:gd name="connsiteY139" fmla="*/ 1410651 h 1841603"/>
              <a:gd name="connsiteX140" fmla="*/ 11424593 w 12192000"/>
              <a:gd name="connsiteY140" fmla="*/ 1423468 h 1841603"/>
              <a:gd name="connsiteX141" fmla="*/ 11428598 w 12192000"/>
              <a:gd name="connsiteY141" fmla="*/ 1431479 h 1841603"/>
              <a:gd name="connsiteX142" fmla="*/ 11451028 w 12192000"/>
              <a:gd name="connsiteY142" fmla="*/ 1436285 h 1841603"/>
              <a:gd name="connsiteX143" fmla="*/ 11451028 w 12192000"/>
              <a:gd name="connsiteY143" fmla="*/ 1460317 h 1841603"/>
              <a:gd name="connsiteX144" fmla="*/ 11424593 w 12192000"/>
              <a:gd name="connsiteY144" fmla="*/ 1473133 h 1841603"/>
              <a:gd name="connsiteX145" fmla="*/ 11428598 w 12192000"/>
              <a:gd name="connsiteY145" fmla="*/ 1481945 h 1841603"/>
              <a:gd name="connsiteX146" fmla="*/ 11449426 w 12192000"/>
              <a:gd name="connsiteY146" fmla="*/ 1493160 h 1841603"/>
              <a:gd name="connsiteX147" fmla="*/ 11450227 w 12192000"/>
              <a:gd name="connsiteY147" fmla="*/ 1509181 h 1841603"/>
              <a:gd name="connsiteX148" fmla="*/ 11442216 w 12192000"/>
              <a:gd name="connsiteY148" fmla="*/ 1509181 h 1841603"/>
              <a:gd name="connsiteX149" fmla="*/ 11442216 w 12192000"/>
              <a:gd name="connsiteY149" fmla="*/ 1502772 h 1841603"/>
              <a:gd name="connsiteX150" fmla="*/ 11387744 w 12192000"/>
              <a:gd name="connsiteY150" fmla="*/ 1502772 h 1841603"/>
              <a:gd name="connsiteX151" fmla="*/ 11387744 w 12192000"/>
              <a:gd name="connsiteY151" fmla="*/ 1420264 h 1841603"/>
              <a:gd name="connsiteX152" fmla="*/ 11378933 w 12192000"/>
              <a:gd name="connsiteY152" fmla="*/ 1420264 h 1841603"/>
              <a:gd name="connsiteX153" fmla="*/ 11378933 w 12192000"/>
              <a:gd name="connsiteY153" fmla="*/ 1393829 h 1841603"/>
              <a:gd name="connsiteX154" fmla="*/ 11370122 w 12192000"/>
              <a:gd name="connsiteY154" fmla="*/ 1393829 h 1841603"/>
              <a:gd name="connsiteX155" fmla="*/ 11370122 w 12192000"/>
              <a:gd name="connsiteY155" fmla="*/ 1399437 h 1841603"/>
              <a:gd name="connsiteX156" fmla="*/ 11364514 w 12192000"/>
              <a:gd name="connsiteY156" fmla="*/ 1399437 h 1841603"/>
              <a:gd name="connsiteX157" fmla="*/ 11364514 w 12192000"/>
              <a:gd name="connsiteY157" fmla="*/ 1388222 h 1841603"/>
              <a:gd name="connsiteX158" fmla="*/ 11374127 w 12192000"/>
              <a:gd name="connsiteY158" fmla="*/ 1377808 h 1841603"/>
              <a:gd name="connsiteX159" fmla="*/ 11382137 w 12192000"/>
              <a:gd name="connsiteY159" fmla="*/ 1360185 h 1841603"/>
              <a:gd name="connsiteX160" fmla="*/ 11359708 w 12192000"/>
              <a:gd name="connsiteY160" fmla="*/ 1360185 h 1841603"/>
              <a:gd name="connsiteX161" fmla="*/ 11359708 w 12192000"/>
              <a:gd name="connsiteY161" fmla="*/ 1352976 h 1841603"/>
              <a:gd name="connsiteX162" fmla="*/ 11308440 w 12192000"/>
              <a:gd name="connsiteY162" fmla="*/ 1352976 h 1841603"/>
              <a:gd name="connsiteX163" fmla="*/ 11308440 w 12192000"/>
              <a:gd name="connsiteY163" fmla="*/ 1357782 h 1841603"/>
              <a:gd name="connsiteX164" fmla="*/ 11291618 w 12192000"/>
              <a:gd name="connsiteY164" fmla="*/ 1357782 h 1841603"/>
              <a:gd name="connsiteX165" fmla="*/ 11291618 w 12192000"/>
              <a:gd name="connsiteY165" fmla="*/ 1320133 h 1841603"/>
              <a:gd name="connsiteX166" fmla="*/ 11244356 w 12192000"/>
              <a:gd name="connsiteY166" fmla="*/ 1320133 h 1841603"/>
              <a:gd name="connsiteX167" fmla="*/ 11244356 w 12192000"/>
              <a:gd name="connsiteY167" fmla="*/ 1324138 h 1841603"/>
              <a:gd name="connsiteX168" fmla="*/ 11239550 w 12192000"/>
              <a:gd name="connsiteY168" fmla="*/ 1324138 h 1841603"/>
              <a:gd name="connsiteX169" fmla="*/ 11239550 w 12192000"/>
              <a:gd name="connsiteY169" fmla="*/ 1356180 h 1841603"/>
              <a:gd name="connsiteX170" fmla="*/ 11235545 w 12192000"/>
              <a:gd name="connsiteY170" fmla="*/ 1356180 h 1841603"/>
              <a:gd name="connsiteX171" fmla="*/ 11235545 w 12192000"/>
              <a:gd name="connsiteY171" fmla="*/ 1225609 h 1841603"/>
              <a:gd name="connsiteX172" fmla="*/ 11210712 w 12192000"/>
              <a:gd name="connsiteY172" fmla="*/ 1225609 h 1841603"/>
              <a:gd name="connsiteX173" fmla="*/ 11210712 w 12192000"/>
              <a:gd name="connsiteY173" fmla="*/ 1195970 h 1841603"/>
              <a:gd name="connsiteX174" fmla="*/ 11205906 w 12192000"/>
              <a:gd name="connsiteY174" fmla="*/ 1195970 h 1841603"/>
              <a:gd name="connsiteX175" fmla="*/ 11205906 w 12192000"/>
              <a:gd name="connsiteY175" fmla="*/ 1199174 h 1841603"/>
              <a:gd name="connsiteX176" fmla="*/ 11186681 w 12192000"/>
              <a:gd name="connsiteY176" fmla="*/ 1199174 h 1841603"/>
              <a:gd name="connsiteX177" fmla="*/ 11141822 w 12192000"/>
              <a:gd name="connsiteY177" fmla="*/ 1147907 h 1841603"/>
              <a:gd name="connsiteX178" fmla="*/ 11141822 w 12192000"/>
              <a:gd name="connsiteY178" fmla="*/ 1067000 h 1841603"/>
              <a:gd name="connsiteX179" fmla="*/ 11137016 w 12192000"/>
              <a:gd name="connsiteY179" fmla="*/ 1067000 h 1841603"/>
              <a:gd name="connsiteX180" fmla="*/ 11137016 w 12192000"/>
              <a:gd name="connsiteY180" fmla="*/ 1145503 h 1841603"/>
              <a:gd name="connsiteX181" fmla="*/ 11100167 w 12192000"/>
              <a:gd name="connsiteY181" fmla="*/ 1103849 h 1841603"/>
              <a:gd name="connsiteX182" fmla="*/ 11100167 w 12192000"/>
              <a:gd name="connsiteY182" fmla="*/ 1095838 h 1841603"/>
              <a:gd name="connsiteX183" fmla="*/ 11094560 w 12192000"/>
              <a:gd name="connsiteY183" fmla="*/ 1095838 h 1841603"/>
              <a:gd name="connsiteX184" fmla="*/ 11094560 w 12192000"/>
              <a:gd name="connsiteY184" fmla="*/ 1120671 h 1841603"/>
              <a:gd name="connsiteX185" fmla="*/ 11046497 w 12192000"/>
              <a:gd name="connsiteY185" fmla="*/ 1203179 h 1841603"/>
              <a:gd name="connsiteX186" fmla="*/ 11046497 w 12192000"/>
              <a:gd name="connsiteY186" fmla="*/ 1041367 h 1841603"/>
              <a:gd name="connsiteX187" fmla="*/ 11042491 w 12192000"/>
              <a:gd name="connsiteY187" fmla="*/ 1041367 h 1841603"/>
              <a:gd name="connsiteX188" fmla="*/ 11042491 w 12192000"/>
              <a:gd name="connsiteY188" fmla="*/ 1221603 h 1841603"/>
              <a:gd name="connsiteX189" fmla="*/ 11035282 w 12192000"/>
              <a:gd name="connsiteY189" fmla="*/ 1221603 h 1841603"/>
              <a:gd name="connsiteX190" fmla="*/ 11035282 w 12192000"/>
              <a:gd name="connsiteY190" fmla="*/ 1210389 h 1841603"/>
              <a:gd name="connsiteX191" fmla="*/ 11028072 w 12192000"/>
              <a:gd name="connsiteY191" fmla="*/ 1210389 h 1841603"/>
              <a:gd name="connsiteX192" fmla="*/ 11028072 w 12192000"/>
              <a:gd name="connsiteY192" fmla="*/ 1220001 h 1841603"/>
              <a:gd name="connsiteX193" fmla="*/ 11021664 w 12192000"/>
              <a:gd name="connsiteY193" fmla="*/ 1220001 h 1841603"/>
              <a:gd name="connsiteX194" fmla="*/ 11021664 w 12192000"/>
              <a:gd name="connsiteY194" fmla="*/ 1208786 h 1841603"/>
              <a:gd name="connsiteX195" fmla="*/ 11016056 w 12192000"/>
              <a:gd name="connsiteY195" fmla="*/ 1208786 h 1841603"/>
              <a:gd name="connsiteX196" fmla="*/ 11016056 w 12192000"/>
              <a:gd name="connsiteY196" fmla="*/ 1242431 h 1841603"/>
              <a:gd name="connsiteX197" fmla="*/ 11002439 w 12192000"/>
              <a:gd name="connsiteY197" fmla="*/ 1242431 h 1841603"/>
              <a:gd name="connsiteX198" fmla="*/ 11002439 w 12192000"/>
              <a:gd name="connsiteY198" fmla="*/ 1353777 h 1841603"/>
              <a:gd name="connsiteX199" fmla="*/ 10997633 w 12192000"/>
              <a:gd name="connsiteY199" fmla="*/ 1353777 h 1841603"/>
              <a:gd name="connsiteX200" fmla="*/ 10997633 w 12192000"/>
              <a:gd name="connsiteY200" fmla="*/ 1358583 h 1841603"/>
              <a:gd name="connsiteX201" fmla="*/ 11001638 w 12192000"/>
              <a:gd name="connsiteY201" fmla="*/ 1358583 h 1841603"/>
              <a:gd name="connsiteX202" fmla="*/ 11001638 w 12192000"/>
              <a:gd name="connsiteY202" fmla="*/ 1368997 h 1841603"/>
              <a:gd name="connsiteX203" fmla="*/ 10971198 w 12192000"/>
              <a:gd name="connsiteY203" fmla="*/ 1368997 h 1841603"/>
              <a:gd name="connsiteX204" fmla="*/ 10971198 w 12192000"/>
              <a:gd name="connsiteY204" fmla="*/ 1364190 h 1841603"/>
              <a:gd name="connsiteX205" fmla="*/ 10963187 w 12192000"/>
              <a:gd name="connsiteY205" fmla="*/ 1364190 h 1841603"/>
              <a:gd name="connsiteX206" fmla="*/ 10963187 w 12192000"/>
              <a:gd name="connsiteY206" fmla="*/ 1370599 h 1841603"/>
              <a:gd name="connsiteX207" fmla="*/ 10937554 w 12192000"/>
              <a:gd name="connsiteY207" fmla="*/ 1370599 h 1841603"/>
              <a:gd name="connsiteX208" fmla="*/ 10937554 w 12192000"/>
              <a:gd name="connsiteY208" fmla="*/ 1405845 h 1841603"/>
              <a:gd name="connsiteX209" fmla="*/ 10923935 w 12192000"/>
              <a:gd name="connsiteY209" fmla="*/ 1405845 h 1841603"/>
              <a:gd name="connsiteX210" fmla="*/ 10923935 w 12192000"/>
              <a:gd name="connsiteY210" fmla="*/ 1397835 h 1841603"/>
              <a:gd name="connsiteX211" fmla="*/ 10883082 w 12192000"/>
              <a:gd name="connsiteY211" fmla="*/ 1397835 h 1841603"/>
              <a:gd name="connsiteX212" fmla="*/ 10883082 w 12192000"/>
              <a:gd name="connsiteY212" fmla="*/ 1323337 h 1841603"/>
              <a:gd name="connsiteX213" fmla="*/ 10871066 w 12192000"/>
              <a:gd name="connsiteY213" fmla="*/ 1323337 h 1841603"/>
              <a:gd name="connsiteX214" fmla="*/ 10871066 w 12192000"/>
              <a:gd name="connsiteY214" fmla="*/ 1345766 h 1841603"/>
              <a:gd name="connsiteX215" fmla="*/ 10857449 w 12192000"/>
              <a:gd name="connsiteY215" fmla="*/ 1345766 h 1841603"/>
              <a:gd name="connsiteX216" fmla="*/ 10857449 w 12192000"/>
              <a:gd name="connsiteY216" fmla="*/ 1337756 h 1841603"/>
              <a:gd name="connsiteX217" fmla="*/ 10849438 w 12192000"/>
              <a:gd name="connsiteY217" fmla="*/ 1337756 h 1841603"/>
              <a:gd name="connsiteX218" fmla="*/ 10849438 w 12192000"/>
              <a:gd name="connsiteY218" fmla="*/ 1344965 h 1841603"/>
              <a:gd name="connsiteX219" fmla="*/ 10826208 w 12192000"/>
              <a:gd name="connsiteY219" fmla="*/ 1344965 h 1841603"/>
              <a:gd name="connsiteX220" fmla="*/ 10826208 w 12192000"/>
              <a:gd name="connsiteY220" fmla="*/ 1018937 h 1841603"/>
              <a:gd name="connsiteX221" fmla="*/ 10818197 w 12192000"/>
              <a:gd name="connsiteY221" fmla="*/ 1018937 h 1841603"/>
              <a:gd name="connsiteX222" fmla="*/ 10818197 w 12192000"/>
              <a:gd name="connsiteY222" fmla="*/ 1099844 h 1841603"/>
              <a:gd name="connsiteX223" fmla="*/ 10756517 w 12192000"/>
              <a:gd name="connsiteY223" fmla="*/ 1099844 h 1841603"/>
              <a:gd name="connsiteX224" fmla="*/ 10756517 w 12192000"/>
              <a:gd name="connsiteY224" fmla="*/ 1018937 h 1841603"/>
              <a:gd name="connsiteX225" fmla="*/ 10750909 w 12192000"/>
              <a:gd name="connsiteY225" fmla="*/ 1018937 h 1841603"/>
              <a:gd name="connsiteX226" fmla="*/ 10750909 w 12192000"/>
              <a:gd name="connsiteY226" fmla="*/ 1083021 h 1841603"/>
              <a:gd name="connsiteX227" fmla="*/ 10730081 w 12192000"/>
              <a:gd name="connsiteY227" fmla="*/ 1083021 h 1841603"/>
              <a:gd name="connsiteX228" fmla="*/ 10730081 w 12192000"/>
              <a:gd name="connsiteY228" fmla="*/ 1099844 h 1841603"/>
              <a:gd name="connsiteX229" fmla="*/ 10661191 w 12192000"/>
              <a:gd name="connsiteY229" fmla="*/ 1099844 h 1841603"/>
              <a:gd name="connsiteX230" fmla="*/ 10661191 w 12192000"/>
              <a:gd name="connsiteY230" fmla="*/ 1062995 h 1841603"/>
              <a:gd name="connsiteX231" fmla="*/ 10581887 w 12192000"/>
              <a:gd name="connsiteY231" fmla="*/ 1062995 h 1841603"/>
              <a:gd name="connsiteX232" fmla="*/ 10581887 w 12192000"/>
              <a:gd name="connsiteY232" fmla="*/ 1054985 h 1841603"/>
              <a:gd name="connsiteX233" fmla="*/ 10558656 w 12192000"/>
              <a:gd name="connsiteY233" fmla="*/ 1054985 h 1841603"/>
              <a:gd name="connsiteX234" fmla="*/ 10541834 w 12192000"/>
              <a:gd name="connsiteY234" fmla="*/ 1067000 h 1841603"/>
              <a:gd name="connsiteX235" fmla="*/ 10526614 w 12192000"/>
              <a:gd name="connsiteY235" fmla="*/ 1067000 h 1841603"/>
              <a:gd name="connsiteX236" fmla="*/ 10526614 w 12192000"/>
              <a:gd name="connsiteY236" fmla="*/ 1056587 h 1841603"/>
              <a:gd name="connsiteX237" fmla="*/ 10471342 w 12192000"/>
              <a:gd name="connsiteY237" fmla="*/ 1056587 h 1841603"/>
              <a:gd name="connsiteX238" fmla="*/ 10471342 w 12192000"/>
              <a:gd name="connsiteY238" fmla="*/ 1062995 h 1841603"/>
              <a:gd name="connsiteX239" fmla="*/ 10457724 w 12192000"/>
              <a:gd name="connsiteY239" fmla="*/ 1062995 h 1841603"/>
              <a:gd name="connsiteX240" fmla="*/ 10457724 w 12192000"/>
              <a:gd name="connsiteY240" fmla="*/ 1054985 h 1841603"/>
              <a:gd name="connsiteX241" fmla="*/ 10376017 w 12192000"/>
              <a:gd name="connsiteY241" fmla="*/ 1054985 h 1841603"/>
              <a:gd name="connsiteX242" fmla="*/ 10354388 w 12192000"/>
              <a:gd name="connsiteY242" fmla="*/ 1071006 h 1841603"/>
              <a:gd name="connsiteX243" fmla="*/ 10263870 w 12192000"/>
              <a:gd name="connsiteY243" fmla="*/ 1071006 h 1841603"/>
              <a:gd name="connsiteX244" fmla="*/ 10263870 w 12192000"/>
              <a:gd name="connsiteY244" fmla="*/ 1085425 h 1841603"/>
              <a:gd name="connsiteX245" fmla="*/ 10207796 w 12192000"/>
              <a:gd name="connsiteY245" fmla="*/ 1085425 h 1841603"/>
              <a:gd name="connsiteX246" fmla="*/ 10207796 w 12192000"/>
              <a:gd name="connsiteY246" fmla="*/ 1018937 h 1841603"/>
              <a:gd name="connsiteX247" fmla="*/ 10202189 w 12192000"/>
              <a:gd name="connsiteY247" fmla="*/ 1018937 h 1841603"/>
              <a:gd name="connsiteX248" fmla="*/ 10202189 w 12192000"/>
              <a:gd name="connsiteY248" fmla="*/ 1077414 h 1841603"/>
              <a:gd name="connsiteX249" fmla="*/ 10186167 w 12192000"/>
              <a:gd name="connsiteY249" fmla="*/ 1077414 h 1841603"/>
              <a:gd name="connsiteX250" fmla="*/ 10186167 w 12192000"/>
              <a:gd name="connsiteY250" fmla="*/ 1103849 h 1841603"/>
              <a:gd name="connsiteX251" fmla="*/ 10162937 w 12192000"/>
              <a:gd name="connsiteY251" fmla="*/ 1103849 h 1841603"/>
              <a:gd name="connsiteX252" fmla="*/ 10162937 w 12192000"/>
              <a:gd name="connsiteY252" fmla="*/ 1133488 h 1841603"/>
              <a:gd name="connsiteX253" fmla="*/ 10131697 w 12192000"/>
              <a:gd name="connsiteY253" fmla="*/ 1133488 h 1841603"/>
              <a:gd name="connsiteX254" fmla="*/ 10131697 w 12192000"/>
              <a:gd name="connsiteY254" fmla="*/ 1125477 h 1841603"/>
              <a:gd name="connsiteX255" fmla="*/ 10108466 w 12192000"/>
              <a:gd name="connsiteY255" fmla="*/ 1125477 h 1841603"/>
              <a:gd name="connsiteX256" fmla="*/ 10108466 w 12192000"/>
              <a:gd name="connsiteY256" fmla="*/ 1147907 h 1841603"/>
              <a:gd name="connsiteX257" fmla="*/ 10089240 w 12192000"/>
              <a:gd name="connsiteY257" fmla="*/ 1166331 h 1841603"/>
              <a:gd name="connsiteX258" fmla="*/ 10089240 w 12192000"/>
              <a:gd name="connsiteY258" fmla="*/ 1339358 h 1841603"/>
              <a:gd name="connsiteX259" fmla="*/ 10082031 w 12192000"/>
              <a:gd name="connsiteY259" fmla="*/ 1347368 h 1841603"/>
              <a:gd name="connsiteX260" fmla="*/ 10082031 w 12192000"/>
              <a:gd name="connsiteY260" fmla="*/ 1377808 h 1841603"/>
              <a:gd name="connsiteX261" fmla="*/ 10074821 w 12192000"/>
              <a:gd name="connsiteY261" fmla="*/ 1377808 h 1841603"/>
              <a:gd name="connsiteX262" fmla="*/ 10074821 w 12192000"/>
              <a:gd name="connsiteY262" fmla="*/ 1385819 h 1841603"/>
              <a:gd name="connsiteX263" fmla="*/ 10052392 w 12192000"/>
              <a:gd name="connsiteY263" fmla="*/ 1385819 h 1841603"/>
              <a:gd name="connsiteX264" fmla="*/ 10052392 w 12192000"/>
              <a:gd name="connsiteY264" fmla="*/ 785831 h 1841603"/>
              <a:gd name="connsiteX265" fmla="*/ 10016345 w 12192000"/>
              <a:gd name="connsiteY265" fmla="*/ 785831 h 1841603"/>
              <a:gd name="connsiteX266" fmla="*/ 10016345 w 12192000"/>
              <a:gd name="connsiteY266" fmla="*/ 777020 h 1841603"/>
              <a:gd name="connsiteX267" fmla="*/ 10001926 w 12192000"/>
              <a:gd name="connsiteY267" fmla="*/ 777020 h 1841603"/>
              <a:gd name="connsiteX268" fmla="*/ 10001926 w 12192000"/>
              <a:gd name="connsiteY268" fmla="*/ 785030 h 1841603"/>
              <a:gd name="connsiteX269" fmla="*/ 9967481 w 12192000"/>
              <a:gd name="connsiteY269" fmla="*/ 785030 h 1841603"/>
              <a:gd name="connsiteX270" fmla="*/ 9967481 w 12192000"/>
              <a:gd name="connsiteY270" fmla="*/ 563940 h 1841603"/>
              <a:gd name="connsiteX271" fmla="*/ 9917014 w 12192000"/>
              <a:gd name="connsiteY271" fmla="*/ 563940 h 1841603"/>
              <a:gd name="connsiteX272" fmla="*/ 9917014 w 12192000"/>
              <a:gd name="connsiteY272" fmla="*/ 504662 h 1841603"/>
              <a:gd name="connsiteX273" fmla="*/ 9909805 w 12192000"/>
              <a:gd name="connsiteY273" fmla="*/ 504662 h 1841603"/>
              <a:gd name="connsiteX274" fmla="*/ 9909805 w 12192000"/>
              <a:gd name="connsiteY274" fmla="*/ 541511 h 1841603"/>
              <a:gd name="connsiteX275" fmla="*/ 9868951 w 12192000"/>
              <a:gd name="connsiteY275" fmla="*/ 541511 h 1841603"/>
              <a:gd name="connsiteX276" fmla="*/ 9868951 w 12192000"/>
              <a:gd name="connsiteY276" fmla="*/ 528694 h 1841603"/>
              <a:gd name="connsiteX277" fmla="*/ 9863344 w 12192000"/>
              <a:gd name="connsiteY277" fmla="*/ 528694 h 1841603"/>
              <a:gd name="connsiteX278" fmla="*/ 9863344 w 12192000"/>
              <a:gd name="connsiteY278" fmla="*/ 539108 h 1841603"/>
              <a:gd name="connsiteX279" fmla="*/ 9775229 w 12192000"/>
              <a:gd name="connsiteY279" fmla="*/ 539108 h 1841603"/>
              <a:gd name="connsiteX280" fmla="*/ 9775229 w 12192000"/>
              <a:gd name="connsiteY280" fmla="*/ 504662 h 1841603"/>
              <a:gd name="connsiteX281" fmla="*/ 9769621 w 12192000"/>
              <a:gd name="connsiteY281" fmla="*/ 504662 h 1841603"/>
              <a:gd name="connsiteX282" fmla="*/ 9769621 w 12192000"/>
              <a:gd name="connsiteY282" fmla="*/ 552725 h 1841603"/>
              <a:gd name="connsiteX283" fmla="*/ 9756804 w 12192000"/>
              <a:gd name="connsiteY283" fmla="*/ 552725 h 1841603"/>
              <a:gd name="connsiteX284" fmla="*/ 9756804 w 12192000"/>
              <a:gd name="connsiteY284" fmla="*/ 546317 h 1841603"/>
              <a:gd name="connsiteX285" fmla="*/ 9747192 w 12192000"/>
              <a:gd name="connsiteY285" fmla="*/ 546317 h 1841603"/>
              <a:gd name="connsiteX286" fmla="*/ 9747192 w 12192000"/>
              <a:gd name="connsiteY286" fmla="*/ 573553 h 1841603"/>
              <a:gd name="connsiteX287" fmla="*/ 9699129 w 12192000"/>
              <a:gd name="connsiteY287" fmla="*/ 573553 h 1841603"/>
              <a:gd name="connsiteX288" fmla="*/ 9682306 w 12192000"/>
              <a:gd name="connsiteY288" fmla="*/ 585569 h 1841603"/>
              <a:gd name="connsiteX289" fmla="*/ 9682306 w 12192000"/>
              <a:gd name="connsiteY289" fmla="*/ 863533 h 1841603"/>
              <a:gd name="connsiteX290" fmla="*/ 9685510 w 12192000"/>
              <a:gd name="connsiteY290" fmla="*/ 863533 h 1841603"/>
              <a:gd name="connsiteX291" fmla="*/ 9685510 w 12192000"/>
              <a:gd name="connsiteY291" fmla="*/ 877952 h 1841603"/>
              <a:gd name="connsiteX292" fmla="*/ 9682306 w 12192000"/>
              <a:gd name="connsiteY292" fmla="*/ 877952 h 1841603"/>
              <a:gd name="connsiteX293" fmla="*/ 9682306 w 12192000"/>
              <a:gd name="connsiteY293" fmla="*/ 1441091 h 1841603"/>
              <a:gd name="connsiteX294" fmla="*/ 9672694 w 12192000"/>
              <a:gd name="connsiteY294" fmla="*/ 1451505 h 1841603"/>
              <a:gd name="connsiteX295" fmla="*/ 9672694 w 12192000"/>
              <a:gd name="connsiteY295" fmla="*/ 1466725 h 1841603"/>
              <a:gd name="connsiteX296" fmla="*/ 9621426 w 12192000"/>
              <a:gd name="connsiteY296" fmla="*/ 1466725 h 1841603"/>
              <a:gd name="connsiteX297" fmla="*/ 9621426 w 12192000"/>
              <a:gd name="connsiteY297" fmla="*/ 1484348 h 1841603"/>
              <a:gd name="connsiteX298" fmla="*/ 9627835 w 12192000"/>
              <a:gd name="connsiteY298" fmla="*/ 1484348 h 1841603"/>
              <a:gd name="connsiteX299" fmla="*/ 9627835 w 12192000"/>
              <a:gd name="connsiteY299" fmla="*/ 1509181 h 1841603"/>
              <a:gd name="connsiteX300" fmla="*/ 9566955 w 12192000"/>
              <a:gd name="connsiteY300" fmla="*/ 1509181 h 1841603"/>
              <a:gd name="connsiteX301" fmla="*/ 9566955 w 12192000"/>
              <a:gd name="connsiteY301" fmla="*/ 1414657 h 1841603"/>
              <a:gd name="connsiteX302" fmla="*/ 9528505 w 12192000"/>
              <a:gd name="connsiteY302" fmla="*/ 1414657 h 1841603"/>
              <a:gd name="connsiteX303" fmla="*/ 9527704 w 12192000"/>
              <a:gd name="connsiteY303" fmla="*/ 1256850 h 1841603"/>
              <a:gd name="connsiteX304" fmla="*/ 9458814 w 12192000"/>
              <a:gd name="connsiteY304" fmla="*/ 732962 h 1841603"/>
              <a:gd name="connsiteX305" fmla="*/ 9299404 w 12192000"/>
              <a:gd name="connsiteY305" fmla="*/ 485437 h 1841603"/>
              <a:gd name="connsiteX306" fmla="*/ 9139995 w 12192000"/>
              <a:gd name="connsiteY306" fmla="*/ 732962 h 1841603"/>
              <a:gd name="connsiteX307" fmla="*/ 9072706 w 12192000"/>
              <a:gd name="connsiteY307" fmla="*/ 1205582 h 1841603"/>
              <a:gd name="connsiteX308" fmla="*/ 9024643 w 12192000"/>
              <a:gd name="connsiteY308" fmla="*/ 1205582 h 1841603"/>
              <a:gd name="connsiteX309" fmla="*/ 9024643 w 12192000"/>
              <a:gd name="connsiteY309" fmla="*/ 1191163 h 1841603"/>
              <a:gd name="connsiteX310" fmla="*/ 9003816 w 12192000"/>
              <a:gd name="connsiteY310" fmla="*/ 1191163 h 1841603"/>
              <a:gd name="connsiteX311" fmla="*/ 9003816 w 12192000"/>
              <a:gd name="connsiteY311" fmla="*/ 1202378 h 1841603"/>
              <a:gd name="connsiteX312" fmla="*/ 8988596 w 12192000"/>
              <a:gd name="connsiteY312" fmla="*/ 1202378 h 1841603"/>
              <a:gd name="connsiteX313" fmla="*/ 8988596 w 12192000"/>
              <a:gd name="connsiteY313" fmla="*/ 1199174 h 1841603"/>
              <a:gd name="connsiteX314" fmla="*/ 8974978 w 12192000"/>
              <a:gd name="connsiteY314" fmla="*/ 1199174 h 1841603"/>
              <a:gd name="connsiteX315" fmla="*/ 8974978 w 12192000"/>
              <a:gd name="connsiteY315" fmla="*/ 1210389 h 1841603"/>
              <a:gd name="connsiteX316" fmla="*/ 8914099 w 12192000"/>
              <a:gd name="connsiteY316" fmla="*/ 1210389 h 1841603"/>
              <a:gd name="connsiteX317" fmla="*/ 8914099 w 12192000"/>
              <a:gd name="connsiteY317" fmla="*/ 1238425 h 1841603"/>
              <a:gd name="connsiteX318" fmla="*/ 8878852 w 12192000"/>
              <a:gd name="connsiteY318" fmla="*/ 1238425 h 1841603"/>
              <a:gd name="connsiteX319" fmla="*/ 8878852 w 12192000"/>
              <a:gd name="connsiteY319" fmla="*/ 1372201 h 1841603"/>
              <a:gd name="connsiteX320" fmla="*/ 8866036 w 12192000"/>
              <a:gd name="connsiteY320" fmla="*/ 1372201 h 1841603"/>
              <a:gd name="connsiteX321" fmla="*/ 8866036 w 12192000"/>
              <a:gd name="connsiteY321" fmla="*/ 1423468 h 1841603"/>
              <a:gd name="connsiteX322" fmla="*/ 8843606 w 12192000"/>
              <a:gd name="connsiteY322" fmla="*/ 1423468 h 1841603"/>
              <a:gd name="connsiteX323" fmla="*/ 8843606 w 12192000"/>
              <a:gd name="connsiteY323" fmla="*/ 1306515 h 1841603"/>
              <a:gd name="connsiteX324" fmla="*/ 8835595 w 12192000"/>
              <a:gd name="connsiteY324" fmla="*/ 1306515 h 1841603"/>
              <a:gd name="connsiteX325" fmla="*/ 8835595 w 12192000"/>
              <a:gd name="connsiteY325" fmla="*/ 1335353 h 1841603"/>
              <a:gd name="connsiteX326" fmla="*/ 8797144 w 12192000"/>
              <a:gd name="connsiteY326" fmla="*/ 1335353 h 1841603"/>
              <a:gd name="connsiteX327" fmla="*/ 8797144 w 12192000"/>
              <a:gd name="connsiteY327" fmla="*/ 1223205 h 1841603"/>
              <a:gd name="connsiteX328" fmla="*/ 8753888 w 12192000"/>
              <a:gd name="connsiteY328" fmla="*/ 1223205 h 1841603"/>
              <a:gd name="connsiteX329" fmla="*/ 8753888 w 12192000"/>
              <a:gd name="connsiteY329" fmla="*/ 1204781 h 1841603"/>
              <a:gd name="connsiteX330" fmla="*/ 8685799 w 12192000"/>
              <a:gd name="connsiteY330" fmla="*/ 1204781 h 1841603"/>
              <a:gd name="connsiteX331" fmla="*/ 8685799 w 12192000"/>
              <a:gd name="connsiteY331" fmla="*/ 1155917 h 1841603"/>
              <a:gd name="connsiteX332" fmla="*/ 8673783 w 12192000"/>
              <a:gd name="connsiteY332" fmla="*/ 1155917 h 1841603"/>
              <a:gd name="connsiteX333" fmla="*/ 8673783 w 12192000"/>
              <a:gd name="connsiteY333" fmla="*/ 1201577 h 1841603"/>
              <a:gd name="connsiteX334" fmla="*/ 8659364 w 12192000"/>
              <a:gd name="connsiteY334" fmla="*/ 1201577 h 1841603"/>
              <a:gd name="connsiteX335" fmla="*/ 8659364 w 12192000"/>
              <a:gd name="connsiteY335" fmla="*/ 1215996 h 1841603"/>
              <a:gd name="connsiteX336" fmla="*/ 8646547 w 12192000"/>
              <a:gd name="connsiteY336" fmla="*/ 1215996 h 1841603"/>
              <a:gd name="connsiteX337" fmla="*/ 8646547 w 12192000"/>
              <a:gd name="connsiteY337" fmla="*/ 1244033 h 1841603"/>
              <a:gd name="connsiteX338" fmla="*/ 8604091 w 12192000"/>
              <a:gd name="connsiteY338" fmla="*/ 1244033 h 1841603"/>
              <a:gd name="connsiteX339" fmla="*/ 8604091 w 12192000"/>
              <a:gd name="connsiteY339" fmla="*/ 1393028 h 1841603"/>
              <a:gd name="connsiteX340" fmla="*/ 8569647 w 12192000"/>
              <a:gd name="connsiteY340" fmla="*/ 1393028 h 1841603"/>
              <a:gd name="connsiteX341" fmla="*/ 8569647 w 12192000"/>
              <a:gd name="connsiteY341" fmla="*/ 672082 h 1841603"/>
              <a:gd name="connsiteX342" fmla="*/ 8516776 w 12192000"/>
              <a:gd name="connsiteY342" fmla="*/ 672082 h 1841603"/>
              <a:gd name="connsiteX343" fmla="*/ 8516776 w 12192000"/>
              <a:gd name="connsiteY343" fmla="*/ 647250 h 1841603"/>
              <a:gd name="connsiteX344" fmla="*/ 8522384 w 12192000"/>
              <a:gd name="connsiteY344" fmla="*/ 647250 h 1841603"/>
              <a:gd name="connsiteX345" fmla="*/ 8522384 w 12192000"/>
              <a:gd name="connsiteY345" fmla="*/ 292384 h 1841603"/>
              <a:gd name="connsiteX346" fmla="*/ 8512771 w 12192000"/>
              <a:gd name="connsiteY346" fmla="*/ 292384 h 1841603"/>
              <a:gd name="connsiteX347" fmla="*/ 8512771 w 12192000"/>
              <a:gd name="connsiteY347" fmla="*/ 284373 h 1841603"/>
              <a:gd name="connsiteX348" fmla="*/ 8485536 w 12192000"/>
              <a:gd name="connsiteY348" fmla="*/ 284373 h 1841603"/>
              <a:gd name="connsiteX349" fmla="*/ 8485536 w 12192000"/>
              <a:gd name="connsiteY349" fmla="*/ 289981 h 1841603"/>
              <a:gd name="connsiteX350" fmla="*/ 8262043 w 12192000"/>
              <a:gd name="connsiteY350" fmla="*/ 289981 h 1841603"/>
              <a:gd name="connsiteX351" fmla="*/ 8262043 w 12192000"/>
              <a:gd name="connsiteY351" fmla="*/ 297991 h 1841603"/>
              <a:gd name="connsiteX352" fmla="*/ 8213179 w 12192000"/>
              <a:gd name="connsiteY352" fmla="*/ 297991 h 1841603"/>
              <a:gd name="connsiteX353" fmla="*/ 8213179 w 12192000"/>
              <a:gd name="connsiteY353" fmla="*/ 285174 h 1841603"/>
              <a:gd name="connsiteX354" fmla="*/ 8195555 w 12192000"/>
              <a:gd name="connsiteY354" fmla="*/ 285174 h 1841603"/>
              <a:gd name="connsiteX355" fmla="*/ 8195555 w 12192000"/>
              <a:gd name="connsiteY355" fmla="*/ 1401039 h 1841603"/>
              <a:gd name="connsiteX356" fmla="*/ 8138681 w 12192000"/>
              <a:gd name="connsiteY356" fmla="*/ 1401039 h 1841603"/>
              <a:gd name="connsiteX357" fmla="*/ 8138681 w 12192000"/>
              <a:gd name="connsiteY357" fmla="*/ 1415458 h 1841603"/>
              <a:gd name="connsiteX358" fmla="*/ 8123461 w 12192000"/>
              <a:gd name="connsiteY358" fmla="*/ 1415458 h 1841603"/>
              <a:gd name="connsiteX359" fmla="*/ 8123461 w 12192000"/>
              <a:gd name="connsiteY359" fmla="*/ 1409049 h 1841603"/>
              <a:gd name="connsiteX360" fmla="*/ 8067387 w 12192000"/>
              <a:gd name="connsiteY360" fmla="*/ 1409049 h 1841603"/>
              <a:gd name="connsiteX361" fmla="*/ 8067387 w 12192000"/>
              <a:gd name="connsiteY361" fmla="*/ 1354578 h 1841603"/>
              <a:gd name="connsiteX362" fmla="*/ 8060979 w 12192000"/>
              <a:gd name="connsiteY362" fmla="*/ 1354578 h 1841603"/>
              <a:gd name="connsiteX363" fmla="*/ 8060979 w 12192000"/>
              <a:gd name="connsiteY363" fmla="*/ 1438688 h 1841603"/>
              <a:gd name="connsiteX364" fmla="*/ 8000099 w 12192000"/>
              <a:gd name="connsiteY364" fmla="*/ 1438688 h 1841603"/>
              <a:gd name="connsiteX365" fmla="*/ 8000099 w 12192000"/>
              <a:gd name="connsiteY365" fmla="*/ 1563652 h 1841603"/>
              <a:gd name="connsiteX366" fmla="*/ 7994492 w 12192000"/>
              <a:gd name="connsiteY366" fmla="*/ 1563652 h 1841603"/>
              <a:gd name="connsiteX367" fmla="*/ 7965654 w 12192000"/>
              <a:gd name="connsiteY367" fmla="*/ 1303311 h 1841603"/>
              <a:gd name="connsiteX368" fmla="*/ 7965654 w 12192000"/>
              <a:gd name="connsiteY368" fmla="*/ 805057 h 1841603"/>
              <a:gd name="connsiteX369" fmla="*/ 7626809 w 12192000"/>
              <a:gd name="connsiteY369" fmla="*/ 805057 h 1841603"/>
              <a:gd name="connsiteX370" fmla="*/ 7626809 w 12192000"/>
              <a:gd name="connsiteY370" fmla="*/ 1364190 h 1841603"/>
              <a:gd name="connsiteX371" fmla="*/ 7586756 w 12192000"/>
              <a:gd name="connsiteY371" fmla="*/ 1364190 h 1841603"/>
              <a:gd name="connsiteX372" fmla="*/ 7586756 w 12192000"/>
              <a:gd name="connsiteY372" fmla="*/ 1374604 h 1841603"/>
              <a:gd name="connsiteX373" fmla="*/ 7564327 w 12192000"/>
              <a:gd name="connsiteY373" fmla="*/ 1374604 h 1841603"/>
              <a:gd name="connsiteX374" fmla="*/ 7564327 w 12192000"/>
              <a:gd name="connsiteY374" fmla="*/ 1031754 h 1841603"/>
              <a:gd name="connsiteX375" fmla="*/ 7555516 w 12192000"/>
              <a:gd name="connsiteY375" fmla="*/ 1031754 h 1841603"/>
              <a:gd name="connsiteX376" fmla="*/ 7555516 w 12192000"/>
              <a:gd name="connsiteY376" fmla="*/ 867539 h 1841603"/>
              <a:gd name="connsiteX377" fmla="*/ 7502646 w 12192000"/>
              <a:gd name="connsiteY377" fmla="*/ 867539 h 1841603"/>
              <a:gd name="connsiteX378" fmla="*/ 7502646 w 12192000"/>
              <a:gd name="connsiteY378" fmla="*/ 809863 h 1841603"/>
              <a:gd name="connsiteX379" fmla="*/ 7481819 w 12192000"/>
              <a:gd name="connsiteY379" fmla="*/ 809863 h 1841603"/>
              <a:gd name="connsiteX380" fmla="*/ 7481819 w 12192000"/>
              <a:gd name="connsiteY380" fmla="*/ 821078 h 1841603"/>
              <a:gd name="connsiteX381" fmla="*/ 7435358 w 12192000"/>
              <a:gd name="connsiteY381" fmla="*/ 821078 h 1841603"/>
              <a:gd name="connsiteX382" fmla="*/ 7435358 w 12192000"/>
              <a:gd name="connsiteY382" fmla="*/ 809062 h 1841603"/>
              <a:gd name="connsiteX383" fmla="*/ 7381688 w 12192000"/>
              <a:gd name="connsiteY383" fmla="*/ 809062 h 1841603"/>
              <a:gd name="connsiteX384" fmla="*/ 7381688 w 12192000"/>
              <a:gd name="connsiteY384" fmla="*/ 820277 h 1841603"/>
              <a:gd name="connsiteX385" fmla="*/ 7356855 w 12192000"/>
              <a:gd name="connsiteY385" fmla="*/ 820277 h 1841603"/>
              <a:gd name="connsiteX386" fmla="*/ 7356855 w 12192000"/>
              <a:gd name="connsiteY386" fmla="*/ 935628 h 1841603"/>
              <a:gd name="connsiteX387" fmla="*/ 7297577 w 12192000"/>
              <a:gd name="connsiteY387" fmla="*/ 935628 h 1841603"/>
              <a:gd name="connsiteX388" fmla="*/ 7297577 w 12192000"/>
              <a:gd name="connsiteY388" fmla="*/ 1091833 h 1841603"/>
              <a:gd name="connsiteX389" fmla="*/ 7282357 w 12192000"/>
              <a:gd name="connsiteY389" fmla="*/ 1091833 h 1841603"/>
              <a:gd name="connsiteX390" fmla="*/ 7273546 w 12192000"/>
              <a:gd name="connsiteY390" fmla="*/ 1101446 h 1841603"/>
              <a:gd name="connsiteX391" fmla="*/ 7273546 w 12192000"/>
              <a:gd name="connsiteY391" fmla="*/ 1331347 h 1841603"/>
              <a:gd name="connsiteX392" fmla="*/ 7254320 w 12192000"/>
              <a:gd name="connsiteY392" fmla="*/ 1331347 h 1841603"/>
              <a:gd name="connsiteX393" fmla="*/ 7254320 w 12192000"/>
              <a:gd name="connsiteY393" fmla="*/ 1422667 h 1841603"/>
              <a:gd name="connsiteX394" fmla="*/ 7187032 w 12192000"/>
              <a:gd name="connsiteY394" fmla="*/ 1422667 h 1841603"/>
              <a:gd name="connsiteX395" fmla="*/ 7062869 w 12192000"/>
              <a:gd name="connsiteY395" fmla="*/ 416547 h 1841603"/>
              <a:gd name="connsiteX396" fmla="*/ 6476500 w 12192000"/>
              <a:gd name="connsiteY396" fmla="*/ 525490 h 1841603"/>
              <a:gd name="connsiteX397" fmla="*/ 6337918 w 12192000"/>
              <a:gd name="connsiteY397" fmla="*/ 631228 h 1841603"/>
              <a:gd name="connsiteX398" fmla="*/ 6250603 w 12192000"/>
              <a:gd name="connsiteY398" fmla="*/ 1228012 h 1841603"/>
              <a:gd name="connsiteX399" fmla="*/ 6224168 w 12192000"/>
              <a:gd name="connsiteY399" fmla="*/ 1228012 h 1841603"/>
              <a:gd name="connsiteX400" fmla="*/ 6224168 w 12192000"/>
              <a:gd name="connsiteY400" fmla="*/ 1199174 h 1841603"/>
              <a:gd name="connsiteX401" fmla="*/ 6214556 w 12192000"/>
              <a:gd name="connsiteY401" fmla="*/ 1199174 h 1841603"/>
              <a:gd name="connsiteX402" fmla="*/ 6214556 w 12192000"/>
              <a:gd name="connsiteY402" fmla="*/ 1124676 h 1841603"/>
              <a:gd name="connsiteX403" fmla="*/ 6197734 w 12192000"/>
              <a:gd name="connsiteY403" fmla="*/ 1124676 h 1841603"/>
              <a:gd name="connsiteX404" fmla="*/ 6197734 w 12192000"/>
              <a:gd name="connsiteY404" fmla="*/ 1135090 h 1841603"/>
              <a:gd name="connsiteX405" fmla="*/ 6134451 w 12192000"/>
              <a:gd name="connsiteY405" fmla="*/ 1135090 h 1841603"/>
              <a:gd name="connsiteX406" fmla="*/ 6134451 w 12192000"/>
              <a:gd name="connsiteY406" fmla="*/ 1212792 h 1841603"/>
              <a:gd name="connsiteX407" fmla="*/ 6059152 w 12192000"/>
              <a:gd name="connsiteY407" fmla="*/ 1212792 h 1841603"/>
              <a:gd name="connsiteX408" fmla="*/ 6059152 w 12192000"/>
              <a:gd name="connsiteY408" fmla="*/ 1232017 h 1841603"/>
              <a:gd name="connsiteX409" fmla="*/ 6064759 w 12192000"/>
              <a:gd name="connsiteY409" fmla="*/ 1232017 h 1841603"/>
              <a:gd name="connsiteX410" fmla="*/ 6064759 w 12192000"/>
              <a:gd name="connsiteY410" fmla="*/ 1318531 h 1841603"/>
              <a:gd name="connsiteX411" fmla="*/ 6042330 w 12192000"/>
              <a:gd name="connsiteY411" fmla="*/ 1318531 h 1841603"/>
              <a:gd name="connsiteX412" fmla="*/ 6042330 w 12192000"/>
              <a:gd name="connsiteY412" fmla="*/ 1562050 h 1841603"/>
              <a:gd name="connsiteX413" fmla="*/ 6003879 w 12192000"/>
              <a:gd name="connsiteY413" fmla="*/ 1562050 h 1841603"/>
              <a:gd name="connsiteX414" fmla="*/ 6003879 w 12192000"/>
              <a:gd name="connsiteY414" fmla="*/ 1539621 h 1841603"/>
              <a:gd name="connsiteX415" fmla="*/ 5962225 w 12192000"/>
              <a:gd name="connsiteY415" fmla="*/ 1539621 h 1841603"/>
              <a:gd name="connsiteX416" fmla="*/ 5962225 w 12192000"/>
              <a:gd name="connsiteY416" fmla="*/ 1489955 h 1841603"/>
              <a:gd name="connsiteX417" fmla="*/ 5954214 w 12192000"/>
              <a:gd name="connsiteY417" fmla="*/ 1489955 h 1841603"/>
              <a:gd name="connsiteX418" fmla="*/ 5954214 w 12192000"/>
              <a:gd name="connsiteY418" fmla="*/ 1283284 h 1841603"/>
              <a:gd name="connsiteX419" fmla="*/ 5898140 w 12192000"/>
              <a:gd name="connsiteY419" fmla="*/ 1283284 h 1841603"/>
              <a:gd name="connsiteX420" fmla="*/ 5860491 w 12192000"/>
              <a:gd name="connsiteY420" fmla="*/ 620815 h 1841603"/>
              <a:gd name="connsiteX421" fmla="*/ 5818837 w 12192000"/>
              <a:gd name="connsiteY421" fmla="*/ 28838 h 1841603"/>
              <a:gd name="connsiteX422" fmla="*/ 5782789 w 12192000"/>
              <a:gd name="connsiteY422" fmla="*/ 16021 h 1841603"/>
              <a:gd name="connsiteX423" fmla="*/ 5777182 w 12192000"/>
              <a:gd name="connsiteY423" fmla="*/ 16021 h 1841603"/>
              <a:gd name="connsiteX424" fmla="*/ 5777182 w 12192000"/>
              <a:gd name="connsiteY424" fmla="*/ 20026 h 1841603"/>
              <a:gd name="connsiteX425" fmla="*/ 5659427 w 12192000"/>
              <a:gd name="connsiteY425" fmla="*/ 20026 h 1841603"/>
              <a:gd name="connsiteX426" fmla="*/ 5659427 w 12192000"/>
              <a:gd name="connsiteY426" fmla="*/ 0 h 1841603"/>
              <a:gd name="connsiteX427" fmla="*/ 5647412 w 12192000"/>
              <a:gd name="connsiteY427" fmla="*/ 0 h 1841603"/>
              <a:gd name="connsiteX428" fmla="*/ 5647412 w 12192000"/>
              <a:gd name="connsiteY428" fmla="*/ 16021 h 1841603"/>
              <a:gd name="connsiteX429" fmla="*/ 5598548 w 12192000"/>
              <a:gd name="connsiteY429" fmla="*/ 16021 h 1841603"/>
              <a:gd name="connsiteX430" fmla="*/ 5580123 w 12192000"/>
              <a:gd name="connsiteY430" fmla="*/ 686501 h 1841603"/>
              <a:gd name="connsiteX431" fmla="*/ 5580123 w 12192000"/>
              <a:gd name="connsiteY431" fmla="*/ 1188760 h 1841603"/>
              <a:gd name="connsiteX432" fmla="*/ 5557694 w 12192000"/>
              <a:gd name="connsiteY432" fmla="*/ 1188760 h 1841603"/>
              <a:gd name="connsiteX433" fmla="*/ 5557694 w 12192000"/>
              <a:gd name="connsiteY433" fmla="*/ 1272871 h 1841603"/>
              <a:gd name="connsiteX434" fmla="*/ 5543275 w 12192000"/>
              <a:gd name="connsiteY434" fmla="*/ 1272871 h 1841603"/>
              <a:gd name="connsiteX435" fmla="*/ 5543275 w 12192000"/>
              <a:gd name="connsiteY435" fmla="*/ 1292897 h 1841603"/>
              <a:gd name="connsiteX436" fmla="*/ 5496814 w 12192000"/>
              <a:gd name="connsiteY436" fmla="*/ 1292897 h 1841603"/>
              <a:gd name="connsiteX437" fmla="*/ 5496814 w 12192000"/>
              <a:gd name="connsiteY437" fmla="*/ 1256850 h 1841603"/>
              <a:gd name="connsiteX438" fmla="*/ 5475186 w 12192000"/>
              <a:gd name="connsiteY438" fmla="*/ 1256850 h 1841603"/>
              <a:gd name="connsiteX439" fmla="*/ 5475186 w 12192000"/>
              <a:gd name="connsiteY439" fmla="*/ 1273672 h 1841603"/>
              <a:gd name="connsiteX440" fmla="*/ 5368646 w 12192000"/>
              <a:gd name="connsiteY440" fmla="*/ 1273672 h 1841603"/>
              <a:gd name="connsiteX441" fmla="*/ 5368646 w 12192000"/>
              <a:gd name="connsiteY441" fmla="*/ 948445 h 1841603"/>
              <a:gd name="connsiteX442" fmla="*/ 5282132 w 12192000"/>
              <a:gd name="connsiteY442" fmla="*/ 948445 h 1841603"/>
              <a:gd name="connsiteX443" fmla="*/ 5282132 w 12192000"/>
              <a:gd name="connsiteY443" fmla="*/ 930021 h 1841603"/>
              <a:gd name="connsiteX444" fmla="*/ 5246085 w 12192000"/>
              <a:gd name="connsiteY444" fmla="*/ 930021 h 1841603"/>
              <a:gd name="connsiteX445" fmla="*/ 5242080 w 12192000"/>
              <a:gd name="connsiteY445" fmla="*/ 938832 h 1841603"/>
              <a:gd name="connsiteX446" fmla="*/ 5143550 w 12192000"/>
              <a:gd name="connsiteY446" fmla="*/ 938832 h 1841603"/>
              <a:gd name="connsiteX447" fmla="*/ 5143550 w 12192000"/>
              <a:gd name="connsiteY447" fmla="*/ 961262 h 1841603"/>
              <a:gd name="connsiteX448" fmla="*/ 5109105 w 12192000"/>
              <a:gd name="connsiteY448" fmla="*/ 961262 h 1841603"/>
              <a:gd name="connsiteX449" fmla="*/ 5109105 w 12192000"/>
              <a:gd name="connsiteY449" fmla="*/ 1134289 h 1841603"/>
              <a:gd name="connsiteX450" fmla="*/ 5089079 w 12192000"/>
              <a:gd name="connsiteY450" fmla="*/ 1153514 h 1841603"/>
              <a:gd name="connsiteX451" fmla="*/ 5089079 w 12192000"/>
              <a:gd name="connsiteY451" fmla="*/ 1202378 h 1841603"/>
              <a:gd name="connsiteX452" fmla="*/ 5076262 w 12192000"/>
              <a:gd name="connsiteY452" fmla="*/ 1202378 h 1841603"/>
              <a:gd name="connsiteX453" fmla="*/ 5076262 w 12192000"/>
              <a:gd name="connsiteY453" fmla="*/ 1262457 h 1841603"/>
              <a:gd name="connsiteX454" fmla="*/ 4999361 w 12192000"/>
              <a:gd name="connsiteY454" fmla="*/ 1262457 h 1841603"/>
              <a:gd name="connsiteX455" fmla="*/ 4999361 w 12192000"/>
              <a:gd name="connsiteY455" fmla="*/ 1314525 h 1841603"/>
              <a:gd name="connsiteX456" fmla="*/ 4974529 w 12192000"/>
              <a:gd name="connsiteY456" fmla="*/ 1314525 h 1841603"/>
              <a:gd name="connsiteX457" fmla="*/ 4974529 w 12192000"/>
              <a:gd name="connsiteY457" fmla="*/ 1568459 h 1841603"/>
              <a:gd name="connsiteX458" fmla="*/ 4953701 w 12192000"/>
              <a:gd name="connsiteY458" fmla="*/ 1568459 h 1841603"/>
              <a:gd name="connsiteX459" fmla="*/ 4953701 w 12192000"/>
              <a:gd name="connsiteY459" fmla="*/ 904387 h 1841603"/>
              <a:gd name="connsiteX460" fmla="*/ 4898429 w 12192000"/>
              <a:gd name="connsiteY460" fmla="*/ 904387 h 1841603"/>
              <a:gd name="connsiteX461" fmla="*/ 4898429 w 12192000"/>
              <a:gd name="connsiteY461" fmla="*/ 890769 h 1841603"/>
              <a:gd name="connsiteX462" fmla="*/ 4743024 w 12192000"/>
              <a:gd name="connsiteY462" fmla="*/ 890769 h 1841603"/>
              <a:gd name="connsiteX463" fmla="*/ 4743024 w 12192000"/>
              <a:gd name="connsiteY463" fmla="*/ 901984 h 1841603"/>
              <a:gd name="connsiteX464" fmla="*/ 4705375 w 12192000"/>
              <a:gd name="connsiteY464" fmla="*/ 901984 h 1841603"/>
              <a:gd name="connsiteX465" fmla="*/ 4705375 w 12192000"/>
              <a:gd name="connsiteY465" fmla="*/ 1249640 h 1841603"/>
              <a:gd name="connsiteX466" fmla="*/ 4694161 w 12192000"/>
              <a:gd name="connsiteY466" fmla="*/ 1249640 h 1841603"/>
              <a:gd name="connsiteX467" fmla="*/ 4694161 w 12192000"/>
              <a:gd name="connsiteY467" fmla="*/ 1229614 h 1841603"/>
              <a:gd name="connsiteX468" fmla="*/ 4678140 w 12192000"/>
              <a:gd name="connsiteY468" fmla="*/ 1229614 h 1841603"/>
              <a:gd name="connsiteX469" fmla="*/ 4678140 w 12192000"/>
              <a:gd name="connsiteY469" fmla="*/ 1207184 h 1841603"/>
              <a:gd name="connsiteX470" fmla="*/ 4578809 w 12192000"/>
              <a:gd name="connsiteY470" fmla="*/ 1207184 h 1841603"/>
              <a:gd name="connsiteX471" fmla="*/ 4578809 w 12192000"/>
              <a:gd name="connsiteY471" fmla="*/ 1147106 h 1841603"/>
              <a:gd name="connsiteX472" fmla="*/ 4571600 w 12192000"/>
              <a:gd name="connsiteY472" fmla="*/ 1147106 h 1841603"/>
              <a:gd name="connsiteX473" fmla="*/ 4571600 w 12192000"/>
              <a:gd name="connsiteY473" fmla="*/ 1259253 h 1841603"/>
              <a:gd name="connsiteX474" fmla="*/ 4537155 w 12192000"/>
              <a:gd name="connsiteY474" fmla="*/ 1256850 h 1841603"/>
              <a:gd name="connsiteX475" fmla="*/ 4537155 w 12192000"/>
              <a:gd name="connsiteY475" fmla="*/ 986895 h 1841603"/>
              <a:gd name="connsiteX476" fmla="*/ 4532348 w 12192000"/>
              <a:gd name="connsiteY476" fmla="*/ 979686 h 1841603"/>
              <a:gd name="connsiteX477" fmla="*/ 4516327 w 12192000"/>
              <a:gd name="connsiteY477" fmla="*/ 979686 h 1841603"/>
              <a:gd name="connsiteX478" fmla="*/ 4516327 w 12192000"/>
              <a:gd name="connsiteY478" fmla="*/ 967670 h 1841603"/>
              <a:gd name="connsiteX479" fmla="*/ 4470667 w 12192000"/>
              <a:gd name="connsiteY479" fmla="*/ 967670 h 1841603"/>
              <a:gd name="connsiteX480" fmla="*/ 4470667 w 12192000"/>
              <a:gd name="connsiteY480" fmla="*/ 950047 h 1841603"/>
              <a:gd name="connsiteX481" fmla="*/ 4367332 w 12192000"/>
              <a:gd name="connsiteY481" fmla="*/ 950047 h 1841603"/>
              <a:gd name="connsiteX482" fmla="*/ 4367332 w 12192000"/>
              <a:gd name="connsiteY482" fmla="*/ 954052 h 1841603"/>
              <a:gd name="connsiteX483" fmla="*/ 4361724 w 12192000"/>
              <a:gd name="connsiteY483" fmla="*/ 954052 h 1841603"/>
              <a:gd name="connsiteX484" fmla="*/ 4361724 w 12192000"/>
              <a:gd name="connsiteY484" fmla="*/ 942837 h 1841603"/>
              <a:gd name="connsiteX485" fmla="*/ 4346504 w 12192000"/>
              <a:gd name="connsiteY485" fmla="*/ 942837 h 1841603"/>
              <a:gd name="connsiteX486" fmla="*/ 4346504 w 12192000"/>
              <a:gd name="connsiteY486" fmla="*/ 971675 h 1841603"/>
              <a:gd name="connsiteX487" fmla="*/ 4296038 w 12192000"/>
              <a:gd name="connsiteY487" fmla="*/ 971675 h 1841603"/>
              <a:gd name="connsiteX488" fmla="*/ 4296038 w 12192000"/>
              <a:gd name="connsiteY488" fmla="*/ 983691 h 1841603"/>
              <a:gd name="connsiteX489" fmla="*/ 4158257 w 12192000"/>
              <a:gd name="connsiteY489" fmla="*/ 983691 h 1841603"/>
              <a:gd name="connsiteX490" fmla="*/ 4158257 w 12192000"/>
              <a:gd name="connsiteY490" fmla="*/ 997309 h 1841603"/>
              <a:gd name="connsiteX491" fmla="*/ 4098979 w 12192000"/>
              <a:gd name="connsiteY491" fmla="*/ 997309 h 1841603"/>
              <a:gd name="connsiteX492" fmla="*/ 4098979 w 12192000"/>
              <a:gd name="connsiteY492" fmla="*/ 1199174 h 1841603"/>
              <a:gd name="connsiteX493" fmla="*/ 4050115 w 12192000"/>
              <a:gd name="connsiteY493" fmla="*/ 1199174 h 1841603"/>
              <a:gd name="connsiteX494" fmla="*/ 4050115 w 12192000"/>
              <a:gd name="connsiteY494" fmla="*/ 1181551 h 1841603"/>
              <a:gd name="connsiteX495" fmla="*/ 3981225 w 12192000"/>
              <a:gd name="connsiteY495" fmla="*/ 1181551 h 1841603"/>
              <a:gd name="connsiteX496" fmla="*/ 3981225 w 12192000"/>
              <a:gd name="connsiteY496" fmla="*/ 1189561 h 1841603"/>
              <a:gd name="connsiteX497" fmla="*/ 3965204 w 12192000"/>
              <a:gd name="connsiteY497" fmla="*/ 1189561 h 1841603"/>
              <a:gd name="connsiteX498" fmla="*/ 3965204 w 12192000"/>
              <a:gd name="connsiteY498" fmla="*/ 1173540 h 1841603"/>
              <a:gd name="connsiteX499" fmla="*/ 3933162 w 12192000"/>
              <a:gd name="connsiteY499" fmla="*/ 1173540 h 1841603"/>
              <a:gd name="connsiteX500" fmla="*/ 3933162 w 12192000"/>
              <a:gd name="connsiteY500" fmla="*/ 1191964 h 1841603"/>
              <a:gd name="connsiteX501" fmla="*/ 3903523 w 12192000"/>
              <a:gd name="connsiteY501" fmla="*/ 1191964 h 1841603"/>
              <a:gd name="connsiteX502" fmla="*/ 3903523 w 12192000"/>
              <a:gd name="connsiteY502" fmla="*/ 1058189 h 1841603"/>
              <a:gd name="connsiteX503" fmla="*/ 3896313 w 12192000"/>
              <a:gd name="connsiteY503" fmla="*/ 1058189 h 1841603"/>
              <a:gd name="connsiteX504" fmla="*/ 3896313 w 12192000"/>
              <a:gd name="connsiteY504" fmla="*/ 1067801 h 1841603"/>
              <a:gd name="connsiteX505" fmla="*/ 3873884 w 12192000"/>
              <a:gd name="connsiteY505" fmla="*/ 1067801 h 1841603"/>
              <a:gd name="connsiteX506" fmla="*/ 3873884 w 12192000"/>
              <a:gd name="connsiteY506" fmla="*/ 945241 h 1841603"/>
              <a:gd name="connsiteX507" fmla="*/ 3856261 w 12192000"/>
              <a:gd name="connsiteY507" fmla="*/ 945241 h 1841603"/>
              <a:gd name="connsiteX508" fmla="*/ 3856261 w 12192000"/>
              <a:gd name="connsiteY508" fmla="*/ 953251 h 1841603"/>
              <a:gd name="connsiteX509" fmla="*/ 3839439 w 12192000"/>
              <a:gd name="connsiteY509" fmla="*/ 953251 h 1841603"/>
              <a:gd name="connsiteX510" fmla="*/ 3839439 w 12192000"/>
              <a:gd name="connsiteY510" fmla="*/ 949246 h 1841603"/>
              <a:gd name="connsiteX511" fmla="*/ 3821816 w 12192000"/>
              <a:gd name="connsiteY511" fmla="*/ 949246 h 1841603"/>
              <a:gd name="connsiteX512" fmla="*/ 3821816 w 12192000"/>
              <a:gd name="connsiteY512" fmla="*/ 952450 h 1841603"/>
              <a:gd name="connsiteX513" fmla="*/ 3771349 w 12192000"/>
              <a:gd name="connsiteY513" fmla="*/ 952450 h 1841603"/>
              <a:gd name="connsiteX514" fmla="*/ 3771349 w 12192000"/>
              <a:gd name="connsiteY514" fmla="*/ 966068 h 1841603"/>
              <a:gd name="connsiteX515" fmla="*/ 3717679 w 12192000"/>
              <a:gd name="connsiteY515" fmla="*/ 966068 h 1841603"/>
              <a:gd name="connsiteX516" fmla="*/ 3717679 w 12192000"/>
              <a:gd name="connsiteY516" fmla="*/ 913199 h 1841603"/>
              <a:gd name="connsiteX517" fmla="*/ 3714475 w 12192000"/>
              <a:gd name="connsiteY517" fmla="*/ 913199 h 1841603"/>
              <a:gd name="connsiteX518" fmla="*/ 3714475 w 12192000"/>
              <a:gd name="connsiteY518" fmla="*/ 966869 h 1841603"/>
              <a:gd name="connsiteX519" fmla="*/ 3687239 w 12192000"/>
              <a:gd name="connsiteY519" fmla="*/ 966869 h 1841603"/>
              <a:gd name="connsiteX520" fmla="*/ 3687239 w 12192000"/>
              <a:gd name="connsiteY520" fmla="*/ 986895 h 1841603"/>
              <a:gd name="connsiteX521" fmla="*/ 3657600 w 12192000"/>
              <a:gd name="connsiteY521" fmla="*/ 986895 h 1841603"/>
              <a:gd name="connsiteX522" fmla="*/ 3602328 w 12192000"/>
              <a:gd name="connsiteY522" fmla="*/ 1003717 h 1841603"/>
              <a:gd name="connsiteX523" fmla="*/ 3602328 w 12192000"/>
              <a:gd name="connsiteY523" fmla="*/ 1022141 h 1841603"/>
              <a:gd name="connsiteX524" fmla="*/ 3594317 w 12192000"/>
              <a:gd name="connsiteY524" fmla="*/ 1022141 h 1841603"/>
              <a:gd name="connsiteX525" fmla="*/ 3594317 w 12192000"/>
              <a:gd name="connsiteY525" fmla="*/ 1012529 h 1841603"/>
              <a:gd name="connsiteX526" fmla="*/ 3545453 w 12192000"/>
              <a:gd name="connsiteY526" fmla="*/ 1012529 h 1841603"/>
              <a:gd name="connsiteX527" fmla="*/ 3545453 w 12192000"/>
              <a:gd name="connsiteY527" fmla="*/ 461406 h 1841603"/>
              <a:gd name="connsiteX528" fmla="*/ 3402866 w 12192000"/>
              <a:gd name="connsiteY528" fmla="*/ 461406 h 1841603"/>
              <a:gd name="connsiteX529" fmla="*/ 3402866 w 12192000"/>
              <a:gd name="connsiteY529" fmla="*/ 437374 h 1841603"/>
              <a:gd name="connsiteX530" fmla="*/ 3394855 w 12192000"/>
              <a:gd name="connsiteY530" fmla="*/ 437374 h 1841603"/>
              <a:gd name="connsiteX531" fmla="*/ 3394855 w 12192000"/>
              <a:gd name="connsiteY531" fmla="*/ 449390 h 1841603"/>
              <a:gd name="connsiteX532" fmla="*/ 3281106 w 12192000"/>
              <a:gd name="connsiteY532" fmla="*/ 449390 h 1841603"/>
              <a:gd name="connsiteX533" fmla="*/ 3281106 w 12192000"/>
              <a:gd name="connsiteY533" fmla="*/ 781826 h 1841603"/>
              <a:gd name="connsiteX534" fmla="*/ 3208210 w 12192000"/>
              <a:gd name="connsiteY534" fmla="*/ 781826 h 1841603"/>
              <a:gd name="connsiteX535" fmla="*/ 3208210 w 12192000"/>
              <a:gd name="connsiteY535" fmla="*/ 1120671 h 1841603"/>
              <a:gd name="connsiteX536" fmla="*/ 3172163 w 12192000"/>
              <a:gd name="connsiteY536" fmla="*/ 1120671 h 1841603"/>
              <a:gd name="connsiteX537" fmla="*/ 3172163 w 12192000"/>
              <a:gd name="connsiteY537" fmla="*/ 759397 h 1841603"/>
              <a:gd name="connsiteX538" fmla="*/ 2893397 w 12192000"/>
              <a:gd name="connsiteY538" fmla="*/ 759397 h 1841603"/>
              <a:gd name="connsiteX539" fmla="*/ 2893397 w 12192000"/>
              <a:gd name="connsiteY539" fmla="*/ 1132687 h 1841603"/>
              <a:gd name="connsiteX540" fmla="*/ 2881382 w 12192000"/>
              <a:gd name="connsiteY540" fmla="*/ 1132687 h 1841603"/>
              <a:gd name="connsiteX541" fmla="*/ 2881382 w 12192000"/>
              <a:gd name="connsiteY541" fmla="*/ 1173540 h 1841603"/>
              <a:gd name="connsiteX542" fmla="*/ 2840528 w 12192000"/>
              <a:gd name="connsiteY542" fmla="*/ 1173540 h 1841603"/>
              <a:gd name="connsiteX543" fmla="*/ 2840528 w 12192000"/>
              <a:gd name="connsiteY543" fmla="*/ 1115063 h 1841603"/>
              <a:gd name="connsiteX544" fmla="*/ 2830915 w 12192000"/>
              <a:gd name="connsiteY544" fmla="*/ 1115063 h 1841603"/>
              <a:gd name="connsiteX545" fmla="*/ 2830915 w 12192000"/>
              <a:gd name="connsiteY545" fmla="*/ 1275274 h 1841603"/>
              <a:gd name="connsiteX546" fmla="*/ 2806083 w 12192000"/>
              <a:gd name="connsiteY546" fmla="*/ 1275274 h 1841603"/>
              <a:gd name="connsiteX547" fmla="*/ 2806083 w 12192000"/>
              <a:gd name="connsiteY547" fmla="*/ 1452306 h 1841603"/>
              <a:gd name="connsiteX548" fmla="*/ 2783653 w 12192000"/>
              <a:gd name="connsiteY548" fmla="*/ 1452306 h 1841603"/>
              <a:gd name="connsiteX549" fmla="*/ 2783653 w 12192000"/>
              <a:gd name="connsiteY549" fmla="*/ 1422667 h 1841603"/>
              <a:gd name="connsiteX550" fmla="*/ 2754014 w 12192000"/>
              <a:gd name="connsiteY550" fmla="*/ 1422667 h 1841603"/>
              <a:gd name="connsiteX551" fmla="*/ 2754014 w 12192000"/>
              <a:gd name="connsiteY551" fmla="*/ 1161524 h 1841603"/>
              <a:gd name="connsiteX552" fmla="*/ 2726779 w 12192000"/>
              <a:gd name="connsiteY552" fmla="*/ 1161524 h 1841603"/>
              <a:gd name="connsiteX553" fmla="*/ 2726779 w 12192000"/>
              <a:gd name="connsiteY553" fmla="*/ 990099 h 1841603"/>
              <a:gd name="connsiteX554" fmla="*/ 2701946 w 12192000"/>
              <a:gd name="connsiteY554" fmla="*/ 990099 h 1841603"/>
              <a:gd name="connsiteX555" fmla="*/ 2701946 w 12192000"/>
              <a:gd name="connsiteY555" fmla="*/ 903586 h 1841603"/>
              <a:gd name="connsiteX556" fmla="*/ 2698742 w 12192000"/>
              <a:gd name="connsiteY556" fmla="*/ 903586 h 1841603"/>
              <a:gd name="connsiteX557" fmla="*/ 2698742 w 12192000"/>
              <a:gd name="connsiteY557" fmla="*/ 955654 h 1841603"/>
              <a:gd name="connsiteX558" fmla="*/ 2673108 w 12192000"/>
              <a:gd name="connsiteY558" fmla="*/ 938832 h 1841603"/>
              <a:gd name="connsiteX559" fmla="*/ 2673108 w 12192000"/>
              <a:gd name="connsiteY559" fmla="*/ 909193 h 1841603"/>
              <a:gd name="connsiteX560" fmla="*/ 2659490 w 12192000"/>
              <a:gd name="connsiteY560" fmla="*/ 893172 h 1841603"/>
              <a:gd name="connsiteX561" fmla="*/ 2659490 w 12192000"/>
              <a:gd name="connsiteY561" fmla="*/ 873146 h 1841603"/>
              <a:gd name="connsiteX562" fmla="*/ 2651480 w 12192000"/>
              <a:gd name="connsiteY562" fmla="*/ 873146 h 1841603"/>
              <a:gd name="connsiteX563" fmla="*/ 2557757 w 12192000"/>
              <a:gd name="connsiteY563" fmla="*/ 961262 h 1841603"/>
              <a:gd name="connsiteX564" fmla="*/ 2557757 w 12192000"/>
              <a:gd name="connsiteY564" fmla="*/ 968471 h 1841603"/>
              <a:gd name="connsiteX565" fmla="*/ 2545741 w 12192000"/>
              <a:gd name="connsiteY565" fmla="*/ 978885 h 1841603"/>
              <a:gd name="connsiteX566" fmla="*/ 2545741 w 12192000"/>
              <a:gd name="connsiteY566" fmla="*/ 991702 h 1841603"/>
              <a:gd name="connsiteX567" fmla="*/ 2515301 w 12192000"/>
              <a:gd name="connsiteY567" fmla="*/ 991702 h 1841603"/>
              <a:gd name="connsiteX568" fmla="*/ 2515301 w 12192000"/>
              <a:gd name="connsiteY568" fmla="*/ 1124676 h 1841603"/>
              <a:gd name="connsiteX569" fmla="*/ 2503285 w 12192000"/>
              <a:gd name="connsiteY569" fmla="*/ 1124676 h 1841603"/>
              <a:gd name="connsiteX570" fmla="*/ 2503285 w 12192000"/>
              <a:gd name="connsiteY570" fmla="*/ 1271268 h 1841603"/>
              <a:gd name="connsiteX571" fmla="*/ 2496076 w 12192000"/>
              <a:gd name="connsiteY571" fmla="*/ 1271268 h 1841603"/>
              <a:gd name="connsiteX572" fmla="*/ 2496076 w 12192000"/>
              <a:gd name="connsiteY572" fmla="*/ 1284085 h 1841603"/>
              <a:gd name="connsiteX573" fmla="*/ 2475248 w 12192000"/>
              <a:gd name="connsiteY573" fmla="*/ 1306515 h 1841603"/>
              <a:gd name="connsiteX574" fmla="*/ 2475248 w 12192000"/>
              <a:gd name="connsiteY574" fmla="*/ 1322536 h 1841603"/>
              <a:gd name="connsiteX575" fmla="*/ 2448013 w 12192000"/>
              <a:gd name="connsiteY575" fmla="*/ 1322536 h 1841603"/>
              <a:gd name="connsiteX576" fmla="*/ 2448013 w 12192000"/>
              <a:gd name="connsiteY576" fmla="*/ 1340159 h 1841603"/>
              <a:gd name="connsiteX577" fmla="*/ 2453620 w 12192000"/>
              <a:gd name="connsiteY577" fmla="*/ 1340159 h 1841603"/>
              <a:gd name="connsiteX578" fmla="*/ 2453620 w 12192000"/>
              <a:gd name="connsiteY578" fmla="*/ 1390625 h 1841603"/>
              <a:gd name="connsiteX579" fmla="*/ 2413567 w 12192000"/>
              <a:gd name="connsiteY579" fmla="*/ 1390625 h 1841603"/>
              <a:gd name="connsiteX580" fmla="*/ 2413567 w 12192000"/>
              <a:gd name="connsiteY580" fmla="*/ 1419463 h 1841603"/>
              <a:gd name="connsiteX581" fmla="*/ 2410363 w 12192000"/>
              <a:gd name="connsiteY581" fmla="*/ 1416259 h 1841603"/>
              <a:gd name="connsiteX582" fmla="*/ 2403955 w 12192000"/>
              <a:gd name="connsiteY582" fmla="*/ 1407447 h 1841603"/>
              <a:gd name="connsiteX583" fmla="*/ 2382326 w 12192000"/>
              <a:gd name="connsiteY583" fmla="*/ 1407447 h 1841603"/>
              <a:gd name="connsiteX584" fmla="*/ 2382326 w 12192000"/>
              <a:gd name="connsiteY584" fmla="*/ 1398636 h 1841603"/>
              <a:gd name="connsiteX585" fmla="*/ 2363902 w 12192000"/>
              <a:gd name="connsiteY585" fmla="*/ 1398636 h 1841603"/>
              <a:gd name="connsiteX586" fmla="*/ 2363902 w 12192000"/>
              <a:gd name="connsiteY586" fmla="*/ 1391426 h 1841603"/>
              <a:gd name="connsiteX587" fmla="*/ 2348682 w 12192000"/>
              <a:gd name="connsiteY587" fmla="*/ 1391426 h 1841603"/>
              <a:gd name="connsiteX588" fmla="*/ 2340672 w 12192000"/>
              <a:gd name="connsiteY588" fmla="*/ 1384217 h 1841603"/>
              <a:gd name="connsiteX589" fmla="*/ 2340672 w 12192000"/>
              <a:gd name="connsiteY589" fmla="*/ 1374604 h 1841603"/>
              <a:gd name="connsiteX590" fmla="*/ 2312635 w 12192000"/>
              <a:gd name="connsiteY590" fmla="*/ 1374604 h 1841603"/>
              <a:gd name="connsiteX591" fmla="*/ 2312635 w 12192000"/>
              <a:gd name="connsiteY591" fmla="*/ 1368997 h 1841603"/>
              <a:gd name="connsiteX592" fmla="*/ 2303824 w 12192000"/>
              <a:gd name="connsiteY592" fmla="*/ 1368997 h 1841603"/>
              <a:gd name="connsiteX593" fmla="*/ 2303824 w 12192000"/>
              <a:gd name="connsiteY593" fmla="*/ 1374604 h 1841603"/>
              <a:gd name="connsiteX594" fmla="*/ 2265373 w 12192000"/>
              <a:gd name="connsiteY594" fmla="*/ 1374604 h 1841603"/>
              <a:gd name="connsiteX595" fmla="*/ 2265373 w 12192000"/>
              <a:gd name="connsiteY595" fmla="*/ 1408248 h 1841603"/>
              <a:gd name="connsiteX596" fmla="*/ 2238137 w 12192000"/>
              <a:gd name="connsiteY596" fmla="*/ 1408248 h 1841603"/>
              <a:gd name="connsiteX597" fmla="*/ 2238137 w 12192000"/>
              <a:gd name="connsiteY597" fmla="*/ 1429076 h 1841603"/>
              <a:gd name="connsiteX598" fmla="*/ 2227724 w 12192000"/>
              <a:gd name="connsiteY598" fmla="*/ 1429076 h 1841603"/>
              <a:gd name="connsiteX599" fmla="*/ 2227724 w 12192000"/>
              <a:gd name="connsiteY599" fmla="*/ 1437887 h 1841603"/>
              <a:gd name="connsiteX600" fmla="*/ 2181263 w 12192000"/>
              <a:gd name="connsiteY600" fmla="*/ 1437887 h 1841603"/>
              <a:gd name="connsiteX601" fmla="*/ 2181263 w 12192000"/>
              <a:gd name="connsiteY601" fmla="*/ 1335353 h 1841603"/>
              <a:gd name="connsiteX602" fmla="*/ 2178860 w 12192000"/>
              <a:gd name="connsiteY602" fmla="*/ 1335353 h 1841603"/>
              <a:gd name="connsiteX603" fmla="*/ 2178860 w 12192000"/>
              <a:gd name="connsiteY603" fmla="*/ 1254446 h 1841603"/>
              <a:gd name="connsiteX604" fmla="*/ 2182865 w 12192000"/>
              <a:gd name="connsiteY604" fmla="*/ 1254446 h 1841603"/>
              <a:gd name="connsiteX605" fmla="*/ 2182865 w 12192000"/>
              <a:gd name="connsiteY605" fmla="*/ 1236022 h 1841603"/>
              <a:gd name="connsiteX606" fmla="*/ 2174854 w 12192000"/>
              <a:gd name="connsiteY606" fmla="*/ 1210389 h 1841603"/>
              <a:gd name="connsiteX607" fmla="*/ 2162838 w 12192000"/>
              <a:gd name="connsiteY607" fmla="*/ 1210389 h 1841603"/>
              <a:gd name="connsiteX608" fmla="*/ 2162838 w 12192000"/>
              <a:gd name="connsiteY608" fmla="*/ 1195169 h 1841603"/>
              <a:gd name="connsiteX609" fmla="*/ 2084336 w 12192000"/>
              <a:gd name="connsiteY609" fmla="*/ 1159922 h 1841603"/>
              <a:gd name="connsiteX610" fmla="*/ 2008236 w 12192000"/>
              <a:gd name="connsiteY610" fmla="*/ 1151111 h 1841603"/>
              <a:gd name="connsiteX611" fmla="*/ 2004230 w 12192000"/>
              <a:gd name="connsiteY611" fmla="*/ 1157519 h 1841603"/>
              <a:gd name="connsiteX612" fmla="*/ 1994618 w 12192000"/>
              <a:gd name="connsiteY612" fmla="*/ 1157519 h 1841603"/>
              <a:gd name="connsiteX613" fmla="*/ 1994618 w 12192000"/>
              <a:gd name="connsiteY613" fmla="*/ 1114262 h 1841603"/>
              <a:gd name="connsiteX614" fmla="*/ 1990612 w 12192000"/>
              <a:gd name="connsiteY614" fmla="*/ 1114262 h 1841603"/>
              <a:gd name="connsiteX615" fmla="*/ 1990612 w 12192000"/>
              <a:gd name="connsiteY615" fmla="*/ 1157519 h 1841603"/>
              <a:gd name="connsiteX616" fmla="*/ 1973790 w 12192000"/>
              <a:gd name="connsiteY616" fmla="*/ 1157519 h 1841603"/>
              <a:gd name="connsiteX617" fmla="*/ 1973790 w 12192000"/>
              <a:gd name="connsiteY617" fmla="*/ 1121472 h 1841603"/>
              <a:gd name="connsiteX618" fmla="*/ 1968183 w 12192000"/>
              <a:gd name="connsiteY618" fmla="*/ 1121472 h 1841603"/>
              <a:gd name="connsiteX619" fmla="*/ 1956167 w 12192000"/>
              <a:gd name="connsiteY619" fmla="*/ 1109456 h 1841603"/>
              <a:gd name="connsiteX620" fmla="*/ 1952963 w 12192000"/>
              <a:gd name="connsiteY620" fmla="*/ 1109456 h 1841603"/>
              <a:gd name="connsiteX621" fmla="*/ 1952963 w 12192000"/>
              <a:gd name="connsiteY621" fmla="*/ 1134289 h 1841603"/>
              <a:gd name="connsiteX622" fmla="*/ 1933738 w 12192000"/>
              <a:gd name="connsiteY622" fmla="*/ 1134289 h 1841603"/>
              <a:gd name="connsiteX623" fmla="*/ 1933738 w 12192000"/>
              <a:gd name="connsiteY623" fmla="*/ 1142299 h 1841603"/>
              <a:gd name="connsiteX624" fmla="*/ 1938544 w 12192000"/>
              <a:gd name="connsiteY624" fmla="*/ 1145503 h 1841603"/>
              <a:gd name="connsiteX625" fmla="*/ 1938544 w 12192000"/>
              <a:gd name="connsiteY625" fmla="*/ 1150310 h 1841603"/>
              <a:gd name="connsiteX626" fmla="*/ 1866449 w 12192000"/>
              <a:gd name="connsiteY626" fmla="*/ 1150310 h 1841603"/>
              <a:gd name="connsiteX627" fmla="*/ 1866449 w 12192000"/>
              <a:gd name="connsiteY627" fmla="*/ 1157519 h 1841603"/>
              <a:gd name="connsiteX628" fmla="*/ 1794355 w 12192000"/>
              <a:gd name="connsiteY628" fmla="*/ 1171137 h 1841603"/>
              <a:gd name="connsiteX629" fmla="*/ 1736679 w 12192000"/>
              <a:gd name="connsiteY629" fmla="*/ 1192765 h 1841603"/>
              <a:gd name="connsiteX630" fmla="*/ 1729470 w 12192000"/>
              <a:gd name="connsiteY630" fmla="*/ 1192765 h 1841603"/>
              <a:gd name="connsiteX631" fmla="*/ 1729470 w 12192000"/>
              <a:gd name="connsiteY631" fmla="*/ 1207184 h 1841603"/>
              <a:gd name="connsiteX632" fmla="*/ 1721459 w 12192000"/>
              <a:gd name="connsiteY632" fmla="*/ 1207184 h 1841603"/>
              <a:gd name="connsiteX633" fmla="*/ 1721459 w 12192000"/>
              <a:gd name="connsiteY633" fmla="*/ 1203179 h 1841603"/>
              <a:gd name="connsiteX634" fmla="*/ 1703836 w 12192000"/>
              <a:gd name="connsiteY634" fmla="*/ 1203179 h 1841603"/>
              <a:gd name="connsiteX635" fmla="*/ 1703836 w 12192000"/>
              <a:gd name="connsiteY635" fmla="*/ 1207184 h 1841603"/>
              <a:gd name="connsiteX636" fmla="*/ 1698229 w 12192000"/>
              <a:gd name="connsiteY636" fmla="*/ 1207184 h 1841603"/>
              <a:gd name="connsiteX637" fmla="*/ 1668590 w 12192000"/>
              <a:gd name="connsiteY637" fmla="*/ 1227211 h 1841603"/>
              <a:gd name="connsiteX638" fmla="*/ 1647762 w 12192000"/>
              <a:gd name="connsiteY638" fmla="*/ 1246436 h 1841603"/>
              <a:gd name="connsiteX639" fmla="*/ 1647762 w 12192000"/>
              <a:gd name="connsiteY639" fmla="*/ 1331347 h 1841603"/>
              <a:gd name="connsiteX640" fmla="*/ 1642956 w 12192000"/>
              <a:gd name="connsiteY640" fmla="*/ 1331347 h 1841603"/>
              <a:gd name="connsiteX641" fmla="*/ 1642956 w 12192000"/>
              <a:gd name="connsiteY641" fmla="*/ 1406646 h 1841603"/>
              <a:gd name="connsiteX642" fmla="*/ 1590087 w 12192000"/>
              <a:gd name="connsiteY642" fmla="*/ 1406646 h 1841603"/>
              <a:gd name="connsiteX643" fmla="*/ 1590087 w 12192000"/>
              <a:gd name="connsiteY643" fmla="*/ 1416259 h 1841603"/>
              <a:gd name="connsiteX644" fmla="*/ 1582877 w 12192000"/>
              <a:gd name="connsiteY644" fmla="*/ 1416259 h 1841603"/>
              <a:gd name="connsiteX645" fmla="*/ 1582877 w 12192000"/>
              <a:gd name="connsiteY645" fmla="*/ 1421065 h 1841603"/>
              <a:gd name="connsiteX646" fmla="*/ 1556443 w 12192000"/>
              <a:gd name="connsiteY646" fmla="*/ 1421065 h 1841603"/>
              <a:gd name="connsiteX647" fmla="*/ 1556443 w 12192000"/>
              <a:gd name="connsiteY647" fmla="*/ 1426672 h 1841603"/>
              <a:gd name="connsiteX648" fmla="*/ 1546830 w 12192000"/>
              <a:gd name="connsiteY648" fmla="*/ 1426672 h 1841603"/>
              <a:gd name="connsiteX649" fmla="*/ 1546830 w 12192000"/>
              <a:gd name="connsiteY649" fmla="*/ 1429877 h 1841603"/>
              <a:gd name="connsiteX650" fmla="*/ 1543626 w 12192000"/>
              <a:gd name="connsiteY650" fmla="*/ 1429877 h 1841603"/>
              <a:gd name="connsiteX651" fmla="*/ 1543626 w 12192000"/>
              <a:gd name="connsiteY651" fmla="*/ 1420264 h 1841603"/>
              <a:gd name="connsiteX652" fmla="*/ 1517992 w 12192000"/>
              <a:gd name="connsiteY652" fmla="*/ 1420264 h 1841603"/>
              <a:gd name="connsiteX653" fmla="*/ 1517992 w 12192000"/>
              <a:gd name="connsiteY653" fmla="*/ 1441091 h 1841603"/>
              <a:gd name="connsiteX654" fmla="*/ 1522799 w 12192000"/>
              <a:gd name="connsiteY654" fmla="*/ 1441091 h 1841603"/>
              <a:gd name="connsiteX655" fmla="*/ 1522799 w 12192000"/>
              <a:gd name="connsiteY655" fmla="*/ 1457913 h 1841603"/>
              <a:gd name="connsiteX656" fmla="*/ 1493160 w 12192000"/>
              <a:gd name="connsiteY656" fmla="*/ 1457913 h 1841603"/>
              <a:gd name="connsiteX657" fmla="*/ 1493160 w 12192000"/>
              <a:gd name="connsiteY657" fmla="*/ 1527605 h 1841603"/>
              <a:gd name="connsiteX658" fmla="*/ 1458714 w 12192000"/>
              <a:gd name="connsiteY658" fmla="*/ 1527605 h 1841603"/>
              <a:gd name="connsiteX659" fmla="*/ 1435484 w 12192000"/>
              <a:gd name="connsiteY659" fmla="*/ 1010927 h 1841603"/>
              <a:gd name="connsiteX660" fmla="*/ 1449903 w 12192000"/>
              <a:gd name="connsiteY660" fmla="*/ 1006120 h 1841603"/>
              <a:gd name="connsiteX661" fmla="*/ 1449903 w 12192000"/>
              <a:gd name="connsiteY661" fmla="*/ 962864 h 1841603"/>
              <a:gd name="connsiteX662" fmla="*/ 1455510 w 12192000"/>
              <a:gd name="connsiteY662" fmla="*/ 955654 h 1841603"/>
              <a:gd name="connsiteX663" fmla="*/ 1455510 w 12192000"/>
              <a:gd name="connsiteY663" fmla="*/ 929220 h 1841603"/>
              <a:gd name="connsiteX664" fmla="*/ 1470730 w 12192000"/>
              <a:gd name="connsiteY664" fmla="*/ 920408 h 1841603"/>
              <a:gd name="connsiteX665" fmla="*/ 1478741 w 12192000"/>
              <a:gd name="connsiteY665" fmla="*/ 914000 h 1841603"/>
              <a:gd name="connsiteX666" fmla="*/ 1492359 w 12192000"/>
              <a:gd name="connsiteY666" fmla="*/ 883560 h 1841603"/>
              <a:gd name="connsiteX667" fmla="*/ 1492359 w 12192000"/>
              <a:gd name="connsiteY667" fmla="*/ 858727 h 1841603"/>
              <a:gd name="connsiteX668" fmla="*/ 1488353 w 12192000"/>
              <a:gd name="connsiteY668" fmla="*/ 857125 h 1841603"/>
              <a:gd name="connsiteX669" fmla="*/ 1488353 w 12192000"/>
              <a:gd name="connsiteY669" fmla="*/ 850716 h 1841603"/>
              <a:gd name="connsiteX670" fmla="*/ 1485950 w 12192000"/>
              <a:gd name="connsiteY670" fmla="*/ 849114 h 1841603"/>
              <a:gd name="connsiteX671" fmla="*/ 1485950 w 12192000"/>
              <a:gd name="connsiteY671" fmla="*/ 846711 h 1841603"/>
              <a:gd name="connsiteX672" fmla="*/ 1483547 w 12192000"/>
              <a:gd name="connsiteY672" fmla="*/ 845109 h 1841603"/>
              <a:gd name="connsiteX673" fmla="*/ 1483547 w 12192000"/>
              <a:gd name="connsiteY673" fmla="*/ 841104 h 1841603"/>
              <a:gd name="connsiteX674" fmla="*/ 1454709 w 12192000"/>
              <a:gd name="connsiteY674" fmla="*/ 834695 h 1841603"/>
              <a:gd name="connsiteX675" fmla="*/ 1457112 w 12192000"/>
              <a:gd name="connsiteY675" fmla="*/ 831491 h 1841603"/>
              <a:gd name="connsiteX676" fmla="*/ 1463521 w 12192000"/>
              <a:gd name="connsiteY676" fmla="*/ 806659 h 1841603"/>
              <a:gd name="connsiteX677" fmla="*/ 1463521 w 12192000"/>
              <a:gd name="connsiteY677" fmla="*/ 802653 h 1841603"/>
              <a:gd name="connsiteX678" fmla="*/ 1461117 w 12192000"/>
              <a:gd name="connsiteY678" fmla="*/ 802653 h 1841603"/>
              <a:gd name="connsiteX679" fmla="*/ 1461117 w 12192000"/>
              <a:gd name="connsiteY679" fmla="*/ 805057 h 1841603"/>
              <a:gd name="connsiteX680" fmla="*/ 1438688 w 12192000"/>
              <a:gd name="connsiteY680" fmla="*/ 791439 h 1841603"/>
              <a:gd name="connsiteX681" fmla="*/ 1438688 w 12192000"/>
              <a:gd name="connsiteY681" fmla="*/ 771412 h 1841603"/>
              <a:gd name="connsiteX682" fmla="*/ 1433882 w 12192000"/>
              <a:gd name="connsiteY682" fmla="*/ 771412 h 1841603"/>
              <a:gd name="connsiteX683" fmla="*/ 1433882 w 12192000"/>
              <a:gd name="connsiteY683" fmla="*/ 765805 h 1841603"/>
              <a:gd name="connsiteX684" fmla="*/ 1425070 w 12192000"/>
              <a:gd name="connsiteY684" fmla="*/ 764203 h 1841603"/>
              <a:gd name="connsiteX685" fmla="*/ 1423468 w 12192000"/>
              <a:gd name="connsiteY685" fmla="*/ 641642 h 1841603"/>
              <a:gd name="connsiteX686" fmla="*/ 1425070 w 12192000"/>
              <a:gd name="connsiteY686" fmla="*/ 639239 h 1841603"/>
              <a:gd name="connsiteX687" fmla="*/ 1425070 w 12192000"/>
              <a:gd name="connsiteY687" fmla="*/ 635234 h 1841603"/>
              <a:gd name="connsiteX688" fmla="*/ 1421065 w 12192000"/>
              <a:gd name="connsiteY688" fmla="*/ 633632 h 1841603"/>
              <a:gd name="connsiteX689" fmla="*/ 1423468 w 12192000"/>
              <a:gd name="connsiteY689" fmla="*/ 535102 h 1841603"/>
              <a:gd name="connsiteX690" fmla="*/ 1425871 w 12192000"/>
              <a:gd name="connsiteY690" fmla="*/ 528694 h 1841603"/>
              <a:gd name="connsiteX691" fmla="*/ 1421866 w 12192000"/>
              <a:gd name="connsiteY691" fmla="*/ 526291 h 1841603"/>
              <a:gd name="connsiteX692" fmla="*/ 1421866 w 12192000"/>
              <a:gd name="connsiteY692" fmla="*/ 521484 h 1841603"/>
              <a:gd name="connsiteX693" fmla="*/ 1418662 w 12192000"/>
              <a:gd name="connsiteY693" fmla="*/ 519081 h 1841603"/>
              <a:gd name="connsiteX694" fmla="*/ 1417861 w 12192000"/>
              <a:gd name="connsiteY694" fmla="*/ 417348 h 1841603"/>
              <a:gd name="connsiteX695" fmla="*/ 1423468 w 12192000"/>
              <a:gd name="connsiteY695" fmla="*/ 417348 h 1841603"/>
              <a:gd name="connsiteX696" fmla="*/ 1423468 w 12192000"/>
              <a:gd name="connsiteY696" fmla="*/ 412541 h 1841603"/>
              <a:gd name="connsiteX697" fmla="*/ 1417060 w 12192000"/>
              <a:gd name="connsiteY697" fmla="*/ 412541 h 1841603"/>
              <a:gd name="connsiteX698" fmla="*/ 1417060 w 12192000"/>
              <a:gd name="connsiteY698" fmla="*/ 410138 h 1841603"/>
              <a:gd name="connsiteX699" fmla="*/ 1420264 w 12192000"/>
              <a:gd name="connsiteY699" fmla="*/ 408536 h 1841603"/>
              <a:gd name="connsiteX700" fmla="*/ 1420264 w 12192000"/>
              <a:gd name="connsiteY700" fmla="*/ 406133 h 1841603"/>
              <a:gd name="connsiteX701" fmla="*/ 1421065 w 12192000"/>
              <a:gd name="connsiteY701" fmla="*/ 404531 h 1841603"/>
              <a:gd name="connsiteX702" fmla="*/ 1421065 w 12192000"/>
              <a:gd name="connsiteY702" fmla="*/ 401327 h 1841603"/>
              <a:gd name="connsiteX703" fmla="*/ 1416259 w 12192000"/>
              <a:gd name="connsiteY703" fmla="*/ 400526 h 1841603"/>
              <a:gd name="connsiteX704" fmla="*/ 1416259 w 12192000"/>
              <a:gd name="connsiteY704" fmla="*/ 286776 h 1841603"/>
              <a:gd name="connsiteX705" fmla="*/ 1417060 w 12192000"/>
              <a:gd name="connsiteY705" fmla="*/ 286776 h 1841603"/>
              <a:gd name="connsiteX706" fmla="*/ 1417060 w 12192000"/>
              <a:gd name="connsiteY706" fmla="*/ 284373 h 1841603"/>
              <a:gd name="connsiteX707" fmla="*/ 1414657 w 12192000"/>
              <a:gd name="connsiteY707" fmla="*/ 284373 h 1841603"/>
              <a:gd name="connsiteX708" fmla="*/ 1414657 w 12192000"/>
              <a:gd name="connsiteY708" fmla="*/ 266750 h 1841603"/>
              <a:gd name="connsiteX709" fmla="*/ 1412253 w 12192000"/>
              <a:gd name="connsiteY709" fmla="*/ 265148 h 1841603"/>
              <a:gd name="connsiteX710" fmla="*/ 1409850 w 12192000"/>
              <a:gd name="connsiteY710" fmla="*/ 266750 h 1841603"/>
              <a:gd name="connsiteX711" fmla="*/ 1409850 w 12192000"/>
              <a:gd name="connsiteY711" fmla="*/ 284373 h 1841603"/>
              <a:gd name="connsiteX712" fmla="*/ 1407447 w 12192000"/>
              <a:gd name="connsiteY712" fmla="*/ 284373 h 1841603"/>
              <a:gd name="connsiteX713" fmla="*/ 1407447 w 12192000"/>
              <a:gd name="connsiteY713" fmla="*/ 286776 h 1841603"/>
              <a:gd name="connsiteX714" fmla="*/ 1408248 w 12192000"/>
              <a:gd name="connsiteY714" fmla="*/ 286776 h 1841603"/>
              <a:gd name="connsiteX715" fmla="*/ 1408248 w 12192000"/>
              <a:gd name="connsiteY715" fmla="*/ 401327 h 1841603"/>
              <a:gd name="connsiteX716" fmla="*/ 1402641 w 12192000"/>
              <a:gd name="connsiteY716" fmla="*/ 402128 h 1841603"/>
              <a:gd name="connsiteX717" fmla="*/ 1402641 w 12192000"/>
              <a:gd name="connsiteY717" fmla="*/ 405332 h 1841603"/>
              <a:gd name="connsiteX718" fmla="*/ 1403442 w 12192000"/>
              <a:gd name="connsiteY718" fmla="*/ 406934 h 1841603"/>
              <a:gd name="connsiteX719" fmla="*/ 1403442 w 12192000"/>
              <a:gd name="connsiteY719" fmla="*/ 408536 h 1841603"/>
              <a:gd name="connsiteX720" fmla="*/ 1406646 w 12192000"/>
              <a:gd name="connsiteY720" fmla="*/ 410138 h 1841603"/>
              <a:gd name="connsiteX721" fmla="*/ 1406646 w 12192000"/>
              <a:gd name="connsiteY721" fmla="*/ 412541 h 1841603"/>
              <a:gd name="connsiteX722" fmla="*/ 1401840 w 12192000"/>
              <a:gd name="connsiteY722" fmla="*/ 412541 h 1841603"/>
              <a:gd name="connsiteX723" fmla="*/ 1401840 w 12192000"/>
              <a:gd name="connsiteY723" fmla="*/ 417348 h 1841603"/>
              <a:gd name="connsiteX724" fmla="*/ 1407447 w 12192000"/>
              <a:gd name="connsiteY724" fmla="*/ 417348 h 1841603"/>
              <a:gd name="connsiteX725" fmla="*/ 1406646 w 12192000"/>
              <a:gd name="connsiteY725" fmla="*/ 519882 h 1841603"/>
              <a:gd name="connsiteX726" fmla="*/ 1403442 w 12192000"/>
              <a:gd name="connsiteY726" fmla="*/ 522285 h 1841603"/>
              <a:gd name="connsiteX727" fmla="*/ 1403442 w 12192000"/>
              <a:gd name="connsiteY727" fmla="*/ 527092 h 1841603"/>
              <a:gd name="connsiteX728" fmla="*/ 1399437 w 12192000"/>
              <a:gd name="connsiteY728" fmla="*/ 529495 h 1841603"/>
              <a:gd name="connsiteX729" fmla="*/ 1401840 w 12192000"/>
              <a:gd name="connsiteY729" fmla="*/ 535903 h 1841603"/>
              <a:gd name="connsiteX730" fmla="*/ 1404243 w 12192000"/>
              <a:gd name="connsiteY730" fmla="*/ 634433 h 1841603"/>
              <a:gd name="connsiteX731" fmla="*/ 1400238 w 12192000"/>
              <a:gd name="connsiteY731" fmla="*/ 636035 h 1841603"/>
              <a:gd name="connsiteX732" fmla="*/ 1400238 w 12192000"/>
              <a:gd name="connsiteY732" fmla="*/ 640040 h 1841603"/>
              <a:gd name="connsiteX733" fmla="*/ 1401840 w 12192000"/>
              <a:gd name="connsiteY733" fmla="*/ 642443 h 1841603"/>
              <a:gd name="connsiteX734" fmla="*/ 1400238 w 12192000"/>
              <a:gd name="connsiteY734" fmla="*/ 765004 h 1841603"/>
              <a:gd name="connsiteX735" fmla="*/ 1391426 w 12192000"/>
              <a:gd name="connsiteY735" fmla="*/ 766606 h 1841603"/>
              <a:gd name="connsiteX736" fmla="*/ 1391426 w 12192000"/>
              <a:gd name="connsiteY736" fmla="*/ 772214 h 1841603"/>
              <a:gd name="connsiteX737" fmla="*/ 1387421 w 12192000"/>
              <a:gd name="connsiteY737" fmla="*/ 772214 h 1841603"/>
              <a:gd name="connsiteX738" fmla="*/ 1387421 w 12192000"/>
              <a:gd name="connsiteY738" fmla="*/ 793041 h 1841603"/>
              <a:gd name="connsiteX739" fmla="*/ 1364991 w 12192000"/>
              <a:gd name="connsiteY739" fmla="*/ 806659 h 1841603"/>
              <a:gd name="connsiteX740" fmla="*/ 1364991 w 12192000"/>
              <a:gd name="connsiteY740" fmla="*/ 804256 h 1841603"/>
              <a:gd name="connsiteX741" fmla="*/ 1362588 w 12192000"/>
              <a:gd name="connsiteY741" fmla="*/ 804256 h 1841603"/>
              <a:gd name="connsiteX742" fmla="*/ 1362588 w 12192000"/>
              <a:gd name="connsiteY742" fmla="*/ 808261 h 1841603"/>
              <a:gd name="connsiteX743" fmla="*/ 1368997 w 12192000"/>
              <a:gd name="connsiteY743" fmla="*/ 833093 h 1841603"/>
              <a:gd name="connsiteX744" fmla="*/ 1370599 w 12192000"/>
              <a:gd name="connsiteY744" fmla="*/ 836298 h 1841603"/>
              <a:gd name="connsiteX745" fmla="*/ 1341761 w 12192000"/>
              <a:gd name="connsiteY745" fmla="*/ 842706 h 1841603"/>
              <a:gd name="connsiteX746" fmla="*/ 1341761 w 12192000"/>
              <a:gd name="connsiteY746" fmla="*/ 846711 h 1841603"/>
              <a:gd name="connsiteX747" fmla="*/ 1339358 w 12192000"/>
              <a:gd name="connsiteY747" fmla="*/ 848313 h 1841603"/>
              <a:gd name="connsiteX748" fmla="*/ 1339358 w 12192000"/>
              <a:gd name="connsiteY748" fmla="*/ 850716 h 1841603"/>
              <a:gd name="connsiteX749" fmla="*/ 1336955 w 12192000"/>
              <a:gd name="connsiteY749" fmla="*/ 852319 h 1841603"/>
              <a:gd name="connsiteX750" fmla="*/ 1336955 w 12192000"/>
              <a:gd name="connsiteY750" fmla="*/ 858727 h 1841603"/>
              <a:gd name="connsiteX751" fmla="*/ 1332949 w 12192000"/>
              <a:gd name="connsiteY751" fmla="*/ 860329 h 1841603"/>
              <a:gd name="connsiteX752" fmla="*/ 1332949 w 12192000"/>
              <a:gd name="connsiteY752" fmla="*/ 885162 h 1841603"/>
              <a:gd name="connsiteX753" fmla="*/ 1346567 w 12192000"/>
              <a:gd name="connsiteY753" fmla="*/ 915602 h 1841603"/>
              <a:gd name="connsiteX754" fmla="*/ 1354578 w 12192000"/>
              <a:gd name="connsiteY754" fmla="*/ 922010 h 1841603"/>
              <a:gd name="connsiteX755" fmla="*/ 1369798 w 12192000"/>
              <a:gd name="connsiteY755" fmla="*/ 930822 h 1841603"/>
              <a:gd name="connsiteX756" fmla="*/ 1369798 w 12192000"/>
              <a:gd name="connsiteY756" fmla="*/ 958858 h 1841603"/>
              <a:gd name="connsiteX757" fmla="*/ 1375405 w 12192000"/>
              <a:gd name="connsiteY757" fmla="*/ 966068 h 1841603"/>
              <a:gd name="connsiteX758" fmla="*/ 1375405 w 12192000"/>
              <a:gd name="connsiteY758" fmla="*/ 1009325 h 1841603"/>
              <a:gd name="connsiteX759" fmla="*/ 1389824 w 12192000"/>
              <a:gd name="connsiteY759" fmla="*/ 1014131 h 1841603"/>
              <a:gd name="connsiteX760" fmla="*/ 1363389 w 12192000"/>
              <a:gd name="connsiteY760" fmla="*/ 1604506 h 1841603"/>
              <a:gd name="connsiteX761" fmla="*/ 1350573 w 12192000"/>
              <a:gd name="connsiteY761" fmla="*/ 1604506 h 1841603"/>
              <a:gd name="connsiteX762" fmla="*/ 1350573 w 12192000"/>
              <a:gd name="connsiteY762" fmla="*/ 1650967 h 1841603"/>
              <a:gd name="connsiteX763" fmla="*/ 1332949 w 12192000"/>
              <a:gd name="connsiteY763" fmla="*/ 1650967 h 1841603"/>
              <a:gd name="connsiteX764" fmla="*/ 1332949 w 12192000"/>
              <a:gd name="connsiteY764" fmla="*/ 1659778 h 1841603"/>
              <a:gd name="connsiteX765" fmla="*/ 1280881 w 12192000"/>
              <a:gd name="connsiteY765" fmla="*/ 1659778 h 1841603"/>
              <a:gd name="connsiteX766" fmla="*/ 1276876 w 12192000"/>
              <a:gd name="connsiteY766" fmla="*/ 1655773 h 1841603"/>
              <a:gd name="connsiteX767" fmla="*/ 1276876 w 12192000"/>
              <a:gd name="connsiteY767" fmla="*/ 1642956 h 1841603"/>
              <a:gd name="connsiteX768" fmla="*/ 1272870 w 12192000"/>
              <a:gd name="connsiteY768" fmla="*/ 1642956 h 1841603"/>
              <a:gd name="connsiteX769" fmla="*/ 1272870 w 12192000"/>
              <a:gd name="connsiteY769" fmla="*/ 1630139 h 1841603"/>
              <a:gd name="connsiteX770" fmla="*/ 1319331 w 12192000"/>
              <a:gd name="connsiteY770" fmla="*/ 1620527 h 1841603"/>
              <a:gd name="connsiteX771" fmla="*/ 1319331 w 12192000"/>
              <a:gd name="connsiteY771" fmla="*/ 1602103 h 1841603"/>
              <a:gd name="connsiteX772" fmla="*/ 1236823 w 12192000"/>
              <a:gd name="connsiteY772" fmla="*/ 1580474 h 1841603"/>
              <a:gd name="connsiteX773" fmla="*/ 1236823 w 12192000"/>
              <a:gd name="connsiteY773" fmla="*/ 1575668 h 1841603"/>
              <a:gd name="connsiteX774" fmla="*/ 1229614 w 12192000"/>
              <a:gd name="connsiteY774" fmla="*/ 1575668 h 1841603"/>
              <a:gd name="connsiteX775" fmla="*/ 1229614 w 12192000"/>
              <a:gd name="connsiteY775" fmla="*/ 1555642 h 1841603"/>
              <a:gd name="connsiteX776" fmla="*/ 1256048 w 12192000"/>
              <a:gd name="connsiteY776" fmla="*/ 1555642 h 1841603"/>
              <a:gd name="connsiteX777" fmla="*/ 1260054 w 12192000"/>
              <a:gd name="connsiteY777" fmla="*/ 1548432 h 1841603"/>
              <a:gd name="connsiteX778" fmla="*/ 1272870 w 12192000"/>
              <a:gd name="connsiteY778" fmla="*/ 1548432 h 1841603"/>
              <a:gd name="connsiteX779" fmla="*/ 1272870 w 12192000"/>
              <a:gd name="connsiteY779" fmla="*/ 1544427 h 1841603"/>
              <a:gd name="connsiteX780" fmla="*/ 1270467 w 12192000"/>
              <a:gd name="connsiteY780" fmla="*/ 1544427 h 1841603"/>
              <a:gd name="connsiteX781" fmla="*/ 1270467 w 12192000"/>
              <a:gd name="connsiteY781" fmla="*/ 1530008 h 1841603"/>
              <a:gd name="connsiteX782" fmla="*/ 1234420 w 12192000"/>
              <a:gd name="connsiteY782" fmla="*/ 1530008 h 1841603"/>
              <a:gd name="connsiteX783" fmla="*/ 1234420 w 12192000"/>
              <a:gd name="connsiteY783" fmla="*/ 1521196 h 1841603"/>
              <a:gd name="connsiteX784" fmla="*/ 1231216 w 12192000"/>
              <a:gd name="connsiteY784" fmla="*/ 1516390 h 1841603"/>
              <a:gd name="connsiteX785" fmla="*/ 1220802 w 12192000"/>
              <a:gd name="connsiteY785" fmla="*/ 1516390 h 1841603"/>
              <a:gd name="connsiteX786" fmla="*/ 1220802 w 12192000"/>
              <a:gd name="connsiteY786" fmla="*/ 1523600 h 1841603"/>
              <a:gd name="connsiteX787" fmla="*/ 1146304 w 12192000"/>
              <a:gd name="connsiteY787" fmla="*/ 1496364 h 1841603"/>
              <a:gd name="connsiteX788" fmla="*/ 1084623 w 12192000"/>
              <a:gd name="connsiteY788" fmla="*/ 1440290 h 1841603"/>
              <a:gd name="connsiteX789" fmla="*/ 1084623 w 12192000"/>
              <a:gd name="connsiteY789" fmla="*/ 1431479 h 1841603"/>
              <a:gd name="connsiteX790" fmla="*/ 1089430 w 12192000"/>
              <a:gd name="connsiteY790" fmla="*/ 1431479 h 1841603"/>
              <a:gd name="connsiteX791" fmla="*/ 1089430 w 12192000"/>
              <a:gd name="connsiteY791" fmla="*/ 1426672 h 1841603"/>
              <a:gd name="connsiteX792" fmla="*/ 1084623 w 12192000"/>
              <a:gd name="connsiteY792" fmla="*/ 1426672 h 1841603"/>
              <a:gd name="connsiteX793" fmla="*/ 1084623 w 12192000"/>
              <a:gd name="connsiteY793" fmla="*/ 1419463 h 1841603"/>
              <a:gd name="connsiteX794" fmla="*/ 1082220 w 12192000"/>
              <a:gd name="connsiteY794" fmla="*/ 1417861 h 1841603"/>
              <a:gd name="connsiteX795" fmla="*/ 1076613 w 12192000"/>
              <a:gd name="connsiteY795" fmla="*/ 1417861 h 1841603"/>
              <a:gd name="connsiteX796" fmla="*/ 1076613 w 12192000"/>
              <a:gd name="connsiteY796" fmla="*/ 1405845 h 1841603"/>
              <a:gd name="connsiteX797" fmla="*/ 1071006 w 12192000"/>
              <a:gd name="connsiteY797" fmla="*/ 1405845 h 1841603"/>
              <a:gd name="connsiteX798" fmla="*/ 1071006 w 12192000"/>
              <a:gd name="connsiteY798" fmla="*/ 1417060 h 1841603"/>
              <a:gd name="connsiteX799" fmla="*/ 1063796 w 12192000"/>
              <a:gd name="connsiteY799" fmla="*/ 1417060 h 1841603"/>
              <a:gd name="connsiteX800" fmla="*/ 1063796 w 12192000"/>
              <a:gd name="connsiteY800" fmla="*/ 1405845 h 1841603"/>
              <a:gd name="connsiteX801" fmla="*/ 1058990 w 12192000"/>
              <a:gd name="connsiteY801" fmla="*/ 1405845 h 1841603"/>
              <a:gd name="connsiteX802" fmla="*/ 1058990 w 12192000"/>
              <a:gd name="connsiteY802" fmla="*/ 1428275 h 1841603"/>
              <a:gd name="connsiteX803" fmla="*/ 1053382 w 12192000"/>
              <a:gd name="connsiteY803" fmla="*/ 1428275 h 1841603"/>
              <a:gd name="connsiteX804" fmla="*/ 1053382 w 12192000"/>
              <a:gd name="connsiteY804" fmla="*/ 1433081 h 1841603"/>
              <a:gd name="connsiteX805" fmla="*/ 902785 w 12192000"/>
              <a:gd name="connsiteY805" fmla="*/ 1433081 h 1841603"/>
              <a:gd name="connsiteX806" fmla="*/ 748983 w 12192000"/>
              <a:gd name="connsiteY806" fmla="*/ 1433081 h 1841603"/>
              <a:gd name="connsiteX807" fmla="*/ 748983 w 12192000"/>
              <a:gd name="connsiteY807" fmla="*/ 1428275 h 1841603"/>
              <a:gd name="connsiteX808" fmla="*/ 743376 w 12192000"/>
              <a:gd name="connsiteY808" fmla="*/ 1428275 h 1841603"/>
              <a:gd name="connsiteX809" fmla="*/ 743376 w 12192000"/>
              <a:gd name="connsiteY809" fmla="*/ 1405845 h 1841603"/>
              <a:gd name="connsiteX810" fmla="*/ 738569 w 12192000"/>
              <a:gd name="connsiteY810" fmla="*/ 1405845 h 1841603"/>
              <a:gd name="connsiteX811" fmla="*/ 738569 w 12192000"/>
              <a:gd name="connsiteY811" fmla="*/ 1417060 h 1841603"/>
              <a:gd name="connsiteX812" fmla="*/ 731360 w 12192000"/>
              <a:gd name="connsiteY812" fmla="*/ 1417060 h 1841603"/>
              <a:gd name="connsiteX813" fmla="*/ 731360 w 12192000"/>
              <a:gd name="connsiteY813" fmla="*/ 1405845 h 1841603"/>
              <a:gd name="connsiteX814" fmla="*/ 725752 w 12192000"/>
              <a:gd name="connsiteY814" fmla="*/ 1405845 h 1841603"/>
              <a:gd name="connsiteX815" fmla="*/ 725752 w 12192000"/>
              <a:gd name="connsiteY815" fmla="*/ 1417861 h 1841603"/>
              <a:gd name="connsiteX816" fmla="*/ 720145 w 12192000"/>
              <a:gd name="connsiteY816" fmla="*/ 1417861 h 1841603"/>
              <a:gd name="connsiteX817" fmla="*/ 717742 w 12192000"/>
              <a:gd name="connsiteY817" fmla="*/ 1419463 h 1841603"/>
              <a:gd name="connsiteX818" fmla="*/ 717742 w 12192000"/>
              <a:gd name="connsiteY818" fmla="*/ 1426672 h 1841603"/>
              <a:gd name="connsiteX819" fmla="*/ 712936 w 12192000"/>
              <a:gd name="connsiteY819" fmla="*/ 1426672 h 1841603"/>
              <a:gd name="connsiteX820" fmla="*/ 712936 w 12192000"/>
              <a:gd name="connsiteY820" fmla="*/ 1431479 h 1841603"/>
              <a:gd name="connsiteX821" fmla="*/ 717742 w 12192000"/>
              <a:gd name="connsiteY821" fmla="*/ 1431479 h 1841603"/>
              <a:gd name="connsiteX822" fmla="*/ 717742 w 12192000"/>
              <a:gd name="connsiteY822" fmla="*/ 1440290 h 1841603"/>
              <a:gd name="connsiteX823" fmla="*/ 656061 w 12192000"/>
              <a:gd name="connsiteY823" fmla="*/ 1496364 h 1841603"/>
              <a:gd name="connsiteX824" fmla="*/ 581563 w 12192000"/>
              <a:gd name="connsiteY824" fmla="*/ 1523600 h 1841603"/>
              <a:gd name="connsiteX825" fmla="*/ 581563 w 12192000"/>
              <a:gd name="connsiteY825" fmla="*/ 1516390 h 1841603"/>
              <a:gd name="connsiteX826" fmla="*/ 571150 w 12192000"/>
              <a:gd name="connsiteY826" fmla="*/ 1516390 h 1841603"/>
              <a:gd name="connsiteX827" fmla="*/ 567945 w 12192000"/>
              <a:gd name="connsiteY827" fmla="*/ 1521196 h 1841603"/>
              <a:gd name="connsiteX828" fmla="*/ 567945 w 12192000"/>
              <a:gd name="connsiteY828" fmla="*/ 1530008 h 1841603"/>
              <a:gd name="connsiteX829" fmla="*/ 531898 w 12192000"/>
              <a:gd name="connsiteY829" fmla="*/ 1530008 h 1841603"/>
              <a:gd name="connsiteX830" fmla="*/ 531898 w 12192000"/>
              <a:gd name="connsiteY830" fmla="*/ 1544427 h 1841603"/>
              <a:gd name="connsiteX831" fmla="*/ 528694 w 12192000"/>
              <a:gd name="connsiteY831" fmla="*/ 1544427 h 1841603"/>
              <a:gd name="connsiteX832" fmla="*/ 528694 w 12192000"/>
              <a:gd name="connsiteY832" fmla="*/ 1548432 h 1841603"/>
              <a:gd name="connsiteX833" fmla="*/ 541511 w 12192000"/>
              <a:gd name="connsiteY833" fmla="*/ 1548432 h 1841603"/>
              <a:gd name="connsiteX834" fmla="*/ 545516 w 12192000"/>
              <a:gd name="connsiteY834" fmla="*/ 1555642 h 1841603"/>
              <a:gd name="connsiteX835" fmla="*/ 571951 w 12192000"/>
              <a:gd name="connsiteY835" fmla="*/ 1555642 h 1841603"/>
              <a:gd name="connsiteX836" fmla="*/ 571951 w 12192000"/>
              <a:gd name="connsiteY836" fmla="*/ 1575668 h 1841603"/>
              <a:gd name="connsiteX837" fmla="*/ 564741 w 12192000"/>
              <a:gd name="connsiteY837" fmla="*/ 1575668 h 1841603"/>
              <a:gd name="connsiteX838" fmla="*/ 564741 w 12192000"/>
              <a:gd name="connsiteY838" fmla="*/ 1580474 h 1841603"/>
              <a:gd name="connsiteX839" fmla="*/ 482233 w 12192000"/>
              <a:gd name="connsiteY839" fmla="*/ 1602103 h 1841603"/>
              <a:gd name="connsiteX840" fmla="*/ 482233 w 12192000"/>
              <a:gd name="connsiteY840" fmla="*/ 1619726 h 1841603"/>
              <a:gd name="connsiteX841" fmla="*/ 528694 w 12192000"/>
              <a:gd name="connsiteY841" fmla="*/ 1629338 h 1841603"/>
              <a:gd name="connsiteX842" fmla="*/ 528694 w 12192000"/>
              <a:gd name="connsiteY842" fmla="*/ 1642155 h 1841603"/>
              <a:gd name="connsiteX843" fmla="*/ 524689 w 12192000"/>
              <a:gd name="connsiteY843" fmla="*/ 1642155 h 1841603"/>
              <a:gd name="connsiteX844" fmla="*/ 524689 w 12192000"/>
              <a:gd name="connsiteY844" fmla="*/ 1654972 h 1841603"/>
              <a:gd name="connsiteX845" fmla="*/ 520683 w 12192000"/>
              <a:gd name="connsiteY845" fmla="*/ 1658977 h 1841603"/>
              <a:gd name="connsiteX846" fmla="*/ 266750 w 12192000"/>
              <a:gd name="connsiteY846" fmla="*/ 1658977 h 1841603"/>
              <a:gd name="connsiteX847" fmla="*/ 266750 w 12192000"/>
              <a:gd name="connsiteY847" fmla="*/ 1654972 h 1841603"/>
              <a:gd name="connsiteX848" fmla="*/ 261143 w 12192000"/>
              <a:gd name="connsiteY848" fmla="*/ 1654972 h 1841603"/>
              <a:gd name="connsiteX849" fmla="*/ 261143 w 12192000"/>
              <a:gd name="connsiteY849" fmla="*/ 1662182 h 1841603"/>
              <a:gd name="connsiteX850" fmla="*/ 256336 w 12192000"/>
              <a:gd name="connsiteY850" fmla="*/ 1662182 h 1841603"/>
              <a:gd name="connsiteX851" fmla="*/ 256336 w 12192000"/>
              <a:gd name="connsiteY851" fmla="*/ 1670993 h 1841603"/>
              <a:gd name="connsiteX852" fmla="*/ 260342 w 12192000"/>
              <a:gd name="connsiteY852" fmla="*/ 1670993 h 1841603"/>
              <a:gd name="connsiteX853" fmla="*/ 260342 w 12192000"/>
              <a:gd name="connsiteY853" fmla="*/ 1683810 h 1841603"/>
              <a:gd name="connsiteX854" fmla="*/ 251530 w 12192000"/>
              <a:gd name="connsiteY854" fmla="*/ 1683810 h 1841603"/>
              <a:gd name="connsiteX855" fmla="*/ 251530 w 12192000"/>
              <a:gd name="connsiteY855" fmla="*/ 1689417 h 1841603"/>
              <a:gd name="connsiteX856" fmla="*/ 251530 w 12192000"/>
              <a:gd name="connsiteY856" fmla="*/ 1725465 h 1841603"/>
              <a:gd name="connsiteX857" fmla="*/ 202666 w 12192000"/>
              <a:gd name="connsiteY857" fmla="*/ 1725465 h 1841603"/>
              <a:gd name="connsiteX858" fmla="*/ 202666 w 12192000"/>
              <a:gd name="connsiteY858" fmla="*/ 1747894 h 1841603"/>
              <a:gd name="connsiteX859" fmla="*/ 120158 w 12192000"/>
              <a:gd name="connsiteY859" fmla="*/ 1747894 h 1841603"/>
              <a:gd name="connsiteX860" fmla="*/ 120158 w 12192000"/>
              <a:gd name="connsiteY860" fmla="*/ 1758308 h 1841603"/>
              <a:gd name="connsiteX861" fmla="*/ 106540 w 12192000"/>
              <a:gd name="connsiteY861" fmla="*/ 1758308 h 1841603"/>
              <a:gd name="connsiteX862" fmla="*/ 106540 w 12192000"/>
              <a:gd name="connsiteY862" fmla="*/ 1766318 h 1841603"/>
              <a:gd name="connsiteX863" fmla="*/ 112147 w 12192000"/>
              <a:gd name="connsiteY863" fmla="*/ 1766318 h 1841603"/>
              <a:gd name="connsiteX864" fmla="*/ 112147 w 12192000"/>
              <a:gd name="connsiteY864" fmla="*/ 1777533 h 1841603"/>
              <a:gd name="connsiteX865" fmla="*/ 20827 w 12192000"/>
              <a:gd name="connsiteY865" fmla="*/ 1777533 h 1841603"/>
              <a:gd name="connsiteX866" fmla="*/ 20827 w 12192000"/>
              <a:gd name="connsiteY866" fmla="*/ 1793554 h 1841603"/>
              <a:gd name="connsiteX867" fmla="*/ 12817 w 12192000"/>
              <a:gd name="connsiteY867" fmla="*/ 1793554 h 1841603"/>
              <a:gd name="connsiteX868" fmla="*/ 12817 w 12192000"/>
              <a:gd name="connsiteY868" fmla="*/ 1788748 h 1841603"/>
              <a:gd name="connsiteX869" fmla="*/ 0 w 12192000"/>
              <a:gd name="connsiteY869" fmla="*/ 1788748 h 1841603"/>
              <a:gd name="connsiteX870" fmla="*/ 0 w 12192000"/>
              <a:gd name="connsiteY870" fmla="*/ 1839214 h 1841603"/>
              <a:gd name="connsiteX871" fmla="*/ 3979585 w 12192000"/>
              <a:gd name="connsiteY871" fmla="*/ 1841603 h 1841603"/>
              <a:gd name="connsiteX872" fmla="*/ 12192000 w 12192000"/>
              <a:gd name="connsiteY872" fmla="*/ 1839214 h 1841603"/>
              <a:gd name="connsiteX873" fmla="*/ 12192000 w 12192000"/>
              <a:gd name="connsiteY873" fmla="*/ 1807172 h 1841603"/>
              <a:gd name="connsiteX874" fmla="*/ 12164764 w 12192000"/>
              <a:gd name="connsiteY874" fmla="*/ 1807172 h 1841603"/>
              <a:gd name="connsiteX875" fmla="*/ 12164764 w 12192000"/>
              <a:gd name="connsiteY875" fmla="*/ 1807973 h 1841603"/>
              <a:gd name="connsiteX876" fmla="*/ 2412767 w 12192000"/>
              <a:gd name="connsiteY876" fmla="*/ 1433081 h 1841603"/>
              <a:gd name="connsiteX877" fmla="*/ 2412767 w 12192000"/>
              <a:gd name="connsiteY877" fmla="*/ 1420264 h 1841603"/>
              <a:gd name="connsiteX878" fmla="*/ 2415170 w 12192000"/>
              <a:gd name="connsiteY878" fmla="*/ 1420264 h 1841603"/>
              <a:gd name="connsiteX879" fmla="*/ 2415170 w 12192000"/>
              <a:gd name="connsiteY879" fmla="*/ 1433081 h 1841603"/>
              <a:gd name="connsiteX880" fmla="*/ 2412767 w 12192000"/>
              <a:gd name="connsiteY880" fmla="*/ 1433081 h 1841603"/>
              <a:gd name="connsiteX881" fmla="*/ 6799323 w 12192000"/>
              <a:gd name="connsiteY881" fmla="*/ 1419463 h 1841603"/>
              <a:gd name="connsiteX882" fmla="*/ 6799323 w 12192000"/>
              <a:gd name="connsiteY882" fmla="*/ 1430678 h 1841603"/>
              <a:gd name="connsiteX883" fmla="*/ 6785705 w 12192000"/>
              <a:gd name="connsiteY883" fmla="*/ 1443494 h 1841603"/>
              <a:gd name="connsiteX884" fmla="*/ 6743250 w 12192000"/>
              <a:gd name="connsiteY884" fmla="*/ 1443494 h 1841603"/>
              <a:gd name="connsiteX885" fmla="*/ 6743250 w 12192000"/>
              <a:gd name="connsiteY885" fmla="*/ 1408248 h 1841603"/>
              <a:gd name="connsiteX886" fmla="*/ 6702396 w 12192000"/>
              <a:gd name="connsiteY886" fmla="*/ 1408248 h 1841603"/>
              <a:gd name="connsiteX887" fmla="*/ 6702396 w 12192000"/>
              <a:gd name="connsiteY887" fmla="*/ 1417861 h 1841603"/>
              <a:gd name="connsiteX888" fmla="*/ 6716815 w 12192000"/>
              <a:gd name="connsiteY888" fmla="*/ 1417861 h 1841603"/>
              <a:gd name="connsiteX889" fmla="*/ 6716815 w 12192000"/>
              <a:gd name="connsiteY889" fmla="*/ 1438688 h 1841603"/>
              <a:gd name="connsiteX890" fmla="*/ 6603066 w 12192000"/>
              <a:gd name="connsiteY890" fmla="*/ 1438688 h 1841603"/>
              <a:gd name="connsiteX891" fmla="*/ 6603066 w 12192000"/>
              <a:gd name="connsiteY891" fmla="*/ 1231216 h 1841603"/>
              <a:gd name="connsiteX892" fmla="*/ 6587045 w 12192000"/>
              <a:gd name="connsiteY892" fmla="*/ 1231216 h 1841603"/>
              <a:gd name="connsiteX893" fmla="*/ 6587045 w 12192000"/>
              <a:gd name="connsiteY893" fmla="*/ 1195169 h 1841603"/>
              <a:gd name="connsiteX894" fmla="*/ 6561411 w 12192000"/>
              <a:gd name="connsiteY894" fmla="*/ 1195169 h 1841603"/>
              <a:gd name="connsiteX895" fmla="*/ 6561411 w 12192000"/>
              <a:gd name="connsiteY895" fmla="*/ 1179949 h 1841603"/>
              <a:gd name="connsiteX896" fmla="*/ 6550997 w 12192000"/>
              <a:gd name="connsiteY896" fmla="*/ 1179949 h 1841603"/>
              <a:gd name="connsiteX897" fmla="*/ 6550997 w 12192000"/>
              <a:gd name="connsiteY897" fmla="*/ 1188760 h 1841603"/>
              <a:gd name="connsiteX898" fmla="*/ 6542987 w 12192000"/>
              <a:gd name="connsiteY898" fmla="*/ 1188760 h 1841603"/>
              <a:gd name="connsiteX899" fmla="*/ 6594254 w 12192000"/>
              <a:gd name="connsiteY899" fmla="*/ 808261 h 1841603"/>
              <a:gd name="connsiteX900" fmla="*/ 6771286 w 12192000"/>
              <a:gd name="connsiteY900" fmla="*/ 808261 h 1841603"/>
              <a:gd name="connsiteX901" fmla="*/ 6831365 w 12192000"/>
              <a:gd name="connsiteY901" fmla="*/ 1419463 h 1841603"/>
              <a:gd name="connsiteX902" fmla="*/ 6799323 w 12192000"/>
              <a:gd name="connsiteY902" fmla="*/ 1419463 h 1841603"/>
              <a:gd name="connsiteX903" fmla="*/ 9199273 w 12192000"/>
              <a:gd name="connsiteY903" fmla="*/ 711334 h 1841603"/>
              <a:gd name="connsiteX904" fmla="*/ 9292194 w 12192000"/>
              <a:gd name="connsiteY904" fmla="*/ 535903 h 1841603"/>
              <a:gd name="connsiteX905" fmla="*/ 9365090 w 12192000"/>
              <a:gd name="connsiteY905" fmla="*/ 711334 h 1841603"/>
              <a:gd name="connsiteX906" fmla="*/ 9199273 w 12192000"/>
              <a:gd name="connsiteY906" fmla="*/ 711334 h 1841603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4238486 w 12192000"/>
              <a:gd name="connsiteY871" fmla="*/ 2630635 h 2630635"/>
              <a:gd name="connsiteX872" fmla="*/ 12192000 w 12192000"/>
              <a:gd name="connsiteY872" fmla="*/ 1839214 h 2630635"/>
              <a:gd name="connsiteX873" fmla="*/ 12192000 w 12192000"/>
              <a:gd name="connsiteY873" fmla="*/ 1807172 h 2630635"/>
              <a:gd name="connsiteX874" fmla="*/ 12164764 w 12192000"/>
              <a:gd name="connsiteY874" fmla="*/ 1807172 h 2630635"/>
              <a:gd name="connsiteX875" fmla="*/ 12164764 w 12192000"/>
              <a:gd name="connsiteY875" fmla="*/ 1807973 h 2630635"/>
              <a:gd name="connsiteX876" fmla="*/ 2412767 w 12192000"/>
              <a:gd name="connsiteY876" fmla="*/ 1433081 h 2630635"/>
              <a:gd name="connsiteX877" fmla="*/ 2412767 w 12192000"/>
              <a:gd name="connsiteY877" fmla="*/ 1420264 h 2630635"/>
              <a:gd name="connsiteX878" fmla="*/ 2415170 w 12192000"/>
              <a:gd name="connsiteY878" fmla="*/ 1420264 h 2630635"/>
              <a:gd name="connsiteX879" fmla="*/ 2415170 w 12192000"/>
              <a:gd name="connsiteY879" fmla="*/ 1433081 h 2630635"/>
              <a:gd name="connsiteX880" fmla="*/ 2412767 w 12192000"/>
              <a:gd name="connsiteY880" fmla="*/ 1433081 h 2630635"/>
              <a:gd name="connsiteX881" fmla="*/ 6799323 w 12192000"/>
              <a:gd name="connsiteY881" fmla="*/ 1419463 h 2630635"/>
              <a:gd name="connsiteX882" fmla="*/ 6799323 w 12192000"/>
              <a:gd name="connsiteY882" fmla="*/ 1430678 h 2630635"/>
              <a:gd name="connsiteX883" fmla="*/ 6785705 w 12192000"/>
              <a:gd name="connsiteY883" fmla="*/ 1443494 h 2630635"/>
              <a:gd name="connsiteX884" fmla="*/ 6743250 w 12192000"/>
              <a:gd name="connsiteY884" fmla="*/ 1443494 h 2630635"/>
              <a:gd name="connsiteX885" fmla="*/ 6743250 w 12192000"/>
              <a:gd name="connsiteY885" fmla="*/ 1408248 h 2630635"/>
              <a:gd name="connsiteX886" fmla="*/ 6702396 w 12192000"/>
              <a:gd name="connsiteY886" fmla="*/ 1408248 h 2630635"/>
              <a:gd name="connsiteX887" fmla="*/ 6702396 w 12192000"/>
              <a:gd name="connsiteY887" fmla="*/ 1417861 h 2630635"/>
              <a:gd name="connsiteX888" fmla="*/ 6716815 w 12192000"/>
              <a:gd name="connsiteY888" fmla="*/ 1417861 h 2630635"/>
              <a:gd name="connsiteX889" fmla="*/ 6716815 w 12192000"/>
              <a:gd name="connsiteY889" fmla="*/ 1438688 h 2630635"/>
              <a:gd name="connsiteX890" fmla="*/ 6603066 w 12192000"/>
              <a:gd name="connsiteY890" fmla="*/ 1438688 h 2630635"/>
              <a:gd name="connsiteX891" fmla="*/ 6603066 w 12192000"/>
              <a:gd name="connsiteY891" fmla="*/ 1231216 h 2630635"/>
              <a:gd name="connsiteX892" fmla="*/ 6587045 w 12192000"/>
              <a:gd name="connsiteY892" fmla="*/ 1231216 h 2630635"/>
              <a:gd name="connsiteX893" fmla="*/ 6587045 w 12192000"/>
              <a:gd name="connsiteY893" fmla="*/ 1195169 h 2630635"/>
              <a:gd name="connsiteX894" fmla="*/ 6561411 w 12192000"/>
              <a:gd name="connsiteY894" fmla="*/ 1195169 h 2630635"/>
              <a:gd name="connsiteX895" fmla="*/ 6561411 w 12192000"/>
              <a:gd name="connsiteY895" fmla="*/ 1179949 h 2630635"/>
              <a:gd name="connsiteX896" fmla="*/ 6550997 w 12192000"/>
              <a:gd name="connsiteY896" fmla="*/ 1179949 h 2630635"/>
              <a:gd name="connsiteX897" fmla="*/ 6550997 w 12192000"/>
              <a:gd name="connsiteY897" fmla="*/ 1188760 h 2630635"/>
              <a:gd name="connsiteX898" fmla="*/ 6542987 w 12192000"/>
              <a:gd name="connsiteY898" fmla="*/ 1188760 h 2630635"/>
              <a:gd name="connsiteX899" fmla="*/ 6594254 w 12192000"/>
              <a:gd name="connsiteY899" fmla="*/ 808261 h 2630635"/>
              <a:gd name="connsiteX900" fmla="*/ 6771286 w 12192000"/>
              <a:gd name="connsiteY900" fmla="*/ 808261 h 2630635"/>
              <a:gd name="connsiteX901" fmla="*/ 6831365 w 12192000"/>
              <a:gd name="connsiteY901" fmla="*/ 1419463 h 2630635"/>
              <a:gd name="connsiteX902" fmla="*/ 6799323 w 12192000"/>
              <a:gd name="connsiteY902" fmla="*/ 1419463 h 2630635"/>
              <a:gd name="connsiteX903" fmla="*/ 9199273 w 12192000"/>
              <a:gd name="connsiteY903" fmla="*/ 711334 h 2630635"/>
              <a:gd name="connsiteX904" fmla="*/ 9292194 w 12192000"/>
              <a:gd name="connsiteY904" fmla="*/ 535903 h 2630635"/>
              <a:gd name="connsiteX905" fmla="*/ 9365090 w 12192000"/>
              <a:gd name="connsiteY905" fmla="*/ 711334 h 2630635"/>
              <a:gd name="connsiteX906" fmla="*/ 9199273 w 12192000"/>
              <a:gd name="connsiteY906" fmla="*/ 711334 h 2630635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570010 w 12192000"/>
              <a:gd name="connsiteY871" fmla="*/ 1964582 h 2630635"/>
              <a:gd name="connsiteX872" fmla="*/ 4238486 w 12192000"/>
              <a:gd name="connsiteY872" fmla="*/ 2630635 h 2630635"/>
              <a:gd name="connsiteX873" fmla="*/ 12192000 w 12192000"/>
              <a:gd name="connsiteY873" fmla="*/ 1839214 h 2630635"/>
              <a:gd name="connsiteX874" fmla="*/ 12192000 w 12192000"/>
              <a:gd name="connsiteY874" fmla="*/ 1807172 h 2630635"/>
              <a:gd name="connsiteX875" fmla="*/ 12164764 w 12192000"/>
              <a:gd name="connsiteY875" fmla="*/ 1807172 h 2630635"/>
              <a:gd name="connsiteX876" fmla="*/ 12164764 w 12192000"/>
              <a:gd name="connsiteY876" fmla="*/ 1807973 h 2630635"/>
              <a:gd name="connsiteX877" fmla="*/ 2412767 w 12192000"/>
              <a:gd name="connsiteY877" fmla="*/ 1433081 h 2630635"/>
              <a:gd name="connsiteX878" fmla="*/ 2412767 w 12192000"/>
              <a:gd name="connsiteY878" fmla="*/ 1420264 h 2630635"/>
              <a:gd name="connsiteX879" fmla="*/ 2415170 w 12192000"/>
              <a:gd name="connsiteY879" fmla="*/ 1420264 h 2630635"/>
              <a:gd name="connsiteX880" fmla="*/ 2415170 w 12192000"/>
              <a:gd name="connsiteY880" fmla="*/ 1433081 h 2630635"/>
              <a:gd name="connsiteX881" fmla="*/ 2412767 w 12192000"/>
              <a:gd name="connsiteY881" fmla="*/ 1433081 h 2630635"/>
              <a:gd name="connsiteX882" fmla="*/ 6799323 w 12192000"/>
              <a:gd name="connsiteY882" fmla="*/ 1419463 h 2630635"/>
              <a:gd name="connsiteX883" fmla="*/ 6799323 w 12192000"/>
              <a:gd name="connsiteY883" fmla="*/ 1430678 h 2630635"/>
              <a:gd name="connsiteX884" fmla="*/ 6785705 w 12192000"/>
              <a:gd name="connsiteY884" fmla="*/ 1443494 h 2630635"/>
              <a:gd name="connsiteX885" fmla="*/ 6743250 w 12192000"/>
              <a:gd name="connsiteY885" fmla="*/ 1443494 h 2630635"/>
              <a:gd name="connsiteX886" fmla="*/ 6743250 w 12192000"/>
              <a:gd name="connsiteY886" fmla="*/ 1408248 h 2630635"/>
              <a:gd name="connsiteX887" fmla="*/ 6702396 w 12192000"/>
              <a:gd name="connsiteY887" fmla="*/ 1408248 h 2630635"/>
              <a:gd name="connsiteX888" fmla="*/ 6702396 w 12192000"/>
              <a:gd name="connsiteY888" fmla="*/ 1417861 h 2630635"/>
              <a:gd name="connsiteX889" fmla="*/ 6716815 w 12192000"/>
              <a:gd name="connsiteY889" fmla="*/ 1417861 h 2630635"/>
              <a:gd name="connsiteX890" fmla="*/ 6716815 w 12192000"/>
              <a:gd name="connsiteY890" fmla="*/ 1438688 h 2630635"/>
              <a:gd name="connsiteX891" fmla="*/ 6603066 w 12192000"/>
              <a:gd name="connsiteY891" fmla="*/ 1438688 h 2630635"/>
              <a:gd name="connsiteX892" fmla="*/ 6603066 w 12192000"/>
              <a:gd name="connsiteY892" fmla="*/ 1231216 h 2630635"/>
              <a:gd name="connsiteX893" fmla="*/ 6587045 w 12192000"/>
              <a:gd name="connsiteY893" fmla="*/ 1231216 h 2630635"/>
              <a:gd name="connsiteX894" fmla="*/ 6587045 w 12192000"/>
              <a:gd name="connsiteY894" fmla="*/ 1195169 h 2630635"/>
              <a:gd name="connsiteX895" fmla="*/ 6561411 w 12192000"/>
              <a:gd name="connsiteY895" fmla="*/ 1195169 h 2630635"/>
              <a:gd name="connsiteX896" fmla="*/ 6561411 w 12192000"/>
              <a:gd name="connsiteY896" fmla="*/ 1179949 h 2630635"/>
              <a:gd name="connsiteX897" fmla="*/ 6550997 w 12192000"/>
              <a:gd name="connsiteY897" fmla="*/ 1179949 h 2630635"/>
              <a:gd name="connsiteX898" fmla="*/ 6550997 w 12192000"/>
              <a:gd name="connsiteY898" fmla="*/ 1188760 h 2630635"/>
              <a:gd name="connsiteX899" fmla="*/ 6542987 w 12192000"/>
              <a:gd name="connsiteY899" fmla="*/ 1188760 h 2630635"/>
              <a:gd name="connsiteX900" fmla="*/ 6594254 w 12192000"/>
              <a:gd name="connsiteY900" fmla="*/ 808261 h 2630635"/>
              <a:gd name="connsiteX901" fmla="*/ 6771286 w 12192000"/>
              <a:gd name="connsiteY901" fmla="*/ 808261 h 2630635"/>
              <a:gd name="connsiteX902" fmla="*/ 6831365 w 12192000"/>
              <a:gd name="connsiteY902" fmla="*/ 1419463 h 2630635"/>
              <a:gd name="connsiteX903" fmla="*/ 6799323 w 12192000"/>
              <a:gd name="connsiteY903" fmla="*/ 1419463 h 2630635"/>
              <a:gd name="connsiteX904" fmla="*/ 9199273 w 12192000"/>
              <a:gd name="connsiteY904" fmla="*/ 711334 h 2630635"/>
              <a:gd name="connsiteX905" fmla="*/ 9292194 w 12192000"/>
              <a:gd name="connsiteY905" fmla="*/ 535903 h 2630635"/>
              <a:gd name="connsiteX906" fmla="*/ 9365090 w 12192000"/>
              <a:gd name="connsiteY906" fmla="*/ 711334 h 2630635"/>
              <a:gd name="connsiteX907" fmla="*/ 9199273 w 12192000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465684 w 12870675"/>
              <a:gd name="connsiteY873" fmla="*/ 1865864 h 2630635"/>
              <a:gd name="connsiteX874" fmla="*/ 12870675 w 12870675"/>
              <a:gd name="connsiteY874" fmla="*/ 1839214 h 2630635"/>
              <a:gd name="connsiteX875" fmla="*/ 12870675 w 12870675"/>
              <a:gd name="connsiteY875" fmla="*/ 1807172 h 2630635"/>
              <a:gd name="connsiteX876" fmla="*/ 12843439 w 12870675"/>
              <a:gd name="connsiteY876" fmla="*/ 1807172 h 2630635"/>
              <a:gd name="connsiteX877" fmla="*/ 12843439 w 12870675"/>
              <a:gd name="connsiteY877" fmla="*/ 1807973 h 2630635"/>
              <a:gd name="connsiteX878" fmla="*/ 3091442 w 12870675"/>
              <a:gd name="connsiteY878" fmla="*/ 1433081 h 2630635"/>
              <a:gd name="connsiteX879" fmla="*/ 3091442 w 12870675"/>
              <a:gd name="connsiteY879" fmla="*/ 1420264 h 2630635"/>
              <a:gd name="connsiteX880" fmla="*/ 3093845 w 12870675"/>
              <a:gd name="connsiteY880" fmla="*/ 1420264 h 2630635"/>
              <a:gd name="connsiteX881" fmla="*/ 3093845 w 12870675"/>
              <a:gd name="connsiteY881" fmla="*/ 1433081 h 2630635"/>
              <a:gd name="connsiteX882" fmla="*/ 3091442 w 12870675"/>
              <a:gd name="connsiteY882" fmla="*/ 1433081 h 2630635"/>
              <a:gd name="connsiteX883" fmla="*/ 7477998 w 12870675"/>
              <a:gd name="connsiteY883" fmla="*/ 1419463 h 2630635"/>
              <a:gd name="connsiteX884" fmla="*/ 7477998 w 12870675"/>
              <a:gd name="connsiteY884" fmla="*/ 1430678 h 2630635"/>
              <a:gd name="connsiteX885" fmla="*/ 7464380 w 12870675"/>
              <a:gd name="connsiteY885" fmla="*/ 1443494 h 2630635"/>
              <a:gd name="connsiteX886" fmla="*/ 7421925 w 12870675"/>
              <a:gd name="connsiteY886" fmla="*/ 1443494 h 2630635"/>
              <a:gd name="connsiteX887" fmla="*/ 7421925 w 12870675"/>
              <a:gd name="connsiteY887" fmla="*/ 1408248 h 2630635"/>
              <a:gd name="connsiteX888" fmla="*/ 7381071 w 12870675"/>
              <a:gd name="connsiteY888" fmla="*/ 1408248 h 2630635"/>
              <a:gd name="connsiteX889" fmla="*/ 7381071 w 12870675"/>
              <a:gd name="connsiteY889" fmla="*/ 1417861 h 2630635"/>
              <a:gd name="connsiteX890" fmla="*/ 7395490 w 12870675"/>
              <a:gd name="connsiteY890" fmla="*/ 1417861 h 2630635"/>
              <a:gd name="connsiteX891" fmla="*/ 7395490 w 12870675"/>
              <a:gd name="connsiteY891" fmla="*/ 1438688 h 2630635"/>
              <a:gd name="connsiteX892" fmla="*/ 7281741 w 12870675"/>
              <a:gd name="connsiteY892" fmla="*/ 1438688 h 2630635"/>
              <a:gd name="connsiteX893" fmla="*/ 7281741 w 12870675"/>
              <a:gd name="connsiteY893" fmla="*/ 1231216 h 2630635"/>
              <a:gd name="connsiteX894" fmla="*/ 7265720 w 12870675"/>
              <a:gd name="connsiteY894" fmla="*/ 1231216 h 2630635"/>
              <a:gd name="connsiteX895" fmla="*/ 7265720 w 12870675"/>
              <a:gd name="connsiteY895" fmla="*/ 1195169 h 2630635"/>
              <a:gd name="connsiteX896" fmla="*/ 7240086 w 12870675"/>
              <a:gd name="connsiteY896" fmla="*/ 1195169 h 2630635"/>
              <a:gd name="connsiteX897" fmla="*/ 7240086 w 12870675"/>
              <a:gd name="connsiteY897" fmla="*/ 1179949 h 2630635"/>
              <a:gd name="connsiteX898" fmla="*/ 7229672 w 12870675"/>
              <a:gd name="connsiteY898" fmla="*/ 1179949 h 2630635"/>
              <a:gd name="connsiteX899" fmla="*/ 7229672 w 12870675"/>
              <a:gd name="connsiteY899" fmla="*/ 1188760 h 2630635"/>
              <a:gd name="connsiteX900" fmla="*/ 7221662 w 12870675"/>
              <a:gd name="connsiteY900" fmla="*/ 1188760 h 2630635"/>
              <a:gd name="connsiteX901" fmla="*/ 7272929 w 12870675"/>
              <a:gd name="connsiteY901" fmla="*/ 808261 h 2630635"/>
              <a:gd name="connsiteX902" fmla="*/ 7449961 w 12870675"/>
              <a:gd name="connsiteY902" fmla="*/ 808261 h 2630635"/>
              <a:gd name="connsiteX903" fmla="*/ 7510040 w 12870675"/>
              <a:gd name="connsiteY903" fmla="*/ 1419463 h 2630635"/>
              <a:gd name="connsiteX904" fmla="*/ 7477998 w 12870675"/>
              <a:gd name="connsiteY904" fmla="*/ 1419463 h 2630635"/>
              <a:gd name="connsiteX905" fmla="*/ 9877948 w 12870675"/>
              <a:gd name="connsiteY905" fmla="*/ 711334 h 2630635"/>
              <a:gd name="connsiteX906" fmla="*/ 9970869 w 12870675"/>
              <a:gd name="connsiteY906" fmla="*/ 535903 h 2630635"/>
              <a:gd name="connsiteX907" fmla="*/ 10043765 w 12870675"/>
              <a:gd name="connsiteY907" fmla="*/ 711334 h 2630635"/>
              <a:gd name="connsiteX908" fmla="*/ 9877948 w 12870675"/>
              <a:gd name="connsiteY908" fmla="*/ 711334 h 2630635"/>
              <a:gd name="connsiteX0" fmla="*/ 12843439 w 13053818"/>
              <a:gd name="connsiteY0" fmla="*/ 1807973 h 2630635"/>
              <a:gd name="connsiteX1" fmla="*/ 12843439 w 13053818"/>
              <a:gd name="connsiteY1" fmla="*/ 1776732 h 2630635"/>
              <a:gd name="connsiteX2" fmla="*/ 12820208 w 13053818"/>
              <a:gd name="connsiteY2" fmla="*/ 1776732 h 2630635"/>
              <a:gd name="connsiteX3" fmla="*/ 12820208 w 13053818"/>
              <a:gd name="connsiteY3" fmla="*/ 1765517 h 2630635"/>
              <a:gd name="connsiteX4" fmla="*/ 12797780 w 13053818"/>
              <a:gd name="connsiteY4" fmla="*/ 1754302 h 2630635"/>
              <a:gd name="connsiteX5" fmla="*/ 12699250 w 13053818"/>
              <a:gd name="connsiteY5" fmla="*/ 1754302 h 2630635"/>
              <a:gd name="connsiteX6" fmla="*/ 12699250 w 13053818"/>
              <a:gd name="connsiteY6" fmla="*/ 1711847 h 2630635"/>
              <a:gd name="connsiteX7" fmla="*/ 12700853 w 13053818"/>
              <a:gd name="connsiteY7" fmla="*/ 1709443 h 2630635"/>
              <a:gd name="connsiteX8" fmla="*/ 12700853 w 13053818"/>
              <a:gd name="connsiteY8" fmla="*/ 1697428 h 2630635"/>
              <a:gd name="connsiteX9" fmla="*/ 12727287 w 13053818"/>
              <a:gd name="connsiteY9" fmla="*/ 1690218 h 2630635"/>
              <a:gd name="connsiteX10" fmla="*/ 12727287 w 13053818"/>
              <a:gd name="connsiteY10" fmla="*/ 1685412 h 2630635"/>
              <a:gd name="connsiteX11" fmla="*/ 12706459 w 13053818"/>
              <a:gd name="connsiteY11" fmla="*/ 1672595 h 2630635"/>
              <a:gd name="connsiteX12" fmla="*/ 12680024 w 13053818"/>
              <a:gd name="connsiteY12" fmla="*/ 1661380 h 2630635"/>
              <a:gd name="connsiteX13" fmla="*/ 12680024 w 13053818"/>
              <a:gd name="connsiteY13" fmla="*/ 1654171 h 2630635"/>
              <a:gd name="connsiteX14" fmla="*/ 12676821 w 13053818"/>
              <a:gd name="connsiteY14" fmla="*/ 1651768 h 2630635"/>
              <a:gd name="connsiteX15" fmla="*/ 12676821 w 13053818"/>
              <a:gd name="connsiteY15" fmla="*/ 1642956 h 2630635"/>
              <a:gd name="connsiteX16" fmla="*/ 12701653 w 13053818"/>
              <a:gd name="connsiteY16" fmla="*/ 1629338 h 2630635"/>
              <a:gd name="connsiteX17" fmla="*/ 12703255 w 13053818"/>
              <a:gd name="connsiteY17" fmla="*/ 1618124 h 2630635"/>
              <a:gd name="connsiteX18" fmla="*/ 12676019 w 13053818"/>
              <a:gd name="connsiteY18" fmla="*/ 1605307 h 2630635"/>
              <a:gd name="connsiteX19" fmla="*/ 12643977 w 13053818"/>
              <a:gd name="connsiteY19" fmla="*/ 1591689 h 2630635"/>
              <a:gd name="connsiteX20" fmla="*/ 12643977 w 13053818"/>
              <a:gd name="connsiteY20" fmla="*/ 1584480 h 2630635"/>
              <a:gd name="connsiteX21" fmla="*/ 12642375 w 13053818"/>
              <a:gd name="connsiteY21" fmla="*/ 1581275 h 2630635"/>
              <a:gd name="connsiteX22" fmla="*/ 12642375 w 13053818"/>
              <a:gd name="connsiteY22" fmla="*/ 1561249 h 2630635"/>
              <a:gd name="connsiteX23" fmla="*/ 12669611 w 13053818"/>
              <a:gd name="connsiteY23" fmla="*/ 1554040 h 2630635"/>
              <a:gd name="connsiteX24" fmla="*/ 12669611 w 13053818"/>
              <a:gd name="connsiteY24" fmla="*/ 1542024 h 2630635"/>
              <a:gd name="connsiteX25" fmla="*/ 12611935 w 13053818"/>
              <a:gd name="connsiteY25" fmla="*/ 1507579 h 2630635"/>
              <a:gd name="connsiteX26" fmla="*/ 12578291 w 13053818"/>
              <a:gd name="connsiteY26" fmla="*/ 1477139 h 2630635"/>
              <a:gd name="connsiteX27" fmla="*/ 12578291 w 13053818"/>
              <a:gd name="connsiteY27" fmla="*/ 1474736 h 2630635"/>
              <a:gd name="connsiteX28" fmla="*/ 12579893 w 13053818"/>
              <a:gd name="connsiteY28" fmla="*/ 1474736 h 2630635"/>
              <a:gd name="connsiteX29" fmla="*/ 12579893 w 13053818"/>
              <a:gd name="connsiteY29" fmla="*/ 1464322 h 2630635"/>
              <a:gd name="connsiteX30" fmla="*/ 12573485 w 13053818"/>
              <a:gd name="connsiteY30" fmla="*/ 1453107 h 2630635"/>
              <a:gd name="connsiteX31" fmla="*/ 12575087 w 13053818"/>
              <a:gd name="connsiteY31" fmla="*/ 1453107 h 2630635"/>
              <a:gd name="connsiteX32" fmla="*/ 12576690 w 13053818"/>
              <a:gd name="connsiteY32" fmla="*/ 1451505 h 2630635"/>
              <a:gd name="connsiteX33" fmla="*/ 12576690 w 13053818"/>
              <a:gd name="connsiteY33" fmla="*/ 1447500 h 2630635"/>
              <a:gd name="connsiteX34" fmla="*/ 12574286 w 13053818"/>
              <a:gd name="connsiteY34" fmla="*/ 1447500 h 2630635"/>
              <a:gd name="connsiteX35" fmla="*/ 12577490 w 13053818"/>
              <a:gd name="connsiteY35" fmla="*/ 1435484 h 2630635"/>
              <a:gd name="connsiteX36" fmla="*/ 12566276 w 13053818"/>
              <a:gd name="connsiteY36" fmla="*/ 1425871 h 2630635"/>
              <a:gd name="connsiteX37" fmla="*/ 12555061 w 13053818"/>
              <a:gd name="connsiteY37" fmla="*/ 1435484 h 2630635"/>
              <a:gd name="connsiteX38" fmla="*/ 12558265 w 13053818"/>
              <a:gd name="connsiteY38" fmla="*/ 1447500 h 2630635"/>
              <a:gd name="connsiteX39" fmla="*/ 12555861 w 13053818"/>
              <a:gd name="connsiteY39" fmla="*/ 1447500 h 2630635"/>
              <a:gd name="connsiteX40" fmla="*/ 12555861 w 13053818"/>
              <a:gd name="connsiteY40" fmla="*/ 1451505 h 2630635"/>
              <a:gd name="connsiteX41" fmla="*/ 12557464 w 13053818"/>
              <a:gd name="connsiteY41" fmla="*/ 1453107 h 2630635"/>
              <a:gd name="connsiteX42" fmla="*/ 12559066 w 13053818"/>
              <a:gd name="connsiteY42" fmla="*/ 1453107 h 2630635"/>
              <a:gd name="connsiteX43" fmla="*/ 12552658 w 13053818"/>
              <a:gd name="connsiteY43" fmla="*/ 1464322 h 2630635"/>
              <a:gd name="connsiteX44" fmla="*/ 12552658 w 13053818"/>
              <a:gd name="connsiteY44" fmla="*/ 1474736 h 2630635"/>
              <a:gd name="connsiteX45" fmla="*/ 12554260 w 13053818"/>
              <a:gd name="connsiteY45" fmla="*/ 1474736 h 2630635"/>
              <a:gd name="connsiteX46" fmla="*/ 12554260 w 13053818"/>
              <a:gd name="connsiteY46" fmla="*/ 1477139 h 2630635"/>
              <a:gd name="connsiteX47" fmla="*/ 12520616 w 13053818"/>
              <a:gd name="connsiteY47" fmla="*/ 1507579 h 2630635"/>
              <a:gd name="connsiteX48" fmla="*/ 12462940 w 13053818"/>
              <a:gd name="connsiteY48" fmla="*/ 1542024 h 2630635"/>
              <a:gd name="connsiteX49" fmla="*/ 12462940 w 13053818"/>
              <a:gd name="connsiteY49" fmla="*/ 1554040 h 2630635"/>
              <a:gd name="connsiteX50" fmla="*/ 12490176 w 13053818"/>
              <a:gd name="connsiteY50" fmla="*/ 1561249 h 2630635"/>
              <a:gd name="connsiteX51" fmla="*/ 12490176 w 13053818"/>
              <a:gd name="connsiteY51" fmla="*/ 1581275 h 2630635"/>
              <a:gd name="connsiteX52" fmla="*/ 12488574 w 13053818"/>
              <a:gd name="connsiteY52" fmla="*/ 1584480 h 2630635"/>
              <a:gd name="connsiteX53" fmla="*/ 12488574 w 13053818"/>
              <a:gd name="connsiteY53" fmla="*/ 1591689 h 2630635"/>
              <a:gd name="connsiteX54" fmla="*/ 12456532 w 13053818"/>
              <a:gd name="connsiteY54" fmla="*/ 1605307 h 2630635"/>
              <a:gd name="connsiteX55" fmla="*/ 12429296 w 13053818"/>
              <a:gd name="connsiteY55" fmla="*/ 1618124 h 2630635"/>
              <a:gd name="connsiteX56" fmla="*/ 12430898 w 13053818"/>
              <a:gd name="connsiteY56" fmla="*/ 1629338 h 2630635"/>
              <a:gd name="connsiteX57" fmla="*/ 12455730 w 13053818"/>
              <a:gd name="connsiteY57" fmla="*/ 1642956 h 2630635"/>
              <a:gd name="connsiteX58" fmla="*/ 12455730 w 13053818"/>
              <a:gd name="connsiteY58" fmla="*/ 1651768 h 2630635"/>
              <a:gd name="connsiteX59" fmla="*/ 12452527 w 13053818"/>
              <a:gd name="connsiteY59" fmla="*/ 1654171 h 2630635"/>
              <a:gd name="connsiteX60" fmla="*/ 12452527 w 13053818"/>
              <a:gd name="connsiteY60" fmla="*/ 1661380 h 2630635"/>
              <a:gd name="connsiteX61" fmla="*/ 12426092 w 13053818"/>
              <a:gd name="connsiteY61" fmla="*/ 1672595 h 2630635"/>
              <a:gd name="connsiteX62" fmla="*/ 12405264 w 13053818"/>
              <a:gd name="connsiteY62" fmla="*/ 1685412 h 2630635"/>
              <a:gd name="connsiteX63" fmla="*/ 12405264 w 13053818"/>
              <a:gd name="connsiteY63" fmla="*/ 1690218 h 2630635"/>
              <a:gd name="connsiteX64" fmla="*/ 12432500 w 13053818"/>
              <a:gd name="connsiteY64" fmla="*/ 1697428 h 2630635"/>
              <a:gd name="connsiteX65" fmla="*/ 12432500 w 13053818"/>
              <a:gd name="connsiteY65" fmla="*/ 1709443 h 2630635"/>
              <a:gd name="connsiteX66" fmla="*/ 12434102 w 13053818"/>
              <a:gd name="connsiteY66" fmla="*/ 1711847 h 2630635"/>
              <a:gd name="connsiteX67" fmla="*/ 12434102 w 13053818"/>
              <a:gd name="connsiteY67" fmla="*/ 1754302 h 2630635"/>
              <a:gd name="connsiteX68" fmla="*/ 12386840 w 13053818"/>
              <a:gd name="connsiteY68" fmla="*/ 1754302 h 2630635"/>
              <a:gd name="connsiteX69" fmla="*/ 12350793 w 13053818"/>
              <a:gd name="connsiteY69" fmla="*/ 1738281 h 2630635"/>
              <a:gd name="connsiteX70" fmla="*/ 12349191 w 13053818"/>
              <a:gd name="connsiteY70" fmla="*/ 1713449 h 2630635"/>
              <a:gd name="connsiteX71" fmla="*/ 12371620 w 13053818"/>
              <a:gd name="connsiteY71" fmla="*/ 1698229 h 2630635"/>
              <a:gd name="connsiteX72" fmla="*/ 12378829 w 13053818"/>
              <a:gd name="connsiteY72" fmla="*/ 1688616 h 2630635"/>
              <a:gd name="connsiteX73" fmla="*/ 12348390 w 13053818"/>
              <a:gd name="connsiteY73" fmla="*/ 1681407 h 2630635"/>
              <a:gd name="connsiteX74" fmla="*/ 12346787 w 13053818"/>
              <a:gd name="connsiteY74" fmla="*/ 1657375 h 2630635"/>
              <a:gd name="connsiteX75" fmla="*/ 12370819 w 13053818"/>
              <a:gd name="connsiteY75" fmla="*/ 1644558 h 2630635"/>
              <a:gd name="connsiteX76" fmla="*/ 12374824 w 13053818"/>
              <a:gd name="connsiteY76" fmla="*/ 1635747 h 2630635"/>
              <a:gd name="connsiteX77" fmla="*/ 12345986 w 13053818"/>
              <a:gd name="connsiteY77" fmla="*/ 1626935 h 2630635"/>
              <a:gd name="connsiteX78" fmla="*/ 12344385 w 13053818"/>
              <a:gd name="connsiteY78" fmla="*/ 1601302 h 2630635"/>
              <a:gd name="connsiteX79" fmla="*/ 12370018 w 13053818"/>
              <a:gd name="connsiteY79" fmla="*/ 1586082 h 2630635"/>
              <a:gd name="connsiteX80" fmla="*/ 12374023 w 13053818"/>
              <a:gd name="connsiteY80" fmla="*/ 1580474 h 2630635"/>
              <a:gd name="connsiteX81" fmla="*/ 12341981 w 13053818"/>
              <a:gd name="connsiteY81" fmla="*/ 1570061 h 2630635"/>
              <a:gd name="connsiteX82" fmla="*/ 12341981 w 13053818"/>
              <a:gd name="connsiteY82" fmla="*/ 1544427 h 2630635"/>
              <a:gd name="connsiteX83" fmla="*/ 12366814 w 13053818"/>
              <a:gd name="connsiteY83" fmla="*/ 1533212 h 2630635"/>
              <a:gd name="connsiteX84" fmla="*/ 12370819 w 13053818"/>
              <a:gd name="connsiteY84" fmla="*/ 1527605 h 2630635"/>
              <a:gd name="connsiteX85" fmla="*/ 12339578 w 13053818"/>
              <a:gd name="connsiteY85" fmla="*/ 1515589 h 2630635"/>
              <a:gd name="connsiteX86" fmla="*/ 12341180 w 13053818"/>
              <a:gd name="connsiteY86" fmla="*/ 1492359 h 2630635"/>
              <a:gd name="connsiteX87" fmla="*/ 12361207 w 13053818"/>
              <a:gd name="connsiteY87" fmla="*/ 1481144 h 2630635"/>
              <a:gd name="connsiteX88" fmla="*/ 12365212 w 13053818"/>
              <a:gd name="connsiteY88" fmla="*/ 1472332 h 2630635"/>
              <a:gd name="connsiteX89" fmla="*/ 12338777 w 13053818"/>
              <a:gd name="connsiteY89" fmla="*/ 1459516 h 2630635"/>
              <a:gd name="connsiteX90" fmla="*/ 12338777 w 13053818"/>
              <a:gd name="connsiteY90" fmla="*/ 1435484 h 2630635"/>
              <a:gd name="connsiteX91" fmla="*/ 12361207 w 13053818"/>
              <a:gd name="connsiteY91" fmla="*/ 1430678 h 2630635"/>
              <a:gd name="connsiteX92" fmla="*/ 12365212 w 13053818"/>
              <a:gd name="connsiteY92" fmla="*/ 1422667 h 2630635"/>
              <a:gd name="connsiteX93" fmla="*/ 12337976 w 13053818"/>
              <a:gd name="connsiteY93" fmla="*/ 1409850 h 2630635"/>
              <a:gd name="connsiteX94" fmla="*/ 12337976 w 13053818"/>
              <a:gd name="connsiteY94" fmla="*/ 1387421 h 2630635"/>
              <a:gd name="connsiteX95" fmla="*/ 12358803 w 13053818"/>
              <a:gd name="connsiteY95" fmla="*/ 1378609 h 2630635"/>
              <a:gd name="connsiteX96" fmla="*/ 12362808 w 13053818"/>
              <a:gd name="connsiteY96" fmla="*/ 1369798 h 2630635"/>
              <a:gd name="connsiteX97" fmla="*/ 12332369 w 13053818"/>
              <a:gd name="connsiteY97" fmla="*/ 1357782 h 2630635"/>
              <a:gd name="connsiteX98" fmla="*/ 12332369 w 13053818"/>
              <a:gd name="connsiteY98" fmla="*/ 1340960 h 2630635"/>
              <a:gd name="connsiteX99" fmla="*/ 12357201 w 13053818"/>
              <a:gd name="connsiteY99" fmla="*/ 1323337 h 2630635"/>
              <a:gd name="connsiteX100" fmla="*/ 12362808 w 13053818"/>
              <a:gd name="connsiteY100" fmla="*/ 1306515 h 2630635"/>
              <a:gd name="connsiteX101" fmla="*/ 12261075 w 13053818"/>
              <a:gd name="connsiteY101" fmla="*/ 1256049 h 2630635"/>
              <a:gd name="connsiteX102" fmla="*/ 12261075 w 13053818"/>
              <a:gd name="connsiteY102" fmla="*/ 1253645 h 2630635"/>
              <a:gd name="connsiteX103" fmla="*/ 12263478 w 13053818"/>
              <a:gd name="connsiteY103" fmla="*/ 1251242 h 2630635"/>
              <a:gd name="connsiteX104" fmla="*/ 12263478 w 13053818"/>
              <a:gd name="connsiteY104" fmla="*/ 1249640 h 2630635"/>
              <a:gd name="connsiteX105" fmla="*/ 12260274 w 13053818"/>
              <a:gd name="connsiteY105" fmla="*/ 1248038 h 2630635"/>
              <a:gd name="connsiteX106" fmla="*/ 12260274 w 13053818"/>
              <a:gd name="connsiteY106" fmla="*/ 1236022 h 2630635"/>
              <a:gd name="connsiteX107" fmla="*/ 12272290 w 13053818"/>
              <a:gd name="connsiteY107" fmla="*/ 1232818 h 2630635"/>
              <a:gd name="connsiteX108" fmla="*/ 12272290 w 13053818"/>
              <a:gd name="connsiteY108" fmla="*/ 1225609 h 2630635"/>
              <a:gd name="connsiteX109" fmla="*/ 12253065 w 13053818"/>
              <a:gd name="connsiteY109" fmla="*/ 1209588 h 2630635"/>
              <a:gd name="connsiteX110" fmla="*/ 12253065 w 13053818"/>
              <a:gd name="connsiteY110" fmla="*/ 1204781 h 2630635"/>
              <a:gd name="connsiteX111" fmla="*/ 12260274 w 13053818"/>
              <a:gd name="connsiteY111" fmla="*/ 1199975 h 2630635"/>
              <a:gd name="connsiteX112" fmla="*/ 12260274 w 13053818"/>
              <a:gd name="connsiteY112" fmla="*/ 1195970 h 2630635"/>
              <a:gd name="connsiteX113" fmla="*/ 12253065 w 13053818"/>
              <a:gd name="connsiteY113" fmla="*/ 1189561 h 2630635"/>
              <a:gd name="connsiteX114" fmla="*/ 12241850 w 13053818"/>
              <a:gd name="connsiteY114" fmla="*/ 1177545 h 2630635"/>
              <a:gd name="connsiteX115" fmla="*/ 12249059 w 13053818"/>
              <a:gd name="connsiteY115" fmla="*/ 1164729 h 2630635"/>
              <a:gd name="connsiteX116" fmla="*/ 12234640 w 13053818"/>
              <a:gd name="connsiteY116" fmla="*/ 1152713 h 2630635"/>
              <a:gd name="connsiteX117" fmla="*/ 12220222 w 13053818"/>
              <a:gd name="connsiteY117" fmla="*/ 1164729 h 2630635"/>
              <a:gd name="connsiteX118" fmla="*/ 12227430 w 13053818"/>
              <a:gd name="connsiteY118" fmla="*/ 1177545 h 2630635"/>
              <a:gd name="connsiteX119" fmla="*/ 12216217 w 13053818"/>
              <a:gd name="connsiteY119" fmla="*/ 1189561 h 2630635"/>
              <a:gd name="connsiteX120" fmla="*/ 12209007 w 13053818"/>
              <a:gd name="connsiteY120" fmla="*/ 1195970 h 2630635"/>
              <a:gd name="connsiteX121" fmla="*/ 12209007 w 13053818"/>
              <a:gd name="connsiteY121" fmla="*/ 1199975 h 2630635"/>
              <a:gd name="connsiteX122" fmla="*/ 12216217 w 13053818"/>
              <a:gd name="connsiteY122" fmla="*/ 1204781 h 2630635"/>
              <a:gd name="connsiteX123" fmla="*/ 12216217 w 13053818"/>
              <a:gd name="connsiteY123" fmla="*/ 1209588 h 2630635"/>
              <a:gd name="connsiteX124" fmla="*/ 12196190 w 13053818"/>
              <a:gd name="connsiteY124" fmla="*/ 1225609 h 2630635"/>
              <a:gd name="connsiteX125" fmla="*/ 12196190 w 13053818"/>
              <a:gd name="connsiteY125" fmla="*/ 1232017 h 2630635"/>
              <a:gd name="connsiteX126" fmla="*/ 12209007 w 13053818"/>
              <a:gd name="connsiteY126" fmla="*/ 1235221 h 2630635"/>
              <a:gd name="connsiteX127" fmla="*/ 12209007 w 13053818"/>
              <a:gd name="connsiteY127" fmla="*/ 1247237 h 2630635"/>
              <a:gd name="connsiteX128" fmla="*/ 12205802 w 13053818"/>
              <a:gd name="connsiteY128" fmla="*/ 1248839 h 2630635"/>
              <a:gd name="connsiteX129" fmla="*/ 12205802 w 13053818"/>
              <a:gd name="connsiteY129" fmla="*/ 1252043 h 2630635"/>
              <a:gd name="connsiteX130" fmla="*/ 12207404 w 13053818"/>
              <a:gd name="connsiteY130" fmla="*/ 1254446 h 2630635"/>
              <a:gd name="connsiteX131" fmla="*/ 12207404 w 13053818"/>
              <a:gd name="connsiteY131" fmla="*/ 1256850 h 2630635"/>
              <a:gd name="connsiteX132" fmla="*/ 12105671 w 13053818"/>
              <a:gd name="connsiteY132" fmla="*/ 1307316 h 2630635"/>
              <a:gd name="connsiteX133" fmla="*/ 12111278 w 13053818"/>
              <a:gd name="connsiteY133" fmla="*/ 1324138 h 2630635"/>
              <a:gd name="connsiteX134" fmla="*/ 12136111 w 13053818"/>
              <a:gd name="connsiteY134" fmla="*/ 1341761 h 2630635"/>
              <a:gd name="connsiteX135" fmla="*/ 12136111 w 13053818"/>
              <a:gd name="connsiteY135" fmla="*/ 1358583 h 2630635"/>
              <a:gd name="connsiteX136" fmla="*/ 12105671 w 13053818"/>
              <a:gd name="connsiteY136" fmla="*/ 1370599 h 2630635"/>
              <a:gd name="connsiteX137" fmla="*/ 12109676 w 13053818"/>
              <a:gd name="connsiteY137" fmla="*/ 1379410 h 2630635"/>
              <a:gd name="connsiteX138" fmla="*/ 12130503 w 13053818"/>
              <a:gd name="connsiteY138" fmla="*/ 1388222 h 2630635"/>
              <a:gd name="connsiteX139" fmla="*/ 12130503 w 13053818"/>
              <a:gd name="connsiteY139" fmla="*/ 1410651 h 2630635"/>
              <a:gd name="connsiteX140" fmla="*/ 12103268 w 13053818"/>
              <a:gd name="connsiteY140" fmla="*/ 1423468 h 2630635"/>
              <a:gd name="connsiteX141" fmla="*/ 12107273 w 13053818"/>
              <a:gd name="connsiteY141" fmla="*/ 1431479 h 2630635"/>
              <a:gd name="connsiteX142" fmla="*/ 12129703 w 13053818"/>
              <a:gd name="connsiteY142" fmla="*/ 1436285 h 2630635"/>
              <a:gd name="connsiteX143" fmla="*/ 12129703 w 13053818"/>
              <a:gd name="connsiteY143" fmla="*/ 1460317 h 2630635"/>
              <a:gd name="connsiteX144" fmla="*/ 12103268 w 13053818"/>
              <a:gd name="connsiteY144" fmla="*/ 1473133 h 2630635"/>
              <a:gd name="connsiteX145" fmla="*/ 12107273 w 13053818"/>
              <a:gd name="connsiteY145" fmla="*/ 1481945 h 2630635"/>
              <a:gd name="connsiteX146" fmla="*/ 12128101 w 13053818"/>
              <a:gd name="connsiteY146" fmla="*/ 1493160 h 2630635"/>
              <a:gd name="connsiteX147" fmla="*/ 12128902 w 13053818"/>
              <a:gd name="connsiteY147" fmla="*/ 1509181 h 2630635"/>
              <a:gd name="connsiteX148" fmla="*/ 12120891 w 13053818"/>
              <a:gd name="connsiteY148" fmla="*/ 1509181 h 2630635"/>
              <a:gd name="connsiteX149" fmla="*/ 12120891 w 13053818"/>
              <a:gd name="connsiteY149" fmla="*/ 1502772 h 2630635"/>
              <a:gd name="connsiteX150" fmla="*/ 12066419 w 13053818"/>
              <a:gd name="connsiteY150" fmla="*/ 1502772 h 2630635"/>
              <a:gd name="connsiteX151" fmla="*/ 12066419 w 13053818"/>
              <a:gd name="connsiteY151" fmla="*/ 1420264 h 2630635"/>
              <a:gd name="connsiteX152" fmla="*/ 12057608 w 13053818"/>
              <a:gd name="connsiteY152" fmla="*/ 1420264 h 2630635"/>
              <a:gd name="connsiteX153" fmla="*/ 12057608 w 13053818"/>
              <a:gd name="connsiteY153" fmla="*/ 1393829 h 2630635"/>
              <a:gd name="connsiteX154" fmla="*/ 12048797 w 13053818"/>
              <a:gd name="connsiteY154" fmla="*/ 1393829 h 2630635"/>
              <a:gd name="connsiteX155" fmla="*/ 12048797 w 13053818"/>
              <a:gd name="connsiteY155" fmla="*/ 1399437 h 2630635"/>
              <a:gd name="connsiteX156" fmla="*/ 12043189 w 13053818"/>
              <a:gd name="connsiteY156" fmla="*/ 1399437 h 2630635"/>
              <a:gd name="connsiteX157" fmla="*/ 12043189 w 13053818"/>
              <a:gd name="connsiteY157" fmla="*/ 1388222 h 2630635"/>
              <a:gd name="connsiteX158" fmla="*/ 12052802 w 13053818"/>
              <a:gd name="connsiteY158" fmla="*/ 1377808 h 2630635"/>
              <a:gd name="connsiteX159" fmla="*/ 12060812 w 13053818"/>
              <a:gd name="connsiteY159" fmla="*/ 1360185 h 2630635"/>
              <a:gd name="connsiteX160" fmla="*/ 12038383 w 13053818"/>
              <a:gd name="connsiteY160" fmla="*/ 1360185 h 2630635"/>
              <a:gd name="connsiteX161" fmla="*/ 12038383 w 13053818"/>
              <a:gd name="connsiteY161" fmla="*/ 1352976 h 2630635"/>
              <a:gd name="connsiteX162" fmla="*/ 11987115 w 13053818"/>
              <a:gd name="connsiteY162" fmla="*/ 1352976 h 2630635"/>
              <a:gd name="connsiteX163" fmla="*/ 11987115 w 13053818"/>
              <a:gd name="connsiteY163" fmla="*/ 1357782 h 2630635"/>
              <a:gd name="connsiteX164" fmla="*/ 11970293 w 13053818"/>
              <a:gd name="connsiteY164" fmla="*/ 1357782 h 2630635"/>
              <a:gd name="connsiteX165" fmla="*/ 11970293 w 13053818"/>
              <a:gd name="connsiteY165" fmla="*/ 1320133 h 2630635"/>
              <a:gd name="connsiteX166" fmla="*/ 11923031 w 13053818"/>
              <a:gd name="connsiteY166" fmla="*/ 1320133 h 2630635"/>
              <a:gd name="connsiteX167" fmla="*/ 11923031 w 13053818"/>
              <a:gd name="connsiteY167" fmla="*/ 1324138 h 2630635"/>
              <a:gd name="connsiteX168" fmla="*/ 11918225 w 13053818"/>
              <a:gd name="connsiteY168" fmla="*/ 1324138 h 2630635"/>
              <a:gd name="connsiteX169" fmla="*/ 11918225 w 13053818"/>
              <a:gd name="connsiteY169" fmla="*/ 1356180 h 2630635"/>
              <a:gd name="connsiteX170" fmla="*/ 11914220 w 13053818"/>
              <a:gd name="connsiteY170" fmla="*/ 1356180 h 2630635"/>
              <a:gd name="connsiteX171" fmla="*/ 11914220 w 13053818"/>
              <a:gd name="connsiteY171" fmla="*/ 1225609 h 2630635"/>
              <a:gd name="connsiteX172" fmla="*/ 11889387 w 13053818"/>
              <a:gd name="connsiteY172" fmla="*/ 1225609 h 2630635"/>
              <a:gd name="connsiteX173" fmla="*/ 11889387 w 13053818"/>
              <a:gd name="connsiteY173" fmla="*/ 1195970 h 2630635"/>
              <a:gd name="connsiteX174" fmla="*/ 11884581 w 13053818"/>
              <a:gd name="connsiteY174" fmla="*/ 1195970 h 2630635"/>
              <a:gd name="connsiteX175" fmla="*/ 11884581 w 13053818"/>
              <a:gd name="connsiteY175" fmla="*/ 1199174 h 2630635"/>
              <a:gd name="connsiteX176" fmla="*/ 11865356 w 13053818"/>
              <a:gd name="connsiteY176" fmla="*/ 1199174 h 2630635"/>
              <a:gd name="connsiteX177" fmla="*/ 11820497 w 13053818"/>
              <a:gd name="connsiteY177" fmla="*/ 1147907 h 2630635"/>
              <a:gd name="connsiteX178" fmla="*/ 11820497 w 13053818"/>
              <a:gd name="connsiteY178" fmla="*/ 1067000 h 2630635"/>
              <a:gd name="connsiteX179" fmla="*/ 11815691 w 13053818"/>
              <a:gd name="connsiteY179" fmla="*/ 1067000 h 2630635"/>
              <a:gd name="connsiteX180" fmla="*/ 11815691 w 13053818"/>
              <a:gd name="connsiteY180" fmla="*/ 1145503 h 2630635"/>
              <a:gd name="connsiteX181" fmla="*/ 11778842 w 13053818"/>
              <a:gd name="connsiteY181" fmla="*/ 1103849 h 2630635"/>
              <a:gd name="connsiteX182" fmla="*/ 11778842 w 13053818"/>
              <a:gd name="connsiteY182" fmla="*/ 1095838 h 2630635"/>
              <a:gd name="connsiteX183" fmla="*/ 11773235 w 13053818"/>
              <a:gd name="connsiteY183" fmla="*/ 1095838 h 2630635"/>
              <a:gd name="connsiteX184" fmla="*/ 11773235 w 13053818"/>
              <a:gd name="connsiteY184" fmla="*/ 1120671 h 2630635"/>
              <a:gd name="connsiteX185" fmla="*/ 11725172 w 13053818"/>
              <a:gd name="connsiteY185" fmla="*/ 1203179 h 2630635"/>
              <a:gd name="connsiteX186" fmla="*/ 11725172 w 13053818"/>
              <a:gd name="connsiteY186" fmla="*/ 1041367 h 2630635"/>
              <a:gd name="connsiteX187" fmla="*/ 11721166 w 13053818"/>
              <a:gd name="connsiteY187" fmla="*/ 1041367 h 2630635"/>
              <a:gd name="connsiteX188" fmla="*/ 11721166 w 13053818"/>
              <a:gd name="connsiteY188" fmla="*/ 1221603 h 2630635"/>
              <a:gd name="connsiteX189" fmla="*/ 11713957 w 13053818"/>
              <a:gd name="connsiteY189" fmla="*/ 1221603 h 2630635"/>
              <a:gd name="connsiteX190" fmla="*/ 11713957 w 13053818"/>
              <a:gd name="connsiteY190" fmla="*/ 1210389 h 2630635"/>
              <a:gd name="connsiteX191" fmla="*/ 11706747 w 13053818"/>
              <a:gd name="connsiteY191" fmla="*/ 1210389 h 2630635"/>
              <a:gd name="connsiteX192" fmla="*/ 11706747 w 13053818"/>
              <a:gd name="connsiteY192" fmla="*/ 1220001 h 2630635"/>
              <a:gd name="connsiteX193" fmla="*/ 11700339 w 13053818"/>
              <a:gd name="connsiteY193" fmla="*/ 1220001 h 2630635"/>
              <a:gd name="connsiteX194" fmla="*/ 11700339 w 13053818"/>
              <a:gd name="connsiteY194" fmla="*/ 1208786 h 2630635"/>
              <a:gd name="connsiteX195" fmla="*/ 11694731 w 13053818"/>
              <a:gd name="connsiteY195" fmla="*/ 1208786 h 2630635"/>
              <a:gd name="connsiteX196" fmla="*/ 11694731 w 13053818"/>
              <a:gd name="connsiteY196" fmla="*/ 1242431 h 2630635"/>
              <a:gd name="connsiteX197" fmla="*/ 11681114 w 13053818"/>
              <a:gd name="connsiteY197" fmla="*/ 1242431 h 2630635"/>
              <a:gd name="connsiteX198" fmla="*/ 11681114 w 13053818"/>
              <a:gd name="connsiteY198" fmla="*/ 1353777 h 2630635"/>
              <a:gd name="connsiteX199" fmla="*/ 11676308 w 13053818"/>
              <a:gd name="connsiteY199" fmla="*/ 1353777 h 2630635"/>
              <a:gd name="connsiteX200" fmla="*/ 11676308 w 13053818"/>
              <a:gd name="connsiteY200" fmla="*/ 1358583 h 2630635"/>
              <a:gd name="connsiteX201" fmla="*/ 11680313 w 13053818"/>
              <a:gd name="connsiteY201" fmla="*/ 1358583 h 2630635"/>
              <a:gd name="connsiteX202" fmla="*/ 11680313 w 13053818"/>
              <a:gd name="connsiteY202" fmla="*/ 1368997 h 2630635"/>
              <a:gd name="connsiteX203" fmla="*/ 11649873 w 13053818"/>
              <a:gd name="connsiteY203" fmla="*/ 1368997 h 2630635"/>
              <a:gd name="connsiteX204" fmla="*/ 11649873 w 13053818"/>
              <a:gd name="connsiteY204" fmla="*/ 1364190 h 2630635"/>
              <a:gd name="connsiteX205" fmla="*/ 11641862 w 13053818"/>
              <a:gd name="connsiteY205" fmla="*/ 1364190 h 2630635"/>
              <a:gd name="connsiteX206" fmla="*/ 11641862 w 13053818"/>
              <a:gd name="connsiteY206" fmla="*/ 1370599 h 2630635"/>
              <a:gd name="connsiteX207" fmla="*/ 11616229 w 13053818"/>
              <a:gd name="connsiteY207" fmla="*/ 1370599 h 2630635"/>
              <a:gd name="connsiteX208" fmla="*/ 11616229 w 13053818"/>
              <a:gd name="connsiteY208" fmla="*/ 1405845 h 2630635"/>
              <a:gd name="connsiteX209" fmla="*/ 11602610 w 13053818"/>
              <a:gd name="connsiteY209" fmla="*/ 1405845 h 2630635"/>
              <a:gd name="connsiteX210" fmla="*/ 11602610 w 13053818"/>
              <a:gd name="connsiteY210" fmla="*/ 1397835 h 2630635"/>
              <a:gd name="connsiteX211" fmla="*/ 11561757 w 13053818"/>
              <a:gd name="connsiteY211" fmla="*/ 1397835 h 2630635"/>
              <a:gd name="connsiteX212" fmla="*/ 11561757 w 13053818"/>
              <a:gd name="connsiteY212" fmla="*/ 1323337 h 2630635"/>
              <a:gd name="connsiteX213" fmla="*/ 11549741 w 13053818"/>
              <a:gd name="connsiteY213" fmla="*/ 1323337 h 2630635"/>
              <a:gd name="connsiteX214" fmla="*/ 11549741 w 13053818"/>
              <a:gd name="connsiteY214" fmla="*/ 1345766 h 2630635"/>
              <a:gd name="connsiteX215" fmla="*/ 11536124 w 13053818"/>
              <a:gd name="connsiteY215" fmla="*/ 1345766 h 2630635"/>
              <a:gd name="connsiteX216" fmla="*/ 11536124 w 13053818"/>
              <a:gd name="connsiteY216" fmla="*/ 1337756 h 2630635"/>
              <a:gd name="connsiteX217" fmla="*/ 11528113 w 13053818"/>
              <a:gd name="connsiteY217" fmla="*/ 1337756 h 2630635"/>
              <a:gd name="connsiteX218" fmla="*/ 11528113 w 13053818"/>
              <a:gd name="connsiteY218" fmla="*/ 1344965 h 2630635"/>
              <a:gd name="connsiteX219" fmla="*/ 11504883 w 13053818"/>
              <a:gd name="connsiteY219" fmla="*/ 1344965 h 2630635"/>
              <a:gd name="connsiteX220" fmla="*/ 11504883 w 13053818"/>
              <a:gd name="connsiteY220" fmla="*/ 1018937 h 2630635"/>
              <a:gd name="connsiteX221" fmla="*/ 11496872 w 13053818"/>
              <a:gd name="connsiteY221" fmla="*/ 1018937 h 2630635"/>
              <a:gd name="connsiteX222" fmla="*/ 11496872 w 13053818"/>
              <a:gd name="connsiteY222" fmla="*/ 1099844 h 2630635"/>
              <a:gd name="connsiteX223" fmla="*/ 11435192 w 13053818"/>
              <a:gd name="connsiteY223" fmla="*/ 1099844 h 2630635"/>
              <a:gd name="connsiteX224" fmla="*/ 11435192 w 13053818"/>
              <a:gd name="connsiteY224" fmla="*/ 1018937 h 2630635"/>
              <a:gd name="connsiteX225" fmla="*/ 11429584 w 13053818"/>
              <a:gd name="connsiteY225" fmla="*/ 1018937 h 2630635"/>
              <a:gd name="connsiteX226" fmla="*/ 11429584 w 13053818"/>
              <a:gd name="connsiteY226" fmla="*/ 1083021 h 2630635"/>
              <a:gd name="connsiteX227" fmla="*/ 11408756 w 13053818"/>
              <a:gd name="connsiteY227" fmla="*/ 1083021 h 2630635"/>
              <a:gd name="connsiteX228" fmla="*/ 11408756 w 13053818"/>
              <a:gd name="connsiteY228" fmla="*/ 1099844 h 2630635"/>
              <a:gd name="connsiteX229" fmla="*/ 11339866 w 13053818"/>
              <a:gd name="connsiteY229" fmla="*/ 1099844 h 2630635"/>
              <a:gd name="connsiteX230" fmla="*/ 11339866 w 13053818"/>
              <a:gd name="connsiteY230" fmla="*/ 1062995 h 2630635"/>
              <a:gd name="connsiteX231" fmla="*/ 11260562 w 13053818"/>
              <a:gd name="connsiteY231" fmla="*/ 1062995 h 2630635"/>
              <a:gd name="connsiteX232" fmla="*/ 11260562 w 13053818"/>
              <a:gd name="connsiteY232" fmla="*/ 1054985 h 2630635"/>
              <a:gd name="connsiteX233" fmla="*/ 11237331 w 13053818"/>
              <a:gd name="connsiteY233" fmla="*/ 1054985 h 2630635"/>
              <a:gd name="connsiteX234" fmla="*/ 11220509 w 13053818"/>
              <a:gd name="connsiteY234" fmla="*/ 1067000 h 2630635"/>
              <a:gd name="connsiteX235" fmla="*/ 11205289 w 13053818"/>
              <a:gd name="connsiteY235" fmla="*/ 1067000 h 2630635"/>
              <a:gd name="connsiteX236" fmla="*/ 11205289 w 13053818"/>
              <a:gd name="connsiteY236" fmla="*/ 1056587 h 2630635"/>
              <a:gd name="connsiteX237" fmla="*/ 11150017 w 13053818"/>
              <a:gd name="connsiteY237" fmla="*/ 1056587 h 2630635"/>
              <a:gd name="connsiteX238" fmla="*/ 11150017 w 13053818"/>
              <a:gd name="connsiteY238" fmla="*/ 1062995 h 2630635"/>
              <a:gd name="connsiteX239" fmla="*/ 11136399 w 13053818"/>
              <a:gd name="connsiteY239" fmla="*/ 1062995 h 2630635"/>
              <a:gd name="connsiteX240" fmla="*/ 11136399 w 13053818"/>
              <a:gd name="connsiteY240" fmla="*/ 1054985 h 2630635"/>
              <a:gd name="connsiteX241" fmla="*/ 11054692 w 13053818"/>
              <a:gd name="connsiteY241" fmla="*/ 1054985 h 2630635"/>
              <a:gd name="connsiteX242" fmla="*/ 11033063 w 13053818"/>
              <a:gd name="connsiteY242" fmla="*/ 1071006 h 2630635"/>
              <a:gd name="connsiteX243" fmla="*/ 10942545 w 13053818"/>
              <a:gd name="connsiteY243" fmla="*/ 1071006 h 2630635"/>
              <a:gd name="connsiteX244" fmla="*/ 10942545 w 13053818"/>
              <a:gd name="connsiteY244" fmla="*/ 1085425 h 2630635"/>
              <a:gd name="connsiteX245" fmla="*/ 10886471 w 13053818"/>
              <a:gd name="connsiteY245" fmla="*/ 1085425 h 2630635"/>
              <a:gd name="connsiteX246" fmla="*/ 10886471 w 13053818"/>
              <a:gd name="connsiteY246" fmla="*/ 1018937 h 2630635"/>
              <a:gd name="connsiteX247" fmla="*/ 10880864 w 13053818"/>
              <a:gd name="connsiteY247" fmla="*/ 1018937 h 2630635"/>
              <a:gd name="connsiteX248" fmla="*/ 10880864 w 13053818"/>
              <a:gd name="connsiteY248" fmla="*/ 1077414 h 2630635"/>
              <a:gd name="connsiteX249" fmla="*/ 10864842 w 13053818"/>
              <a:gd name="connsiteY249" fmla="*/ 1077414 h 2630635"/>
              <a:gd name="connsiteX250" fmla="*/ 10864842 w 13053818"/>
              <a:gd name="connsiteY250" fmla="*/ 1103849 h 2630635"/>
              <a:gd name="connsiteX251" fmla="*/ 10841612 w 13053818"/>
              <a:gd name="connsiteY251" fmla="*/ 1103849 h 2630635"/>
              <a:gd name="connsiteX252" fmla="*/ 10841612 w 13053818"/>
              <a:gd name="connsiteY252" fmla="*/ 1133488 h 2630635"/>
              <a:gd name="connsiteX253" fmla="*/ 10810372 w 13053818"/>
              <a:gd name="connsiteY253" fmla="*/ 1133488 h 2630635"/>
              <a:gd name="connsiteX254" fmla="*/ 10810372 w 13053818"/>
              <a:gd name="connsiteY254" fmla="*/ 1125477 h 2630635"/>
              <a:gd name="connsiteX255" fmla="*/ 10787141 w 13053818"/>
              <a:gd name="connsiteY255" fmla="*/ 1125477 h 2630635"/>
              <a:gd name="connsiteX256" fmla="*/ 10787141 w 13053818"/>
              <a:gd name="connsiteY256" fmla="*/ 1147907 h 2630635"/>
              <a:gd name="connsiteX257" fmla="*/ 10767915 w 13053818"/>
              <a:gd name="connsiteY257" fmla="*/ 1166331 h 2630635"/>
              <a:gd name="connsiteX258" fmla="*/ 10767915 w 13053818"/>
              <a:gd name="connsiteY258" fmla="*/ 1339358 h 2630635"/>
              <a:gd name="connsiteX259" fmla="*/ 10760706 w 13053818"/>
              <a:gd name="connsiteY259" fmla="*/ 1347368 h 2630635"/>
              <a:gd name="connsiteX260" fmla="*/ 10760706 w 13053818"/>
              <a:gd name="connsiteY260" fmla="*/ 1377808 h 2630635"/>
              <a:gd name="connsiteX261" fmla="*/ 10753496 w 13053818"/>
              <a:gd name="connsiteY261" fmla="*/ 1377808 h 2630635"/>
              <a:gd name="connsiteX262" fmla="*/ 10753496 w 13053818"/>
              <a:gd name="connsiteY262" fmla="*/ 1385819 h 2630635"/>
              <a:gd name="connsiteX263" fmla="*/ 10731067 w 13053818"/>
              <a:gd name="connsiteY263" fmla="*/ 1385819 h 2630635"/>
              <a:gd name="connsiteX264" fmla="*/ 10731067 w 13053818"/>
              <a:gd name="connsiteY264" fmla="*/ 785831 h 2630635"/>
              <a:gd name="connsiteX265" fmla="*/ 10695020 w 13053818"/>
              <a:gd name="connsiteY265" fmla="*/ 785831 h 2630635"/>
              <a:gd name="connsiteX266" fmla="*/ 10695020 w 13053818"/>
              <a:gd name="connsiteY266" fmla="*/ 777020 h 2630635"/>
              <a:gd name="connsiteX267" fmla="*/ 10680601 w 13053818"/>
              <a:gd name="connsiteY267" fmla="*/ 777020 h 2630635"/>
              <a:gd name="connsiteX268" fmla="*/ 10680601 w 13053818"/>
              <a:gd name="connsiteY268" fmla="*/ 785030 h 2630635"/>
              <a:gd name="connsiteX269" fmla="*/ 10646156 w 13053818"/>
              <a:gd name="connsiteY269" fmla="*/ 785030 h 2630635"/>
              <a:gd name="connsiteX270" fmla="*/ 10646156 w 13053818"/>
              <a:gd name="connsiteY270" fmla="*/ 563940 h 2630635"/>
              <a:gd name="connsiteX271" fmla="*/ 10595689 w 13053818"/>
              <a:gd name="connsiteY271" fmla="*/ 563940 h 2630635"/>
              <a:gd name="connsiteX272" fmla="*/ 10595689 w 13053818"/>
              <a:gd name="connsiteY272" fmla="*/ 504662 h 2630635"/>
              <a:gd name="connsiteX273" fmla="*/ 10588480 w 13053818"/>
              <a:gd name="connsiteY273" fmla="*/ 504662 h 2630635"/>
              <a:gd name="connsiteX274" fmla="*/ 10588480 w 13053818"/>
              <a:gd name="connsiteY274" fmla="*/ 541511 h 2630635"/>
              <a:gd name="connsiteX275" fmla="*/ 10547626 w 13053818"/>
              <a:gd name="connsiteY275" fmla="*/ 541511 h 2630635"/>
              <a:gd name="connsiteX276" fmla="*/ 10547626 w 13053818"/>
              <a:gd name="connsiteY276" fmla="*/ 528694 h 2630635"/>
              <a:gd name="connsiteX277" fmla="*/ 10542019 w 13053818"/>
              <a:gd name="connsiteY277" fmla="*/ 528694 h 2630635"/>
              <a:gd name="connsiteX278" fmla="*/ 10542019 w 13053818"/>
              <a:gd name="connsiteY278" fmla="*/ 539108 h 2630635"/>
              <a:gd name="connsiteX279" fmla="*/ 10453904 w 13053818"/>
              <a:gd name="connsiteY279" fmla="*/ 539108 h 2630635"/>
              <a:gd name="connsiteX280" fmla="*/ 10453904 w 13053818"/>
              <a:gd name="connsiteY280" fmla="*/ 504662 h 2630635"/>
              <a:gd name="connsiteX281" fmla="*/ 10448296 w 13053818"/>
              <a:gd name="connsiteY281" fmla="*/ 504662 h 2630635"/>
              <a:gd name="connsiteX282" fmla="*/ 10448296 w 13053818"/>
              <a:gd name="connsiteY282" fmla="*/ 552725 h 2630635"/>
              <a:gd name="connsiteX283" fmla="*/ 10435479 w 13053818"/>
              <a:gd name="connsiteY283" fmla="*/ 552725 h 2630635"/>
              <a:gd name="connsiteX284" fmla="*/ 10435479 w 13053818"/>
              <a:gd name="connsiteY284" fmla="*/ 546317 h 2630635"/>
              <a:gd name="connsiteX285" fmla="*/ 10425867 w 13053818"/>
              <a:gd name="connsiteY285" fmla="*/ 546317 h 2630635"/>
              <a:gd name="connsiteX286" fmla="*/ 10425867 w 13053818"/>
              <a:gd name="connsiteY286" fmla="*/ 573553 h 2630635"/>
              <a:gd name="connsiteX287" fmla="*/ 10377804 w 13053818"/>
              <a:gd name="connsiteY287" fmla="*/ 573553 h 2630635"/>
              <a:gd name="connsiteX288" fmla="*/ 10360981 w 13053818"/>
              <a:gd name="connsiteY288" fmla="*/ 585569 h 2630635"/>
              <a:gd name="connsiteX289" fmla="*/ 10360981 w 13053818"/>
              <a:gd name="connsiteY289" fmla="*/ 863533 h 2630635"/>
              <a:gd name="connsiteX290" fmla="*/ 10364185 w 13053818"/>
              <a:gd name="connsiteY290" fmla="*/ 863533 h 2630635"/>
              <a:gd name="connsiteX291" fmla="*/ 10364185 w 13053818"/>
              <a:gd name="connsiteY291" fmla="*/ 877952 h 2630635"/>
              <a:gd name="connsiteX292" fmla="*/ 10360981 w 13053818"/>
              <a:gd name="connsiteY292" fmla="*/ 877952 h 2630635"/>
              <a:gd name="connsiteX293" fmla="*/ 10360981 w 13053818"/>
              <a:gd name="connsiteY293" fmla="*/ 1441091 h 2630635"/>
              <a:gd name="connsiteX294" fmla="*/ 10351369 w 13053818"/>
              <a:gd name="connsiteY294" fmla="*/ 1451505 h 2630635"/>
              <a:gd name="connsiteX295" fmla="*/ 10351369 w 13053818"/>
              <a:gd name="connsiteY295" fmla="*/ 1466725 h 2630635"/>
              <a:gd name="connsiteX296" fmla="*/ 10300101 w 13053818"/>
              <a:gd name="connsiteY296" fmla="*/ 1466725 h 2630635"/>
              <a:gd name="connsiteX297" fmla="*/ 10300101 w 13053818"/>
              <a:gd name="connsiteY297" fmla="*/ 1484348 h 2630635"/>
              <a:gd name="connsiteX298" fmla="*/ 10306510 w 13053818"/>
              <a:gd name="connsiteY298" fmla="*/ 1484348 h 2630635"/>
              <a:gd name="connsiteX299" fmla="*/ 10306510 w 13053818"/>
              <a:gd name="connsiteY299" fmla="*/ 1509181 h 2630635"/>
              <a:gd name="connsiteX300" fmla="*/ 10245630 w 13053818"/>
              <a:gd name="connsiteY300" fmla="*/ 1509181 h 2630635"/>
              <a:gd name="connsiteX301" fmla="*/ 10245630 w 13053818"/>
              <a:gd name="connsiteY301" fmla="*/ 1414657 h 2630635"/>
              <a:gd name="connsiteX302" fmla="*/ 10207180 w 13053818"/>
              <a:gd name="connsiteY302" fmla="*/ 1414657 h 2630635"/>
              <a:gd name="connsiteX303" fmla="*/ 10206379 w 13053818"/>
              <a:gd name="connsiteY303" fmla="*/ 1256850 h 2630635"/>
              <a:gd name="connsiteX304" fmla="*/ 10137489 w 13053818"/>
              <a:gd name="connsiteY304" fmla="*/ 732962 h 2630635"/>
              <a:gd name="connsiteX305" fmla="*/ 9978079 w 13053818"/>
              <a:gd name="connsiteY305" fmla="*/ 485437 h 2630635"/>
              <a:gd name="connsiteX306" fmla="*/ 9818670 w 13053818"/>
              <a:gd name="connsiteY306" fmla="*/ 732962 h 2630635"/>
              <a:gd name="connsiteX307" fmla="*/ 9751381 w 13053818"/>
              <a:gd name="connsiteY307" fmla="*/ 1205582 h 2630635"/>
              <a:gd name="connsiteX308" fmla="*/ 9703318 w 13053818"/>
              <a:gd name="connsiteY308" fmla="*/ 1205582 h 2630635"/>
              <a:gd name="connsiteX309" fmla="*/ 9703318 w 13053818"/>
              <a:gd name="connsiteY309" fmla="*/ 1191163 h 2630635"/>
              <a:gd name="connsiteX310" fmla="*/ 9682491 w 13053818"/>
              <a:gd name="connsiteY310" fmla="*/ 1191163 h 2630635"/>
              <a:gd name="connsiteX311" fmla="*/ 9682491 w 13053818"/>
              <a:gd name="connsiteY311" fmla="*/ 1202378 h 2630635"/>
              <a:gd name="connsiteX312" fmla="*/ 9667271 w 13053818"/>
              <a:gd name="connsiteY312" fmla="*/ 1202378 h 2630635"/>
              <a:gd name="connsiteX313" fmla="*/ 9667271 w 13053818"/>
              <a:gd name="connsiteY313" fmla="*/ 1199174 h 2630635"/>
              <a:gd name="connsiteX314" fmla="*/ 9653653 w 13053818"/>
              <a:gd name="connsiteY314" fmla="*/ 1199174 h 2630635"/>
              <a:gd name="connsiteX315" fmla="*/ 9653653 w 13053818"/>
              <a:gd name="connsiteY315" fmla="*/ 1210389 h 2630635"/>
              <a:gd name="connsiteX316" fmla="*/ 9592774 w 13053818"/>
              <a:gd name="connsiteY316" fmla="*/ 1210389 h 2630635"/>
              <a:gd name="connsiteX317" fmla="*/ 9592774 w 13053818"/>
              <a:gd name="connsiteY317" fmla="*/ 1238425 h 2630635"/>
              <a:gd name="connsiteX318" fmla="*/ 9557527 w 13053818"/>
              <a:gd name="connsiteY318" fmla="*/ 1238425 h 2630635"/>
              <a:gd name="connsiteX319" fmla="*/ 9557527 w 13053818"/>
              <a:gd name="connsiteY319" fmla="*/ 1372201 h 2630635"/>
              <a:gd name="connsiteX320" fmla="*/ 9544711 w 13053818"/>
              <a:gd name="connsiteY320" fmla="*/ 1372201 h 2630635"/>
              <a:gd name="connsiteX321" fmla="*/ 9544711 w 13053818"/>
              <a:gd name="connsiteY321" fmla="*/ 1423468 h 2630635"/>
              <a:gd name="connsiteX322" fmla="*/ 9522281 w 13053818"/>
              <a:gd name="connsiteY322" fmla="*/ 1423468 h 2630635"/>
              <a:gd name="connsiteX323" fmla="*/ 9522281 w 13053818"/>
              <a:gd name="connsiteY323" fmla="*/ 1306515 h 2630635"/>
              <a:gd name="connsiteX324" fmla="*/ 9514270 w 13053818"/>
              <a:gd name="connsiteY324" fmla="*/ 1306515 h 2630635"/>
              <a:gd name="connsiteX325" fmla="*/ 9514270 w 13053818"/>
              <a:gd name="connsiteY325" fmla="*/ 1335353 h 2630635"/>
              <a:gd name="connsiteX326" fmla="*/ 9475819 w 13053818"/>
              <a:gd name="connsiteY326" fmla="*/ 1335353 h 2630635"/>
              <a:gd name="connsiteX327" fmla="*/ 9475819 w 13053818"/>
              <a:gd name="connsiteY327" fmla="*/ 1223205 h 2630635"/>
              <a:gd name="connsiteX328" fmla="*/ 9432563 w 13053818"/>
              <a:gd name="connsiteY328" fmla="*/ 1223205 h 2630635"/>
              <a:gd name="connsiteX329" fmla="*/ 9432563 w 13053818"/>
              <a:gd name="connsiteY329" fmla="*/ 1204781 h 2630635"/>
              <a:gd name="connsiteX330" fmla="*/ 9364474 w 13053818"/>
              <a:gd name="connsiteY330" fmla="*/ 1204781 h 2630635"/>
              <a:gd name="connsiteX331" fmla="*/ 9364474 w 13053818"/>
              <a:gd name="connsiteY331" fmla="*/ 1155917 h 2630635"/>
              <a:gd name="connsiteX332" fmla="*/ 9352458 w 13053818"/>
              <a:gd name="connsiteY332" fmla="*/ 1155917 h 2630635"/>
              <a:gd name="connsiteX333" fmla="*/ 9352458 w 13053818"/>
              <a:gd name="connsiteY333" fmla="*/ 1201577 h 2630635"/>
              <a:gd name="connsiteX334" fmla="*/ 9338039 w 13053818"/>
              <a:gd name="connsiteY334" fmla="*/ 1201577 h 2630635"/>
              <a:gd name="connsiteX335" fmla="*/ 9338039 w 13053818"/>
              <a:gd name="connsiteY335" fmla="*/ 1215996 h 2630635"/>
              <a:gd name="connsiteX336" fmla="*/ 9325222 w 13053818"/>
              <a:gd name="connsiteY336" fmla="*/ 1215996 h 2630635"/>
              <a:gd name="connsiteX337" fmla="*/ 9325222 w 13053818"/>
              <a:gd name="connsiteY337" fmla="*/ 1244033 h 2630635"/>
              <a:gd name="connsiteX338" fmla="*/ 9282766 w 13053818"/>
              <a:gd name="connsiteY338" fmla="*/ 1244033 h 2630635"/>
              <a:gd name="connsiteX339" fmla="*/ 9282766 w 13053818"/>
              <a:gd name="connsiteY339" fmla="*/ 1393028 h 2630635"/>
              <a:gd name="connsiteX340" fmla="*/ 9248322 w 13053818"/>
              <a:gd name="connsiteY340" fmla="*/ 1393028 h 2630635"/>
              <a:gd name="connsiteX341" fmla="*/ 9248322 w 13053818"/>
              <a:gd name="connsiteY341" fmla="*/ 672082 h 2630635"/>
              <a:gd name="connsiteX342" fmla="*/ 9195451 w 13053818"/>
              <a:gd name="connsiteY342" fmla="*/ 672082 h 2630635"/>
              <a:gd name="connsiteX343" fmla="*/ 9195451 w 13053818"/>
              <a:gd name="connsiteY343" fmla="*/ 647250 h 2630635"/>
              <a:gd name="connsiteX344" fmla="*/ 9201059 w 13053818"/>
              <a:gd name="connsiteY344" fmla="*/ 647250 h 2630635"/>
              <a:gd name="connsiteX345" fmla="*/ 9201059 w 13053818"/>
              <a:gd name="connsiteY345" fmla="*/ 292384 h 2630635"/>
              <a:gd name="connsiteX346" fmla="*/ 9191446 w 13053818"/>
              <a:gd name="connsiteY346" fmla="*/ 292384 h 2630635"/>
              <a:gd name="connsiteX347" fmla="*/ 9191446 w 13053818"/>
              <a:gd name="connsiteY347" fmla="*/ 284373 h 2630635"/>
              <a:gd name="connsiteX348" fmla="*/ 9164211 w 13053818"/>
              <a:gd name="connsiteY348" fmla="*/ 284373 h 2630635"/>
              <a:gd name="connsiteX349" fmla="*/ 9164211 w 13053818"/>
              <a:gd name="connsiteY349" fmla="*/ 289981 h 2630635"/>
              <a:gd name="connsiteX350" fmla="*/ 8940718 w 13053818"/>
              <a:gd name="connsiteY350" fmla="*/ 289981 h 2630635"/>
              <a:gd name="connsiteX351" fmla="*/ 8940718 w 13053818"/>
              <a:gd name="connsiteY351" fmla="*/ 297991 h 2630635"/>
              <a:gd name="connsiteX352" fmla="*/ 8891854 w 13053818"/>
              <a:gd name="connsiteY352" fmla="*/ 297991 h 2630635"/>
              <a:gd name="connsiteX353" fmla="*/ 8891854 w 13053818"/>
              <a:gd name="connsiteY353" fmla="*/ 285174 h 2630635"/>
              <a:gd name="connsiteX354" fmla="*/ 8874230 w 13053818"/>
              <a:gd name="connsiteY354" fmla="*/ 285174 h 2630635"/>
              <a:gd name="connsiteX355" fmla="*/ 8874230 w 13053818"/>
              <a:gd name="connsiteY355" fmla="*/ 1401039 h 2630635"/>
              <a:gd name="connsiteX356" fmla="*/ 8817356 w 13053818"/>
              <a:gd name="connsiteY356" fmla="*/ 1401039 h 2630635"/>
              <a:gd name="connsiteX357" fmla="*/ 8817356 w 13053818"/>
              <a:gd name="connsiteY357" fmla="*/ 1415458 h 2630635"/>
              <a:gd name="connsiteX358" fmla="*/ 8802136 w 13053818"/>
              <a:gd name="connsiteY358" fmla="*/ 1415458 h 2630635"/>
              <a:gd name="connsiteX359" fmla="*/ 8802136 w 13053818"/>
              <a:gd name="connsiteY359" fmla="*/ 1409049 h 2630635"/>
              <a:gd name="connsiteX360" fmla="*/ 8746062 w 13053818"/>
              <a:gd name="connsiteY360" fmla="*/ 1409049 h 2630635"/>
              <a:gd name="connsiteX361" fmla="*/ 8746062 w 13053818"/>
              <a:gd name="connsiteY361" fmla="*/ 1354578 h 2630635"/>
              <a:gd name="connsiteX362" fmla="*/ 8739654 w 13053818"/>
              <a:gd name="connsiteY362" fmla="*/ 1354578 h 2630635"/>
              <a:gd name="connsiteX363" fmla="*/ 8739654 w 13053818"/>
              <a:gd name="connsiteY363" fmla="*/ 1438688 h 2630635"/>
              <a:gd name="connsiteX364" fmla="*/ 8678774 w 13053818"/>
              <a:gd name="connsiteY364" fmla="*/ 1438688 h 2630635"/>
              <a:gd name="connsiteX365" fmla="*/ 8678774 w 13053818"/>
              <a:gd name="connsiteY365" fmla="*/ 1563652 h 2630635"/>
              <a:gd name="connsiteX366" fmla="*/ 8673167 w 13053818"/>
              <a:gd name="connsiteY366" fmla="*/ 1563652 h 2630635"/>
              <a:gd name="connsiteX367" fmla="*/ 8644329 w 13053818"/>
              <a:gd name="connsiteY367" fmla="*/ 1303311 h 2630635"/>
              <a:gd name="connsiteX368" fmla="*/ 8644329 w 13053818"/>
              <a:gd name="connsiteY368" fmla="*/ 805057 h 2630635"/>
              <a:gd name="connsiteX369" fmla="*/ 8305484 w 13053818"/>
              <a:gd name="connsiteY369" fmla="*/ 805057 h 2630635"/>
              <a:gd name="connsiteX370" fmla="*/ 8305484 w 13053818"/>
              <a:gd name="connsiteY370" fmla="*/ 1364190 h 2630635"/>
              <a:gd name="connsiteX371" fmla="*/ 8265431 w 13053818"/>
              <a:gd name="connsiteY371" fmla="*/ 1364190 h 2630635"/>
              <a:gd name="connsiteX372" fmla="*/ 8265431 w 13053818"/>
              <a:gd name="connsiteY372" fmla="*/ 1374604 h 2630635"/>
              <a:gd name="connsiteX373" fmla="*/ 8243002 w 13053818"/>
              <a:gd name="connsiteY373" fmla="*/ 1374604 h 2630635"/>
              <a:gd name="connsiteX374" fmla="*/ 8243002 w 13053818"/>
              <a:gd name="connsiteY374" fmla="*/ 1031754 h 2630635"/>
              <a:gd name="connsiteX375" fmla="*/ 8234191 w 13053818"/>
              <a:gd name="connsiteY375" fmla="*/ 1031754 h 2630635"/>
              <a:gd name="connsiteX376" fmla="*/ 8234191 w 13053818"/>
              <a:gd name="connsiteY376" fmla="*/ 867539 h 2630635"/>
              <a:gd name="connsiteX377" fmla="*/ 8181321 w 13053818"/>
              <a:gd name="connsiteY377" fmla="*/ 867539 h 2630635"/>
              <a:gd name="connsiteX378" fmla="*/ 8181321 w 13053818"/>
              <a:gd name="connsiteY378" fmla="*/ 809863 h 2630635"/>
              <a:gd name="connsiteX379" fmla="*/ 8160494 w 13053818"/>
              <a:gd name="connsiteY379" fmla="*/ 809863 h 2630635"/>
              <a:gd name="connsiteX380" fmla="*/ 8160494 w 13053818"/>
              <a:gd name="connsiteY380" fmla="*/ 821078 h 2630635"/>
              <a:gd name="connsiteX381" fmla="*/ 8114033 w 13053818"/>
              <a:gd name="connsiteY381" fmla="*/ 821078 h 2630635"/>
              <a:gd name="connsiteX382" fmla="*/ 8114033 w 13053818"/>
              <a:gd name="connsiteY382" fmla="*/ 809062 h 2630635"/>
              <a:gd name="connsiteX383" fmla="*/ 8060363 w 13053818"/>
              <a:gd name="connsiteY383" fmla="*/ 809062 h 2630635"/>
              <a:gd name="connsiteX384" fmla="*/ 8060363 w 13053818"/>
              <a:gd name="connsiteY384" fmla="*/ 820277 h 2630635"/>
              <a:gd name="connsiteX385" fmla="*/ 8035530 w 13053818"/>
              <a:gd name="connsiteY385" fmla="*/ 820277 h 2630635"/>
              <a:gd name="connsiteX386" fmla="*/ 8035530 w 13053818"/>
              <a:gd name="connsiteY386" fmla="*/ 935628 h 2630635"/>
              <a:gd name="connsiteX387" fmla="*/ 7976252 w 13053818"/>
              <a:gd name="connsiteY387" fmla="*/ 935628 h 2630635"/>
              <a:gd name="connsiteX388" fmla="*/ 7976252 w 13053818"/>
              <a:gd name="connsiteY388" fmla="*/ 1091833 h 2630635"/>
              <a:gd name="connsiteX389" fmla="*/ 7961032 w 13053818"/>
              <a:gd name="connsiteY389" fmla="*/ 1091833 h 2630635"/>
              <a:gd name="connsiteX390" fmla="*/ 7952221 w 13053818"/>
              <a:gd name="connsiteY390" fmla="*/ 1101446 h 2630635"/>
              <a:gd name="connsiteX391" fmla="*/ 7952221 w 13053818"/>
              <a:gd name="connsiteY391" fmla="*/ 1331347 h 2630635"/>
              <a:gd name="connsiteX392" fmla="*/ 7932995 w 13053818"/>
              <a:gd name="connsiteY392" fmla="*/ 1331347 h 2630635"/>
              <a:gd name="connsiteX393" fmla="*/ 7932995 w 13053818"/>
              <a:gd name="connsiteY393" fmla="*/ 1422667 h 2630635"/>
              <a:gd name="connsiteX394" fmla="*/ 7865707 w 13053818"/>
              <a:gd name="connsiteY394" fmla="*/ 1422667 h 2630635"/>
              <a:gd name="connsiteX395" fmla="*/ 7741544 w 13053818"/>
              <a:gd name="connsiteY395" fmla="*/ 416547 h 2630635"/>
              <a:gd name="connsiteX396" fmla="*/ 7155175 w 13053818"/>
              <a:gd name="connsiteY396" fmla="*/ 525490 h 2630635"/>
              <a:gd name="connsiteX397" fmla="*/ 7016593 w 13053818"/>
              <a:gd name="connsiteY397" fmla="*/ 631228 h 2630635"/>
              <a:gd name="connsiteX398" fmla="*/ 6929278 w 13053818"/>
              <a:gd name="connsiteY398" fmla="*/ 1228012 h 2630635"/>
              <a:gd name="connsiteX399" fmla="*/ 6902843 w 13053818"/>
              <a:gd name="connsiteY399" fmla="*/ 1228012 h 2630635"/>
              <a:gd name="connsiteX400" fmla="*/ 6902843 w 13053818"/>
              <a:gd name="connsiteY400" fmla="*/ 1199174 h 2630635"/>
              <a:gd name="connsiteX401" fmla="*/ 6893231 w 13053818"/>
              <a:gd name="connsiteY401" fmla="*/ 1199174 h 2630635"/>
              <a:gd name="connsiteX402" fmla="*/ 6893231 w 13053818"/>
              <a:gd name="connsiteY402" fmla="*/ 1124676 h 2630635"/>
              <a:gd name="connsiteX403" fmla="*/ 6876409 w 13053818"/>
              <a:gd name="connsiteY403" fmla="*/ 1124676 h 2630635"/>
              <a:gd name="connsiteX404" fmla="*/ 6876409 w 13053818"/>
              <a:gd name="connsiteY404" fmla="*/ 1135090 h 2630635"/>
              <a:gd name="connsiteX405" fmla="*/ 6813126 w 13053818"/>
              <a:gd name="connsiteY405" fmla="*/ 1135090 h 2630635"/>
              <a:gd name="connsiteX406" fmla="*/ 6813126 w 13053818"/>
              <a:gd name="connsiteY406" fmla="*/ 1212792 h 2630635"/>
              <a:gd name="connsiteX407" fmla="*/ 6737827 w 13053818"/>
              <a:gd name="connsiteY407" fmla="*/ 1212792 h 2630635"/>
              <a:gd name="connsiteX408" fmla="*/ 6737827 w 13053818"/>
              <a:gd name="connsiteY408" fmla="*/ 1232017 h 2630635"/>
              <a:gd name="connsiteX409" fmla="*/ 6743434 w 13053818"/>
              <a:gd name="connsiteY409" fmla="*/ 1232017 h 2630635"/>
              <a:gd name="connsiteX410" fmla="*/ 6743434 w 13053818"/>
              <a:gd name="connsiteY410" fmla="*/ 1318531 h 2630635"/>
              <a:gd name="connsiteX411" fmla="*/ 6721005 w 13053818"/>
              <a:gd name="connsiteY411" fmla="*/ 1318531 h 2630635"/>
              <a:gd name="connsiteX412" fmla="*/ 6721005 w 13053818"/>
              <a:gd name="connsiteY412" fmla="*/ 1562050 h 2630635"/>
              <a:gd name="connsiteX413" fmla="*/ 6682554 w 13053818"/>
              <a:gd name="connsiteY413" fmla="*/ 1562050 h 2630635"/>
              <a:gd name="connsiteX414" fmla="*/ 6682554 w 13053818"/>
              <a:gd name="connsiteY414" fmla="*/ 1539621 h 2630635"/>
              <a:gd name="connsiteX415" fmla="*/ 6640900 w 13053818"/>
              <a:gd name="connsiteY415" fmla="*/ 1539621 h 2630635"/>
              <a:gd name="connsiteX416" fmla="*/ 6640900 w 13053818"/>
              <a:gd name="connsiteY416" fmla="*/ 1489955 h 2630635"/>
              <a:gd name="connsiteX417" fmla="*/ 6632889 w 13053818"/>
              <a:gd name="connsiteY417" fmla="*/ 1489955 h 2630635"/>
              <a:gd name="connsiteX418" fmla="*/ 6632889 w 13053818"/>
              <a:gd name="connsiteY418" fmla="*/ 1283284 h 2630635"/>
              <a:gd name="connsiteX419" fmla="*/ 6576815 w 13053818"/>
              <a:gd name="connsiteY419" fmla="*/ 1283284 h 2630635"/>
              <a:gd name="connsiteX420" fmla="*/ 6539166 w 13053818"/>
              <a:gd name="connsiteY420" fmla="*/ 620815 h 2630635"/>
              <a:gd name="connsiteX421" fmla="*/ 6497512 w 13053818"/>
              <a:gd name="connsiteY421" fmla="*/ 28838 h 2630635"/>
              <a:gd name="connsiteX422" fmla="*/ 6461464 w 13053818"/>
              <a:gd name="connsiteY422" fmla="*/ 16021 h 2630635"/>
              <a:gd name="connsiteX423" fmla="*/ 6455857 w 13053818"/>
              <a:gd name="connsiteY423" fmla="*/ 16021 h 2630635"/>
              <a:gd name="connsiteX424" fmla="*/ 6455857 w 13053818"/>
              <a:gd name="connsiteY424" fmla="*/ 20026 h 2630635"/>
              <a:gd name="connsiteX425" fmla="*/ 6338102 w 13053818"/>
              <a:gd name="connsiteY425" fmla="*/ 20026 h 2630635"/>
              <a:gd name="connsiteX426" fmla="*/ 6338102 w 13053818"/>
              <a:gd name="connsiteY426" fmla="*/ 0 h 2630635"/>
              <a:gd name="connsiteX427" fmla="*/ 6326087 w 13053818"/>
              <a:gd name="connsiteY427" fmla="*/ 0 h 2630635"/>
              <a:gd name="connsiteX428" fmla="*/ 6326087 w 13053818"/>
              <a:gd name="connsiteY428" fmla="*/ 16021 h 2630635"/>
              <a:gd name="connsiteX429" fmla="*/ 6277223 w 13053818"/>
              <a:gd name="connsiteY429" fmla="*/ 16021 h 2630635"/>
              <a:gd name="connsiteX430" fmla="*/ 6258798 w 13053818"/>
              <a:gd name="connsiteY430" fmla="*/ 686501 h 2630635"/>
              <a:gd name="connsiteX431" fmla="*/ 6258798 w 13053818"/>
              <a:gd name="connsiteY431" fmla="*/ 1188760 h 2630635"/>
              <a:gd name="connsiteX432" fmla="*/ 6236369 w 13053818"/>
              <a:gd name="connsiteY432" fmla="*/ 1188760 h 2630635"/>
              <a:gd name="connsiteX433" fmla="*/ 6236369 w 13053818"/>
              <a:gd name="connsiteY433" fmla="*/ 1272871 h 2630635"/>
              <a:gd name="connsiteX434" fmla="*/ 6221950 w 13053818"/>
              <a:gd name="connsiteY434" fmla="*/ 1272871 h 2630635"/>
              <a:gd name="connsiteX435" fmla="*/ 6221950 w 13053818"/>
              <a:gd name="connsiteY435" fmla="*/ 1292897 h 2630635"/>
              <a:gd name="connsiteX436" fmla="*/ 6175489 w 13053818"/>
              <a:gd name="connsiteY436" fmla="*/ 1292897 h 2630635"/>
              <a:gd name="connsiteX437" fmla="*/ 6175489 w 13053818"/>
              <a:gd name="connsiteY437" fmla="*/ 1256850 h 2630635"/>
              <a:gd name="connsiteX438" fmla="*/ 6153861 w 13053818"/>
              <a:gd name="connsiteY438" fmla="*/ 1256850 h 2630635"/>
              <a:gd name="connsiteX439" fmla="*/ 6153861 w 13053818"/>
              <a:gd name="connsiteY439" fmla="*/ 1273672 h 2630635"/>
              <a:gd name="connsiteX440" fmla="*/ 6047321 w 13053818"/>
              <a:gd name="connsiteY440" fmla="*/ 1273672 h 2630635"/>
              <a:gd name="connsiteX441" fmla="*/ 6047321 w 13053818"/>
              <a:gd name="connsiteY441" fmla="*/ 948445 h 2630635"/>
              <a:gd name="connsiteX442" fmla="*/ 5960807 w 13053818"/>
              <a:gd name="connsiteY442" fmla="*/ 948445 h 2630635"/>
              <a:gd name="connsiteX443" fmla="*/ 5960807 w 13053818"/>
              <a:gd name="connsiteY443" fmla="*/ 930021 h 2630635"/>
              <a:gd name="connsiteX444" fmla="*/ 5924760 w 13053818"/>
              <a:gd name="connsiteY444" fmla="*/ 930021 h 2630635"/>
              <a:gd name="connsiteX445" fmla="*/ 5920755 w 13053818"/>
              <a:gd name="connsiteY445" fmla="*/ 938832 h 2630635"/>
              <a:gd name="connsiteX446" fmla="*/ 5822225 w 13053818"/>
              <a:gd name="connsiteY446" fmla="*/ 938832 h 2630635"/>
              <a:gd name="connsiteX447" fmla="*/ 5822225 w 13053818"/>
              <a:gd name="connsiteY447" fmla="*/ 961262 h 2630635"/>
              <a:gd name="connsiteX448" fmla="*/ 5787780 w 13053818"/>
              <a:gd name="connsiteY448" fmla="*/ 961262 h 2630635"/>
              <a:gd name="connsiteX449" fmla="*/ 5787780 w 13053818"/>
              <a:gd name="connsiteY449" fmla="*/ 1134289 h 2630635"/>
              <a:gd name="connsiteX450" fmla="*/ 5767754 w 13053818"/>
              <a:gd name="connsiteY450" fmla="*/ 1153514 h 2630635"/>
              <a:gd name="connsiteX451" fmla="*/ 5767754 w 13053818"/>
              <a:gd name="connsiteY451" fmla="*/ 1202378 h 2630635"/>
              <a:gd name="connsiteX452" fmla="*/ 5754937 w 13053818"/>
              <a:gd name="connsiteY452" fmla="*/ 1202378 h 2630635"/>
              <a:gd name="connsiteX453" fmla="*/ 5754937 w 13053818"/>
              <a:gd name="connsiteY453" fmla="*/ 1262457 h 2630635"/>
              <a:gd name="connsiteX454" fmla="*/ 5678036 w 13053818"/>
              <a:gd name="connsiteY454" fmla="*/ 1262457 h 2630635"/>
              <a:gd name="connsiteX455" fmla="*/ 5678036 w 13053818"/>
              <a:gd name="connsiteY455" fmla="*/ 1314525 h 2630635"/>
              <a:gd name="connsiteX456" fmla="*/ 5653204 w 13053818"/>
              <a:gd name="connsiteY456" fmla="*/ 1314525 h 2630635"/>
              <a:gd name="connsiteX457" fmla="*/ 5653204 w 13053818"/>
              <a:gd name="connsiteY457" fmla="*/ 1568459 h 2630635"/>
              <a:gd name="connsiteX458" fmla="*/ 5632376 w 13053818"/>
              <a:gd name="connsiteY458" fmla="*/ 1568459 h 2630635"/>
              <a:gd name="connsiteX459" fmla="*/ 5632376 w 13053818"/>
              <a:gd name="connsiteY459" fmla="*/ 904387 h 2630635"/>
              <a:gd name="connsiteX460" fmla="*/ 5577104 w 13053818"/>
              <a:gd name="connsiteY460" fmla="*/ 904387 h 2630635"/>
              <a:gd name="connsiteX461" fmla="*/ 5577104 w 13053818"/>
              <a:gd name="connsiteY461" fmla="*/ 890769 h 2630635"/>
              <a:gd name="connsiteX462" fmla="*/ 5421699 w 13053818"/>
              <a:gd name="connsiteY462" fmla="*/ 890769 h 2630635"/>
              <a:gd name="connsiteX463" fmla="*/ 5421699 w 13053818"/>
              <a:gd name="connsiteY463" fmla="*/ 901984 h 2630635"/>
              <a:gd name="connsiteX464" fmla="*/ 5384050 w 13053818"/>
              <a:gd name="connsiteY464" fmla="*/ 901984 h 2630635"/>
              <a:gd name="connsiteX465" fmla="*/ 5384050 w 13053818"/>
              <a:gd name="connsiteY465" fmla="*/ 1249640 h 2630635"/>
              <a:gd name="connsiteX466" fmla="*/ 5372836 w 13053818"/>
              <a:gd name="connsiteY466" fmla="*/ 1249640 h 2630635"/>
              <a:gd name="connsiteX467" fmla="*/ 5372836 w 13053818"/>
              <a:gd name="connsiteY467" fmla="*/ 1229614 h 2630635"/>
              <a:gd name="connsiteX468" fmla="*/ 5356815 w 13053818"/>
              <a:gd name="connsiteY468" fmla="*/ 1229614 h 2630635"/>
              <a:gd name="connsiteX469" fmla="*/ 5356815 w 13053818"/>
              <a:gd name="connsiteY469" fmla="*/ 1207184 h 2630635"/>
              <a:gd name="connsiteX470" fmla="*/ 5257484 w 13053818"/>
              <a:gd name="connsiteY470" fmla="*/ 1207184 h 2630635"/>
              <a:gd name="connsiteX471" fmla="*/ 5257484 w 13053818"/>
              <a:gd name="connsiteY471" fmla="*/ 1147106 h 2630635"/>
              <a:gd name="connsiteX472" fmla="*/ 5250275 w 13053818"/>
              <a:gd name="connsiteY472" fmla="*/ 1147106 h 2630635"/>
              <a:gd name="connsiteX473" fmla="*/ 5250275 w 13053818"/>
              <a:gd name="connsiteY473" fmla="*/ 1259253 h 2630635"/>
              <a:gd name="connsiteX474" fmla="*/ 5215830 w 13053818"/>
              <a:gd name="connsiteY474" fmla="*/ 1256850 h 2630635"/>
              <a:gd name="connsiteX475" fmla="*/ 5215830 w 13053818"/>
              <a:gd name="connsiteY475" fmla="*/ 986895 h 2630635"/>
              <a:gd name="connsiteX476" fmla="*/ 5211023 w 13053818"/>
              <a:gd name="connsiteY476" fmla="*/ 979686 h 2630635"/>
              <a:gd name="connsiteX477" fmla="*/ 5195002 w 13053818"/>
              <a:gd name="connsiteY477" fmla="*/ 979686 h 2630635"/>
              <a:gd name="connsiteX478" fmla="*/ 5195002 w 13053818"/>
              <a:gd name="connsiteY478" fmla="*/ 967670 h 2630635"/>
              <a:gd name="connsiteX479" fmla="*/ 5149342 w 13053818"/>
              <a:gd name="connsiteY479" fmla="*/ 967670 h 2630635"/>
              <a:gd name="connsiteX480" fmla="*/ 5149342 w 13053818"/>
              <a:gd name="connsiteY480" fmla="*/ 950047 h 2630635"/>
              <a:gd name="connsiteX481" fmla="*/ 5046007 w 13053818"/>
              <a:gd name="connsiteY481" fmla="*/ 950047 h 2630635"/>
              <a:gd name="connsiteX482" fmla="*/ 5046007 w 13053818"/>
              <a:gd name="connsiteY482" fmla="*/ 954052 h 2630635"/>
              <a:gd name="connsiteX483" fmla="*/ 5040399 w 13053818"/>
              <a:gd name="connsiteY483" fmla="*/ 954052 h 2630635"/>
              <a:gd name="connsiteX484" fmla="*/ 5040399 w 13053818"/>
              <a:gd name="connsiteY484" fmla="*/ 942837 h 2630635"/>
              <a:gd name="connsiteX485" fmla="*/ 5025179 w 13053818"/>
              <a:gd name="connsiteY485" fmla="*/ 942837 h 2630635"/>
              <a:gd name="connsiteX486" fmla="*/ 5025179 w 13053818"/>
              <a:gd name="connsiteY486" fmla="*/ 971675 h 2630635"/>
              <a:gd name="connsiteX487" fmla="*/ 4974713 w 13053818"/>
              <a:gd name="connsiteY487" fmla="*/ 971675 h 2630635"/>
              <a:gd name="connsiteX488" fmla="*/ 4974713 w 13053818"/>
              <a:gd name="connsiteY488" fmla="*/ 983691 h 2630635"/>
              <a:gd name="connsiteX489" fmla="*/ 4836932 w 13053818"/>
              <a:gd name="connsiteY489" fmla="*/ 983691 h 2630635"/>
              <a:gd name="connsiteX490" fmla="*/ 4836932 w 13053818"/>
              <a:gd name="connsiteY490" fmla="*/ 997309 h 2630635"/>
              <a:gd name="connsiteX491" fmla="*/ 4777654 w 13053818"/>
              <a:gd name="connsiteY491" fmla="*/ 997309 h 2630635"/>
              <a:gd name="connsiteX492" fmla="*/ 4777654 w 13053818"/>
              <a:gd name="connsiteY492" fmla="*/ 1199174 h 2630635"/>
              <a:gd name="connsiteX493" fmla="*/ 4728790 w 13053818"/>
              <a:gd name="connsiteY493" fmla="*/ 1199174 h 2630635"/>
              <a:gd name="connsiteX494" fmla="*/ 4728790 w 13053818"/>
              <a:gd name="connsiteY494" fmla="*/ 1181551 h 2630635"/>
              <a:gd name="connsiteX495" fmla="*/ 4659900 w 13053818"/>
              <a:gd name="connsiteY495" fmla="*/ 1181551 h 2630635"/>
              <a:gd name="connsiteX496" fmla="*/ 4659900 w 13053818"/>
              <a:gd name="connsiteY496" fmla="*/ 1189561 h 2630635"/>
              <a:gd name="connsiteX497" fmla="*/ 4643879 w 13053818"/>
              <a:gd name="connsiteY497" fmla="*/ 1189561 h 2630635"/>
              <a:gd name="connsiteX498" fmla="*/ 4643879 w 13053818"/>
              <a:gd name="connsiteY498" fmla="*/ 1173540 h 2630635"/>
              <a:gd name="connsiteX499" fmla="*/ 4611837 w 13053818"/>
              <a:gd name="connsiteY499" fmla="*/ 1173540 h 2630635"/>
              <a:gd name="connsiteX500" fmla="*/ 4611837 w 13053818"/>
              <a:gd name="connsiteY500" fmla="*/ 1191964 h 2630635"/>
              <a:gd name="connsiteX501" fmla="*/ 4582198 w 13053818"/>
              <a:gd name="connsiteY501" fmla="*/ 1191964 h 2630635"/>
              <a:gd name="connsiteX502" fmla="*/ 4582198 w 13053818"/>
              <a:gd name="connsiteY502" fmla="*/ 1058189 h 2630635"/>
              <a:gd name="connsiteX503" fmla="*/ 4574988 w 13053818"/>
              <a:gd name="connsiteY503" fmla="*/ 1058189 h 2630635"/>
              <a:gd name="connsiteX504" fmla="*/ 4574988 w 13053818"/>
              <a:gd name="connsiteY504" fmla="*/ 1067801 h 2630635"/>
              <a:gd name="connsiteX505" fmla="*/ 4552559 w 13053818"/>
              <a:gd name="connsiteY505" fmla="*/ 1067801 h 2630635"/>
              <a:gd name="connsiteX506" fmla="*/ 4552559 w 13053818"/>
              <a:gd name="connsiteY506" fmla="*/ 945241 h 2630635"/>
              <a:gd name="connsiteX507" fmla="*/ 4534936 w 13053818"/>
              <a:gd name="connsiteY507" fmla="*/ 945241 h 2630635"/>
              <a:gd name="connsiteX508" fmla="*/ 4534936 w 13053818"/>
              <a:gd name="connsiteY508" fmla="*/ 953251 h 2630635"/>
              <a:gd name="connsiteX509" fmla="*/ 4518114 w 13053818"/>
              <a:gd name="connsiteY509" fmla="*/ 953251 h 2630635"/>
              <a:gd name="connsiteX510" fmla="*/ 4518114 w 13053818"/>
              <a:gd name="connsiteY510" fmla="*/ 949246 h 2630635"/>
              <a:gd name="connsiteX511" fmla="*/ 4500491 w 13053818"/>
              <a:gd name="connsiteY511" fmla="*/ 949246 h 2630635"/>
              <a:gd name="connsiteX512" fmla="*/ 4500491 w 13053818"/>
              <a:gd name="connsiteY512" fmla="*/ 952450 h 2630635"/>
              <a:gd name="connsiteX513" fmla="*/ 4450024 w 13053818"/>
              <a:gd name="connsiteY513" fmla="*/ 952450 h 2630635"/>
              <a:gd name="connsiteX514" fmla="*/ 4450024 w 13053818"/>
              <a:gd name="connsiteY514" fmla="*/ 966068 h 2630635"/>
              <a:gd name="connsiteX515" fmla="*/ 4396354 w 13053818"/>
              <a:gd name="connsiteY515" fmla="*/ 966068 h 2630635"/>
              <a:gd name="connsiteX516" fmla="*/ 4396354 w 13053818"/>
              <a:gd name="connsiteY516" fmla="*/ 913199 h 2630635"/>
              <a:gd name="connsiteX517" fmla="*/ 4393150 w 13053818"/>
              <a:gd name="connsiteY517" fmla="*/ 913199 h 2630635"/>
              <a:gd name="connsiteX518" fmla="*/ 4393150 w 13053818"/>
              <a:gd name="connsiteY518" fmla="*/ 966869 h 2630635"/>
              <a:gd name="connsiteX519" fmla="*/ 4365914 w 13053818"/>
              <a:gd name="connsiteY519" fmla="*/ 966869 h 2630635"/>
              <a:gd name="connsiteX520" fmla="*/ 4365914 w 13053818"/>
              <a:gd name="connsiteY520" fmla="*/ 986895 h 2630635"/>
              <a:gd name="connsiteX521" fmla="*/ 4336275 w 13053818"/>
              <a:gd name="connsiteY521" fmla="*/ 986895 h 2630635"/>
              <a:gd name="connsiteX522" fmla="*/ 4281003 w 13053818"/>
              <a:gd name="connsiteY522" fmla="*/ 1003717 h 2630635"/>
              <a:gd name="connsiteX523" fmla="*/ 4281003 w 13053818"/>
              <a:gd name="connsiteY523" fmla="*/ 1022141 h 2630635"/>
              <a:gd name="connsiteX524" fmla="*/ 4272992 w 13053818"/>
              <a:gd name="connsiteY524" fmla="*/ 1022141 h 2630635"/>
              <a:gd name="connsiteX525" fmla="*/ 4272992 w 13053818"/>
              <a:gd name="connsiteY525" fmla="*/ 1012529 h 2630635"/>
              <a:gd name="connsiteX526" fmla="*/ 4224128 w 13053818"/>
              <a:gd name="connsiteY526" fmla="*/ 1012529 h 2630635"/>
              <a:gd name="connsiteX527" fmla="*/ 4224128 w 13053818"/>
              <a:gd name="connsiteY527" fmla="*/ 461406 h 2630635"/>
              <a:gd name="connsiteX528" fmla="*/ 4081541 w 13053818"/>
              <a:gd name="connsiteY528" fmla="*/ 461406 h 2630635"/>
              <a:gd name="connsiteX529" fmla="*/ 4081541 w 13053818"/>
              <a:gd name="connsiteY529" fmla="*/ 437374 h 2630635"/>
              <a:gd name="connsiteX530" fmla="*/ 4073530 w 13053818"/>
              <a:gd name="connsiteY530" fmla="*/ 437374 h 2630635"/>
              <a:gd name="connsiteX531" fmla="*/ 4073530 w 13053818"/>
              <a:gd name="connsiteY531" fmla="*/ 449390 h 2630635"/>
              <a:gd name="connsiteX532" fmla="*/ 3959781 w 13053818"/>
              <a:gd name="connsiteY532" fmla="*/ 449390 h 2630635"/>
              <a:gd name="connsiteX533" fmla="*/ 3959781 w 13053818"/>
              <a:gd name="connsiteY533" fmla="*/ 781826 h 2630635"/>
              <a:gd name="connsiteX534" fmla="*/ 3886885 w 13053818"/>
              <a:gd name="connsiteY534" fmla="*/ 781826 h 2630635"/>
              <a:gd name="connsiteX535" fmla="*/ 3886885 w 13053818"/>
              <a:gd name="connsiteY535" fmla="*/ 1120671 h 2630635"/>
              <a:gd name="connsiteX536" fmla="*/ 3850838 w 13053818"/>
              <a:gd name="connsiteY536" fmla="*/ 1120671 h 2630635"/>
              <a:gd name="connsiteX537" fmla="*/ 3850838 w 13053818"/>
              <a:gd name="connsiteY537" fmla="*/ 759397 h 2630635"/>
              <a:gd name="connsiteX538" fmla="*/ 3572072 w 13053818"/>
              <a:gd name="connsiteY538" fmla="*/ 759397 h 2630635"/>
              <a:gd name="connsiteX539" fmla="*/ 3572072 w 13053818"/>
              <a:gd name="connsiteY539" fmla="*/ 1132687 h 2630635"/>
              <a:gd name="connsiteX540" fmla="*/ 3560057 w 13053818"/>
              <a:gd name="connsiteY540" fmla="*/ 1132687 h 2630635"/>
              <a:gd name="connsiteX541" fmla="*/ 3560057 w 13053818"/>
              <a:gd name="connsiteY541" fmla="*/ 1173540 h 2630635"/>
              <a:gd name="connsiteX542" fmla="*/ 3519203 w 13053818"/>
              <a:gd name="connsiteY542" fmla="*/ 1173540 h 2630635"/>
              <a:gd name="connsiteX543" fmla="*/ 3519203 w 13053818"/>
              <a:gd name="connsiteY543" fmla="*/ 1115063 h 2630635"/>
              <a:gd name="connsiteX544" fmla="*/ 3509590 w 13053818"/>
              <a:gd name="connsiteY544" fmla="*/ 1115063 h 2630635"/>
              <a:gd name="connsiteX545" fmla="*/ 3509590 w 13053818"/>
              <a:gd name="connsiteY545" fmla="*/ 1275274 h 2630635"/>
              <a:gd name="connsiteX546" fmla="*/ 3484758 w 13053818"/>
              <a:gd name="connsiteY546" fmla="*/ 1275274 h 2630635"/>
              <a:gd name="connsiteX547" fmla="*/ 3484758 w 13053818"/>
              <a:gd name="connsiteY547" fmla="*/ 1452306 h 2630635"/>
              <a:gd name="connsiteX548" fmla="*/ 3462328 w 13053818"/>
              <a:gd name="connsiteY548" fmla="*/ 1452306 h 2630635"/>
              <a:gd name="connsiteX549" fmla="*/ 3462328 w 13053818"/>
              <a:gd name="connsiteY549" fmla="*/ 1422667 h 2630635"/>
              <a:gd name="connsiteX550" fmla="*/ 3432689 w 13053818"/>
              <a:gd name="connsiteY550" fmla="*/ 1422667 h 2630635"/>
              <a:gd name="connsiteX551" fmla="*/ 3432689 w 13053818"/>
              <a:gd name="connsiteY551" fmla="*/ 1161524 h 2630635"/>
              <a:gd name="connsiteX552" fmla="*/ 3405454 w 13053818"/>
              <a:gd name="connsiteY552" fmla="*/ 1161524 h 2630635"/>
              <a:gd name="connsiteX553" fmla="*/ 3405454 w 13053818"/>
              <a:gd name="connsiteY553" fmla="*/ 990099 h 2630635"/>
              <a:gd name="connsiteX554" fmla="*/ 3380621 w 13053818"/>
              <a:gd name="connsiteY554" fmla="*/ 990099 h 2630635"/>
              <a:gd name="connsiteX555" fmla="*/ 3380621 w 13053818"/>
              <a:gd name="connsiteY555" fmla="*/ 903586 h 2630635"/>
              <a:gd name="connsiteX556" fmla="*/ 3377417 w 13053818"/>
              <a:gd name="connsiteY556" fmla="*/ 903586 h 2630635"/>
              <a:gd name="connsiteX557" fmla="*/ 3377417 w 13053818"/>
              <a:gd name="connsiteY557" fmla="*/ 955654 h 2630635"/>
              <a:gd name="connsiteX558" fmla="*/ 3351783 w 13053818"/>
              <a:gd name="connsiteY558" fmla="*/ 938832 h 2630635"/>
              <a:gd name="connsiteX559" fmla="*/ 3351783 w 13053818"/>
              <a:gd name="connsiteY559" fmla="*/ 909193 h 2630635"/>
              <a:gd name="connsiteX560" fmla="*/ 3338165 w 13053818"/>
              <a:gd name="connsiteY560" fmla="*/ 893172 h 2630635"/>
              <a:gd name="connsiteX561" fmla="*/ 3338165 w 13053818"/>
              <a:gd name="connsiteY561" fmla="*/ 873146 h 2630635"/>
              <a:gd name="connsiteX562" fmla="*/ 3330155 w 13053818"/>
              <a:gd name="connsiteY562" fmla="*/ 873146 h 2630635"/>
              <a:gd name="connsiteX563" fmla="*/ 3236432 w 13053818"/>
              <a:gd name="connsiteY563" fmla="*/ 961262 h 2630635"/>
              <a:gd name="connsiteX564" fmla="*/ 3236432 w 13053818"/>
              <a:gd name="connsiteY564" fmla="*/ 968471 h 2630635"/>
              <a:gd name="connsiteX565" fmla="*/ 3224416 w 13053818"/>
              <a:gd name="connsiteY565" fmla="*/ 978885 h 2630635"/>
              <a:gd name="connsiteX566" fmla="*/ 3224416 w 13053818"/>
              <a:gd name="connsiteY566" fmla="*/ 991702 h 2630635"/>
              <a:gd name="connsiteX567" fmla="*/ 3193976 w 13053818"/>
              <a:gd name="connsiteY567" fmla="*/ 991702 h 2630635"/>
              <a:gd name="connsiteX568" fmla="*/ 3193976 w 13053818"/>
              <a:gd name="connsiteY568" fmla="*/ 1124676 h 2630635"/>
              <a:gd name="connsiteX569" fmla="*/ 3181960 w 13053818"/>
              <a:gd name="connsiteY569" fmla="*/ 1124676 h 2630635"/>
              <a:gd name="connsiteX570" fmla="*/ 3181960 w 13053818"/>
              <a:gd name="connsiteY570" fmla="*/ 1271268 h 2630635"/>
              <a:gd name="connsiteX571" fmla="*/ 3174751 w 13053818"/>
              <a:gd name="connsiteY571" fmla="*/ 1271268 h 2630635"/>
              <a:gd name="connsiteX572" fmla="*/ 3174751 w 13053818"/>
              <a:gd name="connsiteY572" fmla="*/ 1284085 h 2630635"/>
              <a:gd name="connsiteX573" fmla="*/ 3153923 w 13053818"/>
              <a:gd name="connsiteY573" fmla="*/ 1306515 h 2630635"/>
              <a:gd name="connsiteX574" fmla="*/ 3153923 w 13053818"/>
              <a:gd name="connsiteY574" fmla="*/ 1322536 h 2630635"/>
              <a:gd name="connsiteX575" fmla="*/ 3126688 w 13053818"/>
              <a:gd name="connsiteY575" fmla="*/ 1322536 h 2630635"/>
              <a:gd name="connsiteX576" fmla="*/ 3126688 w 13053818"/>
              <a:gd name="connsiteY576" fmla="*/ 1340159 h 2630635"/>
              <a:gd name="connsiteX577" fmla="*/ 3132295 w 13053818"/>
              <a:gd name="connsiteY577" fmla="*/ 1340159 h 2630635"/>
              <a:gd name="connsiteX578" fmla="*/ 3132295 w 13053818"/>
              <a:gd name="connsiteY578" fmla="*/ 1390625 h 2630635"/>
              <a:gd name="connsiteX579" fmla="*/ 3092242 w 13053818"/>
              <a:gd name="connsiteY579" fmla="*/ 1390625 h 2630635"/>
              <a:gd name="connsiteX580" fmla="*/ 3092242 w 13053818"/>
              <a:gd name="connsiteY580" fmla="*/ 1419463 h 2630635"/>
              <a:gd name="connsiteX581" fmla="*/ 3089038 w 13053818"/>
              <a:gd name="connsiteY581" fmla="*/ 1416259 h 2630635"/>
              <a:gd name="connsiteX582" fmla="*/ 3082630 w 13053818"/>
              <a:gd name="connsiteY582" fmla="*/ 1407447 h 2630635"/>
              <a:gd name="connsiteX583" fmla="*/ 3061001 w 13053818"/>
              <a:gd name="connsiteY583" fmla="*/ 1407447 h 2630635"/>
              <a:gd name="connsiteX584" fmla="*/ 3061001 w 13053818"/>
              <a:gd name="connsiteY584" fmla="*/ 1398636 h 2630635"/>
              <a:gd name="connsiteX585" fmla="*/ 3042577 w 13053818"/>
              <a:gd name="connsiteY585" fmla="*/ 1398636 h 2630635"/>
              <a:gd name="connsiteX586" fmla="*/ 3042577 w 13053818"/>
              <a:gd name="connsiteY586" fmla="*/ 1391426 h 2630635"/>
              <a:gd name="connsiteX587" fmla="*/ 3027357 w 13053818"/>
              <a:gd name="connsiteY587" fmla="*/ 1391426 h 2630635"/>
              <a:gd name="connsiteX588" fmla="*/ 3019347 w 13053818"/>
              <a:gd name="connsiteY588" fmla="*/ 1384217 h 2630635"/>
              <a:gd name="connsiteX589" fmla="*/ 3019347 w 13053818"/>
              <a:gd name="connsiteY589" fmla="*/ 1374604 h 2630635"/>
              <a:gd name="connsiteX590" fmla="*/ 2991310 w 13053818"/>
              <a:gd name="connsiteY590" fmla="*/ 1374604 h 2630635"/>
              <a:gd name="connsiteX591" fmla="*/ 2991310 w 13053818"/>
              <a:gd name="connsiteY591" fmla="*/ 1368997 h 2630635"/>
              <a:gd name="connsiteX592" fmla="*/ 2982499 w 13053818"/>
              <a:gd name="connsiteY592" fmla="*/ 1368997 h 2630635"/>
              <a:gd name="connsiteX593" fmla="*/ 2982499 w 13053818"/>
              <a:gd name="connsiteY593" fmla="*/ 1374604 h 2630635"/>
              <a:gd name="connsiteX594" fmla="*/ 2944048 w 13053818"/>
              <a:gd name="connsiteY594" fmla="*/ 1374604 h 2630635"/>
              <a:gd name="connsiteX595" fmla="*/ 2944048 w 13053818"/>
              <a:gd name="connsiteY595" fmla="*/ 1408248 h 2630635"/>
              <a:gd name="connsiteX596" fmla="*/ 2916812 w 13053818"/>
              <a:gd name="connsiteY596" fmla="*/ 1408248 h 2630635"/>
              <a:gd name="connsiteX597" fmla="*/ 2916812 w 13053818"/>
              <a:gd name="connsiteY597" fmla="*/ 1429076 h 2630635"/>
              <a:gd name="connsiteX598" fmla="*/ 2906399 w 13053818"/>
              <a:gd name="connsiteY598" fmla="*/ 1429076 h 2630635"/>
              <a:gd name="connsiteX599" fmla="*/ 2906399 w 13053818"/>
              <a:gd name="connsiteY599" fmla="*/ 1437887 h 2630635"/>
              <a:gd name="connsiteX600" fmla="*/ 2859938 w 13053818"/>
              <a:gd name="connsiteY600" fmla="*/ 1437887 h 2630635"/>
              <a:gd name="connsiteX601" fmla="*/ 2859938 w 13053818"/>
              <a:gd name="connsiteY601" fmla="*/ 1335353 h 2630635"/>
              <a:gd name="connsiteX602" fmla="*/ 2857535 w 13053818"/>
              <a:gd name="connsiteY602" fmla="*/ 1335353 h 2630635"/>
              <a:gd name="connsiteX603" fmla="*/ 2857535 w 13053818"/>
              <a:gd name="connsiteY603" fmla="*/ 1254446 h 2630635"/>
              <a:gd name="connsiteX604" fmla="*/ 2861540 w 13053818"/>
              <a:gd name="connsiteY604" fmla="*/ 1254446 h 2630635"/>
              <a:gd name="connsiteX605" fmla="*/ 2861540 w 13053818"/>
              <a:gd name="connsiteY605" fmla="*/ 1236022 h 2630635"/>
              <a:gd name="connsiteX606" fmla="*/ 2853529 w 13053818"/>
              <a:gd name="connsiteY606" fmla="*/ 1210389 h 2630635"/>
              <a:gd name="connsiteX607" fmla="*/ 2841513 w 13053818"/>
              <a:gd name="connsiteY607" fmla="*/ 1210389 h 2630635"/>
              <a:gd name="connsiteX608" fmla="*/ 2841513 w 13053818"/>
              <a:gd name="connsiteY608" fmla="*/ 1195169 h 2630635"/>
              <a:gd name="connsiteX609" fmla="*/ 2763011 w 13053818"/>
              <a:gd name="connsiteY609" fmla="*/ 1159922 h 2630635"/>
              <a:gd name="connsiteX610" fmla="*/ 2686911 w 13053818"/>
              <a:gd name="connsiteY610" fmla="*/ 1151111 h 2630635"/>
              <a:gd name="connsiteX611" fmla="*/ 2682905 w 13053818"/>
              <a:gd name="connsiteY611" fmla="*/ 1157519 h 2630635"/>
              <a:gd name="connsiteX612" fmla="*/ 2673293 w 13053818"/>
              <a:gd name="connsiteY612" fmla="*/ 1157519 h 2630635"/>
              <a:gd name="connsiteX613" fmla="*/ 2673293 w 13053818"/>
              <a:gd name="connsiteY613" fmla="*/ 1114262 h 2630635"/>
              <a:gd name="connsiteX614" fmla="*/ 2669287 w 13053818"/>
              <a:gd name="connsiteY614" fmla="*/ 1114262 h 2630635"/>
              <a:gd name="connsiteX615" fmla="*/ 2669287 w 13053818"/>
              <a:gd name="connsiteY615" fmla="*/ 1157519 h 2630635"/>
              <a:gd name="connsiteX616" fmla="*/ 2652465 w 13053818"/>
              <a:gd name="connsiteY616" fmla="*/ 1157519 h 2630635"/>
              <a:gd name="connsiteX617" fmla="*/ 2652465 w 13053818"/>
              <a:gd name="connsiteY617" fmla="*/ 1121472 h 2630635"/>
              <a:gd name="connsiteX618" fmla="*/ 2646858 w 13053818"/>
              <a:gd name="connsiteY618" fmla="*/ 1121472 h 2630635"/>
              <a:gd name="connsiteX619" fmla="*/ 2634842 w 13053818"/>
              <a:gd name="connsiteY619" fmla="*/ 1109456 h 2630635"/>
              <a:gd name="connsiteX620" fmla="*/ 2631638 w 13053818"/>
              <a:gd name="connsiteY620" fmla="*/ 1109456 h 2630635"/>
              <a:gd name="connsiteX621" fmla="*/ 2631638 w 13053818"/>
              <a:gd name="connsiteY621" fmla="*/ 1134289 h 2630635"/>
              <a:gd name="connsiteX622" fmla="*/ 2612413 w 13053818"/>
              <a:gd name="connsiteY622" fmla="*/ 1134289 h 2630635"/>
              <a:gd name="connsiteX623" fmla="*/ 2612413 w 13053818"/>
              <a:gd name="connsiteY623" fmla="*/ 1142299 h 2630635"/>
              <a:gd name="connsiteX624" fmla="*/ 2617219 w 13053818"/>
              <a:gd name="connsiteY624" fmla="*/ 1145503 h 2630635"/>
              <a:gd name="connsiteX625" fmla="*/ 2617219 w 13053818"/>
              <a:gd name="connsiteY625" fmla="*/ 1150310 h 2630635"/>
              <a:gd name="connsiteX626" fmla="*/ 2545124 w 13053818"/>
              <a:gd name="connsiteY626" fmla="*/ 1150310 h 2630635"/>
              <a:gd name="connsiteX627" fmla="*/ 2545124 w 13053818"/>
              <a:gd name="connsiteY627" fmla="*/ 1157519 h 2630635"/>
              <a:gd name="connsiteX628" fmla="*/ 2473030 w 13053818"/>
              <a:gd name="connsiteY628" fmla="*/ 1171137 h 2630635"/>
              <a:gd name="connsiteX629" fmla="*/ 2415354 w 13053818"/>
              <a:gd name="connsiteY629" fmla="*/ 1192765 h 2630635"/>
              <a:gd name="connsiteX630" fmla="*/ 2408145 w 13053818"/>
              <a:gd name="connsiteY630" fmla="*/ 1192765 h 2630635"/>
              <a:gd name="connsiteX631" fmla="*/ 2408145 w 13053818"/>
              <a:gd name="connsiteY631" fmla="*/ 1207184 h 2630635"/>
              <a:gd name="connsiteX632" fmla="*/ 2400134 w 13053818"/>
              <a:gd name="connsiteY632" fmla="*/ 1207184 h 2630635"/>
              <a:gd name="connsiteX633" fmla="*/ 2400134 w 13053818"/>
              <a:gd name="connsiteY633" fmla="*/ 1203179 h 2630635"/>
              <a:gd name="connsiteX634" fmla="*/ 2382511 w 13053818"/>
              <a:gd name="connsiteY634" fmla="*/ 1203179 h 2630635"/>
              <a:gd name="connsiteX635" fmla="*/ 2382511 w 13053818"/>
              <a:gd name="connsiteY635" fmla="*/ 1207184 h 2630635"/>
              <a:gd name="connsiteX636" fmla="*/ 2376904 w 13053818"/>
              <a:gd name="connsiteY636" fmla="*/ 1207184 h 2630635"/>
              <a:gd name="connsiteX637" fmla="*/ 2347265 w 13053818"/>
              <a:gd name="connsiteY637" fmla="*/ 1227211 h 2630635"/>
              <a:gd name="connsiteX638" fmla="*/ 2326437 w 13053818"/>
              <a:gd name="connsiteY638" fmla="*/ 1246436 h 2630635"/>
              <a:gd name="connsiteX639" fmla="*/ 2326437 w 13053818"/>
              <a:gd name="connsiteY639" fmla="*/ 1331347 h 2630635"/>
              <a:gd name="connsiteX640" fmla="*/ 2321631 w 13053818"/>
              <a:gd name="connsiteY640" fmla="*/ 1331347 h 2630635"/>
              <a:gd name="connsiteX641" fmla="*/ 2321631 w 13053818"/>
              <a:gd name="connsiteY641" fmla="*/ 1406646 h 2630635"/>
              <a:gd name="connsiteX642" fmla="*/ 2268762 w 13053818"/>
              <a:gd name="connsiteY642" fmla="*/ 1406646 h 2630635"/>
              <a:gd name="connsiteX643" fmla="*/ 2268762 w 13053818"/>
              <a:gd name="connsiteY643" fmla="*/ 1416259 h 2630635"/>
              <a:gd name="connsiteX644" fmla="*/ 2261552 w 13053818"/>
              <a:gd name="connsiteY644" fmla="*/ 1416259 h 2630635"/>
              <a:gd name="connsiteX645" fmla="*/ 2261552 w 13053818"/>
              <a:gd name="connsiteY645" fmla="*/ 1421065 h 2630635"/>
              <a:gd name="connsiteX646" fmla="*/ 2235118 w 13053818"/>
              <a:gd name="connsiteY646" fmla="*/ 1421065 h 2630635"/>
              <a:gd name="connsiteX647" fmla="*/ 2235118 w 13053818"/>
              <a:gd name="connsiteY647" fmla="*/ 1426672 h 2630635"/>
              <a:gd name="connsiteX648" fmla="*/ 2225505 w 13053818"/>
              <a:gd name="connsiteY648" fmla="*/ 1426672 h 2630635"/>
              <a:gd name="connsiteX649" fmla="*/ 2225505 w 13053818"/>
              <a:gd name="connsiteY649" fmla="*/ 1429877 h 2630635"/>
              <a:gd name="connsiteX650" fmla="*/ 2222301 w 13053818"/>
              <a:gd name="connsiteY650" fmla="*/ 1429877 h 2630635"/>
              <a:gd name="connsiteX651" fmla="*/ 2222301 w 13053818"/>
              <a:gd name="connsiteY651" fmla="*/ 1420264 h 2630635"/>
              <a:gd name="connsiteX652" fmla="*/ 2196667 w 13053818"/>
              <a:gd name="connsiteY652" fmla="*/ 1420264 h 2630635"/>
              <a:gd name="connsiteX653" fmla="*/ 2196667 w 13053818"/>
              <a:gd name="connsiteY653" fmla="*/ 1441091 h 2630635"/>
              <a:gd name="connsiteX654" fmla="*/ 2201474 w 13053818"/>
              <a:gd name="connsiteY654" fmla="*/ 1441091 h 2630635"/>
              <a:gd name="connsiteX655" fmla="*/ 2201474 w 13053818"/>
              <a:gd name="connsiteY655" fmla="*/ 1457913 h 2630635"/>
              <a:gd name="connsiteX656" fmla="*/ 2171835 w 13053818"/>
              <a:gd name="connsiteY656" fmla="*/ 1457913 h 2630635"/>
              <a:gd name="connsiteX657" fmla="*/ 2171835 w 13053818"/>
              <a:gd name="connsiteY657" fmla="*/ 1527605 h 2630635"/>
              <a:gd name="connsiteX658" fmla="*/ 2137389 w 13053818"/>
              <a:gd name="connsiteY658" fmla="*/ 1527605 h 2630635"/>
              <a:gd name="connsiteX659" fmla="*/ 2114159 w 13053818"/>
              <a:gd name="connsiteY659" fmla="*/ 1010927 h 2630635"/>
              <a:gd name="connsiteX660" fmla="*/ 2128578 w 13053818"/>
              <a:gd name="connsiteY660" fmla="*/ 1006120 h 2630635"/>
              <a:gd name="connsiteX661" fmla="*/ 2128578 w 13053818"/>
              <a:gd name="connsiteY661" fmla="*/ 962864 h 2630635"/>
              <a:gd name="connsiteX662" fmla="*/ 2134185 w 13053818"/>
              <a:gd name="connsiteY662" fmla="*/ 955654 h 2630635"/>
              <a:gd name="connsiteX663" fmla="*/ 2134185 w 13053818"/>
              <a:gd name="connsiteY663" fmla="*/ 929220 h 2630635"/>
              <a:gd name="connsiteX664" fmla="*/ 2149405 w 13053818"/>
              <a:gd name="connsiteY664" fmla="*/ 920408 h 2630635"/>
              <a:gd name="connsiteX665" fmla="*/ 2157416 w 13053818"/>
              <a:gd name="connsiteY665" fmla="*/ 914000 h 2630635"/>
              <a:gd name="connsiteX666" fmla="*/ 2171034 w 13053818"/>
              <a:gd name="connsiteY666" fmla="*/ 883560 h 2630635"/>
              <a:gd name="connsiteX667" fmla="*/ 2171034 w 13053818"/>
              <a:gd name="connsiteY667" fmla="*/ 858727 h 2630635"/>
              <a:gd name="connsiteX668" fmla="*/ 2167028 w 13053818"/>
              <a:gd name="connsiteY668" fmla="*/ 857125 h 2630635"/>
              <a:gd name="connsiteX669" fmla="*/ 2167028 w 13053818"/>
              <a:gd name="connsiteY669" fmla="*/ 850716 h 2630635"/>
              <a:gd name="connsiteX670" fmla="*/ 2164625 w 13053818"/>
              <a:gd name="connsiteY670" fmla="*/ 849114 h 2630635"/>
              <a:gd name="connsiteX671" fmla="*/ 2164625 w 13053818"/>
              <a:gd name="connsiteY671" fmla="*/ 846711 h 2630635"/>
              <a:gd name="connsiteX672" fmla="*/ 2162222 w 13053818"/>
              <a:gd name="connsiteY672" fmla="*/ 845109 h 2630635"/>
              <a:gd name="connsiteX673" fmla="*/ 2162222 w 13053818"/>
              <a:gd name="connsiteY673" fmla="*/ 841104 h 2630635"/>
              <a:gd name="connsiteX674" fmla="*/ 2133384 w 13053818"/>
              <a:gd name="connsiteY674" fmla="*/ 834695 h 2630635"/>
              <a:gd name="connsiteX675" fmla="*/ 2135787 w 13053818"/>
              <a:gd name="connsiteY675" fmla="*/ 831491 h 2630635"/>
              <a:gd name="connsiteX676" fmla="*/ 2142196 w 13053818"/>
              <a:gd name="connsiteY676" fmla="*/ 806659 h 2630635"/>
              <a:gd name="connsiteX677" fmla="*/ 2142196 w 13053818"/>
              <a:gd name="connsiteY677" fmla="*/ 802653 h 2630635"/>
              <a:gd name="connsiteX678" fmla="*/ 2139792 w 13053818"/>
              <a:gd name="connsiteY678" fmla="*/ 802653 h 2630635"/>
              <a:gd name="connsiteX679" fmla="*/ 2139792 w 13053818"/>
              <a:gd name="connsiteY679" fmla="*/ 805057 h 2630635"/>
              <a:gd name="connsiteX680" fmla="*/ 2117363 w 13053818"/>
              <a:gd name="connsiteY680" fmla="*/ 791439 h 2630635"/>
              <a:gd name="connsiteX681" fmla="*/ 2117363 w 13053818"/>
              <a:gd name="connsiteY681" fmla="*/ 771412 h 2630635"/>
              <a:gd name="connsiteX682" fmla="*/ 2112557 w 13053818"/>
              <a:gd name="connsiteY682" fmla="*/ 771412 h 2630635"/>
              <a:gd name="connsiteX683" fmla="*/ 2112557 w 13053818"/>
              <a:gd name="connsiteY683" fmla="*/ 765805 h 2630635"/>
              <a:gd name="connsiteX684" fmla="*/ 2103745 w 13053818"/>
              <a:gd name="connsiteY684" fmla="*/ 764203 h 2630635"/>
              <a:gd name="connsiteX685" fmla="*/ 2102143 w 13053818"/>
              <a:gd name="connsiteY685" fmla="*/ 641642 h 2630635"/>
              <a:gd name="connsiteX686" fmla="*/ 2103745 w 13053818"/>
              <a:gd name="connsiteY686" fmla="*/ 639239 h 2630635"/>
              <a:gd name="connsiteX687" fmla="*/ 2103745 w 13053818"/>
              <a:gd name="connsiteY687" fmla="*/ 635234 h 2630635"/>
              <a:gd name="connsiteX688" fmla="*/ 2099740 w 13053818"/>
              <a:gd name="connsiteY688" fmla="*/ 633632 h 2630635"/>
              <a:gd name="connsiteX689" fmla="*/ 2102143 w 13053818"/>
              <a:gd name="connsiteY689" fmla="*/ 535102 h 2630635"/>
              <a:gd name="connsiteX690" fmla="*/ 2104546 w 13053818"/>
              <a:gd name="connsiteY690" fmla="*/ 528694 h 2630635"/>
              <a:gd name="connsiteX691" fmla="*/ 2100541 w 13053818"/>
              <a:gd name="connsiteY691" fmla="*/ 526291 h 2630635"/>
              <a:gd name="connsiteX692" fmla="*/ 2100541 w 13053818"/>
              <a:gd name="connsiteY692" fmla="*/ 521484 h 2630635"/>
              <a:gd name="connsiteX693" fmla="*/ 2097337 w 13053818"/>
              <a:gd name="connsiteY693" fmla="*/ 519081 h 2630635"/>
              <a:gd name="connsiteX694" fmla="*/ 2096536 w 13053818"/>
              <a:gd name="connsiteY694" fmla="*/ 417348 h 2630635"/>
              <a:gd name="connsiteX695" fmla="*/ 2102143 w 13053818"/>
              <a:gd name="connsiteY695" fmla="*/ 417348 h 2630635"/>
              <a:gd name="connsiteX696" fmla="*/ 2102143 w 13053818"/>
              <a:gd name="connsiteY696" fmla="*/ 412541 h 2630635"/>
              <a:gd name="connsiteX697" fmla="*/ 2095735 w 13053818"/>
              <a:gd name="connsiteY697" fmla="*/ 412541 h 2630635"/>
              <a:gd name="connsiteX698" fmla="*/ 2095735 w 13053818"/>
              <a:gd name="connsiteY698" fmla="*/ 410138 h 2630635"/>
              <a:gd name="connsiteX699" fmla="*/ 2098939 w 13053818"/>
              <a:gd name="connsiteY699" fmla="*/ 408536 h 2630635"/>
              <a:gd name="connsiteX700" fmla="*/ 2098939 w 13053818"/>
              <a:gd name="connsiteY700" fmla="*/ 406133 h 2630635"/>
              <a:gd name="connsiteX701" fmla="*/ 2099740 w 13053818"/>
              <a:gd name="connsiteY701" fmla="*/ 404531 h 2630635"/>
              <a:gd name="connsiteX702" fmla="*/ 2099740 w 13053818"/>
              <a:gd name="connsiteY702" fmla="*/ 401327 h 2630635"/>
              <a:gd name="connsiteX703" fmla="*/ 2094934 w 13053818"/>
              <a:gd name="connsiteY703" fmla="*/ 400526 h 2630635"/>
              <a:gd name="connsiteX704" fmla="*/ 2094934 w 13053818"/>
              <a:gd name="connsiteY704" fmla="*/ 286776 h 2630635"/>
              <a:gd name="connsiteX705" fmla="*/ 2095735 w 13053818"/>
              <a:gd name="connsiteY705" fmla="*/ 286776 h 2630635"/>
              <a:gd name="connsiteX706" fmla="*/ 2095735 w 13053818"/>
              <a:gd name="connsiteY706" fmla="*/ 284373 h 2630635"/>
              <a:gd name="connsiteX707" fmla="*/ 2093332 w 13053818"/>
              <a:gd name="connsiteY707" fmla="*/ 284373 h 2630635"/>
              <a:gd name="connsiteX708" fmla="*/ 2093332 w 13053818"/>
              <a:gd name="connsiteY708" fmla="*/ 266750 h 2630635"/>
              <a:gd name="connsiteX709" fmla="*/ 2090928 w 13053818"/>
              <a:gd name="connsiteY709" fmla="*/ 265148 h 2630635"/>
              <a:gd name="connsiteX710" fmla="*/ 2088525 w 13053818"/>
              <a:gd name="connsiteY710" fmla="*/ 266750 h 2630635"/>
              <a:gd name="connsiteX711" fmla="*/ 2088525 w 13053818"/>
              <a:gd name="connsiteY711" fmla="*/ 284373 h 2630635"/>
              <a:gd name="connsiteX712" fmla="*/ 2086122 w 13053818"/>
              <a:gd name="connsiteY712" fmla="*/ 284373 h 2630635"/>
              <a:gd name="connsiteX713" fmla="*/ 2086122 w 13053818"/>
              <a:gd name="connsiteY713" fmla="*/ 286776 h 2630635"/>
              <a:gd name="connsiteX714" fmla="*/ 2086923 w 13053818"/>
              <a:gd name="connsiteY714" fmla="*/ 286776 h 2630635"/>
              <a:gd name="connsiteX715" fmla="*/ 2086923 w 13053818"/>
              <a:gd name="connsiteY715" fmla="*/ 401327 h 2630635"/>
              <a:gd name="connsiteX716" fmla="*/ 2081316 w 13053818"/>
              <a:gd name="connsiteY716" fmla="*/ 402128 h 2630635"/>
              <a:gd name="connsiteX717" fmla="*/ 2081316 w 13053818"/>
              <a:gd name="connsiteY717" fmla="*/ 405332 h 2630635"/>
              <a:gd name="connsiteX718" fmla="*/ 2082117 w 13053818"/>
              <a:gd name="connsiteY718" fmla="*/ 406934 h 2630635"/>
              <a:gd name="connsiteX719" fmla="*/ 2082117 w 13053818"/>
              <a:gd name="connsiteY719" fmla="*/ 408536 h 2630635"/>
              <a:gd name="connsiteX720" fmla="*/ 2085321 w 13053818"/>
              <a:gd name="connsiteY720" fmla="*/ 410138 h 2630635"/>
              <a:gd name="connsiteX721" fmla="*/ 2085321 w 13053818"/>
              <a:gd name="connsiteY721" fmla="*/ 412541 h 2630635"/>
              <a:gd name="connsiteX722" fmla="*/ 2080515 w 13053818"/>
              <a:gd name="connsiteY722" fmla="*/ 412541 h 2630635"/>
              <a:gd name="connsiteX723" fmla="*/ 2080515 w 13053818"/>
              <a:gd name="connsiteY723" fmla="*/ 417348 h 2630635"/>
              <a:gd name="connsiteX724" fmla="*/ 2086122 w 13053818"/>
              <a:gd name="connsiteY724" fmla="*/ 417348 h 2630635"/>
              <a:gd name="connsiteX725" fmla="*/ 2085321 w 13053818"/>
              <a:gd name="connsiteY725" fmla="*/ 519882 h 2630635"/>
              <a:gd name="connsiteX726" fmla="*/ 2082117 w 13053818"/>
              <a:gd name="connsiteY726" fmla="*/ 522285 h 2630635"/>
              <a:gd name="connsiteX727" fmla="*/ 2082117 w 13053818"/>
              <a:gd name="connsiteY727" fmla="*/ 527092 h 2630635"/>
              <a:gd name="connsiteX728" fmla="*/ 2078112 w 13053818"/>
              <a:gd name="connsiteY728" fmla="*/ 529495 h 2630635"/>
              <a:gd name="connsiteX729" fmla="*/ 2080515 w 13053818"/>
              <a:gd name="connsiteY729" fmla="*/ 535903 h 2630635"/>
              <a:gd name="connsiteX730" fmla="*/ 2082918 w 13053818"/>
              <a:gd name="connsiteY730" fmla="*/ 634433 h 2630635"/>
              <a:gd name="connsiteX731" fmla="*/ 2078913 w 13053818"/>
              <a:gd name="connsiteY731" fmla="*/ 636035 h 2630635"/>
              <a:gd name="connsiteX732" fmla="*/ 2078913 w 13053818"/>
              <a:gd name="connsiteY732" fmla="*/ 640040 h 2630635"/>
              <a:gd name="connsiteX733" fmla="*/ 2080515 w 13053818"/>
              <a:gd name="connsiteY733" fmla="*/ 642443 h 2630635"/>
              <a:gd name="connsiteX734" fmla="*/ 2078913 w 13053818"/>
              <a:gd name="connsiteY734" fmla="*/ 765004 h 2630635"/>
              <a:gd name="connsiteX735" fmla="*/ 2070101 w 13053818"/>
              <a:gd name="connsiteY735" fmla="*/ 766606 h 2630635"/>
              <a:gd name="connsiteX736" fmla="*/ 2070101 w 13053818"/>
              <a:gd name="connsiteY736" fmla="*/ 772214 h 2630635"/>
              <a:gd name="connsiteX737" fmla="*/ 2066096 w 13053818"/>
              <a:gd name="connsiteY737" fmla="*/ 772214 h 2630635"/>
              <a:gd name="connsiteX738" fmla="*/ 2066096 w 13053818"/>
              <a:gd name="connsiteY738" fmla="*/ 793041 h 2630635"/>
              <a:gd name="connsiteX739" fmla="*/ 2043666 w 13053818"/>
              <a:gd name="connsiteY739" fmla="*/ 806659 h 2630635"/>
              <a:gd name="connsiteX740" fmla="*/ 2043666 w 13053818"/>
              <a:gd name="connsiteY740" fmla="*/ 804256 h 2630635"/>
              <a:gd name="connsiteX741" fmla="*/ 2041263 w 13053818"/>
              <a:gd name="connsiteY741" fmla="*/ 804256 h 2630635"/>
              <a:gd name="connsiteX742" fmla="*/ 2041263 w 13053818"/>
              <a:gd name="connsiteY742" fmla="*/ 808261 h 2630635"/>
              <a:gd name="connsiteX743" fmla="*/ 2047672 w 13053818"/>
              <a:gd name="connsiteY743" fmla="*/ 833093 h 2630635"/>
              <a:gd name="connsiteX744" fmla="*/ 2049274 w 13053818"/>
              <a:gd name="connsiteY744" fmla="*/ 836298 h 2630635"/>
              <a:gd name="connsiteX745" fmla="*/ 2020436 w 13053818"/>
              <a:gd name="connsiteY745" fmla="*/ 842706 h 2630635"/>
              <a:gd name="connsiteX746" fmla="*/ 2020436 w 13053818"/>
              <a:gd name="connsiteY746" fmla="*/ 846711 h 2630635"/>
              <a:gd name="connsiteX747" fmla="*/ 2018033 w 13053818"/>
              <a:gd name="connsiteY747" fmla="*/ 848313 h 2630635"/>
              <a:gd name="connsiteX748" fmla="*/ 2018033 w 13053818"/>
              <a:gd name="connsiteY748" fmla="*/ 850716 h 2630635"/>
              <a:gd name="connsiteX749" fmla="*/ 2015630 w 13053818"/>
              <a:gd name="connsiteY749" fmla="*/ 852319 h 2630635"/>
              <a:gd name="connsiteX750" fmla="*/ 2015630 w 13053818"/>
              <a:gd name="connsiteY750" fmla="*/ 858727 h 2630635"/>
              <a:gd name="connsiteX751" fmla="*/ 2011624 w 13053818"/>
              <a:gd name="connsiteY751" fmla="*/ 860329 h 2630635"/>
              <a:gd name="connsiteX752" fmla="*/ 2011624 w 13053818"/>
              <a:gd name="connsiteY752" fmla="*/ 885162 h 2630635"/>
              <a:gd name="connsiteX753" fmla="*/ 2025242 w 13053818"/>
              <a:gd name="connsiteY753" fmla="*/ 915602 h 2630635"/>
              <a:gd name="connsiteX754" fmla="*/ 2033253 w 13053818"/>
              <a:gd name="connsiteY754" fmla="*/ 922010 h 2630635"/>
              <a:gd name="connsiteX755" fmla="*/ 2048473 w 13053818"/>
              <a:gd name="connsiteY755" fmla="*/ 930822 h 2630635"/>
              <a:gd name="connsiteX756" fmla="*/ 2048473 w 13053818"/>
              <a:gd name="connsiteY756" fmla="*/ 958858 h 2630635"/>
              <a:gd name="connsiteX757" fmla="*/ 2054080 w 13053818"/>
              <a:gd name="connsiteY757" fmla="*/ 966068 h 2630635"/>
              <a:gd name="connsiteX758" fmla="*/ 2054080 w 13053818"/>
              <a:gd name="connsiteY758" fmla="*/ 1009325 h 2630635"/>
              <a:gd name="connsiteX759" fmla="*/ 2068499 w 13053818"/>
              <a:gd name="connsiteY759" fmla="*/ 1014131 h 2630635"/>
              <a:gd name="connsiteX760" fmla="*/ 2042064 w 13053818"/>
              <a:gd name="connsiteY760" fmla="*/ 1604506 h 2630635"/>
              <a:gd name="connsiteX761" fmla="*/ 2029248 w 13053818"/>
              <a:gd name="connsiteY761" fmla="*/ 1604506 h 2630635"/>
              <a:gd name="connsiteX762" fmla="*/ 2029248 w 13053818"/>
              <a:gd name="connsiteY762" fmla="*/ 1650967 h 2630635"/>
              <a:gd name="connsiteX763" fmla="*/ 2011624 w 13053818"/>
              <a:gd name="connsiteY763" fmla="*/ 1650967 h 2630635"/>
              <a:gd name="connsiteX764" fmla="*/ 2011624 w 13053818"/>
              <a:gd name="connsiteY764" fmla="*/ 1659778 h 2630635"/>
              <a:gd name="connsiteX765" fmla="*/ 1959556 w 13053818"/>
              <a:gd name="connsiteY765" fmla="*/ 1659778 h 2630635"/>
              <a:gd name="connsiteX766" fmla="*/ 1955551 w 13053818"/>
              <a:gd name="connsiteY766" fmla="*/ 1655773 h 2630635"/>
              <a:gd name="connsiteX767" fmla="*/ 1955551 w 13053818"/>
              <a:gd name="connsiteY767" fmla="*/ 1642956 h 2630635"/>
              <a:gd name="connsiteX768" fmla="*/ 1951545 w 13053818"/>
              <a:gd name="connsiteY768" fmla="*/ 1642956 h 2630635"/>
              <a:gd name="connsiteX769" fmla="*/ 1951545 w 13053818"/>
              <a:gd name="connsiteY769" fmla="*/ 1630139 h 2630635"/>
              <a:gd name="connsiteX770" fmla="*/ 1998006 w 13053818"/>
              <a:gd name="connsiteY770" fmla="*/ 1620527 h 2630635"/>
              <a:gd name="connsiteX771" fmla="*/ 1998006 w 13053818"/>
              <a:gd name="connsiteY771" fmla="*/ 1602103 h 2630635"/>
              <a:gd name="connsiteX772" fmla="*/ 1915498 w 13053818"/>
              <a:gd name="connsiteY772" fmla="*/ 1580474 h 2630635"/>
              <a:gd name="connsiteX773" fmla="*/ 1915498 w 13053818"/>
              <a:gd name="connsiteY773" fmla="*/ 1575668 h 2630635"/>
              <a:gd name="connsiteX774" fmla="*/ 1908289 w 13053818"/>
              <a:gd name="connsiteY774" fmla="*/ 1575668 h 2630635"/>
              <a:gd name="connsiteX775" fmla="*/ 1908289 w 13053818"/>
              <a:gd name="connsiteY775" fmla="*/ 1555642 h 2630635"/>
              <a:gd name="connsiteX776" fmla="*/ 1934723 w 13053818"/>
              <a:gd name="connsiteY776" fmla="*/ 1555642 h 2630635"/>
              <a:gd name="connsiteX777" fmla="*/ 1938729 w 13053818"/>
              <a:gd name="connsiteY777" fmla="*/ 1548432 h 2630635"/>
              <a:gd name="connsiteX778" fmla="*/ 1951545 w 13053818"/>
              <a:gd name="connsiteY778" fmla="*/ 1548432 h 2630635"/>
              <a:gd name="connsiteX779" fmla="*/ 1951545 w 13053818"/>
              <a:gd name="connsiteY779" fmla="*/ 1544427 h 2630635"/>
              <a:gd name="connsiteX780" fmla="*/ 1949142 w 13053818"/>
              <a:gd name="connsiteY780" fmla="*/ 1544427 h 2630635"/>
              <a:gd name="connsiteX781" fmla="*/ 1949142 w 13053818"/>
              <a:gd name="connsiteY781" fmla="*/ 1530008 h 2630635"/>
              <a:gd name="connsiteX782" fmla="*/ 1913095 w 13053818"/>
              <a:gd name="connsiteY782" fmla="*/ 1530008 h 2630635"/>
              <a:gd name="connsiteX783" fmla="*/ 1913095 w 13053818"/>
              <a:gd name="connsiteY783" fmla="*/ 1521196 h 2630635"/>
              <a:gd name="connsiteX784" fmla="*/ 1909891 w 13053818"/>
              <a:gd name="connsiteY784" fmla="*/ 1516390 h 2630635"/>
              <a:gd name="connsiteX785" fmla="*/ 1899477 w 13053818"/>
              <a:gd name="connsiteY785" fmla="*/ 1516390 h 2630635"/>
              <a:gd name="connsiteX786" fmla="*/ 1899477 w 13053818"/>
              <a:gd name="connsiteY786" fmla="*/ 1523600 h 2630635"/>
              <a:gd name="connsiteX787" fmla="*/ 1824979 w 13053818"/>
              <a:gd name="connsiteY787" fmla="*/ 1496364 h 2630635"/>
              <a:gd name="connsiteX788" fmla="*/ 1763298 w 13053818"/>
              <a:gd name="connsiteY788" fmla="*/ 1440290 h 2630635"/>
              <a:gd name="connsiteX789" fmla="*/ 1763298 w 13053818"/>
              <a:gd name="connsiteY789" fmla="*/ 1431479 h 2630635"/>
              <a:gd name="connsiteX790" fmla="*/ 1768105 w 13053818"/>
              <a:gd name="connsiteY790" fmla="*/ 1431479 h 2630635"/>
              <a:gd name="connsiteX791" fmla="*/ 1768105 w 13053818"/>
              <a:gd name="connsiteY791" fmla="*/ 1426672 h 2630635"/>
              <a:gd name="connsiteX792" fmla="*/ 1763298 w 13053818"/>
              <a:gd name="connsiteY792" fmla="*/ 1426672 h 2630635"/>
              <a:gd name="connsiteX793" fmla="*/ 1763298 w 13053818"/>
              <a:gd name="connsiteY793" fmla="*/ 1419463 h 2630635"/>
              <a:gd name="connsiteX794" fmla="*/ 1760895 w 13053818"/>
              <a:gd name="connsiteY794" fmla="*/ 1417861 h 2630635"/>
              <a:gd name="connsiteX795" fmla="*/ 1755288 w 13053818"/>
              <a:gd name="connsiteY795" fmla="*/ 1417861 h 2630635"/>
              <a:gd name="connsiteX796" fmla="*/ 1755288 w 13053818"/>
              <a:gd name="connsiteY796" fmla="*/ 1405845 h 2630635"/>
              <a:gd name="connsiteX797" fmla="*/ 1749681 w 13053818"/>
              <a:gd name="connsiteY797" fmla="*/ 1405845 h 2630635"/>
              <a:gd name="connsiteX798" fmla="*/ 1749681 w 13053818"/>
              <a:gd name="connsiteY798" fmla="*/ 1417060 h 2630635"/>
              <a:gd name="connsiteX799" fmla="*/ 1742471 w 13053818"/>
              <a:gd name="connsiteY799" fmla="*/ 1417060 h 2630635"/>
              <a:gd name="connsiteX800" fmla="*/ 1742471 w 13053818"/>
              <a:gd name="connsiteY800" fmla="*/ 1405845 h 2630635"/>
              <a:gd name="connsiteX801" fmla="*/ 1737665 w 13053818"/>
              <a:gd name="connsiteY801" fmla="*/ 1405845 h 2630635"/>
              <a:gd name="connsiteX802" fmla="*/ 1737665 w 13053818"/>
              <a:gd name="connsiteY802" fmla="*/ 1428275 h 2630635"/>
              <a:gd name="connsiteX803" fmla="*/ 1732057 w 13053818"/>
              <a:gd name="connsiteY803" fmla="*/ 1428275 h 2630635"/>
              <a:gd name="connsiteX804" fmla="*/ 1732057 w 13053818"/>
              <a:gd name="connsiteY804" fmla="*/ 1433081 h 2630635"/>
              <a:gd name="connsiteX805" fmla="*/ 1581460 w 13053818"/>
              <a:gd name="connsiteY805" fmla="*/ 1433081 h 2630635"/>
              <a:gd name="connsiteX806" fmla="*/ 1427658 w 13053818"/>
              <a:gd name="connsiteY806" fmla="*/ 1433081 h 2630635"/>
              <a:gd name="connsiteX807" fmla="*/ 1427658 w 13053818"/>
              <a:gd name="connsiteY807" fmla="*/ 1428275 h 2630635"/>
              <a:gd name="connsiteX808" fmla="*/ 1422051 w 13053818"/>
              <a:gd name="connsiteY808" fmla="*/ 1428275 h 2630635"/>
              <a:gd name="connsiteX809" fmla="*/ 1422051 w 13053818"/>
              <a:gd name="connsiteY809" fmla="*/ 1405845 h 2630635"/>
              <a:gd name="connsiteX810" fmla="*/ 1417244 w 13053818"/>
              <a:gd name="connsiteY810" fmla="*/ 1405845 h 2630635"/>
              <a:gd name="connsiteX811" fmla="*/ 1417244 w 13053818"/>
              <a:gd name="connsiteY811" fmla="*/ 1417060 h 2630635"/>
              <a:gd name="connsiteX812" fmla="*/ 1410035 w 13053818"/>
              <a:gd name="connsiteY812" fmla="*/ 1417060 h 2630635"/>
              <a:gd name="connsiteX813" fmla="*/ 1410035 w 13053818"/>
              <a:gd name="connsiteY813" fmla="*/ 1405845 h 2630635"/>
              <a:gd name="connsiteX814" fmla="*/ 1404427 w 13053818"/>
              <a:gd name="connsiteY814" fmla="*/ 1405845 h 2630635"/>
              <a:gd name="connsiteX815" fmla="*/ 1404427 w 13053818"/>
              <a:gd name="connsiteY815" fmla="*/ 1417861 h 2630635"/>
              <a:gd name="connsiteX816" fmla="*/ 1398820 w 13053818"/>
              <a:gd name="connsiteY816" fmla="*/ 1417861 h 2630635"/>
              <a:gd name="connsiteX817" fmla="*/ 1396417 w 13053818"/>
              <a:gd name="connsiteY817" fmla="*/ 1419463 h 2630635"/>
              <a:gd name="connsiteX818" fmla="*/ 1396417 w 13053818"/>
              <a:gd name="connsiteY818" fmla="*/ 1426672 h 2630635"/>
              <a:gd name="connsiteX819" fmla="*/ 1391611 w 13053818"/>
              <a:gd name="connsiteY819" fmla="*/ 1426672 h 2630635"/>
              <a:gd name="connsiteX820" fmla="*/ 1391611 w 13053818"/>
              <a:gd name="connsiteY820" fmla="*/ 1431479 h 2630635"/>
              <a:gd name="connsiteX821" fmla="*/ 1396417 w 13053818"/>
              <a:gd name="connsiteY821" fmla="*/ 1431479 h 2630635"/>
              <a:gd name="connsiteX822" fmla="*/ 1396417 w 13053818"/>
              <a:gd name="connsiteY822" fmla="*/ 1440290 h 2630635"/>
              <a:gd name="connsiteX823" fmla="*/ 1334736 w 13053818"/>
              <a:gd name="connsiteY823" fmla="*/ 1496364 h 2630635"/>
              <a:gd name="connsiteX824" fmla="*/ 1260238 w 13053818"/>
              <a:gd name="connsiteY824" fmla="*/ 1523600 h 2630635"/>
              <a:gd name="connsiteX825" fmla="*/ 1260238 w 13053818"/>
              <a:gd name="connsiteY825" fmla="*/ 1516390 h 2630635"/>
              <a:gd name="connsiteX826" fmla="*/ 1249825 w 13053818"/>
              <a:gd name="connsiteY826" fmla="*/ 1516390 h 2630635"/>
              <a:gd name="connsiteX827" fmla="*/ 1246620 w 13053818"/>
              <a:gd name="connsiteY827" fmla="*/ 1521196 h 2630635"/>
              <a:gd name="connsiteX828" fmla="*/ 1246620 w 13053818"/>
              <a:gd name="connsiteY828" fmla="*/ 1530008 h 2630635"/>
              <a:gd name="connsiteX829" fmla="*/ 1210573 w 13053818"/>
              <a:gd name="connsiteY829" fmla="*/ 1530008 h 2630635"/>
              <a:gd name="connsiteX830" fmla="*/ 1210573 w 13053818"/>
              <a:gd name="connsiteY830" fmla="*/ 1544427 h 2630635"/>
              <a:gd name="connsiteX831" fmla="*/ 1207369 w 13053818"/>
              <a:gd name="connsiteY831" fmla="*/ 1544427 h 2630635"/>
              <a:gd name="connsiteX832" fmla="*/ 1207369 w 13053818"/>
              <a:gd name="connsiteY832" fmla="*/ 1548432 h 2630635"/>
              <a:gd name="connsiteX833" fmla="*/ 1220186 w 13053818"/>
              <a:gd name="connsiteY833" fmla="*/ 1548432 h 2630635"/>
              <a:gd name="connsiteX834" fmla="*/ 1224191 w 13053818"/>
              <a:gd name="connsiteY834" fmla="*/ 1555642 h 2630635"/>
              <a:gd name="connsiteX835" fmla="*/ 1250626 w 13053818"/>
              <a:gd name="connsiteY835" fmla="*/ 1555642 h 2630635"/>
              <a:gd name="connsiteX836" fmla="*/ 1250626 w 13053818"/>
              <a:gd name="connsiteY836" fmla="*/ 1575668 h 2630635"/>
              <a:gd name="connsiteX837" fmla="*/ 1243416 w 13053818"/>
              <a:gd name="connsiteY837" fmla="*/ 1575668 h 2630635"/>
              <a:gd name="connsiteX838" fmla="*/ 1243416 w 13053818"/>
              <a:gd name="connsiteY838" fmla="*/ 1580474 h 2630635"/>
              <a:gd name="connsiteX839" fmla="*/ 1160908 w 13053818"/>
              <a:gd name="connsiteY839" fmla="*/ 1602103 h 2630635"/>
              <a:gd name="connsiteX840" fmla="*/ 1160908 w 13053818"/>
              <a:gd name="connsiteY840" fmla="*/ 1619726 h 2630635"/>
              <a:gd name="connsiteX841" fmla="*/ 1207369 w 13053818"/>
              <a:gd name="connsiteY841" fmla="*/ 1629338 h 2630635"/>
              <a:gd name="connsiteX842" fmla="*/ 1207369 w 13053818"/>
              <a:gd name="connsiteY842" fmla="*/ 1642155 h 2630635"/>
              <a:gd name="connsiteX843" fmla="*/ 1203364 w 13053818"/>
              <a:gd name="connsiteY843" fmla="*/ 1642155 h 2630635"/>
              <a:gd name="connsiteX844" fmla="*/ 1203364 w 13053818"/>
              <a:gd name="connsiteY844" fmla="*/ 1654972 h 2630635"/>
              <a:gd name="connsiteX845" fmla="*/ 1199358 w 13053818"/>
              <a:gd name="connsiteY845" fmla="*/ 1658977 h 2630635"/>
              <a:gd name="connsiteX846" fmla="*/ 945425 w 13053818"/>
              <a:gd name="connsiteY846" fmla="*/ 1658977 h 2630635"/>
              <a:gd name="connsiteX847" fmla="*/ 945425 w 13053818"/>
              <a:gd name="connsiteY847" fmla="*/ 1654972 h 2630635"/>
              <a:gd name="connsiteX848" fmla="*/ 939818 w 13053818"/>
              <a:gd name="connsiteY848" fmla="*/ 1654972 h 2630635"/>
              <a:gd name="connsiteX849" fmla="*/ 939818 w 13053818"/>
              <a:gd name="connsiteY849" fmla="*/ 1662182 h 2630635"/>
              <a:gd name="connsiteX850" fmla="*/ 935011 w 13053818"/>
              <a:gd name="connsiteY850" fmla="*/ 1662182 h 2630635"/>
              <a:gd name="connsiteX851" fmla="*/ 935011 w 13053818"/>
              <a:gd name="connsiteY851" fmla="*/ 1670993 h 2630635"/>
              <a:gd name="connsiteX852" fmla="*/ 939017 w 13053818"/>
              <a:gd name="connsiteY852" fmla="*/ 1670993 h 2630635"/>
              <a:gd name="connsiteX853" fmla="*/ 939017 w 13053818"/>
              <a:gd name="connsiteY853" fmla="*/ 1683810 h 2630635"/>
              <a:gd name="connsiteX854" fmla="*/ 930205 w 13053818"/>
              <a:gd name="connsiteY854" fmla="*/ 1683810 h 2630635"/>
              <a:gd name="connsiteX855" fmla="*/ 930205 w 13053818"/>
              <a:gd name="connsiteY855" fmla="*/ 1689417 h 2630635"/>
              <a:gd name="connsiteX856" fmla="*/ 930205 w 13053818"/>
              <a:gd name="connsiteY856" fmla="*/ 1725465 h 2630635"/>
              <a:gd name="connsiteX857" fmla="*/ 881341 w 13053818"/>
              <a:gd name="connsiteY857" fmla="*/ 1725465 h 2630635"/>
              <a:gd name="connsiteX858" fmla="*/ 881341 w 13053818"/>
              <a:gd name="connsiteY858" fmla="*/ 1747894 h 2630635"/>
              <a:gd name="connsiteX859" fmla="*/ 798833 w 13053818"/>
              <a:gd name="connsiteY859" fmla="*/ 1747894 h 2630635"/>
              <a:gd name="connsiteX860" fmla="*/ 798833 w 13053818"/>
              <a:gd name="connsiteY860" fmla="*/ 1758308 h 2630635"/>
              <a:gd name="connsiteX861" fmla="*/ 785215 w 13053818"/>
              <a:gd name="connsiteY861" fmla="*/ 1758308 h 2630635"/>
              <a:gd name="connsiteX862" fmla="*/ 785215 w 13053818"/>
              <a:gd name="connsiteY862" fmla="*/ 1766318 h 2630635"/>
              <a:gd name="connsiteX863" fmla="*/ 790822 w 13053818"/>
              <a:gd name="connsiteY863" fmla="*/ 1766318 h 2630635"/>
              <a:gd name="connsiteX864" fmla="*/ 790822 w 13053818"/>
              <a:gd name="connsiteY864" fmla="*/ 1777533 h 2630635"/>
              <a:gd name="connsiteX865" fmla="*/ 699502 w 13053818"/>
              <a:gd name="connsiteY865" fmla="*/ 1777533 h 2630635"/>
              <a:gd name="connsiteX866" fmla="*/ 699502 w 13053818"/>
              <a:gd name="connsiteY866" fmla="*/ 1793554 h 2630635"/>
              <a:gd name="connsiteX867" fmla="*/ 691492 w 13053818"/>
              <a:gd name="connsiteY867" fmla="*/ 1793554 h 2630635"/>
              <a:gd name="connsiteX868" fmla="*/ 691492 w 13053818"/>
              <a:gd name="connsiteY868" fmla="*/ 1788748 h 2630635"/>
              <a:gd name="connsiteX869" fmla="*/ 678675 w 13053818"/>
              <a:gd name="connsiteY869" fmla="*/ 1788748 h 2630635"/>
              <a:gd name="connsiteX870" fmla="*/ 678675 w 13053818"/>
              <a:gd name="connsiteY870" fmla="*/ 1839214 h 2630635"/>
              <a:gd name="connsiteX871" fmla="*/ 0 w 13053818"/>
              <a:gd name="connsiteY871" fmla="*/ 2334955 h 2630635"/>
              <a:gd name="connsiteX872" fmla="*/ 4917161 w 13053818"/>
              <a:gd name="connsiteY872" fmla="*/ 2630635 h 2630635"/>
              <a:gd name="connsiteX873" fmla="*/ 12465684 w 13053818"/>
              <a:gd name="connsiteY873" fmla="*/ 1865864 h 2630635"/>
              <a:gd name="connsiteX874" fmla="*/ 12870675 w 13053818"/>
              <a:gd name="connsiteY874" fmla="*/ 1839214 h 2630635"/>
              <a:gd name="connsiteX875" fmla="*/ 12870675 w 13053818"/>
              <a:gd name="connsiteY875" fmla="*/ 1807172 h 2630635"/>
              <a:gd name="connsiteX876" fmla="*/ 12843439 w 13053818"/>
              <a:gd name="connsiteY876" fmla="*/ 1807172 h 2630635"/>
              <a:gd name="connsiteX877" fmla="*/ 12843439 w 13053818"/>
              <a:gd name="connsiteY877" fmla="*/ 1807973 h 2630635"/>
              <a:gd name="connsiteX878" fmla="*/ 3091442 w 13053818"/>
              <a:gd name="connsiteY878" fmla="*/ 1433081 h 2630635"/>
              <a:gd name="connsiteX879" fmla="*/ 3091442 w 13053818"/>
              <a:gd name="connsiteY879" fmla="*/ 1420264 h 2630635"/>
              <a:gd name="connsiteX880" fmla="*/ 3093845 w 13053818"/>
              <a:gd name="connsiteY880" fmla="*/ 1420264 h 2630635"/>
              <a:gd name="connsiteX881" fmla="*/ 3093845 w 13053818"/>
              <a:gd name="connsiteY881" fmla="*/ 1433081 h 2630635"/>
              <a:gd name="connsiteX882" fmla="*/ 3091442 w 13053818"/>
              <a:gd name="connsiteY882" fmla="*/ 1433081 h 2630635"/>
              <a:gd name="connsiteX883" fmla="*/ 7477998 w 13053818"/>
              <a:gd name="connsiteY883" fmla="*/ 1419463 h 2630635"/>
              <a:gd name="connsiteX884" fmla="*/ 7477998 w 13053818"/>
              <a:gd name="connsiteY884" fmla="*/ 1430678 h 2630635"/>
              <a:gd name="connsiteX885" fmla="*/ 7464380 w 13053818"/>
              <a:gd name="connsiteY885" fmla="*/ 1443494 h 2630635"/>
              <a:gd name="connsiteX886" fmla="*/ 7421925 w 13053818"/>
              <a:gd name="connsiteY886" fmla="*/ 1443494 h 2630635"/>
              <a:gd name="connsiteX887" fmla="*/ 7421925 w 13053818"/>
              <a:gd name="connsiteY887" fmla="*/ 1408248 h 2630635"/>
              <a:gd name="connsiteX888" fmla="*/ 7381071 w 13053818"/>
              <a:gd name="connsiteY888" fmla="*/ 1408248 h 2630635"/>
              <a:gd name="connsiteX889" fmla="*/ 7381071 w 13053818"/>
              <a:gd name="connsiteY889" fmla="*/ 1417861 h 2630635"/>
              <a:gd name="connsiteX890" fmla="*/ 7395490 w 13053818"/>
              <a:gd name="connsiteY890" fmla="*/ 1417861 h 2630635"/>
              <a:gd name="connsiteX891" fmla="*/ 7395490 w 13053818"/>
              <a:gd name="connsiteY891" fmla="*/ 1438688 h 2630635"/>
              <a:gd name="connsiteX892" fmla="*/ 7281741 w 13053818"/>
              <a:gd name="connsiteY892" fmla="*/ 1438688 h 2630635"/>
              <a:gd name="connsiteX893" fmla="*/ 7281741 w 13053818"/>
              <a:gd name="connsiteY893" fmla="*/ 1231216 h 2630635"/>
              <a:gd name="connsiteX894" fmla="*/ 7265720 w 13053818"/>
              <a:gd name="connsiteY894" fmla="*/ 1231216 h 2630635"/>
              <a:gd name="connsiteX895" fmla="*/ 7265720 w 13053818"/>
              <a:gd name="connsiteY895" fmla="*/ 1195169 h 2630635"/>
              <a:gd name="connsiteX896" fmla="*/ 7240086 w 13053818"/>
              <a:gd name="connsiteY896" fmla="*/ 1195169 h 2630635"/>
              <a:gd name="connsiteX897" fmla="*/ 7240086 w 13053818"/>
              <a:gd name="connsiteY897" fmla="*/ 1179949 h 2630635"/>
              <a:gd name="connsiteX898" fmla="*/ 7229672 w 13053818"/>
              <a:gd name="connsiteY898" fmla="*/ 1179949 h 2630635"/>
              <a:gd name="connsiteX899" fmla="*/ 7229672 w 13053818"/>
              <a:gd name="connsiteY899" fmla="*/ 1188760 h 2630635"/>
              <a:gd name="connsiteX900" fmla="*/ 7221662 w 13053818"/>
              <a:gd name="connsiteY900" fmla="*/ 1188760 h 2630635"/>
              <a:gd name="connsiteX901" fmla="*/ 7272929 w 13053818"/>
              <a:gd name="connsiteY901" fmla="*/ 808261 h 2630635"/>
              <a:gd name="connsiteX902" fmla="*/ 7449961 w 13053818"/>
              <a:gd name="connsiteY902" fmla="*/ 808261 h 2630635"/>
              <a:gd name="connsiteX903" fmla="*/ 7510040 w 13053818"/>
              <a:gd name="connsiteY903" fmla="*/ 1419463 h 2630635"/>
              <a:gd name="connsiteX904" fmla="*/ 7477998 w 13053818"/>
              <a:gd name="connsiteY904" fmla="*/ 1419463 h 2630635"/>
              <a:gd name="connsiteX905" fmla="*/ 9877948 w 13053818"/>
              <a:gd name="connsiteY905" fmla="*/ 711334 h 2630635"/>
              <a:gd name="connsiteX906" fmla="*/ 9970869 w 13053818"/>
              <a:gd name="connsiteY906" fmla="*/ 535903 h 2630635"/>
              <a:gd name="connsiteX907" fmla="*/ 10043765 w 13053818"/>
              <a:gd name="connsiteY907" fmla="*/ 711334 h 2630635"/>
              <a:gd name="connsiteX908" fmla="*/ 9877948 w 13053818"/>
              <a:gd name="connsiteY908" fmla="*/ 711334 h 2630635"/>
              <a:gd name="connsiteX0" fmla="*/ 12843439 w 14131234"/>
              <a:gd name="connsiteY0" fmla="*/ 1807973 h 2918636"/>
              <a:gd name="connsiteX1" fmla="*/ 12843439 w 14131234"/>
              <a:gd name="connsiteY1" fmla="*/ 1776732 h 2918636"/>
              <a:gd name="connsiteX2" fmla="*/ 12820208 w 14131234"/>
              <a:gd name="connsiteY2" fmla="*/ 1776732 h 2918636"/>
              <a:gd name="connsiteX3" fmla="*/ 12820208 w 14131234"/>
              <a:gd name="connsiteY3" fmla="*/ 1765517 h 2918636"/>
              <a:gd name="connsiteX4" fmla="*/ 12797780 w 14131234"/>
              <a:gd name="connsiteY4" fmla="*/ 1754302 h 2918636"/>
              <a:gd name="connsiteX5" fmla="*/ 12699250 w 14131234"/>
              <a:gd name="connsiteY5" fmla="*/ 1754302 h 2918636"/>
              <a:gd name="connsiteX6" fmla="*/ 12699250 w 14131234"/>
              <a:gd name="connsiteY6" fmla="*/ 1711847 h 2918636"/>
              <a:gd name="connsiteX7" fmla="*/ 12700853 w 14131234"/>
              <a:gd name="connsiteY7" fmla="*/ 1709443 h 2918636"/>
              <a:gd name="connsiteX8" fmla="*/ 12700853 w 14131234"/>
              <a:gd name="connsiteY8" fmla="*/ 1697428 h 2918636"/>
              <a:gd name="connsiteX9" fmla="*/ 12727287 w 14131234"/>
              <a:gd name="connsiteY9" fmla="*/ 1690218 h 2918636"/>
              <a:gd name="connsiteX10" fmla="*/ 12727287 w 14131234"/>
              <a:gd name="connsiteY10" fmla="*/ 1685412 h 2918636"/>
              <a:gd name="connsiteX11" fmla="*/ 12706459 w 14131234"/>
              <a:gd name="connsiteY11" fmla="*/ 1672595 h 2918636"/>
              <a:gd name="connsiteX12" fmla="*/ 12680024 w 14131234"/>
              <a:gd name="connsiteY12" fmla="*/ 1661380 h 2918636"/>
              <a:gd name="connsiteX13" fmla="*/ 12680024 w 14131234"/>
              <a:gd name="connsiteY13" fmla="*/ 1654171 h 2918636"/>
              <a:gd name="connsiteX14" fmla="*/ 12676821 w 14131234"/>
              <a:gd name="connsiteY14" fmla="*/ 1651768 h 2918636"/>
              <a:gd name="connsiteX15" fmla="*/ 12676821 w 14131234"/>
              <a:gd name="connsiteY15" fmla="*/ 1642956 h 2918636"/>
              <a:gd name="connsiteX16" fmla="*/ 12701653 w 14131234"/>
              <a:gd name="connsiteY16" fmla="*/ 1629338 h 2918636"/>
              <a:gd name="connsiteX17" fmla="*/ 12703255 w 14131234"/>
              <a:gd name="connsiteY17" fmla="*/ 1618124 h 2918636"/>
              <a:gd name="connsiteX18" fmla="*/ 12676019 w 14131234"/>
              <a:gd name="connsiteY18" fmla="*/ 1605307 h 2918636"/>
              <a:gd name="connsiteX19" fmla="*/ 12643977 w 14131234"/>
              <a:gd name="connsiteY19" fmla="*/ 1591689 h 2918636"/>
              <a:gd name="connsiteX20" fmla="*/ 12643977 w 14131234"/>
              <a:gd name="connsiteY20" fmla="*/ 1584480 h 2918636"/>
              <a:gd name="connsiteX21" fmla="*/ 12642375 w 14131234"/>
              <a:gd name="connsiteY21" fmla="*/ 1581275 h 2918636"/>
              <a:gd name="connsiteX22" fmla="*/ 12642375 w 14131234"/>
              <a:gd name="connsiteY22" fmla="*/ 1561249 h 2918636"/>
              <a:gd name="connsiteX23" fmla="*/ 12669611 w 14131234"/>
              <a:gd name="connsiteY23" fmla="*/ 1554040 h 2918636"/>
              <a:gd name="connsiteX24" fmla="*/ 12669611 w 14131234"/>
              <a:gd name="connsiteY24" fmla="*/ 1542024 h 2918636"/>
              <a:gd name="connsiteX25" fmla="*/ 12611935 w 14131234"/>
              <a:gd name="connsiteY25" fmla="*/ 1507579 h 2918636"/>
              <a:gd name="connsiteX26" fmla="*/ 12578291 w 14131234"/>
              <a:gd name="connsiteY26" fmla="*/ 1477139 h 2918636"/>
              <a:gd name="connsiteX27" fmla="*/ 12578291 w 14131234"/>
              <a:gd name="connsiteY27" fmla="*/ 1474736 h 2918636"/>
              <a:gd name="connsiteX28" fmla="*/ 12579893 w 14131234"/>
              <a:gd name="connsiteY28" fmla="*/ 1474736 h 2918636"/>
              <a:gd name="connsiteX29" fmla="*/ 12579893 w 14131234"/>
              <a:gd name="connsiteY29" fmla="*/ 1464322 h 2918636"/>
              <a:gd name="connsiteX30" fmla="*/ 12573485 w 14131234"/>
              <a:gd name="connsiteY30" fmla="*/ 1453107 h 2918636"/>
              <a:gd name="connsiteX31" fmla="*/ 12575087 w 14131234"/>
              <a:gd name="connsiteY31" fmla="*/ 1453107 h 2918636"/>
              <a:gd name="connsiteX32" fmla="*/ 12576690 w 14131234"/>
              <a:gd name="connsiteY32" fmla="*/ 1451505 h 2918636"/>
              <a:gd name="connsiteX33" fmla="*/ 12576690 w 14131234"/>
              <a:gd name="connsiteY33" fmla="*/ 1447500 h 2918636"/>
              <a:gd name="connsiteX34" fmla="*/ 12574286 w 14131234"/>
              <a:gd name="connsiteY34" fmla="*/ 1447500 h 2918636"/>
              <a:gd name="connsiteX35" fmla="*/ 12577490 w 14131234"/>
              <a:gd name="connsiteY35" fmla="*/ 1435484 h 2918636"/>
              <a:gd name="connsiteX36" fmla="*/ 12566276 w 14131234"/>
              <a:gd name="connsiteY36" fmla="*/ 1425871 h 2918636"/>
              <a:gd name="connsiteX37" fmla="*/ 12555061 w 14131234"/>
              <a:gd name="connsiteY37" fmla="*/ 1435484 h 2918636"/>
              <a:gd name="connsiteX38" fmla="*/ 12558265 w 14131234"/>
              <a:gd name="connsiteY38" fmla="*/ 1447500 h 2918636"/>
              <a:gd name="connsiteX39" fmla="*/ 12555861 w 14131234"/>
              <a:gd name="connsiteY39" fmla="*/ 1447500 h 2918636"/>
              <a:gd name="connsiteX40" fmla="*/ 12555861 w 14131234"/>
              <a:gd name="connsiteY40" fmla="*/ 1451505 h 2918636"/>
              <a:gd name="connsiteX41" fmla="*/ 12557464 w 14131234"/>
              <a:gd name="connsiteY41" fmla="*/ 1453107 h 2918636"/>
              <a:gd name="connsiteX42" fmla="*/ 12559066 w 14131234"/>
              <a:gd name="connsiteY42" fmla="*/ 1453107 h 2918636"/>
              <a:gd name="connsiteX43" fmla="*/ 12552658 w 14131234"/>
              <a:gd name="connsiteY43" fmla="*/ 1464322 h 2918636"/>
              <a:gd name="connsiteX44" fmla="*/ 12552658 w 14131234"/>
              <a:gd name="connsiteY44" fmla="*/ 1474736 h 2918636"/>
              <a:gd name="connsiteX45" fmla="*/ 12554260 w 14131234"/>
              <a:gd name="connsiteY45" fmla="*/ 1474736 h 2918636"/>
              <a:gd name="connsiteX46" fmla="*/ 12554260 w 14131234"/>
              <a:gd name="connsiteY46" fmla="*/ 1477139 h 2918636"/>
              <a:gd name="connsiteX47" fmla="*/ 12520616 w 14131234"/>
              <a:gd name="connsiteY47" fmla="*/ 1507579 h 2918636"/>
              <a:gd name="connsiteX48" fmla="*/ 12462940 w 14131234"/>
              <a:gd name="connsiteY48" fmla="*/ 1542024 h 2918636"/>
              <a:gd name="connsiteX49" fmla="*/ 12462940 w 14131234"/>
              <a:gd name="connsiteY49" fmla="*/ 1554040 h 2918636"/>
              <a:gd name="connsiteX50" fmla="*/ 12490176 w 14131234"/>
              <a:gd name="connsiteY50" fmla="*/ 1561249 h 2918636"/>
              <a:gd name="connsiteX51" fmla="*/ 12490176 w 14131234"/>
              <a:gd name="connsiteY51" fmla="*/ 1581275 h 2918636"/>
              <a:gd name="connsiteX52" fmla="*/ 12488574 w 14131234"/>
              <a:gd name="connsiteY52" fmla="*/ 1584480 h 2918636"/>
              <a:gd name="connsiteX53" fmla="*/ 12488574 w 14131234"/>
              <a:gd name="connsiteY53" fmla="*/ 1591689 h 2918636"/>
              <a:gd name="connsiteX54" fmla="*/ 12456532 w 14131234"/>
              <a:gd name="connsiteY54" fmla="*/ 1605307 h 2918636"/>
              <a:gd name="connsiteX55" fmla="*/ 12429296 w 14131234"/>
              <a:gd name="connsiteY55" fmla="*/ 1618124 h 2918636"/>
              <a:gd name="connsiteX56" fmla="*/ 12430898 w 14131234"/>
              <a:gd name="connsiteY56" fmla="*/ 1629338 h 2918636"/>
              <a:gd name="connsiteX57" fmla="*/ 12455730 w 14131234"/>
              <a:gd name="connsiteY57" fmla="*/ 1642956 h 2918636"/>
              <a:gd name="connsiteX58" fmla="*/ 12455730 w 14131234"/>
              <a:gd name="connsiteY58" fmla="*/ 1651768 h 2918636"/>
              <a:gd name="connsiteX59" fmla="*/ 12452527 w 14131234"/>
              <a:gd name="connsiteY59" fmla="*/ 1654171 h 2918636"/>
              <a:gd name="connsiteX60" fmla="*/ 12452527 w 14131234"/>
              <a:gd name="connsiteY60" fmla="*/ 1661380 h 2918636"/>
              <a:gd name="connsiteX61" fmla="*/ 12426092 w 14131234"/>
              <a:gd name="connsiteY61" fmla="*/ 1672595 h 2918636"/>
              <a:gd name="connsiteX62" fmla="*/ 12405264 w 14131234"/>
              <a:gd name="connsiteY62" fmla="*/ 1685412 h 2918636"/>
              <a:gd name="connsiteX63" fmla="*/ 12405264 w 14131234"/>
              <a:gd name="connsiteY63" fmla="*/ 1690218 h 2918636"/>
              <a:gd name="connsiteX64" fmla="*/ 12432500 w 14131234"/>
              <a:gd name="connsiteY64" fmla="*/ 1697428 h 2918636"/>
              <a:gd name="connsiteX65" fmla="*/ 12432500 w 14131234"/>
              <a:gd name="connsiteY65" fmla="*/ 1709443 h 2918636"/>
              <a:gd name="connsiteX66" fmla="*/ 12434102 w 14131234"/>
              <a:gd name="connsiteY66" fmla="*/ 1711847 h 2918636"/>
              <a:gd name="connsiteX67" fmla="*/ 12434102 w 14131234"/>
              <a:gd name="connsiteY67" fmla="*/ 1754302 h 2918636"/>
              <a:gd name="connsiteX68" fmla="*/ 12386840 w 14131234"/>
              <a:gd name="connsiteY68" fmla="*/ 1754302 h 2918636"/>
              <a:gd name="connsiteX69" fmla="*/ 12350793 w 14131234"/>
              <a:gd name="connsiteY69" fmla="*/ 1738281 h 2918636"/>
              <a:gd name="connsiteX70" fmla="*/ 12349191 w 14131234"/>
              <a:gd name="connsiteY70" fmla="*/ 1713449 h 2918636"/>
              <a:gd name="connsiteX71" fmla="*/ 12371620 w 14131234"/>
              <a:gd name="connsiteY71" fmla="*/ 1698229 h 2918636"/>
              <a:gd name="connsiteX72" fmla="*/ 12378829 w 14131234"/>
              <a:gd name="connsiteY72" fmla="*/ 1688616 h 2918636"/>
              <a:gd name="connsiteX73" fmla="*/ 12348390 w 14131234"/>
              <a:gd name="connsiteY73" fmla="*/ 1681407 h 2918636"/>
              <a:gd name="connsiteX74" fmla="*/ 12346787 w 14131234"/>
              <a:gd name="connsiteY74" fmla="*/ 1657375 h 2918636"/>
              <a:gd name="connsiteX75" fmla="*/ 12370819 w 14131234"/>
              <a:gd name="connsiteY75" fmla="*/ 1644558 h 2918636"/>
              <a:gd name="connsiteX76" fmla="*/ 12374824 w 14131234"/>
              <a:gd name="connsiteY76" fmla="*/ 1635747 h 2918636"/>
              <a:gd name="connsiteX77" fmla="*/ 12345986 w 14131234"/>
              <a:gd name="connsiteY77" fmla="*/ 1626935 h 2918636"/>
              <a:gd name="connsiteX78" fmla="*/ 12344385 w 14131234"/>
              <a:gd name="connsiteY78" fmla="*/ 1601302 h 2918636"/>
              <a:gd name="connsiteX79" fmla="*/ 12370018 w 14131234"/>
              <a:gd name="connsiteY79" fmla="*/ 1586082 h 2918636"/>
              <a:gd name="connsiteX80" fmla="*/ 12374023 w 14131234"/>
              <a:gd name="connsiteY80" fmla="*/ 1580474 h 2918636"/>
              <a:gd name="connsiteX81" fmla="*/ 12341981 w 14131234"/>
              <a:gd name="connsiteY81" fmla="*/ 1570061 h 2918636"/>
              <a:gd name="connsiteX82" fmla="*/ 12341981 w 14131234"/>
              <a:gd name="connsiteY82" fmla="*/ 1544427 h 2918636"/>
              <a:gd name="connsiteX83" fmla="*/ 12366814 w 14131234"/>
              <a:gd name="connsiteY83" fmla="*/ 1533212 h 2918636"/>
              <a:gd name="connsiteX84" fmla="*/ 12370819 w 14131234"/>
              <a:gd name="connsiteY84" fmla="*/ 1527605 h 2918636"/>
              <a:gd name="connsiteX85" fmla="*/ 12339578 w 14131234"/>
              <a:gd name="connsiteY85" fmla="*/ 1515589 h 2918636"/>
              <a:gd name="connsiteX86" fmla="*/ 12341180 w 14131234"/>
              <a:gd name="connsiteY86" fmla="*/ 1492359 h 2918636"/>
              <a:gd name="connsiteX87" fmla="*/ 12361207 w 14131234"/>
              <a:gd name="connsiteY87" fmla="*/ 1481144 h 2918636"/>
              <a:gd name="connsiteX88" fmla="*/ 12365212 w 14131234"/>
              <a:gd name="connsiteY88" fmla="*/ 1472332 h 2918636"/>
              <a:gd name="connsiteX89" fmla="*/ 12338777 w 14131234"/>
              <a:gd name="connsiteY89" fmla="*/ 1459516 h 2918636"/>
              <a:gd name="connsiteX90" fmla="*/ 12338777 w 14131234"/>
              <a:gd name="connsiteY90" fmla="*/ 1435484 h 2918636"/>
              <a:gd name="connsiteX91" fmla="*/ 12361207 w 14131234"/>
              <a:gd name="connsiteY91" fmla="*/ 1430678 h 2918636"/>
              <a:gd name="connsiteX92" fmla="*/ 12365212 w 14131234"/>
              <a:gd name="connsiteY92" fmla="*/ 1422667 h 2918636"/>
              <a:gd name="connsiteX93" fmla="*/ 12337976 w 14131234"/>
              <a:gd name="connsiteY93" fmla="*/ 1409850 h 2918636"/>
              <a:gd name="connsiteX94" fmla="*/ 12337976 w 14131234"/>
              <a:gd name="connsiteY94" fmla="*/ 1387421 h 2918636"/>
              <a:gd name="connsiteX95" fmla="*/ 12358803 w 14131234"/>
              <a:gd name="connsiteY95" fmla="*/ 1378609 h 2918636"/>
              <a:gd name="connsiteX96" fmla="*/ 12362808 w 14131234"/>
              <a:gd name="connsiteY96" fmla="*/ 1369798 h 2918636"/>
              <a:gd name="connsiteX97" fmla="*/ 12332369 w 14131234"/>
              <a:gd name="connsiteY97" fmla="*/ 1357782 h 2918636"/>
              <a:gd name="connsiteX98" fmla="*/ 12332369 w 14131234"/>
              <a:gd name="connsiteY98" fmla="*/ 1340960 h 2918636"/>
              <a:gd name="connsiteX99" fmla="*/ 12357201 w 14131234"/>
              <a:gd name="connsiteY99" fmla="*/ 1323337 h 2918636"/>
              <a:gd name="connsiteX100" fmla="*/ 12362808 w 14131234"/>
              <a:gd name="connsiteY100" fmla="*/ 1306515 h 2918636"/>
              <a:gd name="connsiteX101" fmla="*/ 12261075 w 14131234"/>
              <a:gd name="connsiteY101" fmla="*/ 1256049 h 2918636"/>
              <a:gd name="connsiteX102" fmla="*/ 12261075 w 14131234"/>
              <a:gd name="connsiteY102" fmla="*/ 1253645 h 2918636"/>
              <a:gd name="connsiteX103" fmla="*/ 12263478 w 14131234"/>
              <a:gd name="connsiteY103" fmla="*/ 1251242 h 2918636"/>
              <a:gd name="connsiteX104" fmla="*/ 12263478 w 14131234"/>
              <a:gd name="connsiteY104" fmla="*/ 1249640 h 2918636"/>
              <a:gd name="connsiteX105" fmla="*/ 12260274 w 14131234"/>
              <a:gd name="connsiteY105" fmla="*/ 1248038 h 2918636"/>
              <a:gd name="connsiteX106" fmla="*/ 12260274 w 14131234"/>
              <a:gd name="connsiteY106" fmla="*/ 1236022 h 2918636"/>
              <a:gd name="connsiteX107" fmla="*/ 12272290 w 14131234"/>
              <a:gd name="connsiteY107" fmla="*/ 1232818 h 2918636"/>
              <a:gd name="connsiteX108" fmla="*/ 12272290 w 14131234"/>
              <a:gd name="connsiteY108" fmla="*/ 1225609 h 2918636"/>
              <a:gd name="connsiteX109" fmla="*/ 12253065 w 14131234"/>
              <a:gd name="connsiteY109" fmla="*/ 1209588 h 2918636"/>
              <a:gd name="connsiteX110" fmla="*/ 12253065 w 14131234"/>
              <a:gd name="connsiteY110" fmla="*/ 1204781 h 2918636"/>
              <a:gd name="connsiteX111" fmla="*/ 12260274 w 14131234"/>
              <a:gd name="connsiteY111" fmla="*/ 1199975 h 2918636"/>
              <a:gd name="connsiteX112" fmla="*/ 12260274 w 14131234"/>
              <a:gd name="connsiteY112" fmla="*/ 1195970 h 2918636"/>
              <a:gd name="connsiteX113" fmla="*/ 12253065 w 14131234"/>
              <a:gd name="connsiteY113" fmla="*/ 1189561 h 2918636"/>
              <a:gd name="connsiteX114" fmla="*/ 12241850 w 14131234"/>
              <a:gd name="connsiteY114" fmla="*/ 1177545 h 2918636"/>
              <a:gd name="connsiteX115" fmla="*/ 12249059 w 14131234"/>
              <a:gd name="connsiteY115" fmla="*/ 1164729 h 2918636"/>
              <a:gd name="connsiteX116" fmla="*/ 12234640 w 14131234"/>
              <a:gd name="connsiteY116" fmla="*/ 1152713 h 2918636"/>
              <a:gd name="connsiteX117" fmla="*/ 12220222 w 14131234"/>
              <a:gd name="connsiteY117" fmla="*/ 1164729 h 2918636"/>
              <a:gd name="connsiteX118" fmla="*/ 12227430 w 14131234"/>
              <a:gd name="connsiteY118" fmla="*/ 1177545 h 2918636"/>
              <a:gd name="connsiteX119" fmla="*/ 12216217 w 14131234"/>
              <a:gd name="connsiteY119" fmla="*/ 1189561 h 2918636"/>
              <a:gd name="connsiteX120" fmla="*/ 12209007 w 14131234"/>
              <a:gd name="connsiteY120" fmla="*/ 1195970 h 2918636"/>
              <a:gd name="connsiteX121" fmla="*/ 12209007 w 14131234"/>
              <a:gd name="connsiteY121" fmla="*/ 1199975 h 2918636"/>
              <a:gd name="connsiteX122" fmla="*/ 12216217 w 14131234"/>
              <a:gd name="connsiteY122" fmla="*/ 1204781 h 2918636"/>
              <a:gd name="connsiteX123" fmla="*/ 12216217 w 14131234"/>
              <a:gd name="connsiteY123" fmla="*/ 1209588 h 2918636"/>
              <a:gd name="connsiteX124" fmla="*/ 12196190 w 14131234"/>
              <a:gd name="connsiteY124" fmla="*/ 1225609 h 2918636"/>
              <a:gd name="connsiteX125" fmla="*/ 12196190 w 14131234"/>
              <a:gd name="connsiteY125" fmla="*/ 1232017 h 2918636"/>
              <a:gd name="connsiteX126" fmla="*/ 12209007 w 14131234"/>
              <a:gd name="connsiteY126" fmla="*/ 1235221 h 2918636"/>
              <a:gd name="connsiteX127" fmla="*/ 12209007 w 14131234"/>
              <a:gd name="connsiteY127" fmla="*/ 1247237 h 2918636"/>
              <a:gd name="connsiteX128" fmla="*/ 12205802 w 14131234"/>
              <a:gd name="connsiteY128" fmla="*/ 1248839 h 2918636"/>
              <a:gd name="connsiteX129" fmla="*/ 12205802 w 14131234"/>
              <a:gd name="connsiteY129" fmla="*/ 1252043 h 2918636"/>
              <a:gd name="connsiteX130" fmla="*/ 12207404 w 14131234"/>
              <a:gd name="connsiteY130" fmla="*/ 1254446 h 2918636"/>
              <a:gd name="connsiteX131" fmla="*/ 12207404 w 14131234"/>
              <a:gd name="connsiteY131" fmla="*/ 1256850 h 2918636"/>
              <a:gd name="connsiteX132" fmla="*/ 12105671 w 14131234"/>
              <a:gd name="connsiteY132" fmla="*/ 1307316 h 2918636"/>
              <a:gd name="connsiteX133" fmla="*/ 12111278 w 14131234"/>
              <a:gd name="connsiteY133" fmla="*/ 1324138 h 2918636"/>
              <a:gd name="connsiteX134" fmla="*/ 12136111 w 14131234"/>
              <a:gd name="connsiteY134" fmla="*/ 1341761 h 2918636"/>
              <a:gd name="connsiteX135" fmla="*/ 12136111 w 14131234"/>
              <a:gd name="connsiteY135" fmla="*/ 1358583 h 2918636"/>
              <a:gd name="connsiteX136" fmla="*/ 12105671 w 14131234"/>
              <a:gd name="connsiteY136" fmla="*/ 1370599 h 2918636"/>
              <a:gd name="connsiteX137" fmla="*/ 12109676 w 14131234"/>
              <a:gd name="connsiteY137" fmla="*/ 1379410 h 2918636"/>
              <a:gd name="connsiteX138" fmla="*/ 12130503 w 14131234"/>
              <a:gd name="connsiteY138" fmla="*/ 1388222 h 2918636"/>
              <a:gd name="connsiteX139" fmla="*/ 12130503 w 14131234"/>
              <a:gd name="connsiteY139" fmla="*/ 1410651 h 2918636"/>
              <a:gd name="connsiteX140" fmla="*/ 12103268 w 14131234"/>
              <a:gd name="connsiteY140" fmla="*/ 1423468 h 2918636"/>
              <a:gd name="connsiteX141" fmla="*/ 12107273 w 14131234"/>
              <a:gd name="connsiteY141" fmla="*/ 1431479 h 2918636"/>
              <a:gd name="connsiteX142" fmla="*/ 12129703 w 14131234"/>
              <a:gd name="connsiteY142" fmla="*/ 1436285 h 2918636"/>
              <a:gd name="connsiteX143" fmla="*/ 12129703 w 14131234"/>
              <a:gd name="connsiteY143" fmla="*/ 1460317 h 2918636"/>
              <a:gd name="connsiteX144" fmla="*/ 12103268 w 14131234"/>
              <a:gd name="connsiteY144" fmla="*/ 1473133 h 2918636"/>
              <a:gd name="connsiteX145" fmla="*/ 12107273 w 14131234"/>
              <a:gd name="connsiteY145" fmla="*/ 1481945 h 2918636"/>
              <a:gd name="connsiteX146" fmla="*/ 12128101 w 14131234"/>
              <a:gd name="connsiteY146" fmla="*/ 1493160 h 2918636"/>
              <a:gd name="connsiteX147" fmla="*/ 12128902 w 14131234"/>
              <a:gd name="connsiteY147" fmla="*/ 1509181 h 2918636"/>
              <a:gd name="connsiteX148" fmla="*/ 12120891 w 14131234"/>
              <a:gd name="connsiteY148" fmla="*/ 1509181 h 2918636"/>
              <a:gd name="connsiteX149" fmla="*/ 12120891 w 14131234"/>
              <a:gd name="connsiteY149" fmla="*/ 1502772 h 2918636"/>
              <a:gd name="connsiteX150" fmla="*/ 12066419 w 14131234"/>
              <a:gd name="connsiteY150" fmla="*/ 1502772 h 2918636"/>
              <a:gd name="connsiteX151" fmla="*/ 12066419 w 14131234"/>
              <a:gd name="connsiteY151" fmla="*/ 1420264 h 2918636"/>
              <a:gd name="connsiteX152" fmla="*/ 12057608 w 14131234"/>
              <a:gd name="connsiteY152" fmla="*/ 1420264 h 2918636"/>
              <a:gd name="connsiteX153" fmla="*/ 12057608 w 14131234"/>
              <a:gd name="connsiteY153" fmla="*/ 1393829 h 2918636"/>
              <a:gd name="connsiteX154" fmla="*/ 12048797 w 14131234"/>
              <a:gd name="connsiteY154" fmla="*/ 1393829 h 2918636"/>
              <a:gd name="connsiteX155" fmla="*/ 12048797 w 14131234"/>
              <a:gd name="connsiteY155" fmla="*/ 1399437 h 2918636"/>
              <a:gd name="connsiteX156" fmla="*/ 12043189 w 14131234"/>
              <a:gd name="connsiteY156" fmla="*/ 1399437 h 2918636"/>
              <a:gd name="connsiteX157" fmla="*/ 12043189 w 14131234"/>
              <a:gd name="connsiteY157" fmla="*/ 1388222 h 2918636"/>
              <a:gd name="connsiteX158" fmla="*/ 12052802 w 14131234"/>
              <a:gd name="connsiteY158" fmla="*/ 1377808 h 2918636"/>
              <a:gd name="connsiteX159" fmla="*/ 12060812 w 14131234"/>
              <a:gd name="connsiteY159" fmla="*/ 1360185 h 2918636"/>
              <a:gd name="connsiteX160" fmla="*/ 12038383 w 14131234"/>
              <a:gd name="connsiteY160" fmla="*/ 1360185 h 2918636"/>
              <a:gd name="connsiteX161" fmla="*/ 12038383 w 14131234"/>
              <a:gd name="connsiteY161" fmla="*/ 1352976 h 2918636"/>
              <a:gd name="connsiteX162" fmla="*/ 11987115 w 14131234"/>
              <a:gd name="connsiteY162" fmla="*/ 1352976 h 2918636"/>
              <a:gd name="connsiteX163" fmla="*/ 11987115 w 14131234"/>
              <a:gd name="connsiteY163" fmla="*/ 1357782 h 2918636"/>
              <a:gd name="connsiteX164" fmla="*/ 11970293 w 14131234"/>
              <a:gd name="connsiteY164" fmla="*/ 1357782 h 2918636"/>
              <a:gd name="connsiteX165" fmla="*/ 11970293 w 14131234"/>
              <a:gd name="connsiteY165" fmla="*/ 1320133 h 2918636"/>
              <a:gd name="connsiteX166" fmla="*/ 11923031 w 14131234"/>
              <a:gd name="connsiteY166" fmla="*/ 1320133 h 2918636"/>
              <a:gd name="connsiteX167" fmla="*/ 11923031 w 14131234"/>
              <a:gd name="connsiteY167" fmla="*/ 1324138 h 2918636"/>
              <a:gd name="connsiteX168" fmla="*/ 11918225 w 14131234"/>
              <a:gd name="connsiteY168" fmla="*/ 1324138 h 2918636"/>
              <a:gd name="connsiteX169" fmla="*/ 11918225 w 14131234"/>
              <a:gd name="connsiteY169" fmla="*/ 1356180 h 2918636"/>
              <a:gd name="connsiteX170" fmla="*/ 11914220 w 14131234"/>
              <a:gd name="connsiteY170" fmla="*/ 1356180 h 2918636"/>
              <a:gd name="connsiteX171" fmla="*/ 11914220 w 14131234"/>
              <a:gd name="connsiteY171" fmla="*/ 1225609 h 2918636"/>
              <a:gd name="connsiteX172" fmla="*/ 11889387 w 14131234"/>
              <a:gd name="connsiteY172" fmla="*/ 1225609 h 2918636"/>
              <a:gd name="connsiteX173" fmla="*/ 11889387 w 14131234"/>
              <a:gd name="connsiteY173" fmla="*/ 1195970 h 2918636"/>
              <a:gd name="connsiteX174" fmla="*/ 11884581 w 14131234"/>
              <a:gd name="connsiteY174" fmla="*/ 1195970 h 2918636"/>
              <a:gd name="connsiteX175" fmla="*/ 11884581 w 14131234"/>
              <a:gd name="connsiteY175" fmla="*/ 1199174 h 2918636"/>
              <a:gd name="connsiteX176" fmla="*/ 11865356 w 14131234"/>
              <a:gd name="connsiteY176" fmla="*/ 1199174 h 2918636"/>
              <a:gd name="connsiteX177" fmla="*/ 11820497 w 14131234"/>
              <a:gd name="connsiteY177" fmla="*/ 1147907 h 2918636"/>
              <a:gd name="connsiteX178" fmla="*/ 11820497 w 14131234"/>
              <a:gd name="connsiteY178" fmla="*/ 1067000 h 2918636"/>
              <a:gd name="connsiteX179" fmla="*/ 11815691 w 14131234"/>
              <a:gd name="connsiteY179" fmla="*/ 1067000 h 2918636"/>
              <a:gd name="connsiteX180" fmla="*/ 11815691 w 14131234"/>
              <a:gd name="connsiteY180" fmla="*/ 1145503 h 2918636"/>
              <a:gd name="connsiteX181" fmla="*/ 11778842 w 14131234"/>
              <a:gd name="connsiteY181" fmla="*/ 1103849 h 2918636"/>
              <a:gd name="connsiteX182" fmla="*/ 11778842 w 14131234"/>
              <a:gd name="connsiteY182" fmla="*/ 1095838 h 2918636"/>
              <a:gd name="connsiteX183" fmla="*/ 11773235 w 14131234"/>
              <a:gd name="connsiteY183" fmla="*/ 1095838 h 2918636"/>
              <a:gd name="connsiteX184" fmla="*/ 11773235 w 14131234"/>
              <a:gd name="connsiteY184" fmla="*/ 1120671 h 2918636"/>
              <a:gd name="connsiteX185" fmla="*/ 11725172 w 14131234"/>
              <a:gd name="connsiteY185" fmla="*/ 1203179 h 2918636"/>
              <a:gd name="connsiteX186" fmla="*/ 11725172 w 14131234"/>
              <a:gd name="connsiteY186" fmla="*/ 1041367 h 2918636"/>
              <a:gd name="connsiteX187" fmla="*/ 11721166 w 14131234"/>
              <a:gd name="connsiteY187" fmla="*/ 1041367 h 2918636"/>
              <a:gd name="connsiteX188" fmla="*/ 11721166 w 14131234"/>
              <a:gd name="connsiteY188" fmla="*/ 1221603 h 2918636"/>
              <a:gd name="connsiteX189" fmla="*/ 11713957 w 14131234"/>
              <a:gd name="connsiteY189" fmla="*/ 1221603 h 2918636"/>
              <a:gd name="connsiteX190" fmla="*/ 11713957 w 14131234"/>
              <a:gd name="connsiteY190" fmla="*/ 1210389 h 2918636"/>
              <a:gd name="connsiteX191" fmla="*/ 11706747 w 14131234"/>
              <a:gd name="connsiteY191" fmla="*/ 1210389 h 2918636"/>
              <a:gd name="connsiteX192" fmla="*/ 11706747 w 14131234"/>
              <a:gd name="connsiteY192" fmla="*/ 1220001 h 2918636"/>
              <a:gd name="connsiteX193" fmla="*/ 11700339 w 14131234"/>
              <a:gd name="connsiteY193" fmla="*/ 1220001 h 2918636"/>
              <a:gd name="connsiteX194" fmla="*/ 11700339 w 14131234"/>
              <a:gd name="connsiteY194" fmla="*/ 1208786 h 2918636"/>
              <a:gd name="connsiteX195" fmla="*/ 11694731 w 14131234"/>
              <a:gd name="connsiteY195" fmla="*/ 1208786 h 2918636"/>
              <a:gd name="connsiteX196" fmla="*/ 11694731 w 14131234"/>
              <a:gd name="connsiteY196" fmla="*/ 1242431 h 2918636"/>
              <a:gd name="connsiteX197" fmla="*/ 11681114 w 14131234"/>
              <a:gd name="connsiteY197" fmla="*/ 1242431 h 2918636"/>
              <a:gd name="connsiteX198" fmla="*/ 11681114 w 14131234"/>
              <a:gd name="connsiteY198" fmla="*/ 1353777 h 2918636"/>
              <a:gd name="connsiteX199" fmla="*/ 11676308 w 14131234"/>
              <a:gd name="connsiteY199" fmla="*/ 1353777 h 2918636"/>
              <a:gd name="connsiteX200" fmla="*/ 11676308 w 14131234"/>
              <a:gd name="connsiteY200" fmla="*/ 1358583 h 2918636"/>
              <a:gd name="connsiteX201" fmla="*/ 11680313 w 14131234"/>
              <a:gd name="connsiteY201" fmla="*/ 1358583 h 2918636"/>
              <a:gd name="connsiteX202" fmla="*/ 11680313 w 14131234"/>
              <a:gd name="connsiteY202" fmla="*/ 1368997 h 2918636"/>
              <a:gd name="connsiteX203" fmla="*/ 11649873 w 14131234"/>
              <a:gd name="connsiteY203" fmla="*/ 1368997 h 2918636"/>
              <a:gd name="connsiteX204" fmla="*/ 11649873 w 14131234"/>
              <a:gd name="connsiteY204" fmla="*/ 1364190 h 2918636"/>
              <a:gd name="connsiteX205" fmla="*/ 11641862 w 14131234"/>
              <a:gd name="connsiteY205" fmla="*/ 1364190 h 2918636"/>
              <a:gd name="connsiteX206" fmla="*/ 11641862 w 14131234"/>
              <a:gd name="connsiteY206" fmla="*/ 1370599 h 2918636"/>
              <a:gd name="connsiteX207" fmla="*/ 11616229 w 14131234"/>
              <a:gd name="connsiteY207" fmla="*/ 1370599 h 2918636"/>
              <a:gd name="connsiteX208" fmla="*/ 11616229 w 14131234"/>
              <a:gd name="connsiteY208" fmla="*/ 1405845 h 2918636"/>
              <a:gd name="connsiteX209" fmla="*/ 11602610 w 14131234"/>
              <a:gd name="connsiteY209" fmla="*/ 1405845 h 2918636"/>
              <a:gd name="connsiteX210" fmla="*/ 11602610 w 14131234"/>
              <a:gd name="connsiteY210" fmla="*/ 1397835 h 2918636"/>
              <a:gd name="connsiteX211" fmla="*/ 11561757 w 14131234"/>
              <a:gd name="connsiteY211" fmla="*/ 1397835 h 2918636"/>
              <a:gd name="connsiteX212" fmla="*/ 11561757 w 14131234"/>
              <a:gd name="connsiteY212" fmla="*/ 1323337 h 2918636"/>
              <a:gd name="connsiteX213" fmla="*/ 11549741 w 14131234"/>
              <a:gd name="connsiteY213" fmla="*/ 1323337 h 2918636"/>
              <a:gd name="connsiteX214" fmla="*/ 11549741 w 14131234"/>
              <a:gd name="connsiteY214" fmla="*/ 1345766 h 2918636"/>
              <a:gd name="connsiteX215" fmla="*/ 11536124 w 14131234"/>
              <a:gd name="connsiteY215" fmla="*/ 1345766 h 2918636"/>
              <a:gd name="connsiteX216" fmla="*/ 11536124 w 14131234"/>
              <a:gd name="connsiteY216" fmla="*/ 1337756 h 2918636"/>
              <a:gd name="connsiteX217" fmla="*/ 11528113 w 14131234"/>
              <a:gd name="connsiteY217" fmla="*/ 1337756 h 2918636"/>
              <a:gd name="connsiteX218" fmla="*/ 11528113 w 14131234"/>
              <a:gd name="connsiteY218" fmla="*/ 1344965 h 2918636"/>
              <a:gd name="connsiteX219" fmla="*/ 11504883 w 14131234"/>
              <a:gd name="connsiteY219" fmla="*/ 1344965 h 2918636"/>
              <a:gd name="connsiteX220" fmla="*/ 11504883 w 14131234"/>
              <a:gd name="connsiteY220" fmla="*/ 1018937 h 2918636"/>
              <a:gd name="connsiteX221" fmla="*/ 11496872 w 14131234"/>
              <a:gd name="connsiteY221" fmla="*/ 1018937 h 2918636"/>
              <a:gd name="connsiteX222" fmla="*/ 11496872 w 14131234"/>
              <a:gd name="connsiteY222" fmla="*/ 1099844 h 2918636"/>
              <a:gd name="connsiteX223" fmla="*/ 11435192 w 14131234"/>
              <a:gd name="connsiteY223" fmla="*/ 1099844 h 2918636"/>
              <a:gd name="connsiteX224" fmla="*/ 11435192 w 14131234"/>
              <a:gd name="connsiteY224" fmla="*/ 1018937 h 2918636"/>
              <a:gd name="connsiteX225" fmla="*/ 11429584 w 14131234"/>
              <a:gd name="connsiteY225" fmla="*/ 1018937 h 2918636"/>
              <a:gd name="connsiteX226" fmla="*/ 11429584 w 14131234"/>
              <a:gd name="connsiteY226" fmla="*/ 1083021 h 2918636"/>
              <a:gd name="connsiteX227" fmla="*/ 11408756 w 14131234"/>
              <a:gd name="connsiteY227" fmla="*/ 1083021 h 2918636"/>
              <a:gd name="connsiteX228" fmla="*/ 11408756 w 14131234"/>
              <a:gd name="connsiteY228" fmla="*/ 1099844 h 2918636"/>
              <a:gd name="connsiteX229" fmla="*/ 11339866 w 14131234"/>
              <a:gd name="connsiteY229" fmla="*/ 1099844 h 2918636"/>
              <a:gd name="connsiteX230" fmla="*/ 11339866 w 14131234"/>
              <a:gd name="connsiteY230" fmla="*/ 1062995 h 2918636"/>
              <a:gd name="connsiteX231" fmla="*/ 11260562 w 14131234"/>
              <a:gd name="connsiteY231" fmla="*/ 1062995 h 2918636"/>
              <a:gd name="connsiteX232" fmla="*/ 11260562 w 14131234"/>
              <a:gd name="connsiteY232" fmla="*/ 1054985 h 2918636"/>
              <a:gd name="connsiteX233" fmla="*/ 11237331 w 14131234"/>
              <a:gd name="connsiteY233" fmla="*/ 1054985 h 2918636"/>
              <a:gd name="connsiteX234" fmla="*/ 11220509 w 14131234"/>
              <a:gd name="connsiteY234" fmla="*/ 1067000 h 2918636"/>
              <a:gd name="connsiteX235" fmla="*/ 11205289 w 14131234"/>
              <a:gd name="connsiteY235" fmla="*/ 1067000 h 2918636"/>
              <a:gd name="connsiteX236" fmla="*/ 11205289 w 14131234"/>
              <a:gd name="connsiteY236" fmla="*/ 1056587 h 2918636"/>
              <a:gd name="connsiteX237" fmla="*/ 11150017 w 14131234"/>
              <a:gd name="connsiteY237" fmla="*/ 1056587 h 2918636"/>
              <a:gd name="connsiteX238" fmla="*/ 11150017 w 14131234"/>
              <a:gd name="connsiteY238" fmla="*/ 1062995 h 2918636"/>
              <a:gd name="connsiteX239" fmla="*/ 11136399 w 14131234"/>
              <a:gd name="connsiteY239" fmla="*/ 1062995 h 2918636"/>
              <a:gd name="connsiteX240" fmla="*/ 11136399 w 14131234"/>
              <a:gd name="connsiteY240" fmla="*/ 1054985 h 2918636"/>
              <a:gd name="connsiteX241" fmla="*/ 11054692 w 14131234"/>
              <a:gd name="connsiteY241" fmla="*/ 1054985 h 2918636"/>
              <a:gd name="connsiteX242" fmla="*/ 11033063 w 14131234"/>
              <a:gd name="connsiteY242" fmla="*/ 1071006 h 2918636"/>
              <a:gd name="connsiteX243" fmla="*/ 10942545 w 14131234"/>
              <a:gd name="connsiteY243" fmla="*/ 1071006 h 2918636"/>
              <a:gd name="connsiteX244" fmla="*/ 10942545 w 14131234"/>
              <a:gd name="connsiteY244" fmla="*/ 1085425 h 2918636"/>
              <a:gd name="connsiteX245" fmla="*/ 10886471 w 14131234"/>
              <a:gd name="connsiteY245" fmla="*/ 1085425 h 2918636"/>
              <a:gd name="connsiteX246" fmla="*/ 10886471 w 14131234"/>
              <a:gd name="connsiteY246" fmla="*/ 1018937 h 2918636"/>
              <a:gd name="connsiteX247" fmla="*/ 10880864 w 14131234"/>
              <a:gd name="connsiteY247" fmla="*/ 1018937 h 2918636"/>
              <a:gd name="connsiteX248" fmla="*/ 10880864 w 14131234"/>
              <a:gd name="connsiteY248" fmla="*/ 1077414 h 2918636"/>
              <a:gd name="connsiteX249" fmla="*/ 10864842 w 14131234"/>
              <a:gd name="connsiteY249" fmla="*/ 1077414 h 2918636"/>
              <a:gd name="connsiteX250" fmla="*/ 10864842 w 14131234"/>
              <a:gd name="connsiteY250" fmla="*/ 1103849 h 2918636"/>
              <a:gd name="connsiteX251" fmla="*/ 10841612 w 14131234"/>
              <a:gd name="connsiteY251" fmla="*/ 1103849 h 2918636"/>
              <a:gd name="connsiteX252" fmla="*/ 10841612 w 14131234"/>
              <a:gd name="connsiteY252" fmla="*/ 1133488 h 2918636"/>
              <a:gd name="connsiteX253" fmla="*/ 10810372 w 14131234"/>
              <a:gd name="connsiteY253" fmla="*/ 1133488 h 2918636"/>
              <a:gd name="connsiteX254" fmla="*/ 10810372 w 14131234"/>
              <a:gd name="connsiteY254" fmla="*/ 1125477 h 2918636"/>
              <a:gd name="connsiteX255" fmla="*/ 10787141 w 14131234"/>
              <a:gd name="connsiteY255" fmla="*/ 1125477 h 2918636"/>
              <a:gd name="connsiteX256" fmla="*/ 10787141 w 14131234"/>
              <a:gd name="connsiteY256" fmla="*/ 1147907 h 2918636"/>
              <a:gd name="connsiteX257" fmla="*/ 10767915 w 14131234"/>
              <a:gd name="connsiteY257" fmla="*/ 1166331 h 2918636"/>
              <a:gd name="connsiteX258" fmla="*/ 10767915 w 14131234"/>
              <a:gd name="connsiteY258" fmla="*/ 1339358 h 2918636"/>
              <a:gd name="connsiteX259" fmla="*/ 10760706 w 14131234"/>
              <a:gd name="connsiteY259" fmla="*/ 1347368 h 2918636"/>
              <a:gd name="connsiteX260" fmla="*/ 10760706 w 14131234"/>
              <a:gd name="connsiteY260" fmla="*/ 1377808 h 2918636"/>
              <a:gd name="connsiteX261" fmla="*/ 10753496 w 14131234"/>
              <a:gd name="connsiteY261" fmla="*/ 1377808 h 2918636"/>
              <a:gd name="connsiteX262" fmla="*/ 10753496 w 14131234"/>
              <a:gd name="connsiteY262" fmla="*/ 1385819 h 2918636"/>
              <a:gd name="connsiteX263" fmla="*/ 10731067 w 14131234"/>
              <a:gd name="connsiteY263" fmla="*/ 1385819 h 2918636"/>
              <a:gd name="connsiteX264" fmla="*/ 10731067 w 14131234"/>
              <a:gd name="connsiteY264" fmla="*/ 785831 h 2918636"/>
              <a:gd name="connsiteX265" fmla="*/ 10695020 w 14131234"/>
              <a:gd name="connsiteY265" fmla="*/ 785831 h 2918636"/>
              <a:gd name="connsiteX266" fmla="*/ 10695020 w 14131234"/>
              <a:gd name="connsiteY266" fmla="*/ 777020 h 2918636"/>
              <a:gd name="connsiteX267" fmla="*/ 10680601 w 14131234"/>
              <a:gd name="connsiteY267" fmla="*/ 777020 h 2918636"/>
              <a:gd name="connsiteX268" fmla="*/ 10680601 w 14131234"/>
              <a:gd name="connsiteY268" fmla="*/ 785030 h 2918636"/>
              <a:gd name="connsiteX269" fmla="*/ 10646156 w 14131234"/>
              <a:gd name="connsiteY269" fmla="*/ 785030 h 2918636"/>
              <a:gd name="connsiteX270" fmla="*/ 10646156 w 14131234"/>
              <a:gd name="connsiteY270" fmla="*/ 563940 h 2918636"/>
              <a:gd name="connsiteX271" fmla="*/ 10595689 w 14131234"/>
              <a:gd name="connsiteY271" fmla="*/ 563940 h 2918636"/>
              <a:gd name="connsiteX272" fmla="*/ 10595689 w 14131234"/>
              <a:gd name="connsiteY272" fmla="*/ 504662 h 2918636"/>
              <a:gd name="connsiteX273" fmla="*/ 10588480 w 14131234"/>
              <a:gd name="connsiteY273" fmla="*/ 504662 h 2918636"/>
              <a:gd name="connsiteX274" fmla="*/ 10588480 w 14131234"/>
              <a:gd name="connsiteY274" fmla="*/ 541511 h 2918636"/>
              <a:gd name="connsiteX275" fmla="*/ 10547626 w 14131234"/>
              <a:gd name="connsiteY275" fmla="*/ 541511 h 2918636"/>
              <a:gd name="connsiteX276" fmla="*/ 10547626 w 14131234"/>
              <a:gd name="connsiteY276" fmla="*/ 528694 h 2918636"/>
              <a:gd name="connsiteX277" fmla="*/ 10542019 w 14131234"/>
              <a:gd name="connsiteY277" fmla="*/ 528694 h 2918636"/>
              <a:gd name="connsiteX278" fmla="*/ 10542019 w 14131234"/>
              <a:gd name="connsiteY278" fmla="*/ 539108 h 2918636"/>
              <a:gd name="connsiteX279" fmla="*/ 10453904 w 14131234"/>
              <a:gd name="connsiteY279" fmla="*/ 539108 h 2918636"/>
              <a:gd name="connsiteX280" fmla="*/ 10453904 w 14131234"/>
              <a:gd name="connsiteY280" fmla="*/ 504662 h 2918636"/>
              <a:gd name="connsiteX281" fmla="*/ 10448296 w 14131234"/>
              <a:gd name="connsiteY281" fmla="*/ 504662 h 2918636"/>
              <a:gd name="connsiteX282" fmla="*/ 10448296 w 14131234"/>
              <a:gd name="connsiteY282" fmla="*/ 552725 h 2918636"/>
              <a:gd name="connsiteX283" fmla="*/ 10435479 w 14131234"/>
              <a:gd name="connsiteY283" fmla="*/ 552725 h 2918636"/>
              <a:gd name="connsiteX284" fmla="*/ 10435479 w 14131234"/>
              <a:gd name="connsiteY284" fmla="*/ 546317 h 2918636"/>
              <a:gd name="connsiteX285" fmla="*/ 10425867 w 14131234"/>
              <a:gd name="connsiteY285" fmla="*/ 546317 h 2918636"/>
              <a:gd name="connsiteX286" fmla="*/ 10425867 w 14131234"/>
              <a:gd name="connsiteY286" fmla="*/ 573553 h 2918636"/>
              <a:gd name="connsiteX287" fmla="*/ 10377804 w 14131234"/>
              <a:gd name="connsiteY287" fmla="*/ 573553 h 2918636"/>
              <a:gd name="connsiteX288" fmla="*/ 10360981 w 14131234"/>
              <a:gd name="connsiteY288" fmla="*/ 585569 h 2918636"/>
              <a:gd name="connsiteX289" fmla="*/ 10360981 w 14131234"/>
              <a:gd name="connsiteY289" fmla="*/ 863533 h 2918636"/>
              <a:gd name="connsiteX290" fmla="*/ 10364185 w 14131234"/>
              <a:gd name="connsiteY290" fmla="*/ 863533 h 2918636"/>
              <a:gd name="connsiteX291" fmla="*/ 10364185 w 14131234"/>
              <a:gd name="connsiteY291" fmla="*/ 877952 h 2918636"/>
              <a:gd name="connsiteX292" fmla="*/ 10360981 w 14131234"/>
              <a:gd name="connsiteY292" fmla="*/ 877952 h 2918636"/>
              <a:gd name="connsiteX293" fmla="*/ 10360981 w 14131234"/>
              <a:gd name="connsiteY293" fmla="*/ 1441091 h 2918636"/>
              <a:gd name="connsiteX294" fmla="*/ 10351369 w 14131234"/>
              <a:gd name="connsiteY294" fmla="*/ 1451505 h 2918636"/>
              <a:gd name="connsiteX295" fmla="*/ 10351369 w 14131234"/>
              <a:gd name="connsiteY295" fmla="*/ 1466725 h 2918636"/>
              <a:gd name="connsiteX296" fmla="*/ 10300101 w 14131234"/>
              <a:gd name="connsiteY296" fmla="*/ 1466725 h 2918636"/>
              <a:gd name="connsiteX297" fmla="*/ 10300101 w 14131234"/>
              <a:gd name="connsiteY297" fmla="*/ 1484348 h 2918636"/>
              <a:gd name="connsiteX298" fmla="*/ 10306510 w 14131234"/>
              <a:gd name="connsiteY298" fmla="*/ 1484348 h 2918636"/>
              <a:gd name="connsiteX299" fmla="*/ 10306510 w 14131234"/>
              <a:gd name="connsiteY299" fmla="*/ 1509181 h 2918636"/>
              <a:gd name="connsiteX300" fmla="*/ 10245630 w 14131234"/>
              <a:gd name="connsiteY300" fmla="*/ 1509181 h 2918636"/>
              <a:gd name="connsiteX301" fmla="*/ 10245630 w 14131234"/>
              <a:gd name="connsiteY301" fmla="*/ 1414657 h 2918636"/>
              <a:gd name="connsiteX302" fmla="*/ 10207180 w 14131234"/>
              <a:gd name="connsiteY302" fmla="*/ 1414657 h 2918636"/>
              <a:gd name="connsiteX303" fmla="*/ 10206379 w 14131234"/>
              <a:gd name="connsiteY303" fmla="*/ 1256850 h 2918636"/>
              <a:gd name="connsiteX304" fmla="*/ 10137489 w 14131234"/>
              <a:gd name="connsiteY304" fmla="*/ 732962 h 2918636"/>
              <a:gd name="connsiteX305" fmla="*/ 9978079 w 14131234"/>
              <a:gd name="connsiteY305" fmla="*/ 485437 h 2918636"/>
              <a:gd name="connsiteX306" fmla="*/ 9818670 w 14131234"/>
              <a:gd name="connsiteY306" fmla="*/ 732962 h 2918636"/>
              <a:gd name="connsiteX307" fmla="*/ 9751381 w 14131234"/>
              <a:gd name="connsiteY307" fmla="*/ 1205582 h 2918636"/>
              <a:gd name="connsiteX308" fmla="*/ 9703318 w 14131234"/>
              <a:gd name="connsiteY308" fmla="*/ 1205582 h 2918636"/>
              <a:gd name="connsiteX309" fmla="*/ 9703318 w 14131234"/>
              <a:gd name="connsiteY309" fmla="*/ 1191163 h 2918636"/>
              <a:gd name="connsiteX310" fmla="*/ 9682491 w 14131234"/>
              <a:gd name="connsiteY310" fmla="*/ 1191163 h 2918636"/>
              <a:gd name="connsiteX311" fmla="*/ 9682491 w 14131234"/>
              <a:gd name="connsiteY311" fmla="*/ 1202378 h 2918636"/>
              <a:gd name="connsiteX312" fmla="*/ 9667271 w 14131234"/>
              <a:gd name="connsiteY312" fmla="*/ 1202378 h 2918636"/>
              <a:gd name="connsiteX313" fmla="*/ 9667271 w 14131234"/>
              <a:gd name="connsiteY313" fmla="*/ 1199174 h 2918636"/>
              <a:gd name="connsiteX314" fmla="*/ 9653653 w 14131234"/>
              <a:gd name="connsiteY314" fmla="*/ 1199174 h 2918636"/>
              <a:gd name="connsiteX315" fmla="*/ 9653653 w 14131234"/>
              <a:gd name="connsiteY315" fmla="*/ 1210389 h 2918636"/>
              <a:gd name="connsiteX316" fmla="*/ 9592774 w 14131234"/>
              <a:gd name="connsiteY316" fmla="*/ 1210389 h 2918636"/>
              <a:gd name="connsiteX317" fmla="*/ 9592774 w 14131234"/>
              <a:gd name="connsiteY317" fmla="*/ 1238425 h 2918636"/>
              <a:gd name="connsiteX318" fmla="*/ 9557527 w 14131234"/>
              <a:gd name="connsiteY318" fmla="*/ 1238425 h 2918636"/>
              <a:gd name="connsiteX319" fmla="*/ 9557527 w 14131234"/>
              <a:gd name="connsiteY319" fmla="*/ 1372201 h 2918636"/>
              <a:gd name="connsiteX320" fmla="*/ 9544711 w 14131234"/>
              <a:gd name="connsiteY320" fmla="*/ 1372201 h 2918636"/>
              <a:gd name="connsiteX321" fmla="*/ 9544711 w 14131234"/>
              <a:gd name="connsiteY321" fmla="*/ 1423468 h 2918636"/>
              <a:gd name="connsiteX322" fmla="*/ 9522281 w 14131234"/>
              <a:gd name="connsiteY322" fmla="*/ 1423468 h 2918636"/>
              <a:gd name="connsiteX323" fmla="*/ 9522281 w 14131234"/>
              <a:gd name="connsiteY323" fmla="*/ 1306515 h 2918636"/>
              <a:gd name="connsiteX324" fmla="*/ 9514270 w 14131234"/>
              <a:gd name="connsiteY324" fmla="*/ 1306515 h 2918636"/>
              <a:gd name="connsiteX325" fmla="*/ 9514270 w 14131234"/>
              <a:gd name="connsiteY325" fmla="*/ 1335353 h 2918636"/>
              <a:gd name="connsiteX326" fmla="*/ 9475819 w 14131234"/>
              <a:gd name="connsiteY326" fmla="*/ 1335353 h 2918636"/>
              <a:gd name="connsiteX327" fmla="*/ 9475819 w 14131234"/>
              <a:gd name="connsiteY327" fmla="*/ 1223205 h 2918636"/>
              <a:gd name="connsiteX328" fmla="*/ 9432563 w 14131234"/>
              <a:gd name="connsiteY328" fmla="*/ 1223205 h 2918636"/>
              <a:gd name="connsiteX329" fmla="*/ 9432563 w 14131234"/>
              <a:gd name="connsiteY329" fmla="*/ 1204781 h 2918636"/>
              <a:gd name="connsiteX330" fmla="*/ 9364474 w 14131234"/>
              <a:gd name="connsiteY330" fmla="*/ 1204781 h 2918636"/>
              <a:gd name="connsiteX331" fmla="*/ 9364474 w 14131234"/>
              <a:gd name="connsiteY331" fmla="*/ 1155917 h 2918636"/>
              <a:gd name="connsiteX332" fmla="*/ 9352458 w 14131234"/>
              <a:gd name="connsiteY332" fmla="*/ 1155917 h 2918636"/>
              <a:gd name="connsiteX333" fmla="*/ 9352458 w 14131234"/>
              <a:gd name="connsiteY333" fmla="*/ 1201577 h 2918636"/>
              <a:gd name="connsiteX334" fmla="*/ 9338039 w 14131234"/>
              <a:gd name="connsiteY334" fmla="*/ 1201577 h 2918636"/>
              <a:gd name="connsiteX335" fmla="*/ 9338039 w 14131234"/>
              <a:gd name="connsiteY335" fmla="*/ 1215996 h 2918636"/>
              <a:gd name="connsiteX336" fmla="*/ 9325222 w 14131234"/>
              <a:gd name="connsiteY336" fmla="*/ 1215996 h 2918636"/>
              <a:gd name="connsiteX337" fmla="*/ 9325222 w 14131234"/>
              <a:gd name="connsiteY337" fmla="*/ 1244033 h 2918636"/>
              <a:gd name="connsiteX338" fmla="*/ 9282766 w 14131234"/>
              <a:gd name="connsiteY338" fmla="*/ 1244033 h 2918636"/>
              <a:gd name="connsiteX339" fmla="*/ 9282766 w 14131234"/>
              <a:gd name="connsiteY339" fmla="*/ 1393028 h 2918636"/>
              <a:gd name="connsiteX340" fmla="*/ 9248322 w 14131234"/>
              <a:gd name="connsiteY340" fmla="*/ 1393028 h 2918636"/>
              <a:gd name="connsiteX341" fmla="*/ 9248322 w 14131234"/>
              <a:gd name="connsiteY341" fmla="*/ 672082 h 2918636"/>
              <a:gd name="connsiteX342" fmla="*/ 9195451 w 14131234"/>
              <a:gd name="connsiteY342" fmla="*/ 672082 h 2918636"/>
              <a:gd name="connsiteX343" fmla="*/ 9195451 w 14131234"/>
              <a:gd name="connsiteY343" fmla="*/ 647250 h 2918636"/>
              <a:gd name="connsiteX344" fmla="*/ 9201059 w 14131234"/>
              <a:gd name="connsiteY344" fmla="*/ 647250 h 2918636"/>
              <a:gd name="connsiteX345" fmla="*/ 9201059 w 14131234"/>
              <a:gd name="connsiteY345" fmla="*/ 292384 h 2918636"/>
              <a:gd name="connsiteX346" fmla="*/ 9191446 w 14131234"/>
              <a:gd name="connsiteY346" fmla="*/ 292384 h 2918636"/>
              <a:gd name="connsiteX347" fmla="*/ 9191446 w 14131234"/>
              <a:gd name="connsiteY347" fmla="*/ 284373 h 2918636"/>
              <a:gd name="connsiteX348" fmla="*/ 9164211 w 14131234"/>
              <a:gd name="connsiteY348" fmla="*/ 284373 h 2918636"/>
              <a:gd name="connsiteX349" fmla="*/ 9164211 w 14131234"/>
              <a:gd name="connsiteY349" fmla="*/ 289981 h 2918636"/>
              <a:gd name="connsiteX350" fmla="*/ 8940718 w 14131234"/>
              <a:gd name="connsiteY350" fmla="*/ 289981 h 2918636"/>
              <a:gd name="connsiteX351" fmla="*/ 8940718 w 14131234"/>
              <a:gd name="connsiteY351" fmla="*/ 297991 h 2918636"/>
              <a:gd name="connsiteX352" fmla="*/ 8891854 w 14131234"/>
              <a:gd name="connsiteY352" fmla="*/ 297991 h 2918636"/>
              <a:gd name="connsiteX353" fmla="*/ 8891854 w 14131234"/>
              <a:gd name="connsiteY353" fmla="*/ 285174 h 2918636"/>
              <a:gd name="connsiteX354" fmla="*/ 8874230 w 14131234"/>
              <a:gd name="connsiteY354" fmla="*/ 285174 h 2918636"/>
              <a:gd name="connsiteX355" fmla="*/ 8874230 w 14131234"/>
              <a:gd name="connsiteY355" fmla="*/ 1401039 h 2918636"/>
              <a:gd name="connsiteX356" fmla="*/ 8817356 w 14131234"/>
              <a:gd name="connsiteY356" fmla="*/ 1401039 h 2918636"/>
              <a:gd name="connsiteX357" fmla="*/ 8817356 w 14131234"/>
              <a:gd name="connsiteY357" fmla="*/ 1415458 h 2918636"/>
              <a:gd name="connsiteX358" fmla="*/ 8802136 w 14131234"/>
              <a:gd name="connsiteY358" fmla="*/ 1415458 h 2918636"/>
              <a:gd name="connsiteX359" fmla="*/ 8802136 w 14131234"/>
              <a:gd name="connsiteY359" fmla="*/ 1409049 h 2918636"/>
              <a:gd name="connsiteX360" fmla="*/ 8746062 w 14131234"/>
              <a:gd name="connsiteY360" fmla="*/ 1409049 h 2918636"/>
              <a:gd name="connsiteX361" fmla="*/ 8746062 w 14131234"/>
              <a:gd name="connsiteY361" fmla="*/ 1354578 h 2918636"/>
              <a:gd name="connsiteX362" fmla="*/ 8739654 w 14131234"/>
              <a:gd name="connsiteY362" fmla="*/ 1354578 h 2918636"/>
              <a:gd name="connsiteX363" fmla="*/ 8739654 w 14131234"/>
              <a:gd name="connsiteY363" fmla="*/ 1438688 h 2918636"/>
              <a:gd name="connsiteX364" fmla="*/ 8678774 w 14131234"/>
              <a:gd name="connsiteY364" fmla="*/ 1438688 h 2918636"/>
              <a:gd name="connsiteX365" fmla="*/ 8678774 w 14131234"/>
              <a:gd name="connsiteY365" fmla="*/ 1563652 h 2918636"/>
              <a:gd name="connsiteX366" fmla="*/ 8673167 w 14131234"/>
              <a:gd name="connsiteY366" fmla="*/ 1563652 h 2918636"/>
              <a:gd name="connsiteX367" fmla="*/ 8644329 w 14131234"/>
              <a:gd name="connsiteY367" fmla="*/ 1303311 h 2918636"/>
              <a:gd name="connsiteX368" fmla="*/ 8644329 w 14131234"/>
              <a:gd name="connsiteY368" fmla="*/ 805057 h 2918636"/>
              <a:gd name="connsiteX369" fmla="*/ 8305484 w 14131234"/>
              <a:gd name="connsiteY369" fmla="*/ 805057 h 2918636"/>
              <a:gd name="connsiteX370" fmla="*/ 8305484 w 14131234"/>
              <a:gd name="connsiteY370" fmla="*/ 1364190 h 2918636"/>
              <a:gd name="connsiteX371" fmla="*/ 8265431 w 14131234"/>
              <a:gd name="connsiteY371" fmla="*/ 1364190 h 2918636"/>
              <a:gd name="connsiteX372" fmla="*/ 8265431 w 14131234"/>
              <a:gd name="connsiteY372" fmla="*/ 1374604 h 2918636"/>
              <a:gd name="connsiteX373" fmla="*/ 8243002 w 14131234"/>
              <a:gd name="connsiteY373" fmla="*/ 1374604 h 2918636"/>
              <a:gd name="connsiteX374" fmla="*/ 8243002 w 14131234"/>
              <a:gd name="connsiteY374" fmla="*/ 1031754 h 2918636"/>
              <a:gd name="connsiteX375" fmla="*/ 8234191 w 14131234"/>
              <a:gd name="connsiteY375" fmla="*/ 1031754 h 2918636"/>
              <a:gd name="connsiteX376" fmla="*/ 8234191 w 14131234"/>
              <a:gd name="connsiteY376" fmla="*/ 867539 h 2918636"/>
              <a:gd name="connsiteX377" fmla="*/ 8181321 w 14131234"/>
              <a:gd name="connsiteY377" fmla="*/ 867539 h 2918636"/>
              <a:gd name="connsiteX378" fmla="*/ 8181321 w 14131234"/>
              <a:gd name="connsiteY378" fmla="*/ 809863 h 2918636"/>
              <a:gd name="connsiteX379" fmla="*/ 8160494 w 14131234"/>
              <a:gd name="connsiteY379" fmla="*/ 809863 h 2918636"/>
              <a:gd name="connsiteX380" fmla="*/ 8160494 w 14131234"/>
              <a:gd name="connsiteY380" fmla="*/ 821078 h 2918636"/>
              <a:gd name="connsiteX381" fmla="*/ 8114033 w 14131234"/>
              <a:gd name="connsiteY381" fmla="*/ 821078 h 2918636"/>
              <a:gd name="connsiteX382" fmla="*/ 8114033 w 14131234"/>
              <a:gd name="connsiteY382" fmla="*/ 809062 h 2918636"/>
              <a:gd name="connsiteX383" fmla="*/ 8060363 w 14131234"/>
              <a:gd name="connsiteY383" fmla="*/ 809062 h 2918636"/>
              <a:gd name="connsiteX384" fmla="*/ 8060363 w 14131234"/>
              <a:gd name="connsiteY384" fmla="*/ 820277 h 2918636"/>
              <a:gd name="connsiteX385" fmla="*/ 8035530 w 14131234"/>
              <a:gd name="connsiteY385" fmla="*/ 820277 h 2918636"/>
              <a:gd name="connsiteX386" fmla="*/ 8035530 w 14131234"/>
              <a:gd name="connsiteY386" fmla="*/ 935628 h 2918636"/>
              <a:gd name="connsiteX387" fmla="*/ 7976252 w 14131234"/>
              <a:gd name="connsiteY387" fmla="*/ 935628 h 2918636"/>
              <a:gd name="connsiteX388" fmla="*/ 7976252 w 14131234"/>
              <a:gd name="connsiteY388" fmla="*/ 1091833 h 2918636"/>
              <a:gd name="connsiteX389" fmla="*/ 7961032 w 14131234"/>
              <a:gd name="connsiteY389" fmla="*/ 1091833 h 2918636"/>
              <a:gd name="connsiteX390" fmla="*/ 7952221 w 14131234"/>
              <a:gd name="connsiteY390" fmla="*/ 1101446 h 2918636"/>
              <a:gd name="connsiteX391" fmla="*/ 7952221 w 14131234"/>
              <a:gd name="connsiteY391" fmla="*/ 1331347 h 2918636"/>
              <a:gd name="connsiteX392" fmla="*/ 7932995 w 14131234"/>
              <a:gd name="connsiteY392" fmla="*/ 1331347 h 2918636"/>
              <a:gd name="connsiteX393" fmla="*/ 7932995 w 14131234"/>
              <a:gd name="connsiteY393" fmla="*/ 1422667 h 2918636"/>
              <a:gd name="connsiteX394" fmla="*/ 7865707 w 14131234"/>
              <a:gd name="connsiteY394" fmla="*/ 1422667 h 2918636"/>
              <a:gd name="connsiteX395" fmla="*/ 7741544 w 14131234"/>
              <a:gd name="connsiteY395" fmla="*/ 416547 h 2918636"/>
              <a:gd name="connsiteX396" fmla="*/ 7155175 w 14131234"/>
              <a:gd name="connsiteY396" fmla="*/ 525490 h 2918636"/>
              <a:gd name="connsiteX397" fmla="*/ 7016593 w 14131234"/>
              <a:gd name="connsiteY397" fmla="*/ 631228 h 2918636"/>
              <a:gd name="connsiteX398" fmla="*/ 6929278 w 14131234"/>
              <a:gd name="connsiteY398" fmla="*/ 1228012 h 2918636"/>
              <a:gd name="connsiteX399" fmla="*/ 6902843 w 14131234"/>
              <a:gd name="connsiteY399" fmla="*/ 1228012 h 2918636"/>
              <a:gd name="connsiteX400" fmla="*/ 6902843 w 14131234"/>
              <a:gd name="connsiteY400" fmla="*/ 1199174 h 2918636"/>
              <a:gd name="connsiteX401" fmla="*/ 6893231 w 14131234"/>
              <a:gd name="connsiteY401" fmla="*/ 1199174 h 2918636"/>
              <a:gd name="connsiteX402" fmla="*/ 6893231 w 14131234"/>
              <a:gd name="connsiteY402" fmla="*/ 1124676 h 2918636"/>
              <a:gd name="connsiteX403" fmla="*/ 6876409 w 14131234"/>
              <a:gd name="connsiteY403" fmla="*/ 1124676 h 2918636"/>
              <a:gd name="connsiteX404" fmla="*/ 6876409 w 14131234"/>
              <a:gd name="connsiteY404" fmla="*/ 1135090 h 2918636"/>
              <a:gd name="connsiteX405" fmla="*/ 6813126 w 14131234"/>
              <a:gd name="connsiteY405" fmla="*/ 1135090 h 2918636"/>
              <a:gd name="connsiteX406" fmla="*/ 6813126 w 14131234"/>
              <a:gd name="connsiteY406" fmla="*/ 1212792 h 2918636"/>
              <a:gd name="connsiteX407" fmla="*/ 6737827 w 14131234"/>
              <a:gd name="connsiteY407" fmla="*/ 1212792 h 2918636"/>
              <a:gd name="connsiteX408" fmla="*/ 6737827 w 14131234"/>
              <a:gd name="connsiteY408" fmla="*/ 1232017 h 2918636"/>
              <a:gd name="connsiteX409" fmla="*/ 6743434 w 14131234"/>
              <a:gd name="connsiteY409" fmla="*/ 1232017 h 2918636"/>
              <a:gd name="connsiteX410" fmla="*/ 6743434 w 14131234"/>
              <a:gd name="connsiteY410" fmla="*/ 1318531 h 2918636"/>
              <a:gd name="connsiteX411" fmla="*/ 6721005 w 14131234"/>
              <a:gd name="connsiteY411" fmla="*/ 1318531 h 2918636"/>
              <a:gd name="connsiteX412" fmla="*/ 6721005 w 14131234"/>
              <a:gd name="connsiteY412" fmla="*/ 1562050 h 2918636"/>
              <a:gd name="connsiteX413" fmla="*/ 6682554 w 14131234"/>
              <a:gd name="connsiteY413" fmla="*/ 1562050 h 2918636"/>
              <a:gd name="connsiteX414" fmla="*/ 6682554 w 14131234"/>
              <a:gd name="connsiteY414" fmla="*/ 1539621 h 2918636"/>
              <a:gd name="connsiteX415" fmla="*/ 6640900 w 14131234"/>
              <a:gd name="connsiteY415" fmla="*/ 1539621 h 2918636"/>
              <a:gd name="connsiteX416" fmla="*/ 6640900 w 14131234"/>
              <a:gd name="connsiteY416" fmla="*/ 1489955 h 2918636"/>
              <a:gd name="connsiteX417" fmla="*/ 6632889 w 14131234"/>
              <a:gd name="connsiteY417" fmla="*/ 1489955 h 2918636"/>
              <a:gd name="connsiteX418" fmla="*/ 6632889 w 14131234"/>
              <a:gd name="connsiteY418" fmla="*/ 1283284 h 2918636"/>
              <a:gd name="connsiteX419" fmla="*/ 6576815 w 14131234"/>
              <a:gd name="connsiteY419" fmla="*/ 1283284 h 2918636"/>
              <a:gd name="connsiteX420" fmla="*/ 6539166 w 14131234"/>
              <a:gd name="connsiteY420" fmla="*/ 620815 h 2918636"/>
              <a:gd name="connsiteX421" fmla="*/ 6497512 w 14131234"/>
              <a:gd name="connsiteY421" fmla="*/ 28838 h 2918636"/>
              <a:gd name="connsiteX422" fmla="*/ 6461464 w 14131234"/>
              <a:gd name="connsiteY422" fmla="*/ 16021 h 2918636"/>
              <a:gd name="connsiteX423" fmla="*/ 6455857 w 14131234"/>
              <a:gd name="connsiteY423" fmla="*/ 16021 h 2918636"/>
              <a:gd name="connsiteX424" fmla="*/ 6455857 w 14131234"/>
              <a:gd name="connsiteY424" fmla="*/ 20026 h 2918636"/>
              <a:gd name="connsiteX425" fmla="*/ 6338102 w 14131234"/>
              <a:gd name="connsiteY425" fmla="*/ 20026 h 2918636"/>
              <a:gd name="connsiteX426" fmla="*/ 6338102 w 14131234"/>
              <a:gd name="connsiteY426" fmla="*/ 0 h 2918636"/>
              <a:gd name="connsiteX427" fmla="*/ 6326087 w 14131234"/>
              <a:gd name="connsiteY427" fmla="*/ 0 h 2918636"/>
              <a:gd name="connsiteX428" fmla="*/ 6326087 w 14131234"/>
              <a:gd name="connsiteY428" fmla="*/ 16021 h 2918636"/>
              <a:gd name="connsiteX429" fmla="*/ 6277223 w 14131234"/>
              <a:gd name="connsiteY429" fmla="*/ 16021 h 2918636"/>
              <a:gd name="connsiteX430" fmla="*/ 6258798 w 14131234"/>
              <a:gd name="connsiteY430" fmla="*/ 686501 h 2918636"/>
              <a:gd name="connsiteX431" fmla="*/ 6258798 w 14131234"/>
              <a:gd name="connsiteY431" fmla="*/ 1188760 h 2918636"/>
              <a:gd name="connsiteX432" fmla="*/ 6236369 w 14131234"/>
              <a:gd name="connsiteY432" fmla="*/ 1188760 h 2918636"/>
              <a:gd name="connsiteX433" fmla="*/ 6236369 w 14131234"/>
              <a:gd name="connsiteY433" fmla="*/ 1272871 h 2918636"/>
              <a:gd name="connsiteX434" fmla="*/ 6221950 w 14131234"/>
              <a:gd name="connsiteY434" fmla="*/ 1272871 h 2918636"/>
              <a:gd name="connsiteX435" fmla="*/ 6221950 w 14131234"/>
              <a:gd name="connsiteY435" fmla="*/ 1292897 h 2918636"/>
              <a:gd name="connsiteX436" fmla="*/ 6175489 w 14131234"/>
              <a:gd name="connsiteY436" fmla="*/ 1292897 h 2918636"/>
              <a:gd name="connsiteX437" fmla="*/ 6175489 w 14131234"/>
              <a:gd name="connsiteY437" fmla="*/ 1256850 h 2918636"/>
              <a:gd name="connsiteX438" fmla="*/ 6153861 w 14131234"/>
              <a:gd name="connsiteY438" fmla="*/ 1256850 h 2918636"/>
              <a:gd name="connsiteX439" fmla="*/ 6153861 w 14131234"/>
              <a:gd name="connsiteY439" fmla="*/ 1273672 h 2918636"/>
              <a:gd name="connsiteX440" fmla="*/ 6047321 w 14131234"/>
              <a:gd name="connsiteY440" fmla="*/ 1273672 h 2918636"/>
              <a:gd name="connsiteX441" fmla="*/ 6047321 w 14131234"/>
              <a:gd name="connsiteY441" fmla="*/ 948445 h 2918636"/>
              <a:gd name="connsiteX442" fmla="*/ 5960807 w 14131234"/>
              <a:gd name="connsiteY442" fmla="*/ 948445 h 2918636"/>
              <a:gd name="connsiteX443" fmla="*/ 5960807 w 14131234"/>
              <a:gd name="connsiteY443" fmla="*/ 930021 h 2918636"/>
              <a:gd name="connsiteX444" fmla="*/ 5924760 w 14131234"/>
              <a:gd name="connsiteY444" fmla="*/ 930021 h 2918636"/>
              <a:gd name="connsiteX445" fmla="*/ 5920755 w 14131234"/>
              <a:gd name="connsiteY445" fmla="*/ 938832 h 2918636"/>
              <a:gd name="connsiteX446" fmla="*/ 5822225 w 14131234"/>
              <a:gd name="connsiteY446" fmla="*/ 938832 h 2918636"/>
              <a:gd name="connsiteX447" fmla="*/ 5822225 w 14131234"/>
              <a:gd name="connsiteY447" fmla="*/ 961262 h 2918636"/>
              <a:gd name="connsiteX448" fmla="*/ 5787780 w 14131234"/>
              <a:gd name="connsiteY448" fmla="*/ 961262 h 2918636"/>
              <a:gd name="connsiteX449" fmla="*/ 5787780 w 14131234"/>
              <a:gd name="connsiteY449" fmla="*/ 1134289 h 2918636"/>
              <a:gd name="connsiteX450" fmla="*/ 5767754 w 14131234"/>
              <a:gd name="connsiteY450" fmla="*/ 1153514 h 2918636"/>
              <a:gd name="connsiteX451" fmla="*/ 5767754 w 14131234"/>
              <a:gd name="connsiteY451" fmla="*/ 1202378 h 2918636"/>
              <a:gd name="connsiteX452" fmla="*/ 5754937 w 14131234"/>
              <a:gd name="connsiteY452" fmla="*/ 1202378 h 2918636"/>
              <a:gd name="connsiteX453" fmla="*/ 5754937 w 14131234"/>
              <a:gd name="connsiteY453" fmla="*/ 1262457 h 2918636"/>
              <a:gd name="connsiteX454" fmla="*/ 5678036 w 14131234"/>
              <a:gd name="connsiteY454" fmla="*/ 1262457 h 2918636"/>
              <a:gd name="connsiteX455" fmla="*/ 5678036 w 14131234"/>
              <a:gd name="connsiteY455" fmla="*/ 1314525 h 2918636"/>
              <a:gd name="connsiteX456" fmla="*/ 5653204 w 14131234"/>
              <a:gd name="connsiteY456" fmla="*/ 1314525 h 2918636"/>
              <a:gd name="connsiteX457" fmla="*/ 5653204 w 14131234"/>
              <a:gd name="connsiteY457" fmla="*/ 1568459 h 2918636"/>
              <a:gd name="connsiteX458" fmla="*/ 5632376 w 14131234"/>
              <a:gd name="connsiteY458" fmla="*/ 1568459 h 2918636"/>
              <a:gd name="connsiteX459" fmla="*/ 5632376 w 14131234"/>
              <a:gd name="connsiteY459" fmla="*/ 904387 h 2918636"/>
              <a:gd name="connsiteX460" fmla="*/ 5577104 w 14131234"/>
              <a:gd name="connsiteY460" fmla="*/ 904387 h 2918636"/>
              <a:gd name="connsiteX461" fmla="*/ 5577104 w 14131234"/>
              <a:gd name="connsiteY461" fmla="*/ 890769 h 2918636"/>
              <a:gd name="connsiteX462" fmla="*/ 5421699 w 14131234"/>
              <a:gd name="connsiteY462" fmla="*/ 890769 h 2918636"/>
              <a:gd name="connsiteX463" fmla="*/ 5421699 w 14131234"/>
              <a:gd name="connsiteY463" fmla="*/ 901984 h 2918636"/>
              <a:gd name="connsiteX464" fmla="*/ 5384050 w 14131234"/>
              <a:gd name="connsiteY464" fmla="*/ 901984 h 2918636"/>
              <a:gd name="connsiteX465" fmla="*/ 5384050 w 14131234"/>
              <a:gd name="connsiteY465" fmla="*/ 1249640 h 2918636"/>
              <a:gd name="connsiteX466" fmla="*/ 5372836 w 14131234"/>
              <a:gd name="connsiteY466" fmla="*/ 1249640 h 2918636"/>
              <a:gd name="connsiteX467" fmla="*/ 5372836 w 14131234"/>
              <a:gd name="connsiteY467" fmla="*/ 1229614 h 2918636"/>
              <a:gd name="connsiteX468" fmla="*/ 5356815 w 14131234"/>
              <a:gd name="connsiteY468" fmla="*/ 1229614 h 2918636"/>
              <a:gd name="connsiteX469" fmla="*/ 5356815 w 14131234"/>
              <a:gd name="connsiteY469" fmla="*/ 1207184 h 2918636"/>
              <a:gd name="connsiteX470" fmla="*/ 5257484 w 14131234"/>
              <a:gd name="connsiteY470" fmla="*/ 1207184 h 2918636"/>
              <a:gd name="connsiteX471" fmla="*/ 5257484 w 14131234"/>
              <a:gd name="connsiteY471" fmla="*/ 1147106 h 2918636"/>
              <a:gd name="connsiteX472" fmla="*/ 5250275 w 14131234"/>
              <a:gd name="connsiteY472" fmla="*/ 1147106 h 2918636"/>
              <a:gd name="connsiteX473" fmla="*/ 5250275 w 14131234"/>
              <a:gd name="connsiteY473" fmla="*/ 1259253 h 2918636"/>
              <a:gd name="connsiteX474" fmla="*/ 5215830 w 14131234"/>
              <a:gd name="connsiteY474" fmla="*/ 1256850 h 2918636"/>
              <a:gd name="connsiteX475" fmla="*/ 5215830 w 14131234"/>
              <a:gd name="connsiteY475" fmla="*/ 986895 h 2918636"/>
              <a:gd name="connsiteX476" fmla="*/ 5211023 w 14131234"/>
              <a:gd name="connsiteY476" fmla="*/ 979686 h 2918636"/>
              <a:gd name="connsiteX477" fmla="*/ 5195002 w 14131234"/>
              <a:gd name="connsiteY477" fmla="*/ 979686 h 2918636"/>
              <a:gd name="connsiteX478" fmla="*/ 5195002 w 14131234"/>
              <a:gd name="connsiteY478" fmla="*/ 967670 h 2918636"/>
              <a:gd name="connsiteX479" fmla="*/ 5149342 w 14131234"/>
              <a:gd name="connsiteY479" fmla="*/ 967670 h 2918636"/>
              <a:gd name="connsiteX480" fmla="*/ 5149342 w 14131234"/>
              <a:gd name="connsiteY480" fmla="*/ 950047 h 2918636"/>
              <a:gd name="connsiteX481" fmla="*/ 5046007 w 14131234"/>
              <a:gd name="connsiteY481" fmla="*/ 950047 h 2918636"/>
              <a:gd name="connsiteX482" fmla="*/ 5046007 w 14131234"/>
              <a:gd name="connsiteY482" fmla="*/ 954052 h 2918636"/>
              <a:gd name="connsiteX483" fmla="*/ 5040399 w 14131234"/>
              <a:gd name="connsiteY483" fmla="*/ 954052 h 2918636"/>
              <a:gd name="connsiteX484" fmla="*/ 5040399 w 14131234"/>
              <a:gd name="connsiteY484" fmla="*/ 942837 h 2918636"/>
              <a:gd name="connsiteX485" fmla="*/ 5025179 w 14131234"/>
              <a:gd name="connsiteY485" fmla="*/ 942837 h 2918636"/>
              <a:gd name="connsiteX486" fmla="*/ 5025179 w 14131234"/>
              <a:gd name="connsiteY486" fmla="*/ 971675 h 2918636"/>
              <a:gd name="connsiteX487" fmla="*/ 4974713 w 14131234"/>
              <a:gd name="connsiteY487" fmla="*/ 971675 h 2918636"/>
              <a:gd name="connsiteX488" fmla="*/ 4974713 w 14131234"/>
              <a:gd name="connsiteY488" fmla="*/ 983691 h 2918636"/>
              <a:gd name="connsiteX489" fmla="*/ 4836932 w 14131234"/>
              <a:gd name="connsiteY489" fmla="*/ 983691 h 2918636"/>
              <a:gd name="connsiteX490" fmla="*/ 4836932 w 14131234"/>
              <a:gd name="connsiteY490" fmla="*/ 997309 h 2918636"/>
              <a:gd name="connsiteX491" fmla="*/ 4777654 w 14131234"/>
              <a:gd name="connsiteY491" fmla="*/ 997309 h 2918636"/>
              <a:gd name="connsiteX492" fmla="*/ 4777654 w 14131234"/>
              <a:gd name="connsiteY492" fmla="*/ 1199174 h 2918636"/>
              <a:gd name="connsiteX493" fmla="*/ 4728790 w 14131234"/>
              <a:gd name="connsiteY493" fmla="*/ 1199174 h 2918636"/>
              <a:gd name="connsiteX494" fmla="*/ 4728790 w 14131234"/>
              <a:gd name="connsiteY494" fmla="*/ 1181551 h 2918636"/>
              <a:gd name="connsiteX495" fmla="*/ 4659900 w 14131234"/>
              <a:gd name="connsiteY495" fmla="*/ 1181551 h 2918636"/>
              <a:gd name="connsiteX496" fmla="*/ 4659900 w 14131234"/>
              <a:gd name="connsiteY496" fmla="*/ 1189561 h 2918636"/>
              <a:gd name="connsiteX497" fmla="*/ 4643879 w 14131234"/>
              <a:gd name="connsiteY497" fmla="*/ 1189561 h 2918636"/>
              <a:gd name="connsiteX498" fmla="*/ 4643879 w 14131234"/>
              <a:gd name="connsiteY498" fmla="*/ 1173540 h 2918636"/>
              <a:gd name="connsiteX499" fmla="*/ 4611837 w 14131234"/>
              <a:gd name="connsiteY499" fmla="*/ 1173540 h 2918636"/>
              <a:gd name="connsiteX500" fmla="*/ 4611837 w 14131234"/>
              <a:gd name="connsiteY500" fmla="*/ 1191964 h 2918636"/>
              <a:gd name="connsiteX501" fmla="*/ 4582198 w 14131234"/>
              <a:gd name="connsiteY501" fmla="*/ 1191964 h 2918636"/>
              <a:gd name="connsiteX502" fmla="*/ 4582198 w 14131234"/>
              <a:gd name="connsiteY502" fmla="*/ 1058189 h 2918636"/>
              <a:gd name="connsiteX503" fmla="*/ 4574988 w 14131234"/>
              <a:gd name="connsiteY503" fmla="*/ 1058189 h 2918636"/>
              <a:gd name="connsiteX504" fmla="*/ 4574988 w 14131234"/>
              <a:gd name="connsiteY504" fmla="*/ 1067801 h 2918636"/>
              <a:gd name="connsiteX505" fmla="*/ 4552559 w 14131234"/>
              <a:gd name="connsiteY505" fmla="*/ 1067801 h 2918636"/>
              <a:gd name="connsiteX506" fmla="*/ 4552559 w 14131234"/>
              <a:gd name="connsiteY506" fmla="*/ 945241 h 2918636"/>
              <a:gd name="connsiteX507" fmla="*/ 4534936 w 14131234"/>
              <a:gd name="connsiteY507" fmla="*/ 945241 h 2918636"/>
              <a:gd name="connsiteX508" fmla="*/ 4534936 w 14131234"/>
              <a:gd name="connsiteY508" fmla="*/ 953251 h 2918636"/>
              <a:gd name="connsiteX509" fmla="*/ 4518114 w 14131234"/>
              <a:gd name="connsiteY509" fmla="*/ 953251 h 2918636"/>
              <a:gd name="connsiteX510" fmla="*/ 4518114 w 14131234"/>
              <a:gd name="connsiteY510" fmla="*/ 949246 h 2918636"/>
              <a:gd name="connsiteX511" fmla="*/ 4500491 w 14131234"/>
              <a:gd name="connsiteY511" fmla="*/ 949246 h 2918636"/>
              <a:gd name="connsiteX512" fmla="*/ 4500491 w 14131234"/>
              <a:gd name="connsiteY512" fmla="*/ 952450 h 2918636"/>
              <a:gd name="connsiteX513" fmla="*/ 4450024 w 14131234"/>
              <a:gd name="connsiteY513" fmla="*/ 952450 h 2918636"/>
              <a:gd name="connsiteX514" fmla="*/ 4450024 w 14131234"/>
              <a:gd name="connsiteY514" fmla="*/ 966068 h 2918636"/>
              <a:gd name="connsiteX515" fmla="*/ 4396354 w 14131234"/>
              <a:gd name="connsiteY515" fmla="*/ 966068 h 2918636"/>
              <a:gd name="connsiteX516" fmla="*/ 4396354 w 14131234"/>
              <a:gd name="connsiteY516" fmla="*/ 913199 h 2918636"/>
              <a:gd name="connsiteX517" fmla="*/ 4393150 w 14131234"/>
              <a:gd name="connsiteY517" fmla="*/ 913199 h 2918636"/>
              <a:gd name="connsiteX518" fmla="*/ 4393150 w 14131234"/>
              <a:gd name="connsiteY518" fmla="*/ 966869 h 2918636"/>
              <a:gd name="connsiteX519" fmla="*/ 4365914 w 14131234"/>
              <a:gd name="connsiteY519" fmla="*/ 966869 h 2918636"/>
              <a:gd name="connsiteX520" fmla="*/ 4365914 w 14131234"/>
              <a:gd name="connsiteY520" fmla="*/ 986895 h 2918636"/>
              <a:gd name="connsiteX521" fmla="*/ 4336275 w 14131234"/>
              <a:gd name="connsiteY521" fmla="*/ 986895 h 2918636"/>
              <a:gd name="connsiteX522" fmla="*/ 4281003 w 14131234"/>
              <a:gd name="connsiteY522" fmla="*/ 1003717 h 2918636"/>
              <a:gd name="connsiteX523" fmla="*/ 4281003 w 14131234"/>
              <a:gd name="connsiteY523" fmla="*/ 1022141 h 2918636"/>
              <a:gd name="connsiteX524" fmla="*/ 4272992 w 14131234"/>
              <a:gd name="connsiteY524" fmla="*/ 1022141 h 2918636"/>
              <a:gd name="connsiteX525" fmla="*/ 4272992 w 14131234"/>
              <a:gd name="connsiteY525" fmla="*/ 1012529 h 2918636"/>
              <a:gd name="connsiteX526" fmla="*/ 4224128 w 14131234"/>
              <a:gd name="connsiteY526" fmla="*/ 1012529 h 2918636"/>
              <a:gd name="connsiteX527" fmla="*/ 4224128 w 14131234"/>
              <a:gd name="connsiteY527" fmla="*/ 461406 h 2918636"/>
              <a:gd name="connsiteX528" fmla="*/ 4081541 w 14131234"/>
              <a:gd name="connsiteY528" fmla="*/ 461406 h 2918636"/>
              <a:gd name="connsiteX529" fmla="*/ 4081541 w 14131234"/>
              <a:gd name="connsiteY529" fmla="*/ 437374 h 2918636"/>
              <a:gd name="connsiteX530" fmla="*/ 4073530 w 14131234"/>
              <a:gd name="connsiteY530" fmla="*/ 437374 h 2918636"/>
              <a:gd name="connsiteX531" fmla="*/ 4073530 w 14131234"/>
              <a:gd name="connsiteY531" fmla="*/ 449390 h 2918636"/>
              <a:gd name="connsiteX532" fmla="*/ 3959781 w 14131234"/>
              <a:gd name="connsiteY532" fmla="*/ 449390 h 2918636"/>
              <a:gd name="connsiteX533" fmla="*/ 3959781 w 14131234"/>
              <a:gd name="connsiteY533" fmla="*/ 781826 h 2918636"/>
              <a:gd name="connsiteX534" fmla="*/ 3886885 w 14131234"/>
              <a:gd name="connsiteY534" fmla="*/ 781826 h 2918636"/>
              <a:gd name="connsiteX535" fmla="*/ 3886885 w 14131234"/>
              <a:gd name="connsiteY535" fmla="*/ 1120671 h 2918636"/>
              <a:gd name="connsiteX536" fmla="*/ 3850838 w 14131234"/>
              <a:gd name="connsiteY536" fmla="*/ 1120671 h 2918636"/>
              <a:gd name="connsiteX537" fmla="*/ 3850838 w 14131234"/>
              <a:gd name="connsiteY537" fmla="*/ 759397 h 2918636"/>
              <a:gd name="connsiteX538" fmla="*/ 3572072 w 14131234"/>
              <a:gd name="connsiteY538" fmla="*/ 759397 h 2918636"/>
              <a:gd name="connsiteX539" fmla="*/ 3572072 w 14131234"/>
              <a:gd name="connsiteY539" fmla="*/ 1132687 h 2918636"/>
              <a:gd name="connsiteX540" fmla="*/ 3560057 w 14131234"/>
              <a:gd name="connsiteY540" fmla="*/ 1132687 h 2918636"/>
              <a:gd name="connsiteX541" fmla="*/ 3560057 w 14131234"/>
              <a:gd name="connsiteY541" fmla="*/ 1173540 h 2918636"/>
              <a:gd name="connsiteX542" fmla="*/ 3519203 w 14131234"/>
              <a:gd name="connsiteY542" fmla="*/ 1173540 h 2918636"/>
              <a:gd name="connsiteX543" fmla="*/ 3519203 w 14131234"/>
              <a:gd name="connsiteY543" fmla="*/ 1115063 h 2918636"/>
              <a:gd name="connsiteX544" fmla="*/ 3509590 w 14131234"/>
              <a:gd name="connsiteY544" fmla="*/ 1115063 h 2918636"/>
              <a:gd name="connsiteX545" fmla="*/ 3509590 w 14131234"/>
              <a:gd name="connsiteY545" fmla="*/ 1275274 h 2918636"/>
              <a:gd name="connsiteX546" fmla="*/ 3484758 w 14131234"/>
              <a:gd name="connsiteY546" fmla="*/ 1275274 h 2918636"/>
              <a:gd name="connsiteX547" fmla="*/ 3484758 w 14131234"/>
              <a:gd name="connsiteY547" fmla="*/ 1452306 h 2918636"/>
              <a:gd name="connsiteX548" fmla="*/ 3462328 w 14131234"/>
              <a:gd name="connsiteY548" fmla="*/ 1452306 h 2918636"/>
              <a:gd name="connsiteX549" fmla="*/ 3462328 w 14131234"/>
              <a:gd name="connsiteY549" fmla="*/ 1422667 h 2918636"/>
              <a:gd name="connsiteX550" fmla="*/ 3432689 w 14131234"/>
              <a:gd name="connsiteY550" fmla="*/ 1422667 h 2918636"/>
              <a:gd name="connsiteX551" fmla="*/ 3432689 w 14131234"/>
              <a:gd name="connsiteY551" fmla="*/ 1161524 h 2918636"/>
              <a:gd name="connsiteX552" fmla="*/ 3405454 w 14131234"/>
              <a:gd name="connsiteY552" fmla="*/ 1161524 h 2918636"/>
              <a:gd name="connsiteX553" fmla="*/ 3405454 w 14131234"/>
              <a:gd name="connsiteY553" fmla="*/ 990099 h 2918636"/>
              <a:gd name="connsiteX554" fmla="*/ 3380621 w 14131234"/>
              <a:gd name="connsiteY554" fmla="*/ 990099 h 2918636"/>
              <a:gd name="connsiteX555" fmla="*/ 3380621 w 14131234"/>
              <a:gd name="connsiteY555" fmla="*/ 903586 h 2918636"/>
              <a:gd name="connsiteX556" fmla="*/ 3377417 w 14131234"/>
              <a:gd name="connsiteY556" fmla="*/ 903586 h 2918636"/>
              <a:gd name="connsiteX557" fmla="*/ 3377417 w 14131234"/>
              <a:gd name="connsiteY557" fmla="*/ 955654 h 2918636"/>
              <a:gd name="connsiteX558" fmla="*/ 3351783 w 14131234"/>
              <a:gd name="connsiteY558" fmla="*/ 938832 h 2918636"/>
              <a:gd name="connsiteX559" fmla="*/ 3351783 w 14131234"/>
              <a:gd name="connsiteY559" fmla="*/ 909193 h 2918636"/>
              <a:gd name="connsiteX560" fmla="*/ 3338165 w 14131234"/>
              <a:gd name="connsiteY560" fmla="*/ 893172 h 2918636"/>
              <a:gd name="connsiteX561" fmla="*/ 3338165 w 14131234"/>
              <a:gd name="connsiteY561" fmla="*/ 873146 h 2918636"/>
              <a:gd name="connsiteX562" fmla="*/ 3330155 w 14131234"/>
              <a:gd name="connsiteY562" fmla="*/ 873146 h 2918636"/>
              <a:gd name="connsiteX563" fmla="*/ 3236432 w 14131234"/>
              <a:gd name="connsiteY563" fmla="*/ 961262 h 2918636"/>
              <a:gd name="connsiteX564" fmla="*/ 3236432 w 14131234"/>
              <a:gd name="connsiteY564" fmla="*/ 968471 h 2918636"/>
              <a:gd name="connsiteX565" fmla="*/ 3224416 w 14131234"/>
              <a:gd name="connsiteY565" fmla="*/ 978885 h 2918636"/>
              <a:gd name="connsiteX566" fmla="*/ 3224416 w 14131234"/>
              <a:gd name="connsiteY566" fmla="*/ 991702 h 2918636"/>
              <a:gd name="connsiteX567" fmla="*/ 3193976 w 14131234"/>
              <a:gd name="connsiteY567" fmla="*/ 991702 h 2918636"/>
              <a:gd name="connsiteX568" fmla="*/ 3193976 w 14131234"/>
              <a:gd name="connsiteY568" fmla="*/ 1124676 h 2918636"/>
              <a:gd name="connsiteX569" fmla="*/ 3181960 w 14131234"/>
              <a:gd name="connsiteY569" fmla="*/ 1124676 h 2918636"/>
              <a:gd name="connsiteX570" fmla="*/ 3181960 w 14131234"/>
              <a:gd name="connsiteY570" fmla="*/ 1271268 h 2918636"/>
              <a:gd name="connsiteX571" fmla="*/ 3174751 w 14131234"/>
              <a:gd name="connsiteY571" fmla="*/ 1271268 h 2918636"/>
              <a:gd name="connsiteX572" fmla="*/ 3174751 w 14131234"/>
              <a:gd name="connsiteY572" fmla="*/ 1284085 h 2918636"/>
              <a:gd name="connsiteX573" fmla="*/ 3153923 w 14131234"/>
              <a:gd name="connsiteY573" fmla="*/ 1306515 h 2918636"/>
              <a:gd name="connsiteX574" fmla="*/ 3153923 w 14131234"/>
              <a:gd name="connsiteY574" fmla="*/ 1322536 h 2918636"/>
              <a:gd name="connsiteX575" fmla="*/ 3126688 w 14131234"/>
              <a:gd name="connsiteY575" fmla="*/ 1322536 h 2918636"/>
              <a:gd name="connsiteX576" fmla="*/ 3126688 w 14131234"/>
              <a:gd name="connsiteY576" fmla="*/ 1340159 h 2918636"/>
              <a:gd name="connsiteX577" fmla="*/ 3132295 w 14131234"/>
              <a:gd name="connsiteY577" fmla="*/ 1340159 h 2918636"/>
              <a:gd name="connsiteX578" fmla="*/ 3132295 w 14131234"/>
              <a:gd name="connsiteY578" fmla="*/ 1390625 h 2918636"/>
              <a:gd name="connsiteX579" fmla="*/ 3092242 w 14131234"/>
              <a:gd name="connsiteY579" fmla="*/ 1390625 h 2918636"/>
              <a:gd name="connsiteX580" fmla="*/ 3092242 w 14131234"/>
              <a:gd name="connsiteY580" fmla="*/ 1419463 h 2918636"/>
              <a:gd name="connsiteX581" fmla="*/ 3089038 w 14131234"/>
              <a:gd name="connsiteY581" fmla="*/ 1416259 h 2918636"/>
              <a:gd name="connsiteX582" fmla="*/ 3082630 w 14131234"/>
              <a:gd name="connsiteY582" fmla="*/ 1407447 h 2918636"/>
              <a:gd name="connsiteX583" fmla="*/ 3061001 w 14131234"/>
              <a:gd name="connsiteY583" fmla="*/ 1407447 h 2918636"/>
              <a:gd name="connsiteX584" fmla="*/ 3061001 w 14131234"/>
              <a:gd name="connsiteY584" fmla="*/ 1398636 h 2918636"/>
              <a:gd name="connsiteX585" fmla="*/ 3042577 w 14131234"/>
              <a:gd name="connsiteY585" fmla="*/ 1398636 h 2918636"/>
              <a:gd name="connsiteX586" fmla="*/ 3042577 w 14131234"/>
              <a:gd name="connsiteY586" fmla="*/ 1391426 h 2918636"/>
              <a:gd name="connsiteX587" fmla="*/ 3027357 w 14131234"/>
              <a:gd name="connsiteY587" fmla="*/ 1391426 h 2918636"/>
              <a:gd name="connsiteX588" fmla="*/ 3019347 w 14131234"/>
              <a:gd name="connsiteY588" fmla="*/ 1384217 h 2918636"/>
              <a:gd name="connsiteX589" fmla="*/ 3019347 w 14131234"/>
              <a:gd name="connsiteY589" fmla="*/ 1374604 h 2918636"/>
              <a:gd name="connsiteX590" fmla="*/ 2991310 w 14131234"/>
              <a:gd name="connsiteY590" fmla="*/ 1374604 h 2918636"/>
              <a:gd name="connsiteX591" fmla="*/ 2991310 w 14131234"/>
              <a:gd name="connsiteY591" fmla="*/ 1368997 h 2918636"/>
              <a:gd name="connsiteX592" fmla="*/ 2982499 w 14131234"/>
              <a:gd name="connsiteY592" fmla="*/ 1368997 h 2918636"/>
              <a:gd name="connsiteX593" fmla="*/ 2982499 w 14131234"/>
              <a:gd name="connsiteY593" fmla="*/ 1374604 h 2918636"/>
              <a:gd name="connsiteX594" fmla="*/ 2944048 w 14131234"/>
              <a:gd name="connsiteY594" fmla="*/ 1374604 h 2918636"/>
              <a:gd name="connsiteX595" fmla="*/ 2944048 w 14131234"/>
              <a:gd name="connsiteY595" fmla="*/ 1408248 h 2918636"/>
              <a:gd name="connsiteX596" fmla="*/ 2916812 w 14131234"/>
              <a:gd name="connsiteY596" fmla="*/ 1408248 h 2918636"/>
              <a:gd name="connsiteX597" fmla="*/ 2916812 w 14131234"/>
              <a:gd name="connsiteY597" fmla="*/ 1429076 h 2918636"/>
              <a:gd name="connsiteX598" fmla="*/ 2906399 w 14131234"/>
              <a:gd name="connsiteY598" fmla="*/ 1429076 h 2918636"/>
              <a:gd name="connsiteX599" fmla="*/ 2906399 w 14131234"/>
              <a:gd name="connsiteY599" fmla="*/ 1437887 h 2918636"/>
              <a:gd name="connsiteX600" fmla="*/ 2859938 w 14131234"/>
              <a:gd name="connsiteY600" fmla="*/ 1437887 h 2918636"/>
              <a:gd name="connsiteX601" fmla="*/ 2859938 w 14131234"/>
              <a:gd name="connsiteY601" fmla="*/ 1335353 h 2918636"/>
              <a:gd name="connsiteX602" fmla="*/ 2857535 w 14131234"/>
              <a:gd name="connsiteY602" fmla="*/ 1335353 h 2918636"/>
              <a:gd name="connsiteX603" fmla="*/ 2857535 w 14131234"/>
              <a:gd name="connsiteY603" fmla="*/ 1254446 h 2918636"/>
              <a:gd name="connsiteX604" fmla="*/ 2861540 w 14131234"/>
              <a:gd name="connsiteY604" fmla="*/ 1254446 h 2918636"/>
              <a:gd name="connsiteX605" fmla="*/ 2861540 w 14131234"/>
              <a:gd name="connsiteY605" fmla="*/ 1236022 h 2918636"/>
              <a:gd name="connsiteX606" fmla="*/ 2853529 w 14131234"/>
              <a:gd name="connsiteY606" fmla="*/ 1210389 h 2918636"/>
              <a:gd name="connsiteX607" fmla="*/ 2841513 w 14131234"/>
              <a:gd name="connsiteY607" fmla="*/ 1210389 h 2918636"/>
              <a:gd name="connsiteX608" fmla="*/ 2841513 w 14131234"/>
              <a:gd name="connsiteY608" fmla="*/ 1195169 h 2918636"/>
              <a:gd name="connsiteX609" fmla="*/ 2763011 w 14131234"/>
              <a:gd name="connsiteY609" fmla="*/ 1159922 h 2918636"/>
              <a:gd name="connsiteX610" fmla="*/ 2686911 w 14131234"/>
              <a:gd name="connsiteY610" fmla="*/ 1151111 h 2918636"/>
              <a:gd name="connsiteX611" fmla="*/ 2682905 w 14131234"/>
              <a:gd name="connsiteY611" fmla="*/ 1157519 h 2918636"/>
              <a:gd name="connsiteX612" fmla="*/ 2673293 w 14131234"/>
              <a:gd name="connsiteY612" fmla="*/ 1157519 h 2918636"/>
              <a:gd name="connsiteX613" fmla="*/ 2673293 w 14131234"/>
              <a:gd name="connsiteY613" fmla="*/ 1114262 h 2918636"/>
              <a:gd name="connsiteX614" fmla="*/ 2669287 w 14131234"/>
              <a:gd name="connsiteY614" fmla="*/ 1114262 h 2918636"/>
              <a:gd name="connsiteX615" fmla="*/ 2669287 w 14131234"/>
              <a:gd name="connsiteY615" fmla="*/ 1157519 h 2918636"/>
              <a:gd name="connsiteX616" fmla="*/ 2652465 w 14131234"/>
              <a:gd name="connsiteY616" fmla="*/ 1157519 h 2918636"/>
              <a:gd name="connsiteX617" fmla="*/ 2652465 w 14131234"/>
              <a:gd name="connsiteY617" fmla="*/ 1121472 h 2918636"/>
              <a:gd name="connsiteX618" fmla="*/ 2646858 w 14131234"/>
              <a:gd name="connsiteY618" fmla="*/ 1121472 h 2918636"/>
              <a:gd name="connsiteX619" fmla="*/ 2634842 w 14131234"/>
              <a:gd name="connsiteY619" fmla="*/ 1109456 h 2918636"/>
              <a:gd name="connsiteX620" fmla="*/ 2631638 w 14131234"/>
              <a:gd name="connsiteY620" fmla="*/ 1109456 h 2918636"/>
              <a:gd name="connsiteX621" fmla="*/ 2631638 w 14131234"/>
              <a:gd name="connsiteY621" fmla="*/ 1134289 h 2918636"/>
              <a:gd name="connsiteX622" fmla="*/ 2612413 w 14131234"/>
              <a:gd name="connsiteY622" fmla="*/ 1134289 h 2918636"/>
              <a:gd name="connsiteX623" fmla="*/ 2612413 w 14131234"/>
              <a:gd name="connsiteY623" fmla="*/ 1142299 h 2918636"/>
              <a:gd name="connsiteX624" fmla="*/ 2617219 w 14131234"/>
              <a:gd name="connsiteY624" fmla="*/ 1145503 h 2918636"/>
              <a:gd name="connsiteX625" fmla="*/ 2617219 w 14131234"/>
              <a:gd name="connsiteY625" fmla="*/ 1150310 h 2918636"/>
              <a:gd name="connsiteX626" fmla="*/ 2545124 w 14131234"/>
              <a:gd name="connsiteY626" fmla="*/ 1150310 h 2918636"/>
              <a:gd name="connsiteX627" fmla="*/ 2545124 w 14131234"/>
              <a:gd name="connsiteY627" fmla="*/ 1157519 h 2918636"/>
              <a:gd name="connsiteX628" fmla="*/ 2473030 w 14131234"/>
              <a:gd name="connsiteY628" fmla="*/ 1171137 h 2918636"/>
              <a:gd name="connsiteX629" fmla="*/ 2415354 w 14131234"/>
              <a:gd name="connsiteY629" fmla="*/ 1192765 h 2918636"/>
              <a:gd name="connsiteX630" fmla="*/ 2408145 w 14131234"/>
              <a:gd name="connsiteY630" fmla="*/ 1192765 h 2918636"/>
              <a:gd name="connsiteX631" fmla="*/ 2408145 w 14131234"/>
              <a:gd name="connsiteY631" fmla="*/ 1207184 h 2918636"/>
              <a:gd name="connsiteX632" fmla="*/ 2400134 w 14131234"/>
              <a:gd name="connsiteY632" fmla="*/ 1207184 h 2918636"/>
              <a:gd name="connsiteX633" fmla="*/ 2400134 w 14131234"/>
              <a:gd name="connsiteY633" fmla="*/ 1203179 h 2918636"/>
              <a:gd name="connsiteX634" fmla="*/ 2382511 w 14131234"/>
              <a:gd name="connsiteY634" fmla="*/ 1203179 h 2918636"/>
              <a:gd name="connsiteX635" fmla="*/ 2382511 w 14131234"/>
              <a:gd name="connsiteY635" fmla="*/ 1207184 h 2918636"/>
              <a:gd name="connsiteX636" fmla="*/ 2376904 w 14131234"/>
              <a:gd name="connsiteY636" fmla="*/ 1207184 h 2918636"/>
              <a:gd name="connsiteX637" fmla="*/ 2347265 w 14131234"/>
              <a:gd name="connsiteY637" fmla="*/ 1227211 h 2918636"/>
              <a:gd name="connsiteX638" fmla="*/ 2326437 w 14131234"/>
              <a:gd name="connsiteY638" fmla="*/ 1246436 h 2918636"/>
              <a:gd name="connsiteX639" fmla="*/ 2326437 w 14131234"/>
              <a:gd name="connsiteY639" fmla="*/ 1331347 h 2918636"/>
              <a:gd name="connsiteX640" fmla="*/ 2321631 w 14131234"/>
              <a:gd name="connsiteY640" fmla="*/ 1331347 h 2918636"/>
              <a:gd name="connsiteX641" fmla="*/ 2321631 w 14131234"/>
              <a:gd name="connsiteY641" fmla="*/ 1406646 h 2918636"/>
              <a:gd name="connsiteX642" fmla="*/ 2268762 w 14131234"/>
              <a:gd name="connsiteY642" fmla="*/ 1406646 h 2918636"/>
              <a:gd name="connsiteX643" fmla="*/ 2268762 w 14131234"/>
              <a:gd name="connsiteY643" fmla="*/ 1416259 h 2918636"/>
              <a:gd name="connsiteX644" fmla="*/ 2261552 w 14131234"/>
              <a:gd name="connsiteY644" fmla="*/ 1416259 h 2918636"/>
              <a:gd name="connsiteX645" fmla="*/ 2261552 w 14131234"/>
              <a:gd name="connsiteY645" fmla="*/ 1421065 h 2918636"/>
              <a:gd name="connsiteX646" fmla="*/ 2235118 w 14131234"/>
              <a:gd name="connsiteY646" fmla="*/ 1421065 h 2918636"/>
              <a:gd name="connsiteX647" fmla="*/ 2235118 w 14131234"/>
              <a:gd name="connsiteY647" fmla="*/ 1426672 h 2918636"/>
              <a:gd name="connsiteX648" fmla="*/ 2225505 w 14131234"/>
              <a:gd name="connsiteY648" fmla="*/ 1426672 h 2918636"/>
              <a:gd name="connsiteX649" fmla="*/ 2225505 w 14131234"/>
              <a:gd name="connsiteY649" fmla="*/ 1429877 h 2918636"/>
              <a:gd name="connsiteX650" fmla="*/ 2222301 w 14131234"/>
              <a:gd name="connsiteY650" fmla="*/ 1429877 h 2918636"/>
              <a:gd name="connsiteX651" fmla="*/ 2222301 w 14131234"/>
              <a:gd name="connsiteY651" fmla="*/ 1420264 h 2918636"/>
              <a:gd name="connsiteX652" fmla="*/ 2196667 w 14131234"/>
              <a:gd name="connsiteY652" fmla="*/ 1420264 h 2918636"/>
              <a:gd name="connsiteX653" fmla="*/ 2196667 w 14131234"/>
              <a:gd name="connsiteY653" fmla="*/ 1441091 h 2918636"/>
              <a:gd name="connsiteX654" fmla="*/ 2201474 w 14131234"/>
              <a:gd name="connsiteY654" fmla="*/ 1441091 h 2918636"/>
              <a:gd name="connsiteX655" fmla="*/ 2201474 w 14131234"/>
              <a:gd name="connsiteY655" fmla="*/ 1457913 h 2918636"/>
              <a:gd name="connsiteX656" fmla="*/ 2171835 w 14131234"/>
              <a:gd name="connsiteY656" fmla="*/ 1457913 h 2918636"/>
              <a:gd name="connsiteX657" fmla="*/ 2171835 w 14131234"/>
              <a:gd name="connsiteY657" fmla="*/ 1527605 h 2918636"/>
              <a:gd name="connsiteX658" fmla="*/ 2137389 w 14131234"/>
              <a:gd name="connsiteY658" fmla="*/ 1527605 h 2918636"/>
              <a:gd name="connsiteX659" fmla="*/ 2114159 w 14131234"/>
              <a:gd name="connsiteY659" fmla="*/ 1010927 h 2918636"/>
              <a:gd name="connsiteX660" fmla="*/ 2128578 w 14131234"/>
              <a:gd name="connsiteY660" fmla="*/ 1006120 h 2918636"/>
              <a:gd name="connsiteX661" fmla="*/ 2128578 w 14131234"/>
              <a:gd name="connsiteY661" fmla="*/ 962864 h 2918636"/>
              <a:gd name="connsiteX662" fmla="*/ 2134185 w 14131234"/>
              <a:gd name="connsiteY662" fmla="*/ 955654 h 2918636"/>
              <a:gd name="connsiteX663" fmla="*/ 2134185 w 14131234"/>
              <a:gd name="connsiteY663" fmla="*/ 929220 h 2918636"/>
              <a:gd name="connsiteX664" fmla="*/ 2149405 w 14131234"/>
              <a:gd name="connsiteY664" fmla="*/ 920408 h 2918636"/>
              <a:gd name="connsiteX665" fmla="*/ 2157416 w 14131234"/>
              <a:gd name="connsiteY665" fmla="*/ 914000 h 2918636"/>
              <a:gd name="connsiteX666" fmla="*/ 2171034 w 14131234"/>
              <a:gd name="connsiteY666" fmla="*/ 883560 h 2918636"/>
              <a:gd name="connsiteX667" fmla="*/ 2171034 w 14131234"/>
              <a:gd name="connsiteY667" fmla="*/ 858727 h 2918636"/>
              <a:gd name="connsiteX668" fmla="*/ 2167028 w 14131234"/>
              <a:gd name="connsiteY668" fmla="*/ 857125 h 2918636"/>
              <a:gd name="connsiteX669" fmla="*/ 2167028 w 14131234"/>
              <a:gd name="connsiteY669" fmla="*/ 850716 h 2918636"/>
              <a:gd name="connsiteX670" fmla="*/ 2164625 w 14131234"/>
              <a:gd name="connsiteY670" fmla="*/ 849114 h 2918636"/>
              <a:gd name="connsiteX671" fmla="*/ 2164625 w 14131234"/>
              <a:gd name="connsiteY671" fmla="*/ 846711 h 2918636"/>
              <a:gd name="connsiteX672" fmla="*/ 2162222 w 14131234"/>
              <a:gd name="connsiteY672" fmla="*/ 845109 h 2918636"/>
              <a:gd name="connsiteX673" fmla="*/ 2162222 w 14131234"/>
              <a:gd name="connsiteY673" fmla="*/ 841104 h 2918636"/>
              <a:gd name="connsiteX674" fmla="*/ 2133384 w 14131234"/>
              <a:gd name="connsiteY674" fmla="*/ 834695 h 2918636"/>
              <a:gd name="connsiteX675" fmla="*/ 2135787 w 14131234"/>
              <a:gd name="connsiteY675" fmla="*/ 831491 h 2918636"/>
              <a:gd name="connsiteX676" fmla="*/ 2142196 w 14131234"/>
              <a:gd name="connsiteY676" fmla="*/ 806659 h 2918636"/>
              <a:gd name="connsiteX677" fmla="*/ 2142196 w 14131234"/>
              <a:gd name="connsiteY677" fmla="*/ 802653 h 2918636"/>
              <a:gd name="connsiteX678" fmla="*/ 2139792 w 14131234"/>
              <a:gd name="connsiteY678" fmla="*/ 802653 h 2918636"/>
              <a:gd name="connsiteX679" fmla="*/ 2139792 w 14131234"/>
              <a:gd name="connsiteY679" fmla="*/ 805057 h 2918636"/>
              <a:gd name="connsiteX680" fmla="*/ 2117363 w 14131234"/>
              <a:gd name="connsiteY680" fmla="*/ 791439 h 2918636"/>
              <a:gd name="connsiteX681" fmla="*/ 2117363 w 14131234"/>
              <a:gd name="connsiteY681" fmla="*/ 771412 h 2918636"/>
              <a:gd name="connsiteX682" fmla="*/ 2112557 w 14131234"/>
              <a:gd name="connsiteY682" fmla="*/ 771412 h 2918636"/>
              <a:gd name="connsiteX683" fmla="*/ 2112557 w 14131234"/>
              <a:gd name="connsiteY683" fmla="*/ 765805 h 2918636"/>
              <a:gd name="connsiteX684" fmla="*/ 2103745 w 14131234"/>
              <a:gd name="connsiteY684" fmla="*/ 764203 h 2918636"/>
              <a:gd name="connsiteX685" fmla="*/ 2102143 w 14131234"/>
              <a:gd name="connsiteY685" fmla="*/ 641642 h 2918636"/>
              <a:gd name="connsiteX686" fmla="*/ 2103745 w 14131234"/>
              <a:gd name="connsiteY686" fmla="*/ 639239 h 2918636"/>
              <a:gd name="connsiteX687" fmla="*/ 2103745 w 14131234"/>
              <a:gd name="connsiteY687" fmla="*/ 635234 h 2918636"/>
              <a:gd name="connsiteX688" fmla="*/ 2099740 w 14131234"/>
              <a:gd name="connsiteY688" fmla="*/ 633632 h 2918636"/>
              <a:gd name="connsiteX689" fmla="*/ 2102143 w 14131234"/>
              <a:gd name="connsiteY689" fmla="*/ 535102 h 2918636"/>
              <a:gd name="connsiteX690" fmla="*/ 2104546 w 14131234"/>
              <a:gd name="connsiteY690" fmla="*/ 528694 h 2918636"/>
              <a:gd name="connsiteX691" fmla="*/ 2100541 w 14131234"/>
              <a:gd name="connsiteY691" fmla="*/ 526291 h 2918636"/>
              <a:gd name="connsiteX692" fmla="*/ 2100541 w 14131234"/>
              <a:gd name="connsiteY692" fmla="*/ 521484 h 2918636"/>
              <a:gd name="connsiteX693" fmla="*/ 2097337 w 14131234"/>
              <a:gd name="connsiteY693" fmla="*/ 519081 h 2918636"/>
              <a:gd name="connsiteX694" fmla="*/ 2096536 w 14131234"/>
              <a:gd name="connsiteY694" fmla="*/ 417348 h 2918636"/>
              <a:gd name="connsiteX695" fmla="*/ 2102143 w 14131234"/>
              <a:gd name="connsiteY695" fmla="*/ 417348 h 2918636"/>
              <a:gd name="connsiteX696" fmla="*/ 2102143 w 14131234"/>
              <a:gd name="connsiteY696" fmla="*/ 412541 h 2918636"/>
              <a:gd name="connsiteX697" fmla="*/ 2095735 w 14131234"/>
              <a:gd name="connsiteY697" fmla="*/ 412541 h 2918636"/>
              <a:gd name="connsiteX698" fmla="*/ 2095735 w 14131234"/>
              <a:gd name="connsiteY698" fmla="*/ 410138 h 2918636"/>
              <a:gd name="connsiteX699" fmla="*/ 2098939 w 14131234"/>
              <a:gd name="connsiteY699" fmla="*/ 408536 h 2918636"/>
              <a:gd name="connsiteX700" fmla="*/ 2098939 w 14131234"/>
              <a:gd name="connsiteY700" fmla="*/ 406133 h 2918636"/>
              <a:gd name="connsiteX701" fmla="*/ 2099740 w 14131234"/>
              <a:gd name="connsiteY701" fmla="*/ 404531 h 2918636"/>
              <a:gd name="connsiteX702" fmla="*/ 2099740 w 14131234"/>
              <a:gd name="connsiteY702" fmla="*/ 401327 h 2918636"/>
              <a:gd name="connsiteX703" fmla="*/ 2094934 w 14131234"/>
              <a:gd name="connsiteY703" fmla="*/ 400526 h 2918636"/>
              <a:gd name="connsiteX704" fmla="*/ 2094934 w 14131234"/>
              <a:gd name="connsiteY704" fmla="*/ 286776 h 2918636"/>
              <a:gd name="connsiteX705" fmla="*/ 2095735 w 14131234"/>
              <a:gd name="connsiteY705" fmla="*/ 286776 h 2918636"/>
              <a:gd name="connsiteX706" fmla="*/ 2095735 w 14131234"/>
              <a:gd name="connsiteY706" fmla="*/ 284373 h 2918636"/>
              <a:gd name="connsiteX707" fmla="*/ 2093332 w 14131234"/>
              <a:gd name="connsiteY707" fmla="*/ 284373 h 2918636"/>
              <a:gd name="connsiteX708" fmla="*/ 2093332 w 14131234"/>
              <a:gd name="connsiteY708" fmla="*/ 266750 h 2918636"/>
              <a:gd name="connsiteX709" fmla="*/ 2090928 w 14131234"/>
              <a:gd name="connsiteY709" fmla="*/ 265148 h 2918636"/>
              <a:gd name="connsiteX710" fmla="*/ 2088525 w 14131234"/>
              <a:gd name="connsiteY710" fmla="*/ 266750 h 2918636"/>
              <a:gd name="connsiteX711" fmla="*/ 2088525 w 14131234"/>
              <a:gd name="connsiteY711" fmla="*/ 284373 h 2918636"/>
              <a:gd name="connsiteX712" fmla="*/ 2086122 w 14131234"/>
              <a:gd name="connsiteY712" fmla="*/ 284373 h 2918636"/>
              <a:gd name="connsiteX713" fmla="*/ 2086122 w 14131234"/>
              <a:gd name="connsiteY713" fmla="*/ 286776 h 2918636"/>
              <a:gd name="connsiteX714" fmla="*/ 2086923 w 14131234"/>
              <a:gd name="connsiteY714" fmla="*/ 286776 h 2918636"/>
              <a:gd name="connsiteX715" fmla="*/ 2086923 w 14131234"/>
              <a:gd name="connsiteY715" fmla="*/ 401327 h 2918636"/>
              <a:gd name="connsiteX716" fmla="*/ 2081316 w 14131234"/>
              <a:gd name="connsiteY716" fmla="*/ 402128 h 2918636"/>
              <a:gd name="connsiteX717" fmla="*/ 2081316 w 14131234"/>
              <a:gd name="connsiteY717" fmla="*/ 405332 h 2918636"/>
              <a:gd name="connsiteX718" fmla="*/ 2082117 w 14131234"/>
              <a:gd name="connsiteY718" fmla="*/ 406934 h 2918636"/>
              <a:gd name="connsiteX719" fmla="*/ 2082117 w 14131234"/>
              <a:gd name="connsiteY719" fmla="*/ 408536 h 2918636"/>
              <a:gd name="connsiteX720" fmla="*/ 2085321 w 14131234"/>
              <a:gd name="connsiteY720" fmla="*/ 410138 h 2918636"/>
              <a:gd name="connsiteX721" fmla="*/ 2085321 w 14131234"/>
              <a:gd name="connsiteY721" fmla="*/ 412541 h 2918636"/>
              <a:gd name="connsiteX722" fmla="*/ 2080515 w 14131234"/>
              <a:gd name="connsiteY722" fmla="*/ 412541 h 2918636"/>
              <a:gd name="connsiteX723" fmla="*/ 2080515 w 14131234"/>
              <a:gd name="connsiteY723" fmla="*/ 417348 h 2918636"/>
              <a:gd name="connsiteX724" fmla="*/ 2086122 w 14131234"/>
              <a:gd name="connsiteY724" fmla="*/ 417348 h 2918636"/>
              <a:gd name="connsiteX725" fmla="*/ 2085321 w 14131234"/>
              <a:gd name="connsiteY725" fmla="*/ 519882 h 2918636"/>
              <a:gd name="connsiteX726" fmla="*/ 2082117 w 14131234"/>
              <a:gd name="connsiteY726" fmla="*/ 522285 h 2918636"/>
              <a:gd name="connsiteX727" fmla="*/ 2082117 w 14131234"/>
              <a:gd name="connsiteY727" fmla="*/ 527092 h 2918636"/>
              <a:gd name="connsiteX728" fmla="*/ 2078112 w 14131234"/>
              <a:gd name="connsiteY728" fmla="*/ 529495 h 2918636"/>
              <a:gd name="connsiteX729" fmla="*/ 2080515 w 14131234"/>
              <a:gd name="connsiteY729" fmla="*/ 535903 h 2918636"/>
              <a:gd name="connsiteX730" fmla="*/ 2082918 w 14131234"/>
              <a:gd name="connsiteY730" fmla="*/ 634433 h 2918636"/>
              <a:gd name="connsiteX731" fmla="*/ 2078913 w 14131234"/>
              <a:gd name="connsiteY731" fmla="*/ 636035 h 2918636"/>
              <a:gd name="connsiteX732" fmla="*/ 2078913 w 14131234"/>
              <a:gd name="connsiteY732" fmla="*/ 640040 h 2918636"/>
              <a:gd name="connsiteX733" fmla="*/ 2080515 w 14131234"/>
              <a:gd name="connsiteY733" fmla="*/ 642443 h 2918636"/>
              <a:gd name="connsiteX734" fmla="*/ 2078913 w 14131234"/>
              <a:gd name="connsiteY734" fmla="*/ 765004 h 2918636"/>
              <a:gd name="connsiteX735" fmla="*/ 2070101 w 14131234"/>
              <a:gd name="connsiteY735" fmla="*/ 766606 h 2918636"/>
              <a:gd name="connsiteX736" fmla="*/ 2070101 w 14131234"/>
              <a:gd name="connsiteY736" fmla="*/ 772214 h 2918636"/>
              <a:gd name="connsiteX737" fmla="*/ 2066096 w 14131234"/>
              <a:gd name="connsiteY737" fmla="*/ 772214 h 2918636"/>
              <a:gd name="connsiteX738" fmla="*/ 2066096 w 14131234"/>
              <a:gd name="connsiteY738" fmla="*/ 793041 h 2918636"/>
              <a:gd name="connsiteX739" fmla="*/ 2043666 w 14131234"/>
              <a:gd name="connsiteY739" fmla="*/ 806659 h 2918636"/>
              <a:gd name="connsiteX740" fmla="*/ 2043666 w 14131234"/>
              <a:gd name="connsiteY740" fmla="*/ 804256 h 2918636"/>
              <a:gd name="connsiteX741" fmla="*/ 2041263 w 14131234"/>
              <a:gd name="connsiteY741" fmla="*/ 804256 h 2918636"/>
              <a:gd name="connsiteX742" fmla="*/ 2041263 w 14131234"/>
              <a:gd name="connsiteY742" fmla="*/ 808261 h 2918636"/>
              <a:gd name="connsiteX743" fmla="*/ 2047672 w 14131234"/>
              <a:gd name="connsiteY743" fmla="*/ 833093 h 2918636"/>
              <a:gd name="connsiteX744" fmla="*/ 2049274 w 14131234"/>
              <a:gd name="connsiteY744" fmla="*/ 836298 h 2918636"/>
              <a:gd name="connsiteX745" fmla="*/ 2020436 w 14131234"/>
              <a:gd name="connsiteY745" fmla="*/ 842706 h 2918636"/>
              <a:gd name="connsiteX746" fmla="*/ 2020436 w 14131234"/>
              <a:gd name="connsiteY746" fmla="*/ 846711 h 2918636"/>
              <a:gd name="connsiteX747" fmla="*/ 2018033 w 14131234"/>
              <a:gd name="connsiteY747" fmla="*/ 848313 h 2918636"/>
              <a:gd name="connsiteX748" fmla="*/ 2018033 w 14131234"/>
              <a:gd name="connsiteY748" fmla="*/ 850716 h 2918636"/>
              <a:gd name="connsiteX749" fmla="*/ 2015630 w 14131234"/>
              <a:gd name="connsiteY749" fmla="*/ 852319 h 2918636"/>
              <a:gd name="connsiteX750" fmla="*/ 2015630 w 14131234"/>
              <a:gd name="connsiteY750" fmla="*/ 858727 h 2918636"/>
              <a:gd name="connsiteX751" fmla="*/ 2011624 w 14131234"/>
              <a:gd name="connsiteY751" fmla="*/ 860329 h 2918636"/>
              <a:gd name="connsiteX752" fmla="*/ 2011624 w 14131234"/>
              <a:gd name="connsiteY752" fmla="*/ 885162 h 2918636"/>
              <a:gd name="connsiteX753" fmla="*/ 2025242 w 14131234"/>
              <a:gd name="connsiteY753" fmla="*/ 915602 h 2918636"/>
              <a:gd name="connsiteX754" fmla="*/ 2033253 w 14131234"/>
              <a:gd name="connsiteY754" fmla="*/ 922010 h 2918636"/>
              <a:gd name="connsiteX755" fmla="*/ 2048473 w 14131234"/>
              <a:gd name="connsiteY755" fmla="*/ 930822 h 2918636"/>
              <a:gd name="connsiteX756" fmla="*/ 2048473 w 14131234"/>
              <a:gd name="connsiteY756" fmla="*/ 958858 h 2918636"/>
              <a:gd name="connsiteX757" fmla="*/ 2054080 w 14131234"/>
              <a:gd name="connsiteY757" fmla="*/ 966068 h 2918636"/>
              <a:gd name="connsiteX758" fmla="*/ 2054080 w 14131234"/>
              <a:gd name="connsiteY758" fmla="*/ 1009325 h 2918636"/>
              <a:gd name="connsiteX759" fmla="*/ 2068499 w 14131234"/>
              <a:gd name="connsiteY759" fmla="*/ 1014131 h 2918636"/>
              <a:gd name="connsiteX760" fmla="*/ 2042064 w 14131234"/>
              <a:gd name="connsiteY760" fmla="*/ 1604506 h 2918636"/>
              <a:gd name="connsiteX761" fmla="*/ 2029248 w 14131234"/>
              <a:gd name="connsiteY761" fmla="*/ 1604506 h 2918636"/>
              <a:gd name="connsiteX762" fmla="*/ 2029248 w 14131234"/>
              <a:gd name="connsiteY762" fmla="*/ 1650967 h 2918636"/>
              <a:gd name="connsiteX763" fmla="*/ 2011624 w 14131234"/>
              <a:gd name="connsiteY763" fmla="*/ 1650967 h 2918636"/>
              <a:gd name="connsiteX764" fmla="*/ 2011624 w 14131234"/>
              <a:gd name="connsiteY764" fmla="*/ 1659778 h 2918636"/>
              <a:gd name="connsiteX765" fmla="*/ 1959556 w 14131234"/>
              <a:gd name="connsiteY765" fmla="*/ 1659778 h 2918636"/>
              <a:gd name="connsiteX766" fmla="*/ 1955551 w 14131234"/>
              <a:gd name="connsiteY766" fmla="*/ 1655773 h 2918636"/>
              <a:gd name="connsiteX767" fmla="*/ 1955551 w 14131234"/>
              <a:gd name="connsiteY767" fmla="*/ 1642956 h 2918636"/>
              <a:gd name="connsiteX768" fmla="*/ 1951545 w 14131234"/>
              <a:gd name="connsiteY768" fmla="*/ 1642956 h 2918636"/>
              <a:gd name="connsiteX769" fmla="*/ 1951545 w 14131234"/>
              <a:gd name="connsiteY769" fmla="*/ 1630139 h 2918636"/>
              <a:gd name="connsiteX770" fmla="*/ 1998006 w 14131234"/>
              <a:gd name="connsiteY770" fmla="*/ 1620527 h 2918636"/>
              <a:gd name="connsiteX771" fmla="*/ 1998006 w 14131234"/>
              <a:gd name="connsiteY771" fmla="*/ 1602103 h 2918636"/>
              <a:gd name="connsiteX772" fmla="*/ 1915498 w 14131234"/>
              <a:gd name="connsiteY772" fmla="*/ 1580474 h 2918636"/>
              <a:gd name="connsiteX773" fmla="*/ 1915498 w 14131234"/>
              <a:gd name="connsiteY773" fmla="*/ 1575668 h 2918636"/>
              <a:gd name="connsiteX774" fmla="*/ 1908289 w 14131234"/>
              <a:gd name="connsiteY774" fmla="*/ 1575668 h 2918636"/>
              <a:gd name="connsiteX775" fmla="*/ 1908289 w 14131234"/>
              <a:gd name="connsiteY775" fmla="*/ 1555642 h 2918636"/>
              <a:gd name="connsiteX776" fmla="*/ 1934723 w 14131234"/>
              <a:gd name="connsiteY776" fmla="*/ 1555642 h 2918636"/>
              <a:gd name="connsiteX777" fmla="*/ 1938729 w 14131234"/>
              <a:gd name="connsiteY777" fmla="*/ 1548432 h 2918636"/>
              <a:gd name="connsiteX778" fmla="*/ 1951545 w 14131234"/>
              <a:gd name="connsiteY778" fmla="*/ 1548432 h 2918636"/>
              <a:gd name="connsiteX779" fmla="*/ 1951545 w 14131234"/>
              <a:gd name="connsiteY779" fmla="*/ 1544427 h 2918636"/>
              <a:gd name="connsiteX780" fmla="*/ 1949142 w 14131234"/>
              <a:gd name="connsiteY780" fmla="*/ 1544427 h 2918636"/>
              <a:gd name="connsiteX781" fmla="*/ 1949142 w 14131234"/>
              <a:gd name="connsiteY781" fmla="*/ 1530008 h 2918636"/>
              <a:gd name="connsiteX782" fmla="*/ 1913095 w 14131234"/>
              <a:gd name="connsiteY782" fmla="*/ 1530008 h 2918636"/>
              <a:gd name="connsiteX783" fmla="*/ 1913095 w 14131234"/>
              <a:gd name="connsiteY783" fmla="*/ 1521196 h 2918636"/>
              <a:gd name="connsiteX784" fmla="*/ 1909891 w 14131234"/>
              <a:gd name="connsiteY784" fmla="*/ 1516390 h 2918636"/>
              <a:gd name="connsiteX785" fmla="*/ 1899477 w 14131234"/>
              <a:gd name="connsiteY785" fmla="*/ 1516390 h 2918636"/>
              <a:gd name="connsiteX786" fmla="*/ 1899477 w 14131234"/>
              <a:gd name="connsiteY786" fmla="*/ 1523600 h 2918636"/>
              <a:gd name="connsiteX787" fmla="*/ 1824979 w 14131234"/>
              <a:gd name="connsiteY787" fmla="*/ 1496364 h 2918636"/>
              <a:gd name="connsiteX788" fmla="*/ 1763298 w 14131234"/>
              <a:gd name="connsiteY788" fmla="*/ 1440290 h 2918636"/>
              <a:gd name="connsiteX789" fmla="*/ 1763298 w 14131234"/>
              <a:gd name="connsiteY789" fmla="*/ 1431479 h 2918636"/>
              <a:gd name="connsiteX790" fmla="*/ 1768105 w 14131234"/>
              <a:gd name="connsiteY790" fmla="*/ 1431479 h 2918636"/>
              <a:gd name="connsiteX791" fmla="*/ 1768105 w 14131234"/>
              <a:gd name="connsiteY791" fmla="*/ 1426672 h 2918636"/>
              <a:gd name="connsiteX792" fmla="*/ 1763298 w 14131234"/>
              <a:gd name="connsiteY792" fmla="*/ 1426672 h 2918636"/>
              <a:gd name="connsiteX793" fmla="*/ 1763298 w 14131234"/>
              <a:gd name="connsiteY793" fmla="*/ 1419463 h 2918636"/>
              <a:gd name="connsiteX794" fmla="*/ 1760895 w 14131234"/>
              <a:gd name="connsiteY794" fmla="*/ 1417861 h 2918636"/>
              <a:gd name="connsiteX795" fmla="*/ 1755288 w 14131234"/>
              <a:gd name="connsiteY795" fmla="*/ 1417861 h 2918636"/>
              <a:gd name="connsiteX796" fmla="*/ 1755288 w 14131234"/>
              <a:gd name="connsiteY796" fmla="*/ 1405845 h 2918636"/>
              <a:gd name="connsiteX797" fmla="*/ 1749681 w 14131234"/>
              <a:gd name="connsiteY797" fmla="*/ 1405845 h 2918636"/>
              <a:gd name="connsiteX798" fmla="*/ 1749681 w 14131234"/>
              <a:gd name="connsiteY798" fmla="*/ 1417060 h 2918636"/>
              <a:gd name="connsiteX799" fmla="*/ 1742471 w 14131234"/>
              <a:gd name="connsiteY799" fmla="*/ 1417060 h 2918636"/>
              <a:gd name="connsiteX800" fmla="*/ 1742471 w 14131234"/>
              <a:gd name="connsiteY800" fmla="*/ 1405845 h 2918636"/>
              <a:gd name="connsiteX801" fmla="*/ 1737665 w 14131234"/>
              <a:gd name="connsiteY801" fmla="*/ 1405845 h 2918636"/>
              <a:gd name="connsiteX802" fmla="*/ 1737665 w 14131234"/>
              <a:gd name="connsiteY802" fmla="*/ 1428275 h 2918636"/>
              <a:gd name="connsiteX803" fmla="*/ 1732057 w 14131234"/>
              <a:gd name="connsiteY803" fmla="*/ 1428275 h 2918636"/>
              <a:gd name="connsiteX804" fmla="*/ 1732057 w 14131234"/>
              <a:gd name="connsiteY804" fmla="*/ 1433081 h 2918636"/>
              <a:gd name="connsiteX805" fmla="*/ 1581460 w 14131234"/>
              <a:gd name="connsiteY805" fmla="*/ 1433081 h 2918636"/>
              <a:gd name="connsiteX806" fmla="*/ 1427658 w 14131234"/>
              <a:gd name="connsiteY806" fmla="*/ 1433081 h 2918636"/>
              <a:gd name="connsiteX807" fmla="*/ 1427658 w 14131234"/>
              <a:gd name="connsiteY807" fmla="*/ 1428275 h 2918636"/>
              <a:gd name="connsiteX808" fmla="*/ 1422051 w 14131234"/>
              <a:gd name="connsiteY808" fmla="*/ 1428275 h 2918636"/>
              <a:gd name="connsiteX809" fmla="*/ 1422051 w 14131234"/>
              <a:gd name="connsiteY809" fmla="*/ 1405845 h 2918636"/>
              <a:gd name="connsiteX810" fmla="*/ 1417244 w 14131234"/>
              <a:gd name="connsiteY810" fmla="*/ 1405845 h 2918636"/>
              <a:gd name="connsiteX811" fmla="*/ 1417244 w 14131234"/>
              <a:gd name="connsiteY811" fmla="*/ 1417060 h 2918636"/>
              <a:gd name="connsiteX812" fmla="*/ 1410035 w 14131234"/>
              <a:gd name="connsiteY812" fmla="*/ 1417060 h 2918636"/>
              <a:gd name="connsiteX813" fmla="*/ 1410035 w 14131234"/>
              <a:gd name="connsiteY813" fmla="*/ 1405845 h 2918636"/>
              <a:gd name="connsiteX814" fmla="*/ 1404427 w 14131234"/>
              <a:gd name="connsiteY814" fmla="*/ 1405845 h 2918636"/>
              <a:gd name="connsiteX815" fmla="*/ 1404427 w 14131234"/>
              <a:gd name="connsiteY815" fmla="*/ 1417861 h 2918636"/>
              <a:gd name="connsiteX816" fmla="*/ 1398820 w 14131234"/>
              <a:gd name="connsiteY816" fmla="*/ 1417861 h 2918636"/>
              <a:gd name="connsiteX817" fmla="*/ 1396417 w 14131234"/>
              <a:gd name="connsiteY817" fmla="*/ 1419463 h 2918636"/>
              <a:gd name="connsiteX818" fmla="*/ 1396417 w 14131234"/>
              <a:gd name="connsiteY818" fmla="*/ 1426672 h 2918636"/>
              <a:gd name="connsiteX819" fmla="*/ 1391611 w 14131234"/>
              <a:gd name="connsiteY819" fmla="*/ 1426672 h 2918636"/>
              <a:gd name="connsiteX820" fmla="*/ 1391611 w 14131234"/>
              <a:gd name="connsiteY820" fmla="*/ 1431479 h 2918636"/>
              <a:gd name="connsiteX821" fmla="*/ 1396417 w 14131234"/>
              <a:gd name="connsiteY821" fmla="*/ 1431479 h 2918636"/>
              <a:gd name="connsiteX822" fmla="*/ 1396417 w 14131234"/>
              <a:gd name="connsiteY822" fmla="*/ 1440290 h 2918636"/>
              <a:gd name="connsiteX823" fmla="*/ 1334736 w 14131234"/>
              <a:gd name="connsiteY823" fmla="*/ 1496364 h 2918636"/>
              <a:gd name="connsiteX824" fmla="*/ 1260238 w 14131234"/>
              <a:gd name="connsiteY824" fmla="*/ 1523600 h 2918636"/>
              <a:gd name="connsiteX825" fmla="*/ 1260238 w 14131234"/>
              <a:gd name="connsiteY825" fmla="*/ 1516390 h 2918636"/>
              <a:gd name="connsiteX826" fmla="*/ 1249825 w 14131234"/>
              <a:gd name="connsiteY826" fmla="*/ 1516390 h 2918636"/>
              <a:gd name="connsiteX827" fmla="*/ 1246620 w 14131234"/>
              <a:gd name="connsiteY827" fmla="*/ 1521196 h 2918636"/>
              <a:gd name="connsiteX828" fmla="*/ 1246620 w 14131234"/>
              <a:gd name="connsiteY828" fmla="*/ 1530008 h 2918636"/>
              <a:gd name="connsiteX829" fmla="*/ 1210573 w 14131234"/>
              <a:gd name="connsiteY829" fmla="*/ 1530008 h 2918636"/>
              <a:gd name="connsiteX830" fmla="*/ 1210573 w 14131234"/>
              <a:gd name="connsiteY830" fmla="*/ 1544427 h 2918636"/>
              <a:gd name="connsiteX831" fmla="*/ 1207369 w 14131234"/>
              <a:gd name="connsiteY831" fmla="*/ 1544427 h 2918636"/>
              <a:gd name="connsiteX832" fmla="*/ 1207369 w 14131234"/>
              <a:gd name="connsiteY832" fmla="*/ 1548432 h 2918636"/>
              <a:gd name="connsiteX833" fmla="*/ 1220186 w 14131234"/>
              <a:gd name="connsiteY833" fmla="*/ 1548432 h 2918636"/>
              <a:gd name="connsiteX834" fmla="*/ 1224191 w 14131234"/>
              <a:gd name="connsiteY834" fmla="*/ 1555642 h 2918636"/>
              <a:gd name="connsiteX835" fmla="*/ 1250626 w 14131234"/>
              <a:gd name="connsiteY835" fmla="*/ 1555642 h 2918636"/>
              <a:gd name="connsiteX836" fmla="*/ 1250626 w 14131234"/>
              <a:gd name="connsiteY836" fmla="*/ 1575668 h 2918636"/>
              <a:gd name="connsiteX837" fmla="*/ 1243416 w 14131234"/>
              <a:gd name="connsiteY837" fmla="*/ 1575668 h 2918636"/>
              <a:gd name="connsiteX838" fmla="*/ 1243416 w 14131234"/>
              <a:gd name="connsiteY838" fmla="*/ 1580474 h 2918636"/>
              <a:gd name="connsiteX839" fmla="*/ 1160908 w 14131234"/>
              <a:gd name="connsiteY839" fmla="*/ 1602103 h 2918636"/>
              <a:gd name="connsiteX840" fmla="*/ 1160908 w 14131234"/>
              <a:gd name="connsiteY840" fmla="*/ 1619726 h 2918636"/>
              <a:gd name="connsiteX841" fmla="*/ 1207369 w 14131234"/>
              <a:gd name="connsiteY841" fmla="*/ 1629338 h 2918636"/>
              <a:gd name="connsiteX842" fmla="*/ 1207369 w 14131234"/>
              <a:gd name="connsiteY842" fmla="*/ 1642155 h 2918636"/>
              <a:gd name="connsiteX843" fmla="*/ 1203364 w 14131234"/>
              <a:gd name="connsiteY843" fmla="*/ 1642155 h 2918636"/>
              <a:gd name="connsiteX844" fmla="*/ 1203364 w 14131234"/>
              <a:gd name="connsiteY844" fmla="*/ 1654972 h 2918636"/>
              <a:gd name="connsiteX845" fmla="*/ 1199358 w 14131234"/>
              <a:gd name="connsiteY845" fmla="*/ 1658977 h 2918636"/>
              <a:gd name="connsiteX846" fmla="*/ 945425 w 14131234"/>
              <a:gd name="connsiteY846" fmla="*/ 1658977 h 2918636"/>
              <a:gd name="connsiteX847" fmla="*/ 945425 w 14131234"/>
              <a:gd name="connsiteY847" fmla="*/ 1654972 h 2918636"/>
              <a:gd name="connsiteX848" fmla="*/ 939818 w 14131234"/>
              <a:gd name="connsiteY848" fmla="*/ 1654972 h 2918636"/>
              <a:gd name="connsiteX849" fmla="*/ 939818 w 14131234"/>
              <a:gd name="connsiteY849" fmla="*/ 1662182 h 2918636"/>
              <a:gd name="connsiteX850" fmla="*/ 935011 w 14131234"/>
              <a:gd name="connsiteY850" fmla="*/ 1662182 h 2918636"/>
              <a:gd name="connsiteX851" fmla="*/ 935011 w 14131234"/>
              <a:gd name="connsiteY851" fmla="*/ 1670993 h 2918636"/>
              <a:gd name="connsiteX852" fmla="*/ 939017 w 14131234"/>
              <a:gd name="connsiteY852" fmla="*/ 1670993 h 2918636"/>
              <a:gd name="connsiteX853" fmla="*/ 939017 w 14131234"/>
              <a:gd name="connsiteY853" fmla="*/ 1683810 h 2918636"/>
              <a:gd name="connsiteX854" fmla="*/ 930205 w 14131234"/>
              <a:gd name="connsiteY854" fmla="*/ 1683810 h 2918636"/>
              <a:gd name="connsiteX855" fmla="*/ 930205 w 14131234"/>
              <a:gd name="connsiteY855" fmla="*/ 1689417 h 2918636"/>
              <a:gd name="connsiteX856" fmla="*/ 930205 w 14131234"/>
              <a:gd name="connsiteY856" fmla="*/ 1725465 h 2918636"/>
              <a:gd name="connsiteX857" fmla="*/ 881341 w 14131234"/>
              <a:gd name="connsiteY857" fmla="*/ 1725465 h 2918636"/>
              <a:gd name="connsiteX858" fmla="*/ 881341 w 14131234"/>
              <a:gd name="connsiteY858" fmla="*/ 1747894 h 2918636"/>
              <a:gd name="connsiteX859" fmla="*/ 798833 w 14131234"/>
              <a:gd name="connsiteY859" fmla="*/ 1747894 h 2918636"/>
              <a:gd name="connsiteX860" fmla="*/ 798833 w 14131234"/>
              <a:gd name="connsiteY860" fmla="*/ 1758308 h 2918636"/>
              <a:gd name="connsiteX861" fmla="*/ 785215 w 14131234"/>
              <a:gd name="connsiteY861" fmla="*/ 1758308 h 2918636"/>
              <a:gd name="connsiteX862" fmla="*/ 785215 w 14131234"/>
              <a:gd name="connsiteY862" fmla="*/ 1766318 h 2918636"/>
              <a:gd name="connsiteX863" fmla="*/ 790822 w 14131234"/>
              <a:gd name="connsiteY863" fmla="*/ 1766318 h 2918636"/>
              <a:gd name="connsiteX864" fmla="*/ 790822 w 14131234"/>
              <a:gd name="connsiteY864" fmla="*/ 1777533 h 2918636"/>
              <a:gd name="connsiteX865" fmla="*/ 699502 w 14131234"/>
              <a:gd name="connsiteY865" fmla="*/ 1777533 h 2918636"/>
              <a:gd name="connsiteX866" fmla="*/ 699502 w 14131234"/>
              <a:gd name="connsiteY866" fmla="*/ 1793554 h 2918636"/>
              <a:gd name="connsiteX867" fmla="*/ 691492 w 14131234"/>
              <a:gd name="connsiteY867" fmla="*/ 1793554 h 2918636"/>
              <a:gd name="connsiteX868" fmla="*/ 691492 w 14131234"/>
              <a:gd name="connsiteY868" fmla="*/ 1788748 h 2918636"/>
              <a:gd name="connsiteX869" fmla="*/ 678675 w 14131234"/>
              <a:gd name="connsiteY869" fmla="*/ 1788748 h 2918636"/>
              <a:gd name="connsiteX870" fmla="*/ 678675 w 14131234"/>
              <a:gd name="connsiteY870" fmla="*/ 1839214 h 2918636"/>
              <a:gd name="connsiteX871" fmla="*/ 0 w 14131234"/>
              <a:gd name="connsiteY871" fmla="*/ 2334955 h 2918636"/>
              <a:gd name="connsiteX872" fmla="*/ 4917161 w 14131234"/>
              <a:gd name="connsiteY872" fmla="*/ 2630635 h 2918636"/>
              <a:gd name="connsiteX873" fmla="*/ 13603257 w 14131234"/>
              <a:gd name="connsiteY873" fmla="*/ 2394968 h 2918636"/>
              <a:gd name="connsiteX874" fmla="*/ 12870675 w 14131234"/>
              <a:gd name="connsiteY874" fmla="*/ 1839214 h 2918636"/>
              <a:gd name="connsiteX875" fmla="*/ 12870675 w 14131234"/>
              <a:gd name="connsiteY875" fmla="*/ 1807172 h 2918636"/>
              <a:gd name="connsiteX876" fmla="*/ 12843439 w 14131234"/>
              <a:gd name="connsiteY876" fmla="*/ 1807172 h 2918636"/>
              <a:gd name="connsiteX877" fmla="*/ 12843439 w 14131234"/>
              <a:gd name="connsiteY877" fmla="*/ 1807973 h 2918636"/>
              <a:gd name="connsiteX878" fmla="*/ 3091442 w 14131234"/>
              <a:gd name="connsiteY878" fmla="*/ 1433081 h 2918636"/>
              <a:gd name="connsiteX879" fmla="*/ 3091442 w 14131234"/>
              <a:gd name="connsiteY879" fmla="*/ 1420264 h 2918636"/>
              <a:gd name="connsiteX880" fmla="*/ 3093845 w 14131234"/>
              <a:gd name="connsiteY880" fmla="*/ 1420264 h 2918636"/>
              <a:gd name="connsiteX881" fmla="*/ 3093845 w 14131234"/>
              <a:gd name="connsiteY881" fmla="*/ 1433081 h 2918636"/>
              <a:gd name="connsiteX882" fmla="*/ 3091442 w 14131234"/>
              <a:gd name="connsiteY882" fmla="*/ 1433081 h 2918636"/>
              <a:gd name="connsiteX883" fmla="*/ 7477998 w 14131234"/>
              <a:gd name="connsiteY883" fmla="*/ 1419463 h 2918636"/>
              <a:gd name="connsiteX884" fmla="*/ 7477998 w 14131234"/>
              <a:gd name="connsiteY884" fmla="*/ 1430678 h 2918636"/>
              <a:gd name="connsiteX885" fmla="*/ 7464380 w 14131234"/>
              <a:gd name="connsiteY885" fmla="*/ 1443494 h 2918636"/>
              <a:gd name="connsiteX886" fmla="*/ 7421925 w 14131234"/>
              <a:gd name="connsiteY886" fmla="*/ 1443494 h 2918636"/>
              <a:gd name="connsiteX887" fmla="*/ 7421925 w 14131234"/>
              <a:gd name="connsiteY887" fmla="*/ 1408248 h 2918636"/>
              <a:gd name="connsiteX888" fmla="*/ 7381071 w 14131234"/>
              <a:gd name="connsiteY888" fmla="*/ 1408248 h 2918636"/>
              <a:gd name="connsiteX889" fmla="*/ 7381071 w 14131234"/>
              <a:gd name="connsiteY889" fmla="*/ 1417861 h 2918636"/>
              <a:gd name="connsiteX890" fmla="*/ 7395490 w 14131234"/>
              <a:gd name="connsiteY890" fmla="*/ 1417861 h 2918636"/>
              <a:gd name="connsiteX891" fmla="*/ 7395490 w 14131234"/>
              <a:gd name="connsiteY891" fmla="*/ 1438688 h 2918636"/>
              <a:gd name="connsiteX892" fmla="*/ 7281741 w 14131234"/>
              <a:gd name="connsiteY892" fmla="*/ 1438688 h 2918636"/>
              <a:gd name="connsiteX893" fmla="*/ 7281741 w 14131234"/>
              <a:gd name="connsiteY893" fmla="*/ 1231216 h 2918636"/>
              <a:gd name="connsiteX894" fmla="*/ 7265720 w 14131234"/>
              <a:gd name="connsiteY894" fmla="*/ 1231216 h 2918636"/>
              <a:gd name="connsiteX895" fmla="*/ 7265720 w 14131234"/>
              <a:gd name="connsiteY895" fmla="*/ 1195169 h 2918636"/>
              <a:gd name="connsiteX896" fmla="*/ 7240086 w 14131234"/>
              <a:gd name="connsiteY896" fmla="*/ 1195169 h 2918636"/>
              <a:gd name="connsiteX897" fmla="*/ 7240086 w 14131234"/>
              <a:gd name="connsiteY897" fmla="*/ 1179949 h 2918636"/>
              <a:gd name="connsiteX898" fmla="*/ 7229672 w 14131234"/>
              <a:gd name="connsiteY898" fmla="*/ 1179949 h 2918636"/>
              <a:gd name="connsiteX899" fmla="*/ 7229672 w 14131234"/>
              <a:gd name="connsiteY899" fmla="*/ 1188760 h 2918636"/>
              <a:gd name="connsiteX900" fmla="*/ 7221662 w 14131234"/>
              <a:gd name="connsiteY900" fmla="*/ 1188760 h 2918636"/>
              <a:gd name="connsiteX901" fmla="*/ 7272929 w 14131234"/>
              <a:gd name="connsiteY901" fmla="*/ 808261 h 2918636"/>
              <a:gd name="connsiteX902" fmla="*/ 7449961 w 14131234"/>
              <a:gd name="connsiteY902" fmla="*/ 808261 h 2918636"/>
              <a:gd name="connsiteX903" fmla="*/ 7510040 w 14131234"/>
              <a:gd name="connsiteY903" fmla="*/ 1419463 h 2918636"/>
              <a:gd name="connsiteX904" fmla="*/ 7477998 w 14131234"/>
              <a:gd name="connsiteY904" fmla="*/ 1419463 h 2918636"/>
              <a:gd name="connsiteX905" fmla="*/ 9877948 w 14131234"/>
              <a:gd name="connsiteY905" fmla="*/ 711334 h 2918636"/>
              <a:gd name="connsiteX906" fmla="*/ 9970869 w 14131234"/>
              <a:gd name="connsiteY906" fmla="*/ 535903 h 2918636"/>
              <a:gd name="connsiteX907" fmla="*/ 10043765 w 14131234"/>
              <a:gd name="connsiteY907" fmla="*/ 711334 h 2918636"/>
              <a:gd name="connsiteX908" fmla="*/ 9877948 w 14131234"/>
              <a:gd name="connsiteY908" fmla="*/ 711334 h 291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4131234" h="2918636">
                <a:moveTo>
                  <a:pt x="12843439" y="1807973"/>
                </a:moveTo>
                <a:lnTo>
                  <a:pt x="12843439" y="1776732"/>
                </a:lnTo>
                <a:lnTo>
                  <a:pt x="12820208" y="1776732"/>
                </a:lnTo>
                <a:lnTo>
                  <a:pt x="12820208" y="1765517"/>
                </a:lnTo>
                <a:lnTo>
                  <a:pt x="12797780" y="1754302"/>
                </a:lnTo>
                <a:lnTo>
                  <a:pt x="12699250" y="1754302"/>
                </a:lnTo>
                <a:lnTo>
                  <a:pt x="12699250" y="1711847"/>
                </a:lnTo>
                <a:lnTo>
                  <a:pt x="12700853" y="1709443"/>
                </a:lnTo>
                <a:lnTo>
                  <a:pt x="12700853" y="1697428"/>
                </a:lnTo>
                <a:cubicBezTo>
                  <a:pt x="12700853" y="1697428"/>
                  <a:pt x="12723281" y="1695826"/>
                  <a:pt x="12727287" y="1690218"/>
                </a:cubicBezTo>
                <a:lnTo>
                  <a:pt x="12727287" y="1685412"/>
                </a:lnTo>
                <a:cubicBezTo>
                  <a:pt x="12727287" y="1683009"/>
                  <a:pt x="12717674" y="1677401"/>
                  <a:pt x="12706459" y="1672595"/>
                </a:cubicBezTo>
                <a:cubicBezTo>
                  <a:pt x="12695245" y="1668590"/>
                  <a:pt x="12680024" y="1661380"/>
                  <a:pt x="12680024" y="1661380"/>
                </a:cubicBezTo>
                <a:lnTo>
                  <a:pt x="12680024" y="1654171"/>
                </a:lnTo>
                <a:lnTo>
                  <a:pt x="12676821" y="1651768"/>
                </a:lnTo>
                <a:lnTo>
                  <a:pt x="12676821" y="1642956"/>
                </a:lnTo>
                <a:cubicBezTo>
                  <a:pt x="12676821" y="1642956"/>
                  <a:pt x="12696847" y="1633344"/>
                  <a:pt x="12701653" y="1629338"/>
                </a:cubicBezTo>
                <a:cubicBezTo>
                  <a:pt x="12707260" y="1625333"/>
                  <a:pt x="12705659" y="1620527"/>
                  <a:pt x="12703255" y="1618124"/>
                </a:cubicBezTo>
                <a:cubicBezTo>
                  <a:pt x="12698449" y="1612516"/>
                  <a:pt x="12692040" y="1610113"/>
                  <a:pt x="12676019" y="1605307"/>
                </a:cubicBezTo>
                <a:cubicBezTo>
                  <a:pt x="12660800" y="1600501"/>
                  <a:pt x="12643977" y="1591689"/>
                  <a:pt x="12643977" y="1591689"/>
                </a:cubicBezTo>
                <a:lnTo>
                  <a:pt x="12643977" y="1584480"/>
                </a:lnTo>
                <a:lnTo>
                  <a:pt x="12642375" y="1581275"/>
                </a:lnTo>
                <a:lnTo>
                  <a:pt x="12642375" y="1561249"/>
                </a:lnTo>
                <a:lnTo>
                  <a:pt x="12669611" y="1554040"/>
                </a:lnTo>
                <a:cubicBezTo>
                  <a:pt x="12669611" y="1554040"/>
                  <a:pt x="12670412" y="1550034"/>
                  <a:pt x="12669611" y="1542024"/>
                </a:cubicBezTo>
                <a:cubicBezTo>
                  <a:pt x="12668810" y="1534013"/>
                  <a:pt x="12635967" y="1521196"/>
                  <a:pt x="12611935" y="1507579"/>
                </a:cubicBezTo>
                <a:cubicBezTo>
                  <a:pt x="12588705" y="1493961"/>
                  <a:pt x="12578291" y="1477139"/>
                  <a:pt x="12578291" y="1477139"/>
                </a:cubicBezTo>
                <a:lnTo>
                  <a:pt x="12578291" y="1474736"/>
                </a:lnTo>
                <a:lnTo>
                  <a:pt x="12579893" y="1474736"/>
                </a:lnTo>
                <a:lnTo>
                  <a:pt x="12579893" y="1464322"/>
                </a:lnTo>
                <a:cubicBezTo>
                  <a:pt x="12573485" y="1459516"/>
                  <a:pt x="12573485" y="1453107"/>
                  <a:pt x="12573485" y="1453107"/>
                </a:cubicBezTo>
                <a:lnTo>
                  <a:pt x="12575087" y="1453107"/>
                </a:lnTo>
                <a:lnTo>
                  <a:pt x="12576690" y="1451505"/>
                </a:lnTo>
                <a:lnTo>
                  <a:pt x="12576690" y="1447500"/>
                </a:lnTo>
                <a:lnTo>
                  <a:pt x="12574286" y="1447500"/>
                </a:lnTo>
                <a:cubicBezTo>
                  <a:pt x="12574286" y="1447500"/>
                  <a:pt x="12577490" y="1444296"/>
                  <a:pt x="12577490" y="1435484"/>
                </a:cubicBezTo>
                <a:cubicBezTo>
                  <a:pt x="12577490" y="1426672"/>
                  <a:pt x="12566276" y="1425871"/>
                  <a:pt x="12566276" y="1425871"/>
                </a:cubicBezTo>
                <a:cubicBezTo>
                  <a:pt x="12566276" y="1425871"/>
                  <a:pt x="12555061" y="1425871"/>
                  <a:pt x="12555061" y="1435484"/>
                </a:cubicBezTo>
                <a:cubicBezTo>
                  <a:pt x="12555061" y="1444296"/>
                  <a:pt x="12558265" y="1447500"/>
                  <a:pt x="12558265" y="1447500"/>
                </a:cubicBezTo>
                <a:lnTo>
                  <a:pt x="12555861" y="1447500"/>
                </a:lnTo>
                <a:lnTo>
                  <a:pt x="12555861" y="1451505"/>
                </a:lnTo>
                <a:lnTo>
                  <a:pt x="12557464" y="1453107"/>
                </a:lnTo>
                <a:lnTo>
                  <a:pt x="12559066" y="1453107"/>
                </a:lnTo>
                <a:cubicBezTo>
                  <a:pt x="12559066" y="1453107"/>
                  <a:pt x="12559867" y="1459516"/>
                  <a:pt x="12552658" y="1464322"/>
                </a:cubicBezTo>
                <a:lnTo>
                  <a:pt x="12552658" y="1474736"/>
                </a:lnTo>
                <a:lnTo>
                  <a:pt x="12554260" y="1474736"/>
                </a:lnTo>
                <a:lnTo>
                  <a:pt x="12554260" y="1477139"/>
                </a:lnTo>
                <a:cubicBezTo>
                  <a:pt x="12554260" y="1477139"/>
                  <a:pt x="12543846" y="1493961"/>
                  <a:pt x="12520616" y="1507579"/>
                </a:cubicBezTo>
                <a:cubicBezTo>
                  <a:pt x="12497385" y="1521196"/>
                  <a:pt x="12463741" y="1534013"/>
                  <a:pt x="12462940" y="1542024"/>
                </a:cubicBezTo>
                <a:cubicBezTo>
                  <a:pt x="12462139" y="1550034"/>
                  <a:pt x="12462940" y="1554040"/>
                  <a:pt x="12462940" y="1554040"/>
                </a:cubicBezTo>
                <a:lnTo>
                  <a:pt x="12490176" y="1561249"/>
                </a:lnTo>
                <a:lnTo>
                  <a:pt x="12490176" y="1581275"/>
                </a:lnTo>
                <a:lnTo>
                  <a:pt x="12488574" y="1584480"/>
                </a:lnTo>
                <a:lnTo>
                  <a:pt x="12488574" y="1591689"/>
                </a:lnTo>
                <a:cubicBezTo>
                  <a:pt x="12488574" y="1591689"/>
                  <a:pt x="12472553" y="1600501"/>
                  <a:pt x="12456532" y="1605307"/>
                </a:cubicBezTo>
                <a:cubicBezTo>
                  <a:pt x="12441312" y="1610113"/>
                  <a:pt x="12434903" y="1612516"/>
                  <a:pt x="12429296" y="1618124"/>
                </a:cubicBezTo>
                <a:cubicBezTo>
                  <a:pt x="12427693" y="1620527"/>
                  <a:pt x="12426092" y="1625333"/>
                  <a:pt x="12430898" y="1629338"/>
                </a:cubicBezTo>
                <a:cubicBezTo>
                  <a:pt x="12436506" y="1633344"/>
                  <a:pt x="12455730" y="1642956"/>
                  <a:pt x="12455730" y="1642956"/>
                </a:cubicBezTo>
                <a:lnTo>
                  <a:pt x="12455730" y="1651768"/>
                </a:lnTo>
                <a:lnTo>
                  <a:pt x="12452527" y="1654171"/>
                </a:lnTo>
                <a:lnTo>
                  <a:pt x="12452527" y="1661380"/>
                </a:lnTo>
                <a:cubicBezTo>
                  <a:pt x="12452527" y="1661380"/>
                  <a:pt x="12437306" y="1668590"/>
                  <a:pt x="12426092" y="1672595"/>
                </a:cubicBezTo>
                <a:cubicBezTo>
                  <a:pt x="12414877" y="1676600"/>
                  <a:pt x="12405264" y="1683009"/>
                  <a:pt x="12405264" y="1685412"/>
                </a:cubicBezTo>
                <a:cubicBezTo>
                  <a:pt x="12405264" y="1687014"/>
                  <a:pt x="12404464" y="1689417"/>
                  <a:pt x="12405264" y="1690218"/>
                </a:cubicBezTo>
                <a:cubicBezTo>
                  <a:pt x="12409270" y="1695826"/>
                  <a:pt x="12432500" y="1697428"/>
                  <a:pt x="12432500" y="1697428"/>
                </a:cubicBezTo>
                <a:lnTo>
                  <a:pt x="12432500" y="1709443"/>
                </a:lnTo>
                <a:lnTo>
                  <a:pt x="12434102" y="1711847"/>
                </a:lnTo>
                <a:lnTo>
                  <a:pt x="12434102" y="1754302"/>
                </a:lnTo>
                <a:lnTo>
                  <a:pt x="12386840" y="1754302"/>
                </a:lnTo>
                <a:lnTo>
                  <a:pt x="12350793" y="1738281"/>
                </a:lnTo>
                <a:lnTo>
                  <a:pt x="12349191" y="1713449"/>
                </a:lnTo>
                <a:lnTo>
                  <a:pt x="12371620" y="1698229"/>
                </a:lnTo>
                <a:lnTo>
                  <a:pt x="12378829" y="1688616"/>
                </a:lnTo>
                <a:lnTo>
                  <a:pt x="12348390" y="1681407"/>
                </a:lnTo>
                <a:lnTo>
                  <a:pt x="12346787" y="1657375"/>
                </a:lnTo>
                <a:lnTo>
                  <a:pt x="12370819" y="1644558"/>
                </a:lnTo>
                <a:lnTo>
                  <a:pt x="12374824" y="1635747"/>
                </a:lnTo>
                <a:lnTo>
                  <a:pt x="12345986" y="1626935"/>
                </a:lnTo>
                <a:cubicBezTo>
                  <a:pt x="12345452" y="1618391"/>
                  <a:pt x="12344919" y="1609846"/>
                  <a:pt x="12344385" y="1601302"/>
                </a:cubicBezTo>
                <a:lnTo>
                  <a:pt x="12370018" y="1586082"/>
                </a:lnTo>
                <a:lnTo>
                  <a:pt x="12374023" y="1580474"/>
                </a:lnTo>
                <a:lnTo>
                  <a:pt x="12341981" y="1570061"/>
                </a:lnTo>
                <a:lnTo>
                  <a:pt x="12341981" y="1544427"/>
                </a:lnTo>
                <a:lnTo>
                  <a:pt x="12366814" y="1533212"/>
                </a:lnTo>
                <a:lnTo>
                  <a:pt x="12370819" y="1527605"/>
                </a:lnTo>
                <a:lnTo>
                  <a:pt x="12339578" y="1515589"/>
                </a:lnTo>
                <a:lnTo>
                  <a:pt x="12341180" y="1492359"/>
                </a:lnTo>
                <a:lnTo>
                  <a:pt x="12361207" y="1481144"/>
                </a:lnTo>
                <a:lnTo>
                  <a:pt x="12365212" y="1472332"/>
                </a:lnTo>
                <a:lnTo>
                  <a:pt x="12338777" y="1459516"/>
                </a:lnTo>
                <a:lnTo>
                  <a:pt x="12338777" y="1435484"/>
                </a:lnTo>
                <a:lnTo>
                  <a:pt x="12361207" y="1430678"/>
                </a:lnTo>
                <a:lnTo>
                  <a:pt x="12365212" y="1422667"/>
                </a:lnTo>
                <a:lnTo>
                  <a:pt x="12337976" y="1409850"/>
                </a:lnTo>
                <a:lnTo>
                  <a:pt x="12337976" y="1387421"/>
                </a:lnTo>
                <a:lnTo>
                  <a:pt x="12358803" y="1378609"/>
                </a:lnTo>
                <a:lnTo>
                  <a:pt x="12362808" y="1369798"/>
                </a:lnTo>
                <a:lnTo>
                  <a:pt x="12332369" y="1357782"/>
                </a:lnTo>
                <a:lnTo>
                  <a:pt x="12332369" y="1340960"/>
                </a:lnTo>
                <a:lnTo>
                  <a:pt x="12357201" y="1323337"/>
                </a:lnTo>
                <a:lnTo>
                  <a:pt x="12362808" y="1306515"/>
                </a:lnTo>
                <a:lnTo>
                  <a:pt x="12261075" y="1256049"/>
                </a:lnTo>
                <a:lnTo>
                  <a:pt x="12261075" y="1253645"/>
                </a:lnTo>
                <a:lnTo>
                  <a:pt x="12263478" y="1251242"/>
                </a:lnTo>
                <a:lnTo>
                  <a:pt x="12263478" y="1249640"/>
                </a:lnTo>
                <a:lnTo>
                  <a:pt x="12260274" y="1248038"/>
                </a:lnTo>
                <a:lnTo>
                  <a:pt x="12260274" y="1236022"/>
                </a:lnTo>
                <a:lnTo>
                  <a:pt x="12272290" y="1232818"/>
                </a:lnTo>
                <a:lnTo>
                  <a:pt x="12272290" y="1225609"/>
                </a:lnTo>
                <a:lnTo>
                  <a:pt x="12253065" y="1209588"/>
                </a:lnTo>
                <a:lnTo>
                  <a:pt x="12253065" y="1204781"/>
                </a:lnTo>
                <a:lnTo>
                  <a:pt x="12260274" y="1199975"/>
                </a:lnTo>
                <a:lnTo>
                  <a:pt x="12260274" y="1195970"/>
                </a:lnTo>
                <a:lnTo>
                  <a:pt x="12253065" y="1189561"/>
                </a:lnTo>
                <a:lnTo>
                  <a:pt x="12241850" y="1177545"/>
                </a:lnTo>
                <a:cubicBezTo>
                  <a:pt x="12241850" y="1177545"/>
                  <a:pt x="12249059" y="1177545"/>
                  <a:pt x="12249059" y="1164729"/>
                </a:cubicBezTo>
                <a:cubicBezTo>
                  <a:pt x="12249059" y="1152713"/>
                  <a:pt x="12234640" y="1152713"/>
                  <a:pt x="12234640" y="1152713"/>
                </a:cubicBezTo>
                <a:cubicBezTo>
                  <a:pt x="12234640" y="1152713"/>
                  <a:pt x="12221023" y="1152713"/>
                  <a:pt x="12220222" y="1164729"/>
                </a:cubicBezTo>
                <a:cubicBezTo>
                  <a:pt x="12219420" y="1176744"/>
                  <a:pt x="12227430" y="1177545"/>
                  <a:pt x="12227430" y="1177545"/>
                </a:cubicBezTo>
                <a:lnTo>
                  <a:pt x="12216217" y="1189561"/>
                </a:lnTo>
                <a:lnTo>
                  <a:pt x="12209007" y="1195970"/>
                </a:lnTo>
                <a:lnTo>
                  <a:pt x="12209007" y="1199975"/>
                </a:lnTo>
                <a:lnTo>
                  <a:pt x="12216217" y="1204781"/>
                </a:lnTo>
                <a:lnTo>
                  <a:pt x="12216217" y="1209588"/>
                </a:lnTo>
                <a:lnTo>
                  <a:pt x="12196190" y="1225609"/>
                </a:lnTo>
                <a:lnTo>
                  <a:pt x="12196190" y="1232017"/>
                </a:lnTo>
                <a:lnTo>
                  <a:pt x="12209007" y="1235221"/>
                </a:lnTo>
                <a:lnTo>
                  <a:pt x="12209007" y="1247237"/>
                </a:lnTo>
                <a:lnTo>
                  <a:pt x="12205802" y="1248839"/>
                </a:lnTo>
                <a:lnTo>
                  <a:pt x="12205802" y="1252043"/>
                </a:lnTo>
                <a:lnTo>
                  <a:pt x="12207404" y="1254446"/>
                </a:lnTo>
                <a:lnTo>
                  <a:pt x="12207404" y="1256850"/>
                </a:lnTo>
                <a:lnTo>
                  <a:pt x="12105671" y="1307316"/>
                </a:lnTo>
                <a:lnTo>
                  <a:pt x="12111278" y="1324138"/>
                </a:lnTo>
                <a:lnTo>
                  <a:pt x="12136111" y="1341761"/>
                </a:lnTo>
                <a:lnTo>
                  <a:pt x="12136111" y="1358583"/>
                </a:lnTo>
                <a:lnTo>
                  <a:pt x="12105671" y="1370599"/>
                </a:lnTo>
                <a:lnTo>
                  <a:pt x="12109676" y="1379410"/>
                </a:lnTo>
                <a:lnTo>
                  <a:pt x="12130503" y="1388222"/>
                </a:lnTo>
                <a:lnTo>
                  <a:pt x="12130503" y="1410651"/>
                </a:lnTo>
                <a:lnTo>
                  <a:pt x="12103268" y="1423468"/>
                </a:lnTo>
                <a:lnTo>
                  <a:pt x="12107273" y="1431479"/>
                </a:lnTo>
                <a:lnTo>
                  <a:pt x="12129703" y="1436285"/>
                </a:lnTo>
                <a:lnTo>
                  <a:pt x="12129703" y="1460317"/>
                </a:lnTo>
                <a:lnTo>
                  <a:pt x="12103268" y="1473133"/>
                </a:lnTo>
                <a:lnTo>
                  <a:pt x="12107273" y="1481945"/>
                </a:lnTo>
                <a:lnTo>
                  <a:pt x="12128101" y="1493160"/>
                </a:lnTo>
                <a:lnTo>
                  <a:pt x="12128902" y="1509181"/>
                </a:lnTo>
                <a:lnTo>
                  <a:pt x="12120891" y="1509181"/>
                </a:lnTo>
                <a:lnTo>
                  <a:pt x="12120891" y="1502772"/>
                </a:lnTo>
                <a:lnTo>
                  <a:pt x="12066419" y="1502772"/>
                </a:lnTo>
                <a:lnTo>
                  <a:pt x="12066419" y="1420264"/>
                </a:lnTo>
                <a:lnTo>
                  <a:pt x="12057608" y="1420264"/>
                </a:lnTo>
                <a:lnTo>
                  <a:pt x="12057608" y="1393829"/>
                </a:lnTo>
                <a:lnTo>
                  <a:pt x="12048797" y="1393829"/>
                </a:lnTo>
                <a:lnTo>
                  <a:pt x="12048797" y="1399437"/>
                </a:lnTo>
                <a:lnTo>
                  <a:pt x="12043189" y="1399437"/>
                </a:lnTo>
                <a:lnTo>
                  <a:pt x="12043189" y="1388222"/>
                </a:lnTo>
                <a:cubicBezTo>
                  <a:pt x="12043189" y="1388222"/>
                  <a:pt x="12046393" y="1387421"/>
                  <a:pt x="12052802" y="1377808"/>
                </a:cubicBezTo>
                <a:cubicBezTo>
                  <a:pt x="12058409" y="1368196"/>
                  <a:pt x="12060812" y="1360185"/>
                  <a:pt x="12060812" y="1360185"/>
                </a:cubicBezTo>
                <a:lnTo>
                  <a:pt x="12038383" y="1360185"/>
                </a:lnTo>
                <a:lnTo>
                  <a:pt x="12038383" y="1352976"/>
                </a:lnTo>
                <a:lnTo>
                  <a:pt x="11987115" y="1352976"/>
                </a:lnTo>
                <a:lnTo>
                  <a:pt x="11987115" y="1357782"/>
                </a:lnTo>
                <a:cubicBezTo>
                  <a:pt x="11987115" y="1357782"/>
                  <a:pt x="11970293" y="1359384"/>
                  <a:pt x="11970293" y="1357782"/>
                </a:cubicBezTo>
                <a:lnTo>
                  <a:pt x="11970293" y="1320133"/>
                </a:lnTo>
                <a:lnTo>
                  <a:pt x="11923031" y="1320133"/>
                </a:lnTo>
                <a:lnTo>
                  <a:pt x="11923031" y="1324138"/>
                </a:lnTo>
                <a:lnTo>
                  <a:pt x="11918225" y="1324138"/>
                </a:lnTo>
                <a:lnTo>
                  <a:pt x="11918225" y="1356180"/>
                </a:lnTo>
                <a:lnTo>
                  <a:pt x="11914220" y="1356180"/>
                </a:lnTo>
                <a:lnTo>
                  <a:pt x="11914220" y="1225609"/>
                </a:lnTo>
                <a:lnTo>
                  <a:pt x="11889387" y="1225609"/>
                </a:lnTo>
                <a:lnTo>
                  <a:pt x="11889387" y="1195970"/>
                </a:lnTo>
                <a:lnTo>
                  <a:pt x="11884581" y="1195970"/>
                </a:lnTo>
                <a:lnTo>
                  <a:pt x="11884581" y="1199174"/>
                </a:lnTo>
                <a:lnTo>
                  <a:pt x="11865356" y="1199174"/>
                </a:lnTo>
                <a:lnTo>
                  <a:pt x="11820497" y="1147907"/>
                </a:lnTo>
                <a:lnTo>
                  <a:pt x="11820497" y="1067000"/>
                </a:lnTo>
                <a:lnTo>
                  <a:pt x="11815691" y="1067000"/>
                </a:lnTo>
                <a:lnTo>
                  <a:pt x="11815691" y="1145503"/>
                </a:lnTo>
                <a:lnTo>
                  <a:pt x="11778842" y="1103849"/>
                </a:lnTo>
                <a:lnTo>
                  <a:pt x="11778842" y="1095838"/>
                </a:lnTo>
                <a:lnTo>
                  <a:pt x="11773235" y="1095838"/>
                </a:lnTo>
                <a:lnTo>
                  <a:pt x="11773235" y="1120671"/>
                </a:lnTo>
                <a:lnTo>
                  <a:pt x="11725172" y="1203179"/>
                </a:lnTo>
                <a:lnTo>
                  <a:pt x="11725172" y="1041367"/>
                </a:lnTo>
                <a:lnTo>
                  <a:pt x="11721166" y="1041367"/>
                </a:lnTo>
                <a:lnTo>
                  <a:pt x="11721166" y="1221603"/>
                </a:lnTo>
                <a:lnTo>
                  <a:pt x="11713957" y="1221603"/>
                </a:lnTo>
                <a:lnTo>
                  <a:pt x="11713957" y="1210389"/>
                </a:lnTo>
                <a:lnTo>
                  <a:pt x="11706747" y="1210389"/>
                </a:lnTo>
                <a:lnTo>
                  <a:pt x="11706747" y="1220001"/>
                </a:lnTo>
                <a:lnTo>
                  <a:pt x="11700339" y="1220001"/>
                </a:lnTo>
                <a:lnTo>
                  <a:pt x="11700339" y="1208786"/>
                </a:lnTo>
                <a:lnTo>
                  <a:pt x="11694731" y="1208786"/>
                </a:lnTo>
                <a:lnTo>
                  <a:pt x="11694731" y="1242431"/>
                </a:lnTo>
                <a:lnTo>
                  <a:pt x="11681114" y="1242431"/>
                </a:lnTo>
                <a:lnTo>
                  <a:pt x="11681114" y="1353777"/>
                </a:lnTo>
                <a:lnTo>
                  <a:pt x="11676308" y="1353777"/>
                </a:lnTo>
                <a:lnTo>
                  <a:pt x="11676308" y="1358583"/>
                </a:lnTo>
                <a:lnTo>
                  <a:pt x="11680313" y="1358583"/>
                </a:lnTo>
                <a:lnTo>
                  <a:pt x="11680313" y="1368997"/>
                </a:lnTo>
                <a:lnTo>
                  <a:pt x="11649873" y="1368997"/>
                </a:lnTo>
                <a:lnTo>
                  <a:pt x="11649873" y="1364190"/>
                </a:lnTo>
                <a:lnTo>
                  <a:pt x="11641862" y="1364190"/>
                </a:lnTo>
                <a:lnTo>
                  <a:pt x="11641862" y="1370599"/>
                </a:lnTo>
                <a:lnTo>
                  <a:pt x="11616229" y="1370599"/>
                </a:lnTo>
                <a:lnTo>
                  <a:pt x="11616229" y="1405845"/>
                </a:lnTo>
                <a:lnTo>
                  <a:pt x="11602610" y="1405845"/>
                </a:lnTo>
                <a:lnTo>
                  <a:pt x="11602610" y="1397835"/>
                </a:lnTo>
                <a:lnTo>
                  <a:pt x="11561757" y="1397835"/>
                </a:lnTo>
                <a:lnTo>
                  <a:pt x="11561757" y="1323337"/>
                </a:lnTo>
                <a:lnTo>
                  <a:pt x="11549741" y="1323337"/>
                </a:lnTo>
                <a:lnTo>
                  <a:pt x="11549741" y="1345766"/>
                </a:lnTo>
                <a:lnTo>
                  <a:pt x="11536124" y="1345766"/>
                </a:lnTo>
                <a:lnTo>
                  <a:pt x="11536124" y="1337756"/>
                </a:lnTo>
                <a:lnTo>
                  <a:pt x="11528113" y="1337756"/>
                </a:lnTo>
                <a:lnTo>
                  <a:pt x="11528113" y="1344965"/>
                </a:lnTo>
                <a:lnTo>
                  <a:pt x="11504883" y="1344965"/>
                </a:lnTo>
                <a:lnTo>
                  <a:pt x="11504883" y="1018937"/>
                </a:lnTo>
                <a:lnTo>
                  <a:pt x="11496872" y="1018937"/>
                </a:lnTo>
                <a:lnTo>
                  <a:pt x="11496872" y="1099844"/>
                </a:lnTo>
                <a:lnTo>
                  <a:pt x="11435192" y="1099844"/>
                </a:lnTo>
                <a:lnTo>
                  <a:pt x="11435192" y="1018937"/>
                </a:lnTo>
                <a:lnTo>
                  <a:pt x="11429584" y="1018937"/>
                </a:lnTo>
                <a:lnTo>
                  <a:pt x="11429584" y="1083021"/>
                </a:lnTo>
                <a:lnTo>
                  <a:pt x="11408756" y="1083021"/>
                </a:lnTo>
                <a:lnTo>
                  <a:pt x="11408756" y="1099844"/>
                </a:lnTo>
                <a:lnTo>
                  <a:pt x="11339866" y="1099844"/>
                </a:lnTo>
                <a:lnTo>
                  <a:pt x="11339866" y="1062995"/>
                </a:lnTo>
                <a:lnTo>
                  <a:pt x="11260562" y="1062995"/>
                </a:lnTo>
                <a:lnTo>
                  <a:pt x="11260562" y="1054985"/>
                </a:lnTo>
                <a:lnTo>
                  <a:pt x="11237331" y="1054985"/>
                </a:lnTo>
                <a:lnTo>
                  <a:pt x="11220509" y="1067000"/>
                </a:lnTo>
                <a:lnTo>
                  <a:pt x="11205289" y="1067000"/>
                </a:lnTo>
                <a:lnTo>
                  <a:pt x="11205289" y="1056587"/>
                </a:lnTo>
                <a:lnTo>
                  <a:pt x="11150017" y="1056587"/>
                </a:lnTo>
                <a:lnTo>
                  <a:pt x="11150017" y="1062995"/>
                </a:lnTo>
                <a:lnTo>
                  <a:pt x="11136399" y="1062995"/>
                </a:lnTo>
                <a:lnTo>
                  <a:pt x="11136399" y="1054985"/>
                </a:lnTo>
                <a:lnTo>
                  <a:pt x="11054692" y="1054985"/>
                </a:lnTo>
                <a:lnTo>
                  <a:pt x="11033063" y="1071006"/>
                </a:lnTo>
                <a:lnTo>
                  <a:pt x="10942545" y="1071006"/>
                </a:lnTo>
                <a:lnTo>
                  <a:pt x="10942545" y="1085425"/>
                </a:lnTo>
                <a:lnTo>
                  <a:pt x="10886471" y="1085425"/>
                </a:lnTo>
                <a:lnTo>
                  <a:pt x="10886471" y="1018937"/>
                </a:lnTo>
                <a:lnTo>
                  <a:pt x="10880864" y="1018937"/>
                </a:lnTo>
                <a:lnTo>
                  <a:pt x="10880864" y="1077414"/>
                </a:lnTo>
                <a:lnTo>
                  <a:pt x="10864842" y="1077414"/>
                </a:lnTo>
                <a:lnTo>
                  <a:pt x="10864842" y="1103849"/>
                </a:lnTo>
                <a:lnTo>
                  <a:pt x="10841612" y="1103849"/>
                </a:lnTo>
                <a:lnTo>
                  <a:pt x="10841612" y="1133488"/>
                </a:lnTo>
                <a:lnTo>
                  <a:pt x="10810372" y="1133488"/>
                </a:lnTo>
                <a:lnTo>
                  <a:pt x="10810372" y="1125477"/>
                </a:lnTo>
                <a:lnTo>
                  <a:pt x="10787141" y="1125477"/>
                </a:lnTo>
                <a:lnTo>
                  <a:pt x="10787141" y="1147907"/>
                </a:lnTo>
                <a:lnTo>
                  <a:pt x="10767915" y="1166331"/>
                </a:lnTo>
                <a:lnTo>
                  <a:pt x="10767915" y="1339358"/>
                </a:lnTo>
                <a:lnTo>
                  <a:pt x="10760706" y="1347368"/>
                </a:lnTo>
                <a:lnTo>
                  <a:pt x="10760706" y="1377808"/>
                </a:lnTo>
                <a:lnTo>
                  <a:pt x="10753496" y="1377808"/>
                </a:lnTo>
                <a:lnTo>
                  <a:pt x="10753496" y="1385819"/>
                </a:lnTo>
                <a:lnTo>
                  <a:pt x="10731067" y="1385819"/>
                </a:lnTo>
                <a:lnTo>
                  <a:pt x="10731067" y="785831"/>
                </a:lnTo>
                <a:lnTo>
                  <a:pt x="10695020" y="785831"/>
                </a:lnTo>
                <a:lnTo>
                  <a:pt x="10695020" y="777020"/>
                </a:lnTo>
                <a:lnTo>
                  <a:pt x="10680601" y="777020"/>
                </a:lnTo>
                <a:lnTo>
                  <a:pt x="10680601" y="785030"/>
                </a:lnTo>
                <a:lnTo>
                  <a:pt x="10646156" y="785030"/>
                </a:lnTo>
                <a:lnTo>
                  <a:pt x="10646156" y="563940"/>
                </a:lnTo>
                <a:lnTo>
                  <a:pt x="10595689" y="563940"/>
                </a:lnTo>
                <a:lnTo>
                  <a:pt x="10595689" y="504662"/>
                </a:lnTo>
                <a:lnTo>
                  <a:pt x="10588480" y="504662"/>
                </a:lnTo>
                <a:lnTo>
                  <a:pt x="10588480" y="541511"/>
                </a:lnTo>
                <a:lnTo>
                  <a:pt x="10547626" y="541511"/>
                </a:lnTo>
                <a:lnTo>
                  <a:pt x="10547626" y="528694"/>
                </a:lnTo>
                <a:lnTo>
                  <a:pt x="10542019" y="528694"/>
                </a:lnTo>
                <a:lnTo>
                  <a:pt x="10542019" y="539108"/>
                </a:lnTo>
                <a:lnTo>
                  <a:pt x="10453904" y="539108"/>
                </a:lnTo>
                <a:lnTo>
                  <a:pt x="10453904" y="504662"/>
                </a:lnTo>
                <a:lnTo>
                  <a:pt x="10448296" y="504662"/>
                </a:lnTo>
                <a:lnTo>
                  <a:pt x="10448296" y="552725"/>
                </a:lnTo>
                <a:lnTo>
                  <a:pt x="10435479" y="552725"/>
                </a:lnTo>
                <a:lnTo>
                  <a:pt x="10435479" y="546317"/>
                </a:lnTo>
                <a:lnTo>
                  <a:pt x="10425867" y="546317"/>
                </a:lnTo>
                <a:lnTo>
                  <a:pt x="10425867" y="573553"/>
                </a:lnTo>
                <a:lnTo>
                  <a:pt x="10377804" y="573553"/>
                </a:lnTo>
                <a:lnTo>
                  <a:pt x="10360981" y="585569"/>
                </a:lnTo>
                <a:lnTo>
                  <a:pt x="10360981" y="863533"/>
                </a:lnTo>
                <a:lnTo>
                  <a:pt x="10364185" y="863533"/>
                </a:lnTo>
                <a:lnTo>
                  <a:pt x="10364185" y="877952"/>
                </a:lnTo>
                <a:lnTo>
                  <a:pt x="10360981" y="877952"/>
                </a:lnTo>
                <a:lnTo>
                  <a:pt x="10360981" y="1441091"/>
                </a:lnTo>
                <a:lnTo>
                  <a:pt x="10351369" y="1451505"/>
                </a:lnTo>
                <a:lnTo>
                  <a:pt x="10351369" y="1466725"/>
                </a:lnTo>
                <a:lnTo>
                  <a:pt x="10300101" y="1466725"/>
                </a:lnTo>
                <a:lnTo>
                  <a:pt x="10300101" y="1484348"/>
                </a:lnTo>
                <a:lnTo>
                  <a:pt x="10306510" y="1484348"/>
                </a:lnTo>
                <a:lnTo>
                  <a:pt x="10306510" y="1509181"/>
                </a:lnTo>
                <a:lnTo>
                  <a:pt x="10245630" y="1509181"/>
                </a:lnTo>
                <a:lnTo>
                  <a:pt x="10245630" y="1414657"/>
                </a:lnTo>
                <a:lnTo>
                  <a:pt x="10207180" y="1414657"/>
                </a:lnTo>
                <a:cubicBezTo>
                  <a:pt x="10207980" y="1365793"/>
                  <a:pt x="10207180" y="1312122"/>
                  <a:pt x="10206379" y="1256850"/>
                </a:cubicBezTo>
                <a:cubicBezTo>
                  <a:pt x="10203174" y="1085425"/>
                  <a:pt x="10173536" y="860329"/>
                  <a:pt x="10137489" y="732962"/>
                </a:cubicBezTo>
                <a:cubicBezTo>
                  <a:pt x="10092629" y="571150"/>
                  <a:pt x="10022938" y="485437"/>
                  <a:pt x="9978079" y="485437"/>
                </a:cubicBezTo>
                <a:cubicBezTo>
                  <a:pt x="9933220" y="485437"/>
                  <a:pt x="9863528" y="571150"/>
                  <a:pt x="9818670" y="732962"/>
                </a:cubicBezTo>
                <a:cubicBezTo>
                  <a:pt x="9786628" y="848313"/>
                  <a:pt x="9759392" y="1042969"/>
                  <a:pt x="9751381" y="1205582"/>
                </a:cubicBezTo>
                <a:lnTo>
                  <a:pt x="9703318" y="1205582"/>
                </a:lnTo>
                <a:lnTo>
                  <a:pt x="9703318" y="1191163"/>
                </a:lnTo>
                <a:lnTo>
                  <a:pt x="9682491" y="1191163"/>
                </a:lnTo>
                <a:lnTo>
                  <a:pt x="9682491" y="1202378"/>
                </a:lnTo>
                <a:lnTo>
                  <a:pt x="9667271" y="1202378"/>
                </a:lnTo>
                <a:lnTo>
                  <a:pt x="9667271" y="1199174"/>
                </a:lnTo>
                <a:lnTo>
                  <a:pt x="9653653" y="1199174"/>
                </a:lnTo>
                <a:lnTo>
                  <a:pt x="9653653" y="1210389"/>
                </a:lnTo>
                <a:lnTo>
                  <a:pt x="9592774" y="1210389"/>
                </a:lnTo>
                <a:lnTo>
                  <a:pt x="9592774" y="1238425"/>
                </a:lnTo>
                <a:lnTo>
                  <a:pt x="9557527" y="1238425"/>
                </a:lnTo>
                <a:lnTo>
                  <a:pt x="9557527" y="1372201"/>
                </a:lnTo>
                <a:lnTo>
                  <a:pt x="9544711" y="1372201"/>
                </a:lnTo>
                <a:lnTo>
                  <a:pt x="9544711" y="1423468"/>
                </a:lnTo>
                <a:lnTo>
                  <a:pt x="9522281" y="1423468"/>
                </a:lnTo>
                <a:lnTo>
                  <a:pt x="9522281" y="1306515"/>
                </a:lnTo>
                <a:lnTo>
                  <a:pt x="9514270" y="1306515"/>
                </a:lnTo>
                <a:lnTo>
                  <a:pt x="9514270" y="1335353"/>
                </a:lnTo>
                <a:lnTo>
                  <a:pt x="9475819" y="1335353"/>
                </a:lnTo>
                <a:lnTo>
                  <a:pt x="9475819" y="1223205"/>
                </a:lnTo>
                <a:lnTo>
                  <a:pt x="9432563" y="1223205"/>
                </a:lnTo>
                <a:lnTo>
                  <a:pt x="9432563" y="1204781"/>
                </a:lnTo>
                <a:lnTo>
                  <a:pt x="9364474" y="1204781"/>
                </a:lnTo>
                <a:lnTo>
                  <a:pt x="9364474" y="1155917"/>
                </a:lnTo>
                <a:lnTo>
                  <a:pt x="9352458" y="1155917"/>
                </a:lnTo>
                <a:lnTo>
                  <a:pt x="9352458" y="1201577"/>
                </a:lnTo>
                <a:lnTo>
                  <a:pt x="9338039" y="1201577"/>
                </a:lnTo>
                <a:lnTo>
                  <a:pt x="9338039" y="1215996"/>
                </a:lnTo>
                <a:lnTo>
                  <a:pt x="9325222" y="1215996"/>
                </a:lnTo>
                <a:lnTo>
                  <a:pt x="9325222" y="1244033"/>
                </a:lnTo>
                <a:lnTo>
                  <a:pt x="9282766" y="1244033"/>
                </a:lnTo>
                <a:lnTo>
                  <a:pt x="9282766" y="1393028"/>
                </a:lnTo>
                <a:lnTo>
                  <a:pt x="9248322" y="1393028"/>
                </a:lnTo>
                <a:lnTo>
                  <a:pt x="9248322" y="672082"/>
                </a:lnTo>
                <a:lnTo>
                  <a:pt x="9195451" y="672082"/>
                </a:lnTo>
                <a:lnTo>
                  <a:pt x="9195451" y="647250"/>
                </a:lnTo>
                <a:lnTo>
                  <a:pt x="9201059" y="647250"/>
                </a:lnTo>
                <a:lnTo>
                  <a:pt x="9201059" y="292384"/>
                </a:lnTo>
                <a:lnTo>
                  <a:pt x="9191446" y="292384"/>
                </a:lnTo>
                <a:lnTo>
                  <a:pt x="9191446" y="284373"/>
                </a:lnTo>
                <a:lnTo>
                  <a:pt x="9164211" y="284373"/>
                </a:lnTo>
                <a:lnTo>
                  <a:pt x="9164211" y="289981"/>
                </a:lnTo>
                <a:lnTo>
                  <a:pt x="8940718" y="289981"/>
                </a:lnTo>
                <a:lnTo>
                  <a:pt x="8940718" y="297991"/>
                </a:lnTo>
                <a:lnTo>
                  <a:pt x="8891854" y="297991"/>
                </a:lnTo>
                <a:lnTo>
                  <a:pt x="8891854" y="285174"/>
                </a:lnTo>
                <a:lnTo>
                  <a:pt x="8874230" y="285174"/>
                </a:lnTo>
                <a:lnTo>
                  <a:pt x="8874230" y="1401039"/>
                </a:lnTo>
                <a:lnTo>
                  <a:pt x="8817356" y="1401039"/>
                </a:lnTo>
                <a:lnTo>
                  <a:pt x="8817356" y="1415458"/>
                </a:lnTo>
                <a:lnTo>
                  <a:pt x="8802136" y="1415458"/>
                </a:lnTo>
                <a:lnTo>
                  <a:pt x="8802136" y="1409049"/>
                </a:lnTo>
                <a:lnTo>
                  <a:pt x="8746062" y="1409049"/>
                </a:lnTo>
                <a:lnTo>
                  <a:pt x="8746062" y="1354578"/>
                </a:lnTo>
                <a:lnTo>
                  <a:pt x="8739654" y="1354578"/>
                </a:lnTo>
                <a:lnTo>
                  <a:pt x="8739654" y="1438688"/>
                </a:lnTo>
                <a:lnTo>
                  <a:pt x="8678774" y="1438688"/>
                </a:lnTo>
                <a:lnTo>
                  <a:pt x="8678774" y="1563652"/>
                </a:lnTo>
                <a:lnTo>
                  <a:pt x="8673167" y="1563652"/>
                </a:lnTo>
                <a:lnTo>
                  <a:pt x="8644329" y="1303311"/>
                </a:lnTo>
                <a:lnTo>
                  <a:pt x="8644329" y="805057"/>
                </a:lnTo>
                <a:lnTo>
                  <a:pt x="8305484" y="805057"/>
                </a:lnTo>
                <a:lnTo>
                  <a:pt x="8305484" y="1364190"/>
                </a:lnTo>
                <a:lnTo>
                  <a:pt x="8265431" y="1364190"/>
                </a:lnTo>
                <a:lnTo>
                  <a:pt x="8265431" y="1374604"/>
                </a:lnTo>
                <a:lnTo>
                  <a:pt x="8243002" y="1374604"/>
                </a:lnTo>
                <a:lnTo>
                  <a:pt x="8243002" y="1031754"/>
                </a:lnTo>
                <a:lnTo>
                  <a:pt x="8234191" y="1031754"/>
                </a:lnTo>
                <a:lnTo>
                  <a:pt x="8234191" y="867539"/>
                </a:lnTo>
                <a:lnTo>
                  <a:pt x="8181321" y="867539"/>
                </a:lnTo>
                <a:lnTo>
                  <a:pt x="8181321" y="809863"/>
                </a:lnTo>
                <a:lnTo>
                  <a:pt x="8160494" y="809863"/>
                </a:lnTo>
                <a:lnTo>
                  <a:pt x="8160494" y="821078"/>
                </a:lnTo>
                <a:lnTo>
                  <a:pt x="8114033" y="821078"/>
                </a:lnTo>
                <a:lnTo>
                  <a:pt x="8114033" y="809062"/>
                </a:lnTo>
                <a:lnTo>
                  <a:pt x="8060363" y="809062"/>
                </a:lnTo>
                <a:lnTo>
                  <a:pt x="8060363" y="820277"/>
                </a:lnTo>
                <a:lnTo>
                  <a:pt x="8035530" y="820277"/>
                </a:lnTo>
                <a:lnTo>
                  <a:pt x="8035530" y="935628"/>
                </a:lnTo>
                <a:lnTo>
                  <a:pt x="7976252" y="935628"/>
                </a:lnTo>
                <a:lnTo>
                  <a:pt x="7976252" y="1091833"/>
                </a:lnTo>
                <a:lnTo>
                  <a:pt x="7961032" y="1091833"/>
                </a:lnTo>
                <a:lnTo>
                  <a:pt x="7952221" y="1101446"/>
                </a:lnTo>
                <a:lnTo>
                  <a:pt x="7952221" y="1331347"/>
                </a:lnTo>
                <a:lnTo>
                  <a:pt x="7932995" y="1331347"/>
                </a:lnTo>
                <a:lnTo>
                  <a:pt x="7932995" y="1422667"/>
                </a:lnTo>
                <a:lnTo>
                  <a:pt x="7865707" y="1422667"/>
                </a:lnTo>
                <a:lnTo>
                  <a:pt x="7741544" y="416547"/>
                </a:lnTo>
                <a:lnTo>
                  <a:pt x="7155175" y="525490"/>
                </a:lnTo>
                <a:lnTo>
                  <a:pt x="7016593" y="631228"/>
                </a:lnTo>
                <a:lnTo>
                  <a:pt x="6929278" y="1228012"/>
                </a:lnTo>
                <a:lnTo>
                  <a:pt x="6902843" y="1228012"/>
                </a:lnTo>
                <a:lnTo>
                  <a:pt x="6902843" y="1199174"/>
                </a:lnTo>
                <a:lnTo>
                  <a:pt x="6893231" y="1199174"/>
                </a:lnTo>
                <a:lnTo>
                  <a:pt x="6893231" y="1124676"/>
                </a:lnTo>
                <a:lnTo>
                  <a:pt x="6876409" y="1124676"/>
                </a:lnTo>
                <a:lnTo>
                  <a:pt x="6876409" y="1135090"/>
                </a:lnTo>
                <a:lnTo>
                  <a:pt x="6813126" y="1135090"/>
                </a:lnTo>
                <a:lnTo>
                  <a:pt x="6813126" y="1212792"/>
                </a:lnTo>
                <a:lnTo>
                  <a:pt x="6737827" y="1212792"/>
                </a:lnTo>
                <a:lnTo>
                  <a:pt x="6737827" y="1232017"/>
                </a:lnTo>
                <a:lnTo>
                  <a:pt x="6743434" y="1232017"/>
                </a:lnTo>
                <a:lnTo>
                  <a:pt x="6743434" y="1318531"/>
                </a:lnTo>
                <a:lnTo>
                  <a:pt x="6721005" y="1318531"/>
                </a:lnTo>
                <a:lnTo>
                  <a:pt x="6721005" y="1562050"/>
                </a:lnTo>
                <a:lnTo>
                  <a:pt x="6682554" y="1562050"/>
                </a:lnTo>
                <a:lnTo>
                  <a:pt x="6682554" y="1539621"/>
                </a:lnTo>
                <a:lnTo>
                  <a:pt x="6640900" y="1539621"/>
                </a:lnTo>
                <a:lnTo>
                  <a:pt x="6640900" y="1489955"/>
                </a:lnTo>
                <a:lnTo>
                  <a:pt x="6632889" y="1489955"/>
                </a:lnTo>
                <a:lnTo>
                  <a:pt x="6632889" y="1283284"/>
                </a:lnTo>
                <a:lnTo>
                  <a:pt x="6576815" y="1283284"/>
                </a:lnTo>
                <a:cubicBezTo>
                  <a:pt x="6576815" y="1283284"/>
                  <a:pt x="6553585" y="841104"/>
                  <a:pt x="6539166" y="620815"/>
                </a:cubicBezTo>
                <a:cubicBezTo>
                  <a:pt x="6524747" y="400526"/>
                  <a:pt x="6497512" y="28838"/>
                  <a:pt x="6497512" y="28838"/>
                </a:cubicBezTo>
                <a:lnTo>
                  <a:pt x="6461464" y="16021"/>
                </a:lnTo>
                <a:lnTo>
                  <a:pt x="6455857" y="16021"/>
                </a:lnTo>
                <a:lnTo>
                  <a:pt x="6455857" y="20026"/>
                </a:lnTo>
                <a:lnTo>
                  <a:pt x="6338102" y="20026"/>
                </a:lnTo>
                <a:lnTo>
                  <a:pt x="6338102" y="0"/>
                </a:lnTo>
                <a:lnTo>
                  <a:pt x="6326087" y="0"/>
                </a:lnTo>
                <a:lnTo>
                  <a:pt x="6326087" y="16021"/>
                </a:lnTo>
                <a:lnTo>
                  <a:pt x="6277223" y="16021"/>
                </a:lnTo>
                <a:cubicBezTo>
                  <a:pt x="6277223" y="16021"/>
                  <a:pt x="6261202" y="549521"/>
                  <a:pt x="6258798" y="686501"/>
                </a:cubicBezTo>
                <a:cubicBezTo>
                  <a:pt x="6256395" y="822680"/>
                  <a:pt x="6258798" y="1188760"/>
                  <a:pt x="6258798" y="1188760"/>
                </a:cubicBezTo>
                <a:lnTo>
                  <a:pt x="6236369" y="1188760"/>
                </a:lnTo>
                <a:lnTo>
                  <a:pt x="6236369" y="1272871"/>
                </a:lnTo>
                <a:lnTo>
                  <a:pt x="6221950" y="1272871"/>
                </a:lnTo>
                <a:lnTo>
                  <a:pt x="6221950" y="1292897"/>
                </a:lnTo>
                <a:lnTo>
                  <a:pt x="6175489" y="1292897"/>
                </a:lnTo>
                <a:lnTo>
                  <a:pt x="6175489" y="1256850"/>
                </a:lnTo>
                <a:lnTo>
                  <a:pt x="6153861" y="1256850"/>
                </a:lnTo>
                <a:lnTo>
                  <a:pt x="6153861" y="1273672"/>
                </a:lnTo>
                <a:lnTo>
                  <a:pt x="6047321" y="1273672"/>
                </a:lnTo>
                <a:lnTo>
                  <a:pt x="6047321" y="948445"/>
                </a:lnTo>
                <a:lnTo>
                  <a:pt x="5960807" y="948445"/>
                </a:lnTo>
                <a:lnTo>
                  <a:pt x="5960807" y="930021"/>
                </a:lnTo>
                <a:lnTo>
                  <a:pt x="5924760" y="930021"/>
                </a:lnTo>
                <a:lnTo>
                  <a:pt x="5920755" y="938832"/>
                </a:lnTo>
                <a:lnTo>
                  <a:pt x="5822225" y="938832"/>
                </a:lnTo>
                <a:lnTo>
                  <a:pt x="5822225" y="961262"/>
                </a:lnTo>
                <a:lnTo>
                  <a:pt x="5787780" y="961262"/>
                </a:lnTo>
                <a:lnTo>
                  <a:pt x="5787780" y="1134289"/>
                </a:lnTo>
                <a:lnTo>
                  <a:pt x="5767754" y="1153514"/>
                </a:lnTo>
                <a:lnTo>
                  <a:pt x="5767754" y="1202378"/>
                </a:lnTo>
                <a:lnTo>
                  <a:pt x="5754937" y="1202378"/>
                </a:lnTo>
                <a:lnTo>
                  <a:pt x="5754937" y="1262457"/>
                </a:lnTo>
                <a:lnTo>
                  <a:pt x="5678036" y="1262457"/>
                </a:lnTo>
                <a:lnTo>
                  <a:pt x="5678036" y="1314525"/>
                </a:lnTo>
                <a:lnTo>
                  <a:pt x="5653204" y="1314525"/>
                </a:lnTo>
                <a:lnTo>
                  <a:pt x="5653204" y="1568459"/>
                </a:lnTo>
                <a:lnTo>
                  <a:pt x="5632376" y="1568459"/>
                </a:lnTo>
                <a:lnTo>
                  <a:pt x="5632376" y="904387"/>
                </a:lnTo>
                <a:lnTo>
                  <a:pt x="5577104" y="904387"/>
                </a:lnTo>
                <a:lnTo>
                  <a:pt x="5577104" y="890769"/>
                </a:lnTo>
                <a:lnTo>
                  <a:pt x="5421699" y="890769"/>
                </a:lnTo>
                <a:lnTo>
                  <a:pt x="5421699" y="901984"/>
                </a:lnTo>
                <a:lnTo>
                  <a:pt x="5384050" y="901984"/>
                </a:lnTo>
                <a:lnTo>
                  <a:pt x="5384050" y="1249640"/>
                </a:lnTo>
                <a:lnTo>
                  <a:pt x="5372836" y="1249640"/>
                </a:lnTo>
                <a:lnTo>
                  <a:pt x="5372836" y="1229614"/>
                </a:lnTo>
                <a:lnTo>
                  <a:pt x="5356815" y="1229614"/>
                </a:lnTo>
                <a:lnTo>
                  <a:pt x="5356815" y="1207184"/>
                </a:lnTo>
                <a:lnTo>
                  <a:pt x="5257484" y="1207184"/>
                </a:lnTo>
                <a:lnTo>
                  <a:pt x="5257484" y="1147106"/>
                </a:lnTo>
                <a:lnTo>
                  <a:pt x="5250275" y="1147106"/>
                </a:lnTo>
                <a:lnTo>
                  <a:pt x="5250275" y="1259253"/>
                </a:lnTo>
                <a:lnTo>
                  <a:pt x="5215830" y="1256850"/>
                </a:lnTo>
                <a:lnTo>
                  <a:pt x="5215830" y="986895"/>
                </a:lnTo>
                <a:lnTo>
                  <a:pt x="5211023" y="979686"/>
                </a:lnTo>
                <a:lnTo>
                  <a:pt x="5195002" y="979686"/>
                </a:lnTo>
                <a:lnTo>
                  <a:pt x="5195002" y="967670"/>
                </a:lnTo>
                <a:lnTo>
                  <a:pt x="5149342" y="967670"/>
                </a:lnTo>
                <a:lnTo>
                  <a:pt x="5149342" y="950047"/>
                </a:lnTo>
                <a:lnTo>
                  <a:pt x="5046007" y="950047"/>
                </a:lnTo>
                <a:lnTo>
                  <a:pt x="5046007" y="954052"/>
                </a:lnTo>
                <a:lnTo>
                  <a:pt x="5040399" y="954052"/>
                </a:lnTo>
                <a:lnTo>
                  <a:pt x="5040399" y="942837"/>
                </a:lnTo>
                <a:lnTo>
                  <a:pt x="5025179" y="942837"/>
                </a:lnTo>
                <a:lnTo>
                  <a:pt x="5025179" y="971675"/>
                </a:lnTo>
                <a:lnTo>
                  <a:pt x="4974713" y="971675"/>
                </a:lnTo>
                <a:lnTo>
                  <a:pt x="4974713" y="983691"/>
                </a:lnTo>
                <a:lnTo>
                  <a:pt x="4836932" y="983691"/>
                </a:lnTo>
                <a:lnTo>
                  <a:pt x="4836932" y="997309"/>
                </a:lnTo>
                <a:lnTo>
                  <a:pt x="4777654" y="997309"/>
                </a:lnTo>
                <a:lnTo>
                  <a:pt x="4777654" y="1199174"/>
                </a:lnTo>
                <a:lnTo>
                  <a:pt x="4728790" y="1199174"/>
                </a:lnTo>
                <a:lnTo>
                  <a:pt x="4728790" y="1181551"/>
                </a:lnTo>
                <a:lnTo>
                  <a:pt x="4659900" y="1181551"/>
                </a:lnTo>
                <a:lnTo>
                  <a:pt x="4659900" y="1189561"/>
                </a:lnTo>
                <a:lnTo>
                  <a:pt x="4643879" y="1189561"/>
                </a:lnTo>
                <a:lnTo>
                  <a:pt x="4643879" y="1173540"/>
                </a:lnTo>
                <a:lnTo>
                  <a:pt x="4611837" y="1173540"/>
                </a:lnTo>
                <a:lnTo>
                  <a:pt x="4611837" y="1191964"/>
                </a:lnTo>
                <a:lnTo>
                  <a:pt x="4582198" y="1191964"/>
                </a:lnTo>
                <a:lnTo>
                  <a:pt x="4582198" y="1058189"/>
                </a:lnTo>
                <a:lnTo>
                  <a:pt x="4574988" y="1058189"/>
                </a:lnTo>
                <a:lnTo>
                  <a:pt x="4574988" y="1067801"/>
                </a:lnTo>
                <a:lnTo>
                  <a:pt x="4552559" y="1067801"/>
                </a:lnTo>
                <a:lnTo>
                  <a:pt x="4552559" y="945241"/>
                </a:lnTo>
                <a:lnTo>
                  <a:pt x="4534936" y="945241"/>
                </a:lnTo>
                <a:lnTo>
                  <a:pt x="4534936" y="953251"/>
                </a:lnTo>
                <a:lnTo>
                  <a:pt x="4518114" y="953251"/>
                </a:lnTo>
                <a:lnTo>
                  <a:pt x="4518114" y="949246"/>
                </a:lnTo>
                <a:lnTo>
                  <a:pt x="4500491" y="949246"/>
                </a:lnTo>
                <a:lnTo>
                  <a:pt x="4500491" y="952450"/>
                </a:lnTo>
                <a:lnTo>
                  <a:pt x="4450024" y="952450"/>
                </a:lnTo>
                <a:lnTo>
                  <a:pt x="4450024" y="966068"/>
                </a:lnTo>
                <a:lnTo>
                  <a:pt x="4396354" y="966068"/>
                </a:lnTo>
                <a:lnTo>
                  <a:pt x="4396354" y="913199"/>
                </a:lnTo>
                <a:lnTo>
                  <a:pt x="4393150" y="913199"/>
                </a:lnTo>
                <a:lnTo>
                  <a:pt x="4393150" y="966869"/>
                </a:lnTo>
                <a:lnTo>
                  <a:pt x="4365914" y="966869"/>
                </a:lnTo>
                <a:lnTo>
                  <a:pt x="4365914" y="986895"/>
                </a:lnTo>
                <a:lnTo>
                  <a:pt x="4336275" y="986895"/>
                </a:lnTo>
                <a:lnTo>
                  <a:pt x="4281003" y="1003717"/>
                </a:lnTo>
                <a:lnTo>
                  <a:pt x="4281003" y="1022141"/>
                </a:lnTo>
                <a:lnTo>
                  <a:pt x="4272992" y="1022141"/>
                </a:lnTo>
                <a:lnTo>
                  <a:pt x="4272992" y="1012529"/>
                </a:lnTo>
                <a:lnTo>
                  <a:pt x="4224128" y="1012529"/>
                </a:lnTo>
                <a:lnTo>
                  <a:pt x="4224128" y="461406"/>
                </a:lnTo>
                <a:lnTo>
                  <a:pt x="4081541" y="461406"/>
                </a:lnTo>
                <a:lnTo>
                  <a:pt x="4081541" y="437374"/>
                </a:lnTo>
                <a:lnTo>
                  <a:pt x="4073530" y="437374"/>
                </a:lnTo>
                <a:lnTo>
                  <a:pt x="4073530" y="449390"/>
                </a:lnTo>
                <a:lnTo>
                  <a:pt x="3959781" y="449390"/>
                </a:lnTo>
                <a:lnTo>
                  <a:pt x="3959781" y="781826"/>
                </a:lnTo>
                <a:lnTo>
                  <a:pt x="3886885" y="781826"/>
                </a:lnTo>
                <a:lnTo>
                  <a:pt x="3886885" y="1120671"/>
                </a:lnTo>
                <a:lnTo>
                  <a:pt x="3850838" y="1120671"/>
                </a:lnTo>
                <a:lnTo>
                  <a:pt x="3850838" y="759397"/>
                </a:lnTo>
                <a:lnTo>
                  <a:pt x="3572072" y="759397"/>
                </a:lnTo>
                <a:lnTo>
                  <a:pt x="3572072" y="1132687"/>
                </a:lnTo>
                <a:lnTo>
                  <a:pt x="3560057" y="1132687"/>
                </a:lnTo>
                <a:lnTo>
                  <a:pt x="3560057" y="1173540"/>
                </a:lnTo>
                <a:lnTo>
                  <a:pt x="3519203" y="1173540"/>
                </a:lnTo>
                <a:lnTo>
                  <a:pt x="3519203" y="1115063"/>
                </a:lnTo>
                <a:lnTo>
                  <a:pt x="3509590" y="1115063"/>
                </a:lnTo>
                <a:lnTo>
                  <a:pt x="3509590" y="1275274"/>
                </a:lnTo>
                <a:lnTo>
                  <a:pt x="3484758" y="1275274"/>
                </a:lnTo>
                <a:lnTo>
                  <a:pt x="3484758" y="1452306"/>
                </a:lnTo>
                <a:lnTo>
                  <a:pt x="3462328" y="1452306"/>
                </a:lnTo>
                <a:lnTo>
                  <a:pt x="3462328" y="1422667"/>
                </a:lnTo>
                <a:lnTo>
                  <a:pt x="3432689" y="1422667"/>
                </a:lnTo>
                <a:lnTo>
                  <a:pt x="3432689" y="1161524"/>
                </a:lnTo>
                <a:lnTo>
                  <a:pt x="3405454" y="1161524"/>
                </a:lnTo>
                <a:lnTo>
                  <a:pt x="3405454" y="990099"/>
                </a:lnTo>
                <a:lnTo>
                  <a:pt x="3380621" y="990099"/>
                </a:lnTo>
                <a:lnTo>
                  <a:pt x="3380621" y="903586"/>
                </a:lnTo>
                <a:lnTo>
                  <a:pt x="3377417" y="903586"/>
                </a:lnTo>
                <a:lnTo>
                  <a:pt x="3377417" y="955654"/>
                </a:lnTo>
                <a:lnTo>
                  <a:pt x="3351783" y="938832"/>
                </a:lnTo>
                <a:lnTo>
                  <a:pt x="3351783" y="909193"/>
                </a:lnTo>
                <a:lnTo>
                  <a:pt x="3338165" y="893172"/>
                </a:lnTo>
                <a:lnTo>
                  <a:pt x="3338165" y="873146"/>
                </a:lnTo>
                <a:lnTo>
                  <a:pt x="3330155" y="873146"/>
                </a:lnTo>
                <a:lnTo>
                  <a:pt x="3236432" y="961262"/>
                </a:lnTo>
                <a:lnTo>
                  <a:pt x="3236432" y="968471"/>
                </a:lnTo>
                <a:lnTo>
                  <a:pt x="3224416" y="978885"/>
                </a:lnTo>
                <a:lnTo>
                  <a:pt x="3224416" y="991702"/>
                </a:lnTo>
                <a:lnTo>
                  <a:pt x="3193976" y="991702"/>
                </a:lnTo>
                <a:lnTo>
                  <a:pt x="3193976" y="1124676"/>
                </a:lnTo>
                <a:lnTo>
                  <a:pt x="3181960" y="1124676"/>
                </a:lnTo>
                <a:lnTo>
                  <a:pt x="3181960" y="1271268"/>
                </a:lnTo>
                <a:lnTo>
                  <a:pt x="3174751" y="1271268"/>
                </a:lnTo>
                <a:lnTo>
                  <a:pt x="3174751" y="1284085"/>
                </a:lnTo>
                <a:lnTo>
                  <a:pt x="3153923" y="1306515"/>
                </a:lnTo>
                <a:lnTo>
                  <a:pt x="3153923" y="1322536"/>
                </a:lnTo>
                <a:lnTo>
                  <a:pt x="3126688" y="1322536"/>
                </a:lnTo>
                <a:lnTo>
                  <a:pt x="3126688" y="1340159"/>
                </a:lnTo>
                <a:lnTo>
                  <a:pt x="3132295" y="1340159"/>
                </a:lnTo>
                <a:lnTo>
                  <a:pt x="3132295" y="1390625"/>
                </a:lnTo>
                <a:lnTo>
                  <a:pt x="3092242" y="1390625"/>
                </a:lnTo>
                <a:lnTo>
                  <a:pt x="3092242" y="1419463"/>
                </a:lnTo>
                <a:lnTo>
                  <a:pt x="3089038" y="1416259"/>
                </a:lnTo>
                <a:lnTo>
                  <a:pt x="3082630" y="1407447"/>
                </a:lnTo>
                <a:lnTo>
                  <a:pt x="3061001" y="1407447"/>
                </a:lnTo>
                <a:lnTo>
                  <a:pt x="3061001" y="1398636"/>
                </a:lnTo>
                <a:lnTo>
                  <a:pt x="3042577" y="1398636"/>
                </a:lnTo>
                <a:lnTo>
                  <a:pt x="3042577" y="1391426"/>
                </a:lnTo>
                <a:lnTo>
                  <a:pt x="3027357" y="1391426"/>
                </a:lnTo>
                <a:lnTo>
                  <a:pt x="3019347" y="1384217"/>
                </a:lnTo>
                <a:lnTo>
                  <a:pt x="3019347" y="1374604"/>
                </a:lnTo>
                <a:lnTo>
                  <a:pt x="2991310" y="1374604"/>
                </a:lnTo>
                <a:lnTo>
                  <a:pt x="2991310" y="1368997"/>
                </a:lnTo>
                <a:lnTo>
                  <a:pt x="2982499" y="1368997"/>
                </a:lnTo>
                <a:lnTo>
                  <a:pt x="2982499" y="1374604"/>
                </a:lnTo>
                <a:lnTo>
                  <a:pt x="2944048" y="1374604"/>
                </a:lnTo>
                <a:lnTo>
                  <a:pt x="2944048" y="1408248"/>
                </a:lnTo>
                <a:lnTo>
                  <a:pt x="2916812" y="1408248"/>
                </a:lnTo>
                <a:lnTo>
                  <a:pt x="2916812" y="1429076"/>
                </a:lnTo>
                <a:lnTo>
                  <a:pt x="2906399" y="1429076"/>
                </a:lnTo>
                <a:lnTo>
                  <a:pt x="2906399" y="1437887"/>
                </a:lnTo>
                <a:lnTo>
                  <a:pt x="2859938" y="1437887"/>
                </a:lnTo>
                <a:lnTo>
                  <a:pt x="2859938" y="1335353"/>
                </a:lnTo>
                <a:lnTo>
                  <a:pt x="2857535" y="1335353"/>
                </a:lnTo>
                <a:lnTo>
                  <a:pt x="2857535" y="1254446"/>
                </a:lnTo>
                <a:lnTo>
                  <a:pt x="2861540" y="1254446"/>
                </a:lnTo>
                <a:lnTo>
                  <a:pt x="2861540" y="1236022"/>
                </a:lnTo>
                <a:cubicBezTo>
                  <a:pt x="2861540" y="1236022"/>
                  <a:pt x="2862341" y="1210389"/>
                  <a:pt x="2853529" y="1210389"/>
                </a:cubicBezTo>
                <a:lnTo>
                  <a:pt x="2841513" y="1210389"/>
                </a:lnTo>
                <a:lnTo>
                  <a:pt x="2841513" y="1195169"/>
                </a:lnTo>
                <a:cubicBezTo>
                  <a:pt x="2841513" y="1195169"/>
                  <a:pt x="2811074" y="1169535"/>
                  <a:pt x="2763011" y="1159922"/>
                </a:cubicBezTo>
                <a:cubicBezTo>
                  <a:pt x="2714947" y="1150310"/>
                  <a:pt x="2686911" y="1151111"/>
                  <a:pt x="2686911" y="1151111"/>
                </a:cubicBezTo>
                <a:lnTo>
                  <a:pt x="2682905" y="1157519"/>
                </a:lnTo>
                <a:lnTo>
                  <a:pt x="2673293" y="1157519"/>
                </a:lnTo>
                <a:lnTo>
                  <a:pt x="2673293" y="1114262"/>
                </a:lnTo>
                <a:lnTo>
                  <a:pt x="2669287" y="1114262"/>
                </a:lnTo>
                <a:lnTo>
                  <a:pt x="2669287" y="1157519"/>
                </a:lnTo>
                <a:lnTo>
                  <a:pt x="2652465" y="1157519"/>
                </a:lnTo>
                <a:lnTo>
                  <a:pt x="2652465" y="1121472"/>
                </a:lnTo>
                <a:lnTo>
                  <a:pt x="2646858" y="1121472"/>
                </a:lnTo>
                <a:lnTo>
                  <a:pt x="2634842" y="1109456"/>
                </a:lnTo>
                <a:lnTo>
                  <a:pt x="2631638" y="1109456"/>
                </a:lnTo>
                <a:lnTo>
                  <a:pt x="2631638" y="1134289"/>
                </a:lnTo>
                <a:lnTo>
                  <a:pt x="2612413" y="1134289"/>
                </a:lnTo>
                <a:lnTo>
                  <a:pt x="2612413" y="1142299"/>
                </a:lnTo>
                <a:lnTo>
                  <a:pt x="2617219" y="1145503"/>
                </a:lnTo>
                <a:lnTo>
                  <a:pt x="2617219" y="1150310"/>
                </a:lnTo>
                <a:lnTo>
                  <a:pt x="2545124" y="1150310"/>
                </a:lnTo>
                <a:lnTo>
                  <a:pt x="2545124" y="1157519"/>
                </a:lnTo>
                <a:cubicBezTo>
                  <a:pt x="2545124" y="1157519"/>
                  <a:pt x="2499465" y="1164729"/>
                  <a:pt x="2473030" y="1171137"/>
                </a:cubicBezTo>
                <a:cubicBezTo>
                  <a:pt x="2446595" y="1178347"/>
                  <a:pt x="2415354" y="1192765"/>
                  <a:pt x="2415354" y="1192765"/>
                </a:cubicBezTo>
                <a:lnTo>
                  <a:pt x="2408145" y="1192765"/>
                </a:lnTo>
                <a:lnTo>
                  <a:pt x="2408145" y="1207184"/>
                </a:lnTo>
                <a:lnTo>
                  <a:pt x="2400134" y="1207184"/>
                </a:lnTo>
                <a:lnTo>
                  <a:pt x="2400134" y="1203179"/>
                </a:lnTo>
                <a:lnTo>
                  <a:pt x="2382511" y="1203179"/>
                </a:lnTo>
                <a:lnTo>
                  <a:pt x="2382511" y="1207184"/>
                </a:lnTo>
                <a:lnTo>
                  <a:pt x="2376904" y="1207184"/>
                </a:lnTo>
                <a:cubicBezTo>
                  <a:pt x="2376904" y="1207184"/>
                  <a:pt x="2360883" y="1215996"/>
                  <a:pt x="2347265" y="1227211"/>
                </a:cubicBezTo>
                <a:cubicBezTo>
                  <a:pt x="2333647" y="1237624"/>
                  <a:pt x="2326437" y="1246436"/>
                  <a:pt x="2326437" y="1246436"/>
                </a:cubicBezTo>
                <a:lnTo>
                  <a:pt x="2326437" y="1331347"/>
                </a:lnTo>
                <a:lnTo>
                  <a:pt x="2321631" y="1331347"/>
                </a:lnTo>
                <a:lnTo>
                  <a:pt x="2321631" y="1406646"/>
                </a:lnTo>
                <a:lnTo>
                  <a:pt x="2268762" y="1406646"/>
                </a:lnTo>
                <a:lnTo>
                  <a:pt x="2268762" y="1416259"/>
                </a:lnTo>
                <a:lnTo>
                  <a:pt x="2261552" y="1416259"/>
                </a:lnTo>
                <a:lnTo>
                  <a:pt x="2261552" y="1421065"/>
                </a:lnTo>
                <a:lnTo>
                  <a:pt x="2235118" y="1421065"/>
                </a:lnTo>
                <a:lnTo>
                  <a:pt x="2235118" y="1426672"/>
                </a:lnTo>
                <a:lnTo>
                  <a:pt x="2225505" y="1426672"/>
                </a:lnTo>
                <a:lnTo>
                  <a:pt x="2225505" y="1429877"/>
                </a:lnTo>
                <a:lnTo>
                  <a:pt x="2222301" y="1429877"/>
                </a:lnTo>
                <a:lnTo>
                  <a:pt x="2222301" y="1420264"/>
                </a:lnTo>
                <a:lnTo>
                  <a:pt x="2196667" y="1420264"/>
                </a:lnTo>
                <a:lnTo>
                  <a:pt x="2196667" y="1441091"/>
                </a:lnTo>
                <a:lnTo>
                  <a:pt x="2201474" y="1441091"/>
                </a:lnTo>
                <a:lnTo>
                  <a:pt x="2201474" y="1457913"/>
                </a:lnTo>
                <a:lnTo>
                  <a:pt x="2171835" y="1457913"/>
                </a:lnTo>
                <a:lnTo>
                  <a:pt x="2171835" y="1527605"/>
                </a:lnTo>
                <a:lnTo>
                  <a:pt x="2137389" y="1527605"/>
                </a:lnTo>
                <a:lnTo>
                  <a:pt x="2114159" y="1010927"/>
                </a:lnTo>
                <a:lnTo>
                  <a:pt x="2128578" y="1006120"/>
                </a:lnTo>
                <a:lnTo>
                  <a:pt x="2128578" y="962864"/>
                </a:lnTo>
                <a:lnTo>
                  <a:pt x="2134185" y="955654"/>
                </a:lnTo>
                <a:lnTo>
                  <a:pt x="2134185" y="929220"/>
                </a:lnTo>
                <a:lnTo>
                  <a:pt x="2149405" y="920408"/>
                </a:lnTo>
                <a:lnTo>
                  <a:pt x="2157416" y="914000"/>
                </a:lnTo>
                <a:lnTo>
                  <a:pt x="2171034" y="883560"/>
                </a:lnTo>
                <a:lnTo>
                  <a:pt x="2171034" y="858727"/>
                </a:lnTo>
                <a:lnTo>
                  <a:pt x="2167028" y="857125"/>
                </a:lnTo>
                <a:lnTo>
                  <a:pt x="2167028" y="850716"/>
                </a:lnTo>
                <a:lnTo>
                  <a:pt x="2164625" y="849114"/>
                </a:lnTo>
                <a:lnTo>
                  <a:pt x="2164625" y="846711"/>
                </a:lnTo>
                <a:lnTo>
                  <a:pt x="2162222" y="845109"/>
                </a:lnTo>
                <a:lnTo>
                  <a:pt x="2162222" y="841104"/>
                </a:lnTo>
                <a:lnTo>
                  <a:pt x="2133384" y="834695"/>
                </a:lnTo>
                <a:lnTo>
                  <a:pt x="2135787" y="831491"/>
                </a:lnTo>
                <a:lnTo>
                  <a:pt x="2142196" y="806659"/>
                </a:lnTo>
                <a:lnTo>
                  <a:pt x="2142196" y="802653"/>
                </a:lnTo>
                <a:lnTo>
                  <a:pt x="2139792" y="802653"/>
                </a:lnTo>
                <a:lnTo>
                  <a:pt x="2139792" y="805057"/>
                </a:lnTo>
                <a:lnTo>
                  <a:pt x="2117363" y="791439"/>
                </a:lnTo>
                <a:lnTo>
                  <a:pt x="2117363" y="771412"/>
                </a:lnTo>
                <a:lnTo>
                  <a:pt x="2112557" y="771412"/>
                </a:lnTo>
                <a:lnTo>
                  <a:pt x="2112557" y="765805"/>
                </a:lnTo>
                <a:lnTo>
                  <a:pt x="2103745" y="764203"/>
                </a:lnTo>
                <a:lnTo>
                  <a:pt x="2102143" y="641642"/>
                </a:lnTo>
                <a:lnTo>
                  <a:pt x="2103745" y="639239"/>
                </a:lnTo>
                <a:lnTo>
                  <a:pt x="2103745" y="635234"/>
                </a:lnTo>
                <a:lnTo>
                  <a:pt x="2099740" y="633632"/>
                </a:lnTo>
                <a:lnTo>
                  <a:pt x="2102143" y="535102"/>
                </a:lnTo>
                <a:lnTo>
                  <a:pt x="2104546" y="528694"/>
                </a:lnTo>
                <a:lnTo>
                  <a:pt x="2100541" y="526291"/>
                </a:lnTo>
                <a:lnTo>
                  <a:pt x="2100541" y="521484"/>
                </a:lnTo>
                <a:lnTo>
                  <a:pt x="2097337" y="519081"/>
                </a:lnTo>
                <a:lnTo>
                  <a:pt x="2096536" y="417348"/>
                </a:lnTo>
                <a:lnTo>
                  <a:pt x="2102143" y="417348"/>
                </a:lnTo>
                <a:lnTo>
                  <a:pt x="2102143" y="412541"/>
                </a:lnTo>
                <a:lnTo>
                  <a:pt x="2095735" y="412541"/>
                </a:lnTo>
                <a:lnTo>
                  <a:pt x="2095735" y="410138"/>
                </a:lnTo>
                <a:lnTo>
                  <a:pt x="2098939" y="408536"/>
                </a:lnTo>
                <a:lnTo>
                  <a:pt x="2098939" y="406133"/>
                </a:lnTo>
                <a:lnTo>
                  <a:pt x="2099740" y="404531"/>
                </a:lnTo>
                <a:lnTo>
                  <a:pt x="2099740" y="401327"/>
                </a:lnTo>
                <a:lnTo>
                  <a:pt x="2094934" y="400526"/>
                </a:lnTo>
                <a:lnTo>
                  <a:pt x="2094934" y="286776"/>
                </a:lnTo>
                <a:lnTo>
                  <a:pt x="2095735" y="286776"/>
                </a:lnTo>
                <a:lnTo>
                  <a:pt x="2095735" y="284373"/>
                </a:lnTo>
                <a:lnTo>
                  <a:pt x="2093332" y="284373"/>
                </a:lnTo>
                <a:lnTo>
                  <a:pt x="2093332" y="266750"/>
                </a:lnTo>
                <a:lnTo>
                  <a:pt x="2090928" y="265148"/>
                </a:lnTo>
                <a:lnTo>
                  <a:pt x="2088525" y="266750"/>
                </a:lnTo>
                <a:lnTo>
                  <a:pt x="2088525" y="284373"/>
                </a:lnTo>
                <a:lnTo>
                  <a:pt x="2086122" y="284373"/>
                </a:lnTo>
                <a:lnTo>
                  <a:pt x="2086122" y="286776"/>
                </a:lnTo>
                <a:lnTo>
                  <a:pt x="2086923" y="286776"/>
                </a:lnTo>
                <a:lnTo>
                  <a:pt x="2086923" y="401327"/>
                </a:lnTo>
                <a:lnTo>
                  <a:pt x="2081316" y="402128"/>
                </a:lnTo>
                <a:lnTo>
                  <a:pt x="2081316" y="405332"/>
                </a:lnTo>
                <a:lnTo>
                  <a:pt x="2082117" y="406934"/>
                </a:lnTo>
                <a:lnTo>
                  <a:pt x="2082117" y="408536"/>
                </a:lnTo>
                <a:lnTo>
                  <a:pt x="2085321" y="410138"/>
                </a:lnTo>
                <a:lnTo>
                  <a:pt x="2085321" y="412541"/>
                </a:lnTo>
                <a:lnTo>
                  <a:pt x="2080515" y="412541"/>
                </a:lnTo>
                <a:lnTo>
                  <a:pt x="2080515" y="417348"/>
                </a:lnTo>
                <a:lnTo>
                  <a:pt x="2086122" y="417348"/>
                </a:lnTo>
                <a:lnTo>
                  <a:pt x="2085321" y="519882"/>
                </a:lnTo>
                <a:lnTo>
                  <a:pt x="2082117" y="522285"/>
                </a:lnTo>
                <a:lnTo>
                  <a:pt x="2082117" y="527092"/>
                </a:lnTo>
                <a:lnTo>
                  <a:pt x="2078112" y="529495"/>
                </a:lnTo>
                <a:lnTo>
                  <a:pt x="2080515" y="535903"/>
                </a:lnTo>
                <a:lnTo>
                  <a:pt x="2082918" y="634433"/>
                </a:lnTo>
                <a:lnTo>
                  <a:pt x="2078913" y="636035"/>
                </a:lnTo>
                <a:lnTo>
                  <a:pt x="2078913" y="640040"/>
                </a:lnTo>
                <a:lnTo>
                  <a:pt x="2080515" y="642443"/>
                </a:lnTo>
                <a:lnTo>
                  <a:pt x="2078913" y="765004"/>
                </a:lnTo>
                <a:lnTo>
                  <a:pt x="2070101" y="766606"/>
                </a:lnTo>
                <a:lnTo>
                  <a:pt x="2070101" y="772214"/>
                </a:lnTo>
                <a:lnTo>
                  <a:pt x="2066096" y="772214"/>
                </a:lnTo>
                <a:lnTo>
                  <a:pt x="2066096" y="793041"/>
                </a:lnTo>
                <a:lnTo>
                  <a:pt x="2043666" y="806659"/>
                </a:lnTo>
                <a:lnTo>
                  <a:pt x="2043666" y="804256"/>
                </a:lnTo>
                <a:lnTo>
                  <a:pt x="2041263" y="804256"/>
                </a:lnTo>
                <a:lnTo>
                  <a:pt x="2041263" y="808261"/>
                </a:lnTo>
                <a:lnTo>
                  <a:pt x="2047672" y="833093"/>
                </a:lnTo>
                <a:lnTo>
                  <a:pt x="2049274" y="836298"/>
                </a:lnTo>
                <a:lnTo>
                  <a:pt x="2020436" y="842706"/>
                </a:lnTo>
                <a:lnTo>
                  <a:pt x="2020436" y="846711"/>
                </a:lnTo>
                <a:lnTo>
                  <a:pt x="2018033" y="848313"/>
                </a:lnTo>
                <a:lnTo>
                  <a:pt x="2018033" y="850716"/>
                </a:lnTo>
                <a:lnTo>
                  <a:pt x="2015630" y="852319"/>
                </a:lnTo>
                <a:lnTo>
                  <a:pt x="2015630" y="858727"/>
                </a:lnTo>
                <a:lnTo>
                  <a:pt x="2011624" y="860329"/>
                </a:lnTo>
                <a:lnTo>
                  <a:pt x="2011624" y="885162"/>
                </a:lnTo>
                <a:lnTo>
                  <a:pt x="2025242" y="915602"/>
                </a:lnTo>
                <a:lnTo>
                  <a:pt x="2033253" y="922010"/>
                </a:lnTo>
                <a:lnTo>
                  <a:pt x="2048473" y="930822"/>
                </a:lnTo>
                <a:lnTo>
                  <a:pt x="2048473" y="958858"/>
                </a:lnTo>
                <a:lnTo>
                  <a:pt x="2054080" y="966068"/>
                </a:lnTo>
                <a:lnTo>
                  <a:pt x="2054080" y="1009325"/>
                </a:lnTo>
                <a:lnTo>
                  <a:pt x="2068499" y="1014131"/>
                </a:lnTo>
                <a:lnTo>
                  <a:pt x="2042064" y="1604506"/>
                </a:lnTo>
                <a:lnTo>
                  <a:pt x="2029248" y="1604506"/>
                </a:lnTo>
                <a:lnTo>
                  <a:pt x="2029248" y="1650967"/>
                </a:lnTo>
                <a:lnTo>
                  <a:pt x="2011624" y="1650967"/>
                </a:lnTo>
                <a:lnTo>
                  <a:pt x="2011624" y="1659778"/>
                </a:lnTo>
                <a:lnTo>
                  <a:pt x="1959556" y="1659778"/>
                </a:lnTo>
                <a:lnTo>
                  <a:pt x="1955551" y="1655773"/>
                </a:lnTo>
                <a:lnTo>
                  <a:pt x="1955551" y="1642956"/>
                </a:lnTo>
                <a:lnTo>
                  <a:pt x="1951545" y="1642956"/>
                </a:lnTo>
                <a:lnTo>
                  <a:pt x="1951545" y="1630139"/>
                </a:lnTo>
                <a:lnTo>
                  <a:pt x="1998006" y="1620527"/>
                </a:lnTo>
                <a:lnTo>
                  <a:pt x="1998006" y="1602103"/>
                </a:lnTo>
                <a:cubicBezTo>
                  <a:pt x="1935524" y="1594893"/>
                  <a:pt x="1915498" y="1580474"/>
                  <a:pt x="1915498" y="1580474"/>
                </a:cubicBezTo>
                <a:lnTo>
                  <a:pt x="1915498" y="1575668"/>
                </a:lnTo>
                <a:lnTo>
                  <a:pt x="1908289" y="1575668"/>
                </a:lnTo>
                <a:lnTo>
                  <a:pt x="1908289" y="1555642"/>
                </a:lnTo>
                <a:lnTo>
                  <a:pt x="1934723" y="1555642"/>
                </a:lnTo>
                <a:lnTo>
                  <a:pt x="1938729" y="1548432"/>
                </a:lnTo>
                <a:lnTo>
                  <a:pt x="1951545" y="1548432"/>
                </a:lnTo>
                <a:lnTo>
                  <a:pt x="1951545" y="1544427"/>
                </a:lnTo>
                <a:lnTo>
                  <a:pt x="1949142" y="1544427"/>
                </a:lnTo>
                <a:lnTo>
                  <a:pt x="1949142" y="1530008"/>
                </a:lnTo>
                <a:lnTo>
                  <a:pt x="1913095" y="1530008"/>
                </a:lnTo>
                <a:lnTo>
                  <a:pt x="1913095" y="1521196"/>
                </a:lnTo>
                <a:lnTo>
                  <a:pt x="1909891" y="1516390"/>
                </a:lnTo>
                <a:lnTo>
                  <a:pt x="1899477" y="1516390"/>
                </a:lnTo>
                <a:lnTo>
                  <a:pt x="1899477" y="1523600"/>
                </a:lnTo>
                <a:cubicBezTo>
                  <a:pt x="1899477" y="1523600"/>
                  <a:pt x="1861828" y="1516390"/>
                  <a:pt x="1824979" y="1496364"/>
                </a:cubicBezTo>
                <a:cubicBezTo>
                  <a:pt x="1788131" y="1477139"/>
                  <a:pt x="1763298" y="1440290"/>
                  <a:pt x="1763298" y="1440290"/>
                </a:cubicBezTo>
                <a:lnTo>
                  <a:pt x="1763298" y="1431479"/>
                </a:lnTo>
                <a:lnTo>
                  <a:pt x="1768105" y="1431479"/>
                </a:lnTo>
                <a:lnTo>
                  <a:pt x="1768105" y="1426672"/>
                </a:lnTo>
                <a:lnTo>
                  <a:pt x="1763298" y="1426672"/>
                </a:lnTo>
                <a:lnTo>
                  <a:pt x="1763298" y="1419463"/>
                </a:lnTo>
                <a:lnTo>
                  <a:pt x="1760895" y="1417861"/>
                </a:lnTo>
                <a:lnTo>
                  <a:pt x="1755288" y="1417861"/>
                </a:lnTo>
                <a:lnTo>
                  <a:pt x="1755288" y="1405845"/>
                </a:lnTo>
                <a:lnTo>
                  <a:pt x="1749681" y="1405845"/>
                </a:lnTo>
                <a:lnTo>
                  <a:pt x="1749681" y="1417060"/>
                </a:lnTo>
                <a:lnTo>
                  <a:pt x="1742471" y="1417060"/>
                </a:lnTo>
                <a:lnTo>
                  <a:pt x="1742471" y="1405845"/>
                </a:lnTo>
                <a:lnTo>
                  <a:pt x="1737665" y="1405845"/>
                </a:lnTo>
                <a:lnTo>
                  <a:pt x="1737665" y="1428275"/>
                </a:lnTo>
                <a:lnTo>
                  <a:pt x="1732057" y="1428275"/>
                </a:lnTo>
                <a:lnTo>
                  <a:pt x="1732057" y="1433081"/>
                </a:lnTo>
                <a:lnTo>
                  <a:pt x="1581460" y="1433081"/>
                </a:lnTo>
                <a:lnTo>
                  <a:pt x="1427658" y="1433081"/>
                </a:lnTo>
                <a:lnTo>
                  <a:pt x="1427658" y="1428275"/>
                </a:lnTo>
                <a:lnTo>
                  <a:pt x="1422051" y="1428275"/>
                </a:lnTo>
                <a:lnTo>
                  <a:pt x="1422051" y="1405845"/>
                </a:lnTo>
                <a:lnTo>
                  <a:pt x="1417244" y="1405845"/>
                </a:lnTo>
                <a:lnTo>
                  <a:pt x="1417244" y="1417060"/>
                </a:lnTo>
                <a:lnTo>
                  <a:pt x="1410035" y="1417060"/>
                </a:lnTo>
                <a:lnTo>
                  <a:pt x="1410035" y="1405845"/>
                </a:lnTo>
                <a:lnTo>
                  <a:pt x="1404427" y="1405845"/>
                </a:lnTo>
                <a:lnTo>
                  <a:pt x="1404427" y="1417861"/>
                </a:lnTo>
                <a:lnTo>
                  <a:pt x="1398820" y="1417861"/>
                </a:lnTo>
                <a:lnTo>
                  <a:pt x="1396417" y="1419463"/>
                </a:lnTo>
                <a:lnTo>
                  <a:pt x="1396417" y="1426672"/>
                </a:lnTo>
                <a:lnTo>
                  <a:pt x="1391611" y="1426672"/>
                </a:lnTo>
                <a:lnTo>
                  <a:pt x="1391611" y="1431479"/>
                </a:lnTo>
                <a:lnTo>
                  <a:pt x="1396417" y="1431479"/>
                </a:lnTo>
                <a:lnTo>
                  <a:pt x="1396417" y="1440290"/>
                </a:lnTo>
                <a:cubicBezTo>
                  <a:pt x="1396417" y="1440290"/>
                  <a:pt x="1371584" y="1476338"/>
                  <a:pt x="1334736" y="1496364"/>
                </a:cubicBezTo>
                <a:cubicBezTo>
                  <a:pt x="1297087" y="1516390"/>
                  <a:pt x="1260238" y="1523600"/>
                  <a:pt x="1260238" y="1523600"/>
                </a:cubicBezTo>
                <a:lnTo>
                  <a:pt x="1260238" y="1516390"/>
                </a:lnTo>
                <a:lnTo>
                  <a:pt x="1249825" y="1516390"/>
                </a:lnTo>
                <a:lnTo>
                  <a:pt x="1246620" y="1521196"/>
                </a:lnTo>
                <a:lnTo>
                  <a:pt x="1246620" y="1530008"/>
                </a:lnTo>
                <a:lnTo>
                  <a:pt x="1210573" y="1530008"/>
                </a:lnTo>
                <a:lnTo>
                  <a:pt x="1210573" y="1544427"/>
                </a:lnTo>
                <a:lnTo>
                  <a:pt x="1207369" y="1544427"/>
                </a:lnTo>
                <a:lnTo>
                  <a:pt x="1207369" y="1548432"/>
                </a:lnTo>
                <a:lnTo>
                  <a:pt x="1220186" y="1548432"/>
                </a:lnTo>
                <a:lnTo>
                  <a:pt x="1224191" y="1555642"/>
                </a:lnTo>
                <a:lnTo>
                  <a:pt x="1250626" y="1555642"/>
                </a:lnTo>
                <a:lnTo>
                  <a:pt x="1250626" y="1575668"/>
                </a:lnTo>
                <a:lnTo>
                  <a:pt x="1243416" y="1575668"/>
                </a:lnTo>
                <a:lnTo>
                  <a:pt x="1243416" y="1580474"/>
                </a:lnTo>
                <a:cubicBezTo>
                  <a:pt x="1243416" y="1580474"/>
                  <a:pt x="1223390" y="1594893"/>
                  <a:pt x="1160908" y="1602103"/>
                </a:cubicBezTo>
                <a:lnTo>
                  <a:pt x="1160908" y="1619726"/>
                </a:lnTo>
                <a:lnTo>
                  <a:pt x="1207369" y="1629338"/>
                </a:lnTo>
                <a:lnTo>
                  <a:pt x="1207369" y="1642155"/>
                </a:lnTo>
                <a:lnTo>
                  <a:pt x="1203364" y="1642155"/>
                </a:lnTo>
                <a:lnTo>
                  <a:pt x="1203364" y="1654972"/>
                </a:lnTo>
                <a:lnTo>
                  <a:pt x="1199358" y="1658977"/>
                </a:lnTo>
                <a:lnTo>
                  <a:pt x="945425" y="1658977"/>
                </a:lnTo>
                <a:lnTo>
                  <a:pt x="945425" y="1654972"/>
                </a:lnTo>
                <a:lnTo>
                  <a:pt x="939818" y="1654972"/>
                </a:lnTo>
                <a:lnTo>
                  <a:pt x="939818" y="1662182"/>
                </a:lnTo>
                <a:lnTo>
                  <a:pt x="935011" y="1662182"/>
                </a:lnTo>
                <a:lnTo>
                  <a:pt x="935011" y="1670993"/>
                </a:lnTo>
                <a:lnTo>
                  <a:pt x="939017" y="1670993"/>
                </a:lnTo>
                <a:lnTo>
                  <a:pt x="939017" y="1683810"/>
                </a:lnTo>
                <a:lnTo>
                  <a:pt x="930205" y="1683810"/>
                </a:lnTo>
                <a:lnTo>
                  <a:pt x="930205" y="1689417"/>
                </a:lnTo>
                <a:lnTo>
                  <a:pt x="930205" y="1725465"/>
                </a:lnTo>
                <a:lnTo>
                  <a:pt x="881341" y="1725465"/>
                </a:lnTo>
                <a:lnTo>
                  <a:pt x="881341" y="1747894"/>
                </a:lnTo>
                <a:lnTo>
                  <a:pt x="798833" y="1747894"/>
                </a:lnTo>
                <a:lnTo>
                  <a:pt x="798833" y="1758308"/>
                </a:lnTo>
                <a:lnTo>
                  <a:pt x="785215" y="1758308"/>
                </a:lnTo>
                <a:lnTo>
                  <a:pt x="785215" y="1766318"/>
                </a:lnTo>
                <a:lnTo>
                  <a:pt x="790822" y="1766318"/>
                </a:lnTo>
                <a:lnTo>
                  <a:pt x="790822" y="1777533"/>
                </a:lnTo>
                <a:lnTo>
                  <a:pt x="699502" y="1777533"/>
                </a:lnTo>
                <a:lnTo>
                  <a:pt x="699502" y="1793554"/>
                </a:lnTo>
                <a:lnTo>
                  <a:pt x="691492" y="1793554"/>
                </a:lnTo>
                <a:lnTo>
                  <a:pt x="691492" y="1788748"/>
                </a:lnTo>
                <a:lnTo>
                  <a:pt x="678675" y="1788748"/>
                </a:lnTo>
                <a:lnTo>
                  <a:pt x="678675" y="1839214"/>
                </a:lnTo>
                <a:cubicBezTo>
                  <a:pt x="452450" y="2004461"/>
                  <a:pt x="607179" y="2169708"/>
                  <a:pt x="0" y="2334955"/>
                </a:cubicBezTo>
                <a:lnTo>
                  <a:pt x="4917161" y="2630635"/>
                </a:lnTo>
                <a:cubicBezTo>
                  <a:pt x="7433335" y="2375711"/>
                  <a:pt x="16378120" y="3562597"/>
                  <a:pt x="13603257" y="2394968"/>
                </a:cubicBezTo>
                <a:lnTo>
                  <a:pt x="12870675" y="1839214"/>
                </a:lnTo>
                <a:lnTo>
                  <a:pt x="12870675" y="1807172"/>
                </a:lnTo>
                <a:lnTo>
                  <a:pt x="12843439" y="1807172"/>
                </a:lnTo>
                <a:lnTo>
                  <a:pt x="12843439" y="1807973"/>
                </a:lnTo>
                <a:close/>
                <a:moveTo>
                  <a:pt x="3091442" y="1433081"/>
                </a:moveTo>
                <a:lnTo>
                  <a:pt x="3091442" y="1420264"/>
                </a:lnTo>
                <a:lnTo>
                  <a:pt x="3093845" y="1420264"/>
                </a:lnTo>
                <a:lnTo>
                  <a:pt x="3093845" y="1433081"/>
                </a:lnTo>
                <a:lnTo>
                  <a:pt x="3091442" y="1433081"/>
                </a:lnTo>
                <a:close/>
                <a:moveTo>
                  <a:pt x="7477998" y="1419463"/>
                </a:moveTo>
                <a:lnTo>
                  <a:pt x="7477998" y="1430678"/>
                </a:lnTo>
                <a:lnTo>
                  <a:pt x="7464380" y="1443494"/>
                </a:lnTo>
                <a:lnTo>
                  <a:pt x="7421925" y="1443494"/>
                </a:lnTo>
                <a:lnTo>
                  <a:pt x="7421925" y="1408248"/>
                </a:lnTo>
                <a:lnTo>
                  <a:pt x="7381071" y="1408248"/>
                </a:lnTo>
                <a:lnTo>
                  <a:pt x="7381071" y="1417861"/>
                </a:lnTo>
                <a:lnTo>
                  <a:pt x="7395490" y="1417861"/>
                </a:lnTo>
                <a:lnTo>
                  <a:pt x="7395490" y="1438688"/>
                </a:lnTo>
                <a:lnTo>
                  <a:pt x="7281741" y="1438688"/>
                </a:lnTo>
                <a:lnTo>
                  <a:pt x="7281741" y="1231216"/>
                </a:lnTo>
                <a:lnTo>
                  <a:pt x="7265720" y="1231216"/>
                </a:lnTo>
                <a:lnTo>
                  <a:pt x="7265720" y="1195169"/>
                </a:lnTo>
                <a:lnTo>
                  <a:pt x="7240086" y="1195169"/>
                </a:lnTo>
                <a:lnTo>
                  <a:pt x="7240086" y="1179949"/>
                </a:lnTo>
                <a:lnTo>
                  <a:pt x="7229672" y="1179949"/>
                </a:lnTo>
                <a:lnTo>
                  <a:pt x="7229672" y="1188760"/>
                </a:lnTo>
                <a:lnTo>
                  <a:pt x="7221662" y="1188760"/>
                </a:lnTo>
                <a:lnTo>
                  <a:pt x="7272929" y="808261"/>
                </a:lnTo>
                <a:lnTo>
                  <a:pt x="7449961" y="808261"/>
                </a:lnTo>
                <a:lnTo>
                  <a:pt x="7510040" y="1419463"/>
                </a:lnTo>
                <a:lnTo>
                  <a:pt x="7477998" y="1419463"/>
                </a:lnTo>
                <a:close/>
                <a:moveTo>
                  <a:pt x="9877948" y="711334"/>
                </a:moveTo>
                <a:cubicBezTo>
                  <a:pt x="9877948" y="711334"/>
                  <a:pt x="9917199" y="535903"/>
                  <a:pt x="9970869" y="535903"/>
                </a:cubicBezTo>
                <a:cubicBezTo>
                  <a:pt x="10023739" y="535903"/>
                  <a:pt x="10043765" y="711334"/>
                  <a:pt x="10043765" y="711334"/>
                </a:cubicBezTo>
                <a:lnTo>
                  <a:pt x="9877948" y="7113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995D2BC-808D-3EA2-6D91-D92EA36ACF5C}"/>
              </a:ext>
            </a:extLst>
          </p:cNvPr>
          <p:cNvSpPr/>
          <p:nvPr/>
        </p:nvSpPr>
        <p:spPr>
          <a:xfrm>
            <a:off x="-72570" y="2686976"/>
            <a:ext cx="12337140" cy="4243592"/>
          </a:xfrm>
          <a:custGeom>
            <a:avLst/>
            <a:gdLst>
              <a:gd name="connsiteX0" fmla="*/ 6898066 w 12337140"/>
              <a:gd name="connsiteY0" fmla="*/ 1023 h 4243592"/>
              <a:gd name="connsiteX1" fmla="*/ 8040762 w 12337140"/>
              <a:gd name="connsiteY1" fmla="*/ 496655 h 4243592"/>
              <a:gd name="connsiteX2" fmla="*/ 12171370 w 12337140"/>
              <a:gd name="connsiteY2" fmla="*/ 600901 h 4243592"/>
              <a:gd name="connsiteX3" fmla="*/ 12337140 w 12337140"/>
              <a:gd name="connsiteY3" fmla="*/ 630924 h 4243592"/>
              <a:gd name="connsiteX4" fmla="*/ 12337140 w 12337140"/>
              <a:gd name="connsiteY4" fmla="*/ 4243592 h 4243592"/>
              <a:gd name="connsiteX5" fmla="*/ 0 w 12337140"/>
              <a:gd name="connsiteY5" fmla="*/ 4243592 h 4243592"/>
              <a:gd name="connsiteX6" fmla="*/ 0 w 12337140"/>
              <a:gd name="connsiteY6" fmla="*/ 251854 h 4243592"/>
              <a:gd name="connsiteX7" fmla="*/ 158239 w 12337140"/>
              <a:gd name="connsiteY7" fmla="*/ 335425 h 4243592"/>
              <a:gd name="connsiteX8" fmla="*/ 1313783 w 12337140"/>
              <a:gd name="connsiteY8" fmla="*/ 674455 h 4243592"/>
              <a:gd name="connsiteX9" fmla="*/ 3056859 w 12337140"/>
              <a:gd name="connsiteY9" fmla="*/ 166455 h 4243592"/>
              <a:gd name="connsiteX10" fmla="*/ 5083990 w 12337140"/>
              <a:gd name="connsiteY10" fmla="*/ 661755 h 4243592"/>
              <a:gd name="connsiteX11" fmla="*/ 6814154 w 12337140"/>
              <a:gd name="connsiteY11" fmla="*/ 1355 h 4243592"/>
              <a:gd name="connsiteX12" fmla="*/ 6898066 w 12337140"/>
              <a:gd name="connsiteY12" fmla="*/ 1023 h 424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243592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243592"/>
                </a:lnTo>
                <a:lnTo>
                  <a:pt x="0" y="4243592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5E2E0E-9EA1-59E8-AD58-81759D65CD17}"/>
              </a:ext>
            </a:extLst>
          </p:cNvPr>
          <p:cNvSpPr/>
          <p:nvPr/>
        </p:nvSpPr>
        <p:spPr>
          <a:xfrm>
            <a:off x="-72570" y="2874058"/>
            <a:ext cx="12337140" cy="4056510"/>
          </a:xfrm>
          <a:custGeom>
            <a:avLst/>
            <a:gdLst>
              <a:gd name="connsiteX0" fmla="*/ 6898066 w 12337140"/>
              <a:gd name="connsiteY0" fmla="*/ 1023 h 4056510"/>
              <a:gd name="connsiteX1" fmla="*/ 8040762 w 12337140"/>
              <a:gd name="connsiteY1" fmla="*/ 496655 h 4056510"/>
              <a:gd name="connsiteX2" fmla="*/ 12171370 w 12337140"/>
              <a:gd name="connsiteY2" fmla="*/ 600901 h 4056510"/>
              <a:gd name="connsiteX3" fmla="*/ 12337140 w 12337140"/>
              <a:gd name="connsiteY3" fmla="*/ 630924 h 4056510"/>
              <a:gd name="connsiteX4" fmla="*/ 12337140 w 12337140"/>
              <a:gd name="connsiteY4" fmla="*/ 4056510 h 4056510"/>
              <a:gd name="connsiteX5" fmla="*/ 0 w 12337140"/>
              <a:gd name="connsiteY5" fmla="*/ 4056510 h 4056510"/>
              <a:gd name="connsiteX6" fmla="*/ 0 w 12337140"/>
              <a:gd name="connsiteY6" fmla="*/ 251854 h 4056510"/>
              <a:gd name="connsiteX7" fmla="*/ 158239 w 12337140"/>
              <a:gd name="connsiteY7" fmla="*/ 335425 h 4056510"/>
              <a:gd name="connsiteX8" fmla="*/ 1313783 w 12337140"/>
              <a:gd name="connsiteY8" fmla="*/ 674455 h 4056510"/>
              <a:gd name="connsiteX9" fmla="*/ 3056859 w 12337140"/>
              <a:gd name="connsiteY9" fmla="*/ 166455 h 4056510"/>
              <a:gd name="connsiteX10" fmla="*/ 5083990 w 12337140"/>
              <a:gd name="connsiteY10" fmla="*/ 661755 h 4056510"/>
              <a:gd name="connsiteX11" fmla="*/ 6814154 w 12337140"/>
              <a:gd name="connsiteY11" fmla="*/ 1355 h 4056510"/>
              <a:gd name="connsiteX12" fmla="*/ 6898066 w 12337140"/>
              <a:gd name="connsiteY12" fmla="*/ 1023 h 405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056510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056510"/>
                </a:lnTo>
                <a:lnTo>
                  <a:pt x="0" y="4056510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DFE3C6-3D12-BE59-E444-E049ECBCB99A}"/>
              </a:ext>
            </a:extLst>
          </p:cNvPr>
          <p:cNvSpPr txBox="1"/>
          <p:nvPr/>
        </p:nvSpPr>
        <p:spPr>
          <a:xfrm>
            <a:off x="4981075" y="3693270"/>
            <a:ext cx="220445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公司与团队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2F6FE5-F464-4507-B088-B92471AC2BAD}"/>
              </a:ext>
            </a:extLst>
          </p:cNvPr>
          <p:cNvSpPr txBox="1"/>
          <p:nvPr/>
        </p:nvSpPr>
        <p:spPr>
          <a:xfrm>
            <a:off x="1944914" y="4311245"/>
            <a:ext cx="830217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分钟之内。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FD8CE56-5F3C-D952-CB7F-6199307D1BB7}"/>
              </a:ext>
            </a:extLst>
          </p:cNvPr>
          <p:cNvSpPr/>
          <p:nvPr/>
        </p:nvSpPr>
        <p:spPr>
          <a:xfrm rot="2388310">
            <a:off x="3021088" y="3403540"/>
            <a:ext cx="431840" cy="4318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43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657E260-3A34-3825-FE6C-FEA9832236BF}"/>
              </a:ext>
            </a:extLst>
          </p:cNvPr>
          <p:cNvSpPr/>
          <p:nvPr/>
        </p:nvSpPr>
        <p:spPr>
          <a:xfrm rot="15363009">
            <a:off x="8137540" y="1147508"/>
            <a:ext cx="636002" cy="63600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27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50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DFAA6B1-9DB7-80AF-C129-0A283C954EF6}"/>
              </a:ext>
            </a:extLst>
          </p:cNvPr>
          <p:cNvSpPr/>
          <p:nvPr/>
        </p:nvSpPr>
        <p:spPr>
          <a:xfrm>
            <a:off x="7783515" y="3429000"/>
            <a:ext cx="2979735" cy="13049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ADDBF89D-DF61-2B25-ED74-04BBE47C2A7F}"/>
              </a:ext>
            </a:extLst>
          </p:cNvPr>
          <p:cNvSpPr/>
          <p:nvPr/>
        </p:nvSpPr>
        <p:spPr>
          <a:xfrm>
            <a:off x="4374369" y="1704975"/>
            <a:ext cx="2979735" cy="13049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E4D74E2-7198-3C0B-75F9-150808EAA321}"/>
              </a:ext>
            </a:extLst>
          </p:cNvPr>
          <p:cNvSpPr/>
          <p:nvPr/>
        </p:nvSpPr>
        <p:spPr>
          <a:xfrm>
            <a:off x="982663" y="3429000"/>
            <a:ext cx="2979735" cy="130492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79659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公司与团队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B860EE4-0BA7-3969-CC72-8584666649FB}"/>
              </a:ext>
            </a:extLst>
          </p:cNvPr>
          <p:cNvSpPr/>
          <p:nvPr/>
        </p:nvSpPr>
        <p:spPr>
          <a:xfrm>
            <a:off x="982663" y="1704975"/>
            <a:ext cx="2979737" cy="1514475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154921F-4589-FE5E-4735-C8FB9384EBB9}"/>
              </a:ext>
            </a:extLst>
          </p:cNvPr>
          <p:cNvGrpSpPr/>
          <p:nvPr/>
        </p:nvGrpSpPr>
        <p:grpSpPr>
          <a:xfrm>
            <a:off x="1201919" y="3720221"/>
            <a:ext cx="2541221" cy="660641"/>
            <a:chOff x="4867481" y="1349141"/>
            <a:chExt cx="2541221" cy="660641"/>
          </a:xfrm>
        </p:grpSpPr>
        <p:sp>
          <p:nvSpPr>
            <p:cNvPr id="6" name="文本框 7">
              <a:extLst>
                <a:ext uri="{FF2B5EF4-FFF2-40B4-BE49-F238E27FC236}">
                  <a16:creationId xmlns:a16="http://schemas.microsoft.com/office/drawing/2014/main" id="{26150635-4D60-4FD0-1C70-A4EAA4C8E7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rgbClr val="5C7DB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13">
              <a:extLst>
                <a:ext uri="{FF2B5EF4-FFF2-40B4-BE49-F238E27FC236}">
                  <a16:creationId xmlns:a16="http://schemas.microsoft.com/office/drawing/2014/main" id="{F8215DB4-FC40-4DFB-B5F4-86EA4C5C8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453236" cy="39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9A052D2-EFE5-46C8-E193-E113D80676C3}"/>
              </a:ext>
            </a:extLst>
          </p:cNvPr>
          <p:cNvSpPr/>
          <p:nvPr/>
        </p:nvSpPr>
        <p:spPr>
          <a:xfrm>
            <a:off x="4383088" y="3219450"/>
            <a:ext cx="2979737" cy="1514475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BFC79E5-2850-934C-4DA2-309B3395AF44}"/>
              </a:ext>
            </a:extLst>
          </p:cNvPr>
          <p:cNvSpPr/>
          <p:nvPr/>
        </p:nvSpPr>
        <p:spPr>
          <a:xfrm>
            <a:off x="7783513" y="1704975"/>
            <a:ext cx="2979737" cy="1514475"/>
          </a:xfrm>
          <a:prstGeom prst="roundRect">
            <a:avLst>
              <a:gd name="adj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3">
            <a:extLst>
              <a:ext uri="{FF2B5EF4-FFF2-40B4-BE49-F238E27FC236}">
                <a16:creationId xmlns:a16="http://schemas.microsoft.com/office/drawing/2014/main" id="{EEB9E163-241D-F153-0E61-B5D48491FE8E}"/>
              </a:ext>
            </a:extLst>
          </p:cNvPr>
          <p:cNvSpPr/>
          <p:nvPr/>
        </p:nvSpPr>
        <p:spPr>
          <a:xfrm>
            <a:off x="982663" y="4882368"/>
            <a:ext cx="577115" cy="541313"/>
          </a:xfrm>
          <a:custGeom>
            <a:avLst/>
            <a:gdLst>
              <a:gd name="connsiteX0" fmla="*/ 258582 w 606298"/>
              <a:gd name="connsiteY0" fmla="*/ 455598 h 568686"/>
              <a:gd name="connsiteX1" fmla="*/ 303149 w 606298"/>
              <a:gd name="connsiteY1" fmla="*/ 490637 h 568686"/>
              <a:gd name="connsiteX2" fmla="*/ 347716 w 606298"/>
              <a:gd name="connsiteY2" fmla="*/ 455598 h 568686"/>
              <a:gd name="connsiteX3" fmla="*/ 311784 w 606298"/>
              <a:gd name="connsiteY3" fmla="*/ 456896 h 568686"/>
              <a:gd name="connsiteX4" fmla="*/ 294607 w 606298"/>
              <a:gd name="connsiteY4" fmla="*/ 456896 h 568686"/>
              <a:gd name="connsiteX5" fmla="*/ 258582 w 606298"/>
              <a:gd name="connsiteY5" fmla="*/ 455598 h 568686"/>
              <a:gd name="connsiteX6" fmla="*/ 482810 w 606298"/>
              <a:gd name="connsiteY6" fmla="*/ 426955 h 568686"/>
              <a:gd name="connsiteX7" fmla="*/ 402311 w 606298"/>
              <a:gd name="connsiteY7" fmla="*/ 449202 h 568686"/>
              <a:gd name="connsiteX8" fmla="*/ 391633 w 606298"/>
              <a:gd name="connsiteY8" fmla="*/ 460233 h 568686"/>
              <a:gd name="connsiteX9" fmla="*/ 333696 w 606298"/>
              <a:gd name="connsiteY9" fmla="*/ 510752 h 568686"/>
              <a:gd name="connsiteX10" fmla="*/ 407603 w 606298"/>
              <a:gd name="connsiteY10" fmla="*/ 533647 h 568686"/>
              <a:gd name="connsiteX11" fmla="*/ 445578 w 606298"/>
              <a:gd name="connsiteY11" fmla="*/ 523358 h 568686"/>
              <a:gd name="connsiteX12" fmla="*/ 482810 w 606298"/>
              <a:gd name="connsiteY12" fmla="*/ 426955 h 568686"/>
              <a:gd name="connsiteX13" fmla="*/ 123488 w 606298"/>
              <a:gd name="connsiteY13" fmla="*/ 426955 h 568686"/>
              <a:gd name="connsiteX14" fmla="*/ 160720 w 606298"/>
              <a:gd name="connsiteY14" fmla="*/ 523358 h 568686"/>
              <a:gd name="connsiteX15" fmla="*/ 198788 w 606298"/>
              <a:gd name="connsiteY15" fmla="*/ 533647 h 568686"/>
              <a:gd name="connsiteX16" fmla="*/ 272602 w 606298"/>
              <a:gd name="connsiteY16" fmla="*/ 510752 h 568686"/>
              <a:gd name="connsiteX17" fmla="*/ 214665 w 606298"/>
              <a:gd name="connsiteY17" fmla="*/ 460233 h 568686"/>
              <a:gd name="connsiteX18" fmla="*/ 204080 w 606298"/>
              <a:gd name="connsiteY18" fmla="*/ 449202 h 568686"/>
              <a:gd name="connsiteX19" fmla="*/ 123488 w 606298"/>
              <a:gd name="connsiteY19" fmla="*/ 426955 h 568686"/>
              <a:gd name="connsiteX20" fmla="*/ 469069 w 606298"/>
              <a:gd name="connsiteY20" fmla="*/ 346681 h 568686"/>
              <a:gd name="connsiteX21" fmla="*/ 450777 w 606298"/>
              <a:gd name="connsiteY21" fmla="*/ 374953 h 568686"/>
              <a:gd name="connsiteX22" fmla="*/ 449292 w 606298"/>
              <a:gd name="connsiteY22" fmla="*/ 377178 h 568686"/>
              <a:gd name="connsiteX23" fmla="*/ 425523 w 606298"/>
              <a:gd name="connsiteY23" fmla="*/ 409250 h 568686"/>
              <a:gd name="connsiteX24" fmla="*/ 479189 w 606298"/>
              <a:gd name="connsiteY24" fmla="*/ 391360 h 568686"/>
              <a:gd name="connsiteX25" fmla="*/ 469069 w 606298"/>
              <a:gd name="connsiteY25" fmla="*/ 346681 h 568686"/>
              <a:gd name="connsiteX26" fmla="*/ 137229 w 606298"/>
              <a:gd name="connsiteY26" fmla="*/ 346681 h 568686"/>
              <a:gd name="connsiteX27" fmla="*/ 127109 w 606298"/>
              <a:gd name="connsiteY27" fmla="*/ 391360 h 568686"/>
              <a:gd name="connsiteX28" fmla="*/ 180868 w 606298"/>
              <a:gd name="connsiteY28" fmla="*/ 409250 h 568686"/>
              <a:gd name="connsiteX29" fmla="*/ 157006 w 606298"/>
              <a:gd name="connsiteY29" fmla="*/ 377178 h 568686"/>
              <a:gd name="connsiteX30" fmla="*/ 155521 w 606298"/>
              <a:gd name="connsiteY30" fmla="*/ 375046 h 568686"/>
              <a:gd name="connsiteX31" fmla="*/ 137229 w 606298"/>
              <a:gd name="connsiteY31" fmla="*/ 346681 h 568686"/>
              <a:gd name="connsiteX32" fmla="*/ 303114 w 606298"/>
              <a:gd name="connsiteY32" fmla="*/ 237523 h 568686"/>
              <a:gd name="connsiteX33" fmla="*/ 350005 w 606298"/>
              <a:gd name="connsiteY33" fmla="*/ 284343 h 568686"/>
              <a:gd name="connsiteX34" fmla="*/ 303114 w 606298"/>
              <a:gd name="connsiteY34" fmla="*/ 331163 h 568686"/>
              <a:gd name="connsiteX35" fmla="*/ 256223 w 606298"/>
              <a:gd name="connsiteY35" fmla="*/ 284343 h 568686"/>
              <a:gd name="connsiteX36" fmla="*/ 303114 w 606298"/>
              <a:gd name="connsiteY36" fmla="*/ 237523 h 568686"/>
              <a:gd name="connsiteX37" fmla="*/ 517257 w 606298"/>
              <a:gd name="connsiteY37" fmla="*/ 210604 h 568686"/>
              <a:gd name="connsiteX38" fmla="*/ 516792 w 606298"/>
              <a:gd name="connsiteY38" fmla="*/ 213292 h 568686"/>
              <a:gd name="connsiteX39" fmla="*/ 490888 w 606298"/>
              <a:gd name="connsiteY39" fmla="*/ 303392 h 568686"/>
              <a:gd name="connsiteX40" fmla="*/ 511500 w 606298"/>
              <a:gd name="connsiteY40" fmla="*/ 374953 h 568686"/>
              <a:gd name="connsiteX41" fmla="*/ 572130 w 606298"/>
              <a:gd name="connsiteY41" fmla="*/ 290971 h 568686"/>
              <a:gd name="connsiteX42" fmla="*/ 517257 w 606298"/>
              <a:gd name="connsiteY42" fmla="*/ 210604 h 568686"/>
              <a:gd name="connsiteX43" fmla="*/ 89041 w 606298"/>
              <a:gd name="connsiteY43" fmla="*/ 210604 h 568686"/>
              <a:gd name="connsiteX44" fmla="*/ 34168 w 606298"/>
              <a:gd name="connsiteY44" fmla="*/ 290971 h 568686"/>
              <a:gd name="connsiteX45" fmla="*/ 94798 w 606298"/>
              <a:gd name="connsiteY45" fmla="*/ 374953 h 568686"/>
              <a:gd name="connsiteX46" fmla="*/ 115410 w 606298"/>
              <a:gd name="connsiteY46" fmla="*/ 303392 h 568686"/>
              <a:gd name="connsiteX47" fmla="*/ 89506 w 606298"/>
              <a:gd name="connsiteY47" fmla="*/ 213292 h 568686"/>
              <a:gd name="connsiteX48" fmla="*/ 419952 w 606298"/>
              <a:gd name="connsiteY48" fmla="*/ 171487 h 568686"/>
              <a:gd name="connsiteX49" fmla="*/ 438893 w 606298"/>
              <a:gd name="connsiteY49" fmla="*/ 199666 h 568686"/>
              <a:gd name="connsiteX50" fmla="*/ 470833 w 606298"/>
              <a:gd name="connsiteY50" fmla="*/ 256952 h 568686"/>
              <a:gd name="connsiteX51" fmla="*/ 484017 w 606298"/>
              <a:gd name="connsiteY51" fmla="*/ 200407 h 568686"/>
              <a:gd name="connsiteX52" fmla="*/ 484946 w 606298"/>
              <a:gd name="connsiteY52" fmla="*/ 193085 h 568686"/>
              <a:gd name="connsiteX53" fmla="*/ 419952 w 606298"/>
              <a:gd name="connsiteY53" fmla="*/ 171487 h 568686"/>
              <a:gd name="connsiteX54" fmla="*/ 186346 w 606298"/>
              <a:gd name="connsiteY54" fmla="*/ 171487 h 568686"/>
              <a:gd name="connsiteX55" fmla="*/ 121352 w 606298"/>
              <a:gd name="connsiteY55" fmla="*/ 193085 h 568686"/>
              <a:gd name="connsiteX56" fmla="*/ 122281 w 606298"/>
              <a:gd name="connsiteY56" fmla="*/ 200407 h 568686"/>
              <a:gd name="connsiteX57" fmla="*/ 135465 w 606298"/>
              <a:gd name="connsiteY57" fmla="*/ 256952 h 568686"/>
              <a:gd name="connsiteX58" fmla="*/ 167405 w 606298"/>
              <a:gd name="connsiteY58" fmla="*/ 199666 h 568686"/>
              <a:gd name="connsiteX59" fmla="*/ 186346 w 606298"/>
              <a:gd name="connsiteY59" fmla="*/ 171487 h 568686"/>
              <a:gd name="connsiteX60" fmla="*/ 303149 w 606298"/>
              <a:gd name="connsiteY60" fmla="*/ 159459 h 568686"/>
              <a:gd name="connsiteX61" fmla="*/ 236113 w 606298"/>
              <a:gd name="connsiteY61" fmla="*/ 162866 h 568686"/>
              <a:gd name="connsiteX62" fmla="*/ 196559 w 606298"/>
              <a:gd name="connsiteY62" fmla="*/ 218020 h 568686"/>
              <a:gd name="connsiteX63" fmla="*/ 153385 w 606298"/>
              <a:gd name="connsiteY63" fmla="*/ 301260 h 568686"/>
              <a:gd name="connsiteX64" fmla="*/ 184118 w 606298"/>
              <a:gd name="connsiteY64" fmla="*/ 356321 h 568686"/>
              <a:gd name="connsiteX65" fmla="*/ 222835 w 606298"/>
              <a:gd name="connsiteY65" fmla="*/ 406284 h 568686"/>
              <a:gd name="connsiteX66" fmla="*/ 227385 w 606298"/>
              <a:gd name="connsiteY66" fmla="*/ 411104 h 568686"/>
              <a:gd name="connsiteX67" fmla="*/ 234813 w 606298"/>
              <a:gd name="connsiteY67" fmla="*/ 419169 h 568686"/>
              <a:gd name="connsiteX68" fmla="*/ 294607 w 606298"/>
              <a:gd name="connsiteY68" fmla="*/ 422691 h 568686"/>
              <a:gd name="connsiteX69" fmla="*/ 311784 w 606298"/>
              <a:gd name="connsiteY69" fmla="*/ 422691 h 568686"/>
              <a:gd name="connsiteX70" fmla="*/ 371485 w 606298"/>
              <a:gd name="connsiteY70" fmla="*/ 419169 h 568686"/>
              <a:gd name="connsiteX71" fmla="*/ 378913 w 606298"/>
              <a:gd name="connsiteY71" fmla="*/ 411104 h 568686"/>
              <a:gd name="connsiteX72" fmla="*/ 383463 w 606298"/>
              <a:gd name="connsiteY72" fmla="*/ 406284 h 568686"/>
              <a:gd name="connsiteX73" fmla="*/ 422273 w 606298"/>
              <a:gd name="connsiteY73" fmla="*/ 356321 h 568686"/>
              <a:gd name="connsiteX74" fmla="*/ 452913 w 606298"/>
              <a:gd name="connsiteY74" fmla="*/ 301260 h 568686"/>
              <a:gd name="connsiteX75" fmla="*/ 409831 w 606298"/>
              <a:gd name="connsiteY75" fmla="*/ 218020 h 568686"/>
              <a:gd name="connsiteX76" fmla="*/ 370185 w 606298"/>
              <a:gd name="connsiteY76" fmla="*/ 162866 h 568686"/>
              <a:gd name="connsiteX77" fmla="*/ 303149 w 606298"/>
              <a:gd name="connsiteY77" fmla="*/ 159459 h 568686"/>
              <a:gd name="connsiteX78" fmla="*/ 303149 w 606298"/>
              <a:gd name="connsiteY78" fmla="*/ 95754 h 568686"/>
              <a:gd name="connsiteX79" fmla="*/ 269631 w 606298"/>
              <a:gd name="connsiteY79" fmla="*/ 125788 h 568686"/>
              <a:gd name="connsiteX80" fmla="*/ 336667 w 606298"/>
              <a:gd name="connsiteY80" fmla="*/ 125788 h 568686"/>
              <a:gd name="connsiteX81" fmla="*/ 303149 w 606298"/>
              <a:gd name="connsiteY81" fmla="*/ 95754 h 568686"/>
              <a:gd name="connsiteX82" fmla="*/ 413453 w 606298"/>
              <a:gd name="connsiteY82" fmla="*/ 34112 h 568686"/>
              <a:gd name="connsiteX83" fmla="*/ 326454 w 606298"/>
              <a:gd name="connsiteY83" fmla="*/ 70078 h 568686"/>
              <a:gd name="connsiteX84" fmla="*/ 388012 w 606298"/>
              <a:gd name="connsiteY84" fmla="*/ 130608 h 568686"/>
              <a:gd name="connsiteX85" fmla="*/ 490424 w 606298"/>
              <a:gd name="connsiteY85" fmla="*/ 158138 h 568686"/>
              <a:gd name="connsiteX86" fmla="*/ 490424 w 606298"/>
              <a:gd name="connsiteY86" fmla="*/ 156933 h 568686"/>
              <a:gd name="connsiteX87" fmla="*/ 453841 w 606298"/>
              <a:gd name="connsiteY87" fmla="*/ 45143 h 568686"/>
              <a:gd name="connsiteX88" fmla="*/ 413453 w 606298"/>
              <a:gd name="connsiteY88" fmla="*/ 34112 h 568686"/>
              <a:gd name="connsiteX89" fmla="*/ 192845 w 606298"/>
              <a:gd name="connsiteY89" fmla="*/ 34112 h 568686"/>
              <a:gd name="connsiteX90" fmla="*/ 152549 w 606298"/>
              <a:gd name="connsiteY90" fmla="*/ 45143 h 568686"/>
              <a:gd name="connsiteX91" fmla="*/ 115874 w 606298"/>
              <a:gd name="connsiteY91" fmla="*/ 156933 h 568686"/>
              <a:gd name="connsiteX92" fmla="*/ 115967 w 606298"/>
              <a:gd name="connsiteY92" fmla="*/ 158138 h 568686"/>
              <a:gd name="connsiteX93" fmla="*/ 218286 w 606298"/>
              <a:gd name="connsiteY93" fmla="*/ 130608 h 568686"/>
              <a:gd name="connsiteX94" fmla="*/ 279937 w 606298"/>
              <a:gd name="connsiteY94" fmla="*/ 70078 h 568686"/>
              <a:gd name="connsiteX95" fmla="*/ 192845 w 606298"/>
              <a:gd name="connsiteY95" fmla="*/ 34112 h 568686"/>
              <a:gd name="connsiteX96" fmla="*/ 192845 w 606298"/>
              <a:gd name="connsiteY96" fmla="*/ 0 h 568686"/>
              <a:gd name="connsiteX97" fmla="*/ 303149 w 606298"/>
              <a:gd name="connsiteY97" fmla="*/ 44494 h 568686"/>
              <a:gd name="connsiteX98" fmla="*/ 413453 w 606298"/>
              <a:gd name="connsiteY98" fmla="*/ 0 h 568686"/>
              <a:gd name="connsiteX99" fmla="*/ 472411 w 606298"/>
              <a:gd name="connsiteY99" fmla="*/ 16500 h 568686"/>
              <a:gd name="connsiteX100" fmla="*/ 515214 w 606298"/>
              <a:gd name="connsiteY100" fmla="*/ 78050 h 568686"/>
              <a:gd name="connsiteX101" fmla="*/ 524127 w 606298"/>
              <a:gd name="connsiteY101" fmla="*/ 167964 h 568686"/>
              <a:gd name="connsiteX102" fmla="*/ 524127 w 606298"/>
              <a:gd name="connsiteY102" fmla="*/ 174824 h 568686"/>
              <a:gd name="connsiteX103" fmla="*/ 606298 w 606298"/>
              <a:gd name="connsiteY103" fmla="*/ 290971 h 568686"/>
              <a:gd name="connsiteX104" fmla="*/ 516607 w 606298"/>
              <a:gd name="connsiteY104" fmla="*/ 411382 h 568686"/>
              <a:gd name="connsiteX105" fmla="*/ 516792 w 606298"/>
              <a:gd name="connsiteY105" fmla="*/ 413792 h 568686"/>
              <a:gd name="connsiteX106" fmla="*/ 464519 w 606298"/>
              <a:gd name="connsiteY106" fmla="*/ 553299 h 568686"/>
              <a:gd name="connsiteX107" fmla="*/ 408903 w 606298"/>
              <a:gd name="connsiteY107" fmla="*/ 568686 h 568686"/>
              <a:gd name="connsiteX108" fmla="*/ 303149 w 606298"/>
              <a:gd name="connsiteY108" fmla="*/ 532628 h 568686"/>
              <a:gd name="connsiteX109" fmla="*/ 197395 w 606298"/>
              <a:gd name="connsiteY109" fmla="*/ 568686 h 568686"/>
              <a:gd name="connsiteX110" fmla="*/ 141779 w 606298"/>
              <a:gd name="connsiteY110" fmla="*/ 553299 h 568686"/>
              <a:gd name="connsiteX111" fmla="*/ 89506 w 606298"/>
              <a:gd name="connsiteY111" fmla="*/ 413700 h 568686"/>
              <a:gd name="connsiteX112" fmla="*/ 89784 w 606298"/>
              <a:gd name="connsiteY112" fmla="*/ 411382 h 568686"/>
              <a:gd name="connsiteX113" fmla="*/ 0 w 606298"/>
              <a:gd name="connsiteY113" fmla="*/ 290971 h 568686"/>
              <a:gd name="connsiteX114" fmla="*/ 82171 w 606298"/>
              <a:gd name="connsiteY114" fmla="*/ 174824 h 568686"/>
              <a:gd name="connsiteX115" fmla="*/ 82171 w 606298"/>
              <a:gd name="connsiteY115" fmla="*/ 167964 h 568686"/>
              <a:gd name="connsiteX116" fmla="*/ 91084 w 606298"/>
              <a:gd name="connsiteY116" fmla="*/ 78050 h 568686"/>
              <a:gd name="connsiteX117" fmla="*/ 133887 w 606298"/>
              <a:gd name="connsiteY117" fmla="*/ 16500 h 568686"/>
              <a:gd name="connsiteX118" fmla="*/ 192845 w 606298"/>
              <a:gd name="connsiteY118" fmla="*/ 0 h 56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6298" h="568686">
                <a:moveTo>
                  <a:pt x="258582" y="455598"/>
                </a:moveTo>
                <a:cubicBezTo>
                  <a:pt x="273159" y="469039"/>
                  <a:pt x="288200" y="480811"/>
                  <a:pt x="303149" y="490637"/>
                </a:cubicBezTo>
                <a:cubicBezTo>
                  <a:pt x="318190" y="480811"/>
                  <a:pt x="333139" y="469039"/>
                  <a:pt x="347716" y="455598"/>
                </a:cubicBezTo>
                <a:cubicBezTo>
                  <a:pt x="335274" y="456432"/>
                  <a:pt x="323483" y="456896"/>
                  <a:pt x="311784" y="456896"/>
                </a:cubicBezTo>
                <a:lnTo>
                  <a:pt x="294607" y="456896"/>
                </a:lnTo>
                <a:cubicBezTo>
                  <a:pt x="282908" y="456896"/>
                  <a:pt x="271024" y="456432"/>
                  <a:pt x="258582" y="455598"/>
                </a:cubicBezTo>
                <a:close/>
                <a:moveTo>
                  <a:pt x="482810" y="426955"/>
                </a:moveTo>
                <a:cubicBezTo>
                  <a:pt x="458020" y="436688"/>
                  <a:pt x="431001" y="444104"/>
                  <a:pt x="402311" y="449202"/>
                </a:cubicBezTo>
                <a:lnTo>
                  <a:pt x="391633" y="460233"/>
                </a:lnTo>
                <a:cubicBezTo>
                  <a:pt x="373249" y="479421"/>
                  <a:pt x="353751" y="496384"/>
                  <a:pt x="333696" y="510752"/>
                </a:cubicBezTo>
                <a:cubicBezTo>
                  <a:pt x="360436" y="525768"/>
                  <a:pt x="385877" y="533647"/>
                  <a:pt x="407603" y="533647"/>
                </a:cubicBezTo>
                <a:cubicBezTo>
                  <a:pt x="421995" y="533647"/>
                  <a:pt x="434808" y="530218"/>
                  <a:pt x="445578" y="523358"/>
                </a:cubicBezTo>
                <a:cubicBezTo>
                  <a:pt x="470833" y="507507"/>
                  <a:pt x="484017" y="473303"/>
                  <a:pt x="482810" y="426955"/>
                </a:cubicBezTo>
                <a:close/>
                <a:moveTo>
                  <a:pt x="123488" y="426955"/>
                </a:moveTo>
                <a:cubicBezTo>
                  <a:pt x="122281" y="473303"/>
                  <a:pt x="135465" y="507507"/>
                  <a:pt x="160720" y="523358"/>
                </a:cubicBezTo>
                <a:cubicBezTo>
                  <a:pt x="171490" y="530218"/>
                  <a:pt x="184303" y="533647"/>
                  <a:pt x="198788" y="533647"/>
                </a:cubicBezTo>
                <a:cubicBezTo>
                  <a:pt x="220421" y="533647"/>
                  <a:pt x="245862" y="525768"/>
                  <a:pt x="272602" y="510752"/>
                </a:cubicBezTo>
                <a:cubicBezTo>
                  <a:pt x="252547" y="496384"/>
                  <a:pt x="233142" y="479421"/>
                  <a:pt x="214665" y="460233"/>
                </a:cubicBezTo>
                <a:lnTo>
                  <a:pt x="204080" y="449202"/>
                </a:lnTo>
                <a:cubicBezTo>
                  <a:pt x="175297" y="444104"/>
                  <a:pt x="148278" y="436688"/>
                  <a:pt x="123488" y="426955"/>
                </a:cubicBezTo>
                <a:close/>
                <a:moveTo>
                  <a:pt x="469069" y="346681"/>
                </a:moveTo>
                <a:cubicBezTo>
                  <a:pt x="463591" y="356043"/>
                  <a:pt x="457555" y="365313"/>
                  <a:pt x="450777" y="374953"/>
                </a:cubicBezTo>
                <a:lnTo>
                  <a:pt x="449292" y="377178"/>
                </a:lnTo>
                <a:cubicBezTo>
                  <a:pt x="437686" y="393770"/>
                  <a:pt x="434529" y="398405"/>
                  <a:pt x="425523" y="409250"/>
                </a:cubicBezTo>
                <a:cubicBezTo>
                  <a:pt x="444464" y="404523"/>
                  <a:pt x="462476" y="398497"/>
                  <a:pt x="479189" y="391360"/>
                </a:cubicBezTo>
                <a:cubicBezTo>
                  <a:pt x="476961" y="376992"/>
                  <a:pt x="473525" y="361976"/>
                  <a:pt x="469069" y="346681"/>
                </a:cubicBezTo>
                <a:close/>
                <a:moveTo>
                  <a:pt x="137229" y="346681"/>
                </a:moveTo>
                <a:cubicBezTo>
                  <a:pt x="132773" y="361976"/>
                  <a:pt x="129337" y="376992"/>
                  <a:pt x="127109" y="391360"/>
                </a:cubicBezTo>
                <a:cubicBezTo>
                  <a:pt x="143822" y="398497"/>
                  <a:pt x="161834" y="404523"/>
                  <a:pt x="180868" y="409250"/>
                </a:cubicBezTo>
                <a:cubicBezTo>
                  <a:pt x="171769" y="398312"/>
                  <a:pt x="168426" y="393492"/>
                  <a:pt x="157006" y="377178"/>
                </a:cubicBezTo>
                <a:lnTo>
                  <a:pt x="155521" y="375046"/>
                </a:lnTo>
                <a:cubicBezTo>
                  <a:pt x="148743" y="365313"/>
                  <a:pt x="142800" y="356043"/>
                  <a:pt x="137229" y="346681"/>
                </a:cubicBezTo>
                <a:close/>
                <a:moveTo>
                  <a:pt x="303114" y="237523"/>
                </a:moveTo>
                <a:cubicBezTo>
                  <a:pt x="329011" y="237523"/>
                  <a:pt x="350005" y="258485"/>
                  <a:pt x="350005" y="284343"/>
                </a:cubicBezTo>
                <a:cubicBezTo>
                  <a:pt x="350005" y="310201"/>
                  <a:pt x="329011" y="331163"/>
                  <a:pt x="303114" y="331163"/>
                </a:cubicBezTo>
                <a:cubicBezTo>
                  <a:pt x="277217" y="331163"/>
                  <a:pt x="256223" y="310201"/>
                  <a:pt x="256223" y="284343"/>
                </a:cubicBezTo>
                <a:cubicBezTo>
                  <a:pt x="256223" y="258485"/>
                  <a:pt x="277217" y="237523"/>
                  <a:pt x="303114" y="237523"/>
                </a:cubicBezTo>
                <a:close/>
                <a:moveTo>
                  <a:pt x="517257" y="210604"/>
                </a:moveTo>
                <a:lnTo>
                  <a:pt x="516792" y="213292"/>
                </a:lnTo>
                <a:cubicBezTo>
                  <a:pt x="511593" y="245550"/>
                  <a:pt x="503144" y="275027"/>
                  <a:pt x="490888" y="303392"/>
                </a:cubicBezTo>
                <a:cubicBezTo>
                  <a:pt x="500173" y="327771"/>
                  <a:pt x="507043" y="351872"/>
                  <a:pt x="511500" y="374953"/>
                </a:cubicBezTo>
                <a:cubicBezTo>
                  <a:pt x="550682" y="351223"/>
                  <a:pt x="572130" y="321560"/>
                  <a:pt x="572130" y="290971"/>
                </a:cubicBezTo>
                <a:cubicBezTo>
                  <a:pt x="572130" y="262143"/>
                  <a:pt x="552725" y="233778"/>
                  <a:pt x="517257" y="210604"/>
                </a:cubicBezTo>
                <a:close/>
                <a:moveTo>
                  <a:pt x="89041" y="210604"/>
                </a:moveTo>
                <a:cubicBezTo>
                  <a:pt x="53573" y="233778"/>
                  <a:pt x="34168" y="262143"/>
                  <a:pt x="34168" y="290971"/>
                </a:cubicBezTo>
                <a:cubicBezTo>
                  <a:pt x="34168" y="321560"/>
                  <a:pt x="55616" y="351223"/>
                  <a:pt x="94798" y="374953"/>
                </a:cubicBezTo>
                <a:cubicBezTo>
                  <a:pt x="99255" y="351872"/>
                  <a:pt x="106218" y="327771"/>
                  <a:pt x="115410" y="303392"/>
                </a:cubicBezTo>
                <a:cubicBezTo>
                  <a:pt x="103247" y="275027"/>
                  <a:pt x="94705" y="245550"/>
                  <a:pt x="89506" y="213292"/>
                </a:cubicBezTo>
                <a:close/>
                <a:moveTo>
                  <a:pt x="419952" y="171487"/>
                </a:moveTo>
                <a:cubicBezTo>
                  <a:pt x="426451" y="180571"/>
                  <a:pt x="432765" y="190026"/>
                  <a:pt x="438893" y="199666"/>
                </a:cubicBezTo>
                <a:cubicBezTo>
                  <a:pt x="450777" y="218576"/>
                  <a:pt x="461548" y="237856"/>
                  <a:pt x="470833" y="256952"/>
                </a:cubicBezTo>
                <a:cubicBezTo>
                  <a:pt x="477146" y="237949"/>
                  <a:pt x="481510" y="219410"/>
                  <a:pt x="484017" y="200407"/>
                </a:cubicBezTo>
                <a:lnTo>
                  <a:pt x="484946" y="193085"/>
                </a:lnTo>
                <a:cubicBezTo>
                  <a:pt x="465633" y="184278"/>
                  <a:pt x="443814" y="177048"/>
                  <a:pt x="419952" y="171487"/>
                </a:cubicBezTo>
                <a:close/>
                <a:moveTo>
                  <a:pt x="186346" y="171487"/>
                </a:moveTo>
                <a:cubicBezTo>
                  <a:pt x="162577" y="177048"/>
                  <a:pt x="140758" y="184278"/>
                  <a:pt x="121352" y="193085"/>
                </a:cubicBezTo>
                <a:lnTo>
                  <a:pt x="122281" y="200407"/>
                </a:lnTo>
                <a:cubicBezTo>
                  <a:pt x="124881" y="219410"/>
                  <a:pt x="129152" y="237949"/>
                  <a:pt x="135465" y="256952"/>
                </a:cubicBezTo>
                <a:cubicBezTo>
                  <a:pt x="144750" y="237856"/>
                  <a:pt x="155521" y="218576"/>
                  <a:pt x="167405" y="199666"/>
                </a:cubicBezTo>
                <a:cubicBezTo>
                  <a:pt x="173533" y="190026"/>
                  <a:pt x="179847" y="180571"/>
                  <a:pt x="186346" y="171487"/>
                </a:cubicBezTo>
                <a:close/>
                <a:moveTo>
                  <a:pt x="303149" y="159459"/>
                </a:moveTo>
                <a:cubicBezTo>
                  <a:pt x="279473" y="159459"/>
                  <a:pt x="255797" y="160595"/>
                  <a:pt x="236113" y="162866"/>
                </a:cubicBezTo>
                <a:cubicBezTo>
                  <a:pt x="222000" y="180200"/>
                  <a:pt x="208630" y="198739"/>
                  <a:pt x="196559" y="218020"/>
                </a:cubicBezTo>
                <a:cubicBezTo>
                  <a:pt x="179754" y="244438"/>
                  <a:pt x="165270" y="272432"/>
                  <a:pt x="153385" y="301260"/>
                </a:cubicBezTo>
                <a:cubicBezTo>
                  <a:pt x="162020" y="318965"/>
                  <a:pt x="172047" y="337040"/>
                  <a:pt x="184118" y="356321"/>
                </a:cubicBezTo>
                <a:cubicBezTo>
                  <a:pt x="199809" y="381534"/>
                  <a:pt x="207980" y="390340"/>
                  <a:pt x="222835" y="406284"/>
                </a:cubicBezTo>
                <a:cubicBezTo>
                  <a:pt x="224321" y="407767"/>
                  <a:pt x="225807" y="409436"/>
                  <a:pt x="227385" y="411104"/>
                </a:cubicBezTo>
                <a:lnTo>
                  <a:pt x="234813" y="419169"/>
                </a:lnTo>
                <a:cubicBezTo>
                  <a:pt x="254218" y="421486"/>
                  <a:pt x="274273" y="422691"/>
                  <a:pt x="294607" y="422691"/>
                </a:cubicBezTo>
                <a:lnTo>
                  <a:pt x="311784" y="422691"/>
                </a:lnTo>
                <a:cubicBezTo>
                  <a:pt x="332025" y="422691"/>
                  <a:pt x="352080" y="421486"/>
                  <a:pt x="371485" y="419169"/>
                </a:cubicBezTo>
                <a:lnTo>
                  <a:pt x="378913" y="411104"/>
                </a:lnTo>
                <a:cubicBezTo>
                  <a:pt x="380491" y="409436"/>
                  <a:pt x="382070" y="407767"/>
                  <a:pt x="383463" y="406284"/>
                </a:cubicBezTo>
                <a:cubicBezTo>
                  <a:pt x="398318" y="390340"/>
                  <a:pt x="406489" y="381534"/>
                  <a:pt x="422273" y="356321"/>
                </a:cubicBezTo>
                <a:cubicBezTo>
                  <a:pt x="434343" y="337040"/>
                  <a:pt x="444371" y="318965"/>
                  <a:pt x="452913" y="301260"/>
                </a:cubicBezTo>
                <a:cubicBezTo>
                  <a:pt x="441028" y="272432"/>
                  <a:pt x="426544" y="244438"/>
                  <a:pt x="409831" y="218020"/>
                </a:cubicBezTo>
                <a:cubicBezTo>
                  <a:pt x="397668" y="198739"/>
                  <a:pt x="384391" y="180200"/>
                  <a:pt x="370185" y="162866"/>
                </a:cubicBezTo>
                <a:cubicBezTo>
                  <a:pt x="350502" y="160595"/>
                  <a:pt x="326825" y="159459"/>
                  <a:pt x="303149" y="159459"/>
                </a:cubicBezTo>
                <a:close/>
                <a:moveTo>
                  <a:pt x="303149" y="95754"/>
                </a:moveTo>
                <a:cubicBezTo>
                  <a:pt x="291729" y="104931"/>
                  <a:pt x="280494" y="115035"/>
                  <a:pt x="269631" y="125788"/>
                </a:cubicBezTo>
                <a:cubicBezTo>
                  <a:pt x="288758" y="124861"/>
                  <a:pt x="317540" y="124861"/>
                  <a:pt x="336667" y="125788"/>
                </a:cubicBezTo>
                <a:cubicBezTo>
                  <a:pt x="325897" y="115035"/>
                  <a:pt x="314662" y="104931"/>
                  <a:pt x="303149" y="95754"/>
                </a:cubicBezTo>
                <a:close/>
                <a:moveTo>
                  <a:pt x="413453" y="34112"/>
                </a:moveTo>
                <a:cubicBezTo>
                  <a:pt x="388941" y="34112"/>
                  <a:pt x="359693" y="46162"/>
                  <a:pt x="326454" y="70078"/>
                </a:cubicBezTo>
                <a:cubicBezTo>
                  <a:pt x="347530" y="87226"/>
                  <a:pt x="368235" y="107619"/>
                  <a:pt x="388012" y="130608"/>
                </a:cubicBezTo>
                <a:cubicBezTo>
                  <a:pt x="425801" y="136077"/>
                  <a:pt x="460155" y="145346"/>
                  <a:pt x="490424" y="158138"/>
                </a:cubicBezTo>
                <a:lnTo>
                  <a:pt x="490424" y="156933"/>
                </a:lnTo>
                <a:cubicBezTo>
                  <a:pt x="493023" y="105117"/>
                  <a:pt x="478632" y="61179"/>
                  <a:pt x="453841" y="45143"/>
                </a:cubicBezTo>
                <a:cubicBezTo>
                  <a:pt x="442607" y="37820"/>
                  <a:pt x="428958" y="34112"/>
                  <a:pt x="413453" y="34112"/>
                </a:cubicBezTo>
                <a:close/>
                <a:moveTo>
                  <a:pt x="192845" y="34112"/>
                </a:moveTo>
                <a:cubicBezTo>
                  <a:pt x="177340" y="34112"/>
                  <a:pt x="163784" y="37820"/>
                  <a:pt x="152549" y="45143"/>
                </a:cubicBezTo>
                <a:cubicBezTo>
                  <a:pt x="127759" y="61179"/>
                  <a:pt x="113368" y="105117"/>
                  <a:pt x="115874" y="156933"/>
                </a:cubicBezTo>
                <a:lnTo>
                  <a:pt x="115967" y="158138"/>
                </a:lnTo>
                <a:cubicBezTo>
                  <a:pt x="146143" y="145346"/>
                  <a:pt x="180497" y="136077"/>
                  <a:pt x="218286" y="130608"/>
                </a:cubicBezTo>
                <a:cubicBezTo>
                  <a:pt x="238062" y="107619"/>
                  <a:pt x="258768" y="87226"/>
                  <a:pt x="279937" y="70078"/>
                </a:cubicBezTo>
                <a:cubicBezTo>
                  <a:pt x="246697" y="46162"/>
                  <a:pt x="217450" y="34112"/>
                  <a:pt x="192845" y="34112"/>
                </a:cubicBezTo>
                <a:close/>
                <a:moveTo>
                  <a:pt x="192845" y="0"/>
                </a:moveTo>
                <a:cubicBezTo>
                  <a:pt x="225342" y="0"/>
                  <a:pt x="262482" y="14924"/>
                  <a:pt x="303149" y="44494"/>
                </a:cubicBezTo>
                <a:cubicBezTo>
                  <a:pt x="343816" y="14924"/>
                  <a:pt x="380956" y="0"/>
                  <a:pt x="413453" y="0"/>
                </a:cubicBezTo>
                <a:cubicBezTo>
                  <a:pt x="435643" y="0"/>
                  <a:pt x="455513" y="5562"/>
                  <a:pt x="472411" y="16500"/>
                </a:cubicBezTo>
                <a:cubicBezTo>
                  <a:pt x="491445" y="28828"/>
                  <a:pt x="506208" y="50148"/>
                  <a:pt x="515214" y="78050"/>
                </a:cubicBezTo>
                <a:cubicBezTo>
                  <a:pt x="523756" y="104468"/>
                  <a:pt x="526820" y="135613"/>
                  <a:pt x="524127" y="167964"/>
                </a:cubicBezTo>
                <a:lnTo>
                  <a:pt x="524127" y="174824"/>
                </a:lnTo>
                <a:cubicBezTo>
                  <a:pt x="577144" y="205506"/>
                  <a:pt x="606298" y="246662"/>
                  <a:pt x="606298" y="290971"/>
                </a:cubicBezTo>
                <a:cubicBezTo>
                  <a:pt x="606298" y="337597"/>
                  <a:pt x="574451" y="380236"/>
                  <a:pt x="516607" y="411382"/>
                </a:cubicBezTo>
                <a:cubicBezTo>
                  <a:pt x="516700" y="412216"/>
                  <a:pt x="516792" y="412958"/>
                  <a:pt x="516792" y="413792"/>
                </a:cubicBezTo>
                <a:cubicBezTo>
                  <a:pt x="521528" y="479513"/>
                  <a:pt x="503051" y="529105"/>
                  <a:pt x="464519" y="553299"/>
                </a:cubicBezTo>
                <a:cubicBezTo>
                  <a:pt x="448363" y="563495"/>
                  <a:pt x="429701" y="568686"/>
                  <a:pt x="408903" y="568686"/>
                </a:cubicBezTo>
                <a:cubicBezTo>
                  <a:pt x="376870" y="568686"/>
                  <a:pt x="340381" y="556172"/>
                  <a:pt x="303149" y="532628"/>
                </a:cubicBezTo>
                <a:cubicBezTo>
                  <a:pt x="266010" y="556172"/>
                  <a:pt x="229428" y="568686"/>
                  <a:pt x="197395" y="568686"/>
                </a:cubicBezTo>
                <a:cubicBezTo>
                  <a:pt x="176690" y="568686"/>
                  <a:pt x="157935" y="563495"/>
                  <a:pt x="141779" y="553299"/>
                </a:cubicBezTo>
                <a:cubicBezTo>
                  <a:pt x="103340" y="529105"/>
                  <a:pt x="84770" y="479513"/>
                  <a:pt x="89506" y="413700"/>
                </a:cubicBezTo>
                <a:cubicBezTo>
                  <a:pt x="89598" y="412958"/>
                  <a:pt x="89691" y="412124"/>
                  <a:pt x="89784" y="411382"/>
                </a:cubicBezTo>
                <a:cubicBezTo>
                  <a:pt x="31847" y="380236"/>
                  <a:pt x="0" y="337597"/>
                  <a:pt x="0" y="290971"/>
                </a:cubicBezTo>
                <a:cubicBezTo>
                  <a:pt x="0" y="246662"/>
                  <a:pt x="29154" y="205506"/>
                  <a:pt x="82171" y="174824"/>
                </a:cubicBezTo>
                <a:lnTo>
                  <a:pt x="82171" y="167964"/>
                </a:lnTo>
                <a:cubicBezTo>
                  <a:pt x="79478" y="135613"/>
                  <a:pt x="82542" y="104468"/>
                  <a:pt x="91084" y="78050"/>
                </a:cubicBezTo>
                <a:cubicBezTo>
                  <a:pt x="100090" y="50148"/>
                  <a:pt x="114946" y="28828"/>
                  <a:pt x="133887" y="16500"/>
                </a:cubicBezTo>
                <a:cubicBezTo>
                  <a:pt x="150785" y="5562"/>
                  <a:pt x="170655" y="0"/>
                  <a:pt x="19284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34DFD4E-99BF-35B4-249A-A8CC95E7E45F}"/>
              </a:ext>
            </a:extLst>
          </p:cNvPr>
          <p:cNvGrpSpPr/>
          <p:nvPr/>
        </p:nvGrpSpPr>
        <p:grpSpPr>
          <a:xfrm>
            <a:off x="4612270" y="1969966"/>
            <a:ext cx="2521373" cy="660641"/>
            <a:chOff x="4867481" y="1349141"/>
            <a:chExt cx="2521373" cy="660641"/>
          </a:xfrm>
        </p:grpSpPr>
        <p:sp>
          <p:nvSpPr>
            <p:cNvPr id="15" name="文本框 7">
              <a:extLst>
                <a:ext uri="{FF2B5EF4-FFF2-40B4-BE49-F238E27FC236}">
                  <a16:creationId xmlns:a16="http://schemas.microsoft.com/office/drawing/2014/main" id="{FC3D1B36-686E-40E8-E3E9-42BF902A39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rgbClr val="5C7DB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3">
              <a:extLst>
                <a:ext uri="{FF2B5EF4-FFF2-40B4-BE49-F238E27FC236}">
                  <a16:creationId xmlns:a16="http://schemas.microsoft.com/office/drawing/2014/main" id="{5E9C99EC-9E52-2FA8-8E8C-A26E97552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433388" cy="39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2" name="椭圆 45">
            <a:extLst>
              <a:ext uri="{FF2B5EF4-FFF2-40B4-BE49-F238E27FC236}">
                <a16:creationId xmlns:a16="http://schemas.microsoft.com/office/drawing/2014/main" id="{226B3BFC-5DD1-235D-62AD-EE8475672335}"/>
              </a:ext>
            </a:extLst>
          </p:cNvPr>
          <p:cNvSpPr/>
          <p:nvPr/>
        </p:nvSpPr>
        <p:spPr>
          <a:xfrm>
            <a:off x="4387716" y="1045438"/>
            <a:ext cx="621038" cy="603242"/>
          </a:xfrm>
          <a:custGeom>
            <a:avLst/>
            <a:gdLst>
              <a:gd name="connsiteX0" fmla="*/ 357006 w 608274"/>
              <a:gd name="connsiteY0" fmla="*/ 315793 h 590844"/>
              <a:gd name="connsiteX1" fmla="*/ 344664 w 608274"/>
              <a:gd name="connsiteY1" fmla="*/ 351821 h 590844"/>
              <a:gd name="connsiteX2" fmla="*/ 552405 w 608274"/>
              <a:gd name="connsiteY2" fmla="*/ 559238 h 590844"/>
              <a:gd name="connsiteX3" fmla="*/ 554572 w 608274"/>
              <a:gd name="connsiteY3" fmla="*/ 560178 h 590844"/>
              <a:gd name="connsiteX4" fmla="*/ 554666 w 608274"/>
              <a:gd name="connsiteY4" fmla="*/ 560178 h 590844"/>
              <a:gd name="connsiteX5" fmla="*/ 556928 w 608274"/>
              <a:gd name="connsiteY5" fmla="*/ 559238 h 590844"/>
              <a:gd name="connsiteX6" fmla="*/ 576618 w 608274"/>
              <a:gd name="connsiteY6" fmla="*/ 539578 h 590844"/>
              <a:gd name="connsiteX7" fmla="*/ 577560 w 608274"/>
              <a:gd name="connsiteY7" fmla="*/ 537320 h 590844"/>
              <a:gd name="connsiteX8" fmla="*/ 576618 w 608274"/>
              <a:gd name="connsiteY8" fmla="*/ 535063 h 590844"/>
              <a:gd name="connsiteX9" fmla="*/ 347019 w 608274"/>
              <a:gd name="connsiteY9" fmla="*/ 272617 h 590844"/>
              <a:gd name="connsiteX10" fmla="*/ 361339 w 608274"/>
              <a:gd name="connsiteY10" fmla="*/ 276756 h 590844"/>
              <a:gd name="connsiteX11" fmla="*/ 370572 w 608274"/>
              <a:gd name="connsiteY11" fmla="*/ 285974 h 590844"/>
              <a:gd name="connsiteX12" fmla="*/ 598287 w 608274"/>
              <a:gd name="connsiteY12" fmla="*/ 513333 h 590844"/>
              <a:gd name="connsiteX13" fmla="*/ 608274 w 608274"/>
              <a:gd name="connsiteY13" fmla="*/ 537320 h 590844"/>
              <a:gd name="connsiteX14" fmla="*/ 598287 w 608274"/>
              <a:gd name="connsiteY14" fmla="*/ 561213 h 590844"/>
              <a:gd name="connsiteX15" fmla="*/ 578691 w 608274"/>
              <a:gd name="connsiteY15" fmla="*/ 580873 h 590844"/>
              <a:gd name="connsiteX16" fmla="*/ 554666 w 608274"/>
              <a:gd name="connsiteY16" fmla="*/ 590844 h 590844"/>
              <a:gd name="connsiteX17" fmla="*/ 554572 w 608274"/>
              <a:gd name="connsiteY17" fmla="*/ 590844 h 590844"/>
              <a:gd name="connsiteX18" fmla="*/ 530736 w 608274"/>
              <a:gd name="connsiteY18" fmla="*/ 580873 h 590844"/>
              <a:gd name="connsiteX19" fmla="*/ 316211 w 608274"/>
              <a:gd name="connsiteY19" fmla="*/ 366683 h 590844"/>
              <a:gd name="connsiteX20" fmla="*/ 312442 w 608274"/>
              <a:gd name="connsiteY20" fmla="*/ 350880 h 590844"/>
              <a:gd name="connsiteX21" fmla="*/ 327328 w 608274"/>
              <a:gd name="connsiteY21" fmla="*/ 307610 h 590844"/>
              <a:gd name="connsiteX22" fmla="*/ 335902 w 608274"/>
              <a:gd name="connsiteY22" fmla="*/ 282588 h 590844"/>
              <a:gd name="connsiteX23" fmla="*/ 347019 w 608274"/>
              <a:gd name="connsiteY23" fmla="*/ 272617 h 590844"/>
              <a:gd name="connsiteX24" fmla="*/ 74870 w 608274"/>
              <a:gd name="connsiteY24" fmla="*/ 82350 h 590844"/>
              <a:gd name="connsiteX25" fmla="*/ 426850 w 608274"/>
              <a:gd name="connsiteY25" fmla="*/ 82350 h 590844"/>
              <a:gd name="connsiteX26" fmla="*/ 426850 w 608274"/>
              <a:gd name="connsiteY26" fmla="*/ 306027 h 590844"/>
              <a:gd name="connsiteX27" fmla="*/ 379461 w 608274"/>
              <a:gd name="connsiteY27" fmla="*/ 258714 h 590844"/>
              <a:gd name="connsiteX28" fmla="*/ 341210 w 608274"/>
              <a:gd name="connsiteY28" fmla="*/ 247709 h 590844"/>
              <a:gd name="connsiteX29" fmla="*/ 315867 w 608274"/>
              <a:gd name="connsiteY29" fmla="*/ 265957 h 590844"/>
              <a:gd name="connsiteX30" fmla="*/ 204507 w 608274"/>
              <a:gd name="connsiteY30" fmla="*/ 235763 h 590844"/>
              <a:gd name="connsiteX31" fmla="*/ 195274 w 608274"/>
              <a:gd name="connsiteY31" fmla="*/ 230590 h 590844"/>
              <a:gd name="connsiteX32" fmla="*/ 213740 w 608274"/>
              <a:gd name="connsiteY32" fmla="*/ 231154 h 590844"/>
              <a:gd name="connsiteX33" fmla="*/ 225517 w 608274"/>
              <a:gd name="connsiteY33" fmla="*/ 231719 h 590844"/>
              <a:gd name="connsiteX34" fmla="*/ 248599 w 608274"/>
              <a:gd name="connsiteY34" fmla="*/ 232377 h 590844"/>
              <a:gd name="connsiteX35" fmla="*/ 322085 w 608274"/>
              <a:gd name="connsiteY35" fmla="*/ 227674 h 590844"/>
              <a:gd name="connsiteX36" fmla="*/ 361749 w 608274"/>
              <a:gd name="connsiteY36" fmla="*/ 186852 h 590844"/>
              <a:gd name="connsiteX37" fmla="*/ 323216 w 608274"/>
              <a:gd name="connsiteY37" fmla="*/ 133049 h 590844"/>
              <a:gd name="connsiteX38" fmla="*/ 205167 w 608274"/>
              <a:gd name="connsiteY38" fmla="*/ 122514 h 590844"/>
              <a:gd name="connsiteX39" fmla="*/ 158248 w 608274"/>
              <a:gd name="connsiteY39" fmla="*/ 124395 h 590844"/>
              <a:gd name="connsiteX40" fmla="*/ 157683 w 608274"/>
              <a:gd name="connsiteY40" fmla="*/ 124395 h 590844"/>
              <a:gd name="connsiteX41" fmla="*/ 137239 w 608274"/>
              <a:gd name="connsiteY41" fmla="*/ 144336 h 590844"/>
              <a:gd name="connsiteX42" fmla="*/ 157212 w 608274"/>
              <a:gd name="connsiteY42" fmla="*/ 165312 h 590844"/>
              <a:gd name="connsiteX43" fmla="*/ 208087 w 608274"/>
              <a:gd name="connsiteY43" fmla="*/ 163336 h 590844"/>
              <a:gd name="connsiteX44" fmla="*/ 306634 w 608274"/>
              <a:gd name="connsiteY44" fmla="*/ 170485 h 590844"/>
              <a:gd name="connsiteX45" fmla="*/ 321049 w 608274"/>
              <a:gd name="connsiteY45" fmla="*/ 183465 h 590844"/>
              <a:gd name="connsiteX46" fmla="*/ 311251 w 608274"/>
              <a:gd name="connsiteY46" fmla="*/ 188263 h 590844"/>
              <a:gd name="connsiteX47" fmla="*/ 250200 w 608274"/>
              <a:gd name="connsiteY47" fmla="*/ 191461 h 590844"/>
              <a:gd name="connsiteX48" fmla="*/ 225517 w 608274"/>
              <a:gd name="connsiteY48" fmla="*/ 190896 h 590844"/>
              <a:gd name="connsiteX49" fmla="*/ 216755 w 608274"/>
              <a:gd name="connsiteY49" fmla="*/ 190426 h 590844"/>
              <a:gd name="connsiteX50" fmla="*/ 156929 w 608274"/>
              <a:gd name="connsiteY50" fmla="*/ 206040 h 590844"/>
              <a:gd name="connsiteX51" fmla="*/ 150335 w 608274"/>
              <a:gd name="connsiteY51" fmla="*/ 236516 h 590844"/>
              <a:gd name="connsiteX52" fmla="*/ 187078 w 608274"/>
              <a:gd name="connsiteY52" fmla="*/ 272823 h 590844"/>
              <a:gd name="connsiteX53" fmla="*/ 300887 w 608274"/>
              <a:gd name="connsiteY53" fmla="*/ 305839 h 590844"/>
              <a:gd name="connsiteX54" fmla="*/ 291277 w 608274"/>
              <a:gd name="connsiteY54" fmla="*/ 334057 h 590844"/>
              <a:gd name="connsiteX55" fmla="*/ 74870 w 608274"/>
              <a:gd name="connsiteY55" fmla="*/ 334057 h 590844"/>
              <a:gd name="connsiteX56" fmla="*/ 41731 w 608274"/>
              <a:gd name="connsiteY56" fmla="*/ 0 h 590844"/>
              <a:gd name="connsiteX57" fmla="*/ 459894 w 608274"/>
              <a:gd name="connsiteY57" fmla="*/ 0 h 590844"/>
              <a:gd name="connsiteX58" fmla="*/ 501720 w 608274"/>
              <a:gd name="connsiteY58" fmla="*/ 41669 h 590844"/>
              <a:gd name="connsiteX59" fmla="*/ 501720 w 608274"/>
              <a:gd name="connsiteY59" fmla="*/ 374737 h 590844"/>
              <a:gd name="connsiteX60" fmla="*/ 501155 w 608274"/>
              <a:gd name="connsiteY60" fmla="*/ 380193 h 590844"/>
              <a:gd name="connsiteX61" fmla="*/ 457539 w 608274"/>
              <a:gd name="connsiteY61" fmla="*/ 336643 h 590844"/>
              <a:gd name="connsiteX62" fmla="*/ 457539 w 608274"/>
              <a:gd name="connsiteY62" fmla="*/ 66971 h 590844"/>
              <a:gd name="connsiteX63" fmla="*/ 442184 w 608274"/>
              <a:gd name="connsiteY63" fmla="*/ 51639 h 590844"/>
              <a:gd name="connsiteX64" fmla="*/ 59536 w 608274"/>
              <a:gd name="connsiteY64" fmla="*/ 51639 h 590844"/>
              <a:gd name="connsiteX65" fmla="*/ 44181 w 608274"/>
              <a:gd name="connsiteY65" fmla="*/ 66971 h 590844"/>
              <a:gd name="connsiteX66" fmla="*/ 44181 w 608274"/>
              <a:gd name="connsiteY66" fmla="*/ 349341 h 590844"/>
              <a:gd name="connsiteX67" fmla="*/ 59536 w 608274"/>
              <a:gd name="connsiteY67" fmla="*/ 364673 h 590844"/>
              <a:gd name="connsiteX68" fmla="*/ 287128 w 608274"/>
              <a:gd name="connsiteY68" fmla="*/ 364673 h 590844"/>
              <a:gd name="connsiteX69" fmla="*/ 298055 w 608274"/>
              <a:gd name="connsiteY69" fmla="*/ 384708 h 590844"/>
              <a:gd name="connsiteX70" fmla="*/ 329801 w 608274"/>
              <a:gd name="connsiteY70" fmla="*/ 416406 h 590844"/>
              <a:gd name="connsiteX71" fmla="*/ 41731 w 608274"/>
              <a:gd name="connsiteY71" fmla="*/ 416406 h 590844"/>
              <a:gd name="connsiteX72" fmla="*/ 0 w 608274"/>
              <a:gd name="connsiteY72" fmla="*/ 374737 h 590844"/>
              <a:gd name="connsiteX73" fmla="*/ 0 w 608274"/>
              <a:gd name="connsiteY73" fmla="*/ 41669 h 590844"/>
              <a:gd name="connsiteX74" fmla="*/ 41731 w 608274"/>
              <a:gd name="connsiteY74" fmla="*/ 0 h 59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8274" h="590844">
                <a:moveTo>
                  <a:pt x="357006" y="315793"/>
                </a:moveTo>
                <a:lnTo>
                  <a:pt x="344664" y="351821"/>
                </a:lnTo>
                <a:lnTo>
                  <a:pt x="552405" y="559238"/>
                </a:lnTo>
                <a:cubicBezTo>
                  <a:pt x="552971" y="559802"/>
                  <a:pt x="553818" y="560178"/>
                  <a:pt x="554572" y="560178"/>
                </a:cubicBezTo>
                <a:lnTo>
                  <a:pt x="554666" y="560178"/>
                </a:lnTo>
                <a:cubicBezTo>
                  <a:pt x="555514" y="560178"/>
                  <a:pt x="556362" y="559802"/>
                  <a:pt x="556928" y="559238"/>
                </a:cubicBezTo>
                <a:lnTo>
                  <a:pt x="576618" y="539578"/>
                </a:lnTo>
                <a:cubicBezTo>
                  <a:pt x="577372" y="538825"/>
                  <a:pt x="577560" y="537885"/>
                  <a:pt x="577560" y="537320"/>
                </a:cubicBezTo>
                <a:cubicBezTo>
                  <a:pt x="577560" y="536756"/>
                  <a:pt x="577372" y="535815"/>
                  <a:pt x="576618" y="535063"/>
                </a:cubicBezTo>
                <a:close/>
                <a:moveTo>
                  <a:pt x="347019" y="272617"/>
                </a:moveTo>
                <a:cubicBezTo>
                  <a:pt x="352106" y="271394"/>
                  <a:pt x="357571" y="272993"/>
                  <a:pt x="361339" y="276756"/>
                </a:cubicBezTo>
                <a:lnTo>
                  <a:pt x="370572" y="285974"/>
                </a:lnTo>
                <a:lnTo>
                  <a:pt x="598287" y="513333"/>
                </a:lnTo>
                <a:cubicBezTo>
                  <a:pt x="604694" y="519730"/>
                  <a:pt x="608274" y="528290"/>
                  <a:pt x="608274" y="537320"/>
                </a:cubicBezTo>
                <a:cubicBezTo>
                  <a:pt x="608274" y="546351"/>
                  <a:pt x="604694" y="554817"/>
                  <a:pt x="598287" y="561213"/>
                </a:cubicBezTo>
                <a:lnTo>
                  <a:pt x="578691" y="580873"/>
                </a:lnTo>
                <a:cubicBezTo>
                  <a:pt x="572284" y="587269"/>
                  <a:pt x="563805" y="590844"/>
                  <a:pt x="554666" y="590844"/>
                </a:cubicBezTo>
                <a:lnTo>
                  <a:pt x="554572" y="590844"/>
                </a:lnTo>
                <a:cubicBezTo>
                  <a:pt x="545622" y="590844"/>
                  <a:pt x="537143" y="587269"/>
                  <a:pt x="530736" y="580873"/>
                </a:cubicBezTo>
                <a:lnTo>
                  <a:pt x="316211" y="366683"/>
                </a:lnTo>
                <a:cubicBezTo>
                  <a:pt x="312066" y="362544"/>
                  <a:pt x="310558" y="356430"/>
                  <a:pt x="312442" y="350880"/>
                </a:cubicBezTo>
                <a:lnTo>
                  <a:pt x="327328" y="307610"/>
                </a:lnTo>
                <a:lnTo>
                  <a:pt x="335902" y="282588"/>
                </a:lnTo>
                <a:cubicBezTo>
                  <a:pt x="337598" y="277602"/>
                  <a:pt x="341837" y="273840"/>
                  <a:pt x="347019" y="272617"/>
                </a:cubicBezTo>
                <a:close/>
                <a:moveTo>
                  <a:pt x="74870" y="82350"/>
                </a:moveTo>
                <a:lnTo>
                  <a:pt x="426850" y="82350"/>
                </a:lnTo>
                <a:lnTo>
                  <a:pt x="426850" y="306027"/>
                </a:lnTo>
                <a:lnTo>
                  <a:pt x="379461" y="258714"/>
                </a:lnTo>
                <a:cubicBezTo>
                  <a:pt x="369474" y="248650"/>
                  <a:pt x="354966" y="244511"/>
                  <a:pt x="341210" y="247709"/>
                </a:cubicBezTo>
                <a:cubicBezTo>
                  <a:pt x="330564" y="250249"/>
                  <a:pt x="321520" y="256927"/>
                  <a:pt x="315867" y="265957"/>
                </a:cubicBezTo>
                <a:cubicBezTo>
                  <a:pt x="275073" y="263229"/>
                  <a:pt x="245113" y="254764"/>
                  <a:pt x="204507" y="235763"/>
                </a:cubicBezTo>
                <a:cubicBezTo>
                  <a:pt x="200550" y="233882"/>
                  <a:pt x="197535" y="232095"/>
                  <a:pt x="195274" y="230590"/>
                </a:cubicBezTo>
                <a:cubicBezTo>
                  <a:pt x="201398" y="230308"/>
                  <a:pt x="209500" y="230872"/>
                  <a:pt x="213740" y="231154"/>
                </a:cubicBezTo>
                <a:cubicBezTo>
                  <a:pt x="218262" y="231531"/>
                  <a:pt x="222313" y="231719"/>
                  <a:pt x="225517" y="231719"/>
                </a:cubicBezTo>
                <a:cubicBezTo>
                  <a:pt x="232959" y="231719"/>
                  <a:pt x="240779" y="232095"/>
                  <a:pt x="248599" y="232377"/>
                </a:cubicBezTo>
                <a:cubicBezTo>
                  <a:pt x="272812" y="233318"/>
                  <a:pt x="297966" y="234258"/>
                  <a:pt x="322085" y="227674"/>
                </a:cubicBezTo>
                <a:cubicBezTo>
                  <a:pt x="355813" y="218456"/>
                  <a:pt x="361089" y="196070"/>
                  <a:pt x="361749" y="186852"/>
                </a:cubicBezTo>
                <a:cubicBezTo>
                  <a:pt x="363351" y="165594"/>
                  <a:pt x="347900" y="143960"/>
                  <a:pt x="323216" y="133049"/>
                </a:cubicBezTo>
                <a:cubicBezTo>
                  <a:pt x="286190" y="116776"/>
                  <a:pt x="245019" y="119692"/>
                  <a:pt x="205167" y="122514"/>
                </a:cubicBezTo>
                <a:cubicBezTo>
                  <a:pt x="188585" y="123737"/>
                  <a:pt x="172851" y="124866"/>
                  <a:pt x="158248" y="124395"/>
                </a:cubicBezTo>
                <a:lnTo>
                  <a:pt x="157683" y="124395"/>
                </a:lnTo>
                <a:cubicBezTo>
                  <a:pt x="146660" y="124395"/>
                  <a:pt x="137522" y="133237"/>
                  <a:pt x="137239" y="144336"/>
                </a:cubicBezTo>
                <a:cubicBezTo>
                  <a:pt x="136956" y="155623"/>
                  <a:pt x="145907" y="165030"/>
                  <a:pt x="157212" y="165312"/>
                </a:cubicBezTo>
                <a:cubicBezTo>
                  <a:pt x="173699" y="165688"/>
                  <a:pt x="191223" y="164465"/>
                  <a:pt x="208087" y="163336"/>
                </a:cubicBezTo>
                <a:cubicBezTo>
                  <a:pt x="242946" y="160891"/>
                  <a:pt x="278935" y="158257"/>
                  <a:pt x="306634" y="170485"/>
                </a:cubicBezTo>
                <a:cubicBezTo>
                  <a:pt x="316809" y="174906"/>
                  <a:pt x="320955" y="181866"/>
                  <a:pt x="321049" y="183465"/>
                </a:cubicBezTo>
                <a:cubicBezTo>
                  <a:pt x="320672" y="184124"/>
                  <a:pt x="318034" y="186381"/>
                  <a:pt x="311251" y="188263"/>
                </a:cubicBezTo>
                <a:cubicBezTo>
                  <a:pt x="293256" y="193248"/>
                  <a:pt x="271398" y="192307"/>
                  <a:pt x="250200" y="191461"/>
                </a:cubicBezTo>
                <a:cubicBezTo>
                  <a:pt x="241815" y="191178"/>
                  <a:pt x="233525" y="190896"/>
                  <a:pt x="225517" y="190896"/>
                </a:cubicBezTo>
                <a:cubicBezTo>
                  <a:pt x="223067" y="190896"/>
                  <a:pt x="220052" y="190614"/>
                  <a:pt x="216755" y="190426"/>
                </a:cubicBezTo>
                <a:cubicBezTo>
                  <a:pt x="198477" y="189015"/>
                  <a:pt x="170873" y="187134"/>
                  <a:pt x="156929" y="206040"/>
                </a:cubicBezTo>
                <a:cubicBezTo>
                  <a:pt x="150052" y="215258"/>
                  <a:pt x="147697" y="226075"/>
                  <a:pt x="150335" y="236516"/>
                </a:cubicBezTo>
                <a:cubicBezTo>
                  <a:pt x="154857" y="254387"/>
                  <a:pt x="172851" y="266145"/>
                  <a:pt x="187078" y="272823"/>
                </a:cubicBezTo>
                <a:cubicBezTo>
                  <a:pt x="228437" y="292200"/>
                  <a:pt x="260752" y="301888"/>
                  <a:pt x="300887" y="305839"/>
                </a:cubicBezTo>
                <a:lnTo>
                  <a:pt x="291277" y="334057"/>
                </a:lnTo>
                <a:lnTo>
                  <a:pt x="74870" y="334057"/>
                </a:lnTo>
                <a:close/>
                <a:moveTo>
                  <a:pt x="41731" y="0"/>
                </a:moveTo>
                <a:lnTo>
                  <a:pt x="459894" y="0"/>
                </a:lnTo>
                <a:cubicBezTo>
                  <a:pt x="482974" y="0"/>
                  <a:pt x="501720" y="18624"/>
                  <a:pt x="501720" y="41669"/>
                </a:cubicBezTo>
                <a:lnTo>
                  <a:pt x="501720" y="374737"/>
                </a:lnTo>
                <a:cubicBezTo>
                  <a:pt x="501720" y="376618"/>
                  <a:pt x="501343" y="378311"/>
                  <a:pt x="501155" y="380193"/>
                </a:cubicBezTo>
                <a:lnTo>
                  <a:pt x="457539" y="336643"/>
                </a:lnTo>
                <a:lnTo>
                  <a:pt x="457539" y="66971"/>
                </a:lnTo>
                <a:cubicBezTo>
                  <a:pt x="457539" y="58506"/>
                  <a:pt x="450663" y="51639"/>
                  <a:pt x="442184" y="51639"/>
                </a:cubicBezTo>
                <a:lnTo>
                  <a:pt x="59536" y="51639"/>
                </a:lnTo>
                <a:cubicBezTo>
                  <a:pt x="51057" y="51639"/>
                  <a:pt x="44181" y="58506"/>
                  <a:pt x="44181" y="66971"/>
                </a:cubicBezTo>
                <a:lnTo>
                  <a:pt x="44181" y="349341"/>
                </a:lnTo>
                <a:cubicBezTo>
                  <a:pt x="44181" y="357806"/>
                  <a:pt x="51057" y="364673"/>
                  <a:pt x="59536" y="364673"/>
                </a:cubicBezTo>
                <a:lnTo>
                  <a:pt x="287128" y="364673"/>
                </a:lnTo>
                <a:cubicBezTo>
                  <a:pt x="288729" y="372198"/>
                  <a:pt x="292497" y="379158"/>
                  <a:pt x="298055" y="384708"/>
                </a:cubicBezTo>
                <a:lnTo>
                  <a:pt x="329801" y="416406"/>
                </a:lnTo>
                <a:lnTo>
                  <a:pt x="41731" y="416406"/>
                </a:lnTo>
                <a:cubicBezTo>
                  <a:pt x="18746" y="416406"/>
                  <a:pt x="0" y="397688"/>
                  <a:pt x="0" y="374737"/>
                </a:cubicBezTo>
                <a:lnTo>
                  <a:pt x="0" y="41669"/>
                </a:lnTo>
                <a:cubicBezTo>
                  <a:pt x="0" y="18624"/>
                  <a:pt x="18746" y="0"/>
                  <a:pt x="4173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92E9991-1A73-1B68-D75A-C34696971BEA}"/>
              </a:ext>
            </a:extLst>
          </p:cNvPr>
          <p:cNvGrpSpPr/>
          <p:nvPr/>
        </p:nvGrpSpPr>
        <p:grpSpPr>
          <a:xfrm>
            <a:off x="8002770" y="3720221"/>
            <a:ext cx="2541221" cy="660641"/>
            <a:chOff x="4867481" y="1349141"/>
            <a:chExt cx="2541221" cy="660641"/>
          </a:xfrm>
        </p:grpSpPr>
        <p:sp>
          <p:nvSpPr>
            <p:cNvPr id="31" name="文本框 7">
              <a:extLst>
                <a:ext uri="{FF2B5EF4-FFF2-40B4-BE49-F238E27FC236}">
                  <a16:creationId xmlns:a16="http://schemas.microsoft.com/office/drawing/2014/main" id="{BAF4EBBC-C147-8351-D947-3542542DC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rgbClr val="5C7DB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13">
              <a:extLst>
                <a:ext uri="{FF2B5EF4-FFF2-40B4-BE49-F238E27FC236}">
                  <a16:creationId xmlns:a16="http://schemas.microsoft.com/office/drawing/2014/main" id="{8C9118A4-0D96-5475-3A38-149CFA665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453236" cy="39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C7DB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1E50C2E-AE81-2845-1AFF-94008504D27C}"/>
              </a:ext>
            </a:extLst>
          </p:cNvPr>
          <p:cNvGrpSpPr/>
          <p:nvPr/>
        </p:nvGrpSpPr>
        <p:grpSpPr>
          <a:xfrm>
            <a:off x="7783513" y="4846566"/>
            <a:ext cx="577115" cy="577115"/>
            <a:chOff x="7977187" y="4648908"/>
            <a:chExt cx="752475" cy="75247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A3F0005-0F3E-E008-1582-CD82DDC81D9D}"/>
                </a:ext>
              </a:extLst>
            </p:cNvPr>
            <p:cNvSpPr/>
            <p:nvPr/>
          </p:nvSpPr>
          <p:spPr>
            <a:xfrm>
              <a:off x="8242935" y="4648908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72A38C4-95B0-C0C7-8585-10D04ACD527F}"/>
                </a:ext>
              </a:extLst>
            </p:cNvPr>
            <p:cNvSpPr/>
            <p:nvPr/>
          </p:nvSpPr>
          <p:spPr>
            <a:xfrm>
              <a:off x="7977187" y="4677483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8E4E3EB-BBB5-9EE0-1791-417AFD845C70}"/>
                </a:ext>
              </a:extLst>
            </p:cNvPr>
            <p:cNvSpPr/>
            <p:nvPr/>
          </p:nvSpPr>
          <p:spPr>
            <a:xfrm>
              <a:off x="8110537" y="4810833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7949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79659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公司与团队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77CB8D-2C32-0676-F7B5-4A0495D5E516}"/>
              </a:ext>
            </a:extLst>
          </p:cNvPr>
          <p:cNvGrpSpPr/>
          <p:nvPr/>
        </p:nvGrpSpPr>
        <p:grpSpPr>
          <a:xfrm>
            <a:off x="6096000" y="1579728"/>
            <a:ext cx="1326873" cy="1326873"/>
            <a:chOff x="1270840" y="3443029"/>
            <a:chExt cx="1326873" cy="132687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36C86A7-5831-D35C-096A-44A7A83500F6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8" name="矩形 5">
              <a:extLst>
                <a:ext uri="{FF2B5EF4-FFF2-40B4-BE49-F238E27FC236}">
                  <a16:creationId xmlns:a16="http://schemas.microsoft.com/office/drawing/2014/main" id="{68CC570B-D104-1AC7-B8EE-BF7EA5565FE7}"/>
                </a:ext>
              </a:extLst>
            </p:cNvPr>
            <p:cNvSpPr/>
            <p:nvPr/>
          </p:nvSpPr>
          <p:spPr>
            <a:xfrm>
              <a:off x="1617173" y="3800709"/>
              <a:ext cx="634208" cy="611513"/>
            </a:xfrm>
            <a:custGeom>
              <a:avLst/>
              <a:gdLst>
                <a:gd name="connsiteX0" fmla="*/ 174005 w 338138"/>
                <a:gd name="connsiteY0" fmla="*/ 18121 h 326038"/>
                <a:gd name="connsiteX1" fmla="*/ 160013 w 338138"/>
                <a:gd name="connsiteY1" fmla="*/ 19109 h 326038"/>
                <a:gd name="connsiteX2" fmla="*/ 160013 w 338138"/>
                <a:gd name="connsiteY2" fmla="*/ 70472 h 326038"/>
                <a:gd name="connsiteX3" fmla="*/ 92851 w 338138"/>
                <a:gd name="connsiteY3" fmla="*/ 149491 h 326038"/>
                <a:gd name="connsiteX4" fmla="*/ 88900 w 338138"/>
                <a:gd name="connsiteY4" fmla="*/ 149491 h 326038"/>
                <a:gd name="connsiteX5" fmla="*/ 88900 w 338138"/>
                <a:gd name="connsiteY5" fmla="*/ 279872 h 326038"/>
                <a:gd name="connsiteX6" fmla="*/ 119189 w 338138"/>
                <a:gd name="connsiteY6" fmla="*/ 310163 h 326038"/>
                <a:gd name="connsiteX7" fmla="*/ 262731 w 338138"/>
                <a:gd name="connsiteY7" fmla="*/ 310163 h 326038"/>
                <a:gd name="connsiteX8" fmla="*/ 300922 w 338138"/>
                <a:gd name="connsiteY8" fmla="*/ 278555 h 326038"/>
                <a:gd name="connsiteX9" fmla="*/ 320675 w 338138"/>
                <a:gd name="connsiteY9" fmla="*/ 157393 h 326038"/>
                <a:gd name="connsiteX10" fmla="*/ 320675 w 338138"/>
                <a:gd name="connsiteY10" fmla="*/ 156076 h 326038"/>
                <a:gd name="connsiteX11" fmla="*/ 290386 w 338138"/>
                <a:gd name="connsiteY11" fmla="*/ 127102 h 326038"/>
                <a:gd name="connsiteX12" fmla="*/ 210055 w 338138"/>
                <a:gd name="connsiteY12" fmla="*/ 127102 h 326038"/>
                <a:gd name="connsiteX13" fmla="*/ 200837 w 338138"/>
                <a:gd name="connsiteY13" fmla="*/ 117883 h 326038"/>
                <a:gd name="connsiteX14" fmla="*/ 200837 w 338138"/>
                <a:gd name="connsiteY14" fmla="*/ 57302 h 326038"/>
                <a:gd name="connsiteX15" fmla="*/ 188985 w 338138"/>
                <a:gd name="connsiteY15" fmla="*/ 23060 h 326038"/>
                <a:gd name="connsiteX16" fmla="*/ 174005 w 338138"/>
                <a:gd name="connsiteY16" fmla="*/ 18121 h 326038"/>
                <a:gd name="connsiteX17" fmla="*/ 166923 w 338138"/>
                <a:gd name="connsiteY17" fmla="*/ 10 h 326038"/>
                <a:gd name="connsiteX18" fmla="*/ 199449 w 338138"/>
                <a:gd name="connsiteY18" fmla="*/ 8733 h 326038"/>
                <a:gd name="connsiteX19" fmla="*/ 217941 w 338138"/>
                <a:gd name="connsiteY19" fmla="*/ 56131 h 326038"/>
                <a:gd name="connsiteX20" fmla="*/ 217941 w 338138"/>
                <a:gd name="connsiteY20" fmla="*/ 108796 h 326038"/>
                <a:gd name="connsiteX21" fmla="*/ 290588 w 338138"/>
                <a:gd name="connsiteY21" fmla="*/ 108796 h 326038"/>
                <a:gd name="connsiteX22" fmla="*/ 338138 w 338138"/>
                <a:gd name="connsiteY22" fmla="*/ 154878 h 326038"/>
                <a:gd name="connsiteX23" fmla="*/ 338138 w 338138"/>
                <a:gd name="connsiteY23" fmla="*/ 157511 h 326038"/>
                <a:gd name="connsiteX24" fmla="*/ 338138 w 338138"/>
                <a:gd name="connsiteY24" fmla="*/ 158828 h 326038"/>
                <a:gd name="connsiteX25" fmla="*/ 318325 w 338138"/>
                <a:gd name="connsiteY25" fmla="*/ 279956 h 326038"/>
                <a:gd name="connsiteX26" fmla="*/ 262850 w 338138"/>
                <a:gd name="connsiteY26" fmla="*/ 326038 h 326038"/>
                <a:gd name="connsiteX27" fmla="*/ 118877 w 338138"/>
                <a:gd name="connsiteY27" fmla="*/ 326038 h 326038"/>
                <a:gd name="connsiteX28" fmla="*/ 71326 w 338138"/>
                <a:gd name="connsiteY28" fmla="*/ 278640 h 326038"/>
                <a:gd name="connsiteX29" fmla="*/ 71326 w 338138"/>
                <a:gd name="connsiteY29" fmla="*/ 144345 h 326038"/>
                <a:gd name="connsiteX30" fmla="*/ 63401 w 338138"/>
                <a:gd name="connsiteY30" fmla="*/ 136445 h 326038"/>
                <a:gd name="connsiteX31" fmla="*/ 23775 w 338138"/>
                <a:gd name="connsiteY31" fmla="*/ 136445 h 326038"/>
                <a:gd name="connsiteX32" fmla="*/ 17171 w 338138"/>
                <a:gd name="connsiteY32" fmla="*/ 144345 h 326038"/>
                <a:gd name="connsiteX33" fmla="*/ 17171 w 338138"/>
                <a:gd name="connsiteY33" fmla="*/ 286540 h 326038"/>
                <a:gd name="connsiteX34" fmla="*/ 23775 w 338138"/>
                <a:gd name="connsiteY34" fmla="*/ 294439 h 326038"/>
                <a:gd name="connsiteX35" fmla="*/ 47550 w 338138"/>
                <a:gd name="connsiteY35" fmla="*/ 294439 h 326038"/>
                <a:gd name="connsiteX36" fmla="*/ 55476 w 338138"/>
                <a:gd name="connsiteY36" fmla="*/ 302339 h 326038"/>
                <a:gd name="connsiteX37" fmla="*/ 47550 w 338138"/>
                <a:gd name="connsiteY37" fmla="*/ 311555 h 326038"/>
                <a:gd name="connsiteX38" fmla="*/ 23775 w 338138"/>
                <a:gd name="connsiteY38" fmla="*/ 311555 h 326038"/>
                <a:gd name="connsiteX39" fmla="*/ 0 w 338138"/>
                <a:gd name="connsiteY39" fmla="*/ 286540 h 326038"/>
                <a:gd name="connsiteX40" fmla="*/ 0 w 338138"/>
                <a:gd name="connsiteY40" fmla="*/ 144345 h 326038"/>
                <a:gd name="connsiteX41" fmla="*/ 23775 w 338138"/>
                <a:gd name="connsiteY41" fmla="*/ 119329 h 326038"/>
                <a:gd name="connsiteX42" fmla="*/ 63401 w 338138"/>
                <a:gd name="connsiteY42" fmla="*/ 119329 h 326038"/>
                <a:gd name="connsiteX43" fmla="*/ 85855 w 338138"/>
                <a:gd name="connsiteY43" fmla="*/ 132495 h 326038"/>
                <a:gd name="connsiteX44" fmla="*/ 87176 w 338138"/>
                <a:gd name="connsiteY44" fmla="*/ 132495 h 326038"/>
                <a:gd name="connsiteX45" fmla="*/ 143973 w 338138"/>
                <a:gd name="connsiteY45" fmla="*/ 69297 h 326038"/>
                <a:gd name="connsiteX46" fmla="*/ 143973 w 338138"/>
                <a:gd name="connsiteY46" fmla="*/ 11366 h 326038"/>
                <a:gd name="connsiteX47" fmla="*/ 149256 w 338138"/>
                <a:gd name="connsiteY47" fmla="*/ 2150 h 326038"/>
                <a:gd name="connsiteX48" fmla="*/ 166923 w 338138"/>
                <a:gd name="connsiteY48" fmla="*/ 10 h 326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38138" h="326038">
                  <a:moveTo>
                    <a:pt x="174005" y="18121"/>
                  </a:moveTo>
                  <a:cubicBezTo>
                    <a:pt x="168902" y="17792"/>
                    <a:pt x="163964" y="18451"/>
                    <a:pt x="160013" y="19109"/>
                  </a:cubicBezTo>
                  <a:cubicBezTo>
                    <a:pt x="160013" y="19109"/>
                    <a:pt x="160013" y="19109"/>
                    <a:pt x="160013" y="70472"/>
                  </a:cubicBezTo>
                  <a:cubicBezTo>
                    <a:pt x="160013" y="129736"/>
                    <a:pt x="95485" y="149491"/>
                    <a:pt x="92851" y="149491"/>
                  </a:cubicBezTo>
                  <a:cubicBezTo>
                    <a:pt x="91534" y="149491"/>
                    <a:pt x="90217" y="149491"/>
                    <a:pt x="88900" y="149491"/>
                  </a:cubicBezTo>
                  <a:cubicBezTo>
                    <a:pt x="88900" y="149491"/>
                    <a:pt x="88900" y="149491"/>
                    <a:pt x="88900" y="279872"/>
                  </a:cubicBezTo>
                  <a:cubicBezTo>
                    <a:pt x="88900" y="296993"/>
                    <a:pt x="102069" y="310163"/>
                    <a:pt x="119189" y="310163"/>
                  </a:cubicBezTo>
                  <a:cubicBezTo>
                    <a:pt x="119189" y="310163"/>
                    <a:pt x="119189" y="310163"/>
                    <a:pt x="262731" y="310163"/>
                  </a:cubicBezTo>
                  <a:cubicBezTo>
                    <a:pt x="286436" y="310163"/>
                    <a:pt x="299605" y="299627"/>
                    <a:pt x="300922" y="278555"/>
                  </a:cubicBezTo>
                  <a:cubicBezTo>
                    <a:pt x="300922" y="278555"/>
                    <a:pt x="300922" y="278555"/>
                    <a:pt x="320675" y="157393"/>
                  </a:cubicBezTo>
                  <a:cubicBezTo>
                    <a:pt x="320675" y="157393"/>
                    <a:pt x="320675" y="157393"/>
                    <a:pt x="320675" y="156076"/>
                  </a:cubicBezTo>
                  <a:cubicBezTo>
                    <a:pt x="320675" y="140272"/>
                    <a:pt x="307506" y="127102"/>
                    <a:pt x="290386" y="127102"/>
                  </a:cubicBezTo>
                  <a:cubicBezTo>
                    <a:pt x="290386" y="127102"/>
                    <a:pt x="290386" y="127102"/>
                    <a:pt x="210055" y="127102"/>
                  </a:cubicBezTo>
                  <a:cubicBezTo>
                    <a:pt x="204788" y="127102"/>
                    <a:pt x="200837" y="123151"/>
                    <a:pt x="200837" y="117883"/>
                  </a:cubicBezTo>
                  <a:cubicBezTo>
                    <a:pt x="200837" y="117883"/>
                    <a:pt x="200837" y="117883"/>
                    <a:pt x="200837" y="57302"/>
                  </a:cubicBezTo>
                  <a:cubicBezTo>
                    <a:pt x="200837" y="40181"/>
                    <a:pt x="196886" y="29645"/>
                    <a:pt x="188985" y="23060"/>
                  </a:cubicBezTo>
                  <a:cubicBezTo>
                    <a:pt x="184376" y="19768"/>
                    <a:pt x="179108" y="18451"/>
                    <a:pt x="174005" y="18121"/>
                  </a:cubicBezTo>
                  <a:close/>
                  <a:moveTo>
                    <a:pt x="166923" y="10"/>
                  </a:moveTo>
                  <a:cubicBezTo>
                    <a:pt x="176664" y="-154"/>
                    <a:pt x="188882" y="1491"/>
                    <a:pt x="199449" y="8733"/>
                  </a:cubicBezTo>
                  <a:cubicBezTo>
                    <a:pt x="211336" y="17949"/>
                    <a:pt x="217941" y="33749"/>
                    <a:pt x="217941" y="56131"/>
                  </a:cubicBezTo>
                  <a:cubicBezTo>
                    <a:pt x="217941" y="56131"/>
                    <a:pt x="217941" y="56131"/>
                    <a:pt x="217941" y="108796"/>
                  </a:cubicBezTo>
                  <a:cubicBezTo>
                    <a:pt x="217941" y="108796"/>
                    <a:pt x="217941" y="108796"/>
                    <a:pt x="290588" y="108796"/>
                  </a:cubicBezTo>
                  <a:cubicBezTo>
                    <a:pt x="317005" y="108796"/>
                    <a:pt x="338138" y="129862"/>
                    <a:pt x="338138" y="154878"/>
                  </a:cubicBezTo>
                  <a:cubicBezTo>
                    <a:pt x="338138" y="154878"/>
                    <a:pt x="338138" y="154878"/>
                    <a:pt x="338138" y="157511"/>
                  </a:cubicBezTo>
                  <a:cubicBezTo>
                    <a:pt x="338138" y="157511"/>
                    <a:pt x="338138" y="157511"/>
                    <a:pt x="338138" y="158828"/>
                  </a:cubicBezTo>
                  <a:cubicBezTo>
                    <a:pt x="338138" y="158828"/>
                    <a:pt x="338138" y="158828"/>
                    <a:pt x="318325" y="279956"/>
                  </a:cubicBezTo>
                  <a:cubicBezTo>
                    <a:pt x="314363" y="308922"/>
                    <a:pt x="294550" y="326038"/>
                    <a:pt x="262850" y="326038"/>
                  </a:cubicBezTo>
                  <a:cubicBezTo>
                    <a:pt x="262850" y="326038"/>
                    <a:pt x="262850" y="326038"/>
                    <a:pt x="118877" y="326038"/>
                  </a:cubicBezTo>
                  <a:cubicBezTo>
                    <a:pt x="92460" y="326038"/>
                    <a:pt x="71326" y="304972"/>
                    <a:pt x="71326" y="278640"/>
                  </a:cubicBezTo>
                  <a:cubicBezTo>
                    <a:pt x="71326" y="278640"/>
                    <a:pt x="71326" y="278640"/>
                    <a:pt x="71326" y="144345"/>
                  </a:cubicBezTo>
                  <a:cubicBezTo>
                    <a:pt x="71326" y="139078"/>
                    <a:pt x="67363" y="136445"/>
                    <a:pt x="63401" y="136445"/>
                  </a:cubicBezTo>
                  <a:cubicBezTo>
                    <a:pt x="63401" y="136445"/>
                    <a:pt x="63401" y="136445"/>
                    <a:pt x="23775" y="136445"/>
                  </a:cubicBezTo>
                  <a:cubicBezTo>
                    <a:pt x="19813" y="136445"/>
                    <a:pt x="17171" y="139078"/>
                    <a:pt x="17171" y="144345"/>
                  </a:cubicBezTo>
                  <a:cubicBezTo>
                    <a:pt x="17171" y="144345"/>
                    <a:pt x="17171" y="144345"/>
                    <a:pt x="17171" y="286540"/>
                  </a:cubicBezTo>
                  <a:cubicBezTo>
                    <a:pt x="17171" y="290489"/>
                    <a:pt x="19813" y="294439"/>
                    <a:pt x="23775" y="294439"/>
                  </a:cubicBezTo>
                  <a:cubicBezTo>
                    <a:pt x="23775" y="294439"/>
                    <a:pt x="23775" y="294439"/>
                    <a:pt x="47550" y="294439"/>
                  </a:cubicBezTo>
                  <a:cubicBezTo>
                    <a:pt x="51513" y="294439"/>
                    <a:pt x="55476" y="298389"/>
                    <a:pt x="55476" y="302339"/>
                  </a:cubicBezTo>
                  <a:cubicBezTo>
                    <a:pt x="55476" y="307605"/>
                    <a:pt x="51513" y="311555"/>
                    <a:pt x="47550" y="311555"/>
                  </a:cubicBezTo>
                  <a:cubicBezTo>
                    <a:pt x="47550" y="311555"/>
                    <a:pt x="47550" y="311555"/>
                    <a:pt x="23775" y="311555"/>
                  </a:cubicBezTo>
                  <a:cubicBezTo>
                    <a:pt x="10567" y="311555"/>
                    <a:pt x="0" y="299706"/>
                    <a:pt x="0" y="286540"/>
                  </a:cubicBezTo>
                  <a:cubicBezTo>
                    <a:pt x="0" y="286540"/>
                    <a:pt x="0" y="286540"/>
                    <a:pt x="0" y="144345"/>
                  </a:cubicBezTo>
                  <a:cubicBezTo>
                    <a:pt x="0" y="129862"/>
                    <a:pt x="10567" y="119329"/>
                    <a:pt x="23775" y="119329"/>
                  </a:cubicBezTo>
                  <a:cubicBezTo>
                    <a:pt x="23775" y="119329"/>
                    <a:pt x="23775" y="119329"/>
                    <a:pt x="63401" y="119329"/>
                  </a:cubicBezTo>
                  <a:cubicBezTo>
                    <a:pt x="72647" y="119329"/>
                    <a:pt x="81893" y="124595"/>
                    <a:pt x="85855" y="132495"/>
                  </a:cubicBezTo>
                  <a:cubicBezTo>
                    <a:pt x="85855" y="132495"/>
                    <a:pt x="87176" y="132495"/>
                    <a:pt x="87176" y="132495"/>
                  </a:cubicBezTo>
                  <a:cubicBezTo>
                    <a:pt x="89818" y="131179"/>
                    <a:pt x="143973" y="115379"/>
                    <a:pt x="143973" y="69297"/>
                  </a:cubicBezTo>
                  <a:cubicBezTo>
                    <a:pt x="143973" y="69297"/>
                    <a:pt x="143973" y="69297"/>
                    <a:pt x="143973" y="11366"/>
                  </a:cubicBezTo>
                  <a:cubicBezTo>
                    <a:pt x="143973" y="7416"/>
                    <a:pt x="146615" y="3466"/>
                    <a:pt x="149256" y="2150"/>
                  </a:cubicBezTo>
                  <a:cubicBezTo>
                    <a:pt x="149917" y="2150"/>
                    <a:pt x="157182" y="175"/>
                    <a:pt x="166923" y="10"/>
                  </a:cubicBez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9832B1F-CBA9-DE68-669F-81F80181CAF5}"/>
              </a:ext>
            </a:extLst>
          </p:cNvPr>
          <p:cNvGrpSpPr/>
          <p:nvPr/>
        </p:nvGrpSpPr>
        <p:grpSpPr>
          <a:xfrm>
            <a:off x="8005477" y="1579728"/>
            <a:ext cx="1326873" cy="1326873"/>
            <a:chOff x="1270840" y="3443029"/>
            <a:chExt cx="1326873" cy="1326873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040A5C1-BBA8-0F7B-70DC-A18125F5E99B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1" name="矩形 8">
              <a:extLst>
                <a:ext uri="{FF2B5EF4-FFF2-40B4-BE49-F238E27FC236}">
                  <a16:creationId xmlns:a16="http://schemas.microsoft.com/office/drawing/2014/main" id="{C7CA9BDF-F789-05DE-41B9-480C3841F286}"/>
                </a:ext>
              </a:extLst>
            </p:cNvPr>
            <p:cNvSpPr/>
            <p:nvPr/>
          </p:nvSpPr>
          <p:spPr>
            <a:xfrm>
              <a:off x="1618691" y="3789362"/>
              <a:ext cx="631172" cy="634208"/>
            </a:xfrm>
            <a:custGeom>
              <a:avLst/>
              <a:gdLst>
                <a:gd name="connsiteX0" fmla="*/ 104237 w 330200"/>
                <a:gd name="connsiteY0" fmla="*/ 80507 h 331788"/>
                <a:gd name="connsiteX1" fmla="*/ 112148 w 330200"/>
                <a:gd name="connsiteY1" fmla="*/ 84551 h 331788"/>
                <a:gd name="connsiteX2" fmla="*/ 163809 w 330200"/>
                <a:gd name="connsiteY2" fmla="*/ 154423 h 331788"/>
                <a:gd name="connsiteX3" fmla="*/ 166392 w 330200"/>
                <a:gd name="connsiteY3" fmla="*/ 154423 h 331788"/>
                <a:gd name="connsiteX4" fmla="*/ 219344 w 330200"/>
                <a:gd name="connsiteY4" fmla="*/ 84551 h 331788"/>
                <a:gd name="connsiteX5" fmla="*/ 234842 w 330200"/>
                <a:gd name="connsiteY5" fmla="*/ 83257 h 331788"/>
                <a:gd name="connsiteX6" fmla="*/ 237425 w 330200"/>
                <a:gd name="connsiteY6" fmla="*/ 98784 h 331788"/>
                <a:gd name="connsiteX7" fmla="*/ 194805 w 330200"/>
                <a:gd name="connsiteY7" fmla="*/ 154423 h 331788"/>
                <a:gd name="connsiteX8" fmla="*/ 216761 w 330200"/>
                <a:gd name="connsiteY8" fmla="*/ 154423 h 331788"/>
                <a:gd name="connsiteX9" fmla="*/ 228385 w 330200"/>
                <a:gd name="connsiteY9" fmla="*/ 166068 h 331788"/>
                <a:gd name="connsiteX10" fmla="*/ 216761 w 330200"/>
                <a:gd name="connsiteY10" fmla="*/ 177714 h 331788"/>
                <a:gd name="connsiteX11" fmla="*/ 178015 w 330200"/>
                <a:gd name="connsiteY11" fmla="*/ 177714 h 331788"/>
                <a:gd name="connsiteX12" fmla="*/ 176724 w 330200"/>
                <a:gd name="connsiteY12" fmla="*/ 179007 h 331788"/>
                <a:gd name="connsiteX13" fmla="*/ 176724 w 330200"/>
                <a:gd name="connsiteY13" fmla="*/ 194535 h 331788"/>
                <a:gd name="connsiteX14" fmla="*/ 216761 w 330200"/>
                <a:gd name="connsiteY14" fmla="*/ 194535 h 331788"/>
                <a:gd name="connsiteX15" fmla="*/ 228385 w 330200"/>
                <a:gd name="connsiteY15" fmla="*/ 206180 h 331788"/>
                <a:gd name="connsiteX16" fmla="*/ 216761 w 330200"/>
                <a:gd name="connsiteY16" fmla="*/ 217825 h 331788"/>
                <a:gd name="connsiteX17" fmla="*/ 176724 w 330200"/>
                <a:gd name="connsiteY17" fmla="*/ 217825 h 331788"/>
                <a:gd name="connsiteX18" fmla="*/ 176724 w 330200"/>
                <a:gd name="connsiteY18" fmla="*/ 257937 h 331788"/>
                <a:gd name="connsiteX19" fmla="*/ 165100 w 330200"/>
                <a:gd name="connsiteY19" fmla="*/ 268288 h 331788"/>
                <a:gd name="connsiteX20" fmla="*/ 153476 w 330200"/>
                <a:gd name="connsiteY20" fmla="*/ 257937 h 331788"/>
                <a:gd name="connsiteX21" fmla="*/ 153476 w 330200"/>
                <a:gd name="connsiteY21" fmla="*/ 217825 h 331788"/>
                <a:gd name="connsiteX22" fmla="*/ 113439 w 330200"/>
                <a:gd name="connsiteY22" fmla="*/ 217825 h 331788"/>
                <a:gd name="connsiteX23" fmla="*/ 101815 w 330200"/>
                <a:gd name="connsiteY23" fmla="*/ 206180 h 331788"/>
                <a:gd name="connsiteX24" fmla="*/ 113439 w 330200"/>
                <a:gd name="connsiteY24" fmla="*/ 194535 h 331788"/>
                <a:gd name="connsiteX25" fmla="*/ 153476 w 330200"/>
                <a:gd name="connsiteY25" fmla="*/ 194535 h 331788"/>
                <a:gd name="connsiteX26" fmla="*/ 153476 w 330200"/>
                <a:gd name="connsiteY26" fmla="*/ 179007 h 331788"/>
                <a:gd name="connsiteX27" fmla="*/ 152185 w 330200"/>
                <a:gd name="connsiteY27" fmla="*/ 177714 h 331788"/>
                <a:gd name="connsiteX28" fmla="*/ 113439 w 330200"/>
                <a:gd name="connsiteY28" fmla="*/ 177714 h 331788"/>
                <a:gd name="connsiteX29" fmla="*/ 101815 w 330200"/>
                <a:gd name="connsiteY29" fmla="*/ 166068 h 331788"/>
                <a:gd name="connsiteX30" fmla="*/ 113439 w 330200"/>
                <a:gd name="connsiteY30" fmla="*/ 154423 h 331788"/>
                <a:gd name="connsiteX31" fmla="*/ 135395 w 330200"/>
                <a:gd name="connsiteY31" fmla="*/ 154423 h 331788"/>
                <a:gd name="connsiteX32" fmla="*/ 92775 w 330200"/>
                <a:gd name="connsiteY32" fmla="*/ 98784 h 331788"/>
                <a:gd name="connsiteX33" fmla="*/ 95358 w 330200"/>
                <a:gd name="connsiteY33" fmla="*/ 83257 h 331788"/>
                <a:gd name="connsiteX34" fmla="*/ 104237 w 330200"/>
                <a:gd name="connsiteY34" fmla="*/ 80507 h 331788"/>
                <a:gd name="connsiteX35" fmla="*/ 165100 w 330200"/>
                <a:gd name="connsiteY35" fmla="*/ 26988 h 331788"/>
                <a:gd name="connsiteX36" fmla="*/ 26987 w 330200"/>
                <a:gd name="connsiteY36" fmla="*/ 165101 h 331788"/>
                <a:gd name="connsiteX37" fmla="*/ 165100 w 330200"/>
                <a:gd name="connsiteY37" fmla="*/ 303214 h 331788"/>
                <a:gd name="connsiteX38" fmla="*/ 303213 w 330200"/>
                <a:gd name="connsiteY38" fmla="*/ 165101 h 331788"/>
                <a:gd name="connsiteX39" fmla="*/ 165100 w 330200"/>
                <a:gd name="connsiteY39" fmla="*/ 26988 h 331788"/>
                <a:gd name="connsiteX40" fmla="*/ 165100 w 330200"/>
                <a:gd name="connsiteY40" fmla="*/ 0 h 331788"/>
                <a:gd name="connsiteX41" fmla="*/ 330200 w 330200"/>
                <a:gd name="connsiteY41" fmla="*/ 165894 h 331788"/>
                <a:gd name="connsiteX42" fmla="*/ 165100 w 330200"/>
                <a:gd name="connsiteY42" fmla="*/ 331788 h 331788"/>
                <a:gd name="connsiteX43" fmla="*/ 0 w 330200"/>
                <a:gd name="connsiteY43" fmla="*/ 165894 h 331788"/>
                <a:gd name="connsiteX44" fmla="*/ 165100 w 330200"/>
                <a:gd name="connsiteY4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0200" h="331788">
                  <a:moveTo>
                    <a:pt x="104237" y="80507"/>
                  </a:moveTo>
                  <a:cubicBezTo>
                    <a:pt x="107304" y="80669"/>
                    <a:pt x="110210" y="81963"/>
                    <a:pt x="112148" y="84551"/>
                  </a:cubicBezTo>
                  <a:cubicBezTo>
                    <a:pt x="163809" y="154423"/>
                    <a:pt x="163809" y="154423"/>
                    <a:pt x="163809" y="154423"/>
                  </a:cubicBezTo>
                  <a:cubicBezTo>
                    <a:pt x="166392" y="154423"/>
                    <a:pt x="166392" y="154423"/>
                    <a:pt x="166392" y="154423"/>
                  </a:cubicBezTo>
                  <a:cubicBezTo>
                    <a:pt x="219344" y="84551"/>
                    <a:pt x="219344" y="84551"/>
                    <a:pt x="219344" y="84551"/>
                  </a:cubicBezTo>
                  <a:cubicBezTo>
                    <a:pt x="221927" y="79375"/>
                    <a:pt x="229676" y="79375"/>
                    <a:pt x="234842" y="83257"/>
                  </a:cubicBezTo>
                  <a:cubicBezTo>
                    <a:pt x="240009" y="85845"/>
                    <a:pt x="241300" y="93608"/>
                    <a:pt x="237425" y="98784"/>
                  </a:cubicBezTo>
                  <a:cubicBezTo>
                    <a:pt x="194805" y="154423"/>
                    <a:pt x="194805" y="154423"/>
                    <a:pt x="194805" y="154423"/>
                  </a:cubicBezTo>
                  <a:cubicBezTo>
                    <a:pt x="216761" y="154423"/>
                    <a:pt x="216761" y="154423"/>
                    <a:pt x="216761" y="154423"/>
                  </a:cubicBezTo>
                  <a:cubicBezTo>
                    <a:pt x="223219" y="154423"/>
                    <a:pt x="228385" y="159599"/>
                    <a:pt x="228385" y="166068"/>
                  </a:cubicBezTo>
                  <a:cubicBezTo>
                    <a:pt x="228385" y="172538"/>
                    <a:pt x="223219" y="177714"/>
                    <a:pt x="216761" y="177714"/>
                  </a:cubicBezTo>
                  <a:cubicBezTo>
                    <a:pt x="178015" y="177714"/>
                    <a:pt x="178015" y="177714"/>
                    <a:pt x="178015" y="177714"/>
                  </a:cubicBezTo>
                  <a:cubicBezTo>
                    <a:pt x="176724" y="179007"/>
                    <a:pt x="176724" y="179007"/>
                    <a:pt x="176724" y="179007"/>
                  </a:cubicBezTo>
                  <a:cubicBezTo>
                    <a:pt x="176724" y="194535"/>
                    <a:pt x="176724" y="194535"/>
                    <a:pt x="176724" y="194535"/>
                  </a:cubicBezTo>
                  <a:cubicBezTo>
                    <a:pt x="216761" y="194535"/>
                    <a:pt x="216761" y="194535"/>
                    <a:pt x="216761" y="194535"/>
                  </a:cubicBezTo>
                  <a:cubicBezTo>
                    <a:pt x="223219" y="194535"/>
                    <a:pt x="228385" y="199710"/>
                    <a:pt x="228385" y="206180"/>
                  </a:cubicBezTo>
                  <a:cubicBezTo>
                    <a:pt x="228385" y="212649"/>
                    <a:pt x="223219" y="217825"/>
                    <a:pt x="216761" y="217825"/>
                  </a:cubicBezTo>
                  <a:cubicBezTo>
                    <a:pt x="176724" y="217825"/>
                    <a:pt x="176724" y="217825"/>
                    <a:pt x="176724" y="217825"/>
                  </a:cubicBezTo>
                  <a:cubicBezTo>
                    <a:pt x="176724" y="257937"/>
                    <a:pt x="176724" y="257937"/>
                    <a:pt x="176724" y="257937"/>
                  </a:cubicBezTo>
                  <a:cubicBezTo>
                    <a:pt x="176724" y="264406"/>
                    <a:pt x="171558" y="268288"/>
                    <a:pt x="165100" y="268288"/>
                  </a:cubicBezTo>
                  <a:cubicBezTo>
                    <a:pt x="158642" y="268288"/>
                    <a:pt x="153476" y="264406"/>
                    <a:pt x="153476" y="257937"/>
                  </a:cubicBezTo>
                  <a:cubicBezTo>
                    <a:pt x="153476" y="217825"/>
                    <a:pt x="153476" y="217825"/>
                    <a:pt x="153476" y="217825"/>
                  </a:cubicBezTo>
                  <a:cubicBezTo>
                    <a:pt x="113439" y="217825"/>
                    <a:pt x="113439" y="217825"/>
                    <a:pt x="113439" y="217825"/>
                  </a:cubicBezTo>
                  <a:cubicBezTo>
                    <a:pt x="106981" y="217825"/>
                    <a:pt x="101815" y="212649"/>
                    <a:pt x="101815" y="206180"/>
                  </a:cubicBezTo>
                  <a:cubicBezTo>
                    <a:pt x="101815" y="199710"/>
                    <a:pt x="106981" y="194535"/>
                    <a:pt x="113439" y="194535"/>
                  </a:cubicBezTo>
                  <a:cubicBezTo>
                    <a:pt x="153476" y="194535"/>
                    <a:pt x="153476" y="194535"/>
                    <a:pt x="153476" y="194535"/>
                  </a:cubicBezTo>
                  <a:cubicBezTo>
                    <a:pt x="153476" y="179007"/>
                    <a:pt x="153476" y="179007"/>
                    <a:pt x="153476" y="179007"/>
                  </a:cubicBezTo>
                  <a:cubicBezTo>
                    <a:pt x="152185" y="177714"/>
                    <a:pt x="152185" y="177714"/>
                    <a:pt x="152185" y="177714"/>
                  </a:cubicBezTo>
                  <a:cubicBezTo>
                    <a:pt x="113439" y="177714"/>
                    <a:pt x="113439" y="177714"/>
                    <a:pt x="113439" y="177714"/>
                  </a:cubicBezTo>
                  <a:cubicBezTo>
                    <a:pt x="106981" y="177714"/>
                    <a:pt x="101815" y="172538"/>
                    <a:pt x="101815" y="166068"/>
                  </a:cubicBezTo>
                  <a:cubicBezTo>
                    <a:pt x="101815" y="159599"/>
                    <a:pt x="106981" y="154423"/>
                    <a:pt x="113439" y="154423"/>
                  </a:cubicBezTo>
                  <a:cubicBezTo>
                    <a:pt x="135395" y="154423"/>
                    <a:pt x="135395" y="154423"/>
                    <a:pt x="135395" y="154423"/>
                  </a:cubicBezTo>
                  <a:cubicBezTo>
                    <a:pt x="92775" y="98784"/>
                    <a:pt x="92775" y="98784"/>
                    <a:pt x="92775" y="98784"/>
                  </a:cubicBezTo>
                  <a:cubicBezTo>
                    <a:pt x="88900" y="93608"/>
                    <a:pt x="90192" y="85845"/>
                    <a:pt x="95358" y="83257"/>
                  </a:cubicBezTo>
                  <a:cubicBezTo>
                    <a:pt x="97941" y="81316"/>
                    <a:pt x="101170" y="80346"/>
                    <a:pt x="104237" y="80507"/>
                  </a:cubicBezTo>
                  <a:close/>
                  <a:moveTo>
                    <a:pt x="165100" y="26988"/>
                  </a:moveTo>
                  <a:cubicBezTo>
                    <a:pt x="88822" y="26988"/>
                    <a:pt x="26987" y="88823"/>
                    <a:pt x="26987" y="165101"/>
                  </a:cubicBezTo>
                  <a:cubicBezTo>
                    <a:pt x="26987" y="241379"/>
                    <a:pt x="88822" y="303214"/>
                    <a:pt x="165100" y="303214"/>
                  </a:cubicBezTo>
                  <a:cubicBezTo>
                    <a:pt x="241378" y="303214"/>
                    <a:pt x="303213" y="241379"/>
                    <a:pt x="303213" y="165101"/>
                  </a:cubicBezTo>
                  <a:cubicBezTo>
                    <a:pt x="303213" y="88823"/>
                    <a:pt x="241378" y="26988"/>
                    <a:pt x="165100" y="26988"/>
                  </a:cubicBezTo>
                  <a:close/>
                  <a:moveTo>
                    <a:pt x="165100" y="0"/>
                  </a:moveTo>
                  <a:cubicBezTo>
                    <a:pt x="256282" y="0"/>
                    <a:pt x="330200" y="74273"/>
                    <a:pt x="330200" y="165894"/>
                  </a:cubicBezTo>
                  <a:cubicBezTo>
                    <a:pt x="330200" y="257515"/>
                    <a:pt x="256282" y="331788"/>
                    <a:pt x="165100" y="331788"/>
                  </a:cubicBezTo>
                  <a:cubicBezTo>
                    <a:pt x="73918" y="331788"/>
                    <a:pt x="0" y="257515"/>
                    <a:pt x="0" y="165894"/>
                  </a:cubicBezTo>
                  <a:cubicBezTo>
                    <a:pt x="0" y="74273"/>
                    <a:pt x="73918" y="0"/>
                    <a:pt x="165100" y="0"/>
                  </a:cubicBez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9F2A758-31A8-76C8-D051-8B89F1363FFA}"/>
              </a:ext>
            </a:extLst>
          </p:cNvPr>
          <p:cNvGrpSpPr/>
          <p:nvPr/>
        </p:nvGrpSpPr>
        <p:grpSpPr>
          <a:xfrm>
            <a:off x="9891264" y="1579728"/>
            <a:ext cx="1326873" cy="1326873"/>
            <a:chOff x="1270840" y="3443029"/>
            <a:chExt cx="1326873" cy="132687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A5C1C51-1DF2-69CD-6DBC-6F4D94FC16A4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4" name="矩形 11">
              <a:extLst>
                <a:ext uri="{FF2B5EF4-FFF2-40B4-BE49-F238E27FC236}">
                  <a16:creationId xmlns:a16="http://schemas.microsoft.com/office/drawing/2014/main" id="{FBE6BE6A-C707-8816-A2C8-35ED60D7E2DE}"/>
                </a:ext>
              </a:extLst>
            </p:cNvPr>
            <p:cNvSpPr/>
            <p:nvPr/>
          </p:nvSpPr>
          <p:spPr>
            <a:xfrm>
              <a:off x="1617173" y="3790850"/>
              <a:ext cx="634208" cy="631231"/>
            </a:xfrm>
            <a:custGeom>
              <a:avLst/>
              <a:gdLst>
                <a:gd name="connsiteX0" fmla="*/ 315609 w 338137"/>
                <a:gd name="connsiteY0" fmla="*/ 185737 h 336550"/>
                <a:gd name="connsiteX1" fmla="*/ 338137 w 338137"/>
                <a:gd name="connsiteY1" fmla="*/ 185737 h 336550"/>
                <a:gd name="connsiteX2" fmla="*/ 185737 w 338137"/>
                <a:gd name="connsiteY2" fmla="*/ 336550 h 336550"/>
                <a:gd name="connsiteX3" fmla="*/ 185737 w 338137"/>
                <a:gd name="connsiteY3" fmla="*/ 314256 h 336550"/>
                <a:gd name="connsiteX4" fmla="*/ 315609 w 338137"/>
                <a:gd name="connsiteY4" fmla="*/ 185737 h 336550"/>
                <a:gd name="connsiteX5" fmla="*/ 249042 w 338137"/>
                <a:gd name="connsiteY5" fmla="*/ 185737 h 336550"/>
                <a:gd name="connsiteX6" fmla="*/ 271462 w 338137"/>
                <a:gd name="connsiteY6" fmla="*/ 185737 h 336550"/>
                <a:gd name="connsiteX7" fmla="*/ 185737 w 338137"/>
                <a:gd name="connsiteY7" fmla="*/ 269875 h 336550"/>
                <a:gd name="connsiteX8" fmla="*/ 185737 w 338137"/>
                <a:gd name="connsiteY8" fmla="*/ 247870 h 336550"/>
                <a:gd name="connsiteX9" fmla="*/ 249042 w 338137"/>
                <a:gd name="connsiteY9" fmla="*/ 185737 h 336550"/>
                <a:gd name="connsiteX10" fmla="*/ 66675 w 338137"/>
                <a:gd name="connsiteY10" fmla="*/ 185737 h 336550"/>
                <a:gd name="connsiteX11" fmla="*/ 89095 w 338137"/>
                <a:gd name="connsiteY11" fmla="*/ 185737 h 336550"/>
                <a:gd name="connsiteX12" fmla="*/ 152400 w 338137"/>
                <a:gd name="connsiteY12" fmla="*/ 247870 h 336550"/>
                <a:gd name="connsiteX13" fmla="*/ 152400 w 338137"/>
                <a:gd name="connsiteY13" fmla="*/ 269875 h 336550"/>
                <a:gd name="connsiteX14" fmla="*/ 66675 w 338137"/>
                <a:gd name="connsiteY14" fmla="*/ 185737 h 336550"/>
                <a:gd name="connsiteX15" fmla="*/ 0 w 338137"/>
                <a:gd name="connsiteY15" fmla="*/ 185737 h 336550"/>
                <a:gd name="connsiteX16" fmla="*/ 22528 w 338137"/>
                <a:gd name="connsiteY16" fmla="*/ 185737 h 336550"/>
                <a:gd name="connsiteX17" fmla="*/ 152400 w 338137"/>
                <a:gd name="connsiteY17" fmla="*/ 314256 h 336550"/>
                <a:gd name="connsiteX18" fmla="*/ 152400 w 338137"/>
                <a:gd name="connsiteY18" fmla="*/ 336550 h 336550"/>
                <a:gd name="connsiteX19" fmla="*/ 0 w 338137"/>
                <a:gd name="connsiteY19" fmla="*/ 185737 h 336550"/>
                <a:gd name="connsiteX20" fmla="*/ 169069 w 338137"/>
                <a:gd name="connsiteY20" fmla="*/ 127000 h 336550"/>
                <a:gd name="connsiteX21" fmla="*/ 186045 w 338137"/>
                <a:gd name="connsiteY21" fmla="*/ 130918 h 336550"/>
                <a:gd name="connsiteX22" fmla="*/ 205633 w 338137"/>
                <a:gd name="connsiteY22" fmla="*/ 150506 h 336550"/>
                <a:gd name="connsiteX23" fmla="*/ 209550 w 338137"/>
                <a:gd name="connsiteY23" fmla="*/ 167482 h 336550"/>
                <a:gd name="connsiteX24" fmla="*/ 205633 w 338137"/>
                <a:gd name="connsiteY24" fmla="*/ 184458 h 336550"/>
                <a:gd name="connsiteX25" fmla="*/ 186045 w 338137"/>
                <a:gd name="connsiteY25" fmla="*/ 204046 h 336550"/>
                <a:gd name="connsiteX26" fmla="*/ 169069 w 338137"/>
                <a:gd name="connsiteY26" fmla="*/ 207963 h 336550"/>
                <a:gd name="connsiteX27" fmla="*/ 152093 w 338137"/>
                <a:gd name="connsiteY27" fmla="*/ 204046 h 336550"/>
                <a:gd name="connsiteX28" fmla="*/ 132505 w 338137"/>
                <a:gd name="connsiteY28" fmla="*/ 184458 h 336550"/>
                <a:gd name="connsiteX29" fmla="*/ 128587 w 338137"/>
                <a:gd name="connsiteY29" fmla="*/ 167482 h 336550"/>
                <a:gd name="connsiteX30" fmla="*/ 132505 w 338137"/>
                <a:gd name="connsiteY30" fmla="*/ 150506 h 336550"/>
                <a:gd name="connsiteX31" fmla="*/ 152093 w 338137"/>
                <a:gd name="connsiteY31" fmla="*/ 130918 h 336550"/>
                <a:gd name="connsiteX32" fmla="*/ 169069 w 338137"/>
                <a:gd name="connsiteY32" fmla="*/ 127000 h 336550"/>
                <a:gd name="connsiteX33" fmla="*/ 185737 w 338137"/>
                <a:gd name="connsiteY33" fmla="*/ 65087 h 336550"/>
                <a:gd name="connsiteX34" fmla="*/ 271462 w 338137"/>
                <a:gd name="connsiteY34" fmla="*/ 150812 h 336550"/>
                <a:gd name="connsiteX35" fmla="*/ 249042 w 338137"/>
                <a:gd name="connsiteY35" fmla="*/ 150812 h 336550"/>
                <a:gd name="connsiteX36" fmla="*/ 185737 w 338137"/>
                <a:gd name="connsiteY36" fmla="*/ 87507 h 336550"/>
                <a:gd name="connsiteX37" fmla="*/ 185737 w 338137"/>
                <a:gd name="connsiteY37" fmla="*/ 65087 h 336550"/>
                <a:gd name="connsiteX38" fmla="*/ 152400 w 338137"/>
                <a:gd name="connsiteY38" fmla="*/ 65087 h 336550"/>
                <a:gd name="connsiteX39" fmla="*/ 152400 w 338137"/>
                <a:gd name="connsiteY39" fmla="*/ 87507 h 336550"/>
                <a:gd name="connsiteX40" fmla="*/ 89095 w 338137"/>
                <a:gd name="connsiteY40" fmla="*/ 150812 h 336550"/>
                <a:gd name="connsiteX41" fmla="*/ 66675 w 338137"/>
                <a:gd name="connsiteY41" fmla="*/ 150812 h 336550"/>
                <a:gd name="connsiteX42" fmla="*/ 152400 w 338137"/>
                <a:gd name="connsiteY42" fmla="*/ 65087 h 336550"/>
                <a:gd name="connsiteX43" fmla="*/ 185737 w 338137"/>
                <a:gd name="connsiteY43" fmla="*/ 0 h 336550"/>
                <a:gd name="connsiteX44" fmla="*/ 338137 w 338137"/>
                <a:gd name="connsiteY44" fmla="*/ 150813 h 336550"/>
                <a:gd name="connsiteX45" fmla="*/ 315609 w 338137"/>
                <a:gd name="connsiteY45" fmla="*/ 150813 h 336550"/>
                <a:gd name="connsiteX46" fmla="*/ 185737 w 338137"/>
                <a:gd name="connsiteY46" fmla="*/ 22294 h 336550"/>
                <a:gd name="connsiteX47" fmla="*/ 185737 w 338137"/>
                <a:gd name="connsiteY47" fmla="*/ 0 h 336550"/>
                <a:gd name="connsiteX48" fmla="*/ 152400 w 338137"/>
                <a:gd name="connsiteY48" fmla="*/ 0 h 336550"/>
                <a:gd name="connsiteX49" fmla="*/ 152400 w 338137"/>
                <a:gd name="connsiteY49" fmla="*/ 22294 h 336550"/>
                <a:gd name="connsiteX50" fmla="*/ 22528 w 338137"/>
                <a:gd name="connsiteY50" fmla="*/ 150813 h 336550"/>
                <a:gd name="connsiteX51" fmla="*/ 0 w 338137"/>
                <a:gd name="connsiteY51" fmla="*/ 150813 h 336550"/>
                <a:gd name="connsiteX52" fmla="*/ 152400 w 338137"/>
                <a:gd name="connsiteY52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38137" h="336550">
                  <a:moveTo>
                    <a:pt x="315609" y="185737"/>
                  </a:moveTo>
                  <a:cubicBezTo>
                    <a:pt x="315609" y="185737"/>
                    <a:pt x="315609" y="185737"/>
                    <a:pt x="338137" y="185737"/>
                  </a:cubicBezTo>
                  <a:cubicBezTo>
                    <a:pt x="330186" y="265734"/>
                    <a:pt x="266576" y="328682"/>
                    <a:pt x="185737" y="336550"/>
                  </a:cubicBezTo>
                  <a:cubicBezTo>
                    <a:pt x="185737" y="336550"/>
                    <a:pt x="185737" y="336550"/>
                    <a:pt x="185737" y="314256"/>
                  </a:cubicBezTo>
                  <a:cubicBezTo>
                    <a:pt x="253323" y="306388"/>
                    <a:pt x="307657" y="252620"/>
                    <a:pt x="315609" y="185737"/>
                  </a:cubicBezTo>
                  <a:close/>
                  <a:moveTo>
                    <a:pt x="249042" y="185737"/>
                  </a:moveTo>
                  <a:cubicBezTo>
                    <a:pt x="249042" y="185737"/>
                    <a:pt x="249042" y="185737"/>
                    <a:pt x="271462" y="185737"/>
                  </a:cubicBezTo>
                  <a:cubicBezTo>
                    <a:pt x="264868" y="228453"/>
                    <a:pt x="229259" y="263403"/>
                    <a:pt x="185737" y="269875"/>
                  </a:cubicBezTo>
                  <a:cubicBezTo>
                    <a:pt x="185737" y="269875"/>
                    <a:pt x="185737" y="269875"/>
                    <a:pt x="185737" y="247870"/>
                  </a:cubicBezTo>
                  <a:cubicBezTo>
                    <a:pt x="217390" y="241398"/>
                    <a:pt x="242448" y="216804"/>
                    <a:pt x="249042" y="185737"/>
                  </a:cubicBezTo>
                  <a:close/>
                  <a:moveTo>
                    <a:pt x="66675" y="185737"/>
                  </a:moveTo>
                  <a:cubicBezTo>
                    <a:pt x="66675" y="185737"/>
                    <a:pt x="66675" y="185737"/>
                    <a:pt x="89095" y="185737"/>
                  </a:cubicBezTo>
                  <a:cubicBezTo>
                    <a:pt x="95689" y="216804"/>
                    <a:pt x="120747" y="241398"/>
                    <a:pt x="152400" y="247870"/>
                  </a:cubicBezTo>
                  <a:cubicBezTo>
                    <a:pt x="152400" y="247870"/>
                    <a:pt x="152400" y="247870"/>
                    <a:pt x="152400" y="269875"/>
                  </a:cubicBezTo>
                  <a:cubicBezTo>
                    <a:pt x="108878" y="263403"/>
                    <a:pt x="73269" y="228453"/>
                    <a:pt x="66675" y="185737"/>
                  </a:cubicBezTo>
                  <a:close/>
                  <a:moveTo>
                    <a:pt x="0" y="185737"/>
                  </a:moveTo>
                  <a:cubicBezTo>
                    <a:pt x="0" y="185737"/>
                    <a:pt x="0" y="185737"/>
                    <a:pt x="22528" y="185737"/>
                  </a:cubicBezTo>
                  <a:cubicBezTo>
                    <a:pt x="30480" y="252620"/>
                    <a:pt x="84814" y="306388"/>
                    <a:pt x="152400" y="314256"/>
                  </a:cubicBezTo>
                  <a:cubicBezTo>
                    <a:pt x="152400" y="314256"/>
                    <a:pt x="152400" y="314256"/>
                    <a:pt x="152400" y="336550"/>
                  </a:cubicBezTo>
                  <a:cubicBezTo>
                    <a:pt x="71561" y="328682"/>
                    <a:pt x="7951" y="265734"/>
                    <a:pt x="0" y="185737"/>
                  </a:cubicBezTo>
                  <a:close/>
                  <a:moveTo>
                    <a:pt x="169069" y="127000"/>
                  </a:moveTo>
                  <a:cubicBezTo>
                    <a:pt x="175598" y="127000"/>
                    <a:pt x="180821" y="128306"/>
                    <a:pt x="186045" y="130918"/>
                  </a:cubicBezTo>
                  <a:cubicBezTo>
                    <a:pt x="195186" y="134835"/>
                    <a:pt x="201715" y="141365"/>
                    <a:pt x="205633" y="150506"/>
                  </a:cubicBezTo>
                  <a:cubicBezTo>
                    <a:pt x="208244" y="155729"/>
                    <a:pt x="209550" y="160952"/>
                    <a:pt x="209550" y="167482"/>
                  </a:cubicBezTo>
                  <a:cubicBezTo>
                    <a:pt x="209550" y="174011"/>
                    <a:pt x="208244" y="179234"/>
                    <a:pt x="205633" y="184458"/>
                  </a:cubicBezTo>
                  <a:cubicBezTo>
                    <a:pt x="201715" y="193599"/>
                    <a:pt x="195186" y="200128"/>
                    <a:pt x="186045" y="204046"/>
                  </a:cubicBezTo>
                  <a:cubicBezTo>
                    <a:pt x="180821" y="206657"/>
                    <a:pt x="175598" y="207963"/>
                    <a:pt x="169069" y="207963"/>
                  </a:cubicBezTo>
                  <a:cubicBezTo>
                    <a:pt x="162539" y="207963"/>
                    <a:pt x="157316" y="206657"/>
                    <a:pt x="152093" y="204046"/>
                  </a:cubicBezTo>
                  <a:cubicBezTo>
                    <a:pt x="142952" y="200128"/>
                    <a:pt x="136422" y="193599"/>
                    <a:pt x="132505" y="184458"/>
                  </a:cubicBezTo>
                  <a:cubicBezTo>
                    <a:pt x="129893" y="179234"/>
                    <a:pt x="128587" y="174011"/>
                    <a:pt x="128587" y="167482"/>
                  </a:cubicBezTo>
                  <a:cubicBezTo>
                    <a:pt x="128587" y="160952"/>
                    <a:pt x="129893" y="155729"/>
                    <a:pt x="132505" y="150506"/>
                  </a:cubicBezTo>
                  <a:cubicBezTo>
                    <a:pt x="136422" y="141365"/>
                    <a:pt x="142952" y="134835"/>
                    <a:pt x="152093" y="130918"/>
                  </a:cubicBezTo>
                  <a:cubicBezTo>
                    <a:pt x="157316" y="128306"/>
                    <a:pt x="162539" y="127000"/>
                    <a:pt x="169069" y="127000"/>
                  </a:cubicBezTo>
                  <a:close/>
                  <a:moveTo>
                    <a:pt x="185737" y="65087"/>
                  </a:moveTo>
                  <a:cubicBezTo>
                    <a:pt x="229259" y="71681"/>
                    <a:pt x="264868" y="107290"/>
                    <a:pt x="271462" y="150812"/>
                  </a:cubicBezTo>
                  <a:cubicBezTo>
                    <a:pt x="271462" y="150812"/>
                    <a:pt x="271462" y="150812"/>
                    <a:pt x="249042" y="150812"/>
                  </a:cubicBezTo>
                  <a:cubicBezTo>
                    <a:pt x="242448" y="119159"/>
                    <a:pt x="217390" y="94101"/>
                    <a:pt x="185737" y="87507"/>
                  </a:cubicBezTo>
                  <a:cubicBezTo>
                    <a:pt x="185737" y="87507"/>
                    <a:pt x="185737" y="87507"/>
                    <a:pt x="185737" y="65087"/>
                  </a:cubicBezTo>
                  <a:close/>
                  <a:moveTo>
                    <a:pt x="152400" y="65087"/>
                  </a:moveTo>
                  <a:cubicBezTo>
                    <a:pt x="152400" y="65087"/>
                    <a:pt x="152400" y="65087"/>
                    <a:pt x="152400" y="87507"/>
                  </a:cubicBezTo>
                  <a:cubicBezTo>
                    <a:pt x="120747" y="94101"/>
                    <a:pt x="95689" y="119159"/>
                    <a:pt x="89095" y="150812"/>
                  </a:cubicBezTo>
                  <a:lnTo>
                    <a:pt x="66675" y="150812"/>
                  </a:lnTo>
                  <a:cubicBezTo>
                    <a:pt x="73269" y="107290"/>
                    <a:pt x="108878" y="71681"/>
                    <a:pt x="152400" y="65087"/>
                  </a:cubicBezTo>
                  <a:close/>
                  <a:moveTo>
                    <a:pt x="185737" y="0"/>
                  </a:moveTo>
                  <a:cubicBezTo>
                    <a:pt x="266576" y="7868"/>
                    <a:pt x="330186" y="70816"/>
                    <a:pt x="338137" y="150813"/>
                  </a:cubicBezTo>
                  <a:cubicBezTo>
                    <a:pt x="338137" y="150813"/>
                    <a:pt x="338137" y="150813"/>
                    <a:pt x="315609" y="150813"/>
                  </a:cubicBezTo>
                  <a:cubicBezTo>
                    <a:pt x="307657" y="83930"/>
                    <a:pt x="253323" y="30162"/>
                    <a:pt x="185737" y="22294"/>
                  </a:cubicBezTo>
                  <a:cubicBezTo>
                    <a:pt x="185737" y="22294"/>
                    <a:pt x="185737" y="22294"/>
                    <a:pt x="185737" y="0"/>
                  </a:cubicBezTo>
                  <a:close/>
                  <a:moveTo>
                    <a:pt x="152400" y="0"/>
                  </a:moveTo>
                  <a:cubicBezTo>
                    <a:pt x="152400" y="0"/>
                    <a:pt x="152400" y="0"/>
                    <a:pt x="152400" y="22294"/>
                  </a:cubicBezTo>
                  <a:cubicBezTo>
                    <a:pt x="84814" y="30162"/>
                    <a:pt x="30480" y="83930"/>
                    <a:pt x="22528" y="150813"/>
                  </a:cubicBezTo>
                  <a:cubicBezTo>
                    <a:pt x="22528" y="150813"/>
                    <a:pt x="22528" y="150813"/>
                    <a:pt x="0" y="150813"/>
                  </a:cubicBezTo>
                  <a:cubicBezTo>
                    <a:pt x="7951" y="70816"/>
                    <a:pt x="71561" y="7868"/>
                    <a:pt x="152400" y="0"/>
                  </a:cubicBez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229AD9-9997-AEFC-E131-DFC90C62F599}"/>
              </a:ext>
            </a:extLst>
          </p:cNvPr>
          <p:cNvGrpSpPr/>
          <p:nvPr/>
        </p:nvGrpSpPr>
        <p:grpSpPr>
          <a:xfrm>
            <a:off x="7076541" y="3448947"/>
            <a:ext cx="1326873" cy="1326873"/>
            <a:chOff x="1270840" y="3443029"/>
            <a:chExt cx="1326873" cy="132687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B85BC77-FAEA-4314-1543-DE367583618F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7" name="矩形 14">
              <a:extLst>
                <a:ext uri="{FF2B5EF4-FFF2-40B4-BE49-F238E27FC236}">
                  <a16:creationId xmlns:a16="http://schemas.microsoft.com/office/drawing/2014/main" id="{DFA53DC0-5484-6342-CB65-BC20D8F2A56F}"/>
                </a:ext>
              </a:extLst>
            </p:cNvPr>
            <p:cNvSpPr/>
            <p:nvPr/>
          </p:nvSpPr>
          <p:spPr>
            <a:xfrm>
              <a:off x="1729356" y="3789362"/>
              <a:ext cx="409842" cy="634208"/>
            </a:xfrm>
            <a:custGeom>
              <a:avLst/>
              <a:gdLst>
                <a:gd name="connsiteX0" fmla="*/ 143066 w 217488"/>
                <a:gd name="connsiteY0" fmla="*/ 166133 h 336550"/>
                <a:gd name="connsiteX1" fmla="*/ 156401 w 217488"/>
                <a:gd name="connsiteY1" fmla="*/ 167443 h 336550"/>
                <a:gd name="connsiteX2" fmla="*/ 179071 w 217488"/>
                <a:gd name="connsiteY2" fmla="*/ 239498 h 336550"/>
                <a:gd name="connsiteX3" fmla="*/ 133732 w 217488"/>
                <a:gd name="connsiteY3" fmla="*/ 297141 h 336550"/>
                <a:gd name="connsiteX4" fmla="*/ 129731 w 217488"/>
                <a:gd name="connsiteY4" fmla="*/ 298451 h 336550"/>
                <a:gd name="connsiteX5" fmla="*/ 121730 w 217488"/>
                <a:gd name="connsiteY5" fmla="*/ 293211 h 336550"/>
                <a:gd name="connsiteX6" fmla="*/ 124397 w 217488"/>
                <a:gd name="connsiteY6" fmla="*/ 281420 h 336550"/>
                <a:gd name="connsiteX7" fmla="*/ 161735 w 217488"/>
                <a:gd name="connsiteY7" fmla="*/ 236878 h 336550"/>
                <a:gd name="connsiteX8" fmla="*/ 156401 w 217488"/>
                <a:gd name="connsiteY8" fmla="*/ 204126 h 336550"/>
                <a:gd name="connsiteX9" fmla="*/ 151067 w 217488"/>
                <a:gd name="connsiteY9" fmla="*/ 191025 h 336550"/>
                <a:gd name="connsiteX10" fmla="*/ 141733 w 217488"/>
                <a:gd name="connsiteY10" fmla="*/ 179234 h 336550"/>
                <a:gd name="connsiteX11" fmla="*/ 143066 w 217488"/>
                <a:gd name="connsiteY11" fmla="*/ 166133 h 336550"/>
                <a:gd name="connsiteX12" fmla="*/ 108744 w 217488"/>
                <a:gd name="connsiteY12" fmla="*/ 26988 h 336550"/>
                <a:gd name="connsiteX13" fmla="*/ 52026 w 217488"/>
                <a:gd name="connsiteY13" fmla="*/ 132725 h 336550"/>
                <a:gd name="connsiteX14" fmla="*/ 28283 w 217488"/>
                <a:gd name="connsiteY14" fmla="*/ 189560 h 336550"/>
                <a:gd name="connsiteX15" fmla="*/ 19050 w 217488"/>
                <a:gd name="connsiteY15" fmla="*/ 229211 h 336550"/>
                <a:gd name="connsiteX16" fmla="*/ 30921 w 217488"/>
                <a:gd name="connsiteY16" fmla="*/ 274150 h 336550"/>
                <a:gd name="connsiteX17" fmla="*/ 63897 w 217488"/>
                <a:gd name="connsiteY17" fmla="*/ 307193 h 336550"/>
                <a:gd name="connsiteX18" fmla="*/ 108744 w 217488"/>
                <a:gd name="connsiteY18" fmla="*/ 319088 h 336550"/>
                <a:gd name="connsiteX19" fmla="*/ 153591 w 217488"/>
                <a:gd name="connsiteY19" fmla="*/ 307193 h 336550"/>
                <a:gd name="connsiteX20" fmla="*/ 186567 w 217488"/>
                <a:gd name="connsiteY20" fmla="*/ 274150 h 336550"/>
                <a:gd name="connsiteX21" fmla="*/ 198438 w 217488"/>
                <a:gd name="connsiteY21" fmla="*/ 229211 h 336550"/>
                <a:gd name="connsiteX22" fmla="*/ 189205 w 217488"/>
                <a:gd name="connsiteY22" fmla="*/ 189560 h 336550"/>
                <a:gd name="connsiteX23" fmla="*/ 165462 w 217488"/>
                <a:gd name="connsiteY23" fmla="*/ 132725 h 336550"/>
                <a:gd name="connsiteX24" fmla="*/ 108744 w 217488"/>
                <a:gd name="connsiteY24" fmla="*/ 26988 h 336550"/>
                <a:gd name="connsiteX25" fmla="*/ 108744 w 217488"/>
                <a:gd name="connsiteY25" fmla="*/ 0 h 336550"/>
                <a:gd name="connsiteX26" fmla="*/ 116701 w 217488"/>
                <a:gd name="connsiteY26" fmla="*/ 3944 h 336550"/>
                <a:gd name="connsiteX27" fmla="*/ 217488 w 217488"/>
                <a:gd name="connsiteY27" fmla="*/ 228749 h 336550"/>
                <a:gd name="connsiteX28" fmla="*/ 202901 w 217488"/>
                <a:gd name="connsiteY28" fmla="*/ 282650 h 336550"/>
                <a:gd name="connsiteX29" fmla="*/ 163116 w 217488"/>
                <a:gd name="connsiteY29" fmla="*/ 322089 h 336550"/>
                <a:gd name="connsiteX30" fmla="*/ 108744 w 217488"/>
                <a:gd name="connsiteY30" fmla="*/ 336550 h 336550"/>
                <a:gd name="connsiteX31" fmla="*/ 54372 w 217488"/>
                <a:gd name="connsiteY31" fmla="*/ 322089 h 336550"/>
                <a:gd name="connsiteX32" fmla="*/ 14587 w 217488"/>
                <a:gd name="connsiteY32" fmla="*/ 282650 h 336550"/>
                <a:gd name="connsiteX33" fmla="*/ 0 w 217488"/>
                <a:gd name="connsiteY33" fmla="*/ 228749 h 336550"/>
                <a:gd name="connsiteX34" fmla="*/ 100787 w 217488"/>
                <a:gd name="connsiteY34" fmla="*/ 3944 h 336550"/>
                <a:gd name="connsiteX35" fmla="*/ 108744 w 217488"/>
                <a:gd name="connsiteY3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7488" h="336550">
                  <a:moveTo>
                    <a:pt x="143066" y="166133"/>
                  </a:moveTo>
                  <a:cubicBezTo>
                    <a:pt x="147067" y="163513"/>
                    <a:pt x="152401" y="163513"/>
                    <a:pt x="156401" y="167443"/>
                  </a:cubicBezTo>
                  <a:cubicBezTo>
                    <a:pt x="157735" y="168754"/>
                    <a:pt x="185738" y="202816"/>
                    <a:pt x="179071" y="239498"/>
                  </a:cubicBezTo>
                  <a:cubicBezTo>
                    <a:pt x="176404" y="263079"/>
                    <a:pt x="160402" y="281420"/>
                    <a:pt x="133732" y="297141"/>
                  </a:cubicBezTo>
                  <a:cubicBezTo>
                    <a:pt x="132398" y="297141"/>
                    <a:pt x="131065" y="298451"/>
                    <a:pt x="129731" y="298451"/>
                  </a:cubicBezTo>
                  <a:cubicBezTo>
                    <a:pt x="125731" y="298451"/>
                    <a:pt x="123064" y="295831"/>
                    <a:pt x="121730" y="293211"/>
                  </a:cubicBezTo>
                  <a:cubicBezTo>
                    <a:pt x="119063" y="289281"/>
                    <a:pt x="120397" y="284040"/>
                    <a:pt x="124397" y="281420"/>
                  </a:cubicBezTo>
                  <a:cubicBezTo>
                    <a:pt x="145733" y="268319"/>
                    <a:pt x="157735" y="253909"/>
                    <a:pt x="161735" y="236878"/>
                  </a:cubicBezTo>
                  <a:cubicBezTo>
                    <a:pt x="163069" y="225087"/>
                    <a:pt x="160402" y="213296"/>
                    <a:pt x="156401" y="204126"/>
                  </a:cubicBezTo>
                  <a:cubicBezTo>
                    <a:pt x="155068" y="198885"/>
                    <a:pt x="153734" y="194955"/>
                    <a:pt x="151067" y="191025"/>
                  </a:cubicBezTo>
                  <a:cubicBezTo>
                    <a:pt x="145733" y="183164"/>
                    <a:pt x="143066" y="180544"/>
                    <a:pt x="141733" y="179234"/>
                  </a:cubicBezTo>
                  <a:cubicBezTo>
                    <a:pt x="139066" y="175304"/>
                    <a:pt x="139066" y="168754"/>
                    <a:pt x="143066" y="166133"/>
                  </a:cubicBezTo>
                  <a:close/>
                  <a:moveTo>
                    <a:pt x="108744" y="26988"/>
                  </a:moveTo>
                  <a:cubicBezTo>
                    <a:pt x="90277" y="57387"/>
                    <a:pt x="71811" y="91752"/>
                    <a:pt x="52026" y="132725"/>
                  </a:cubicBezTo>
                  <a:cubicBezTo>
                    <a:pt x="42792" y="152551"/>
                    <a:pt x="34878" y="172377"/>
                    <a:pt x="28283" y="189560"/>
                  </a:cubicBezTo>
                  <a:cubicBezTo>
                    <a:pt x="21688" y="206742"/>
                    <a:pt x="19050" y="219959"/>
                    <a:pt x="19050" y="229211"/>
                  </a:cubicBezTo>
                  <a:cubicBezTo>
                    <a:pt x="19050" y="245072"/>
                    <a:pt x="23007" y="260933"/>
                    <a:pt x="30921" y="274150"/>
                  </a:cubicBezTo>
                  <a:cubicBezTo>
                    <a:pt x="38835" y="288689"/>
                    <a:pt x="49388" y="299262"/>
                    <a:pt x="63897" y="307193"/>
                  </a:cubicBezTo>
                  <a:cubicBezTo>
                    <a:pt x="77087" y="315123"/>
                    <a:pt x="92916" y="319088"/>
                    <a:pt x="108744" y="319088"/>
                  </a:cubicBezTo>
                  <a:cubicBezTo>
                    <a:pt x="124572" y="319088"/>
                    <a:pt x="140401" y="315123"/>
                    <a:pt x="153591" y="307193"/>
                  </a:cubicBezTo>
                  <a:cubicBezTo>
                    <a:pt x="168100" y="299262"/>
                    <a:pt x="178653" y="288689"/>
                    <a:pt x="186567" y="274150"/>
                  </a:cubicBezTo>
                  <a:cubicBezTo>
                    <a:pt x="194481" y="260933"/>
                    <a:pt x="198438" y="245072"/>
                    <a:pt x="198438" y="229211"/>
                  </a:cubicBezTo>
                  <a:cubicBezTo>
                    <a:pt x="198438" y="219959"/>
                    <a:pt x="195800" y="206742"/>
                    <a:pt x="189205" y="189560"/>
                  </a:cubicBezTo>
                  <a:cubicBezTo>
                    <a:pt x="182610" y="172377"/>
                    <a:pt x="174696" y="152551"/>
                    <a:pt x="165462" y="132725"/>
                  </a:cubicBezTo>
                  <a:cubicBezTo>
                    <a:pt x="145677" y="91752"/>
                    <a:pt x="127211" y="57387"/>
                    <a:pt x="108744" y="26988"/>
                  </a:cubicBezTo>
                  <a:close/>
                  <a:moveTo>
                    <a:pt x="108744" y="0"/>
                  </a:moveTo>
                  <a:cubicBezTo>
                    <a:pt x="112722" y="0"/>
                    <a:pt x="115375" y="1314"/>
                    <a:pt x="116701" y="3944"/>
                  </a:cubicBezTo>
                  <a:cubicBezTo>
                    <a:pt x="184334" y="119633"/>
                    <a:pt x="217488" y="194568"/>
                    <a:pt x="217488" y="228749"/>
                  </a:cubicBezTo>
                  <a:cubicBezTo>
                    <a:pt x="217488" y="248469"/>
                    <a:pt x="212184" y="265559"/>
                    <a:pt x="202901" y="282650"/>
                  </a:cubicBezTo>
                  <a:cubicBezTo>
                    <a:pt x="193617" y="299740"/>
                    <a:pt x="180356" y="312887"/>
                    <a:pt x="163116" y="322089"/>
                  </a:cubicBezTo>
                  <a:cubicBezTo>
                    <a:pt x="147202" y="331292"/>
                    <a:pt x="128636" y="336550"/>
                    <a:pt x="108744" y="336550"/>
                  </a:cubicBezTo>
                  <a:cubicBezTo>
                    <a:pt x="88852" y="336550"/>
                    <a:pt x="70286" y="331292"/>
                    <a:pt x="54372" y="322089"/>
                  </a:cubicBezTo>
                  <a:cubicBezTo>
                    <a:pt x="37132" y="312887"/>
                    <a:pt x="23871" y="299740"/>
                    <a:pt x="14587" y="282650"/>
                  </a:cubicBezTo>
                  <a:cubicBezTo>
                    <a:pt x="3978" y="266874"/>
                    <a:pt x="0" y="248469"/>
                    <a:pt x="0" y="228749"/>
                  </a:cubicBezTo>
                  <a:cubicBezTo>
                    <a:pt x="0" y="194568"/>
                    <a:pt x="33154" y="119633"/>
                    <a:pt x="100787" y="3944"/>
                  </a:cubicBezTo>
                  <a:cubicBezTo>
                    <a:pt x="102113" y="1314"/>
                    <a:pt x="104765" y="0"/>
                    <a:pt x="108744" y="0"/>
                  </a:cubicBez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8FE869C-379F-0A89-442A-0F11F4C73CD3}"/>
              </a:ext>
            </a:extLst>
          </p:cNvPr>
          <p:cNvGrpSpPr/>
          <p:nvPr/>
        </p:nvGrpSpPr>
        <p:grpSpPr>
          <a:xfrm>
            <a:off x="8984500" y="3448947"/>
            <a:ext cx="1326873" cy="1326873"/>
            <a:chOff x="1270840" y="3443029"/>
            <a:chExt cx="1326873" cy="1326873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A7FEBC3-4ECB-9265-88B9-E93D40DE70EF}"/>
                </a:ext>
              </a:extLst>
            </p:cNvPr>
            <p:cNvSpPr/>
            <p:nvPr/>
          </p:nvSpPr>
          <p:spPr>
            <a:xfrm>
              <a:off x="1270840" y="3443029"/>
              <a:ext cx="1326873" cy="132687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0" name="矩形 17">
              <a:extLst>
                <a:ext uri="{FF2B5EF4-FFF2-40B4-BE49-F238E27FC236}">
                  <a16:creationId xmlns:a16="http://schemas.microsoft.com/office/drawing/2014/main" id="{93F08FC0-FD64-6588-9E4C-BC261ACD3543}"/>
                </a:ext>
              </a:extLst>
            </p:cNvPr>
            <p:cNvSpPr/>
            <p:nvPr/>
          </p:nvSpPr>
          <p:spPr>
            <a:xfrm>
              <a:off x="1654567" y="3789362"/>
              <a:ext cx="559420" cy="634208"/>
            </a:xfrm>
            <a:custGeom>
              <a:avLst/>
              <a:gdLst>
                <a:gd name="connsiteX0" fmla="*/ 85348 w 296863"/>
                <a:gd name="connsiteY0" fmla="*/ 236537 h 336550"/>
                <a:gd name="connsiteX1" fmla="*/ 211516 w 296863"/>
                <a:gd name="connsiteY1" fmla="*/ 236537 h 336550"/>
                <a:gd name="connsiteX2" fmla="*/ 228601 w 296863"/>
                <a:gd name="connsiteY2" fmla="*/ 253206 h 336550"/>
                <a:gd name="connsiteX3" fmla="*/ 211516 w 296863"/>
                <a:gd name="connsiteY3" fmla="*/ 269875 h 336550"/>
                <a:gd name="connsiteX4" fmla="*/ 85348 w 296863"/>
                <a:gd name="connsiteY4" fmla="*/ 269875 h 336550"/>
                <a:gd name="connsiteX5" fmla="*/ 68263 w 296863"/>
                <a:gd name="connsiteY5" fmla="*/ 253206 h 336550"/>
                <a:gd name="connsiteX6" fmla="*/ 85348 w 296863"/>
                <a:gd name="connsiteY6" fmla="*/ 236537 h 336550"/>
                <a:gd name="connsiteX7" fmla="*/ 85348 w 296863"/>
                <a:gd name="connsiteY7" fmla="*/ 173037 h 336550"/>
                <a:gd name="connsiteX8" fmla="*/ 211516 w 296863"/>
                <a:gd name="connsiteY8" fmla="*/ 173037 h 336550"/>
                <a:gd name="connsiteX9" fmla="*/ 228601 w 296863"/>
                <a:gd name="connsiteY9" fmla="*/ 190373 h 336550"/>
                <a:gd name="connsiteX10" fmla="*/ 211516 w 296863"/>
                <a:gd name="connsiteY10" fmla="*/ 206375 h 336550"/>
                <a:gd name="connsiteX11" fmla="*/ 85348 w 296863"/>
                <a:gd name="connsiteY11" fmla="*/ 206375 h 336550"/>
                <a:gd name="connsiteX12" fmla="*/ 68263 w 296863"/>
                <a:gd name="connsiteY12" fmla="*/ 190373 h 336550"/>
                <a:gd name="connsiteX13" fmla="*/ 85348 w 296863"/>
                <a:gd name="connsiteY13" fmla="*/ 173037 h 336550"/>
                <a:gd name="connsiteX14" fmla="*/ 164614 w 296863"/>
                <a:gd name="connsiteY14" fmla="*/ 115887 h 336550"/>
                <a:gd name="connsiteX15" fmla="*/ 211625 w 296863"/>
                <a:gd name="connsiteY15" fmla="*/ 115887 h 336550"/>
                <a:gd name="connsiteX16" fmla="*/ 228601 w 296863"/>
                <a:gd name="connsiteY16" fmla="*/ 133349 h 336550"/>
                <a:gd name="connsiteX17" fmla="*/ 211625 w 296863"/>
                <a:gd name="connsiteY17" fmla="*/ 150812 h 336550"/>
                <a:gd name="connsiteX18" fmla="*/ 164614 w 296863"/>
                <a:gd name="connsiteY18" fmla="*/ 150812 h 336550"/>
                <a:gd name="connsiteX19" fmla="*/ 147638 w 296863"/>
                <a:gd name="connsiteY19" fmla="*/ 133349 h 336550"/>
                <a:gd name="connsiteX20" fmla="*/ 164614 w 296863"/>
                <a:gd name="connsiteY20" fmla="*/ 115887 h 336550"/>
                <a:gd name="connsiteX21" fmla="*/ 164614 w 296863"/>
                <a:gd name="connsiteY21" fmla="*/ 61912 h 336550"/>
                <a:gd name="connsiteX22" fmla="*/ 211625 w 296863"/>
                <a:gd name="connsiteY22" fmla="*/ 61912 h 336550"/>
                <a:gd name="connsiteX23" fmla="*/ 228601 w 296863"/>
                <a:gd name="connsiteY23" fmla="*/ 77152 h 336550"/>
                <a:gd name="connsiteX24" fmla="*/ 211625 w 296863"/>
                <a:gd name="connsiteY24" fmla="*/ 93662 h 336550"/>
                <a:gd name="connsiteX25" fmla="*/ 164614 w 296863"/>
                <a:gd name="connsiteY25" fmla="*/ 93662 h 336550"/>
                <a:gd name="connsiteX26" fmla="*/ 147638 w 296863"/>
                <a:gd name="connsiteY26" fmla="*/ 77152 h 336550"/>
                <a:gd name="connsiteX27" fmla="*/ 164614 w 296863"/>
                <a:gd name="connsiteY27" fmla="*/ 61912 h 336550"/>
                <a:gd name="connsiteX28" fmla="*/ 127397 w 296863"/>
                <a:gd name="connsiteY28" fmla="*/ 22225 h 336550"/>
                <a:gd name="connsiteX29" fmla="*/ 127397 w 296863"/>
                <a:gd name="connsiteY29" fmla="*/ 110381 h 336550"/>
                <a:gd name="connsiteX30" fmla="*/ 111621 w 296863"/>
                <a:gd name="connsiteY30" fmla="*/ 124854 h 336550"/>
                <a:gd name="connsiteX31" fmla="*/ 22225 w 296863"/>
                <a:gd name="connsiteY31" fmla="*/ 124854 h 336550"/>
                <a:gd name="connsiteX32" fmla="*/ 22225 w 296863"/>
                <a:gd name="connsiteY32" fmla="*/ 305115 h 336550"/>
                <a:gd name="connsiteX33" fmla="*/ 31427 w 296863"/>
                <a:gd name="connsiteY33" fmla="*/ 314325 h 336550"/>
                <a:gd name="connsiteX34" fmla="*/ 265436 w 296863"/>
                <a:gd name="connsiteY34" fmla="*/ 314325 h 336550"/>
                <a:gd name="connsiteX35" fmla="*/ 274638 w 296863"/>
                <a:gd name="connsiteY35" fmla="*/ 305115 h 336550"/>
                <a:gd name="connsiteX36" fmla="*/ 274638 w 296863"/>
                <a:gd name="connsiteY36" fmla="*/ 31435 h 336550"/>
                <a:gd name="connsiteX37" fmla="*/ 265436 w 296863"/>
                <a:gd name="connsiteY37" fmla="*/ 22225 h 336550"/>
                <a:gd name="connsiteX38" fmla="*/ 127397 w 296863"/>
                <a:gd name="connsiteY38" fmla="*/ 22225 h 336550"/>
                <a:gd name="connsiteX39" fmla="*/ 118220 w 296863"/>
                <a:gd name="connsiteY39" fmla="*/ 0 h 336550"/>
                <a:gd name="connsiteX40" fmla="*/ 265338 w 296863"/>
                <a:gd name="connsiteY40" fmla="*/ 0 h 336550"/>
                <a:gd name="connsiteX41" fmla="*/ 296863 w 296863"/>
                <a:gd name="connsiteY41" fmla="*/ 31551 h 336550"/>
                <a:gd name="connsiteX42" fmla="*/ 296863 w 296863"/>
                <a:gd name="connsiteY42" fmla="*/ 304999 h 336550"/>
                <a:gd name="connsiteX43" fmla="*/ 265338 w 296863"/>
                <a:gd name="connsiteY43" fmla="*/ 336550 h 336550"/>
                <a:gd name="connsiteX44" fmla="*/ 31525 w 296863"/>
                <a:gd name="connsiteY44" fmla="*/ 336550 h 336550"/>
                <a:gd name="connsiteX45" fmla="*/ 0 w 296863"/>
                <a:gd name="connsiteY45" fmla="*/ 304999 h 336550"/>
                <a:gd name="connsiteX46" fmla="*/ 0 w 296863"/>
                <a:gd name="connsiteY46" fmla="*/ 119633 h 336550"/>
                <a:gd name="connsiteX47" fmla="*/ 9195 w 296863"/>
                <a:gd name="connsiteY47" fmla="*/ 97284 h 336550"/>
                <a:gd name="connsiteX48" fmla="*/ 95889 w 296863"/>
                <a:gd name="connsiteY48" fmla="*/ 9202 h 336550"/>
                <a:gd name="connsiteX49" fmla="*/ 118220 w 296863"/>
                <a:gd name="connsiteY4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6863" h="336550">
                  <a:moveTo>
                    <a:pt x="85348" y="236537"/>
                  </a:moveTo>
                  <a:cubicBezTo>
                    <a:pt x="85348" y="236537"/>
                    <a:pt x="85348" y="236537"/>
                    <a:pt x="211516" y="236537"/>
                  </a:cubicBezTo>
                  <a:cubicBezTo>
                    <a:pt x="220716" y="236537"/>
                    <a:pt x="228601" y="244231"/>
                    <a:pt x="228601" y="253206"/>
                  </a:cubicBezTo>
                  <a:cubicBezTo>
                    <a:pt x="228601" y="262182"/>
                    <a:pt x="220716" y="269875"/>
                    <a:pt x="211516" y="269875"/>
                  </a:cubicBezTo>
                  <a:cubicBezTo>
                    <a:pt x="211516" y="269875"/>
                    <a:pt x="211516" y="269875"/>
                    <a:pt x="85348" y="269875"/>
                  </a:cubicBezTo>
                  <a:cubicBezTo>
                    <a:pt x="76149" y="269875"/>
                    <a:pt x="68263" y="262182"/>
                    <a:pt x="68263" y="253206"/>
                  </a:cubicBezTo>
                  <a:cubicBezTo>
                    <a:pt x="68263" y="244231"/>
                    <a:pt x="76149" y="236537"/>
                    <a:pt x="85348" y="236537"/>
                  </a:cubicBezTo>
                  <a:close/>
                  <a:moveTo>
                    <a:pt x="85348" y="173037"/>
                  </a:moveTo>
                  <a:cubicBezTo>
                    <a:pt x="85348" y="173037"/>
                    <a:pt x="85348" y="173037"/>
                    <a:pt x="211516" y="173037"/>
                  </a:cubicBezTo>
                  <a:cubicBezTo>
                    <a:pt x="220716" y="173037"/>
                    <a:pt x="228601" y="181038"/>
                    <a:pt x="228601" y="190373"/>
                  </a:cubicBezTo>
                  <a:cubicBezTo>
                    <a:pt x="228601" y="199707"/>
                    <a:pt x="220716" y="206375"/>
                    <a:pt x="211516" y="206375"/>
                  </a:cubicBezTo>
                  <a:cubicBezTo>
                    <a:pt x="211516" y="206375"/>
                    <a:pt x="211516" y="206375"/>
                    <a:pt x="85348" y="206375"/>
                  </a:cubicBezTo>
                  <a:cubicBezTo>
                    <a:pt x="76149" y="206375"/>
                    <a:pt x="68263" y="199707"/>
                    <a:pt x="68263" y="190373"/>
                  </a:cubicBezTo>
                  <a:cubicBezTo>
                    <a:pt x="68263" y="181038"/>
                    <a:pt x="76149" y="173037"/>
                    <a:pt x="85348" y="173037"/>
                  </a:cubicBezTo>
                  <a:close/>
                  <a:moveTo>
                    <a:pt x="164614" y="115887"/>
                  </a:moveTo>
                  <a:cubicBezTo>
                    <a:pt x="164614" y="115887"/>
                    <a:pt x="164614" y="115887"/>
                    <a:pt x="211625" y="115887"/>
                  </a:cubicBezTo>
                  <a:cubicBezTo>
                    <a:pt x="220766" y="115887"/>
                    <a:pt x="228601" y="123946"/>
                    <a:pt x="228601" y="133349"/>
                  </a:cubicBezTo>
                  <a:cubicBezTo>
                    <a:pt x="228601" y="142752"/>
                    <a:pt x="220766" y="150812"/>
                    <a:pt x="211625" y="150812"/>
                  </a:cubicBezTo>
                  <a:cubicBezTo>
                    <a:pt x="211625" y="150812"/>
                    <a:pt x="211625" y="150812"/>
                    <a:pt x="164614" y="150812"/>
                  </a:cubicBezTo>
                  <a:cubicBezTo>
                    <a:pt x="155473" y="150812"/>
                    <a:pt x="147638" y="142752"/>
                    <a:pt x="147638" y="133349"/>
                  </a:cubicBezTo>
                  <a:cubicBezTo>
                    <a:pt x="147638" y="123946"/>
                    <a:pt x="155473" y="115887"/>
                    <a:pt x="164614" y="115887"/>
                  </a:cubicBezTo>
                  <a:close/>
                  <a:moveTo>
                    <a:pt x="164614" y="61912"/>
                  </a:moveTo>
                  <a:cubicBezTo>
                    <a:pt x="164614" y="61912"/>
                    <a:pt x="164614" y="61912"/>
                    <a:pt x="211625" y="61912"/>
                  </a:cubicBezTo>
                  <a:cubicBezTo>
                    <a:pt x="220766" y="61912"/>
                    <a:pt x="228601" y="68262"/>
                    <a:pt x="228601" y="77152"/>
                  </a:cubicBezTo>
                  <a:cubicBezTo>
                    <a:pt x="228601" y="86042"/>
                    <a:pt x="220766" y="93662"/>
                    <a:pt x="211625" y="93662"/>
                  </a:cubicBezTo>
                  <a:cubicBezTo>
                    <a:pt x="211625" y="93662"/>
                    <a:pt x="211625" y="93662"/>
                    <a:pt x="164614" y="93662"/>
                  </a:cubicBezTo>
                  <a:cubicBezTo>
                    <a:pt x="155473" y="93662"/>
                    <a:pt x="147638" y="86042"/>
                    <a:pt x="147638" y="77152"/>
                  </a:cubicBezTo>
                  <a:cubicBezTo>
                    <a:pt x="147638" y="68262"/>
                    <a:pt x="155473" y="61912"/>
                    <a:pt x="164614" y="61912"/>
                  </a:cubicBezTo>
                  <a:close/>
                  <a:moveTo>
                    <a:pt x="127397" y="22225"/>
                  </a:moveTo>
                  <a:cubicBezTo>
                    <a:pt x="127397" y="22225"/>
                    <a:pt x="127397" y="22225"/>
                    <a:pt x="127397" y="110381"/>
                  </a:cubicBezTo>
                  <a:cubicBezTo>
                    <a:pt x="127397" y="118276"/>
                    <a:pt x="119509" y="124854"/>
                    <a:pt x="111621" y="124854"/>
                  </a:cubicBezTo>
                  <a:cubicBezTo>
                    <a:pt x="111621" y="124854"/>
                    <a:pt x="111621" y="124854"/>
                    <a:pt x="22225" y="124854"/>
                  </a:cubicBezTo>
                  <a:cubicBezTo>
                    <a:pt x="22225" y="124854"/>
                    <a:pt x="22225" y="124854"/>
                    <a:pt x="22225" y="305115"/>
                  </a:cubicBezTo>
                  <a:cubicBezTo>
                    <a:pt x="22225" y="310378"/>
                    <a:pt x="26169" y="314325"/>
                    <a:pt x="31427" y="314325"/>
                  </a:cubicBezTo>
                  <a:cubicBezTo>
                    <a:pt x="31427" y="314325"/>
                    <a:pt x="31427" y="314325"/>
                    <a:pt x="265436" y="314325"/>
                  </a:cubicBezTo>
                  <a:cubicBezTo>
                    <a:pt x="270694" y="314325"/>
                    <a:pt x="274638" y="310378"/>
                    <a:pt x="274638" y="305115"/>
                  </a:cubicBezTo>
                  <a:lnTo>
                    <a:pt x="274638" y="31435"/>
                  </a:lnTo>
                  <a:cubicBezTo>
                    <a:pt x="274638" y="26172"/>
                    <a:pt x="270694" y="22225"/>
                    <a:pt x="265436" y="22225"/>
                  </a:cubicBezTo>
                  <a:cubicBezTo>
                    <a:pt x="265436" y="22225"/>
                    <a:pt x="265436" y="22225"/>
                    <a:pt x="127397" y="22225"/>
                  </a:cubicBezTo>
                  <a:close/>
                  <a:moveTo>
                    <a:pt x="118220" y="0"/>
                  </a:moveTo>
                  <a:cubicBezTo>
                    <a:pt x="118220" y="0"/>
                    <a:pt x="118220" y="0"/>
                    <a:pt x="265338" y="0"/>
                  </a:cubicBezTo>
                  <a:cubicBezTo>
                    <a:pt x="282414" y="0"/>
                    <a:pt x="296863" y="14461"/>
                    <a:pt x="296863" y="31551"/>
                  </a:cubicBezTo>
                  <a:cubicBezTo>
                    <a:pt x="296863" y="31551"/>
                    <a:pt x="296863" y="31551"/>
                    <a:pt x="296863" y="304999"/>
                  </a:cubicBezTo>
                  <a:cubicBezTo>
                    <a:pt x="296863" y="322089"/>
                    <a:pt x="282414" y="336550"/>
                    <a:pt x="265338" y="336550"/>
                  </a:cubicBezTo>
                  <a:cubicBezTo>
                    <a:pt x="265338" y="336550"/>
                    <a:pt x="265338" y="336550"/>
                    <a:pt x="31525" y="336550"/>
                  </a:cubicBezTo>
                  <a:cubicBezTo>
                    <a:pt x="14449" y="336550"/>
                    <a:pt x="0" y="322089"/>
                    <a:pt x="0" y="304999"/>
                  </a:cubicBezTo>
                  <a:cubicBezTo>
                    <a:pt x="0" y="304999"/>
                    <a:pt x="0" y="304999"/>
                    <a:pt x="0" y="119633"/>
                  </a:cubicBezTo>
                  <a:cubicBezTo>
                    <a:pt x="0" y="110430"/>
                    <a:pt x="3941" y="102542"/>
                    <a:pt x="9195" y="97284"/>
                  </a:cubicBezTo>
                  <a:cubicBezTo>
                    <a:pt x="9195" y="97284"/>
                    <a:pt x="9195" y="97284"/>
                    <a:pt x="95889" y="9202"/>
                  </a:cubicBezTo>
                  <a:cubicBezTo>
                    <a:pt x="102457" y="3944"/>
                    <a:pt x="110339" y="0"/>
                    <a:pt x="118220" y="0"/>
                  </a:cubicBezTo>
                  <a:close/>
                </a:path>
              </a:pathLst>
            </a:custGeom>
            <a:solidFill>
              <a:srgbClr val="5C7D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845A9141-559C-E5C7-3B7B-38656E3D73E3}"/>
              </a:ext>
            </a:extLst>
          </p:cNvPr>
          <p:cNvSpPr txBox="1"/>
          <p:nvPr/>
        </p:nvSpPr>
        <p:spPr>
          <a:xfrm>
            <a:off x="6314442" y="2937378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添加描述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C3F7438-8F11-8307-6CA7-EDC0F0940B13}"/>
              </a:ext>
            </a:extLst>
          </p:cNvPr>
          <p:cNvGrpSpPr/>
          <p:nvPr/>
        </p:nvGrpSpPr>
        <p:grpSpPr>
          <a:xfrm>
            <a:off x="933622" y="1453703"/>
            <a:ext cx="4512418" cy="1452898"/>
            <a:chOff x="4867480" y="1349141"/>
            <a:chExt cx="4512418" cy="1452898"/>
          </a:xfrm>
        </p:grpSpPr>
        <p:sp>
          <p:nvSpPr>
            <p:cNvPr id="40" name="文本框 7">
              <a:extLst>
                <a:ext uri="{FF2B5EF4-FFF2-40B4-BE49-F238E27FC236}">
                  <a16:creationId xmlns:a16="http://schemas.microsoft.com/office/drawing/2014/main" id="{4F4473C6-A14F-0B84-C69A-00EDF97475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0" y="1349141"/>
              <a:ext cx="30097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矩形 13">
              <a:extLst>
                <a:ext uri="{FF2B5EF4-FFF2-40B4-BE49-F238E27FC236}">
                  <a16:creationId xmlns:a16="http://schemas.microsoft.com/office/drawing/2014/main" id="{48A0F461-0D02-2A7D-CEE2-B8B381F7A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0" y="1718473"/>
              <a:ext cx="4512418" cy="108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200</a:t>
              </a:r>
              <a:r>
                <a:rPr lang="zh-CN" altLang="en-US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5</a:t>
              </a:r>
              <a:r>
                <a:rPr lang="zh-CN" altLang="en-US" sz="11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alpha val="50000"/>
                  </a:schemeClr>
                </a:solidFill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117168E-80E0-7E39-2D77-36AF2A735AB0}"/>
              </a:ext>
            </a:extLst>
          </p:cNvPr>
          <p:cNvSpPr txBox="1"/>
          <p:nvPr/>
        </p:nvSpPr>
        <p:spPr>
          <a:xfrm>
            <a:off x="8223919" y="2937378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添加描述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F64A3F-5532-08F9-F362-F3B3222504D7}"/>
              </a:ext>
            </a:extLst>
          </p:cNvPr>
          <p:cNvSpPr txBox="1"/>
          <p:nvPr/>
        </p:nvSpPr>
        <p:spPr>
          <a:xfrm>
            <a:off x="10133396" y="2937378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添加描述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6BAD7F-AE98-2462-8230-C2337174BEC9}"/>
              </a:ext>
            </a:extLst>
          </p:cNvPr>
          <p:cNvSpPr txBox="1"/>
          <p:nvPr/>
        </p:nvSpPr>
        <p:spPr>
          <a:xfrm>
            <a:off x="7294983" y="4825723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添加描述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1CC765-673F-ECD0-0E0B-5351861B8DDB}"/>
              </a:ext>
            </a:extLst>
          </p:cNvPr>
          <p:cNvSpPr txBox="1"/>
          <p:nvPr/>
        </p:nvSpPr>
        <p:spPr>
          <a:xfrm>
            <a:off x="9202942" y="4825723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添加描述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136BB48-1F3B-8305-18DF-18D00E12DD36}"/>
              </a:ext>
            </a:extLst>
          </p:cNvPr>
          <p:cNvGrpSpPr/>
          <p:nvPr/>
        </p:nvGrpSpPr>
        <p:grpSpPr>
          <a:xfrm>
            <a:off x="933622" y="3328513"/>
            <a:ext cx="5074393" cy="545225"/>
            <a:chOff x="4867481" y="1349141"/>
            <a:chExt cx="5074393" cy="545225"/>
          </a:xfrm>
        </p:grpSpPr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449C0BA1-8849-9BAB-60C6-3DDE3E29E4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 / </a:t>
              </a: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685503C-F9F0-2D80-D456-89C771955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5074393" cy="280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70548D2-5B1D-D7E7-B44B-AD9EDF07B1D3}"/>
              </a:ext>
            </a:extLst>
          </p:cNvPr>
          <p:cNvGrpSpPr/>
          <p:nvPr/>
        </p:nvGrpSpPr>
        <p:grpSpPr>
          <a:xfrm>
            <a:off x="933622" y="4033316"/>
            <a:ext cx="5074393" cy="545225"/>
            <a:chOff x="4867481" y="1349141"/>
            <a:chExt cx="5074393" cy="545225"/>
          </a:xfrm>
        </p:grpSpPr>
        <p:sp>
          <p:nvSpPr>
            <p:cNvPr id="45" name="文本框 7">
              <a:extLst>
                <a:ext uri="{FF2B5EF4-FFF2-40B4-BE49-F238E27FC236}">
                  <a16:creationId xmlns:a16="http://schemas.microsoft.com/office/drawing/2014/main" id="{0596C07F-B33C-AEF5-90FD-6067C17A87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 / </a:t>
              </a: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B1E2C370-8285-6633-6922-A58838D9F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5074393" cy="280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83858FE-3F5A-E421-FB45-EB77C022DFEA}"/>
              </a:ext>
            </a:extLst>
          </p:cNvPr>
          <p:cNvGrpSpPr/>
          <p:nvPr/>
        </p:nvGrpSpPr>
        <p:grpSpPr>
          <a:xfrm>
            <a:off x="933622" y="4738119"/>
            <a:ext cx="5074393" cy="545225"/>
            <a:chOff x="4867481" y="1349141"/>
            <a:chExt cx="5074393" cy="545225"/>
          </a:xfrm>
        </p:grpSpPr>
        <p:sp>
          <p:nvSpPr>
            <p:cNvPr id="48" name="文本框 7">
              <a:extLst>
                <a:ext uri="{FF2B5EF4-FFF2-40B4-BE49-F238E27FC236}">
                  <a16:creationId xmlns:a16="http://schemas.microsoft.com/office/drawing/2014/main" id="{152CDC44-9894-6DFC-4A52-2404AE0D0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 / </a:t>
              </a: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BC43B349-4399-B499-EB4B-754A3CED5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5074393" cy="280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5935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79659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公司与团队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BD60F6C-FB78-BE2C-4F38-25A0531DA2A9}"/>
              </a:ext>
            </a:extLst>
          </p:cNvPr>
          <p:cNvSpPr/>
          <p:nvPr/>
        </p:nvSpPr>
        <p:spPr>
          <a:xfrm>
            <a:off x="1602990" y="1676628"/>
            <a:ext cx="1752372" cy="175237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lIns="0" tIns="0" rIns="0" bIns="0" anchor="ctr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47B82A9-F80B-D29A-77A9-6CAFA084B195}"/>
              </a:ext>
            </a:extLst>
          </p:cNvPr>
          <p:cNvSpPr/>
          <p:nvPr/>
        </p:nvSpPr>
        <p:spPr>
          <a:xfrm>
            <a:off x="1628387" y="3601771"/>
            <a:ext cx="1701578" cy="444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5C7DB1"/>
                </a:solidFill>
                <a:sym typeface="+mn-lt"/>
              </a:rPr>
              <a:t>代用名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F218EB8-4923-56E2-A77C-39DE0389FE85}"/>
              </a:ext>
            </a:extLst>
          </p:cNvPr>
          <p:cNvSpPr/>
          <p:nvPr/>
        </p:nvSpPr>
        <p:spPr>
          <a:xfrm>
            <a:off x="4028374" y="1676628"/>
            <a:ext cx="1752372" cy="1752372"/>
          </a:xfrm>
          <a:prstGeom prst="ellipse">
            <a:avLst/>
          </a:prstGeom>
          <a:blipFill dpi="0" rotWithShape="1">
            <a:blip r:embed="rId4"/>
            <a:srcRect/>
            <a:tile tx="-196850" ty="0" sx="100000" sy="100000" flip="none" algn="tl"/>
          </a:blipFill>
        </p:spPr>
        <p:txBody>
          <a:bodyPr lIns="0" tIns="0" rIns="0" bIns="0" anchor="ctr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7FADBD4-BB1C-82EC-7052-66B73864206D}"/>
              </a:ext>
            </a:extLst>
          </p:cNvPr>
          <p:cNvSpPr/>
          <p:nvPr/>
        </p:nvSpPr>
        <p:spPr>
          <a:xfrm>
            <a:off x="4053771" y="3601771"/>
            <a:ext cx="1701578" cy="444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5C7DB1"/>
                </a:solidFill>
                <a:sym typeface="+mn-lt"/>
              </a:rPr>
              <a:t>代用名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A9E649F-D5AC-1409-5ED5-A7E965B28BB3}"/>
              </a:ext>
            </a:extLst>
          </p:cNvPr>
          <p:cNvSpPr/>
          <p:nvPr/>
        </p:nvSpPr>
        <p:spPr>
          <a:xfrm>
            <a:off x="6428361" y="1676628"/>
            <a:ext cx="1752372" cy="1752372"/>
          </a:xfrm>
          <a:prstGeom prst="ellipse">
            <a:avLst/>
          </a:prstGeom>
          <a:blipFill dpi="0" rotWithShape="1">
            <a:blip r:embed="rId5"/>
            <a:srcRect/>
            <a:tile tx="0" ty="-165100" sx="100000" sy="100000" flip="none" algn="tl"/>
          </a:blipFill>
        </p:spPr>
        <p:txBody>
          <a:bodyPr lIns="0" tIns="0" rIns="0" bIns="0" anchor="ctr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F585E67-2993-57AC-0D4F-D5EFBA0A8285}"/>
              </a:ext>
            </a:extLst>
          </p:cNvPr>
          <p:cNvSpPr/>
          <p:nvPr/>
        </p:nvSpPr>
        <p:spPr>
          <a:xfrm>
            <a:off x="6453758" y="3601771"/>
            <a:ext cx="1701578" cy="444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5C7DB1"/>
                </a:solidFill>
                <a:sym typeface="+mn-lt"/>
              </a:rPr>
              <a:t>代用名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A668AAC-7C8E-A111-5300-2828E1E66CD4}"/>
              </a:ext>
            </a:extLst>
          </p:cNvPr>
          <p:cNvSpPr/>
          <p:nvPr/>
        </p:nvSpPr>
        <p:spPr>
          <a:xfrm>
            <a:off x="8879142" y="1676628"/>
            <a:ext cx="1752372" cy="1752372"/>
          </a:xfrm>
          <a:prstGeom prst="ellipse">
            <a:avLst/>
          </a:prstGeom>
          <a:blipFill dpi="0" rotWithShape="1">
            <a:blip r:embed="rId6"/>
            <a:srcRect/>
            <a:tile tx="-323850" ty="0" sx="100000" sy="100000" flip="none" algn="tl"/>
          </a:blipFill>
        </p:spPr>
        <p:txBody>
          <a:bodyPr lIns="0" tIns="0" rIns="0" bIns="0" anchor="ctr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5911904-BF69-7D1A-7CC0-2FCCA0E3865F}"/>
              </a:ext>
            </a:extLst>
          </p:cNvPr>
          <p:cNvSpPr/>
          <p:nvPr/>
        </p:nvSpPr>
        <p:spPr>
          <a:xfrm>
            <a:off x="8904539" y="3601771"/>
            <a:ext cx="1701578" cy="444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5C7DB1"/>
                </a:solidFill>
                <a:sym typeface="+mn-lt"/>
              </a:rPr>
              <a:t>代用名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BD2A52A-1C6E-DE1F-8A21-53728C096D60}"/>
              </a:ext>
            </a:extLst>
          </p:cNvPr>
          <p:cNvGrpSpPr/>
          <p:nvPr/>
        </p:nvGrpSpPr>
        <p:grpSpPr>
          <a:xfrm>
            <a:off x="1566442" y="4300063"/>
            <a:ext cx="1948048" cy="960723"/>
            <a:chOff x="4867482" y="1349141"/>
            <a:chExt cx="1948048" cy="960723"/>
          </a:xfrm>
        </p:grpSpPr>
        <p:sp>
          <p:nvSpPr>
            <p:cNvPr id="21" name="文本框 7">
              <a:extLst>
                <a:ext uri="{FF2B5EF4-FFF2-40B4-BE49-F238E27FC236}">
                  <a16:creationId xmlns:a16="http://schemas.microsoft.com/office/drawing/2014/main" id="{6D1291AC-BDC8-EDD2-7322-F84A935A52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1839" y="1349141"/>
              <a:ext cx="15193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6B3CB9B-4C51-16FE-FFEA-43C9E0C95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2" y="1614289"/>
              <a:ext cx="1948048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811448D-9117-83C7-4779-3F06200538BB}"/>
              </a:ext>
            </a:extLst>
          </p:cNvPr>
          <p:cNvGrpSpPr/>
          <p:nvPr/>
        </p:nvGrpSpPr>
        <p:grpSpPr>
          <a:xfrm>
            <a:off x="3981330" y="4300063"/>
            <a:ext cx="1948048" cy="960723"/>
            <a:chOff x="4867482" y="1349141"/>
            <a:chExt cx="1948048" cy="960723"/>
          </a:xfrm>
        </p:grpSpPr>
        <p:sp>
          <p:nvSpPr>
            <p:cNvPr id="24" name="文本框 7">
              <a:extLst>
                <a:ext uri="{FF2B5EF4-FFF2-40B4-BE49-F238E27FC236}">
                  <a16:creationId xmlns:a16="http://schemas.microsoft.com/office/drawing/2014/main" id="{56A6B8E4-20FD-C071-5E88-B6139FE843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1839" y="1349141"/>
              <a:ext cx="15193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B2348B9-6882-D168-6929-DEB40789D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2" y="1614289"/>
              <a:ext cx="1948048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78042B5-77E7-5860-D506-787117C9AD6F}"/>
              </a:ext>
            </a:extLst>
          </p:cNvPr>
          <p:cNvGrpSpPr/>
          <p:nvPr/>
        </p:nvGrpSpPr>
        <p:grpSpPr>
          <a:xfrm>
            <a:off x="6396218" y="4300063"/>
            <a:ext cx="1948048" cy="960723"/>
            <a:chOff x="4867482" y="1349141"/>
            <a:chExt cx="1948048" cy="960723"/>
          </a:xfrm>
        </p:grpSpPr>
        <p:sp>
          <p:nvSpPr>
            <p:cNvPr id="27" name="文本框 7">
              <a:extLst>
                <a:ext uri="{FF2B5EF4-FFF2-40B4-BE49-F238E27FC236}">
                  <a16:creationId xmlns:a16="http://schemas.microsoft.com/office/drawing/2014/main" id="{08780F9F-7273-D09C-FA20-DF8512A76F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1839" y="1349141"/>
              <a:ext cx="15193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F037AE4-B4B3-A1DE-1F09-0797EAFAA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2" y="1614289"/>
              <a:ext cx="1948048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5BB12D-6F48-3A38-40BD-648CCBC4550E}"/>
              </a:ext>
            </a:extLst>
          </p:cNvPr>
          <p:cNvGrpSpPr/>
          <p:nvPr/>
        </p:nvGrpSpPr>
        <p:grpSpPr>
          <a:xfrm>
            <a:off x="8811106" y="4300063"/>
            <a:ext cx="1948048" cy="960723"/>
            <a:chOff x="4867482" y="1349141"/>
            <a:chExt cx="1948048" cy="960723"/>
          </a:xfrm>
        </p:grpSpPr>
        <p:sp>
          <p:nvSpPr>
            <p:cNvPr id="30" name="文本框 7">
              <a:extLst>
                <a:ext uri="{FF2B5EF4-FFF2-40B4-BE49-F238E27FC236}">
                  <a16:creationId xmlns:a16="http://schemas.microsoft.com/office/drawing/2014/main" id="{E730F058-7239-6158-2C37-54B4CDDACE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1839" y="1349141"/>
              <a:ext cx="15193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5ED2507-BD9F-00E3-E56C-0C874A561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2" y="1614289"/>
              <a:ext cx="1948048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2410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796596" y="27991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公司与团队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969C538C-C6BA-6437-930E-3AD2102BF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7332" y="1824030"/>
            <a:ext cx="1523559" cy="1541452"/>
          </a:xfrm>
          <a:custGeom>
            <a:avLst/>
            <a:gdLst>
              <a:gd name="connsiteX0" fmla="*/ 308201 w 1523559"/>
              <a:gd name="connsiteY0" fmla="*/ 0 h 1541452"/>
              <a:gd name="connsiteX1" fmla="*/ 610141 w 1523559"/>
              <a:gd name="connsiteY1" fmla="*/ 246088 h 1541452"/>
              <a:gd name="connsiteX2" fmla="*/ 614886 w 1523559"/>
              <a:gd name="connsiteY2" fmla="*/ 293160 h 1541452"/>
              <a:gd name="connsiteX3" fmla="*/ 615783 w 1523559"/>
              <a:gd name="connsiteY3" fmla="*/ 292283 h 1541452"/>
              <a:gd name="connsiteX4" fmla="*/ 616432 w 1523559"/>
              <a:gd name="connsiteY4" fmla="*/ 291650 h 1541452"/>
              <a:gd name="connsiteX5" fmla="*/ 1045825 w 1523559"/>
              <a:gd name="connsiteY5" fmla="*/ 635401 h 1541452"/>
              <a:gd name="connsiteX6" fmla="*/ 1044309 w 1523559"/>
              <a:gd name="connsiteY6" fmla="*/ 636882 h 1541452"/>
              <a:gd name="connsiteX7" fmla="*/ 1069980 w 1523559"/>
              <a:gd name="connsiteY7" fmla="*/ 634294 h 1541452"/>
              <a:gd name="connsiteX8" fmla="*/ 1523559 w 1523559"/>
              <a:gd name="connsiteY8" fmla="*/ 1087873 h 1541452"/>
              <a:gd name="connsiteX9" fmla="*/ 1069980 w 1523559"/>
              <a:gd name="connsiteY9" fmla="*/ 1541452 h 1541452"/>
              <a:gd name="connsiteX10" fmla="*/ 616401 w 1523559"/>
              <a:gd name="connsiteY10" fmla="*/ 1087873 h 1541452"/>
              <a:gd name="connsiteX11" fmla="*/ 620106 w 1523559"/>
              <a:gd name="connsiteY11" fmla="*/ 1051125 h 1541452"/>
              <a:gd name="connsiteX12" fmla="*/ 618204 w 1523559"/>
              <a:gd name="connsiteY12" fmla="*/ 1052982 h 1541452"/>
              <a:gd name="connsiteX13" fmla="*/ 284493 w 1523559"/>
              <a:gd name="connsiteY13" fmla="*/ 615910 h 1541452"/>
              <a:gd name="connsiteX14" fmla="*/ 286254 w 1523559"/>
              <a:gd name="connsiteY14" fmla="*/ 614190 h 1541452"/>
              <a:gd name="connsiteX15" fmla="*/ 246088 w 1523559"/>
              <a:gd name="connsiteY15" fmla="*/ 610141 h 1541452"/>
              <a:gd name="connsiteX16" fmla="*/ 0 w 1523559"/>
              <a:gd name="connsiteY16" fmla="*/ 308201 h 1541452"/>
              <a:gd name="connsiteX17" fmla="*/ 308201 w 1523559"/>
              <a:gd name="connsiteY17" fmla="*/ 0 h 154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23559" h="1541452">
                <a:moveTo>
                  <a:pt x="308201" y="0"/>
                </a:moveTo>
                <a:cubicBezTo>
                  <a:pt x="457139" y="0"/>
                  <a:pt x="581402" y="105646"/>
                  <a:pt x="610141" y="246088"/>
                </a:cubicBezTo>
                <a:lnTo>
                  <a:pt x="614886" y="293160"/>
                </a:lnTo>
                <a:lnTo>
                  <a:pt x="615783" y="292283"/>
                </a:lnTo>
                <a:cubicBezTo>
                  <a:pt x="616432" y="291650"/>
                  <a:pt x="616432" y="291650"/>
                  <a:pt x="616432" y="291650"/>
                </a:cubicBezTo>
                <a:cubicBezTo>
                  <a:pt x="628835" y="513730"/>
                  <a:pt x="718612" y="653711"/>
                  <a:pt x="1045825" y="635401"/>
                </a:cubicBezTo>
                <a:lnTo>
                  <a:pt x="1044309" y="636882"/>
                </a:lnTo>
                <a:lnTo>
                  <a:pt x="1069980" y="634294"/>
                </a:lnTo>
                <a:cubicBezTo>
                  <a:pt x="1320485" y="634294"/>
                  <a:pt x="1523559" y="837368"/>
                  <a:pt x="1523559" y="1087873"/>
                </a:cubicBezTo>
                <a:cubicBezTo>
                  <a:pt x="1523559" y="1338378"/>
                  <a:pt x="1320485" y="1541452"/>
                  <a:pt x="1069980" y="1541452"/>
                </a:cubicBezTo>
                <a:cubicBezTo>
                  <a:pt x="819475" y="1541452"/>
                  <a:pt x="616401" y="1338378"/>
                  <a:pt x="616401" y="1087873"/>
                </a:cubicBezTo>
                <a:lnTo>
                  <a:pt x="620106" y="1051125"/>
                </a:lnTo>
                <a:lnTo>
                  <a:pt x="618204" y="1052982"/>
                </a:lnTo>
                <a:cubicBezTo>
                  <a:pt x="644192" y="726359"/>
                  <a:pt x="506573" y="633629"/>
                  <a:pt x="284493" y="615910"/>
                </a:cubicBezTo>
                <a:lnTo>
                  <a:pt x="286254" y="614190"/>
                </a:lnTo>
                <a:lnTo>
                  <a:pt x="246088" y="610141"/>
                </a:lnTo>
                <a:cubicBezTo>
                  <a:pt x="105646" y="581402"/>
                  <a:pt x="0" y="457139"/>
                  <a:pt x="0" y="308201"/>
                </a:cubicBezTo>
                <a:cubicBezTo>
                  <a:pt x="0" y="137986"/>
                  <a:pt x="137986" y="0"/>
                  <a:pt x="30820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6AFD65-854A-4654-92A2-A2AFBA052960}"/>
              </a:ext>
            </a:extLst>
          </p:cNvPr>
          <p:cNvGrpSpPr/>
          <p:nvPr/>
        </p:nvGrpSpPr>
        <p:grpSpPr>
          <a:xfrm>
            <a:off x="4454350" y="2478900"/>
            <a:ext cx="1541451" cy="1523559"/>
            <a:chOff x="863363" y="2801686"/>
            <a:chExt cx="1941708" cy="1919169"/>
          </a:xfrm>
          <a:gradFill>
            <a:gsLst>
              <a:gs pos="0">
                <a:srgbClr val="659D3E"/>
              </a:gs>
              <a:gs pos="66000">
                <a:srgbClr val="3C764D"/>
              </a:gs>
              <a:gs pos="38000">
                <a:srgbClr val="589045"/>
              </a:gs>
              <a:gs pos="100000">
                <a:srgbClr val="276457"/>
              </a:gs>
            </a:gsLst>
            <a:lin ang="5400000" scaled="1"/>
          </a:gra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6E43723-71BD-141D-A2E9-7FBBCEBDD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2360" y="2801686"/>
              <a:ext cx="1142711" cy="114271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FCA9E72-68D5-92AC-3E80-7A58A4F8F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363" y="3944397"/>
              <a:ext cx="776458" cy="77645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B3128FFE-1BBB-A4DA-6F13-314BA8AE4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617" y="3404596"/>
              <a:ext cx="959021" cy="959021"/>
            </a:xfrm>
            <a:custGeom>
              <a:avLst/>
              <a:gdLst>
                <a:gd name="T0" fmla="*/ 1289 w 1289"/>
                <a:gd name="T1" fmla="*/ 724 h 1289"/>
                <a:gd name="T2" fmla="*/ 549 w 1289"/>
                <a:gd name="T3" fmla="*/ 1289 h 1289"/>
                <a:gd name="T4" fmla="*/ 0 w 1289"/>
                <a:gd name="T5" fmla="*/ 727 h 1289"/>
                <a:gd name="T6" fmla="*/ 582 w 1289"/>
                <a:gd name="T7" fmla="*/ 0 h 1289"/>
                <a:gd name="T8" fmla="*/ 1289 w 1289"/>
                <a:gd name="T9" fmla="*/ 724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1289" y="724"/>
                  </a:moveTo>
                  <a:cubicBezTo>
                    <a:pt x="736" y="680"/>
                    <a:pt x="579" y="913"/>
                    <a:pt x="549" y="1289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376" y="706"/>
                    <a:pt x="613" y="554"/>
                    <a:pt x="582" y="0"/>
                  </a:cubicBezTo>
                  <a:lnTo>
                    <a:pt x="1289" y="7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6A74BC8-9782-78A9-4BB2-993BAD367C9D}"/>
              </a:ext>
            </a:extLst>
          </p:cNvPr>
          <p:cNvSpPr>
            <a:spLocks/>
          </p:cNvSpPr>
          <p:nvPr/>
        </p:nvSpPr>
        <p:spPr bwMode="auto">
          <a:xfrm>
            <a:off x="5182580" y="3492518"/>
            <a:ext cx="1523559" cy="1541451"/>
          </a:xfrm>
          <a:custGeom>
            <a:avLst/>
            <a:gdLst>
              <a:gd name="connsiteX0" fmla="*/ 453579 w 1523559"/>
              <a:gd name="connsiteY0" fmla="*/ 0 h 1541451"/>
              <a:gd name="connsiteX1" fmla="*/ 907158 w 1523559"/>
              <a:gd name="connsiteY1" fmla="*/ 453579 h 1541451"/>
              <a:gd name="connsiteX2" fmla="*/ 903384 w 1523559"/>
              <a:gd name="connsiteY2" fmla="*/ 491017 h 1541451"/>
              <a:gd name="connsiteX3" fmla="*/ 905992 w 1523559"/>
              <a:gd name="connsiteY3" fmla="*/ 488469 h 1541451"/>
              <a:gd name="connsiteX4" fmla="*/ 1239961 w 1523559"/>
              <a:gd name="connsiteY4" fmla="*/ 925541 h 1541451"/>
              <a:gd name="connsiteX5" fmla="*/ 1238115 w 1523559"/>
              <a:gd name="connsiteY5" fmla="*/ 927343 h 1541451"/>
              <a:gd name="connsiteX6" fmla="*/ 1277472 w 1523559"/>
              <a:gd name="connsiteY6" fmla="*/ 931311 h 1541451"/>
              <a:gd name="connsiteX7" fmla="*/ 1523559 w 1523559"/>
              <a:gd name="connsiteY7" fmla="*/ 1233250 h 1541451"/>
              <a:gd name="connsiteX8" fmla="*/ 1215358 w 1523559"/>
              <a:gd name="connsiteY8" fmla="*/ 1541451 h 1541451"/>
              <a:gd name="connsiteX9" fmla="*/ 913419 w 1523559"/>
              <a:gd name="connsiteY9" fmla="*/ 1295364 h 1541451"/>
              <a:gd name="connsiteX10" fmla="*/ 908731 w 1523559"/>
              <a:gd name="connsiteY10" fmla="*/ 1248859 h 1541451"/>
              <a:gd name="connsiteX11" fmla="*/ 908414 w 1523559"/>
              <a:gd name="connsiteY11" fmla="*/ 1249168 h 1541451"/>
              <a:gd name="connsiteX12" fmla="*/ 907765 w 1523559"/>
              <a:gd name="connsiteY12" fmla="*/ 1249801 h 1541451"/>
              <a:gd name="connsiteX13" fmla="*/ 478629 w 1523559"/>
              <a:gd name="connsiteY13" fmla="*/ 906050 h 1541451"/>
              <a:gd name="connsiteX14" fmla="*/ 480247 w 1523559"/>
              <a:gd name="connsiteY14" fmla="*/ 904470 h 1541451"/>
              <a:gd name="connsiteX15" fmla="*/ 453579 w 1523559"/>
              <a:gd name="connsiteY15" fmla="*/ 907158 h 1541451"/>
              <a:gd name="connsiteX16" fmla="*/ 0 w 1523559"/>
              <a:gd name="connsiteY16" fmla="*/ 453579 h 1541451"/>
              <a:gd name="connsiteX17" fmla="*/ 453579 w 1523559"/>
              <a:gd name="connsiteY17" fmla="*/ 0 h 154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23559" h="1541451">
                <a:moveTo>
                  <a:pt x="453579" y="0"/>
                </a:moveTo>
                <a:cubicBezTo>
                  <a:pt x="704084" y="0"/>
                  <a:pt x="907158" y="203074"/>
                  <a:pt x="907158" y="453579"/>
                </a:cubicBezTo>
                <a:lnTo>
                  <a:pt x="903384" y="491017"/>
                </a:lnTo>
                <a:lnTo>
                  <a:pt x="905992" y="488469"/>
                </a:lnTo>
                <a:cubicBezTo>
                  <a:pt x="880575" y="814501"/>
                  <a:pt x="1018300" y="907822"/>
                  <a:pt x="1239961" y="925541"/>
                </a:cubicBezTo>
                <a:lnTo>
                  <a:pt x="1238115" y="927343"/>
                </a:lnTo>
                <a:lnTo>
                  <a:pt x="1277472" y="931311"/>
                </a:lnTo>
                <a:cubicBezTo>
                  <a:pt x="1417914" y="960049"/>
                  <a:pt x="1523559" y="1084312"/>
                  <a:pt x="1523559" y="1233250"/>
                </a:cubicBezTo>
                <a:cubicBezTo>
                  <a:pt x="1523559" y="1403465"/>
                  <a:pt x="1385573" y="1541451"/>
                  <a:pt x="1215358" y="1541451"/>
                </a:cubicBezTo>
                <a:cubicBezTo>
                  <a:pt x="1066420" y="1541451"/>
                  <a:pt x="942157" y="1435806"/>
                  <a:pt x="913419" y="1295364"/>
                </a:cubicBezTo>
                <a:lnTo>
                  <a:pt x="908731" y="1248859"/>
                </a:lnTo>
                <a:lnTo>
                  <a:pt x="908414" y="1249168"/>
                </a:lnTo>
                <a:cubicBezTo>
                  <a:pt x="907765" y="1249801"/>
                  <a:pt x="907765" y="1249801"/>
                  <a:pt x="907765" y="1249801"/>
                </a:cubicBezTo>
                <a:cubicBezTo>
                  <a:pt x="895352" y="1027721"/>
                  <a:pt x="805505" y="887740"/>
                  <a:pt x="478629" y="906050"/>
                </a:cubicBezTo>
                <a:lnTo>
                  <a:pt x="480247" y="904470"/>
                </a:lnTo>
                <a:lnTo>
                  <a:pt x="453579" y="907158"/>
                </a:lnTo>
                <a:cubicBezTo>
                  <a:pt x="203074" y="907158"/>
                  <a:pt x="0" y="704084"/>
                  <a:pt x="0" y="453579"/>
                </a:cubicBezTo>
                <a:cubicBezTo>
                  <a:pt x="0" y="203074"/>
                  <a:pt x="203074" y="0"/>
                  <a:pt x="4535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1D0C821-FCFE-FC18-5253-9EE022273FE9}"/>
              </a:ext>
            </a:extLst>
          </p:cNvPr>
          <p:cNvGrpSpPr/>
          <p:nvPr/>
        </p:nvGrpSpPr>
        <p:grpSpPr>
          <a:xfrm>
            <a:off x="6196199" y="2855540"/>
            <a:ext cx="1541451" cy="1523558"/>
            <a:chOff x="3057504" y="3276125"/>
            <a:chExt cx="1941708" cy="1919168"/>
          </a:xfrm>
          <a:gradFill>
            <a:gsLst>
              <a:gs pos="0">
                <a:srgbClr val="659D3E"/>
              </a:gs>
              <a:gs pos="66000">
                <a:srgbClr val="3C764D"/>
              </a:gs>
              <a:gs pos="38000">
                <a:srgbClr val="589045"/>
              </a:gs>
              <a:gs pos="100000">
                <a:srgbClr val="276457"/>
              </a:gs>
            </a:gsLst>
            <a:lin ang="5400000" scaled="1"/>
          </a:gradFill>
        </p:grpSpPr>
        <p:sp>
          <p:nvSpPr>
            <p:cNvPr id="22" name="Oval 33">
              <a:extLst>
                <a:ext uri="{FF2B5EF4-FFF2-40B4-BE49-F238E27FC236}">
                  <a16:creationId xmlns:a16="http://schemas.microsoft.com/office/drawing/2014/main" id="{C24B9CFE-FD44-D20A-CB77-80593999E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504" y="4053709"/>
              <a:ext cx="1142711" cy="114158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23" name="Oval 34">
              <a:extLst>
                <a:ext uri="{FF2B5EF4-FFF2-40B4-BE49-F238E27FC236}">
                  <a16:creationId xmlns:a16="http://schemas.microsoft.com/office/drawing/2014/main" id="{4C3B0294-6897-FE5B-FEC5-BE091242C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2754" y="3276125"/>
              <a:ext cx="776458" cy="77758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0BC7F7B7-A45E-2AAB-6DB1-533515A2F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937" y="3634490"/>
              <a:ext cx="957894" cy="957894"/>
            </a:xfrm>
            <a:custGeom>
              <a:avLst/>
              <a:gdLst>
                <a:gd name="T0" fmla="*/ 0 w 1289"/>
                <a:gd name="T1" fmla="*/ 565 h 1288"/>
                <a:gd name="T2" fmla="*/ 740 w 1289"/>
                <a:gd name="T3" fmla="*/ 0 h 1288"/>
                <a:gd name="T4" fmla="*/ 1289 w 1289"/>
                <a:gd name="T5" fmla="*/ 562 h 1288"/>
                <a:gd name="T6" fmla="*/ 707 w 1289"/>
                <a:gd name="T7" fmla="*/ 1288 h 1288"/>
                <a:gd name="T8" fmla="*/ 0 w 1289"/>
                <a:gd name="T9" fmla="*/ 565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8">
                  <a:moveTo>
                    <a:pt x="0" y="565"/>
                  </a:moveTo>
                  <a:cubicBezTo>
                    <a:pt x="553" y="608"/>
                    <a:pt x="710" y="375"/>
                    <a:pt x="740" y="0"/>
                  </a:cubicBezTo>
                  <a:cubicBezTo>
                    <a:pt x="1289" y="562"/>
                    <a:pt x="1289" y="562"/>
                    <a:pt x="1289" y="562"/>
                  </a:cubicBezTo>
                  <a:cubicBezTo>
                    <a:pt x="913" y="583"/>
                    <a:pt x="676" y="735"/>
                    <a:pt x="707" y="1288"/>
                  </a:cubicBezTo>
                  <a:lnTo>
                    <a:pt x="0" y="56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ln w="4846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rgbClr val="5C7DB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+mn-lt"/>
              </a:endParaRPr>
            </a:p>
          </p:txBody>
        </p:sp>
      </p:grpSp>
      <p:sp>
        <p:nvSpPr>
          <p:cNvPr id="44" name="图形 36" descr="书籍 纯色填充">
            <a:extLst>
              <a:ext uri="{FF2B5EF4-FFF2-40B4-BE49-F238E27FC236}">
                <a16:creationId xmlns:a16="http://schemas.microsoft.com/office/drawing/2014/main" id="{192F3A0B-64EB-B17E-7A5F-887BB27E0BD9}"/>
              </a:ext>
            </a:extLst>
          </p:cNvPr>
          <p:cNvSpPr/>
          <p:nvPr/>
        </p:nvSpPr>
        <p:spPr>
          <a:xfrm>
            <a:off x="5397266" y="3727290"/>
            <a:ext cx="460786" cy="429959"/>
          </a:xfrm>
          <a:custGeom>
            <a:avLst/>
            <a:gdLst>
              <a:gd name="connsiteX0" fmla="*/ 460786 w 460786"/>
              <a:gd name="connsiteY0" fmla="*/ 151432 h 429959"/>
              <a:gd name="connsiteX1" fmla="*/ 432663 w 460786"/>
              <a:gd name="connsiteY1" fmla="*/ 141156 h 429959"/>
              <a:gd name="connsiteX2" fmla="*/ 432663 w 460786"/>
              <a:gd name="connsiteY2" fmla="*/ 82206 h 429959"/>
              <a:gd name="connsiteX3" fmla="*/ 460786 w 460786"/>
              <a:gd name="connsiteY3" fmla="*/ 70308 h 429959"/>
              <a:gd name="connsiteX4" fmla="*/ 270415 w 460786"/>
              <a:gd name="connsiteY4" fmla="*/ 0 h 429959"/>
              <a:gd name="connsiteX5" fmla="*/ 38940 w 460786"/>
              <a:gd name="connsiteY5" fmla="*/ 81124 h 429959"/>
              <a:gd name="connsiteX6" fmla="*/ 16225 w 460786"/>
              <a:gd name="connsiteY6" fmla="*/ 146024 h 429959"/>
              <a:gd name="connsiteX7" fmla="*/ 18929 w 460786"/>
              <a:gd name="connsiteY7" fmla="*/ 169820 h 429959"/>
              <a:gd name="connsiteX8" fmla="*/ 0 w 460786"/>
              <a:gd name="connsiteY8" fmla="*/ 232557 h 429959"/>
              <a:gd name="connsiteX9" fmla="*/ 16225 w 460786"/>
              <a:gd name="connsiteY9" fmla="*/ 279609 h 429959"/>
              <a:gd name="connsiteX10" fmla="*/ 15143 w 460786"/>
              <a:gd name="connsiteY10" fmla="*/ 313681 h 429959"/>
              <a:gd name="connsiteX11" fmla="*/ 43266 w 460786"/>
              <a:gd name="connsiteY11" fmla="*/ 367764 h 429959"/>
              <a:gd name="connsiteX12" fmla="*/ 193617 w 460786"/>
              <a:gd name="connsiteY12" fmla="*/ 429959 h 429959"/>
              <a:gd name="connsiteX13" fmla="*/ 459705 w 460786"/>
              <a:gd name="connsiteY13" fmla="*/ 319630 h 429959"/>
              <a:gd name="connsiteX14" fmla="*/ 431582 w 460786"/>
              <a:gd name="connsiteY14" fmla="*/ 309354 h 429959"/>
              <a:gd name="connsiteX15" fmla="*/ 431582 w 460786"/>
              <a:gd name="connsiteY15" fmla="*/ 249863 h 429959"/>
              <a:gd name="connsiteX16" fmla="*/ 459705 w 460786"/>
              <a:gd name="connsiteY16" fmla="*/ 237965 h 429959"/>
              <a:gd name="connsiteX17" fmla="*/ 416438 w 460786"/>
              <a:gd name="connsiteY17" fmla="*/ 221740 h 429959"/>
              <a:gd name="connsiteX18" fmla="*/ 416438 w 460786"/>
              <a:gd name="connsiteY18" fmla="*/ 169820 h 429959"/>
              <a:gd name="connsiteX19" fmla="*/ 460786 w 460786"/>
              <a:gd name="connsiteY19" fmla="*/ 151432 h 429959"/>
              <a:gd name="connsiteX20" fmla="*/ 45430 w 460786"/>
              <a:gd name="connsiteY20" fmla="*/ 118982 h 429959"/>
              <a:gd name="connsiteX21" fmla="*/ 195780 w 460786"/>
              <a:gd name="connsiteY21" fmla="*/ 177933 h 429959"/>
              <a:gd name="connsiteX22" fmla="*/ 411571 w 460786"/>
              <a:gd name="connsiteY22" fmla="*/ 90859 h 429959"/>
              <a:gd name="connsiteX23" fmla="*/ 411571 w 460786"/>
              <a:gd name="connsiteY23" fmla="*/ 137371 h 429959"/>
              <a:gd name="connsiteX24" fmla="*/ 195780 w 460786"/>
              <a:gd name="connsiteY24" fmla="*/ 227148 h 429959"/>
              <a:gd name="connsiteX25" fmla="*/ 45430 w 460786"/>
              <a:gd name="connsiteY25" fmla="*/ 167657 h 429959"/>
              <a:gd name="connsiteX26" fmla="*/ 45430 w 460786"/>
              <a:gd name="connsiteY26" fmla="*/ 118982 h 429959"/>
              <a:gd name="connsiteX27" fmla="*/ 410489 w 460786"/>
              <a:gd name="connsiteY27" fmla="*/ 305569 h 429959"/>
              <a:gd name="connsiteX28" fmla="*/ 194699 w 460786"/>
              <a:gd name="connsiteY28" fmla="*/ 394805 h 429959"/>
              <a:gd name="connsiteX29" fmla="*/ 43807 w 460786"/>
              <a:gd name="connsiteY29" fmla="*/ 335314 h 429959"/>
              <a:gd name="connsiteX30" fmla="*/ 43807 w 460786"/>
              <a:gd name="connsiteY30" fmla="*/ 293129 h 429959"/>
              <a:gd name="connsiteX31" fmla="*/ 178474 w 460786"/>
              <a:gd name="connsiteY31" fmla="*/ 348294 h 429959"/>
              <a:gd name="connsiteX32" fmla="*/ 411030 w 460786"/>
              <a:gd name="connsiteY32" fmla="*/ 256353 h 429959"/>
              <a:gd name="connsiteX33" fmla="*/ 410489 w 460786"/>
              <a:gd name="connsiteY33" fmla="*/ 305569 h 429959"/>
              <a:gd name="connsiteX34" fmla="*/ 395346 w 460786"/>
              <a:gd name="connsiteY34" fmla="*/ 224444 h 429959"/>
              <a:gd name="connsiteX35" fmla="*/ 179555 w 460786"/>
              <a:gd name="connsiteY35" fmla="*/ 313681 h 429959"/>
              <a:gd name="connsiteX36" fmla="*/ 29205 w 460786"/>
              <a:gd name="connsiteY36" fmla="*/ 254190 h 429959"/>
              <a:gd name="connsiteX37" fmla="*/ 29205 w 460786"/>
              <a:gd name="connsiteY37" fmla="*/ 205515 h 429959"/>
              <a:gd name="connsiteX38" fmla="*/ 183882 w 460786"/>
              <a:gd name="connsiteY38" fmla="*/ 267170 h 429959"/>
              <a:gd name="connsiteX39" fmla="*/ 395887 w 460786"/>
              <a:gd name="connsiteY39" fmla="*/ 178474 h 429959"/>
              <a:gd name="connsiteX40" fmla="*/ 395887 w 460786"/>
              <a:gd name="connsiteY40" fmla="*/ 224444 h 42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0786" h="429959">
                <a:moveTo>
                  <a:pt x="460786" y="151432"/>
                </a:moveTo>
                <a:lnTo>
                  <a:pt x="432663" y="141156"/>
                </a:lnTo>
                <a:lnTo>
                  <a:pt x="432663" y="82206"/>
                </a:lnTo>
                <a:lnTo>
                  <a:pt x="460786" y="70308"/>
                </a:lnTo>
                <a:lnTo>
                  <a:pt x="270415" y="0"/>
                </a:lnTo>
                <a:lnTo>
                  <a:pt x="38940" y="81124"/>
                </a:lnTo>
                <a:cubicBezTo>
                  <a:pt x="16766" y="91941"/>
                  <a:pt x="16225" y="121687"/>
                  <a:pt x="16225" y="146024"/>
                </a:cubicBezTo>
                <a:cubicBezTo>
                  <a:pt x="16225" y="154136"/>
                  <a:pt x="17307" y="162249"/>
                  <a:pt x="18929" y="169820"/>
                </a:cubicBezTo>
                <a:cubicBezTo>
                  <a:pt x="541" y="181719"/>
                  <a:pt x="0" y="209301"/>
                  <a:pt x="0" y="232557"/>
                </a:cubicBezTo>
                <a:cubicBezTo>
                  <a:pt x="0" y="251486"/>
                  <a:pt x="4327" y="268792"/>
                  <a:pt x="16225" y="279609"/>
                </a:cubicBezTo>
                <a:cubicBezTo>
                  <a:pt x="13521" y="288803"/>
                  <a:pt x="15143" y="300160"/>
                  <a:pt x="15143" y="313681"/>
                </a:cubicBezTo>
                <a:cubicBezTo>
                  <a:pt x="15143" y="338018"/>
                  <a:pt x="21633" y="360192"/>
                  <a:pt x="43266" y="367764"/>
                </a:cubicBezTo>
                <a:lnTo>
                  <a:pt x="193617" y="429959"/>
                </a:lnTo>
                <a:lnTo>
                  <a:pt x="459705" y="319630"/>
                </a:lnTo>
                <a:lnTo>
                  <a:pt x="431582" y="309354"/>
                </a:lnTo>
                <a:lnTo>
                  <a:pt x="431582" y="249863"/>
                </a:lnTo>
                <a:lnTo>
                  <a:pt x="459705" y="237965"/>
                </a:lnTo>
                <a:lnTo>
                  <a:pt x="416438" y="221740"/>
                </a:lnTo>
                <a:lnTo>
                  <a:pt x="416438" y="169820"/>
                </a:lnTo>
                <a:lnTo>
                  <a:pt x="460786" y="151432"/>
                </a:lnTo>
                <a:close/>
                <a:moveTo>
                  <a:pt x="45430" y="118982"/>
                </a:moveTo>
                <a:lnTo>
                  <a:pt x="195780" y="177933"/>
                </a:lnTo>
                <a:lnTo>
                  <a:pt x="411571" y="90859"/>
                </a:lnTo>
                <a:lnTo>
                  <a:pt x="411571" y="137371"/>
                </a:lnTo>
                <a:lnTo>
                  <a:pt x="195780" y="227148"/>
                </a:lnTo>
                <a:lnTo>
                  <a:pt x="45430" y="167657"/>
                </a:lnTo>
                <a:lnTo>
                  <a:pt x="45430" y="118982"/>
                </a:lnTo>
                <a:close/>
                <a:moveTo>
                  <a:pt x="410489" y="305569"/>
                </a:moveTo>
                <a:lnTo>
                  <a:pt x="194699" y="394805"/>
                </a:lnTo>
                <a:lnTo>
                  <a:pt x="43807" y="335314"/>
                </a:lnTo>
                <a:lnTo>
                  <a:pt x="43807" y="293129"/>
                </a:lnTo>
                <a:lnTo>
                  <a:pt x="178474" y="348294"/>
                </a:lnTo>
                <a:lnTo>
                  <a:pt x="411030" y="256353"/>
                </a:lnTo>
                <a:lnTo>
                  <a:pt x="410489" y="305569"/>
                </a:lnTo>
                <a:close/>
                <a:moveTo>
                  <a:pt x="395346" y="224444"/>
                </a:moveTo>
                <a:lnTo>
                  <a:pt x="179555" y="313681"/>
                </a:lnTo>
                <a:lnTo>
                  <a:pt x="29205" y="254190"/>
                </a:lnTo>
                <a:lnTo>
                  <a:pt x="29205" y="205515"/>
                </a:lnTo>
                <a:lnTo>
                  <a:pt x="183882" y="267170"/>
                </a:lnTo>
                <a:lnTo>
                  <a:pt x="395887" y="178474"/>
                </a:lnTo>
                <a:lnTo>
                  <a:pt x="395887" y="224444"/>
                </a:lnTo>
                <a:close/>
              </a:path>
            </a:pathLst>
          </a:custGeom>
          <a:solidFill>
            <a:srgbClr val="5C7DB1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B74AFAD-9AD0-5B62-4EAB-02A5AFFC72F0}"/>
              </a:ext>
            </a:extLst>
          </p:cNvPr>
          <p:cNvGrpSpPr/>
          <p:nvPr/>
        </p:nvGrpSpPr>
        <p:grpSpPr>
          <a:xfrm>
            <a:off x="6474805" y="3709705"/>
            <a:ext cx="381530" cy="381530"/>
            <a:chOff x="6493628" y="3645976"/>
            <a:chExt cx="647700" cy="647700"/>
          </a:xfrm>
          <a:solidFill>
            <a:srgbClr val="5C7DB1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766E76E-1A55-5C4D-2EFE-768B273C6C09}"/>
                </a:ext>
              </a:extLst>
            </p:cNvPr>
            <p:cNvSpPr/>
            <p:nvPr/>
          </p:nvSpPr>
          <p:spPr>
            <a:xfrm>
              <a:off x="6493628" y="4236526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27AAD46-084B-89AE-6C0B-F475B6C633EC}"/>
                </a:ext>
              </a:extLst>
            </p:cNvPr>
            <p:cNvSpPr/>
            <p:nvPr/>
          </p:nvSpPr>
          <p:spPr>
            <a:xfrm>
              <a:off x="6493628" y="3645976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35946F3-DDE3-D888-BF7A-7F5FD7F16695}"/>
                </a:ext>
              </a:extLst>
            </p:cNvPr>
            <p:cNvSpPr/>
            <p:nvPr/>
          </p:nvSpPr>
          <p:spPr>
            <a:xfrm>
              <a:off x="6969878" y="4122226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79EA5EE-487F-9E2D-D367-1A1881F582DA}"/>
                </a:ext>
              </a:extLst>
            </p:cNvPr>
            <p:cNvSpPr/>
            <p:nvPr/>
          </p:nvSpPr>
          <p:spPr>
            <a:xfrm>
              <a:off x="6969878" y="3798376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B7E3A8F-CD48-EE9F-103C-DEA9A6568505}"/>
                </a:ext>
              </a:extLst>
            </p:cNvPr>
            <p:cNvSpPr/>
            <p:nvPr/>
          </p:nvSpPr>
          <p:spPr>
            <a:xfrm>
              <a:off x="6969878" y="3684076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B87BB2F-F5F1-E19F-089F-419D98A3EDB5}"/>
                </a:ext>
              </a:extLst>
            </p:cNvPr>
            <p:cNvSpPr/>
            <p:nvPr/>
          </p:nvSpPr>
          <p:spPr>
            <a:xfrm>
              <a:off x="6779378" y="3779326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95C815D-6D4A-0705-F37F-5292FEB249B8}"/>
                </a:ext>
              </a:extLst>
            </p:cNvPr>
            <p:cNvSpPr/>
            <p:nvPr/>
          </p:nvSpPr>
          <p:spPr>
            <a:xfrm>
              <a:off x="6607928" y="3703126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图形 40" descr="聊天气泡 纯色填充">
            <a:extLst>
              <a:ext uri="{FF2B5EF4-FFF2-40B4-BE49-F238E27FC236}">
                <a16:creationId xmlns:a16="http://schemas.microsoft.com/office/drawing/2014/main" id="{8E35954F-C999-4988-87D3-086C98487E8F}"/>
              </a:ext>
            </a:extLst>
          </p:cNvPr>
          <p:cNvSpPr/>
          <p:nvPr/>
        </p:nvSpPr>
        <p:spPr>
          <a:xfrm>
            <a:off x="6384587" y="2753023"/>
            <a:ext cx="393643" cy="358909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388621 w 647701"/>
              <a:gd name="connsiteY7" fmla="*/ 459296 h 590550"/>
              <a:gd name="connsiteX8" fmla="*/ 518161 w 647701"/>
              <a:gd name="connsiteY8" fmla="*/ 590550 h 590550"/>
              <a:gd name="connsiteX9" fmla="*/ 51816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171451 w 647701"/>
              <a:gd name="connsiteY16" fmla="*/ 276225 h 590550"/>
              <a:gd name="connsiteX17" fmla="*/ 123826 w 647701"/>
              <a:gd name="connsiteY17" fmla="*/ 228600 h 590550"/>
              <a:gd name="connsiteX18" fmla="*/ 171451 w 647701"/>
              <a:gd name="connsiteY18" fmla="*/ 180975 h 590550"/>
              <a:gd name="connsiteX19" fmla="*/ 219076 w 647701"/>
              <a:gd name="connsiteY19" fmla="*/ 228600 h 590550"/>
              <a:gd name="connsiteX20" fmla="*/ 171451 w 647701"/>
              <a:gd name="connsiteY20" fmla="*/ 276225 h 590550"/>
              <a:gd name="connsiteX21" fmla="*/ 323851 w 647701"/>
              <a:gd name="connsiteY21" fmla="*/ 276225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476251 w 647701"/>
              <a:gd name="connsiteY26" fmla="*/ 276225 h 590550"/>
              <a:gd name="connsiteX27" fmla="*/ 428626 w 647701"/>
              <a:gd name="connsiteY27" fmla="*/ 228600 h 590550"/>
              <a:gd name="connsiteX28" fmla="*/ 476251 w 647701"/>
              <a:gd name="connsiteY28" fmla="*/ 180975 h 590550"/>
              <a:gd name="connsiteX29" fmla="*/ 523876 w 647701"/>
              <a:gd name="connsiteY29" fmla="*/ 228600 h 590550"/>
              <a:gd name="connsiteX30" fmla="*/ 476251 w 647701"/>
              <a:gd name="connsiteY30" fmla="*/ 27622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388621" y="459296"/>
                </a:lnTo>
                <a:lnTo>
                  <a:pt x="518161" y="590550"/>
                </a:lnTo>
                <a:lnTo>
                  <a:pt x="51816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171451" y="276225"/>
                </a:moveTo>
                <a:cubicBezTo>
                  <a:pt x="145148" y="276225"/>
                  <a:pt x="123826" y="254902"/>
                  <a:pt x="123826" y="228600"/>
                </a:cubicBez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lose/>
                <a:moveTo>
                  <a:pt x="323851" y="276225"/>
                </a:moveTo>
                <a:cubicBezTo>
                  <a:pt x="297548" y="276225"/>
                  <a:pt x="276226" y="254902"/>
                  <a:pt x="276226" y="228600"/>
                </a:cubicBez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lose/>
                <a:moveTo>
                  <a:pt x="476251" y="276225"/>
                </a:moveTo>
                <a:cubicBezTo>
                  <a:pt x="449948" y="276225"/>
                  <a:pt x="428626" y="254902"/>
                  <a:pt x="428626" y="228600"/>
                </a:cubicBez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lose/>
              </a:path>
            </a:pathLst>
          </a:custGeom>
          <a:solidFill>
            <a:srgbClr val="5C7DB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8F004AE-BA3A-935B-C955-A72CE266BA67}"/>
              </a:ext>
            </a:extLst>
          </p:cNvPr>
          <p:cNvGrpSpPr/>
          <p:nvPr/>
        </p:nvGrpSpPr>
        <p:grpSpPr>
          <a:xfrm>
            <a:off x="5313779" y="2720590"/>
            <a:ext cx="475675" cy="431666"/>
            <a:chOff x="5052962" y="2565534"/>
            <a:chExt cx="808197" cy="733424"/>
          </a:xfrm>
          <a:solidFill>
            <a:srgbClr val="5C7DB1"/>
          </a:soli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EF5D37F-28AD-DBBD-1F78-EFA33D2BBA16}"/>
                </a:ext>
              </a:extLst>
            </p:cNvPr>
            <p:cNvSpPr/>
            <p:nvPr/>
          </p:nvSpPr>
          <p:spPr>
            <a:xfrm>
              <a:off x="5351857" y="3076074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FB3D99D-F6C3-19F3-014E-1CB2289D26F5}"/>
                </a:ext>
              </a:extLst>
            </p:cNvPr>
            <p:cNvSpPr/>
            <p:nvPr/>
          </p:nvSpPr>
          <p:spPr>
            <a:xfrm>
              <a:off x="5308709" y="3174467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BF3E264-7D6B-2FCB-6C7B-435083B806AB}"/>
                </a:ext>
              </a:extLst>
            </p:cNvPr>
            <p:cNvSpPr/>
            <p:nvPr/>
          </p:nvSpPr>
          <p:spPr>
            <a:xfrm>
              <a:off x="5541023" y="3076074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CC56BC5-BC69-7A39-742B-4E5D3B04DA14}"/>
                </a:ext>
              </a:extLst>
            </p:cNvPr>
            <p:cNvSpPr/>
            <p:nvPr/>
          </p:nvSpPr>
          <p:spPr>
            <a:xfrm>
              <a:off x="5499209" y="3174467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548E23D-F773-B04E-F327-EB0F00B15D80}"/>
                </a:ext>
              </a:extLst>
            </p:cNvPr>
            <p:cNvSpPr/>
            <p:nvPr/>
          </p:nvSpPr>
          <p:spPr>
            <a:xfrm>
              <a:off x="5731523" y="3076074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12025D6-9234-D1D7-E14F-4EBBEB895E09}"/>
                </a:ext>
              </a:extLst>
            </p:cNvPr>
            <p:cNvSpPr/>
            <p:nvPr/>
          </p:nvSpPr>
          <p:spPr>
            <a:xfrm>
              <a:off x="5689709" y="3174467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F7AFC4C-4556-5371-3C56-1574800BF0B7}"/>
                </a:ext>
              </a:extLst>
            </p:cNvPr>
            <p:cNvSpPr/>
            <p:nvPr/>
          </p:nvSpPr>
          <p:spPr>
            <a:xfrm>
              <a:off x="5151927" y="2662879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B69DE90-F914-93A2-2630-93C7380C1BC9}"/>
                </a:ext>
              </a:extLst>
            </p:cNvPr>
            <p:cNvSpPr/>
            <p:nvPr/>
          </p:nvSpPr>
          <p:spPr>
            <a:xfrm>
              <a:off x="5052962" y="2693505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D61166A-A8C9-42EC-B1B8-9F2BA679C2BB}"/>
                </a:ext>
              </a:extLst>
            </p:cNvPr>
            <p:cNvSpPr/>
            <p:nvPr/>
          </p:nvSpPr>
          <p:spPr>
            <a:xfrm>
              <a:off x="5232509" y="2565534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53B25AE-1613-37F7-A319-8D7CF1081FB5}"/>
              </a:ext>
            </a:extLst>
          </p:cNvPr>
          <p:cNvGrpSpPr/>
          <p:nvPr/>
        </p:nvGrpSpPr>
        <p:grpSpPr>
          <a:xfrm>
            <a:off x="6269111" y="1493906"/>
            <a:ext cx="2621721" cy="752974"/>
            <a:chOff x="4867481" y="1349141"/>
            <a:chExt cx="2621721" cy="752974"/>
          </a:xfrm>
        </p:grpSpPr>
        <p:sp>
          <p:nvSpPr>
            <p:cNvPr id="67" name="文本框 7">
              <a:extLst>
                <a:ext uri="{FF2B5EF4-FFF2-40B4-BE49-F238E27FC236}">
                  <a16:creationId xmlns:a16="http://schemas.microsoft.com/office/drawing/2014/main" id="{BA024651-70A8-DF2C-D3A0-AEE71406B7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E3D18D6-96F8-69EC-6A7F-BD212E907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51A07AA-F306-B11C-B2D7-6E4DF2E3A7AA}"/>
              </a:ext>
            </a:extLst>
          </p:cNvPr>
          <p:cNvGrpSpPr/>
          <p:nvPr/>
        </p:nvGrpSpPr>
        <p:grpSpPr>
          <a:xfrm>
            <a:off x="7253296" y="3636198"/>
            <a:ext cx="2621721" cy="752974"/>
            <a:chOff x="4867481" y="1349141"/>
            <a:chExt cx="2621721" cy="752974"/>
          </a:xfrm>
        </p:grpSpPr>
        <p:sp>
          <p:nvSpPr>
            <p:cNvPr id="70" name="文本框 7">
              <a:extLst>
                <a:ext uri="{FF2B5EF4-FFF2-40B4-BE49-F238E27FC236}">
                  <a16:creationId xmlns:a16="http://schemas.microsoft.com/office/drawing/2014/main" id="{7898A6F4-0007-FE68-1364-802E87D7C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8FFE250A-0625-4422-03D1-052B99C2C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9B5B863-5EC1-98B6-97C3-D8F6786F1909}"/>
              </a:ext>
            </a:extLst>
          </p:cNvPr>
          <p:cNvGrpSpPr/>
          <p:nvPr/>
        </p:nvGrpSpPr>
        <p:grpSpPr>
          <a:xfrm>
            <a:off x="3236331" y="4515767"/>
            <a:ext cx="2621721" cy="752974"/>
            <a:chOff x="4867481" y="1349141"/>
            <a:chExt cx="2621721" cy="752974"/>
          </a:xfrm>
        </p:grpSpPr>
        <p:sp>
          <p:nvSpPr>
            <p:cNvPr id="73" name="文本框 7">
              <a:extLst>
                <a:ext uri="{FF2B5EF4-FFF2-40B4-BE49-F238E27FC236}">
                  <a16:creationId xmlns:a16="http://schemas.microsoft.com/office/drawing/2014/main" id="{8ACFE1E8-6C7E-2227-0A99-3F1518AE2F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7AC86B37-31CE-136D-C4E6-80856D2D9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E4E8D04-F478-2458-CDCA-78517BCB63C4}"/>
              </a:ext>
            </a:extLst>
          </p:cNvPr>
          <p:cNvGrpSpPr/>
          <p:nvPr/>
        </p:nvGrpSpPr>
        <p:grpSpPr>
          <a:xfrm>
            <a:off x="2336530" y="2502095"/>
            <a:ext cx="2621721" cy="752974"/>
            <a:chOff x="4867481" y="1349141"/>
            <a:chExt cx="2621721" cy="752974"/>
          </a:xfrm>
        </p:grpSpPr>
        <p:sp>
          <p:nvSpPr>
            <p:cNvPr id="76" name="文本框 7">
              <a:extLst>
                <a:ext uri="{FF2B5EF4-FFF2-40B4-BE49-F238E27FC236}">
                  <a16:creationId xmlns:a16="http://schemas.microsoft.com/office/drawing/2014/main" id="{281CB3C4-5FBF-AD2E-D4AF-38948A4B7F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7BEB8FB4-15D3-2E0A-FADB-DEC68688D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9126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83A93-3D71-C653-AA26-B950B621F5FB}"/>
              </a:ext>
            </a:extLst>
          </p:cNvPr>
          <p:cNvSpPr txBox="1"/>
          <p:nvPr/>
        </p:nvSpPr>
        <p:spPr>
          <a:xfrm>
            <a:off x="4121741" y="0"/>
            <a:ext cx="394851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30000"/>
                      </a:schemeClr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</a:p>
        </p:txBody>
      </p:sp>
      <p:sp>
        <p:nvSpPr>
          <p:cNvPr id="23" name="图形 4">
            <a:extLst>
              <a:ext uri="{FF2B5EF4-FFF2-40B4-BE49-F238E27FC236}">
                <a16:creationId xmlns:a16="http://schemas.microsoft.com/office/drawing/2014/main" id="{DBE4DD38-DFFA-6D87-7E81-F404D9BAFBA5}"/>
              </a:ext>
            </a:extLst>
          </p:cNvPr>
          <p:cNvSpPr/>
          <p:nvPr/>
        </p:nvSpPr>
        <p:spPr>
          <a:xfrm>
            <a:off x="1143000" y="1883992"/>
            <a:ext cx="10175699" cy="2101666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  <a:gd name="connsiteX0" fmla="*/ 12164764 w 12192000"/>
              <a:gd name="connsiteY0" fmla="*/ 1807973 h 1841603"/>
              <a:gd name="connsiteX1" fmla="*/ 12164764 w 12192000"/>
              <a:gd name="connsiteY1" fmla="*/ 1776732 h 1841603"/>
              <a:gd name="connsiteX2" fmla="*/ 12141533 w 12192000"/>
              <a:gd name="connsiteY2" fmla="*/ 1776732 h 1841603"/>
              <a:gd name="connsiteX3" fmla="*/ 12141533 w 12192000"/>
              <a:gd name="connsiteY3" fmla="*/ 1765517 h 1841603"/>
              <a:gd name="connsiteX4" fmla="*/ 12119105 w 12192000"/>
              <a:gd name="connsiteY4" fmla="*/ 1754302 h 1841603"/>
              <a:gd name="connsiteX5" fmla="*/ 12020575 w 12192000"/>
              <a:gd name="connsiteY5" fmla="*/ 1754302 h 1841603"/>
              <a:gd name="connsiteX6" fmla="*/ 12020575 w 12192000"/>
              <a:gd name="connsiteY6" fmla="*/ 1711847 h 1841603"/>
              <a:gd name="connsiteX7" fmla="*/ 12022178 w 12192000"/>
              <a:gd name="connsiteY7" fmla="*/ 1709443 h 1841603"/>
              <a:gd name="connsiteX8" fmla="*/ 12022178 w 12192000"/>
              <a:gd name="connsiteY8" fmla="*/ 1697428 h 1841603"/>
              <a:gd name="connsiteX9" fmla="*/ 12048612 w 12192000"/>
              <a:gd name="connsiteY9" fmla="*/ 1690218 h 1841603"/>
              <a:gd name="connsiteX10" fmla="*/ 12048612 w 12192000"/>
              <a:gd name="connsiteY10" fmla="*/ 1685412 h 1841603"/>
              <a:gd name="connsiteX11" fmla="*/ 12027784 w 12192000"/>
              <a:gd name="connsiteY11" fmla="*/ 1672595 h 1841603"/>
              <a:gd name="connsiteX12" fmla="*/ 12001349 w 12192000"/>
              <a:gd name="connsiteY12" fmla="*/ 1661380 h 1841603"/>
              <a:gd name="connsiteX13" fmla="*/ 12001349 w 12192000"/>
              <a:gd name="connsiteY13" fmla="*/ 1654171 h 1841603"/>
              <a:gd name="connsiteX14" fmla="*/ 11998146 w 12192000"/>
              <a:gd name="connsiteY14" fmla="*/ 1651768 h 1841603"/>
              <a:gd name="connsiteX15" fmla="*/ 11998146 w 12192000"/>
              <a:gd name="connsiteY15" fmla="*/ 1642956 h 1841603"/>
              <a:gd name="connsiteX16" fmla="*/ 12022978 w 12192000"/>
              <a:gd name="connsiteY16" fmla="*/ 1629338 h 1841603"/>
              <a:gd name="connsiteX17" fmla="*/ 12024580 w 12192000"/>
              <a:gd name="connsiteY17" fmla="*/ 1618124 h 1841603"/>
              <a:gd name="connsiteX18" fmla="*/ 11997344 w 12192000"/>
              <a:gd name="connsiteY18" fmla="*/ 1605307 h 1841603"/>
              <a:gd name="connsiteX19" fmla="*/ 11965302 w 12192000"/>
              <a:gd name="connsiteY19" fmla="*/ 1591689 h 1841603"/>
              <a:gd name="connsiteX20" fmla="*/ 11965302 w 12192000"/>
              <a:gd name="connsiteY20" fmla="*/ 1584480 h 1841603"/>
              <a:gd name="connsiteX21" fmla="*/ 11963700 w 12192000"/>
              <a:gd name="connsiteY21" fmla="*/ 1581275 h 1841603"/>
              <a:gd name="connsiteX22" fmla="*/ 11963700 w 12192000"/>
              <a:gd name="connsiteY22" fmla="*/ 1561249 h 1841603"/>
              <a:gd name="connsiteX23" fmla="*/ 11990936 w 12192000"/>
              <a:gd name="connsiteY23" fmla="*/ 1554040 h 1841603"/>
              <a:gd name="connsiteX24" fmla="*/ 11990936 w 12192000"/>
              <a:gd name="connsiteY24" fmla="*/ 1542024 h 1841603"/>
              <a:gd name="connsiteX25" fmla="*/ 11933260 w 12192000"/>
              <a:gd name="connsiteY25" fmla="*/ 1507579 h 1841603"/>
              <a:gd name="connsiteX26" fmla="*/ 11899616 w 12192000"/>
              <a:gd name="connsiteY26" fmla="*/ 1477139 h 1841603"/>
              <a:gd name="connsiteX27" fmla="*/ 11899616 w 12192000"/>
              <a:gd name="connsiteY27" fmla="*/ 1474736 h 1841603"/>
              <a:gd name="connsiteX28" fmla="*/ 11901218 w 12192000"/>
              <a:gd name="connsiteY28" fmla="*/ 1474736 h 1841603"/>
              <a:gd name="connsiteX29" fmla="*/ 11901218 w 12192000"/>
              <a:gd name="connsiteY29" fmla="*/ 1464322 h 1841603"/>
              <a:gd name="connsiteX30" fmla="*/ 11894810 w 12192000"/>
              <a:gd name="connsiteY30" fmla="*/ 1453107 h 1841603"/>
              <a:gd name="connsiteX31" fmla="*/ 11896412 w 12192000"/>
              <a:gd name="connsiteY31" fmla="*/ 1453107 h 1841603"/>
              <a:gd name="connsiteX32" fmla="*/ 11898015 w 12192000"/>
              <a:gd name="connsiteY32" fmla="*/ 1451505 h 1841603"/>
              <a:gd name="connsiteX33" fmla="*/ 11898015 w 12192000"/>
              <a:gd name="connsiteY33" fmla="*/ 1447500 h 1841603"/>
              <a:gd name="connsiteX34" fmla="*/ 11895611 w 12192000"/>
              <a:gd name="connsiteY34" fmla="*/ 1447500 h 1841603"/>
              <a:gd name="connsiteX35" fmla="*/ 11898815 w 12192000"/>
              <a:gd name="connsiteY35" fmla="*/ 1435484 h 1841603"/>
              <a:gd name="connsiteX36" fmla="*/ 11887601 w 12192000"/>
              <a:gd name="connsiteY36" fmla="*/ 1425871 h 1841603"/>
              <a:gd name="connsiteX37" fmla="*/ 11876386 w 12192000"/>
              <a:gd name="connsiteY37" fmla="*/ 1435484 h 1841603"/>
              <a:gd name="connsiteX38" fmla="*/ 11879590 w 12192000"/>
              <a:gd name="connsiteY38" fmla="*/ 1447500 h 1841603"/>
              <a:gd name="connsiteX39" fmla="*/ 11877186 w 12192000"/>
              <a:gd name="connsiteY39" fmla="*/ 1447500 h 1841603"/>
              <a:gd name="connsiteX40" fmla="*/ 11877186 w 12192000"/>
              <a:gd name="connsiteY40" fmla="*/ 1451505 h 1841603"/>
              <a:gd name="connsiteX41" fmla="*/ 11878789 w 12192000"/>
              <a:gd name="connsiteY41" fmla="*/ 1453107 h 1841603"/>
              <a:gd name="connsiteX42" fmla="*/ 11880391 w 12192000"/>
              <a:gd name="connsiteY42" fmla="*/ 1453107 h 1841603"/>
              <a:gd name="connsiteX43" fmla="*/ 11873983 w 12192000"/>
              <a:gd name="connsiteY43" fmla="*/ 1464322 h 1841603"/>
              <a:gd name="connsiteX44" fmla="*/ 11873983 w 12192000"/>
              <a:gd name="connsiteY44" fmla="*/ 1474736 h 1841603"/>
              <a:gd name="connsiteX45" fmla="*/ 11875585 w 12192000"/>
              <a:gd name="connsiteY45" fmla="*/ 1474736 h 1841603"/>
              <a:gd name="connsiteX46" fmla="*/ 11875585 w 12192000"/>
              <a:gd name="connsiteY46" fmla="*/ 1477139 h 1841603"/>
              <a:gd name="connsiteX47" fmla="*/ 11841941 w 12192000"/>
              <a:gd name="connsiteY47" fmla="*/ 1507579 h 1841603"/>
              <a:gd name="connsiteX48" fmla="*/ 11784265 w 12192000"/>
              <a:gd name="connsiteY48" fmla="*/ 1542024 h 1841603"/>
              <a:gd name="connsiteX49" fmla="*/ 11784265 w 12192000"/>
              <a:gd name="connsiteY49" fmla="*/ 1554040 h 1841603"/>
              <a:gd name="connsiteX50" fmla="*/ 11811501 w 12192000"/>
              <a:gd name="connsiteY50" fmla="*/ 1561249 h 1841603"/>
              <a:gd name="connsiteX51" fmla="*/ 11811501 w 12192000"/>
              <a:gd name="connsiteY51" fmla="*/ 1581275 h 1841603"/>
              <a:gd name="connsiteX52" fmla="*/ 11809899 w 12192000"/>
              <a:gd name="connsiteY52" fmla="*/ 1584480 h 1841603"/>
              <a:gd name="connsiteX53" fmla="*/ 11809899 w 12192000"/>
              <a:gd name="connsiteY53" fmla="*/ 1591689 h 1841603"/>
              <a:gd name="connsiteX54" fmla="*/ 11777857 w 12192000"/>
              <a:gd name="connsiteY54" fmla="*/ 1605307 h 1841603"/>
              <a:gd name="connsiteX55" fmla="*/ 11750621 w 12192000"/>
              <a:gd name="connsiteY55" fmla="*/ 1618124 h 1841603"/>
              <a:gd name="connsiteX56" fmla="*/ 11752223 w 12192000"/>
              <a:gd name="connsiteY56" fmla="*/ 1629338 h 1841603"/>
              <a:gd name="connsiteX57" fmla="*/ 11777055 w 12192000"/>
              <a:gd name="connsiteY57" fmla="*/ 1642956 h 1841603"/>
              <a:gd name="connsiteX58" fmla="*/ 11777055 w 12192000"/>
              <a:gd name="connsiteY58" fmla="*/ 1651768 h 1841603"/>
              <a:gd name="connsiteX59" fmla="*/ 11773852 w 12192000"/>
              <a:gd name="connsiteY59" fmla="*/ 1654171 h 1841603"/>
              <a:gd name="connsiteX60" fmla="*/ 11773852 w 12192000"/>
              <a:gd name="connsiteY60" fmla="*/ 1661380 h 1841603"/>
              <a:gd name="connsiteX61" fmla="*/ 11747417 w 12192000"/>
              <a:gd name="connsiteY61" fmla="*/ 1672595 h 1841603"/>
              <a:gd name="connsiteX62" fmla="*/ 11726589 w 12192000"/>
              <a:gd name="connsiteY62" fmla="*/ 1685412 h 1841603"/>
              <a:gd name="connsiteX63" fmla="*/ 11726589 w 12192000"/>
              <a:gd name="connsiteY63" fmla="*/ 1690218 h 1841603"/>
              <a:gd name="connsiteX64" fmla="*/ 11753825 w 12192000"/>
              <a:gd name="connsiteY64" fmla="*/ 1697428 h 1841603"/>
              <a:gd name="connsiteX65" fmla="*/ 11753825 w 12192000"/>
              <a:gd name="connsiteY65" fmla="*/ 1709443 h 1841603"/>
              <a:gd name="connsiteX66" fmla="*/ 11755427 w 12192000"/>
              <a:gd name="connsiteY66" fmla="*/ 1711847 h 1841603"/>
              <a:gd name="connsiteX67" fmla="*/ 11755427 w 12192000"/>
              <a:gd name="connsiteY67" fmla="*/ 1754302 h 1841603"/>
              <a:gd name="connsiteX68" fmla="*/ 11708165 w 12192000"/>
              <a:gd name="connsiteY68" fmla="*/ 1754302 h 1841603"/>
              <a:gd name="connsiteX69" fmla="*/ 11672118 w 12192000"/>
              <a:gd name="connsiteY69" fmla="*/ 1738281 h 1841603"/>
              <a:gd name="connsiteX70" fmla="*/ 11670516 w 12192000"/>
              <a:gd name="connsiteY70" fmla="*/ 1713449 h 1841603"/>
              <a:gd name="connsiteX71" fmla="*/ 11692945 w 12192000"/>
              <a:gd name="connsiteY71" fmla="*/ 1698229 h 1841603"/>
              <a:gd name="connsiteX72" fmla="*/ 11700154 w 12192000"/>
              <a:gd name="connsiteY72" fmla="*/ 1688616 h 1841603"/>
              <a:gd name="connsiteX73" fmla="*/ 11669715 w 12192000"/>
              <a:gd name="connsiteY73" fmla="*/ 1681407 h 1841603"/>
              <a:gd name="connsiteX74" fmla="*/ 11668112 w 12192000"/>
              <a:gd name="connsiteY74" fmla="*/ 1657375 h 1841603"/>
              <a:gd name="connsiteX75" fmla="*/ 11692144 w 12192000"/>
              <a:gd name="connsiteY75" fmla="*/ 1644558 h 1841603"/>
              <a:gd name="connsiteX76" fmla="*/ 11696149 w 12192000"/>
              <a:gd name="connsiteY76" fmla="*/ 1635747 h 1841603"/>
              <a:gd name="connsiteX77" fmla="*/ 11667311 w 12192000"/>
              <a:gd name="connsiteY77" fmla="*/ 1626935 h 1841603"/>
              <a:gd name="connsiteX78" fmla="*/ 11665710 w 12192000"/>
              <a:gd name="connsiteY78" fmla="*/ 1601302 h 1841603"/>
              <a:gd name="connsiteX79" fmla="*/ 11691343 w 12192000"/>
              <a:gd name="connsiteY79" fmla="*/ 1586082 h 1841603"/>
              <a:gd name="connsiteX80" fmla="*/ 11695348 w 12192000"/>
              <a:gd name="connsiteY80" fmla="*/ 1580474 h 1841603"/>
              <a:gd name="connsiteX81" fmla="*/ 11663306 w 12192000"/>
              <a:gd name="connsiteY81" fmla="*/ 1570061 h 1841603"/>
              <a:gd name="connsiteX82" fmla="*/ 11663306 w 12192000"/>
              <a:gd name="connsiteY82" fmla="*/ 1544427 h 1841603"/>
              <a:gd name="connsiteX83" fmla="*/ 11688139 w 12192000"/>
              <a:gd name="connsiteY83" fmla="*/ 1533212 h 1841603"/>
              <a:gd name="connsiteX84" fmla="*/ 11692144 w 12192000"/>
              <a:gd name="connsiteY84" fmla="*/ 1527605 h 1841603"/>
              <a:gd name="connsiteX85" fmla="*/ 11660903 w 12192000"/>
              <a:gd name="connsiteY85" fmla="*/ 1515589 h 1841603"/>
              <a:gd name="connsiteX86" fmla="*/ 11662505 w 12192000"/>
              <a:gd name="connsiteY86" fmla="*/ 1492359 h 1841603"/>
              <a:gd name="connsiteX87" fmla="*/ 11682532 w 12192000"/>
              <a:gd name="connsiteY87" fmla="*/ 1481144 h 1841603"/>
              <a:gd name="connsiteX88" fmla="*/ 11686537 w 12192000"/>
              <a:gd name="connsiteY88" fmla="*/ 1472332 h 1841603"/>
              <a:gd name="connsiteX89" fmla="*/ 11660102 w 12192000"/>
              <a:gd name="connsiteY89" fmla="*/ 1459516 h 1841603"/>
              <a:gd name="connsiteX90" fmla="*/ 11660102 w 12192000"/>
              <a:gd name="connsiteY90" fmla="*/ 1435484 h 1841603"/>
              <a:gd name="connsiteX91" fmla="*/ 11682532 w 12192000"/>
              <a:gd name="connsiteY91" fmla="*/ 1430678 h 1841603"/>
              <a:gd name="connsiteX92" fmla="*/ 11686537 w 12192000"/>
              <a:gd name="connsiteY92" fmla="*/ 1422667 h 1841603"/>
              <a:gd name="connsiteX93" fmla="*/ 11659301 w 12192000"/>
              <a:gd name="connsiteY93" fmla="*/ 1409850 h 1841603"/>
              <a:gd name="connsiteX94" fmla="*/ 11659301 w 12192000"/>
              <a:gd name="connsiteY94" fmla="*/ 1387421 h 1841603"/>
              <a:gd name="connsiteX95" fmla="*/ 11680128 w 12192000"/>
              <a:gd name="connsiteY95" fmla="*/ 1378609 h 1841603"/>
              <a:gd name="connsiteX96" fmla="*/ 11684133 w 12192000"/>
              <a:gd name="connsiteY96" fmla="*/ 1369798 h 1841603"/>
              <a:gd name="connsiteX97" fmla="*/ 11653694 w 12192000"/>
              <a:gd name="connsiteY97" fmla="*/ 1357782 h 1841603"/>
              <a:gd name="connsiteX98" fmla="*/ 11653694 w 12192000"/>
              <a:gd name="connsiteY98" fmla="*/ 1340960 h 1841603"/>
              <a:gd name="connsiteX99" fmla="*/ 11678526 w 12192000"/>
              <a:gd name="connsiteY99" fmla="*/ 1323337 h 1841603"/>
              <a:gd name="connsiteX100" fmla="*/ 11684133 w 12192000"/>
              <a:gd name="connsiteY100" fmla="*/ 1306515 h 1841603"/>
              <a:gd name="connsiteX101" fmla="*/ 11582400 w 12192000"/>
              <a:gd name="connsiteY101" fmla="*/ 1256049 h 1841603"/>
              <a:gd name="connsiteX102" fmla="*/ 11582400 w 12192000"/>
              <a:gd name="connsiteY102" fmla="*/ 1253645 h 1841603"/>
              <a:gd name="connsiteX103" fmla="*/ 11584803 w 12192000"/>
              <a:gd name="connsiteY103" fmla="*/ 1251242 h 1841603"/>
              <a:gd name="connsiteX104" fmla="*/ 11584803 w 12192000"/>
              <a:gd name="connsiteY104" fmla="*/ 1249640 h 1841603"/>
              <a:gd name="connsiteX105" fmla="*/ 11581599 w 12192000"/>
              <a:gd name="connsiteY105" fmla="*/ 1248038 h 1841603"/>
              <a:gd name="connsiteX106" fmla="*/ 11581599 w 12192000"/>
              <a:gd name="connsiteY106" fmla="*/ 1236022 h 1841603"/>
              <a:gd name="connsiteX107" fmla="*/ 11593615 w 12192000"/>
              <a:gd name="connsiteY107" fmla="*/ 1232818 h 1841603"/>
              <a:gd name="connsiteX108" fmla="*/ 11593615 w 12192000"/>
              <a:gd name="connsiteY108" fmla="*/ 1225609 h 1841603"/>
              <a:gd name="connsiteX109" fmla="*/ 11574390 w 12192000"/>
              <a:gd name="connsiteY109" fmla="*/ 1209588 h 1841603"/>
              <a:gd name="connsiteX110" fmla="*/ 11574390 w 12192000"/>
              <a:gd name="connsiteY110" fmla="*/ 1204781 h 1841603"/>
              <a:gd name="connsiteX111" fmla="*/ 11581599 w 12192000"/>
              <a:gd name="connsiteY111" fmla="*/ 1199975 h 1841603"/>
              <a:gd name="connsiteX112" fmla="*/ 11581599 w 12192000"/>
              <a:gd name="connsiteY112" fmla="*/ 1195970 h 1841603"/>
              <a:gd name="connsiteX113" fmla="*/ 11574390 w 12192000"/>
              <a:gd name="connsiteY113" fmla="*/ 1189561 h 1841603"/>
              <a:gd name="connsiteX114" fmla="*/ 11563175 w 12192000"/>
              <a:gd name="connsiteY114" fmla="*/ 1177545 h 1841603"/>
              <a:gd name="connsiteX115" fmla="*/ 11570384 w 12192000"/>
              <a:gd name="connsiteY115" fmla="*/ 1164729 h 1841603"/>
              <a:gd name="connsiteX116" fmla="*/ 11555965 w 12192000"/>
              <a:gd name="connsiteY116" fmla="*/ 1152713 h 1841603"/>
              <a:gd name="connsiteX117" fmla="*/ 11541547 w 12192000"/>
              <a:gd name="connsiteY117" fmla="*/ 1164729 h 1841603"/>
              <a:gd name="connsiteX118" fmla="*/ 11548755 w 12192000"/>
              <a:gd name="connsiteY118" fmla="*/ 1177545 h 1841603"/>
              <a:gd name="connsiteX119" fmla="*/ 11537542 w 12192000"/>
              <a:gd name="connsiteY119" fmla="*/ 1189561 h 1841603"/>
              <a:gd name="connsiteX120" fmla="*/ 11530332 w 12192000"/>
              <a:gd name="connsiteY120" fmla="*/ 1195970 h 1841603"/>
              <a:gd name="connsiteX121" fmla="*/ 11530332 w 12192000"/>
              <a:gd name="connsiteY121" fmla="*/ 1199975 h 1841603"/>
              <a:gd name="connsiteX122" fmla="*/ 11537542 w 12192000"/>
              <a:gd name="connsiteY122" fmla="*/ 1204781 h 1841603"/>
              <a:gd name="connsiteX123" fmla="*/ 11537542 w 12192000"/>
              <a:gd name="connsiteY123" fmla="*/ 1209588 h 1841603"/>
              <a:gd name="connsiteX124" fmla="*/ 11517515 w 12192000"/>
              <a:gd name="connsiteY124" fmla="*/ 1225609 h 1841603"/>
              <a:gd name="connsiteX125" fmla="*/ 11517515 w 12192000"/>
              <a:gd name="connsiteY125" fmla="*/ 1232017 h 1841603"/>
              <a:gd name="connsiteX126" fmla="*/ 11530332 w 12192000"/>
              <a:gd name="connsiteY126" fmla="*/ 1235221 h 1841603"/>
              <a:gd name="connsiteX127" fmla="*/ 11530332 w 12192000"/>
              <a:gd name="connsiteY127" fmla="*/ 1247237 h 1841603"/>
              <a:gd name="connsiteX128" fmla="*/ 11527127 w 12192000"/>
              <a:gd name="connsiteY128" fmla="*/ 1248839 h 1841603"/>
              <a:gd name="connsiteX129" fmla="*/ 11527127 w 12192000"/>
              <a:gd name="connsiteY129" fmla="*/ 1252043 h 1841603"/>
              <a:gd name="connsiteX130" fmla="*/ 11528729 w 12192000"/>
              <a:gd name="connsiteY130" fmla="*/ 1254446 h 1841603"/>
              <a:gd name="connsiteX131" fmla="*/ 11528729 w 12192000"/>
              <a:gd name="connsiteY131" fmla="*/ 1256850 h 1841603"/>
              <a:gd name="connsiteX132" fmla="*/ 11426996 w 12192000"/>
              <a:gd name="connsiteY132" fmla="*/ 1307316 h 1841603"/>
              <a:gd name="connsiteX133" fmla="*/ 11432603 w 12192000"/>
              <a:gd name="connsiteY133" fmla="*/ 1324138 h 1841603"/>
              <a:gd name="connsiteX134" fmla="*/ 11457436 w 12192000"/>
              <a:gd name="connsiteY134" fmla="*/ 1341761 h 1841603"/>
              <a:gd name="connsiteX135" fmla="*/ 11457436 w 12192000"/>
              <a:gd name="connsiteY135" fmla="*/ 1358583 h 1841603"/>
              <a:gd name="connsiteX136" fmla="*/ 11426996 w 12192000"/>
              <a:gd name="connsiteY136" fmla="*/ 1370599 h 1841603"/>
              <a:gd name="connsiteX137" fmla="*/ 11431001 w 12192000"/>
              <a:gd name="connsiteY137" fmla="*/ 1379410 h 1841603"/>
              <a:gd name="connsiteX138" fmla="*/ 11451828 w 12192000"/>
              <a:gd name="connsiteY138" fmla="*/ 1388222 h 1841603"/>
              <a:gd name="connsiteX139" fmla="*/ 11451828 w 12192000"/>
              <a:gd name="connsiteY139" fmla="*/ 1410651 h 1841603"/>
              <a:gd name="connsiteX140" fmla="*/ 11424593 w 12192000"/>
              <a:gd name="connsiteY140" fmla="*/ 1423468 h 1841603"/>
              <a:gd name="connsiteX141" fmla="*/ 11428598 w 12192000"/>
              <a:gd name="connsiteY141" fmla="*/ 1431479 h 1841603"/>
              <a:gd name="connsiteX142" fmla="*/ 11451028 w 12192000"/>
              <a:gd name="connsiteY142" fmla="*/ 1436285 h 1841603"/>
              <a:gd name="connsiteX143" fmla="*/ 11451028 w 12192000"/>
              <a:gd name="connsiteY143" fmla="*/ 1460317 h 1841603"/>
              <a:gd name="connsiteX144" fmla="*/ 11424593 w 12192000"/>
              <a:gd name="connsiteY144" fmla="*/ 1473133 h 1841603"/>
              <a:gd name="connsiteX145" fmla="*/ 11428598 w 12192000"/>
              <a:gd name="connsiteY145" fmla="*/ 1481945 h 1841603"/>
              <a:gd name="connsiteX146" fmla="*/ 11449426 w 12192000"/>
              <a:gd name="connsiteY146" fmla="*/ 1493160 h 1841603"/>
              <a:gd name="connsiteX147" fmla="*/ 11450227 w 12192000"/>
              <a:gd name="connsiteY147" fmla="*/ 1509181 h 1841603"/>
              <a:gd name="connsiteX148" fmla="*/ 11442216 w 12192000"/>
              <a:gd name="connsiteY148" fmla="*/ 1509181 h 1841603"/>
              <a:gd name="connsiteX149" fmla="*/ 11442216 w 12192000"/>
              <a:gd name="connsiteY149" fmla="*/ 1502772 h 1841603"/>
              <a:gd name="connsiteX150" fmla="*/ 11387744 w 12192000"/>
              <a:gd name="connsiteY150" fmla="*/ 1502772 h 1841603"/>
              <a:gd name="connsiteX151" fmla="*/ 11387744 w 12192000"/>
              <a:gd name="connsiteY151" fmla="*/ 1420264 h 1841603"/>
              <a:gd name="connsiteX152" fmla="*/ 11378933 w 12192000"/>
              <a:gd name="connsiteY152" fmla="*/ 1420264 h 1841603"/>
              <a:gd name="connsiteX153" fmla="*/ 11378933 w 12192000"/>
              <a:gd name="connsiteY153" fmla="*/ 1393829 h 1841603"/>
              <a:gd name="connsiteX154" fmla="*/ 11370122 w 12192000"/>
              <a:gd name="connsiteY154" fmla="*/ 1393829 h 1841603"/>
              <a:gd name="connsiteX155" fmla="*/ 11370122 w 12192000"/>
              <a:gd name="connsiteY155" fmla="*/ 1399437 h 1841603"/>
              <a:gd name="connsiteX156" fmla="*/ 11364514 w 12192000"/>
              <a:gd name="connsiteY156" fmla="*/ 1399437 h 1841603"/>
              <a:gd name="connsiteX157" fmla="*/ 11364514 w 12192000"/>
              <a:gd name="connsiteY157" fmla="*/ 1388222 h 1841603"/>
              <a:gd name="connsiteX158" fmla="*/ 11374127 w 12192000"/>
              <a:gd name="connsiteY158" fmla="*/ 1377808 h 1841603"/>
              <a:gd name="connsiteX159" fmla="*/ 11382137 w 12192000"/>
              <a:gd name="connsiteY159" fmla="*/ 1360185 h 1841603"/>
              <a:gd name="connsiteX160" fmla="*/ 11359708 w 12192000"/>
              <a:gd name="connsiteY160" fmla="*/ 1360185 h 1841603"/>
              <a:gd name="connsiteX161" fmla="*/ 11359708 w 12192000"/>
              <a:gd name="connsiteY161" fmla="*/ 1352976 h 1841603"/>
              <a:gd name="connsiteX162" fmla="*/ 11308440 w 12192000"/>
              <a:gd name="connsiteY162" fmla="*/ 1352976 h 1841603"/>
              <a:gd name="connsiteX163" fmla="*/ 11308440 w 12192000"/>
              <a:gd name="connsiteY163" fmla="*/ 1357782 h 1841603"/>
              <a:gd name="connsiteX164" fmla="*/ 11291618 w 12192000"/>
              <a:gd name="connsiteY164" fmla="*/ 1357782 h 1841603"/>
              <a:gd name="connsiteX165" fmla="*/ 11291618 w 12192000"/>
              <a:gd name="connsiteY165" fmla="*/ 1320133 h 1841603"/>
              <a:gd name="connsiteX166" fmla="*/ 11244356 w 12192000"/>
              <a:gd name="connsiteY166" fmla="*/ 1320133 h 1841603"/>
              <a:gd name="connsiteX167" fmla="*/ 11244356 w 12192000"/>
              <a:gd name="connsiteY167" fmla="*/ 1324138 h 1841603"/>
              <a:gd name="connsiteX168" fmla="*/ 11239550 w 12192000"/>
              <a:gd name="connsiteY168" fmla="*/ 1324138 h 1841603"/>
              <a:gd name="connsiteX169" fmla="*/ 11239550 w 12192000"/>
              <a:gd name="connsiteY169" fmla="*/ 1356180 h 1841603"/>
              <a:gd name="connsiteX170" fmla="*/ 11235545 w 12192000"/>
              <a:gd name="connsiteY170" fmla="*/ 1356180 h 1841603"/>
              <a:gd name="connsiteX171" fmla="*/ 11235545 w 12192000"/>
              <a:gd name="connsiteY171" fmla="*/ 1225609 h 1841603"/>
              <a:gd name="connsiteX172" fmla="*/ 11210712 w 12192000"/>
              <a:gd name="connsiteY172" fmla="*/ 1225609 h 1841603"/>
              <a:gd name="connsiteX173" fmla="*/ 11210712 w 12192000"/>
              <a:gd name="connsiteY173" fmla="*/ 1195970 h 1841603"/>
              <a:gd name="connsiteX174" fmla="*/ 11205906 w 12192000"/>
              <a:gd name="connsiteY174" fmla="*/ 1195970 h 1841603"/>
              <a:gd name="connsiteX175" fmla="*/ 11205906 w 12192000"/>
              <a:gd name="connsiteY175" fmla="*/ 1199174 h 1841603"/>
              <a:gd name="connsiteX176" fmla="*/ 11186681 w 12192000"/>
              <a:gd name="connsiteY176" fmla="*/ 1199174 h 1841603"/>
              <a:gd name="connsiteX177" fmla="*/ 11141822 w 12192000"/>
              <a:gd name="connsiteY177" fmla="*/ 1147907 h 1841603"/>
              <a:gd name="connsiteX178" fmla="*/ 11141822 w 12192000"/>
              <a:gd name="connsiteY178" fmla="*/ 1067000 h 1841603"/>
              <a:gd name="connsiteX179" fmla="*/ 11137016 w 12192000"/>
              <a:gd name="connsiteY179" fmla="*/ 1067000 h 1841603"/>
              <a:gd name="connsiteX180" fmla="*/ 11137016 w 12192000"/>
              <a:gd name="connsiteY180" fmla="*/ 1145503 h 1841603"/>
              <a:gd name="connsiteX181" fmla="*/ 11100167 w 12192000"/>
              <a:gd name="connsiteY181" fmla="*/ 1103849 h 1841603"/>
              <a:gd name="connsiteX182" fmla="*/ 11100167 w 12192000"/>
              <a:gd name="connsiteY182" fmla="*/ 1095838 h 1841603"/>
              <a:gd name="connsiteX183" fmla="*/ 11094560 w 12192000"/>
              <a:gd name="connsiteY183" fmla="*/ 1095838 h 1841603"/>
              <a:gd name="connsiteX184" fmla="*/ 11094560 w 12192000"/>
              <a:gd name="connsiteY184" fmla="*/ 1120671 h 1841603"/>
              <a:gd name="connsiteX185" fmla="*/ 11046497 w 12192000"/>
              <a:gd name="connsiteY185" fmla="*/ 1203179 h 1841603"/>
              <a:gd name="connsiteX186" fmla="*/ 11046497 w 12192000"/>
              <a:gd name="connsiteY186" fmla="*/ 1041367 h 1841603"/>
              <a:gd name="connsiteX187" fmla="*/ 11042491 w 12192000"/>
              <a:gd name="connsiteY187" fmla="*/ 1041367 h 1841603"/>
              <a:gd name="connsiteX188" fmla="*/ 11042491 w 12192000"/>
              <a:gd name="connsiteY188" fmla="*/ 1221603 h 1841603"/>
              <a:gd name="connsiteX189" fmla="*/ 11035282 w 12192000"/>
              <a:gd name="connsiteY189" fmla="*/ 1221603 h 1841603"/>
              <a:gd name="connsiteX190" fmla="*/ 11035282 w 12192000"/>
              <a:gd name="connsiteY190" fmla="*/ 1210389 h 1841603"/>
              <a:gd name="connsiteX191" fmla="*/ 11028072 w 12192000"/>
              <a:gd name="connsiteY191" fmla="*/ 1210389 h 1841603"/>
              <a:gd name="connsiteX192" fmla="*/ 11028072 w 12192000"/>
              <a:gd name="connsiteY192" fmla="*/ 1220001 h 1841603"/>
              <a:gd name="connsiteX193" fmla="*/ 11021664 w 12192000"/>
              <a:gd name="connsiteY193" fmla="*/ 1220001 h 1841603"/>
              <a:gd name="connsiteX194" fmla="*/ 11021664 w 12192000"/>
              <a:gd name="connsiteY194" fmla="*/ 1208786 h 1841603"/>
              <a:gd name="connsiteX195" fmla="*/ 11016056 w 12192000"/>
              <a:gd name="connsiteY195" fmla="*/ 1208786 h 1841603"/>
              <a:gd name="connsiteX196" fmla="*/ 11016056 w 12192000"/>
              <a:gd name="connsiteY196" fmla="*/ 1242431 h 1841603"/>
              <a:gd name="connsiteX197" fmla="*/ 11002439 w 12192000"/>
              <a:gd name="connsiteY197" fmla="*/ 1242431 h 1841603"/>
              <a:gd name="connsiteX198" fmla="*/ 11002439 w 12192000"/>
              <a:gd name="connsiteY198" fmla="*/ 1353777 h 1841603"/>
              <a:gd name="connsiteX199" fmla="*/ 10997633 w 12192000"/>
              <a:gd name="connsiteY199" fmla="*/ 1353777 h 1841603"/>
              <a:gd name="connsiteX200" fmla="*/ 10997633 w 12192000"/>
              <a:gd name="connsiteY200" fmla="*/ 1358583 h 1841603"/>
              <a:gd name="connsiteX201" fmla="*/ 11001638 w 12192000"/>
              <a:gd name="connsiteY201" fmla="*/ 1358583 h 1841603"/>
              <a:gd name="connsiteX202" fmla="*/ 11001638 w 12192000"/>
              <a:gd name="connsiteY202" fmla="*/ 1368997 h 1841603"/>
              <a:gd name="connsiteX203" fmla="*/ 10971198 w 12192000"/>
              <a:gd name="connsiteY203" fmla="*/ 1368997 h 1841603"/>
              <a:gd name="connsiteX204" fmla="*/ 10971198 w 12192000"/>
              <a:gd name="connsiteY204" fmla="*/ 1364190 h 1841603"/>
              <a:gd name="connsiteX205" fmla="*/ 10963187 w 12192000"/>
              <a:gd name="connsiteY205" fmla="*/ 1364190 h 1841603"/>
              <a:gd name="connsiteX206" fmla="*/ 10963187 w 12192000"/>
              <a:gd name="connsiteY206" fmla="*/ 1370599 h 1841603"/>
              <a:gd name="connsiteX207" fmla="*/ 10937554 w 12192000"/>
              <a:gd name="connsiteY207" fmla="*/ 1370599 h 1841603"/>
              <a:gd name="connsiteX208" fmla="*/ 10937554 w 12192000"/>
              <a:gd name="connsiteY208" fmla="*/ 1405845 h 1841603"/>
              <a:gd name="connsiteX209" fmla="*/ 10923935 w 12192000"/>
              <a:gd name="connsiteY209" fmla="*/ 1405845 h 1841603"/>
              <a:gd name="connsiteX210" fmla="*/ 10923935 w 12192000"/>
              <a:gd name="connsiteY210" fmla="*/ 1397835 h 1841603"/>
              <a:gd name="connsiteX211" fmla="*/ 10883082 w 12192000"/>
              <a:gd name="connsiteY211" fmla="*/ 1397835 h 1841603"/>
              <a:gd name="connsiteX212" fmla="*/ 10883082 w 12192000"/>
              <a:gd name="connsiteY212" fmla="*/ 1323337 h 1841603"/>
              <a:gd name="connsiteX213" fmla="*/ 10871066 w 12192000"/>
              <a:gd name="connsiteY213" fmla="*/ 1323337 h 1841603"/>
              <a:gd name="connsiteX214" fmla="*/ 10871066 w 12192000"/>
              <a:gd name="connsiteY214" fmla="*/ 1345766 h 1841603"/>
              <a:gd name="connsiteX215" fmla="*/ 10857449 w 12192000"/>
              <a:gd name="connsiteY215" fmla="*/ 1345766 h 1841603"/>
              <a:gd name="connsiteX216" fmla="*/ 10857449 w 12192000"/>
              <a:gd name="connsiteY216" fmla="*/ 1337756 h 1841603"/>
              <a:gd name="connsiteX217" fmla="*/ 10849438 w 12192000"/>
              <a:gd name="connsiteY217" fmla="*/ 1337756 h 1841603"/>
              <a:gd name="connsiteX218" fmla="*/ 10849438 w 12192000"/>
              <a:gd name="connsiteY218" fmla="*/ 1344965 h 1841603"/>
              <a:gd name="connsiteX219" fmla="*/ 10826208 w 12192000"/>
              <a:gd name="connsiteY219" fmla="*/ 1344965 h 1841603"/>
              <a:gd name="connsiteX220" fmla="*/ 10826208 w 12192000"/>
              <a:gd name="connsiteY220" fmla="*/ 1018937 h 1841603"/>
              <a:gd name="connsiteX221" fmla="*/ 10818197 w 12192000"/>
              <a:gd name="connsiteY221" fmla="*/ 1018937 h 1841603"/>
              <a:gd name="connsiteX222" fmla="*/ 10818197 w 12192000"/>
              <a:gd name="connsiteY222" fmla="*/ 1099844 h 1841603"/>
              <a:gd name="connsiteX223" fmla="*/ 10756517 w 12192000"/>
              <a:gd name="connsiteY223" fmla="*/ 1099844 h 1841603"/>
              <a:gd name="connsiteX224" fmla="*/ 10756517 w 12192000"/>
              <a:gd name="connsiteY224" fmla="*/ 1018937 h 1841603"/>
              <a:gd name="connsiteX225" fmla="*/ 10750909 w 12192000"/>
              <a:gd name="connsiteY225" fmla="*/ 1018937 h 1841603"/>
              <a:gd name="connsiteX226" fmla="*/ 10750909 w 12192000"/>
              <a:gd name="connsiteY226" fmla="*/ 1083021 h 1841603"/>
              <a:gd name="connsiteX227" fmla="*/ 10730081 w 12192000"/>
              <a:gd name="connsiteY227" fmla="*/ 1083021 h 1841603"/>
              <a:gd name="connsiteX228" fmla="*/ 10730081 w 12192000"/>
              <a:gd name="connsiteY228" fmla="*/ 1099844 h 1841603"/>
              <a:gd name="connsiteX229" fmla="*/ 10661191 w 12192000"/>
              <a:gd name="connsiteY229" fmla="*/ 1099844 h 1841603"/>
              <a:gd name="connsiteX230" fmla="*/ 10661191 w 12192000"/>
              <a:gd name="connsiteY230" fmla="*/ 1062995 h 1841603"/>
              <a:gd name="connsiteX231" fmla="*/ 10581887 w 12192000"/>
              <a:gd name="connsiteY231" fmla="*/ 1062995 h 1841603"/>
              <a:gd name="connsiteX232" fmla="*/ 10581887 w 12192000"/>
              <a:gd name="connsiteY232" fmla="*/ 1054985 h 1841603"/>
              <a:gd name="connsiteX233" fmla="*/ 10558656 w 12192000"/>
              <a:gd name="connsiteY233" fmla="*/ 1054985 h 1841603"/>
              <a:gd name="connsiteX234" fmla="*/ 10541834 w 12192000"/>
              <a:gd name="connsiteY234" fmla="*/ 1067000 h 1841603"/>
              <a:gd name="connsiteX235" fmla="*/ 10526614 w 12192000"/>
              <a:gd name="connsiteY235" fmla="*/ 1067000 h 1841603"/>
              <a:gd name="connsiteX236" fmla="*/ 10526614 w 12192000"/>
              <a:gd name="connsiteY236" fmla="*/ 1056587 h 1841603"/>
              <a:gd name="connsiteX237" fmla="*/ 10471342 w 12192000"/>
              <a:gd name="connsiteY237" fmla="*/ 1056587 h 1841603"/>
              <a:gd name="connsiteX238" fmla="*/ 10471342 w 12192000"/>
              <a:gd name="connsiteY238" fmla="*/ 1062995 h 1841603"/>
              <a:gd name="connsiteX239" fmla="*/ 10457724 w 12192000"/>
              <a:gd name="connsiteY239" fmla="*/ 1062995 h 1841603"/>
              <a:gd name="connsiteX240" fmla="*/ 10457724 w 12192000"/>
              <a:gd name="connsiteY240" fmla="*/ 1054985 h 1841603"/>
              <a:gd name="connsiteX241" fmla="*/ 10376017 w 12192000"/>
              <a:gd name="connsiteY241" fmla="*/ 1054985 h 1841603"/>
              <a:gd name="connsiteX242" fmla="*/ 10354388 w 12192000"/>
              <a:gd name="connsiteY242" fmla="*/ 1071006 h 1841603"/>
              <a:gd name="connsiteX243" fmla="*/ 10263870 w 12192000"/>
              <a:gd name="connsiteY243" fmla="*/ 1071006 h 1841603"/>
              <a:gd name="connsiteX244" fmla="*/ 10263870 w 12192000"/>
              <a:gd name="connsiteY244" fmla="*/ 1085425 h 1841603"/>
              <a:gd name="connsiteX245" fmla="*/ 10207796 w 12192000"/>
              <a:gd name="connsiteY245" fmla="*/ 1085425 h 1841603"/>
              <a:gd name="connsiteX246" fmla="*/ 10207796 w 12192000"/>
              <a:gd name="connsiteY246" fmla="*/ 1018937 h 1841603"/>
              <a:gd name="connsiteX247" fmla="*/ 10202189 w 12192000"/>
              <a:gd name="connsiteY247" fmla="*/ 1018937 h 1841603"/>
              <a:gd name="connsiteX248" fmla="*/ 10202189 w 12192000"/>
              <a:gd name="connsiteY248" fmla="*/ 1077414 h 1841603"/>
              <a:gd name="connsiteX249" fmla="*/ 10186167 w 12192000"/>
              <a:gd name="connsiteY249" fmla="*/ 1077414 h 1841603"/>
              <a:gd name="connsiteX250" fmla="*/ 10186167 w 12192000"/>
              <a:gd name="connsiteY250" fmla="*/ 1103849 h 1841603"/>
              <a:gd name="connsiteX251" fmla="*/ 10162937 w 12192000"/>
              <a:gd name="connsiteY251" fmla="*/ 1103849 h 1841603"/>
              <a:gd name="connsiteX252" fmla="*/ 10162937 w 12192000"/>
              <a:gd name="connsiteY252" fmla="*/ 1133488 h 1841603"/>
              <a:gd name="connsiteX253" fmla="*/ 10131697 w 12192000"/>
              <a:gd name="connsiteY253" fmla="*/ 1133488 h 1841603"/>
              <a:gd name="connsiteX254" fmla="*/ 10131697 w 12192000"/>
              <a:gd name="connsiteY254" fmla="*/ 1125477 h 1841603"/>
              <a:gd name="connsiteX255" fmla="*/ 10108466 w 12192000"/>
              <a:gd name="connsiteY255" fmla="*/ 1125477 h 1841603"/>
              <a:gd name="connsiteX256" fmla="*/ 10108466 w 12192000"/>
              <a:gd name="connsiteY256" fmla="*/ 1147907 h 1841603"/>
              <a:gd name="connsiteX257" fmla="*/ 10089240 w 12192000"/>
              <a:gd name="connsiteY257" fmla="*/ 1166331 h 1841603"/>
              <a:gd name="connsiteX258" fmla="*/ 10089240 w 12192000"/>
              <a:gd name="connsiteY258" fmla="*/ 1339358 h 1841603"/>
              <a:gd name="connsiteX259" fmla="*/ 10082031 w 12192000"/>
              <a:gd name="connsiteY259" fmla="*/ 1347368 h 1841603"/>
              <a:gd name="connsiteX260" fmla="*/ 10082031 w 12192000"/>
              <a:gd name="connsiteY260" fmla="*/ 1377808 h 1841603"/>
              <a:gd name="connsiteX261" fmla="*/ 10074821 w 12192000"/>
              <a:gd name="connsiteY261" fmla="*/ 1377808 h 1841603"/>
              <a:gd name="connsiteX262" fmla="*/ 10074821 w 12192000"/>
              <a:gd name="connsiteY262" fmla="*/ 1385819 h 1841603"/>
              <a:gd name="connsiteX263" fmla="*/ 10052392 w 12192000"/>
              <a:gd name="connsiteY263" fmla="*/ 1385819 h 1841603"/>
              <a:gd name="connsiteX264" fmla="*/ 10052392 w 12192000"/>
              <a:gd name="connsiteY264" fmla="*/ 785831 h 1841603"/>
              <a:gd name="connsiteX265" fmla="*/ 10016345 w 12192000"/>
              <a:gd name="connsiteY265" fmla="*/ 785831 h 1841603"/>
              <a:gd name="connsiteX266" fmla="*/ 10016345 w 12192000"/>
              <a:gd name="connsiteY266" fmla="*/ 777020 h 1841603"/>
              <a:gd name="connsiteX267" fmla="*/ 10001926 w 12192000"/>
              <a:gd name="connsiteY267" fmla="*/ 777020 h 1841603"/>
              <a:gd name="connsiteX268" fmla="*/ 10001926 w 12192000"/>
              <a:gd name="connsiteY268" fmla="*/ 785030 h 1841603"/>
              <a:gd name="connsiteX269" fmla="*/ 9967481 w 12192000"/>
              <a:gd name="connsiteY269" fmla="*/ 785030 h 1841603"/>
              <a:gd name="connsiteX270" fmla="*/ 9967481 w 12192000"/>
              <a:gd name="connsiteY270" fmla="*/ 563940 h 1841603"/>
              <a:gd name="connsiteX271" fmla="*/ 9917014 w 12192000"/>
              <a:gd name="connsiteY271" fmla="*/ 563940 h 1841603"/>
              <a:gd name="connsiteX272" fmla="*/ 9917014 w 12192000"/>
              <a:gd name="connsiteY272" fmla="*/ 504662 h 1841603"/>
              <a:gd name="connsiteX273" fmla="*/ 9909805 w 12192000"/>
              <a:gd name="connsiteY273" fmla="*/ 504662 h 1841603"/>
              <a:gd name="connsiteX274" fmla="*/ 9909805 w 12192000"/>
              <a:gd name="connsiteY274" fmla="*/ 541511 h 1841603"/>
              <a:gd name="connsiteX275" fmla="*/ 9868951 w 12192000"/>
              <a:gd name="connsiteY275" fmla="*/ 541511 h 1841603"/>
              <a:gd name="connsiteX276" fmla="*/ 9868951 w 12192000"/>
              <a:gd name="connsiteY276" fmla="*/ 528694 h 1841603"/>
              <a:gd name="connsiteX277" fmla="*/ 9863344 w 12192000"/>
              <a:gd name="connsiteY277" fmla="*/ 528694 h 1841603"/>
              <a:gd name="connsiteX278" fmla="*/ 9863344 w 12192000"/>
              <a:gd name="connsiteY278" fmla="*/ 539108 h 1841603"/>
              <a:gd name="connsiteX279" fmla="*/ 9775229 w 12192000"/>
              <a:gd name="connsiteY279" fmla="*/ 539108 h 1841603"/>
              <a:gd name="connsiteX280" fmla="*/ 9775229 w 12192000"/>
              <a:gd name="connsiteY280" fmla="*/ 504662 h 1841603"/>
              <a:gd name="connsiteX281" fmla="*/ 9769621 w 12192000"/>
              <a:gd name="connsiteY281" fmla="*/ 504662 h 1841603"/>
              <a:gd name="connsiteX282" fmla="*/ 9769621 w 12192000"/>
              <a:gd name="connsiteY282" fmla="*/ 552725 h 1841603"/>
              <a:gd name="connsiteX283" fmla="*/ 9756804 w 12192000"/>
              <a:gd name="connsiteY283" fmla="*/ 552725 h 1841603"/>
              <a:gd name="connsiteX284" fmla="*/ 9756804 w 12192000"/>
              <a:gd name="connsiteY284" fmla="*/ 546317 h 1841603"/>
              <a:gd name="connsiteX285" fmla="*/ 9747192 w 12192000"/>
              <a:gd name="connsiteY285" fmla="*/ 546317 h 1841603"/>
              <a:gd name="connsiteX286" fmla="*/ 9747192 w 12192000"/>
              <a:gd name="connsiteY286" fmla="*/ 573553 h 1841603"/>
              <a:gd name="connsiteX287" fmla="*/ 9699129 w 12192000"/>
              <a:gd name="connsiteY287" fmla="*/ 573553 h 1841603"/>
              <a:gd name="connsiteX288" fmla="*/ 9682306 w 12192000"/>
              <a:gd name="connsiteY288" fmla="*/ 585569 h 1841603"/>
              <a:gd name="connsiteX289" fmla="*/ 9682306 w 12192000"/>
              <a:gd name="connsiteY289" fmla="*/ 863533 h 1841603"/>
              <a:gd name="connsiteX290" fmla="*/ 9685510 w 12192000"/>
              <a:gd name="connsiteY290" fmla="*/ 863533 h 1841603"/>
              <a:gd name="connsiteX291" fmla="*/ 9685510 w 12192000"/>
              <a:gd name="connsiteY291" fmla="*/ 877952 h 1841603"/>
              <a:gd name="connsiteX292" fmla="*/ 9682306 w 12192000"/>
              <a:gd name="connsiteY292" fmla="*/ 877952 h 1841603"/>
              <a:gd name="connsiteX293" fmla="*/ 9682306 w 12192000"/>
              <a:gd name="connsiteY293" fmla="*/ 1441091 h 1841603"/>
              <a:gd name="connsiteX294" fmla="*/ 9672694 w 12192000"/>
              <a:gd name="connsiteY294" fmla="*/ 1451505 h 1841603"/>
              <a:gd name="connsiteX295" fmla="*/ 9672694 w 12192000"/>
              <a:gd name="connsiteY295" fmla="*/ 1466725 h 1841603"/>
              <a:gd name="connsiteX296" fmla="*/ 9621426 w 12192000"/>
              <a:gd name="connsiteY296" fmla="*/ 1466725 h 1841603"/>
              <a:gd name="connsiteX297" fmla="*/ 9621426 w 12192000"/>
              <a:gd name="connsiteY297" fmla="*/ 1484348 h 1841603"/>
              <a:gd name="connsiteX298" fmla="*/ 9627835 w 12192000"/>
              <a:gd name="connsiteY298" fmla="*/ 1484348 h 1841603"/>
              <a:gd name="connsiteX299" fmla="*/ 9627835 w 12192000"/>
              <a:gd name="connsiteY299" fmla="*/ 1509181 h 1841603"/>
              <a:gd name="connsiteX300" fmla="*/ 9566955 w 12192000"/>
              <a:gd name="connsiteY300" fmla="*/ 1509181 h 1841603"/>
              <a:gd name="connsiteX301" fmla="*/ 9566955 w 12192000"/>
              <a:gd name="connsiteY301" fmla="*/ 1414657 h 1841603"/>
              <a:gd name="connsiteX302" fmla="*/ 9528505 w 12192000"/>
              <a:gd name="connsiteY302" fmla="*/ 1414657 h 1841603"/>
              <a:gd name="connsiteX303" fmla="*/ 9527704 w 12192000"/>
              <a:gd name="connsiteY303" fmla="*/ 1256850 h 1841603"/>
              <a:gd name="connsiteX304" fmla="*/ 9458814 w 12192000"/>
              <a:gd name="connsiteY304" fmla="*/ 732962 h 1841603"/>
              <a:gd name="connsiteX305" fmla="*/ 9299404 w 12192000"/>
              <a:gd name="connsiteY305" fmla="*/ 485437 h 1841603"/>
              <a:gd name="connsiteX306" fmla="*/ 9139995 w 12192000"/>
              <a:gd name="connsiteY306" fmla="*/ 732962 h 1841603"/>
              <a:gd name="connsiteX307" fmla="*/ 9072706 w 12192000"/>
              <a:gd name="connsiteY307" fmla="*/ 1205582 h 1841603"/>
              <a:gd name="connsiteX308" fmla="*/ 9024643 w 12192000"/>
              <a:gd name="connsiteY308" fmla="*/ 1205582 h 1841603"/>
              <a:gd name="connsiteX309" fmla="*/ 9024643 w 12192000"/>
              <a:gd name="connsiteY309" fmla="*/ 1191163 h 1841603"/>
              <a:gd name="connsiteX310" fmla="*/ 9003816 w 12192000"/>
              <a:gd name="connsiteY310" fmla="*/ 1191163 h 1841603"/>
              <a:gd name="connsiteX311" fmla="*/ 9003816 w 12192000"/>
              <a:gd name="connsiteY311" fmla="*/ 1202378 h 1841603"/>
              <a:gd name="connsiteX312" fmla="*/ 8988596 w 12192000"/>
              <a:gd name="connsiteY312" fmla="*/ 1202378 h 1841603"/>
              <a:gd name="connsiteX313" fmla="*/ 8988596 w 12192000"/>
              <a:gd name="connsiteY313" fmla="*/ 1199174 h 1841603"/>
              <a:gd name="connsiteX314" fmla="*/ 8974978 w 12192000"/>
              <a:gd name="connsiteY314" fmla="*/ 1199174 h 1841603"/>
              <a:gd name="connsiteX315" fmla="*/ 8974978 w 12192000"/>
              <a:gd name="connsiteY315" fmla="*/ 1210389 h 1841603"/>
              <a:gd name="connsiteX316" fmla="*/ 8914099 w 12192000"/>
              <a:gd name="connsiteY316" fmla="*/ 1210389 h 1841603"/>
              <a:gd name="connsiteX317" fmla="*/ 8914099 w 12192000"/>
              <a:gd name="connsiteY317" fmla="*/ 1238425 h 1841603"/>
              <a:gd name="connsiteX318" fmla="*/ 8878852 w 12192000"/>
              <a:gd name="connsiteY318" fmla="*/ 1238425 h 1841603"/>
              <a:gd name="connsiteX319" fmla="*/ 8878852 w 12192000"/>
              <a:gd name="connsiteY319" fmla="*/ 1372201 h 1841603"/>
              <a:gd name="connsiteX320" fmla="*/ 8866036 w 12192000"/>
              <a:gd name="connsiteY320" fmla="*/ 1372201 h 1841603"/>
              <a:gd name="connsiteX321" fmla="*/ 8866036 w 12192000"/>
              <a:gd name="connsiteY321" fmla="*/ 1423468 h 1841603"/>
              <a:gd name="connsiteX322" fmla="*/ 8843606 w 12192000"/>
              <a:gd name="connsiteY322" fmla="*/ 1423468 h 1841603"/>
              <a:gd name="connsiteX323" fmla="*/ 8843606 w 12192000"/>
              <a:gd name="connsiteY323" fmla="*/ 1306515 h 1841603"/>
              <a:gd name="connsiteX324" fmla="*/ 8835595 w 12192000"/>
              <a:gd name="connsiteY324" fmla="*/ 1306515 h 1841603"/>
              <a:gd name="connsiteX325" fmla="*/ 8835595 w 12192000"/>
              <a:gd name="connsiteY325" fmla="*/ 1335353 h 1841603"/>
              <a:gd name="connsiteX326" fmla="*/ 8797144 w 12192000"/>
              <a:gd name="connsiteY326" fmla="*/ 1335353 h 1841603"/>
              <a:gd name="connsiteX327" fmla="*/ 8797144 w 12192000"/>
              <a:gd name="connsiteY327" fmla="*/ 1223205 h 1841603"/>
              <a:gd name="connsiteX328" fmla="*/ 8753888 w 12192000"/>
              <a:gd name="connsiteY328" fmla="*/ 1223205 h 1841603"/>
              <a:gd name="connsiteX329" fmla="*/ 8753888 w 12192000"/>
              <a:gd name="connsiteY329" fmla="*/ 1204781 h 1841603"/>
              <a:gd name="connsiteX330" fmla="*/ 8685799 w 12192000"/>
              <a:gd name="connsiteY330" fmla="*/ 1204781 h 1841603"/>
              <a:gd name="connsiteX331" fmla="*/ 8685799 w 12192000"/>
              <a:gd name="connsiteY331" fmla="*/ 1155917 h 1841603"/>
              <a:gd name="connsiteX332" fmla="*/ 8673783 w 12192000"/>
              <a:gd name="connsiteY332" fmla="*/ 1155917 h 1841603"/>
              <a:gd name="connsiteX333" fmla="*/ 8673783 w 12192000"/>
              <a:gd name="connsiteY333" fmla="*/ 1201577 h 1841603"/>
              <a:gd name="connsiteX334" fmla="*/ 8659364 w 12192000"/>
              <a:gd name="connsiteY334" fmla="*/ 1201577 h 1841603"/>
              <a:gd name="connsiteX335" fmla="*/ 8659364 w 12192000"/>
              <a:gd name="connsiteY335" fmla="*/ 1215996 h 1841603"/>
              <a:gd name="connsiteX336" fmla="*/ 8646547 w 12192000"/>
              <a:gd name="connsiteY336" fmla="*/ 1215996 h 1841603"/>
              <a:gd name="connsiteX337" fmla="*/ 8646547 w 12192000"/>
              <a:gd name="connsiteY337" fmla="*/ 1244033 h 1841603"/>
              <a:gd name="connsiteX338" fmla="*/ 8604091 w 12192000"/>
              <a:gd name="connsiteY338" fmla="*/ 1244033 h 1841603"/>
              <a:gd name="connsiteX339" fmla="*/ 8604091 w 12192000"/>
              <a:gd name="connsiteY339" fmla="*/ 1393028 h 1841603"/>
              <a:gd name="connsiteX340" fmla="*/ 8569647 w 12192000"/>
              <a:gd name="connsiteY340" fmla="*/ 1393028 h 1841603"/>
              <a:gd name="connsiteX341" fmla="*/ 8569647 w 12192000"/>
              <a:gd name="connsiteY341" fmla="*/ 672082 h 1841603"/>
              <a:gd name="connsiteX342" fmla="*/ 8516776 w 12192000"/>
              <a:gd name="connsiteY342" fmla="*/ 672082 h 1841603"/>
              <a:gd name="connsiteX343" fmla="*/ 8516776 w 12192000"/>
              <a:gd name="connsiteY343" fmla="*/ 647250 h 1841603"/>
              <a:gd name="connsiteX344" fmla="*/ 8522384 w 12192000"/>
              <a:gd name="connsiteY344" fmla="*/ 647250 h 1841603"/>
              <a:gd name="connsiteX345" fmla="*/ 8522384 w 12192000"/>
              <a:gd name="connsiteY345" fmla="*/ 292384 h 1841603"/>
              <a:gd name="connsiteX346" fmla="*/ 8512771 w 12192000"/>
              <a:gd name="connsiteY346" fmla="*/ 292384 h 1841603"/>
              <a:gd name="connsiteX347" fmla="*/ 8512771 w 12192000"/>
              <a:gd name="connsiteY347" fmla="*/ 284373 h 1841603"/>
              <a:gd name="connsiteX348" fmla="*/ 8485536 w 12192000"/>
              <a:gd name="connsiteY348" fmla="*/ 284373 h 1841603"/>
              <a:gd name="connsiteX349" fmla="*/ 8485536 w 12192000"/>
              <a:gd name="connsiteY349" fmla="*/ 289981 h 1841603"/>
              <a:gd name="connsiteX350" fmla="*/ 8262043 w 12192000"/>
              <a:gd name="connsiteY350" fmla="*/ 289981 h 1841603"/>
              <a:gd name="connsiteX351" fmla="*/ 8262043 w 12192000"/>
              <a:gd name="connsiteY351" fmla="*/ 297991 h 1841603"/>
              <a:gd name="connsiteX352" fmla="*/ 8213179 w 12192000"/>
              <a:gd name="connsiteY352" fmla="*/ 297991 h 1841603"/>
              <a:gd name="connsiteX353" fmla="*/ 8213179 w 12192000"/>
              <a:gd name="connsiteY353" fmla="*/ 285174 h 1841603"/>
              <a:gd name="connsiteX354" fmla="*/ 8195555 w 12192000"/>
              <a:gd name="connsiteY354" fmla="*/ 285174 h 1841603"/>
              <a:gd name="connsiteX355" fmla="*/ 8195555 w 12192000"/>
              <a:gd name="connsiteY355" fmla="*/ 1401039 h 1841603"/>
              <a:gd name="connsiteX356" fmla="*/ 8138681 w 12192000"/>
              <a:gd name="connsiteY356" fmla="*/ 1401039 h 1841603"/>
              <a:gd name="connsiteX357" fmla="*/ 8138681 w 12192000"/>
              <a:gd name="connsiteY357" fmla="*/ 1415458 h 1841603"/>
              <a:gd name="connsiteX358" fmla="*/ 8123461 w 12192000"/>
              <a:gd name="connsiteY358" fmla="*/ 1415458 h 1841603"/>
              <a:gd name="connsiteX359" fmla="*/ 8123461 w 12192000"/>
              <a:gd name="connsiteY359" fmla="*/ 1409049 h 1841603"/>
              <a:gd name="connsiteX360" fmla="*/ 8067387 w 12192000"/>
              <a:gd name="connsiteY360" fmla="*/ 1409049 h 1841603"/>
              <a:gd name="connsiteX361" fmla="*/ 8067387 w 12192000"/>
              <a:gd name="connsiteY361" fmla="*/ 1354578 h 1841603"/>
              <a:gd name="connsiteX362" fmla="*/ 8060979 w 12192000"/>
              <a:gd name="connsiteY362" fmla="*/ 1354578 h 1841603"/>
              <a:gd name="connsiteX363" fmla="*/ 8060979 w 12192000"/>
              <a:gd name="connsiteY363" fmla="*/ 1438688 h 1841603"/>
              <a:gd name="connsiteX364" fmla="*/ 8000099 w 12192000"/>
              <a:gd name="connsiteY364" fmla="*/ 1438688 h 1841603"/>
              <a:gd name="connsiteX365" fmla="*/ 8000099 w 12192000"/>
              <a:gd name="connsiteY365" fmla="*/ 1563652 h 1841603"/>
              <a:gd name="connsiteX366" fmla="*/ 7994492 w 12192000"/>
              <a:gd name="connsiteY366" fmla="*/ 1563652 h 1841603"/>
              <a:gd name="connsiteX367" fmla="*/ 7965654 w 12192000"/>
              <a:gd name="connsiteY367" fmla="*/ 1303311 h 1841603"/>
              <a:gd name="connsiteX368" fmla="*/ 7965654 w 12192000"/>
              <a:gd name="connsiteY368" fmla="*/ 805057 h 1841603"/>
              <a:gd name="connsiteX369" fmla="*/ 7626809 w 12192000"/>
              <a:gd name="connsiteY369" fmla="*/ 805057 h 1841603"/>
              <a:gd name="connsiteX370" fmla="*/ 7626809 w 12192000"/>
              <a:gd name="connsiteY370" fmla="*/ 1364190 h 1841603"/>
              <a:gd name="connsiteX371" fmla="*/ 7586756 w 12192000"/>
              <a:gd name="connsiteY371" fmla="*/ 1364190 h 1841603"/>
              <a:gd name="connsiteX372" fmla="*/ 7586756 w 12192000"/>
              <a:gd name="connsiteY372" fmla="*/ 1374604 h 1841603"/>
              <a:gd name="connsiteX373" fmla="*/ 7564327 w 12192000"/>
              <a:gd name="connsiteY373" fmla="*/ 1374604 h 1841603"/>
              <a:gd name="connsiteX374" fmla="*/ 7564327 w 12192000"/>
              <a:gd name="connsiteY374" fmla="*/ 1031754 h 1841603"/>
              <a:gd name="connsiteX375" fmla="*/ 7555516 w 12192000"/>
              <a:gd name="connsiteY375" fmla="*/ 1031754 h 1841603"/>
              <a:gd name="connsiteX376" fmla="*/ 7555516 w 12192000"/>
              <a:gd name="connsiteY376" fmla="*/ 867539 h 1841603"/>
              <a:gd name="connsiteX377" fmla="*/ 7502646 w 12192000"/>
              <a:gd name="connsiteY377" fmla="*/ 867539 h 1841603"/>
              <a:gd name="connsiteX378" fmla="*/ 7502646 w 12192000"/>
              <a:gd name="connsiteY378" fmla="*/ 809863 h 1841603"/>
              <a:gd name="connsiteX379" fmla="*/ 7481819 w 12192000"/>
              <a:gd name="connsiteY379" fmla="*/ 809863 h 1841603"/>
              <a:gd name="connsiteX380" fmla="*/ 7481819 w 12192000"/>
              <a:gd name="connsiteY380" fmla="*/ 821078 h 1841603"/>
              <a:gd name="connsiteX381" fmla="*/ 7435358 w 12192000"/>
              <a:gd name="connsiteY381" fmla="*/ 821078 h 1841603"/>
              <a:gd name="connsiteX382" fmla="*/ 7435358 w 12192000"/>
              <a:gd name="connsiteY382" fmla="*/ 809062 h 1841603"/>
              <a:gd name="connsiteX383" fmla="*/ 7381688 w 12192000"/>
              <a:gd name="connsiteY383" fmla="*/ 809062 h 1841603"/>
              <a:gd name="connsiteX384" fmla="*/ 7381688 w 12192000"/>
              <a:gd name="connsiteY384" fmla="*/ 820277 h 1841603"/>
              <a:gd name="connsiteX385" fmla="*/ 7356855 w 12192000"/>
              <a:gd name="connsiteY385" fmla="*/ 820277 h 1841603"/>
              <a:gd name="connsiteX386" fmla="*/ 7356855 w 12192000"/>
              <a:gd name="connsiteY386" fmla="*/ 935628 h 1841603"/>
              <a:gd name="connsiteX387" fmla="*/ 7297577 w 12192000"/>
              <a:gd name="connsiteY387" fmla="*/ 935628 h 1841603"/>
              <a:gd name="connsiteX388" fmla="*/ 7297577 w 12192000"/>
              <a:gd name="connsiteY388" fmla="*/ 1091833 h 1841603"/>
              <a:gd name="connsiteX389" fmla="*/ 7282357 w 12192000"/>
              <a:gd name="connsiteY389" fmla="*/ 1091833 h 1841603"/>
              <a:gd name="connsiteX390" fmla="*/ 7273546 w 12192000"/>
              <a:gd name="connsiteY390" fmla="*/ 1101446 h 1841603"/>
              <a:gd name="connsiteX391" fmla="*/ 7273546 w 12192000"/>
              <a:gd name="connsiteY391" fmla="*/ 1331347 h 1841603"/>
              <a:gd name="connsiteX392" fmla="*/ 7254320 w 12192000"/>
              <a:gd name="connsiteY392" fmla="*/ 1331347 h 1841603"/>
              <a:gd name="connsiteX393" fmla="*/ 7254320 w 12192000"/>
              <a:gd name="connsiteY393" fmla="*/ 1422667 h 1841603"/>
              <a:gd name="connsiteX394" fmla="*/ 7187032 w 12192000"/>
              <a:gd name="connsiteY394" fmla="*/ 1422667 h 1841603"/>
              <a:gd name="connsiteX395" fmla="*/ 7062869 w 12192000"/>
              <a:gd name="connsiteY395" fmla="*/ 416547 h 1841603"/>
              <a:gd name="connsiteX396" fmla="*/ 6476500 w 12192000"/>
              <a:gd name="connsiteY396" fmla="*/ 525490 h 1841603"/>
              <a:gd name="connsiteX397" fmla="*/ 6337918 w 12192000"/>
              <a:gd name="connsiteY397" fmla="*/ 631228 h 1841603"/>
              <a:gd name="connsiteX398" fmla="*/ 6250603 w 12192000"/>
              <a:gd name="connsiteY398" fmla="*/ 1228012 h 1841603"/>
              <a:gd name="connsiteX399" fmla="*/ 6224168 w 12192000"/>
              <a:gd name="connsiteY399" fmla="*/ 1228012 h 1841603"/>
              <a:gd name="connsiteX400" fmla="*/ 6224168 w 12192000"/>
              <a:gd name="connsiteY400" fmla="*/ 1199174 h 1841603"/>
              <a:gd name="connsiteX401" fmla="*/ 6214556 w 12192000"/>
              <a:gd name="connsiteY401" fmla="*/ 1199174 h 1841603"/>
              <a:gd name="connsiteX402" fmla="*/ 6214556 w 12192000"/>
              <a:gd name="connsiteY402" fmla="*/ 1124676 h 1841603"/>
              <a:gd name="connsiteX403" fmla="*/ 6197734 w 12192000"/>
              <a:gd name="connsiteY403" fmla="*/ 1124676 h 1841603"/>
              <a:gd name="connsiteX404" fmla="*/ 6197734 w 12192000"/>
              <a:gd name="connsiteY404" fmla="*/ 1135090 h 1841603"/>
              <a:gd name="connsiteX405" fmla="*/ 6134451 w 12192000"/>
              <a:gd name="connsiteY405" fmla="*/ 1135090 h 1841603"/>
              <a:gd name="connsiteX406" fmla="*/ 6134451 w 12192000"/>
              <a:gd name="connsiteY406" fmla="*/ 1212792 h 1841603"/>
              <a:gd name="connsiteX407" fmla="*/ 6059152 w 12192000"/>
              <a:gd name="connsiteY407" fmla="*/ 1212792 h 1841603"/>
              <a:gd name="connsiteX408" fmla="*/ 6059152 w 12192000"/>
              <a:gd name="connsiteY408" fmla="*/ 1232017 h 1841603"/>
              <a:gd name="connsiteX409" fmla="*/ 6064759 w 12192000"/>
              <a:gd name="connsiteY409" fmla="*/ 1232017 h 1841603"/>
              <a:gd name="connsiteX410" fmla="*/ 6064759 w 12192000"/>
              <a:gd name="connsiteY410" fmla="*/ 1318531 h 1841603"/>
              <a:gd name="connsiteX411" fmla="*/ 6042330 w 12192000"/>
              <a:gd name="connsiteY411" fmla="*/ 1318531 h 1841603"/>
              <a:gd name="connsiteX412" fmla="*/ 6042330 w 12192000"/>
              <a:gd name="connsiteY412" fmla="*/ 1562050 h 1841603"/>
              <a:gd name="connsiteX413" fmla="*/ 6003879 w 12192000"/>
              <a:gd name="connsiteY413" fmla="*/ 1562050 h 1841603"/>
              <a:gd name="connsiteX414" fmla="*/ 6003879 w 12192000"/>
              <a:gd name="connsiteY414" fmla="*/ 1539621 h 1841603"/>
              <a:gd name="connsiteX415" fmla="*/ 5962225 w 12192000"/>
              <a:gd name="connsiteY415" fmla="*/ 1539621 h 1841603"/>
              <a:gd name="connsiteX416" fmla="*/ 5962225 w 12192000"/>
              <a:gd name="connsiteY416" fmla="*/ 1489955 h 1841603"/>
              <a:gd name="connsiteX417" fmla="*/ 5954214 w 12192000"/>
              <a:gd name="connsiteY417" fmla="*/ 1489955 h 1841603"/>
              <a:gd name="connsiteX418" fmla="*/ 5954214 w 12192000"/>
              <a:gd name="connsiteY418" fmla="*/ 1283284 h 1841603"/>
              <a:gd name="connsiteX419" fmla="*/ 5898140 w 12192000"/>
              <a:gd name="connsiteY419" fmla="*/ 1283284 h 1841603"/>
              <a:gd name="connsiteX420" fmla="*/ 5860491 w 12192000"/>
              <a:gd name="connsiteY420" fmla="*/ 620815 h 1841603"/>
              <a:gd name="connsiteX421" fmla="*/ 5818837 w 12192000"/>
              <a:gd name="connsiteY421" fmla="*/ 28838 h 1841603"/>
              <a:gd name="connsiteX422" fmla="*/ 5782789 w 12192000"/>
              <a:gd name="connsiteY422" fmla="*/ 16021 h 1841603"/>
              <a:gd name="connsiteX423" fmla="*/ 5777182 w 12192000"/>
              <a:gd name="connsiteY423" fmla="*/ 16021 h 1841603"/>
              <a:gd name="connsiteX424" fmla="*/ 5777182 w 12192000"/>
              <a:gd name="connsiteY424" fmla="*/ 20026 h 1841603"/>
              <a:gd name="connsiteX425" fmla="*/ 5659427 w 12192000"/>
              <a:gd name="connsiteY425" fmla="*/ 20026 h 1841603"/>
              <a:gd name="connsiteX426" fmla="*/ 5659427 w 12192000"/>
              <a:gd name="connsiteY426" fmla="*/ 0 h 1841603"/>
              <a:gd name="connsiteX427" fmla="*/ 5647412 w 12192000"/>
              <a:gd name="connsiteY427" fmla="*/ 0 h 1841603"/>
              <a:gd name="connsiteX428" fmla="*/ 5647412 w 12192000"/>
              <a:gd name="connsiteY428" fmla="*/ 16021 h 1841603"/>
              <a:gd name="connsiteX429" fmla="*/ 5598548 w 12192000"/>
              <a:gd name="connsiteY429" fmla="*/ 16021 h 1841603"/>
              <a:gd name="connsiteX430" fmla="*/ 5580123 w 12192000"/>
              <a:gd name="connsiteY430" fmla="*/ 686501 h 1841603"/>
              <a:gd name="connsiteX431" fmla="*/ 5580123 w 12192000"/>
              <a:gd name="connsiteY431" fmla="*/ 1188760 h 1841603"/>
              <a:gd name="connsiteX432" fmla="*/ 5557694 w 12192000"/>
              <a:gd name="connsiteY432" fmla="*/ 1188760 h 1841603"/>
              <a:gd name="connsiteX433" fmla="*/ 5557694 w 12192000"/>
              <a:gd name="connsiteY433" fmla="*/ 1272871 h 1841603"/>
              <a:gd name="connsiteX434" fmla="*/ 5543275 w 12192000"/>
              <a:gd name="connsiteY434" fmla="*/ 1272871 h 1841603"/>
              <a:gd name="connsiteX435" fmla="*/ 5543275 w 12192000"/>
              <a:gd name="connsiteY435" fmla="*/ 1292897 h 1841603"/>
              <a:gd name="connsiteX436" fmla="*/ 5496814 w 12192000"/>
              <a:gd name="connsiteY436" fmla="*/ 1292897 h 1841603"/>
              <a:gd name="connsiteX437" fmla="*/ 5496814 w 12192000"/>
              <a:gd name="connsiteY437" fmla="*/ 1256850 h 1841603"/>
              <a:gd name="connsiteX438" fmla="*/ 5475186 w 12192000"/>
              <a:gd name="connsiteY438" fmla="*/ 1256850 h 1841603"/>
              <a:gd name="connsiteX439" fmla="*/ 5475186 w 12192000"/>
              <a:gd name="connsiteY439" fmla="*/ 1273672 h 1841603"/>
              <a:gd name="connsiteX440" fmla="*/ 5368646 w 12192000"/>
              <a:gd name="connsiteY440" fmla="*/ 1273672 h 1841603"/>
              <a:gd name="connsiteX441" fmla="*/ 5368646 w 12192000"/>
              <a:gd name="connsiteY441" fmla="*/ 948445 h 1841603"/>
              <a:gd name="connsiteX442" fmla="*/ 5282132 w 12192000"/>
              <a:gd name="connsiteY442" fmla="*/ 948445 h 1841603"/>
              <a:gd name="connsiteX443" fmla="*/ 5282132 w 12192000"/>
              <a:gd name="connsiteY443" fmla="*/ 930021 h 1841603"/>
              <a:gd name="connsiteX444" fmla="*/ 5246085 w 12192000"/>
              <a:gd name="connsiteY444" fmla="*/ 930021 h 1841603"/>
              <a:gd name="connsiteX445" fmla="*/ 5242080 w 12192000"/>
              <a:gd name="connsiteY445" fmla="*/ 938832 h 1841603"/>
              <a:gd name="connsiteX446" fmla="*/ 5143550 w 12192000"/>
              <a:gd name="connsiteY446" fmla="*/ 938832 h 1841603"/>
              <a:gd name="connsiteX447" fmla="*/ 5143550 w 12192000"/>
              <a:gd name="connsiteY447" fmla="*/ 961262 h 1841603"/>
              <a:gd name="connsiteX448" fmla="*/ 5109105 w 12192000"/>
              <a:gd name="connsiteY448" fmla="*/ 961262 h 1841603"/>
              <a:gd name="connsiteX449" fmla="*/ 5109105 w 12192000"/>
              <a:gd name="connsiteY449" fmla="*/ 1134289 h 1841603"/>
              <a:gd name="connsiteX450" fmla="*/ 5089079 w 12192000"/>
              <a:gd name="connsiteY450" fmla="*/ 1153514 h 1841603"/>
              <a:gd name="connsiteX451" fmla="*/ 5089079 w 12192000"/>
              <a:gd name="connsiteY451" fmla="*/ 1202378 h 1841603"/>
              <a:gd name="connsiteX452" fmla="*/ 5076262 w 12192000"/>
              <a:gd name="connsiteY452" fmla="*/ 1202378 h 1841603"/>
              <a:gd name="connsiteX453" fmla="*/ 5076262 w 12192000"/>
              <a:gd name="connsiteY453" fmla="*/ 1262457 h 1841603"/>
              <a:gd name="connsiteX454" fmla="*/ 4999361 w 12192000"/>
              <a:gd name="connsiteY454" fmla="*/ 1262457 h 1841603"/>
              <a:gd name="connsiteX455" fmla="*/ 4999361 w 12192000"/>
              <a:gd name="connsiteY455" fmla="*/ 1314525 h 1841603"/>
              <a:gd name="connsiteX456" fmla="*/ 4974529 w 12192000"/>
              <a:gd name="connsiteY456" fmla="*/ 1314525 h 1841603"/>
              <a:gd name="connsiteX457" fmla="*/ 4974529 w 12192000"/>
              <a:gd name="connsiteY457" fmla="*/ 1568459 h 1841603"/>
              <a:gd name="connsiteX458" fmla="*/ 4953701 w 12192000"/>
              <a:gd name="connsiteY458" fmla="*/ 1568459 h 1841603"/>
              <a:gd name="connsiteX459" fmla="*/ 4953701 w 12192000"/>
              <a:gd name="connsiteY459" fmla="*/ 904387 h 1841603"/>
              <a:gd name="connsiteX460" fmla="*/ 4898429 w 12192000"/>
              <a:gd name="connsiteY460" fmla="*/ 904387 h 1841603"/>
              <a:gd name="connsiteX461" fmla="*/ 4898429 w 12192000"/>
              <a:gd name="connsiteY461" fmla="*/ 890769 h 1841603"/>
              <a:gd name="connsiteX462" fmla="*/ 4743024 w 12192000"/>
              <a:gd name="connsiteY462" fmla="*/ 890769 h 1841603"/>
              <a:gd name="connsiteX463" fmla="*/ 4743024 w 12192000"/>
              <a:gd name="connsiteY463" fmla="*/ 901984 h 1841603"/>
              <a:gd name="connsiteX464" fmla="*/ 4705375 w 12192000"/>
              <a:gd name="connsiteY464" fmla="*/ 901984 h 1841603"/>
              <a:gd name="connsiteX465" fmla="*/ 4705375 w 12192000"/>
              <a:gd name="connsiteY465" fmla="*/ 1249640 h 1841603"/>
              <a:gd name="connsiteX466" fmla="*/ 4694161 w 12192000"/>
              <a:gd name="connsiteY466" fmla="*/ 1249640 h 1841603"/>
              <a:gd name="connsiteX467" fmla="*/ 4694161 w 12192000"/>
              <a:gd name="connsiteY467" fmla="*/ 1229614 h 1841603"/>
              <a:gd name="connsiteX468" fmla="*/ 4678140 w 12192000"/>
              <a:gd name="connsiteY468" fmla="*/ 1229614 h 1841603"/>
              <a:gd name="connsiteX469" fmla="*/ 4678140 w 12192000"/>
              <a:gd name="connsiteY469" fmla="*/ 1207184 h 1841603"/>
              <a:gd name="connsiteX470" fmla="*/ 4578809 w 12192000"/>
              <a:gd name="connsiteY470" fmla="*/ 1207184 h 1841603"/>
              <a:gd name="connsiteX471" fmla="*/ 4578809 w 12192000"/>
              <a:gd name="connsiteY471" fmla="*/ 1147106 h 1841603"/>
              <a:gd name="connsiteX472" fmla="*/ 4571600 w 12192000"/>
              <a:gd name="connsiteY472" fmla="*/ 1147106 h 1841603"/>
              <a:gd name="connsiteX473" fmla="*/ 4571600 w 12192000"/>
              <a:gd name="connsiteY473" fmla="*/ 1259253 h 1841603"/>
              <a:gd name="connsiteX474" fmla="*/ 4537155 w 12192000"/>
              <a:gd name="connsiteY474" fmla="*/ 1256850 h 1841603"/>
              <a:gd name="connsiteX475" fmla="*/ 4537155 w 12192000"/>
              <a:gd name="connsiteY475" fmla="*/ 986895 h 1841603"/>
              <a:gd name="connsiteX476" fmla="*/ 4532348 w 12192000"/>
              <a:gd name="connsiteY476" fmla="*/ 979686 h 1841603"/>
              <a:gd name="connsiteX477" fmla="*/ 4516327 w 12192000"/>
              <a:gd name="connsiteY477" fmla="*/ 979686 h 1841603"/>
              <a:gd name="connsiteX478" fmla="*/ 4516327 w 12192000"/>
              <a:gd name="connsiteY478" fmla="*/ 967670 h 1841603"/>
              <a:gd name="connsiteX479" fmla="*/ 4470667 w 12192000"/>
              <a:gd name="connsiteY479" fmla="*/ 967670 h 1841603"/>
              <a:gd name="connsiteX480" fmla="*/ 4470667 w 12192000"/>
              <a:gd name="connsiteY480" fmla="*/ 950047 h 1841603"/>
              <a:gd name="connsiteX481" fmla="*/ 4367332 w 12192000"/>
              <a:gd name="connsiteY481" fmla="*/ 950047 h 1841603"/>
              <a:gd name="connsiteX482" fmla="*/ 4367332 w 12192000"/>
              <a:gd name="connsiteY482" fmla="*/ 954052 h 1841603"/>
              <a:gd name="connsiteX483" fmla="*/ 4361724 w 12192000"/>
              <a:gd name="connsiteY483" fmla="*/ 954052 h 1841603"/>
              <a:gd name="connsiteX484" fmla="*/ 4361724 w 12192000"/>
              <a:gd name="connsiteY484" fmla="*/ 942837 h 1841603"/>
              <a:gd name="connsiteX485" fmla="*/ 4346504 w 12192000"/>
              <a:gd name="connsiteY485" fmla="*/ 942837 h 1841603"/>
              <a:gd name="connsiteX486" fmla="*/ 4346504 w 12192000"/>
              <a:gd name="connsiteY486" fmla="*/ 971675 h 1841603"/>
              <a:gd name="connsiteX487" fmla="*/ 4296038 w 12192000"/>
              <a:gd name="connsiteY487" fmla="*/ 971675 h 1841603"/>
              <a:gd name="connsiteX488" fmla="*/ 4296038 w 12192000"/>
              <a:gd name="connsiteY488" fmla="*/ 983691 h 1841603"/>
              <a:gd name="connsiteX489" fmla="*/ 4158257 w 12192000"/>
              <a:gd name="connsiteY489" fmla="*/ 983691 h 1841603"/>
              <a:gd name="connsiteX490" fmla="*/ 4158257 w 12192000"/>
              <a:gd name="connsiteY490" fmla="*/ 997309 h 1841603"/>
              <a:gd name="connsiteX491" fmla="*/ 4098979 w 12192000"/>
              <a:gd name="connsiteY491" fmla="*/ 997309 h 1841603"/>
              <a:gd name="connsiteX492" fmla="*/ 4098979 w 12192000"/>
              <a:gd name="connsiteY492" fmla="*/ 1199174 h 1841603"/>
              <a:gd name="connsiteX493" fmla="*/ 4050115 w 12192000"/>
              <a:gd name="connsiteY493" fmla="*/ 1199174 h 1841603"/>
              <a:gd name="connsiteX494" fmla="*/ 4050115 w 12192000"/>
              <a:gd name="connsiteY494" fmla="*/ 1181551 h 1841603"/>
              <a:gd name="connsiteX495" fmla="*/ 3981225 w 12192000"/>
              <a:gd name="connsiteY495" fmla="*/ 1181551 h 1841603"/>
              <a:gd name="connsiteX496" fmla="*/ 3981225 w 12192000"/>
              <a:gd name="connsiteY496" fmla="*/ 1189561 h 1841603"/>
              <a:gd name="connsiteX497" fmla="*/ 3965204 w 12192000"/>
              <a:gd name="connsiteY497" fmla="*/ 1189561 h 1841603"/>
              <a:gd name="connsiteX498" fmla="*/ 3965204 w 12192000"/>
              <a:gd name="connsiteY498" fmla="*/ 1173540 h 1841603"/>
              <a:gd name="connsiteX499" fmla="*/ 3933162 w 12192000"/>
              <a:gd name="connsiteY499" fmla="*/ 1173540 h 1841603"/>
              <a:gd name="connsiteX500" fmla="*/ 3933162 w 12192000"/>
              <a:gd name="connsiteY500" fmla="*/ 1191964 h 1841603"/>
              <a:gd name="connsiteX501" fmla="*/ 3903523 w 12192000"/>
              <a:gd name="connsiteY501" fmla="*/ 1191964 h 1841603"/>
              <a:gd name="connsiteX502" fmla="*/ 3903523 w 12192000"/>
              <a:gd name="connsiteY502" fmla="*/ 1058189 h 1841603"/>
              <a:gd name="connsiteX503" fmla="*/ 3896313 w 12192000"/>
              <a:gd name="connsiteY503" fmla="*/ 1058189 h 1841603"/>
              <a:gd name="connsiteX504" fmla="*/ 3896313 w 12192000"/>
              <a:gd name="connsiteY504" fmla="*/ 1067801 h 1841603"/>
              <a:gd name="connsiteX505" fmla="*/ 3873884 w 12192000"/>
              <a:gd name="connsiteY505" fmla="*/ 1067801 h 1841603"/>
              <a:gd name="connsiteX506" fmla="*/ 3873884 w 12192000"/>
              <a:gd name="connsiteY506" fmla="*/ 945241 h 1841603"/>
              <a:gd name="connsiteX507" fmla="*/ 3856261 w 12192000"/>
              <a:gd name="connsiteY507" fmla="*/ 945241 h 1841603"/>
              <a:gd name="connsiteX508" fmla="*/ 3856261 w 12192000"/>
              <a:gd name="connsiteY508" fmla="*/ 953251 h 1841603"/>
              <a:gd name="connsiteX509" fmla="*/ 3839439 w 12192000"/>
              <a:gd name="connsiteY509" fmla="*/ 953251 h 1841603"/>
              <a:gd name="connsiteX510" fmla="*/ 3839439 w 12192000"/>
              <a:gd name="connsiteY510" fmla="*/ 949246 h 1841603"/>
              <a:gd name="connsiteX511" fmla="*/ 3821816 w 12192000"/>
              <a:gd name="connsiteY511" fmla="*/ 949246 h 1841603"/>
              <a:gd name="connsiteX512" fmla="*/ 3821816 w 12192000"/>
              <a:gd name="connsiteY512" fmla="*/ 952450 h 1841603"/>
              <a:gd name="connsiteX513" fmla="*/ 3771349 w 12192000"/>
              <a:gd name="connsiteY513" fmla="*/ 952450 h 1841603"/>
              <a:gd name="connsiteX514" fmla="*/ 3771349 w 12192000"/>
              <a:gd name="connsiteY514" fmla="*/ 966068 h 1841603"/>
              <a:gd name="connsiteX515" fmla="*/ 3717679 w 12192000"/>
              <a:gd name="connsiteY515" fmla="*/ 966068 h 1841603"/>
              <a:gd name="connsiteX516" fmla="*/ 3717679 w 12192000"/>
              <a:gd name="connsiteY516" fmla="*/ 913199 h 1841603"/>
              <a:gd name="connsiteX517" fmla="*/ 3714475 w 12192000"/>
              <a:gd name="connsiteY517" fmla="*/ 913199 h 1841603"/>
              <a:gd name="connsiteX518" fmla="*/ 3714475 w 12192000"/>
              <a:gd name="connsiteY518" fmla="*/ 966869 h 1841603"/>
              <a:gd name="connsiteX519" fmla="*/ 3687239 w 12192000"/>
              <a:gd name="connsiteY519" fmla="*/ 966869 h 1841603"/>
              <a:gd name="connsiteX520" fmla="*/ 3687239 w 12192000"/>
              <a:gd name="connsiteY520" fmla="*/ 986895 h 1841603"/>
              <a:gd name="connsiteX521" fmla="*/ 3657600 w 12192000"/>
              <a:gd name="connsiteY521" fmla="*/ 986895 h 1841603"/>
              <a:gd name="connsiteX522" fmla="*/ 3602328 w 12192000"/>
              <a:gd name="connsiteY522" fmla="*/ 1003717 h 1841603"/>
              <a:gd name="connsiteX523" fmla="*/ 3602328 w 12192000"/>
              <a:gd name="connsiteY523" fmla="*/ 1022141 h 1841603"/>
              <a:gd name="connsiteX524" fmla="*/ 3594317 w 12192000"/>
              <a:gd name="connsiteY524" fmla="*/ 1022141 h 1841603"/>
              <a:gd name="connsiteX525" fmla="*/ 3594317 w 12192000"/>
              <a:gd name="connsiteY525" fmla="*/ 1012529 h 1841603"/>
              <a:gd name="connsiteX526" fmla="*/ 3545453 w 12192000"/>
              <a:gd name="connsiteY526" fmla="*/ 1012529 h 1841603"/>
              <a:gd name="connsiteX527" fmla="*/ 3545453 w 12192000"/>
              <a:gd name="connsiteY527" fmla="*/ 461406 h 1841603"/>
              <a:gd name="connsiteX528" fmla="*/ 3402866 w 12192000"/>
              <a:gd name="connsiteY528" fmla="*/ 461406 h 1841603"/>
              <a:gd name="connsiteX529" fmla="*/ 3402866 w 12192000"/>
              <a:gd name="connsiteY529" fmla="*/ 437374 h 1841603"/>
              <a:gd name="connsiteX530" fmla="*/ 3394855 w 12192000"/>
              <a:gd name="connsiteY530" fmla="*/ 437374 h 1841603"/>
              <a:gd name="connsiteX531" fmla="*/ 3394855 w 12192000"/>
              <a:gd name="connsiteY531" fmla="*/ 449390 h 1841603"/>
              <a:gd name="connsiteX532" fmla="*/ 3281106 w 12192000"/>
              <a:gd name="connsiteY532" fmla="*/ 449390 h 1841603"/>
              <a:gd name="connsiteX533" fmla="*/ 3281106 w 12192000"/>
              <a:gd name="connsiteY533" fmla="*/ 781826 h 1841603"/>
              <a:gd name="connsiteX534" fmla="*/ 3208210 w 12192000"/>
              <a:gd name="connsiteY534" fmla="*/ 781826 h 1841603"/>
              <a:gd name="connsiteX535" fmla="*/ 3208210 w 12192000"/>
              <a:gd name="connsiteY535" fmla="*/ 1120671 h 1841603"/>
              <a:gd name="connsiteX536" fmla="*/ 3172163 w 12192000"/>
              <a:gd name="connsiteY536" fmla="*/ 1120671 h 1841603"/>
              <a:gd name="connsiteX537" fmla="*/ 3172163 w 12192000"/>
              <a:gd name="connsiteY537" fmla="*/ 759397 h 1841603"/>
              <a:gd name="connsiteX538" fmla="*/ 2893397 w 12192000"/>
              <a:gd name="connsiteY538" fmla="*/ 759397 h 1841603"/>
              <a:gd name="connsiteX539" fmla="*/ 2893397 w 12192000"/>
              <a:gd name="connsiteY539" fmla="*/ 1132687 h 1841603"/>
              <a:gd name="connsiteX540" fmla="*/ 2881382 w 12192000"/>
              <a:gd name="connsiteY540" fmla="*/ 1132687 h 1841603"/>
              <a:gd name="connsiteX541" fmla="*/ 2881382 w 12192000"/>
              <a:gd name="connsiteY541" fmla="*/ 1173540 h 1841603"/>
              <a:gd name="connsiteX542" fmla="*/ 2840528 w 12192000"/>
              <a:gd name="connsiteY542" fmla="*/ 1173540 h 1841603"/>
              <a:gd name="connsiteX543" fmla="*/ 2840528 w 12192000"/>
              <a:gd name="connsiteY543" fmla="*/ 1115063 h 1841603"/>
              <a:gd name="connsiteX544" fmla="*/ 2830915 w 12192000"/>
              <a:gd name="connsiteY544" fmla="*/ 1115063 h 1841603"/>
              <a:gd name="connsiteX545" fmla="*/ 2830915 w 12192000"/>
              <a:gd name="connsiteY545" fmla="*/ 1275274 h 1841603"/>
              <a:gd name="connsiteX546" fmla="*/ 2806083 w 12192000"/>
              <a:gd name="connsiteY546" fmla="*/ 1275274 h 1841603"/>
              <a:gd name="connsiteX547" fmla="*/ 2806083 w 12192000"/>
              <a:gd name="connsiteY547" fmla="*/ 1452306 h 1841603"/>
              <a:gd name="connsiteX548" fmla="*/ 2783653 w 12192000"/>
              <a:gd name="connsiteY548" fmla="*/ 1452306 h 1841603"/>
              <a:gd name="connsiteX549" fmla="*/ 2783653 w 12192000"/>
              <a:gd name="connsiteY549" fmla="*/ 1422667 h 1841603"/>
              <a:gd name="connsiteX550" fmla="*/ 2754014 w 12192000"/>
              <a:gd name="connsiteY550" fmla="*/ 1422667 h 1841603"/>
              <a:gd name="connsiteX551" fmla="*/ 2754014 w 12192000"/>
              <a:gd name="connsiteY551" fmla="*/ 1161524 h 1841603"/>
              <a:gd name="connsiteX552" fmla="*/ 2726779 w 12192000"/>
              <a:gd name="connsiteY552" fmla="*/ 1161524 h 1841603"/>
              <a:gd name="connsiteX553" fmla="*/ 2726779 w 12192000"/>
              <a:gd name="connsiteY553" fmla="*/ 990099 h 1841603"/>
              <a:gd name="connsiteX554" fmla="*/ 2701946 w 12192000"/>
              <a:gd name="connsiteY554" fmla="*/ 990099 h 1841603"/>
              <a:gd name="connsiteX555" fmla="*/ 2701946 w 12192000"/>
              <a:gd name="connsiteY555" fmla="*/ 903586 h 1841603"/>
              <a:gd name="connsiteX556" fmla="*/ 2698742 w 12192000"/>
              <a:gd name="connsiteY556" fmla="*/ 903586 h 1841603"/>
              <a:gd name="connsiteX557" fmla="*/ 2698742 w 12192000"/>
              <a:gd name="connsiteY557" fmla="*/ 955654 h 1841603"/>
              <a:gd name="connsiteX558" fmla="*/ 2673108 w 12192000"/>
              <a:gd name="connsiteY558" fmla="*/ 938832 h 1841603"/>
              <a:gd name="connsiteX559" fmla="*/ 2673108 w 12192000"/>
              <a:gd name="connsiteY559" fmla="*/ 909193 h 1841603"/>
              <a:gd name="connsiteX560" fmla="*/ 2659490 w 12192000"/>
              <a:gd name="connsiteY560" fmla="*/ 893172 h 1841603"/>
              <a:gd name="connsiteX561" fmla="*/ 2659490 w 12192000"/>
              <a:gd name="connsiteY561" fmla="*/ 873146 h 1841603"/>
              <a:gd name="connsiteX562" fmla="*/ 2651480 w 12192000"/>
              <a:gd name="connsiteY562" fmla="*/ 873146 h 1841603"/>
              <a:gd name="connsiteX563" fmla="*/ 2557757 w 12192000"/>
              <a:gd name="connsiteY563" fmla="*/ 961262 h 1841603"/>
              <a:gd name="connsiteX564" fmla="*/ 2557757 w 12192000"/>
              <a:gd name="connsiteY564" fmla="*/ 968471 h 1841603"/>
              <a:gd name="connsiteX565" fmla="*/ 2545741 w 12192000"/>
              <a:gd name="connsiteY565" fmla="*/ 978885 h 1841603"/>
              <a:gd name="connsiteX566" fmla="*/ 2545741 w 12192000"/>
              <a:gd name="connsiteY566" fmla="*/ 991702 h 1841603"/>
              <a:gd name="connsiteX567" fmla="*/ 2515301 w 12192000"/>
              <a:gd name="connsiteY567" fmla="*/ 991702 h 1841603"/>
              <a:gd name="connsiteX568" fmla="*/ 2515301 w 12192000"/>
              <a:gd name="connsiteY568" fmla="*/ 1124676 h 1841603"/>
              <a:gd name="connsiteX569" fmla="*/ 2503285 w 12192000"/>
              <a:gd name="connsiteY569" fmla="*/ 1124676 h 1841603"/>
              <a:gd name="connsiteX570" fmla="*/ 2503285 w 12192000"/>
              <a:gd name="connsiteY570" fmla="*/ 1271268 h 1841603"/>
              <a:gd name="connsiteX571" fmla="*/ 2496076 w 12192000"/>
              <a:gd name="connsiteY571" fmla="*/ 1271268 h 1841603"/>
              <a:gd name="connsiteX572" fmla="*/ 2496076 w 12192000"/>
              <a:gd name="connsiteY572" fmla="*/ 1284085 h 1841603"/>
              <a:gd name="connsiteX573" fmla="*/ 2475248 w 12192000"/>
              <a:gd name="connsiteY573" fmla="*/ 1306515 h 1841603"/>
              <a:gd name="connsiteX574" fmla="*/ 2475248 w 12192000"/>
              <a:gd name="connsiteY574" fmla="*/ 1322536 h 1841603"/>
              <a:gd name="connsiteX575" fmla="*/ 2448013 w 12192000"/>
              <a:gd name="connsiteY575" fmla="*/ 1322536 h 1841603"/>
              <a:gd name="connsiteX576" fmla="*/ 2448013 w 12192000"/>
              <a:gd name="connsiteY576" fmla="*/ 1340159 h 1841603"/>
              <a:gd name="connsiteX577" fmla="*/ 2453620 w 12192000"/>
              <a:gd name="connsiteY577" fmla="*/ 1340159 h 1841603"/>
              <a:gd name="connsiteX578" fmla="*/ 2453620 w 12192000"/>
              <a:gd name="connsiteY578" fmla="*/ 1390625 h 1841603"/>
              <a:gd name="connsiteX579" fmla="*/ 2413567 w 12192000"/>
              <a:gd name="connsiteY579" fmla="*/ 1390625 h 1841603"/>
              <a:gd name="connsiteX580" fmla="*/ 2413567 w 12192000"/>
              <a:gd name="connsiteY580" fmla="*/ 1419463 h 1841603"/>
              <a:gd name="connsiteX581" fmla="*/ 2410363 w 12192000"/>
              <a:gd name="connsiteY581" fmla="*/ 1416259 h 1841603"/>
              <a:gd name="connsiteX582" fmla="*/ 2403955 w 12192000"/>
              <a:gd name="connsiteY582" fmla="*/ 1407447 h 1841603"/>
              <a:gd name="connsiteX583" fmla="*/ 2382326 w 12192000"/>
              <a:gd name="connsiteY583" fmla="*/ 1407447 h 1841603"/>
              <a:gd name="connsiteX584" fmla="*/ 2382326 w 12192000"/>
              <a:gd name="connsiteY584" fmla="*/ 1398636 h 1841603"/>
              <a:gd name="connsiteX585" fmla="*/ 2363902 w 12192000"/>
              <a:gd name="connsiteY585" fmla="*/ 1398636 h 1841603"/>
              <a:gd name="connsiteX586" fmla="*/ 2363902 w 12192000"/>
              <a:gd name="connsiteY586" fmla="*/ 1391426 h 1841603"/>
              <a:gd name="connsiteX587" fmla="*/ 2348682 w 12192000"/>
              <a:gd name="connsiteY587" fmla="*/ 1391426 h 1841603"/>
              <a:gd name="connsiteX588" fmla="*/ 2340672 w 12192000"/>
              <a:gd name="connsiteY588" fmla="*/ 1384217 h 1841603"/>
              <a:gd name="connsiteX589" fmla="*/ 2340672 w 12192000"/>
              <a:gd name="connsiteY589" fmla="*/ 1374604 h 1841603"/>
              <a:gd name="connsiteX590" fmla="*/ 2312635 w 12192000"/>
              <a:gd name="connsiteY590" fmla="*/ 1374604 h 1841603"/>
              <a:gd name="connsiteX591" fmla="*/ 2312635 w 12192000"/>
              <a:gd name="connsiteY591" fmla="*/ 1368997 h 1841603"/>
              <a:gd name="connsiteX592" fmla="*/ 2303824 w 12192000"/>
              <a:gd name="connsiteY592" fmla="*/ 1368997 h 1841603"/>
              <a:gd name="connsiteX593" fmla="*/ 2303824 w 12192000"/>
              <a:gd name="connsiteY593" fmla="*/ 1374604 h 1841603"/>
              <a:gd name="connsiteX594" fmla="*/ 2265373 w 12192000"/>
              <a:gd name="connsiteY594" fmla="*/ 1374604 h 1841603"/>
              <a:gd name="connsiteX595" fmla="*/ 2265373 w 12192000"/>
              <a:gd name="connsiteY595" fmla="*/ 1408248 h 1841603"/>
              <a:gd name="connsiteX596" fmla="*/ 2238137 w 12192000"/>
              <a:gd name="connsiteY596" fmla="*/ 1408248 h 1841603"/>
              <a:gd name="connsiteX597" fmla="*/ 2238137 w 12192000"/>
              <a:gd name="connsiteY597" fmla="*/ 1429076 h 1841603"/>
              <a:gd name="connsiteX598" fmla="*/ 2227724 w 12192000"/>
              <a:gd name="connsiteY598" fmla="*/ 1429076 h 1841603"/>
              <a:gd name="connsiteX599" fmla="*/ 2227724 w 12192000"/>
              <a:gd name="connsiteY599" fmla="*/ 1437887 h 1841603"/>
              <a:gd name="connsiteX600" fmla="*/ 2181263 w 12192000"/>
              <a:gd name="connsiteY600" fmla="*/ 1437887 h 1841603"/>
              <a:gd name="connsiteX601" fmla="*/ 2181263 w 12192000"/>
              <a:gd name="connsiteY601" fmla="*/ 1335353 h 1841603"/>
              <a:gd name="connsiteX602" fmla="*/ 2178860 w 12192000"/>
              <a:gd name="connsiteY602" fmla="*/ 1335353 h 1841603"/>
              <a:gd name="connsiteX603" fmla="*/ 2178860 w 12192000"/>
              <a:gd name="connsiteY603" fmla="*/ 1254446 h 1841603"/>
              <a:gd name="connsiteX604" fmla="*/ 2182865 w 12192000"/>
              <a:gd name="connsiteY604" fmla="*/ 1254446 h 1841603"/>
              <a:gd name="connsiteX605" fmla="*/ 2182865 w 12192000"/>
              <a:gd name="connsiteY605" fmla="*/ 1236022 h 1841603"/>
              <a:gd name="connsiteX606" fmla="*/ 2174854 w 12192000"/>
              <a:gd name="connsiteY606" fmla="*/ 1210389 h 1841603"/>
              <a:gd name="connsiteX607" fmla="*/ 2162838 w 12192000"/>
              <a:gd name="connsiteY607" fmla="*/ 1210389 h 1841603"/>
              <a:gd name="connsiteX608" fmla="*/ 2162838 w 12192000"/>
              <a:gd name="connsiteY608" fmla="*/ 1195169 h 1841603"/>
              <a:gd name="connsiteX609" fmla="*/ 2084336 w 12192000"/>
              <a:gd name="connsiteY609" fmla="*/ 1159922 h 1841603"/>
              <a:gd name="connsiteX610" fmla="*/ 2008236 w 12192000"/>
              <a:gd name="connsiteY610" fmla="*/ 1151111 h 1841603"/>
              <a:gd name="connsiteX611" fmla="*/ 2004230 w 12192000"/>
              <a:gd name="connsiteY611" fmla="*/ 1157519 h 1841603"/>
              <a:gd name="connsiteX612" fmla="*/ 1994618 w 12192000"/>
              <a:gd name="connsiteY612" fmla="*/ 1157519 h 1841603"/>
              <a:gd name="connsiteX613" fmla="*/ 1994618 w 12192000"/>
              <a:gd name="connsiteY613" fmla="*/ 1114262 h 1841603"/>
              <a:gd name="connsiteX614" fmla="*/ 1990612 w 12192000"/>
              <a:gd name="connsiteY614" fmla="*/ 1114262 h 1841603"/>
              <a:gd name="connsiteX615" fmla="*/ 1990612 w 12192000"/>
              <a:gd name="connsiteY615" fmla="*/ 1157519 h 1841603"/>
              <a:gd name="connsiteX616" fmla="*/ 1973790 w 12192000"/>
              <a:gd name="connsiteY616" fmla="*/ 1157519 h 1841603"/>
              <a:gd name="connsiteX617" fmla="*/ 1973790 w 12192000"/>
              <a:gd name="connsiteY617" fmla="*/ 1121472 h 1841603"/>
              <a:gd name="connsiteX618" fmla="*/ 1968183 w 12192000"/>
              <a:gd name="connsiteY618" fmla="*/ 1121472 h 1841603"/>
              <a:gd name="connsiteX619" fmla="*/ 1956167 w 12192000"/>
              <a:gd name="connsiteY619" fmla="*/ 1109456 h 1841603"/>
              <a:gd name="connsiteX620" fmla="*/ 1952963 w 12192000"/>
              <a:gd name="connsiteY620" fmla="*/ 1109456 h 1841603"/>
              <a:gd name="connsiteX621" fmla="*/ 1952963 w 12192000"/>
              <a:gd name="connsiteY621" fmla="*/ 1134289 h 1841603"/>
              <a:gd name="connsiteX622" fmla="*/ 1933738 w 12192000"/>
              <a:gd name="connsiteY622" fmla="*/ 1134289 h 1841603"/>
              <a:gd name="connsiteX623" fmla="*/ 1933738 w 12192000"/>
              <a:gd name="connsiteY623" fmla="*/ 1142299 h 1841603"/>
              <a:gd name="connsiteX624" fmla="*/ 1938544 w 12192000"/>
              <a:gd name="connsiteY624" fmla="*/ 1145503 h 1841603"/>
              <a:gd name="connsiteX625" fmla="*/ 1938544 w 12192000"/>
              <a:gd name="connsiteY625" fmla="*/ 1150310 h 1841603"/>
              <a:gd name="connsiteX626" fmla="*/ 1866449 w 12192000"/>
              <a:gd name="connsiteY626" fmla="*/ 1150310 h 1841603"/>
              <a:gd name="connsiteX627" fmla="*/ 1866449 w 12192000"/>
              <a:gd name="connsiteY627" fmla="*/ 1157519 h 1841603"/>
              <a:gd name="connsiteX628" fmla="*/ 1794355 w 12192000"/>
              <a:gd name="connsiteY628" fmla="*/ 1171137 h 1841603"/>
              <a:gd name="connsiteX629" fmla="*/ 1736679 w 12192000"/>
              <a:gd name="connsiteY629" fmla="*/ 1192765 h 1841603"/>
              <a:gd name="connsiteX630" fmla="*/ 1729470 w 12192000"/>
              <a:gd name="connsiteY630" fmla="*/ 1192765 h 1841603"/>
              <a:gd name="connsiteX631" fmla="*/ 1729470 w 12192000"/>
              <a:gd name="connsiteY631" fmla="*/ 1207184 h 1841603"/>
              <a:gd name="connsiteX632" fmla="*/ 1721459 w 12192000"/>
              <a:gd name="connsiteY632" fmla="*/ 1207184 h 1841603"/>
              <a:gd name="connsiteX633" fmla="*/ 1721459 w 12192000"/>
              <a:gd name="connsiteY633" fmla="*/ 1203179 h 1841603"/>
              <a:gd name="connsiteX634" fmla="*/ 1703836 w 12192000"/>
              <a:gd name="connsiteY634" fmla="*/ 1203179 h 1841603"/>
              <a:gd name="connsiteX635" fmla="*/ 1703836 w 12192000"/>
              <a:gd name="connsiteY635" fmla="*/ 1207184 h 1841603"/>
              <a:gd name="connsiteX636" fmla="*/ 1698229 w 12192000"/>
              <a:gd name="connsiteY636" fmla="*/ 1207184 h 1841603"/>
              <a:gd name="connsiteX637" fmla="*/ 1668590 w 12192000"/>
              <a:gd name="connsiteY637" fmla="*/ 1227211 h 1841603"/>
              <a:gd name="connsiteX638" fmla="*/ 1647762 w 12192000"/>
              <a:gd name="connsiteY638" fmla="*/ 1246436 h 1841603"/>
              <a:gd name="connsiteX639" fmla="*/ 1647762 w 12192000"/>
              <a:gd name="connsiteY639" fmla="*/ 1331347 h 1841603"/>
              <a:gd name="connsiteX640" fmla="*/ 1642956 w 12192000"/>
              <a:gd name="connsiteY640" fmla="*/ 1331347 h 1841603"/>
              <a:gd name="connsiteX641" fmla="*/ 1642956 w 12192000"/>
              <a:gd name="connsiteY641" fmla="*/ 1406646 h 1841603"/>
              <a:gd name="connsiteX642" fmla="*/ 1590087 w 12192000"/>
              <a:gd name="connsiteY642" fmla="*/ 1406646 h 1841603"/>
              <a:gd name="connsiteX643" fmla="*/ 1590087 w 12192000"/>
              <a:gd name="connsiteY643" fmla="*/ 1416259 h 1841603"/>
              <a:gd name="connsiteX644" fmla="*/ 1582877 w 12192000"/>
              <a:gd name="connsiteY644" fmla="*/ 1416259 h 1841603"/>
              <a:gd name="connsiteX645" fmla="*/ 1582877 w 12192000"/>
              <a:gd name="connsiteY645" fmla="*/ 1421065 h 1841603"/>
              <a:gd name="connsiteX646" fmla="*/ 1556443 w 12192000"/>
              <a:gd name="connsiteY646" fmla="*/ 1421065 h 1841603"/>
              <a:gd name="connsiteX647" fmla="*/ 1556443 w 12192000"/>
              <a:gd name="connsiteY647" fmla="*/ 1426672 h 1841603"/>
              <a:gd name="connsiteX648" fmla="*/ 1546830 w 12192000"/>
              <a:gd name="connsiteY648" fmla="*/ 1426672 h 1841603"/>
              <a:gd name="connsiteX649" fmla="*/ 1546830 w 12192000"/>
              <a:gd name="connsiteY649" fmla="*/ 1429877 h 1841603"/>
              <a:gd name="connsiteX650" fmla="*/ 1543626 w 12192000"/>
              <a:gd name="connsiteY650" fmla="*/ 1429877 h 1841603"/>
              <a:gd name="connsiteX651" fmla="*/ 1543626 w 12192000"/>
              <a:gd name="connsiteY651" fmla="*/ 1420264 h 1841603"/>
              <a:gd name="connsiteX652" fmla="*/ 1517992 w 12192000"/>
              <a:gd name="connsiteY652" fmla="*/ 1420264 h 1841603"/>
              <a:gd name="connsiteX653" fmla="*/ 1517992 w 12192000"/>
              <a:gd name="connsiteY653" fmla="*/ 1441091 h 1841603"/>
              <a:gd name="connsiteX654" fmla="*/ 1522799 w 12192000"/>
              <a:gd name="connsiteY654" fmla="*/ 1441091 h 1841603"/>
              <a:gd name="connsiteX655" fmla="*/ 1522799 w 12192000"/>
              <a:gd name="connsiteY655" fmla="*/ 1457913 h 1841603"/>
              <a:gd name="connsiteX656" fmla="*/ 1493160 w 12192000"/>
              <a:gd name="connsiteY656" fmla="*/ 1457913 h 1841603"/>
              <a:gd name="connsiteX657" fmla="*/ 1493160 w 12192000"/>
              <a:gd name="connsiteY657" fmla="*/ 1527605 h 1841603"/>
              <a:gd name="connsiteX658" fmla="*/ 1458714 w 12192000"/>
              <a:gd name="connsiteY658" fmla="*/ 1527605 h 1841603"/>
              <a:gd name="connsiteX659" fmla="*/ 1435484 w 12192000"/>
              <a:gd name="connsiteY659" fmla="*/ 1010927 h 1841603"/>
              <a:gd name="connsiteX660" fmla="*/ 1449903 w 12192000"/>
              <a:gd name="connsiteY660" fmla="*/ 1006120 h 1841603"/>
              <a:gd name="connsiteX661" fmla="*/ 1449903 w 12192000"/>
              <a:gd name="connsiteY661" fmla="*/ 962864 h 1841603"/>
              <a:gd name="connsiteX662" fmla="*/ 1455510 w 12192000"/>
              <a:gd name="connsiteY662" fmla="*/ 955654 h 1841603"/>
              <a:gd name="connsiteX663" fmla="*/ 1455510 w 12192000"/>
              <a:gd name="connsiteY663" fmla="*/ 929220 h 1841603"/>
              <a:gd name="connsiteX664" fmla="*/ 1470730 w 12192000"/>
              <a:gd name="connsiteY664" fmla="*/ 920408 h 1841603"/>
              <a:gd name="connsiteX665" fmla="*/ 1478741 w 12192000"/>
              <a:gd name="connsiteY665" fmla="*/ 914000 h 1841603"/>
              <a:gd name="connsiteX666" fmla="*/ 1492359 w 12192000"/>
              <a:gd name="connsiteY666" fmla="*/ 883560 h 1841603"/>
              <a:gd name="connsiteX667" fmla="*/ 1492359 w 12192000"/>
              <a:gd name="connsiteY667" fmla="*/ 858727 h 1841603"/>
              <a:gd name="connsiteX668" fmla="*/ 1488353 w 12192000"/>
              <a:gd name="connsiteY668" fmla="*/ 857125 h 1841603"/>
              <a:gd name="connsiteX669" fmla="*/ 1488353 w 12192000"/>
              <a:gd name="connsiteY669" fmla="*/ 850716 h 1841603"/>
              <a:gd name="connsiteX670" fmla="*/ 1485950 w 12192000"/>
              <a:gd name="connsiteY670" fmla="*/ 849114 h 1841603"/>
              <a:gd name="connsiteX671" fmla="*/ 1485950 w 12192000"/>
              <a:gd name="connsiteY671" fmla="*/ 846711 h 1841603"/>
              <a:gd name="connsiteX672" fmla="*/ 1483547 w 12192000"/>
              <a:gd name="connsiteY672" fmla="*/ 845109 h 1841603"/>
              <a:gd name="connsiteX673" fmla="*/ 1483547 w 12192000"/>
              <a:gd name="connsiteY673" fmla="*/ 841104 h 1841603"/>
              <a:gd name="connsiteX674" fmla="*/ 1454709 w 12192000"/>
              <a:gd name="connsiteY674" fmla="*/ 834695 h 1841603"/>
              <a:gd name="connsiteX675" fmla="*/ 1457112 w 12192000"/>
              <a:gd name="connsiteY675" fmla="*/ 831491 h 1841603"/>
              <a:gd name="connsiteX676" fmla="*/ 1463521 w 12192000"/>
              <a:gd name="connsiteY676" fmla="*/ 806659 h 1841603"/>
              <a:gd name="connsiteX677" fmla="*/ 1463521 w 12192000"/>
              <a:gd name="connsiteY677" fmla="*/ 802653 h 1841603"/>
              <a:gd name="connsiteX678" fmla="*/ 1461117 w 12192000"/>
              <a:gd name="connsiteY678" fmla="*/ 802653 h 1841603"/>
              <a:gd name="connsiteX679" fmla="*/ 1461117 w 12192000"/>
              <a:gd name="connsiteY679" fmla="*/ 805057 h 1841603"/>
              <a:gd name="connsiteX680" fmla="*/ 1438688 w 12192000"/>
              <a:gd name="connsiteY680" fmla="*/ 791439 h 1841603"/>
              <a:gd name="connsiteX681" fmla="*/ 1438688 w 12192000"/>
              <a:gd name="connsiteY681" fmla="*/ 771412 h 1841603"/>
              <a:gd name="connsiteX682" fmla="*/ 1433882 w 12192000"/>
              <a:gd name="connsiteY682" fmla="*/ 771412 h 1841603"/>
              <a:gd name="connsiteX683" fmla="*/ 1433882 w 12192000"/>
              <a:gd name="connsiteY683" fmla="*/ 765805 h 1841603"/>
              <a:gd name="connsiteX684" fmla="*/ 1425070 w 12192000"/>
              <a:gd name="connsiteY684" fmla="*/ 764203 h 1841603"/>
              <a:gd name="connsiteX685" fmla="*/ 1423468 w 12192000"/>
              <a:gd name="connsiteY685" fmla="*/ 641642 h 1841603"/>
              <a:gd name="connsiteX686" fmla="*/ 1425070 w 12192000"/>
              <a:gd name="connsiteY686" fmla="*/ 639239 h 1841603"/>
              <a:gd name="connsiteX687" fmla="*/ 1425070 w 12192000"/>
              <a:gd name="connsiteY687" fmla="*/ 635234 h 1841603"/>
              <a:gd name="connsiteX688" fmla="*/ 1421065 w 12192000"/>
              <a:gd name="connsiteY688" fmla="*/ 633632 h 1841603"/>
              <a:gd name="connsiteX689" fmla="*/ 1423468 w 12192000"/>
              <a:gd name="connsiteY689" fmla="*/ 535102 h 1841603"/>
              <a:gd name="connsiteX690" fmla="*/ 1425871 w 12192000"/>
              <a:gd name="connsiteY690" fmla="*/ 528694 h 1841603"/>
              <a:gd name="connsiteX691" fmla="*/ 1421866 w 12192000"/>
              <a:gd name="connsiteY691" fmla="*/ 526291 h 1841603"/>
              <a:gd name="connsiteX692" fmla="*/ 1421866 w 12192000"/>
              <a:gd name="connsiteY692" fmla="*/ 521484 h 1841603"/>
              <a:gd name="connsiteX693" fmla="*/ 1418662 w 12192000"/>
              <a:gd name="connsiteY693" fmla="*/ 519081 h 1841603"/>
              <a:gd name="connsiteX694" fmla="*/ 1417861 w 12192000"/>
              <a:gd name="connsiteY694" fmla="*/ 417348 h 1841603"/>
              <a:gd name="connsiteX695" fmla="*/ 1423468 w 12192000"/>
              <a:gd name="connsiteY695" fmla="*/ 417348 h 1841603"/>
              <a:gd name="connsiteX696" fmla="*/ 1423468 w 12192000"/>
              <a:gd name="connsiteY696" fmla="*/ 412541 h 1841603"/>
              <a:gd name="connsiteX697" fmla="*/ 1417060 w 12192000"/>
              <a:gd name="connsiteY697" fmla="*/ 412541 h 1841603"/>
              <a:gd name="connsiteX698" fmla="*/ 1417060 w 12192000"/>
              <a:gd name="connsiteY698" fmla="*/ 410138 h 1841603"/>
              <a:gd name="connsiteX699" fmla="*/ 1420264 w 12192000"/>
              <a:gd name="connsiteY699" fmla="*/ 408536 h 1841603"/>
              <a:gd name="connsiteX700" fmla="*/ 1420264 w 12192000"/>
              <a:gd name="connsiteY700" fmla="*/ 406133 h 1841603"/>
              <a:gd name="connsiteX701" fmla="*/ 1421065 w 12192000"/>
              <a:gd name="connsiteY701" fmla="*/ 404531 h 1841603"/>
              <a:gd name="connsiteX702" fmla="*/ 1421065 w 12192000"/>
              <a:gd name="connsiteY702" fmla="*/ 401327 h 1841603"/>
              <a:gd name="connsiteX703" fmla="*/ 1416259 w 12192000"/>
              <a:gd name="connsiteY703" fmla="*/ 400526 h 1841603"/>
              <a:gd name="connsiteX704" fmla="*/ 1416259 w 12192000"/>
              <a:gd name="connsiteY704" fmla="*/ 286776 h 1841603"/>
              <a:gd name="connsiteX705" fmla="*/ 1417060 w 12192000"/>
              <a:gd name="connsiteY705" fmla="*/ 286776 h 1841603"/>
              <a:gd name="connsiteX706" fmla="*/ 1417060 w 12192000"/>
              <a:gd name="connsiteY706" fmla="*/ 284373 h 1841603"/>
              <a:gd name="connsiteX707" fmla="*/ 1414657 w 12192000"/>
              <a:gd name="connsiteY707" fmla="*/ 284373 h 1841603"/>
              <a:gd name="connsiteX708" fmla="*/ 1414657 w 12192000"/>
              <a:gd name="connsiteY708" fmla="*/ 266750 h 1841603"/>
              <a:gd name="connsiteX709" fmla="*/ 1412253 w 12192000"/>
              <a:gd name="connsiteY709" fmla="*/ 265148 h 1841603"/>
              <a:gd name="connsiteX710" fmla="*/ 1409850 w 12192000"/>
              <a:gd name="connsiteY710" fmla="*/ 266750 h 1841603"/>
              <a:gd name="connsiteX711" fmla="*/ 1409850 w 12192000"/>
              <a:gd name="connsiteY711" fmla="*/ 284373 h 1841603"/>
              <a:gd name="connsiteX712" fmla="*/ 1407447 w 12192000"/>
              <a:gd name="connsiteY712" fmla="*/ 284373 h 1841603"/>
              <a:gd name="connsiteX713" fmla="*/ 1407447 w 12192000"/>
              <a:gd name="connsiteY713" fmla="*/ 286776 h 1841603"/>
              <a:gd name="connsiteX714" fmla="*/ 1408248 w 12192000"/>
              <a:gd name="connsiteY714" fmla="*/ 286776 h 1841603"/>
              <a:gd name="connsiteX715" fmla="*/ 1408248 w 12192000"/>
              <a:gd name="connsiteY715" fmla="*/ 401327 h 1841603"/>
              <a:gd name="connsiteX716" fmla="*/ 1402641 w 12192000"/>
              <a:gd name="connsiteY716" fmla="*/ 402128 h 1841603"/>
              <a:gd name="connsiteX717" fmla="*/ 1402641 w 12192000"/>
              <a:gd name="connsiteY717" fmla="*/ 405332 h 1841603"/>
              <a:gd name="connsiteX718" fmla="*/ 1403442 w 12192000"/>
              <a:gd name="connsiteY718" fmla="*/ 406934 h 1841603"/>
              <a:gd name="connsiteX719" fmla="*/ 1403442 w 12192000"/>
              <a:gd name="connsiteY719" fmla="*/ 408536 h 1841603"/>
              <a:gd name="connsiteX720" fmla="*/ 1406646 w 12192000"/>
              <a:gd name="connsiteY720" fmla="*/ 410138 h 1841603"/>
              <a:gd name="connsiteX721" fmla="*/ 1406646 w 12192000"/>
              <a:gd name="connsiteY721" fmla="*/ 412541 h 1841603"/>
              <a:gd name="connsiteX722" fmla="*/ 1401840 w 12192000"/>
              <a:gd name="connsiteY722" fmla="*/ 412541 h 1841603"/>
              <a:gd name="connsiteX723" fmla="*/ 1401840 w 12192000"/>
              <a:gd name="connsiteY723" fmla="*/ 417348 h 1841603"/>
              <a:gd name="connsiteX724" fmla="*/ 1407447 w 12192000"/>
              <a:gd name="connsiteY724" fmla="*/ 417348 h 1841603"/>
              <a:gd name="connsiteX725" fmla="*/ 1406646 w 12192000"/>
              <a:gd name="connsiteY725" fmla="*/ 519882 h 1841603"/>
              <a:gd name="connsiteX726" fmla="*/ 1403442 w 12192000"/>
              <a:gd name="connsiteY726" fmla="*/ 522285 h 1841603"/>
              <a:gd name="connsiteX727" fmla="*/ 1403442 w 12192000"/>
              <a:gd name="connsiteY727" fmla="*/ 527092 h 1841603"/>
              <a:gd name="connsiteX728" fmla="*/ 1399437 w 12192000"/>
              <a:gd name="connsiteY728" fmla="*/ 529495 h 1841603"/>
              <a:gd name="connsiteX729" fmla="*/ 1401840 w 12192000"/>
              <a:gd name="connsiteY729" fmla="*/ 535903 h 1841603"/>
              <a:gd name="connsiteX730" fmla="*/ 1404243 w 12192000"/>
              <a:gd name="connsiteY730" fmla="*/ 634433 h 1841603"/>
              <a:gd name="connsiteX731" fmla="*/ 1400238 w 12192000"/>
              <a:gd name="connsiteY731" fmla="*/ 636035 h 1841603"/>
              <a:gd name="connsiteX732" fmla="*/ 1400238 w 12192000"/>
              <a:gd name="connsiteY732" fmla="*/ 640040 h 1841603"/>
              <a:gd name="connsiteX733" fmla="*/ 1401840 w 12192000"/>
              <a:gd name="connsiteY733" fmla="*/ 642443 h 1841603"/>
              <a:gd name="connsiteX734" fmla="*/ 1400238 w 12192000"/>
              <a:gd name="connsiteY734" fmla="*/ 765004 h 1841603"/>
              <a:gd name="connsiteX735" fmla="*/ 1391426 w 12192000"/>
              <a:gd name="connsiteY735" fmla="*/ 766606 h 1841603"/>
              <a:gd name="connsiteX736" fmla="*/ 1391426 w 12192000"/>
              <a:gd name="connsiteY736" fmla="*/ 772214 h 1841603"/>
              <a:gd name="connsiteX737" fmla="*/ 1387421 w 12192000"/>
              <a:gd name="connsiteY737" fmla="*/ 772214 h 1841603"/>
              <a:gd name="connsiteX738" fmla="*/ 1387421 w 12192000"/>
              <a:gd name="connsiteY738" fmla="*/ 793041 h 1841603"/>
              <a:gd name="connsiteX739" fmla="*/ 1364991 w 12192000"/>
              <a:gd name="connsiteY739" fmla="*/ 806659 h 1841603"/>
              <a:gd name="connsiteX740" fmla="*/ 1364991 w 12192000"/>
              <a:gd name="connsiteY740" fmla="*/ 804256 h 1841603"/>
              <a:gd name="connsiteX741" fmla="*/ 1362588 w 12192000"/>
              <a:gd name="connsiteY741" fmla="*/ 804256 h 1841603"/>
              <a:gd name="connsiteX742" fmla="*/ 1362588 w 12192000"/>
              <a:gd name="connsiteY742" fmla="*/ 808261 h 1841603"/>
              <a:gd name="connsiteX743" fmla="*/ 1368997 w 12192000"/>
              <a:gd name="connsiteY743" fmla="*/ 833093 h 1841603"/>
              <a:gd name="connsiteX744" fmla="*/ 1370599 w 12192000"/>
              <a:gd name="connsiteY744" fmla="*/ 836298 h 1841603"/>
              <a:gd name="connsiteX745" fmla="*/ 1341761 w 12192000"/>
              <a:gd name="connsiteY745" fmla="*/ 842706 h 1841603"/>
              <a:gd name="connsiteX746" fmla="*/ 1341761 w 12192000"/>
              <a:gd name="connsiteY746" fmla="*/ 846711 h 1841603"/>
              <a:gd name="connsiteX747" fmla="*/ 1339358 w 12192000"/>
              <a:gd name="connsiteY747" fmla="*/ 848313 h 1841603"/>
              <a:gd name="connsiteX748" fmla="*/ 1339358 w 12192000"/>
              <a:gd name="connsiteY748" fmla="*/ 850716 h 1841603"/>
              <a:gd name="connsiteX749" fmla="*/ 1336955 w 12192000"/>
              <a:gd name="connsiteY749" fmla="*/ 852319 h 1841603"/>
              <a:gd name="connsiteX750" fmla="*/ 1336955 w 12192000"/>
              <a:gd name="connsiteY750" fmla="*/ 858727 h 1841603"/>
              <a:gd name="connsiteX751" fmla="*/ 1332949 w 12192000"/>
              <a:gd name="connsiteY751" fmla="*/ 860329 h 1841603"/>
              <a:gd name="connsiteX752" fmla="*/ 1332949 w 12192000"/>
              <a:gd name="connsiteY752" fmla="*/ 885162 h 1841603"/>
              <a:gd name="connsiteX753" fmla="*/ 1346567 w 12192000"/>
              <a:gd name="connsiteY753" fmla="*/ 915602 h 1841603"/>
              <a:gd name="connsiteX754" fmla="*/ 1354578 w 12192000"/>
              <a:gd name="connsiteY754" fmla="*/ 922010 h 1841603"/>
              <a:gd name="connsiteX755" fmla="*/ 1369798 w 12192000"/>
              <a:gd name="connsiteY755" fmla="*/ 930822 h 1841603"/>
              <a:gd name="connsiteX756" fmla="*/ 1369798 w 12192000"/>
              <a:gd name="connsiteY756" fmla="*/ 958858 h 1841603"/>
              <a:gd name="connsiteX757" fmla="*/ 1375405 w 12192000"/>
              <a:gd name="connsiteY757" fmla="*/ 966068 h 1841603"/>
              <a:gd name="connsiteX758" fmla="*/ 1375405 w 12192000"/>
              <a:gd name="connsiteY758" fmla="*/ 1009325 h 1841603"/>
              <a:gd name="connsiteX759" fmla="*/ 1389824 w 12192000"/>
              <a:gd name="connsiteY759" fmla="*/ 1014131 h 1841603"/>
              <a:gd name="connsiteX760" fmla="*/ 1363389 w 12192000"/>
              <a:gd name="connsiteY760" fmla="*/ 1604506 h 1841603"/>
              <a:gd name="connsiteX761" fmla="*/ 1350573 w 12192000"/>
              <a:gd name="connsiteY761" fmla="*/ 1604506 h 1841603"/>
              <a:gd name="connsiteX762" fmla="*/ 1350573 w 12192000"/>
              <a:gd name="connsiteY762" fmla="*/ 1650967 h 1841603"/>
              <a:gd name="connsiteX763" fmla="*/ 1332949 w 12192000"/>
              <a:gd name="connsiteY763" fmla="*/ 1650967 h 1841603"/>
              <a:gd name="connsiteX764" fmla="*/ 1332949 w 12192000"/>
              <a:gd name="connsiteY764" fmla="*/ 1659778 h 1841603"/>
              <a:gd name="connsiteX765" fmla="*/ 1280881 w 12192000"/>
              <a:gd name="connsiteY765" fmla="*/ 1659778 h 1841603"/>
              <a:gd name="connsiteX766" fmla="*/ 1276876 w 12192000"/>
              <a:gd name="connsiteY766" fmla="*/ 1655773 h 1841603"/>
              <a:gd name="connsiteX767" fmla="*/ 1276876 w 12192000"/>
              <a:gd name="connsiteY767" fmla="*/ 1642956 h 1841603"/>
              <a:gd name="connsiteX768" fmla="*/ 1272870 w 12192000"/>
              <a:gd name="connsiteY768" fmla="*/ 1642956 h 1841603"/>
              <a:gd name="connsiteX769" fmla="*/ 1272870 w 12192000"/>
              <a:gd name="connsiteY769" fmla="*/ 1630139 h 1841603"/>
              <a:gd name="connsiteX770" fmla="*/ 1319331 w 12192000"/>
              <a:gd name="connsiteY770" fmla="*/ 1620527 h 1841603"/>
              <a:gd name="connsiteX771" fmla="*/ 1319331 w 12192000"/>
              <a:gd name="connsiteY771" fmla="*/ 1602103 h 1841603"/>
              <a:gd name="connsiteX772" fmla="*/ 1236823 w 12192000"/>
              <a:gd name="connsiteY772" fmla="*/ 1580474 h 1841603"/>
              <a:gd name="connsiteX773" fmla="*/ 1236823 w 12192000"/>
              <a:gd name="connsiteY773" fmla="*/ 1575668 h 1841603"/>
              <a:gd name="connsiteX774" fmla="*/ 1229614 w 12192000"/>
              <a:gd name="connsiteY774" fmla="*/ 1575668 h 1841603"/>
              <a:gd name="connsiteX775" fmla="*/ 1229614 w 12192000"/>
              <a:gd name="connsiteY775" fmla="*/ 1555642 h 1841603"/>
              <a:gd name="connsiteX776" fmla="*/ 1256048 w 12192000"/>
              <a:gd name="connsiteY776" fmla="*/ 1555642 h 1841603"/>
              <a:gd name="connsiteX777" fmla="*/ 1260054 w 12192000"/>
              <a:gd name="connsiteY777" fmla="*/ 1548432 h 1841603"/>
              <a:gd name="connsiteX778" fmla="*/ 1272870 w 12192000"/>
              <a:gd name="connsiteY778" fmla="*/ 1548432 h 1841603"/>
              <a:gd name="connsiteX779" fmla="*/ 1272870 w 12192000"/>
              <a:gd name="connsiteY779" fmla="*/ 1544427 h 1841603"/>
              <a:gd name="connsiteX780" fmla="*/ 1270467 w 12192000"/>
              <a:gd name="connsiteY780" fmla="*/ 1544427 h 1841603"/>
              <a:gd name="connsiteX781" fmla="*/ 1270467 w 12192000"/>
              <a:gd name="connsiteY781" fmla="*/ 1530008 h 1841603"/>
              <a:gd name="connsiteX782" fmla="*/ 1234420 w 12192000"/>
              <a:gd name="connsiteY782" fmla="*/ 1530008 h 1841603"/>
              <a:gd name="connsiteX783" fmla="*/ 1234420 w 12192000"/>
              <a:gd name="connsiteY783" fmla="*/ 1521196 h 1841603"/>
              <a:gd name="connsiteX784" fmla="*/ 1231216 w 12192000"/>
              <a:gd name="connsiteY784" fmla="*/ 1516390 h 1841603"/>
              <a:gd name="connsiteX785" fmla="*/ 1220802 w 12192000"/>
              <a:gd name="connsiteY785" fmla="*/ 1516390 h 1841603"/>
              <a:gd name="connsiteX786" fmla="*/ 1220802 w 12192000"/>
              <a:gd name="connsiteY786" fmla="*/ 1523600 h 1841603"/>
              <a:gd name="connsiteX787" fmla="*/ 1146304 w 12192000"/>
              <a:gd name="connsiteY787" fmla="*/ 1496364 h 1841603"/>
              <a:gd name="connsiteX788" fmla="*/ 1084623 w 12192000"/>
              <a:gd name="connsiteY788" fmla="*/ 1440290 h 1841603"/>
              <a:gd name="connsiteX789" fmla="*/ 1084623 w 12192000"/>
              <a:gd name="connsiteY789" fmla="*/ 1431479 h 1841603"/>
              <a:gd name="connsiteX790" fmla="*/ 1089430 w 12192000"/>
              <a:gd name="connsiteY790" fmla="*/ 1431479 h 1841603"/>
              <a:gd name="connsiteX791" fmla="*/ 1089430 w 12192000"/>
              <a:gd name="connsiteY791" fmla="*/ 1426672 h 1841603"/>
              <a:gd name="connsiteX792" fmla="*/ 1084623 w 12192000"/>
              <a:gd name="connsiteY792" fmla="*/ 1426672 h 1841603"/>
              <a:gd name="connsiteX793" fmla="*/ 1084623 w 12192000"/>
              <a:gd name="connsiteY793" fmla="*/ 1419463 h 1841603"/>
              <a:gd name="connsiteX794" fmla="*/ 1082220 w 12192000"/>
              <a:gd name="connsiteY794" fmla="*/ 1417861 h 1841603"/>
              <a:gd name="connsiteX795" fmla="*/ 1076613 w 12192000"/>
              <a:gd name="connsiteY795" fmla="*/ 1417861 h 1841603"/>
              <a:gd name="connsiteX796" fmla="*/ 1076613 w 12192000"/>
              <a:gd name="connsiteY796" fmla="*/ 1405845 h 1841603"/>
              <a:gd name="connsiteX797" fmla="*/ 1071006 w 12192000"/>
              <a:gd name="connsiteY797" fmla="*/ 1405845 h 1841603"/>
              <a:gd name="connsiteX798" fmla="*/ 1071006 w 12192000"/>
              <a:gd name="connsiteY798" fmla="*/ 1417060 h 1841603"/>
              <a:gd name="connsiteX799" fmla="*/ 1063796 w 12192000"/>
              <a:gd name="connsiteY799" fmla="*/ 1417060 h 1841603"/>
              <a:gd name="connsiteX800" fmla="*/ 1063796 w 12192000"/>
              <a:gd name="connsiteY800" fmla="*/ 1405845 h 1841603"/>
              <a:gd name="connsiteX801" fmla="*/ 1058990 w 12192000"/>
              <a:gd name="connsiteY801" fmla="*/ 1405845 h 1841603"/>
              <a:gd name="connsiteX802" fmla="*/ 1058990 w 12192000"/>
              <a:gd name="connsiteY802" fmla="*/ 1428275 h 1841603"/>
              <a:gd name="connsiteX803" fmla="*/ 1053382 w 12192000"/>
              <a:gd name="connsiteY803" fmla="*/ 1428275 h 1841603"/>
              <a:gd name="connsiteX804" fmla="*/ 1053382 w 12192000"/>
              <a:gd name="connsiteY804" fmla="*/ 1433081 h 1841603"/>
              <a:gd name="connsiteX805" fmla="*/ 902785 w 12192000"/>
              <a:gd name="connsiteY805" fmla="*/ 1433081 h 1841603"/>
              <a:gd name="connsiteX806" fmla="*/ 748983 w 12192000"/>
              <a:gd name="connsiteY806" fmla="*/ 1433081 h 1841603"/>
              <a:gd name="connsiteX807" fmla="*/ 748983 w 12192000"/>
              <a:gd name="connsiteY807" fmla="*/ 1428275 h 1841603"/>
              <a:gd name="connsiteX808" fmla="*/ 743376 w 12192000"/>
              <a:gd name="connsiteY808" fmla="*/ 1428275 h 1841603"/>
              <a:gd name="connsiteX809" fmla="*/ 743376 w 12192000"/>
              <a:gd name="connsiteY809" fmla="*/ 1405845 h 1841603"/>
              <a:gd name="connsiteX810" fmla="*/ 738569 w 12192000"/>
              <a:gd name="connsiteY810" fmla="*/ 1405845 h 1841603"/>
              <a:gd name="connsiteX811" fmla="*/ 738569 w 12192000"/>
              <a:gd name="connsiteY811" fmla="*/ 1417060 h 1841603"/>
              <a:gd name="connsiteX812" fmla="*/ 731360 w 12192000"/>
              <a:gd name="connsiteY812" fmla="*/ 1417060 h 1841603"/>
              <a:gd name="connsiteX813" fmla="*/ 731360 w 12192000"/>
              <a:gd name="connsiteY813" fmla="*/ 1405845 h 1841603"/>
              <a:gd name="connsiteX814" fmla="*/ 725752 w 12192000"/>
              <a:gd name="connsiteY814" fmla="*/ 1405845 h 1841603"/>
              <a:gd name="connsiteX815" fmla="*/ 725752 w 12192000"/>
              <a:gd name="connsiteY815" fmla="*/ 1417861 h 1841603"/>
              <a:gd name="connsiteX816" fmla="*/ 720145 w 12192000"/>
              <a:gd name="connsiteY816" fmla="*/ 1417861 h 1841603"/>
              <a:gd name="connsiteX817" fmla="*/ 717742 w 12192000"/>
              <a:gd name="connsiteY817" fmla="*/ 1419463 h 1841603"/>
              <a:gd name="connsiteX818" fmla="*/ 717742 w 12192000"/>
              <a:gd name="connsiteY818" fmla="*/ 1426672 h 1841603"/>
              <a:gd name="connsiteX819" fmla="*/ 712936 w 12192000"/>
              <a:gd name="connsiteY819" fmla="*/ 1426672 h 1841603"/>
              <a:gd name="connsiteX820" fmla="*/ 712936 w 12192000"/>
              <a:gd name="connsiteY820" fmla="*/ 1431479 h 1841603"/>
              <a:gd name="connsiteX821" fmla="*/ 717742 w 12192000"/>
              <a:gd name="connsiteY821" fmla="*/ 1431479 h 1841603"/>
              <a:gd name="connsiteX822" fmla="*/ 717742 w 12192000"/>
              <a:gd name="connsiteY822" fmla="*/ 1440290 h 1841603"/>
              <a:gd name="connsiteX823" fmla="*/ 656061 w 12192000"/>
              <a:gd name="connsiteY823" fmla="*/ 1496364 h 1841603"/>
              <a:gd name="connsiteX824" fmla="*/ 581563 w 12192000"/>
              <a:gd name="connsiteY824" fmla="*/ 1523600 h 1841603"/>
              <a:gd name="connsiteX825" fmla="*/ 581563 w 12192000"/>
              <a:gd name="connsiteY825" fmla="*/ 1516390 h 1841603"/>
              <a:gd name="connsiteX826" fmla="*/ 571150 w 12192000"/>
              <a:gd name="connsiteY826" fmla="*/ 1516390 h 1841603"/>
              <a:gd name="connsiteX827" fmla="*/ 567945 w 12192000"/>
              <a:gd name="connsiteY827" fmla="*/ 1521196 h 1841603"/>
              <a:gd name="connsiteX828" fmla="*/ 567945 w 12192000"/>
              <a:gd name="connsiteY828" fmla="*/ 1530008 h 1841603"/>
              <a:gd name="connsiteX829" fmla="*/ 531898 w 12192000"/>
              <a:gd name="connsiteY829" fmla="*/ 1530008 h 1841603"/>
              <a:gd name="connsiteX830" fmla="*/ 531898 w 12192000"/>
              <a:gd name="connsiteY830" fmla="*/ 1544427 h 1841603"/>
              <a:gd name="connsiteX831" fmla="*/ 528694 w 12192000"/>
              <a:gd name="connsiteY831" fmla="*/ 1544427 h 1841603"/>
              <a:gd name="connsiteX832" fmla="*/ 528694 w 12192000"/>
              <a:gd name="connsiteY832" fmla="*/ 1548432 h 1841603"/>
              <a:gd name="connsiteX833" fmla="*/ 541511 w 12192000"/>
              <a:gd name="connsiteY833" fmla="*/ 1548432 h 1841603"/>
              <a:gd name="connsiteX834" fmla="*/ 545516 w 12192000"/>
              <a:gd name="connsiteY834" fmla="*/ 1555642 h 1841603"/>
              <a:gd name="connsiteX835" fmla="*/ 571951 w 12192000"/>
              <a:gd name="connsiteY835" fmla="*/ 1555642 h 1841603"/>
              <a:gd name="connsiteX836" fmla="*/ 571951 w 12192000"/>
              <a:gd name="connsiteY836" fmla="*/ 1575668 h 1841603"/>
              <a:gd name="connsiteX837" fmla="*/ 564741 w 12192000"/>
              <a:gd name="connsiteY837" fmla="*/ 1575668 h 1841603"/>
              <a:gd name="connsiteX838" fmla="*/ 564741 w 12192000"/>
              <a:gd name="connsiteY838" fmla="*/ 1580474 h 1841603"/>
              <a:gd name="connsiteX839" fmla="*/ 482233 w 12192000"/>
              <a:gd name="connsiteY839" fmla="*/ 1602103 h 1841603"/>
              <a:gd name="connsiteX840" fmla="*/ 482233 w 12192000"/>
              <a:gd name="connsiteY840" fmla="*/ 1619726 h 1841603"/>
              <a:gd name="connsiteX841" fmla="*/ 528694 w 12192000"/>
              <a:gd name="connsiteY841" fmla="*/ 1629338 h 1841603"/>
              <a:gd name="connsiteX842" fmla="*/ 528694 w 12192000"/>
              <a:gd name="connsiteY842" fmla="*/ 1642155 h 1841603"/>
              <a:gd name="connsiteX843" fmla="*/ 524689 w 12192000"/>
              <a:gd name="connsiteY843" fmla="*/ 1642155 h 1841603"/>
              <a:gd name="connsiteX844" fmla="*/ 524689 w 12192000"/>
              <a:gd name="connsiteY844" fmla="*/ 1654972 h 1841603"/>
              <a:gd name="connsiteX845" fmla="*/ 520683 w 12192000"/>
              <a:gd name="connsiteY845" fmla="*/ 1658977 h 1841603"/>
              <a:gd name="connsiteX846" fmla="*/ 266750 w 12192000"/>
              <a:gd name="connsiteY846" fmla="*/ 1658977 h 1841603"/>
              <a:gd name="connsiteX847" fmla="*/ 266750 w 12192000"/>
              <a:gd name="connsiteY847" fmla="*/ 1654972 h 1841603"/>
              <a:gd name="connsiteX848" fmla="*/ 261143 w 12192000"/>
              <a:gd name="connsiteY848" fmla="*/ 1654972 h 1841603"/>
              <a:gd name="connsiteX849" fmla="*/ 261143 w 12192000"/>
              <a:gd name="connsiteY849" fmla="*/ 1662182 h 1841603"/>
              <a:gd name="connsiteX850" fmla="*/ 256336 w 12192000"/>
              <a:gd name="connsiteY850" fmla="*/ 1662182 h 1841603"/>
              <a:gd name="connsiteX851" fmla="*/ 256336 w 12192000"/>
              <a:gd name="connsiteY851" fmla="*/ 1670993 h 1841603"/>
              <a:gd name="connsiteX852" fmla="*/ 260342 w 12192000"/>
              <a:gd name="connsiteY852" fmla="*/ 1670993 h 1841603"/>
              <a:gd name="connsiteX853" fmla="*/ 260342 w 12192000"/>
              <a:gd name="connsiteY853" fmla="*/ 1683810 h 1841603"/>
              <a:gd name="connsiteX854" fmla="*/ 251530 w 12192000"/>
              <a:gd name="connsiteY854" fmla="*/ 1683810 h 1841603"/>
              <a:gd name="connsiteX855" fmla="*/ 251530 w 12192000"/>
              <a:gd name="connsiteY855" fmla="*/ 1689417 h 1841603"/>
              <a:gd name="connsiteX856" fmla="*/ 251530 w 12192000"/>
              <a:gd name="connsiteY856" fmla="*/ 1725465 h 1841603"/>
              <a:gd name="connsiteX857" fmla="*/ 202666 w 12192000"/>
              <a:gd name="connsiteY857" fmla="*/ 1725465 h 1841603"/>
              <a:gd name="connsiteX858" fmla="*/ 202666 w 12192000"/>
              <a:gd name="connsiteY858" fmla="*/ 1747894 h 1841603"/>
              <a:gd name="connsiteX859" fmla="*/ 120158 w 12192000"/>
              <a:gd name="connsiteY859" fmla="*/ 1747894 h 1841603"/>
              <a:gd name="connsiteX860" fmla="*/ 120158 w 12192000"/>
              <a:gd name="connsiteY860" fmla="*/ 1758308 h 1841603"/>
              <a:gd name="connsiteX861" fmla="*/ 106540 w 12192000"/>
              <a:gd name="connsiteY861" fmla="*/ 1758308 h 1841603"/>
              <a:gd name="connsiteX862" fmla="*/ 106540 w 12192000"/>
              <a:gd name="connsiteY862" fmla="*/ 1766318 h 1841603"/>
              <a:gd name="connsiteX863" fmla="*/ 112147 w 12192000"/>
              <a:gd name="connsiteY863" fmla="*/ 1766318 h 1841603"/>
              <a:gd name="connsiteX864" fmla="*/ 112147 w 12192000"/>
              <a:gd name="connsiteY864" fmla="*/ 1777533 h 1841603"/>
              <a:gd name="connsiteX865" fmla="*/ 20827 w 12192000"/>
              <a:gd name="connsiteY865" fmla="*/ 1777533 h 1841603"/>
              <a:gd name="connsiteX866" fmla="*/ 20827 w 12192000"/>
              <a:gd name="connsiteY866" fmla="*/ 1793554 h 1841603"/>
              <a:gd name="connsiteX867" fmla="*/ 12817 w 12192000"/>
              <a:gd name="connsiteY867" fmla="*/ 1793554 h 1841603"/>
              <a:gd name="connsiteX868" fmla="*/ 12817 w 12192000"/>
              <a:gd name="connsiteY868" fmla="*/ 1788748 h 1841603"/>
              <a:gd name="connsiteX869" fmla="*/ 0 w 12192000"/>
              <a:gd name="connsiteY869" fmla="*/ 1788748 h 1841603"/>
              <a:gd name="connsiteX870" fmla="*/ 0 w 12192000"/>
              <a:gd name="connsiteY870" fmla="*/ 1839214 h 1841603"/>
              <a:gd name="connsiteX871" fmla="*/ 3979585 w 12192000"/>
              <a:gd name="connsiteY871" fmla="*/ 1841603 h 1841603"/>
              <a:gd name="connsiteX872" fmla="*/ 12192000 w 12192000"/>
              <a:gd name="connsiteY872" fmla="*/ 1839214 h 1841603"/>
              <a:gd name="connsiteX873" fmla="*/ 12192000 w 12192000"/>
              <a:gd name="connsiteY873" fmla="*/ 1807172 h 1841603"/>
              <a:gd name="connsiteX874" fmla="*/ 12164764 w 12192000"/>
              <a:gd name="connsiteY874" fmla="*/ 1807172 h 1841603"/>
              <a:gd name="connsiteX875" fmla="*/ 12164764 w 12192000"/>
              <a:gd name="connsiteY875" fmla="*/ 1807973 h 1841603"/>
              <a:gd name="connsiteX876" fmla="*/ 2412767 w 12192000"/>
              <a:gd name="connsiteY876" fmla="*/ 1433081 h 1841603"/>
              <a:gd name="connsiteX877" fmla="*/ 2412767 w 12192000"/>
              <a:gd name="connsiteY877" fmla="*/ 1420264 h 1841603"/>
              <a:gd name="connsiteX878" fmla="*/ 2415170 w 12192000"/>
              <a:gd name="connsiteY878" fmla="*/ 1420264 h 1841603"/>
              <a:gd name="connsiteX879" fmla="*/ 2415170 w 12192000"/>
              <a:gd name="connsiteY879" fmla="*/ 1433081 h 1841603"/>
              <a:gd name="connsiteX880" fmla="*/ 2412767 w 12192000"/>
              <a:gd name="connsiteY880" fmla="*/ 1433081 h 1841603"/>
              <a:gd name="connsiteX881" fmla="*/ 6799323 w 12192000"/>
              <a:gd name="connsiteY881" fmla="*/ 1419463 h 1841603"/>
              <a:gd name="connsiteX882" fmla="*/ 6799323 w 12192000"/>
              <a:gd name="connsiteY882" fmla="*/ 1430678 h 1841603"/>
              <a:gd name="connsiteX883" fmla="*/ 6785705 w 12192000"/>
              <a:gd name="connsiteY883" fmla="*/ 1443494 h 1841603"/>
              <a:gd name="connsiteX884" fmla="*/ 6743250 w 12192000"/>
              <a:gd name="connsiteY884" fmla="*/ 1443494 h 1841603"/>
              <a:gd name="connsiteX885" fmla="*/ 6743250 w 12192000"/>
              <a:gd name="connsiteY885" fmla="*/ 1408248 h 1841603"/>
              <a:gd name="connsiteX886" fmla="*/ 6702396 w 12192000"/>
              <a:gd name="connsiteY886" fmla="*/ 1408248 h 1841603"/>
              <a:gd name="connsiteX887" fmla="*/ 6702396 w 12192000"/>
              <a:gd name="connsiteY887" fmla="*/ 1417861 h 1841603"/>
              <a:gd name="connsiteX888" fmla="*/ 6716815 w 12192000"/>
              <a:gd name="connsiteY888" fmla="*/ 1417861 h 1841603"/>
              <a:gd name="connsiteX889" fmla="*/ 6716815 w 12192000"/>
              <a:gd name="connsiteY889" fmla="*/ 1438688 h 1841603"/>
              <a:gd name="connsiteX890" fmla="*/ 6603066 w 12192000"/>
              <a:gd name="connsiteY890" fmla="*/ 1438688 h 1841603"/>
              <a:gd name="connsiteX891" fmla="*/ 6603066 w 12192000"/>
              <a:gd name="connsiteY891" fmla="*/ 1231216 h 1841603"/>
              <a:gd name="connsiteX892" fmla="*/ 6587045 w 12192000"/>
              <a:gd name="connsiteY892" fmla="*/ 1231216 h 1841603"/>
              <a:gd name="connsiteX893" fmla="*/ 6587045 w 12192000"/>
              <a:gd name="connsiteY893" fmla="*/ 1195169 h 1841603"/>
              <a:gd name="connsiteX894" fmla="*/ 6561411 w 12192000"/>
              <a:gd name="connsiteY894" fmla="*/ 1195169 h 1841603"/>
              <a:gd name="connsiteX895" fmla="*/ 6561411 w 12192000"/>
              <a:gd name="connsiteY895" fmla="*/ 1179949 h 1841603"/>
              <a:gd name="connsiteX896" fmla="*/ 6550997 w 12192000"/>
              <a:gd name="connsiteY896" fmla="*/ 1179949 h 1841603"/>
              <a:gd name="connsiteX897" fmla="*/ 6550997 w 12192000"/>
              <a:gd name="connsiteY897" fmla="*/ 1188760 h 1841603"/>
              <a:gd name="connsiteX898" fmla="*/ 6542987 w 12192000"/>
              <a:gd name="connsiteY898" fmla="*/ 1188760 h 1841603"/>
              <a:gd name="connsiteX899" fmla="*/ 6594254 w 12192000"/>
              <a:gd name="connsiteY899" fmla="*/ 808261 h 1841603"/>
              <a:gd name="connsiteX900" fmla="*/ 6771286 w 12192000"/>
              <a:gd name="connsiteY900" fmla="*/ 808261 h 1841603"/>
              <a:gd name="connsiteX901" fmla="*/ 6831365 w 12192000"/>
              <a:gd name="connsiteY901" fmla="*/ 1419463 h 1841603"/>
              <a:gd name="connsiteX902" fmla="*/ 6799323 w 12192000"/>
              <a:gd name="connsiteY902" fmla="*/ 1419463 h 1841603"/>
              <a:gd name="connsiteX903" fmla="*/ 9199273 w 12192000"/>
              <a:gd name="connsiteY903" fmla="*/ 711334 h 1841603"/>
              <a:gd name="connsiteX904" fmla="*/ 9292194 w 12192000"/>
              <a:gd name="connsiteY904" fmla="*/ 535903 h 1841603"/>
              <a:gd name="connsiteX905" fmla="*/ 9365090 w 12192000"/>
              <a:gd name="connsiteY905" fmla="*/ 711334 h 1841603"/>
              <a:gd name="connsiteX906" fmla="*/ 9199273 w 12192000"/>
              <a:gd name="connsiteY906" fmla="*/ 711334 h 1841603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4238486 w 12192000"/>
              <a:gd name="connsiteY871" fmla="*/ 2630635 h 2630635"/>
              <a:gd name="connsiteX872" fmla="*/ 12192000 w 12192000"/>
              <a:gd name="connsiteY872" fmla="*/ 1839214 h 2630635"/>
              <a:gd name="connsiteX873" fmla="*/ 12192000 w 12192000"/>
              <a:gd name="connsiteY873" fmla="*/ 1807172 h 2630635"/>
              <a:gd name="connsiteX874" fmla="*/ 12164764 w 12192000"/>
              <a:gd name="connsiteY874" fmla="*/ 1807172 h 2630635"/>
              <a:gd name="connsiteX875" fmla="*/ 12164764 w 12192000"/>
              <a:gd name="connsiteY875" fmla="*/ 1807973 h 2630635"/>
              <a:gd name="connsiteX876" fmla="*/ 2412767 w 12192000"/>
              <a:gd name="connsiteY876" fmla="*/ 1433081 h 2630635"/>
              <a:gd name="connsiteX877" fmla="*/ 2412767 w 12192000"/>
              <a:gd name="connsiteY877" fmla="*/ 1420264 h 2630635"/>
              <a:gd name="connsiteX878" fmla="*/ 2415170 w 12192000"/>
              <a:gd name="connsiteY878" fmla="*/ 1420264 h 2630635"/>
              <a:gd name="connsiteX879" fmla="*/ 2415170 w 12192000"/>
              <a:gd name="connsiteY879" fmla="*/ 1433081 h 2630635"/>
              <a:gd name="connsiteX880" fmla="*/ 2412767 w 12192000"/>
              <a:gd name="connsiteY880" fmla="*/ 1433081 h 2630635"/>
              <a:gd name="connsiteX881" fmla="*/ 6799323 w 12192000"/>
              <a:gd name="connsiteY881" fmla="*/ 1419463 h 2630635"/>
              <a:gd name="connsiteX882" fmla="*/ 6799323 w 12192000"/>
              <a:gd name="connsiteY882" fmla="*/ 1430678 h 2630635"/>
              <a:gd name="connsiteX883" fmla="*/ 6785705 w 12192000"/>
              <a:gd name="connsiteY883" fmla="*/ 1443494 h 2630635"/>
              <a:gd name="connsiteX884" fmla="*/ 6743250 w 12192000"/>
              <a:gd name="connsiteY884" fmla="*/ 1443494 h 2630635"/>
              <a:gd name="connsiteX885" fmla="*/ 6743250 w 12192000"/>
              <a:gd name="connsiteY885" fmla="*/ 1408248 h 2630635"/>
              <a:gd name="connsiteX886" fmla="*/ 6702396 w 12192000"/>
              <a:gd name="connsiteY886" fmla="*/ 1408248 h 2630635"/>
              <a:gd name="connsiteX887" fmla="*/ 6702396 w 12192000"/>
              <a:gd name="connsiteY887" fmla="*/ 1417861 h 2630635"/>
              <a:gd name="connsiteX888" fmla="*/ 6716815 w 12192000"/>
              <a:gd name="connsiteY888" fmla="*/ 1417861 h 2630635"/>
              <a:gd name="connsiteX889" fmla="*/ 6716815 w 12192000"/>
              <a:gd name="connsiteY889" fmla="*/ 1438688 h 2630635"/>
              <a:gd name="connsiteX890" fmla="*/ 6603066 w 12192000"/>
              <a:gd name="connsiteY890" fmla="*/ 1438688 h 2630635"/>
              <a:gd name="connsiteX891" fmla="*/ 6603066 w 12192000"/>
              <a:gd name="connsiteY891" fmla="*/ 1231216 h 2630635"/>
              <a:gd name="connsiteX892" fmla="*/ 6587045 w 12192000"/>
              <a:gd name="connsiteY892" fmla="*/ 1231216 h 2630635"/>
              <a:gd name="connsiteX893" fmla="*/ 6587045 w 12192000"/>
              <a:gd name="connsiteY893" fmla="*/ 1195169 h 2630635"/>
              <a:gd name="connsiteX894" fmla="*/ 6561411 w 12192000"/>
              <a:gd name="connsiteY894" fmla="*/ 1195169 h 2630635"/>
              <a:gd name="connsiteX895" fmla="*/ 6561411 w 12192000"/>
              <a:gd name="connsiteY895" fmla="*/ 1179949 h 2630635"/>
              <a:gd name="connsiteX896" fmla="*/ 6550997 w 12192000"/>
              <a:gd name="connsiteY896" fmla="*/ 1179949 h 2630635"/>
              <a:gd name="connsiteX897" fmla="*/ 6550997 w 12192000"/>
              <a:gd name="connsiteY897" fmla="*/ 1188760 h 2630635"/>
              <a:gd name="connsiteX898" fmla="*/ 6542987 w 12192000"/>
              <a:gd name="connsiteY898" fmla="*/ 1188760 h 2630635"/>
              <a:gd name="connsiteX899" fmla="*/ 6594254 w 12192000"/>
              <a:gd name="connsiteY899" fmla="*/ 808261 h 2630635"/>
              <a:gd name="connsiteX900" fmla="*/ 6771286 w 12192000"/>
              <a:gd name="connsiteY900" fmla="*/ 808261 h 2630635"/>
              <a:gd name="connsiteX901" fmla="*/ 6831365 w 12192000"/>
              <a:gd name="connsiteY901" fmla="*/ 1419463 h 2630635"/>
              <a:gd name="connsiteX902" fmla="*/ 6799323 w 12192000"/>
              <a:gd name="connsiteY902" fmla="*/ 1419463 h 2630635"/>
              <a:gd name="connsiteX903" fmla="*/ 9199273 w 12192000"/>
              <a:gd name="connsiteY903" fmla="*/ 711334 h 2630635"/>
              <a:gd name="connsiteX904" fmla="*/ 9292194 w 12192000"/>
              <a:gd name="connsiteY904" fmla="*/ 535903 h 2630635"/>
              <a:gd name="connsiteX905" fmla="*/ 9365090 w 12192000"/>
              <a:gd name="connsiteY905" fmla="*/ 711334 h 2630635"/>
              <a:gd name="connsiteX906" fmla="*/ 9199273 w 12192000"/>
              <a:gd name="connsiteY906" fmla="*/ 711334 h 2630635"/>
              <a:gd name="connsiteX0" fmla="*/ 12164764 w 12192000"/>
              <a:gd name="connsiteY0" fmla="*/ 1807973 h 2630635"/>
              <a:gd name="connsiteX1" fmla="*/ 12164764 w 12192000"/>
              <a:gd name="connsiteY1" fmla="*/ 1776732 h 2630635"/>
              <a:gd name="connsiteX2" fmla="*/ 12141533 w 12192000"/>
              <a:gd name="connsiteY2" fmla="*/ 1776732 h 2630635"/>
              <a:gd name="connsiteX3" fmla="*/ 12141533 w 12192000"/>
              <a:gd name="connsiteY3" fmla="*/ 1765517 h 2630635"/>
              <a:gd name="connsiteX4" fmla="*/ 12119105 w 12192000"/>
              <a:gd name="connsiteY4" fmla="*/ 1754302 h 2630635"/>
              <a:gd name="connsiteX5" fmla="*/ 12020575 w 12192000"/>
              <a:gd name="connsiteY5" fmla="*/ 1754302 h 2630635"/>
              <a:gd name="connsiteX6" fmla="*/ 12020575 w 12192000"/>
              <a:gd name="connsiteY6" fmla="*/ 1711847 h 2630635"/>
              <a:gd name="connsiteX7" fmla="*/ 12022178 w 12192000"/>
              <a:gd name="connsiteY7" fmla="*/ 1709443 h 2630635"/>
              <a:gd name="connsiteX8" fmla="*/ 12022178 w 12192000"/>
              <a:gd name="connsiteY8" fmla="*/ 1697428 h 2630635"/>
              <a:gd name="connsiteX9" fmla="*/ 12048612 w 12192000"/>
              <a:gd name="connsiteY9" fmla="*/ 1690218 h 2630635"/>
              <a:gd name="connsiteX10" fmla="*/ 12048612 w 12192000"/>
              <a:gd name="connsiteY10" fmla="*/ 1685412 h 2630635"/>
              <a:gd name="connsiteX11" fmla="*/ 12027784 w 12192000"/>
              <a:gd name="connsiteY11" fmla="*/ 1672595 h 2630635"/>
              <a:gd name="connsiteX12" fmla="*/ 12001349 w 12192000"/>
              <a:gd name="connsiteY12" fmla="*/ 1661380 h 2630635"/>
              <a:gd name="connsiteX13" fmla="*/ 12001349 w 12192000"/>
              <a:gd name="connsiteY13" fmla="*/ 1654171 h 2630635"/>
              <a:gd name="connsiteX14" fmla="*/ 11998146 w 12192000"/>
              <a:gd name="connsiteY14" fmla="*/ 1651768 h 2630635"/>
              <a:gd name="connsiteX15" fmla="*/ 11998146 w 12192000"/>
              <a:gd name="connsiteY15" fmla="*/ 1642956 h 2630635"/>
              <a:gd name="connsiteX16" fmla="*/ 12022978 w 12192000"/>
              <a:gd name="connsiteY16" fmla="*/ 1629338 h 2630635"/>
              <a:gd name="connsiteX17" fmla="*/ 12024580 w 12192000"/>
              <a:gd name="connsiteY17" fmla="*/ 1618124 h 2630635"/>
              <a:gd name="connsiteX18" fmla="*/ 11997344 w 12192000"/>
              <a:gd name="connsiteY18" fmla="*/ 1605307 h 2630635"/>
              <a:gd name="connsiteX19" fmla="*/ 11965302 w 12192000"/>
              <a:gd name="connsiteY19" fmla="*/ 1591689 h 2630635"/>
              <a:gd name="connsiteX20" fmla="*/ 11965302 w 12192000"/>
              <a:gd name="connsiteY20" fmla="*/ 1584480 h 2630635"/>
              <a:gd name="connsiteX21" fmla="*/ 11963700 w 12192000"/>
              <a:gd name="connsiteY21" fmla="*/ 1581275 h 2630635"/>
              <a:gd name="connsiteX22" fmla="*/ 11963700 w 12192000"/>
              <a:gd name="connsiteY22" fmla="*/ 1561249 h 2630635"/>
              <a:gd name="connsiteX23" fmla="*/ 11990936 w 12192000"/>
              <a:gd name="connsiteY23" fmla="*/ 1554040 h 2630635"/>
              <a:gd name="connsiteX24" fmla="*/ 11990936 w 12192000"/>
              <a:gd name="connsiteY24" fmla="*/ 1542024 h 2630635"/>
              <a:gd name="connsiteX25" fmla="*/ 11933260 w 12192000"/>
              <a:gd name="connsiteY25" fmla="*/ 1507579 h 2630635"/>
              <a:gd name="connsiteX26" fmla="*/ 11899616 w 12192000"/>
              <a:gd name="connsiteY26" fmla="*/ 1477139 h 2630635"/>
              <a:gd name="connsiteX27" fmla="*/ 11899616 w 12192000"/>
              <a:gd name="connsiteY27" fmla="*/ 1474736 h 2630635"/>
              <a:gd name="connsiteX28" fmla="*/ 11901218 w 12192000"/>
              <a:gd name="connsiteY28" fmla="*/ 1474736 h 2630635"/>
              <a:gd name="connsiteX29" fmla="*/ 11901218 w 12192000"/>
              <a:gd name="connsiteY29" fmla="*/ 1464322 h 2630635"/>
              <a:gd name="connsiteX30" fmla="*/ 11894810 w 12192000"/>
              <a:gd name="connsiteY30" fmla="*/ 1453107 h 2630635"/>
              <a:gd name="connsiteX31" fmla="*/ 11896412 w 12192000"/>
              <a:gd name="connsiteY31" fmla="*/ 1453107 h 2630635"/>
              <a:gd name="connsiteX32" fmla="*/ 11898015 w 12192000"/>
              <a:gd name="connsiteY32" fmla="*/ 1451505 h 2630635"/>
              <a:gd name="connsiteX33" fmla="*/ 11898015 w 12192000"/>
              <a:gd name="connsiteY33" fmla="*/ 1447500 h 2630635"/>
              <a:gd name="connsiteX34" fmla="*/ 11895611 w 12192000"/>
              <a:gd name="connsiteY34" fmla="*/ 1447500 h 2630635"/>
              <a:gd name="connsiteX35" fmla="*/ 11898815 w 12192000"/>
              <a:gd name="connsiteY35" fmla="*/ 1435484 h 2630635"/>
              <a:gd name="connsiteX36" fmla="*/ 11887601 w 12192000"/>
              <a:gd name="connsiteY36" fmla="*/ 1425871 h 2630635"/>
              <a:gd name="connsiteX37" fmla="*/ 11876386 w 12192000"/>
              <a:gd name="connsiteY37" fmla="*/ 1435484 h 2630635"/>
              <a:gd name="connsiteX38" fmla="*/ 11879590 w 12192000"/>
              <a:gd name="connsiteY38" fmla="*/ 1447500 h 2630635"/>
              <a:gd name="connsiteX39" fmla="*/ 11877186 w 12192000"/>
              <a:gd name="connsiteY39" fmla="*/ 1447500 h 2630635"/>
              <a:gd name="connsiteX40" fmla="*/ 11877186 w 12192000"/>
              <a:gd name="connsiteY40" fmla="*/ 1451505 h 2630635"/>
              <a:gd name="connsiteX41" fmla="*/ 11878789 w 12192000"/>
              <a:gd name="connsiteY41" fmla="*/ 1453107 h 2630635"/>
              <a:gd name="connsiteX42" fmla="*/ 11880391 w 12192000"/>
              <a:gd name="connsiteY42" fmla="*/ 1453107 h 2630635"/>
              <a:gd name="connsiteX43" fmla="*/ 11873983 w 12192000"/>
              <a:gd name="connsiteY43" fmla="*/ 1464322 h 2630635"/>
              <a:gd name="connsiteX44" fmla="*/ 11873983 w 12192000"/>
              <a:gd name="connsiteY44" fmla="*/ 1474736 h 2630635"/>
              <a:gd name="connsiteX45" fmla="*/ 11875585 w 12192000"/>
              <a:gd name="connsiteY45" fmla="*/ 1474736 h 2630635"/>
              <a:gd name="connsiteX46" fmla="*/ 11875585 w 12192000"/>
              <a:gd name="connsiteY46" fmla="*/ 1477139 h 2630635"/>
              <a:gd name="connsiteX47" fmla="*/ 11841941 w 12192000"/>
              <a:gd name="connsiteY47" fmla="*/ 1507579 h 2630635"/>
              <a:gd name="connsiteX48" fmla="*/ 11784265 w 12192000"/>
              <a:gd name="connsiteY48" fmla="*/ 1542024 h 2630635"/>
              <a:gd name="connsiteX49" fmla="*/ 11784265 w 12192000"/>
              <a:gd name="connsiteY49" fmla="*/ 1554040 h 2630635"/>
              <a:gd name="connsiteX50" fmla="*/ 11811501 w 12192000"/>
              <a:gd name="connsiteY50" fmla="*/ 1561249 h 2630635"/>
              <a:gd name="connsiteX51" fmla="*/ 11811501 w 12192000"/>
              <a:gd name="connsiteY51" fmla="*/ 1581275 h 2630635"/>
              <a:gd name="connsiteX52" fmla="*/ 11809899 w 12192000"/>
              <a:gd name="connsiteY52" fmla="*/ 1584480 h 2630635"/>
              <a:gd name="connsiteX53" fmla="*/ 11809899 w 12192000"/>
              <a:gd name="connsiteY53" fmla="*/ 1591689 h 2630635"/>
              <a:gd name="connsiteX54" fmla="*/ 11777857 w 12192000"/>
              <a:gd name="connsiteY54" fmla="*/ 1605307 h 2630635"/>
              <a:gd name="connsiteX55" fmla="*/ 11750621 w 12192000"/>
              <a:gd name="connsiteY55" fmla="*/ 1618124 h 2630635"/>
              <a:gd name="connsiteX56" fmla="*/ 11752223 w 12192000"/>
              <a:gd name="connsiteY56" fmla="*/ 1629338 h 2630635"/>
              <a:gd name="connsiteX57" fmla="*/ 11777055 w 12192000"/>
              <a:gd name="connsiteY57" fmla="*/ 1642956 h 2630635"/>
              <a:gd name="connsiteX58" fmla="*/ 11777055 w 12192000"/>
              <a:gd name="connsiteY58" fmla="*/ 1651768 h 2630635"/>
              <a:gd name="connsiteX59" fmla="*/ 11773852 w 12192000"/>
              <a:gd name="connsiteY59" fmla="*/ 1654171 h 2630635"/>
              <a:gd name="connsiteX60" fmla="*/ 11773852 w 12192000"/>
              <a:gd name="connsiteY60" fmla="*/ 1661380 h 2630635"/>
              <a:gd name="connsiteX61" fmla="*/ 11747417 w 12192000"/>
              <a:gd name="connsiteY61" fmla="*/ 1672595 h 2630635"/>
              <a:gd name="connsiteX62" fmla="*/ 11726589 w 12192000"/>
              <a:gd name="connsiteY62" fmla="*/ 1685412 h 2630635"/>
              <a:gd name="connsiteX63" fmla="*/ 11726589 w 12192000"/>
              <a:gd name="connsiteY63" fmla="*/ 1690218 h 2630635"/>
              <a:gd name="connsiteX64" fmla="*/ 11753825 w 12192000"/>
              <a:gd name="connsiteY64" fmla="*/ 1697428 h 2630635"/>
              <a:gd name="connsiteX65" fmla="*/ 11753825 w 12192000"/>
              <a:gd name="connsiteY65" fmla="*/ 1709443 h 2630635"/>
              <a:gd name="connsiteX66" fmla="*/ 11755427 w 12192000"/>
              <a:gd name="connsiteY66" fmla="*/ 1711847 h 2630635"/>
              <a:gd name="connsiteX67" fmla="*/ 11755427 w 12192000"/>
              <a:gd name="connsiteY67" fmla="*/ 1754302 h 2630635"/>
              <a:gd name="connsiteX68" fmla="*/ 11708165 w 12192000"/>
              <a:gd name="connsiteY68" fmla="*/ 1754302 h 2630635"/>
              <a:gd name="connsiteX69" fmla="*/ 11672118 w 12192000"/>
              <a:gd name="connsiteY69" fmla="*/ 1738281 h 2630635"/>
              <a:gd name="connsiteX70" fmla="*/ 11670516 w 12192000"/>
              <a:gd name="connsiteY70" fmla="*/ 1713449 h 2630635"/>
              <a:gd name="connsiteX71" fmla="*/ 11692945 w 12192000"/>
              <a:gd name="connsiteY71" fmla="*/ 1698229 h 2630635"/>
              <a:gd name="connsiteX72" fmla="*/ 11700154 w 12192000"/>
              <a:gd name="connsiteY72" fmla="*/ 1688616 h 2630635"/>
              <a:gd name="connsiteX73" fmla="*/ 11669715 w 12192000"/>
              <a:gd name="connsiteY73" fmla="*/ 1681407 h 2630635"/>
              <a:gd name="connsiteX74" fmla="*/ 11668112 w 12192000"/>
              <a:gd name="connsiteY74" fmla="*/ 1657375 h 2630635"/>
              <a:gd name="connsiteX75" fmla="*/ 11692144 w 12192000"/>
              <a:gd name="connsiteY75" fmla="*/ 1644558 h 2630635"/>
              <a:gd name="connsiteX76" fmla="*/ 11696149 w 12192000"/>
              <a:gd name="connsiteY76" fmla="*/ 1635747 h 2630635"/>
              <a:gd name="connsiteX77" fmla="*/ 11667311 w 12192000"/>
              <a:gd name="connsiteY77" fmla="*/ 1626935 h 2630635"/>
              <a:gd name="connsiteX78" fmla="*/ 11665710 w 12192000"/>
              <a:gd name="connsiteY78" fmla="*/ 1601302 h 2630635"/>
              <a:gd name="connsiteX79" fmla="*/ 11691343 w 12192000"/>
              <a:gd name="connsiteY79" fmla="*/ 1586082 h 2630635"/>
              <a:gd name="connsiteX80" fmla="*/ 11695348 w 12192000"/>
              <a:gd name="connsiteY80" fmla="*/ 1580474 h 2630635"/>
              <a:gd name="connsiteX81" fmla="*/ 11663306 w 12192000"/>
              <a:gd name="connsiteY81" fmla="*/ 1570061 h 2630635"/>
              <a:gd name="connsiteX82" fmla="*/ 11663306 w 12192000"/>
              <a:gd name="connsiteY82" fmla="*/ 1544427 h 2630635"/>
              <a:gd name="connsiteX83" fmla="*/ 11688139 w 12192000"/>
              <a:gd name="connsiteY83" fmla="*/ 1533212 h 2630635"/>
              <a:gd name="connsiteX84" fmla="*/ 11692144 w 12192000"/>
              <a:gd name="connsiteY84" fmla="*/ 1527605 h 2630635"/>
              <a:gd name="connsiteX85" fmla="*/ 11660903 w 12192000"/>
              <a:gd name="connsiteY85" fmla="*/ 1515589 h 2630635"/>
              <a:gd name="connsiteX86" fmla="*/ 11662505 w 12192000"/>
              <a:gd name="connsiteY86" fmla="*/ 1492359 h 2630635"/>
              <a:gd name="connsiteX87" fmla="*/ 11682532 w 12192000"/>
              <a:gd name="connsiteY87" fmla="*/ 1481144 h 2630635"/>
              <a:gd name="connsiteX88" fmla="*/ 11686537 w 12192000"/>
              <a:gd name="connsiteY88" fmla="*/ 1472332 h 2630635"/>
              <a:gd name="connsiteX89" fmla="*/ 11660102 w 12192000"/>
              <a:gd name="connsiteY89" fmla="*/ 1459516 h 2630635"/>
              <a:gd name="connsiteX90" fmla="*/ 11660102 w 12192000"/>
              <a:gd name="connsiteY90" fmla="*/ 1435484 h 2630635"/>
              <a:gd name="connsiteX91" fmla="*/ 11682532 w 12192000"/>
              <a:gd name="connsiteY91" fmla="*/ 1430678 h 2630635"/>
              <a:gd name="connsiteX92" fmla="*/ 11686537 w 12192000"/>
              <a:gd name="connsiteY92" fmla="*/ 1422667 h 2630635"/>
              <a:gd name="connsiteX93" fmla="*/ 11659301 w 12192000"/>
              <a:gd name="connsiteY93" fmla="*/ 1409850 h 2630635"/>
              <a:gd name="connsiteX94" fmla="*/ 11659301 w 12192000"/>
              <a:gd name="connsiteY94" fmla="*/ 1387421 h 2630635"/>
              <a:gd name="connsiteX95" fmla="*/ 11680128 w 12192000"/>
              <a:gd name="connsiteY95" fmla="*/ 1378609 h 2630635"/>
              <a:gd name="connsiteX96" fmla="*/ 11684133 w 12192000"/>
              <a:gd name="connsiteY96" fmla="*/ 1369798 h 2630635"/>
              <a:gd name="connsiteX97" fmla="*/ 11653694 w 12192000"/>
              <a:gd name="connsiteY97" fmla="*/ 1357782 h 2630635"/>
              <a:gd name="connsiteX98" fmla="*/ 11653694 w 12192000"/>
              <a:gd name="connsiteY98" fmla="*/ 1340960 h 2630635"/>
              <a:gd name="connsiteX99" fmla="*/ 11678526 w 12192000"/>
              <a:gd name="connsiteY99" fmla="*/ 1323337 h 2630635"/>
              <a:gd name="connsiteX100" fmla="*/ 11684133 w 12192000"/>
              <a:gd name="connsiteY100" fmla="*/ 1306515 h 2630635"/>
              <a:gd name="connsiteX101" fmla="*/ 11582400 w 12192000"/>
              <a:gd name="connsiteY101" fmla="*/ 1256049 h 2630635"/>
              <a:gd name="connsiteX102" fmla="*/ 11582400 w 12192000"/>
              <a:gd name="connsiteY102" fmla="*/ 1253645 h 2630635"/>
              <a:gd name="connsiteX103" fmla="*/ 11584803 w 12192000"/>
              <a:gd name="connsiteY103" fmla="*/ 1251242 h 2630635"/>
              <a:gd name="connsiteX104" fmla="*/ 11584803 w 12192000"/>
              <a:gd name="connsiteY104" fmla="*/ 1249640 h 2630635"/>
              <a:gd name="connsiteX105" fmla="*/ 11581599 w 12192000"/>
              <a:gd name="connsiteY105" fmla="*/ 1248038 h 2630635"/>
              <a:gd name="connsiteX106" fmla="*/ 11581599 w 12192000"/>
              <a:gd name="connsiteY106" fmla="*/ 1236022 h 2630635"/>
              <a:gd name="connsiteX107" fmla="*/ 11593615 w 12192000"/>
              <a:gd name="connsiteY107" fmla="*/ 1232818 h 2630635"/>
              <a:gd name="connsiteX108" fmla="*/ 11593615 w 12192000"/>
              <a:gd name="connsiteY108" fmla="*/ 1225609 h 2630635"/>
              <a:gd name="connsiteX109" fmla="*/ 11574390 w 12192000"/>
              <a:gd name="connsiteY109" fmla="*/ 1209588 h 2630635"/>
              <a:gd name="connsiteX110" fmla="*/ 11574390 w 12192000"/>
              <a:gd name="connsiteY110" fmla="*/ 1204781 h 2630635"/>
              <a:gd name="connsiteX111" fmla="*/ 11581599 w 12192000"/>
              <a:gd name="connsiteY111" fmla="*/ 1199975 h 2630635"/>
              <a:gd name="connsiteX112" fmla="*/ 11581599 w 12192000"/>
              <a:gd name="connsiteY112" fmla="*/ 1195970 h 2630635"/>
              <a:gd name="connsiteX113" fmla="*/ 11574390 w 12192000"/>
              <a:gd name="connsiteY113" fmla="*/ 1189561 h 2630635"/>
              <a:gd name="connsiteX114" fmla="*/ 11563175 w 12192000"/>
              <a:gd name="connsiteY114" fmla="*/ 1177545 h 2630635"/>
              <a:gd name="connsiteX115" fmla="*/ 11570384 w 12192000"/>
              <a:gd name="connsiteY115" fmla="*/ 1164729 h 2630635"/>
              <a:gd name="connsiteX116" fmla="*/ 11555965 w 12192000"/>
              <a:gd name="connsiteY116" fmla="*/ 1152713 h 2630635"/>
              <a:gd name="connsiteX117" fmla="*/ 11541547 w 12192000"/>
              <a:gd name="connsiteY117" fmla="*/ 1164729 h 2630635"/>
              <a:gd name="connsiteX118" fmla="*/ 11548755 w 12192000"/>
              <a:gd name="connsiteY118" fmla="*/ 1177545 h 2630635"/>
              <a:gd name="connsiteX119" fmla="*/ 11537542 w 12192000"/>
              <a:gd name="connsiteY119" fmla="*/ 1189561 h 2630635"/>
              <a:gd name="connsiteX120" fmla="*/ 11530332 w 12192000"/>
              <a:gd name="connsiteY120" fmla="*/ 1195970 h 2630635"/>
              <a:gd name="connsiteX121" fmla="*/ 11530332 w 12192000"/>
              <a:gd name="connsiteY121" fmla="*/ 1199975 h 2630635"/>
              <a:gd name="connsiteX122" fmla="*/ 11537542 w 12192000"/>
              <a:gd name="connsiteY122" fmla="*/ 1204781 h 2630635"/>
              <a:gd name="connsiteX123" fmla="*/ 11537542 w 12192000"/>
              <a:gd name="connsiteY123" fmla="*/ 1209588 h 2630635"/>
              <a:gd name="connsiteX124" fmla="*/ 11517515 w 12192000"/>
              <a:gd name="connsiteY124" fmla="*/ 1225609 h 2630635"/>
              <a:gd name="connsiteX125" fmla="*/ 11517515 w 12192000"/>
              <a:gd name="connsiteY125" fmla="*/ 1232017 h 2630635"/>
              <a:gd name="connsiteX126" fmla="*/ 11530332 w 12192000"/>
              <a:gd name="connsiteY126" fmla="*/ 1235221 h 2630635"/>
              <a:gd name="connsiteX127" fmla="*/ 11530332 w 12192000"/>
              <a:gd name="connsiteY127" fmla="*/ 1247237 h 2630635"/>
              <a:gd name="connsiteX128" fmla="*/ 11527127 w 12192000"/>
              <a:gd name="connsiteY128" fmla="*/ 1248839 h 2630635"/>
              <a:gd name="connsiteX129" fmla="*/ 11527127 w 12192000"/>
              <a:gd name="connsiteY129" fmla="*/ 1252043 h 2630635"/>
              <a:gd name="connsiteX130" fmla="*/ 11528729 w 12192000"/>
              <a:gd name="connsiteY130" fmla="*/ 1254446 h 2630635"/>
              <a:gd name="connsiteX131" fmla="*/ 11528729 w 12192000"/>
              <a:gd name="connsiteY131" fmla="*/ 1256850 h 2630635"/>
              <a:gd name="connsiteX132" fmla="*/ 11426996 w 12192000"/>
              <a:gd name="connsiteY132" fmla="*/ 1307316 h 2630635"/>
              <a:gd name="connsiteX133" fmla="*/ 11432603 w 12192000"/>
              <a:gd name="connsiteY133" fmla="*/ 1324138 h 2630635"/>
              <a:gd name="connsiteX134" fmla="*/ 11457436 w 12192000"/>
              <a:gd name="connsiteY134" fmla="*/ 1341761 h 2630635"/>
              <a:gd name="connsiteX135" fmla="*/ 11457436 w 12192000"/>
              <a:gd name="connsiteY135" fmla="*/ 1358583 h 2630635"/>
              <a:gd name="connsiteX136" fmla="*/ 11426996 w 12192000"/>
              <a:gd name="connsiteY136" fmla="*/ 1370599 h 2630635"/>
              <a:gd name="connsiteX137" fmla="*/ 11431001 w 12192000"/>
              <a:gd name="connsiteY137" fmla="*/ 1379410 h 2630635"/>
              <a:gd name="connsiteX138" fmla="*/ 11451828 w 12192000"/>
              <a:gd name="connsiteY138" fmla="*/ 1388222 h 2630635"/>
              <a:gd name="connsiteX139" fmla="*/ 11451828 w 12192000"/>
              <a:gd name="connsiteY139" fmla="*/ 1410651 h 2630635"/>
              <a:gd name="connsiteX140" fmla="*/ 11424593 w 12192000"/>
              <a:gd name="connsiteY140" fmla="*/ 1423468 h 2630635"/>
              <a:gd name="connsiteX141" fmla="*/ 11428598 w 12192000"/>
              <a:gd name="connsiteY141" fmla="*/ 1431479 h 2630635"/>
              <a:gd name="connsiteX142" fmla="*/ 11451028 w 12192000"/>
              <a:gd name="connsiteY142" fmla="*/ 1436285 h 2630635"/>
              <a:gd name="connsiteX143" fmla="*/ 11451028 w 12192000"/>
              <a:gd name="connsiteY143" fmla="*/ 1460317 h 2630635"/>
              <a:gd name="connsiteX144" fmla="*/ 11424593 w 12192000"/>
              <a:gd name="connsiteY144" fmla="*/ 1473133 h 2630635"/>
              <a:gd name="connsiteX145" fmla="*/ 11428598 w 12192000"/>
              <a:gd name="connsiteY145" fmla="*/ 1481945 h 2630635"/>
              <a:gd name="connsiteX146" fmla="*/ 11449426 w 12192000"/>
              <a:gd name="connsiteY146" fmla="*/ 1493160 h 2630635"/>
              <a:gd name="connsiteX147" fmla="*/ 11450227 w 12192000"/>
              <a:gd name="connsiteY147" fmla="*/ 1509181 h 2630635"/>
              <a:gd name="connsiteX148" fmla="*/ 11442216 w 12192000"/>
              <a:gd name="connsiteY148" fmla="*/ 1509181 h 2630635"/>
              <a:gd name="connsiteX149" fmla="*/ 11442216 w 12192000"/>
              <a:gd name="connsiteY149" fmla="*/ 1502772 h 2630635"/>
              <a:gd name="connsiteX150" fmla="*/ 11387744 w 12192000"/>
              <a:gd name="connsiteY150" fmla="*/ 1502772 h 2630635"/>
              <a:gd name="connsiteX151" fmla="*/ 11387744 w 12192000"/>
              <a:gd name="connsiteY151" fmla="*/ 1420264 h 2630635"/>
              <a:gd name="connsiteX152" fmla="*/ 11378933 w 12192000"/>
              <a:gd name="connsiteY152" fmla="*/ 1420264 h 2630635"/>
              <a:gd name="connsiteX153" fmla="*/ 11378933 w 12192000"/>
              <a:gd name="connsiteY153" fmla="*/ 1393829 h 2630635"/>
              <a:gd name="connsiteX154" fmla="*/ 11370122 w 12192000"/>
              <a:gd name="connsiteY154" fmla="*/ 1393829 h 2630635"/>
              <a:gd name="connsiteX155" fmla="*/ 11370122 w 12192000"/>
              <a:gd name="connsiteY155" fmla="*/ 1399437 h 2630635"/>
              <a:gd name="connsiteX156" fmla="*/ 11364514 w 12192000"/>
              <a:gd name="connsiteY156" fmla="*/ 1399437 h 2630635"/>
              <a:gd name="connsiteX157" fmla="*/ 11364514 w 12192000"/>
              <a:gd name="connsiteY157" fmla="*/ 1388222 h 2630635"/>
              <a:gd name="connsiteX158" fmla="*/ 11374127 w 12192000"/>
              <a:gd name="connsiteY158" fmla="*/ 1377808 h 2630635"/>
              <a:gd name="connsiteX159" fmla="*/ 11382137 w 12192000"/>
              <a:gd name="connsiteY159" fmla="*/ 1360185 h 2630635"/>
              <a:gd name="connsiteX160" fmla="*/ 11359708 w 12192000"/>
              <a:gd name="connsiteY160" fmla="*/ 1360185 h 2630635"/>
              <a:gd name="connsiteX161" fmla="*/ 11359708 w 12192000"/>
              <a:gd name="connsiteY161" fmla="*/ 1352976 h 2630635"/>
              <a:gd name="connsiteX162" fmla="*/ 11308440 w 12192000"/>
              <a:gd name="connsiteY162" fmla="*/ 1352976 h 2630635"/>
              <a:gd name="connsiteX163" fmla="*/ 11308440 w 12192000"/>
              <a:gd name="connsiteY163" fmla="*/ 1357782 h 2630635"/>
              <a:gd name="connsiteX164" fmla="*/ 11291618 w 12192000"/>
              <a:gd name="connsiteY164" fmla="*/ 1357782 h 2630635"/>
              <a:gd name="connsiteX165" fmla="*/ 11291618 w 12192000"/>
              <a:gd name="connsiteY165" fmla="*/ 1320133 h 2630635"/>
              <a:gd name="connsiteX166" fmla="*/ 11244356 w 12192000"/>
              <a:gd name="connsiteY166" fmla="*/ 1320133 h 2630635"/>
              <a:gd name="connsiteX167" fmla="*/ 11244356 w 12192000"/>
              <a:gd name="connsiteY167" fmla="*/ 1324138 h 2630635"/>
              <a:gd name="connsiteX168" fmla="*/ 11239550 w 12192000"/>
              <a:gd name="connsiteY168" fmla="*/ 1324138 h 2630635"/>
              <a:gd name="connsiteX169" fmla="*/ 11239550 w 12192000"/>
              <a:gd name="connsiteY169" fmla="*/ 1356180 h 2630635"/>
              <a:gd name="connsiteX170" fmla="*/ 11235545 w 12192000"/>
              <a:gd name="connsiteY170" fmla="*/ 1356180 h 2630635"/>
              <a:gd name="connsiteX171" fmla="*/ 11235545 w 12192000"/>
              <a:gd name="connsiteY171" fmla="*/ 1225609 h 2630635"/>
              <a:gd name="connsiteX172" fmla="*/ 11210712 w 12192000"/>
              <a:gd name="connsiteY172" fmla="*/ 1225609 h 2630635"/>
              <a:gd name="connsiteX173" fmla="*/ 11210712 w 12192000"/>
              <a:gd name="connsiteY173" fmla="*/ 1195970 h 2630635"/>
              <a:gd name="connsiteX174" fmla="*/ 11205906 w 12192000"/>
              <a:gd name="connsiteY174" fmla="*/ 1195970 h 2630635"/>
              <a:gd name="connsiteX175" fmla="*/ 11205906 w 12192000"/>
              <a:gd name="connsiteY175" fmla="*/ 1199174 h 2630635"/>
              <a:gd name="connsiteX176" fmla="*/ 11186681 w 12192000"/>
              <a:gd name="connsiteY176" fmla="*/ 1199174 h 2630635"/>
              <a:gd name="connsiteX177" fmla="*/ 11141822 w 12192000"/>
              <a:gd name="connsiteY177" fmla="*/ 1147907 h 2630635"/>
              <a:gd name="connsiteX178" fmla="*/ 11141822 w 12192000"/>
              <a:gd name="connsiteY178" fmla="*/ 1067000 h 2630635"/>
              <a:gd name="connsiteX179" fmla="*/ 11137016 w 12192000"/>
              <a:gd name="connsiteY179" fmla="*/ 1067000 h 2630635"/>
              <a:gd name="connsiteX180" fmla="*/ 11137016 w 12192000"/>
              <a:gd name="connsiteY180" fmla="*/ 1145503 h 2630635"/>
              <a:gd name="connsiteX181" fmla="*/ 11100167 w 12192000"/>
              <a:gd name="connsiteY181" fmla="*/ 1103849 h 2630635"/>
              <a:gd name="connsiteX182" fmla="*/ 11100167 w 12192000"/>
              <a:gd name="connsiteY182" fmla="*/ 1095838 h 2630635"/>
              <a:gd name="connsiteX183" fmla="*/ 11094560 w 12192000"/>
              <a:gd name="connsiteY183" fmla="*/ 1095838 h 2630635"/>
              <a:gd name="connsiteX184" fmla="*/ 11094560 w 12192000"/>
              <a:gd name="connsiteY184" fmla="*/ 1120671 h 2630635"/>
              <a:gd name="connsiteX185" fmla="*/ 11046497 w 12192000"/>
              <a:gd name="connsiteY185" fmla="*/ 1203179 h 2630635"/>
              <a:gd name="connsiteX186" fmla="*/ 11046497 w 12192000"/>
              <a:gd name="connsiteY186" fmla="*/ 1041367 h 2630635"/>
              <a:gd name="connsiteX187" fmla="*/ 11042491 w 12192000"/>
              <a:gd name="connsiteY187" fmla="*/ 1041367 h 2630635"/>
              <a:gd name="connsiteX188" fmla="*/ 11042491 w 12192000"/>
              <a:gd name="connsiteY188" fmla="*/ 1221603 h 2630635"/>
              <a:gd name="connsiteX189" fmla="*/ 11035282 w 12192000"/>
              <a:gd name="connsiteY189" fmla="*/ 1221603 h 2630635"/>
              <a:gd name="connsiteX190" fmla="*/ 11035282 w 12192000"/>
              <a:gd name="connsiteY190" fmla="*/ 1210389 h 2630635"/>
              <a:gd name="connsiteX191" fmla="*/ 11028072 w 12192000"/>
              <a:gd name="connsiteY191" fmla="*/ 1210389 h 2630635"/>
              <a:gd name="connsiteX192" fmla="*/ 11028072 w 12192000"/>
              <a:gd name="connsiteY192" fmla="*/ 1220001 h 2630635"/>
              <a:gd name="connsiteX193" fmla="*/ 11021664 w 12192000"/>
              <a:gd name="connsiteY193" fmla="*/ 1220001 h 2630635"/>
              <a:gd name="connsiteX194" fmla="*/ 11021664 w 12192000"/>
              <a:gd name="connsiteY194" fmla="*/ 1208786 h 2630635"/>
              <a:gd name="connsiteX195" fmla="*/ 11016056 w 12192000"/>
              <a:gd name="connsiteY195" fmla="*/ 1208786 h 2630635"/>
              <a:gd name="connsiteX196" fmla="*/ 11016056 w 12192000"/>
              <a:gd name="connsiteY196" fmla="*/ 1242431 h 2630635"/>
              <a:gd name="connsiteX197" fmla="*/ 11002439 w 12192000"/>
              <a:gd name="connsiteY197" fmla="*/ 1242431 h 2630635"/>
              <a:gd name="connsiteX198" fmla="*/ 11002439 w 12192000"/>
              <a:gd name="connsiteY198" fmla="*/ 1353777 h 2630635"/>
              <a:gd name="connsiteX199" fmla="*/ 10997633 w 12192000"/>
              <a:gd name="connsiteY199" fmla="*/ 1353777 h 2630635"/>
              <a:gd name="connsiteX200" fmla="*/ 10997633 w 12192000"/>
              <a:gd name="connsiteY200" fmla="*/ 1358583 h 2630635"/>
              <a:gd name="connsiteX201" fmla="*/ 11001638 w 12192000"/>
              <a:gd name="connsiteY201" fmla="*/ 1358583 h 2630635"/>
              <a:gd name="connsiteX202" fmla="*/ 11001638 w 12192000"/>
              <a:gd name="connsiteY202" fmla="*/ 1368997 h 2630635"/>
              <a:gd name="connsiteX203" fmla="*/ 10971198 w 12192000"/>
              <a:gd name="connsiteY203" fmla="*/ 1368997 h 2630635"/>
              <a:gd name="connsiteX204" fmla="*/ 10971198 w 12192000"/>
              <a:gd name="connsiteY204" fmla="*/ 1364190 h 2630635"/>
              <a:gd name="connsiteX205" fmla="*/ 10963187 w 12192000"/>
              <a:gd name="connsiteY205" fmla="*/ 1364190 h 2630635"/>
              <a:gd name="connsiteX206" fmla="*/ 10963187 w 12192000"/>
              <a:gd name="connsiteY206" fmla="*/ 1370599 h 2630635"/>
              <a:gd name="connsiteX207" fmla="*/ 10937554 w 12192000"/>
              <a:gd name="connsiteY207" fmla="*/ 1370599 h 2630635"/>
              <a:gd name="connsiteX208" fmla="*/ 10937554 w 12192000"/>
              <a:gd name="connsiteY208" fmla="*/ 1405845 h 2630635"/>
              <a:gd name="connsiteX209" fmla="*/ 10923935 w 12192000"/>
              <a:gd name="connsiteY209" fmla="*/ 1405845 h 2630635"/>
              <a:gd name="connsiteX210" fmla="*/ 10923935 w 12192000"/>
              <a:gd name="connsiteY210" fmla="*/ 1397835 h 2630635"/>
              <a:gd name="connsiteX211" fmla="*/ 10883082 w 12192000"/>
              <a:gd name="connsiteY211" fmla="*/ 1397835 h 2630635"/>
              <a:gd name="connsiteX212" fmla="*/ 10883082 w 12192000"/>
              <a:gd name="connsiteY212" fmla="*/ 1323337 h 2630635"/>
              <a:gd name="connsiteX213" fmla="*/ 10871066 w 12192000"/>
              <a:gd name="connsiteY213" fmla="*/ 1323337 h 2630635"/>
              <a:gd name="connsiteX214" fmla="*/ 10871066 w 12192000"/>
              <a:gd name="connsiteY214" fmla="*/ 1345766 h 2630635"/>
              <a:gd name="connsiteX215" fmla="*/ 10857449 w 12192000"/>
              <a:gd name="connsiteY215" fmla="*/ 1345766 h 2630635"/>
              <a:gd name="connsiteX216" fmla="*/ 10857449 w 12192000"/>
              <a:gd name="connsiteY216" fmla="*/ 1337756 h 2630635"/>
              <a:gd name="connsiteX217" fmla="*/ 10849438 w 12192000"/>
              <a:gd name="connsiteY217" fmla="*/ 1337756 h 2630635"/>
              <a:gd name="connsiteX218" fmla="*/ 10849438 w 12192000"/>
              <a:gd name="connsiteY218" fmla="*/ 1344965 h 2630635"/>
              <a:gd name="connsiteX219" fmla="*/ 10826208 w 12192000"/>
              <a:gd name="connsiteY219" fmla="*/ 1344965 h 2630635"/>
              <a:gd name="connsiteX220" fmla="*/ 10826208 w 12192000"/>
              <a:gd name="connsiteY220" fmla="*/ 1018937 h 2630635"/>
              <a:gd name="connsiteX221" fmla="*/ 10818197 w 12192000"/>
              <a:gd name="connsiteY221" fmla="*/ 1018937 h 2630635"/>
              <a:gd name="connsiteX222" fmla="*/ 10818197 w 12192000"/>
              <a:gd name="connsiteY222" fmla="*/ 1099844 h 2630635"/>
              <a:gd name="connsiteX223" fmla="*/ 10756517 w 12192000"/>
              <a:gd name="connsiteY223" fmla="*/ 1099844 h 2630635"/>
              <a:gd name="connsiteX224" fmla="*/ 10756517 w 12192000"/>
              <a:gd name="connsiteY224" fmla="*/ 1018937 h 2630635"/>
              <a:gd name="connsiteX225" fmla="*/ 10750909 w 12192000"/>
              <a:gd name="connsiteY225" fmla="*/ 1018937 h 2630635"/>
              <a:gd name="connsiteX226" fmla="*/ 10750909 w 12192000"/>
              <a:gd name="connsiteY226" fmla="*/ 1083021 h 2630635"/>
              <a:gd name="connsiteX227" fmla="*/ 10730081 w 12192000"/>
              <a:gd name="connsiteY227" fmla="*/ 1083021 h 2630635"/>
              <a:gd name="connsiteX228" fmla="*/ 10730081 w 12192000"/>
              <a:gd name="connsiteY228" fmla="*/ 1099844 h 2630635"/>
              <a:gd name="connsiteX229" fmla="*/ 10661191 w 12192000"/>
              <a:gd name="connsiteY229" fmla="*/ 1099844 h 2630635"/>
              <a:gd name="connsiteX230" fmla="*/ 10661191 w 12192000"/>
              <a:gd name="connsiteY230" fmla="*/ 1062995 h 2630635"/>
              <a:gd name="connsiteX231" fmla="*/ 10581887 w 12192000"/>
              <a:gd name="connsiteY231" fmla="*/ 1062995 h 2630635"/>
              <a:gd name="connsiteX232" fmla="*/ 10581887 w 12192000"/>
              <a:gd name="connsiteY232" fmla="*/ 1054985 h 2630635"/>
              <a:gd name="connsiteX233" fmla="*/ 10558656 w 12192000"/>
              <a:gd name="connsiteY233" fmla="*/ 1054985 h 2630635"/>
              <a:gd name="connsiteX234" fmla="*/ 10541834 w 12192000"/>
              <a:gd name="connsiteY234" fmla="*/ 1067000 h 2630635"/>
              <a:gd name="connsiteX235" fmla="*/ 10526614 w 12192000"/>
              <a:gd name="connsiteY235" fmla="*/ 1067000 h 2630635"/>
              <a:gd name="connsiteX236" fmla="*/ 10526614 w 12192000"/>
              <a:gd name="connsiteY236" fmla="*/ 1056587 h 2630635"/>
              <a:gd name="connsiteX237" fmla="*/ 10471342 w 12192000"/>
              <a:gd name="connsiteY237" fmla="*/ 1056587 h 2630635"/>
              <a:gd name="connsiteX238" fmla="*/ 10471342 w 12192000"/>
              <a:gd name="connsiteY238" fmla="*/ 1062995 h 2630635"/>
              <a:gd name="connsiteX239" fmla="*/ 10457724 w 12192000"/>
              <a:gd name="connsiteY239" fmla="*/ 1062995 h 2630635"/>
              <a:gd name="connsiteX240" fmla="*/ 10457724 w 12192000"/>
              <a:gd name="connsiteY240" fmla="*/ 1054985 h 2630635"/>
              <a:gd name="connsiteX241" fmla="*/ 10376017 w 12192000"/>
              <a:gd name="connsiteY241" fmla="*/ 1054985 h 2630635"/>
              <a:gd name="connsiteX242" fmla="*/ 10354388 w 12192000"/>
              <a:gd name="connsiteY242" fmla="*/ 1071006 h 2630635"/>
              <a:gd name="connsiteX243" fmla="*/ 10263870 w 12192000"/>
              <a:gd name="connsiteY243" fmla="*/ 1071006 h 2630635"/>
              <a:gd name="connsiteX244" fmla="*/ 10263870 w 12192000"/>
              <a:gd name="connsiteY244" fmla="*/ 1085425 h 2630635"/>
              <a:gd name="connsiteX245" fmla="*/ 10207796 w 12192000"/>
              <a:gd name="connsiteY245" fmla="*/ 1085425 h 2630635"/>
              <a:gd name="connsiteX246" fmla="*/ 10207796 w 12192000"/>
              <a:gd name="connsiteY246" fmla="*/ 1018937 h 2630635"/>
              <a:gd name="connsiteX247" fmla="*/ 10202189 w 12192000"/>
              <a:gd name="connsiteY247" fmla="*/ 1018937 h 2630635"/>
              <a:gd name="connsiteX248" fmla="*/ 10202189 w 12192000"/>
              <a:gd name="connsiteY248" fmla="*/ 1077414 h 2630635"/>
              <a:gd name="connsiteX249" fmla="*/ 10186167 w 12192000"/>
              <a:gd name="connsiteY249" fmla="*/ 1077414 h 2630635"/>
              <a:gd name="connsiteX250" fmla="*/ 10186167 w 12192000"/>
              <a:gd name="connsiteY250" fmla="*/ 1103849 h 2630635"/>
              <a:gd name="connsiteX251" fmla="*/ 10162937 w 12192000"/>
              <a:gd name="connsiteY251" fmla="*/ 1103849 h 2630635"/>
              <a:gd name="connsiteX252" fmla="*/ 10162937 w 12192000"/>
              <a:gd name="connsiteY252" fmla="*/ 1133488 h 2630635"/>
              <a:gd name="connsiteX253" fmla="*/ 10131697 w 12192000"/>
              <a:gd name="connsiteY253" fmla="*/ 1133488 h 2630635"/>
              <a:gd name="connsiteX254" fmla="*/ 10131697 w 12192000"/>
              <a:gd name="connsiteY254" fmla="*/ 1125477 h 2630635"/>
              <a:gd name="connsiteX255" fmla="*/ 10108466 w 12192000"/>
              <a:gd name="connsiteY255" fmla="*/ 1125477 h 2630635"/>
              <a:gd name="connsiteX256" fmla="*/ 10108466 w 12192000"/>
              <a:gd name="connsiteY256" fmla="*/ 1147907 h 2630635"/>
              <a:gd name="connsiteX257" fmla="*/ 10089240 w 12192000"/>
              <a:gd name="connsiteY257" fmla="*/ 1166331 h 2630635"/>
              <a:gd name="connsiteX258" fmla="*/ 10089240 w 12192000"/>
              <a:gd name="connsiteY258" fmla="*/ 1339358 h 2630635"/>
              <a:gd name="connsiteX259" fmla="*/ 10082031 w 12192000"/>
              <a:gd name="connsiteY259" fmla="*/ 1347368 h 2630635"/>
              <a:gd name="connsiteX260" fmla="*/ 10082031 w 12192000"/>
              <a:gd name="connsiteY260" fmla="*/ 1377808 h 2630635"/>
              <a:gd name="connsiteX261" fmla="*/ 10074821 w 12192000"/>
              <a:gd name="connsiteY261" fmla="*/ 1377808 h 2630635"/>
              <a:gd name="connsiteX262" fmla="*/ 10074821 w 12192000"/>
              <a:gd name="connsiteY262" fmla="*/ 1385819 h 2630635"/>
              <a:gd name="connsiteX263" fmla="*/ 10052392 w 12192000"/>
              <a:gd name="connsiteY263" fmla="*/ 1385819 h 2630635"/>
              <a:gd name="connsiteX264" fmla="*/ 10052392 w 12192000"/>
              <a:gd name="connsiteY264" fmla="*/ 785831 h 2630635"/>
              <a:gd name="connsiteX265" fmla="*/ 10016345 w 12192000"/>
              <a:gd name="connsiteY265" fmla="*/ 785831 h 2630635"/>
              <a:gd name="connsiteX266" fmla="*/ 10016345 w 12192000"/>
              <a:gd name="connsiteY266" fmla="*/ 777020 h 2630635"/>
              <a:gd name="connsiteX267" fmla="*/ 10001926 w 12192000"/>
              <a:gd name="connsiteY267" fmla="*/ 777020 h 2630635"/>
              <a:gd name="connsiteX268" fmla="*/ 10001926 w 12192000"/>
              <a:gd name="connsiteY268" fmla="*/ 785030 h 2630635"/>
              <a:gd name="connsiteX269" fmla="*/ 9967481 w 12192000"/>
              <a:gd name="connsiteY269" fmla="*/ 785030 h 2630635"/>
              <a:gd name="connsiteX270" fmla="*/ 9967481 w 12192000"/>
              <a:gd name="connsiteY270" fmla="*/ 563940 h 2630635"/>
              <a:gd name="connsiteX271" fmla="*/ 9917014 w 12192000"/>
              <a:gd name="connsiteY271" fmla="*/ 563940 h 2630635"/>
              <a:gd name="connsiteX272" fmla="*/ 9917014 w 12192000"/>
              <a:gd name="connsiteY272" fmla="*/ 504662 h 2630635"/>
              <a:gd name="connsiteX273" fmla="*/ 9909805 w 12192000"/>
              <a:gd name="connsiteY273" fmla="*/ 504662 h 2630635"/>
              <a:gd name="connsiteX274" fmla="*/ 9909805 w 12192000"/>
              <a:gd name="connsiteY274" fmla="*/ 541511 h 2630635"/>
              <a:gd name="connsiteX275" fmla="*/ 9868951 w 12192000"/>
              <a:gd name="connsiteY275" fmla="*/ 541511 h 2630635"/>
              <a:gd name="connsiteX276" fmla="*/ 9868951 w 12192000"/>
              <a:gd name="connsiteY276" fmla="*/ 528694 h 2630635"/>
              <a:gd name="connsiteX277" fmla="*/ 9863344 w 12192000"/>
              <a:gd name="connsiteY277" fmla="*/ 528694 h 2630635"/>
              <a:gd name="connsiteX278" fmla="*/ 9863344 w 12192000"/>
              <a:gd name="connsiteY278" fmla="*/ 539108 h 2630635"/>
              <a:gd name="connsiteX279" fmla="*/ 9775229 w 12192000"/>
              <a:gd name="connsiteY279" fmla="*/ 539108 h 2630635"/>
              <a:gd name="connsiteX280" fmla="*/ 9775229 w 12192000"/>
              <a:gd name="connsiteY280" fmla="*/ 504662 h 2630635"/>
              <a:gd name="connsiteX281" fmla="*/ 9769621 w 12192000"/>
              <a:gd name="connsiteY281" fmla="*/ 504662 h 2630635"/>
              <a:gd name="connsiteX282" fmla="*/ 9769621 w 12192000"/>
              <a:gd name="connsiteY282" fmla="*/ 552725 h 2630635"/>
              <a:gd name="connsiteX283" fmla="*/ 9756804 w 12192000"/>
              <a:gd name="connsiteY283" fmla="*/ 552725 h 2630635"/>
              <a:gd name="connsiteX284" fmla="*/ 9756804 w 12192000"/>
              <a:gd name="connsiteY284" fmla="*/ 546317 h 2630635"/>
              <a:gd name="connsiteX285" fmla="*/ 9747192 w 12192000"/>
              <a:gd name="connsiteY285" fmla="*/ 546317 h 2630635"/>
              <a:gd name="connsiteX286" fmla="*/ 9747192 w 12192000"/>
              <a:gd name="connsiteY286" fmla="*/ 573553 h 2630635"/>
              <a:gd name="connsiteX287" fmla="*/ 9699129 w 12192000"/>
              <a:gd name="connsiteY287" fmla="*/ 573553 h 2630635"/>
              <a:gd name="connsiteX288" fmla="*/ 9682306 w 12192000"/>
              <a:gd name="connsiteY288" fmla="*/ 585569 h 2630635"/>
              <a:gd name="connsiteX289" fmla="*/ 9682306 w 12192000"/>
              <a:gd name="connsiteY289" fmla="*/ 863533 h 2630635"/>
              <a:gd name="connsiteX290" fmla="*/ 9685510 w 12192000"/>
              <a:gd name="connsiteY290" fmla="*/ 863533 h 2630635"/>
              <a:gd name="connsiteX291" fmla="*/ 9685510 w 12192000"/>
              <a:gd name="connsiteY291" fmla="*/ 877952 h 2630635"/>
              <a:gd name="connsiteX292" fmla="*/ 9682306 w 12192000"/>
              <a:gd name="connsiteY292" fmla="*/ 877952 h 2630635"/>
              <a:gd name="connsiteX293" fmla="*/ 9682306 w 12192000"/>
              <a:gd name="connsiteY293" fmla="*/ 1441091 h 2630635"/>
              <a:gd name="connsiteX294" fmla="*/ 9672694 w 12192000"/>
              <a:gd name="connsiteY294" fmla="*/ 1451505 h 2630635"/>
              <a:gd name="connsiteX295" fmla="*/ 9672694 w 12192000"/>
              <a:gd name="connsiteY295" fmla="*/ 1466725 h 2630635"/>
              <a:gd name="connsiteX296" fmla="*/ 9621426 w 12192000"/>
              <a:gd name="connsiteY296" fmla="*/ 1466725 h 2630635"/>
              <a:gd name="connsiteX297" fmla="*/ 9621426 w 12192000"/>
              <a:gd name="connsiteY297" fmla="*/ 1484348 h 2630635"/>
              <a:gd name="connsiteX298" fmla="*/ 9627835 w 12192000"/>
              <a:gd name="connsiteY298" fmla="*/ 1484348 h 2630635"/>
              <a:gd name="connsiteX299" fmla="*/ 9627835 w 12192000"/>
              <a:gd name="connsiteY299" fmla="*/ 1509181 h 2630635"/>
              <a:gd name="connsiteX300" fmla="*/ 9566955 w 12192000"/>
              <a:gd name="connsiteY300" fmla="*/ 1509181 h 2630635"/>
              <a:gd name="connsiteX301" fmla="*/ 9566955 w 12192000"/>
              <a:gd name="connsiteY301" fmla="*/ 1414657 h 2630635"/>
              <a:gd name="connsiteX302" fmla="*/ 9528505 w 12192000"/>
              <a:gd name="connsiteY302" fmla="*/ 1414657 h 2630635"/>
              <a:gd name="connsiteX303" fmla="*/ 9527704 w 12192000"/>
              <a:gd name="connsiteY303" fmla="*/ 1256850 h 2630635"/>
              <a:gd name="connsiteX304" fmla="*/ 9458814 w 12192000"/>
              <a:gd name="connsiteY304" fmla="*/ 732962 h 2630635"/>
              <a:gd name="connsiteX305" fmla="*/ 9299404 w 12192000"/>
              <a:gd name="connsiteY305" fmla="*/ 485437 h 2630635"/>
              <a:gd name="connsiteX306" fmla="*/ 9139995 w 12192000"/>
              <a:gd name="connsiteY306" fmla="*/ 732962 h 2630635"/>
              <a:gd name="connsiteX307" fmla="*/ 9072706 w 12192000"/>
              <a:gd name="connsiteY307" fmla="*/ 1205582 h 2630635"/>
              <a:gd name="connsiteX308" fmla="*/ 9024643 w 12192000"/>
              <a:gd name="connsiteY308" fmla="*/ 1205582 h 2630635"/>
              <a:gd name="connsiteX309" fmla="*/ 9024643 w 12192000"/>
              <a:gd name="connsiteY309" fmla="*/ 1191163 h 2630635"/>
              <a:gd name="connsiteX310" fmla="*/ 9003816 w 12192000"/>
              <a:gd name="connsiteY310" fmla="*/ 1191163 h 2630635"/>
              <a:gd name="connsiteX311" fmla="*/ 9003816 w 12192000"/>
              <a:gd name="connsiteY311" fmla="*/ 1202378 h 2630635"/>
              <a:gd name="connsiteX312" fmla="*/ 8988596 w 12192000"/>
              <a:gd name="connsiteY312" fmla="*/ 1202378 h 2630635"/>
              <a:gd name="connsiteX313" fmla="*/ 8988596 w 12192000"/>
              <a:gd name="connsiteY313" fmla="*/ 1199174 h 2630635"/>
              <a:gd name="connsiteX314" fmla="*/ 8974978 w 12192000"/>
              <a:gd name="connsiteY314" fmla="*/ 1199174 h 2630635"/>
              <a:gd name="connsiteX315" fmla="*/ 8974978 w 12192000"/>
              <a:gd name="connsiteY315" fmla="*/ 1210389 h 2630635"/>
              <a:gd name="connsiteX316" fmla="*/ 8914099 w 12192000"/>
              <a:gd name="connsiteY316" fmla="*/ 1210389 h 2630635"/>
              <a:gd name="connsiteX317" fmla="*/ 8914099 w 12192000"/>
              <a:gd name="connsiteY317" fmla="*/ 1238425 h 2630635"/>
              <a:gd name="connsiteX318" fmla="*/ 8878852 w 12192000"/>
              <a:gd name="connsiteY318" fmla="*/ 1238425 h 2630635"/>
              <a:gd name="connsiteX319" fmla="*/ 8878852 w 12192000"/>
              <a:gd name="connsiteY319" fmla="*/ 1372201 h 2630635"/>
              <a:gd name="connsiteX320" fmla="*/ 8866036 w 12192000"/>
              <a:gd name="connsiteY320" fmla="*/ 1372201 h 2630635"/>
              <a:gd name="connsiteX321" fmla="*/ 8866036 w 12192000"/>
              <a:gd name="connsiteY321" fmla="*/ 1423468 h 2630635"/>
              <a:gd name="connsiteX322" fmla="*/ 8843606 w 12192000"/>
              <a:gd name="connsiteY322" fmla="*/ 1423468 h 2630635"/>
              <a:gd name="connsiteX323" fmla="*/ 8843606 w 12192000"/>
              <a:gd name="connsiteY323" fmla="*/ 1306515 h 2630635"/>
              <a:gd name="connsiteX324" fmla="*/ 8835595 w 12192000"/>
              <a:gd name="connsiteY324" fmla="*/ 1306515 h 2630635"/>
              <a:gd name="connsiteX325" fmla="*/ 8835595 w 12192000"/>
              <a:gd name="connsiteY325" fmla="*/ 1335353 h 2630635"/>
              <a:gd name="connsiteX326" fmla="*/ 8797144 w 12192000"/>
              <a:gd name="connsiteY326" fmla="*/ 1335353 h 2630635"/>
              <a:gd name="connsiteX327" fmla="*/ 8797144 w 12192000"/>
              <a:gd name="connsiteY327" fmla="*/ 1223205 h 2630635"/>
              <a:gd name="connsiteX328" fmla="*/ 8753888 w 12192000"/>
              <a:gd name="connsiteY328" fmla="*/ 1223205 h 2630635"/>
              <a:gd name="connsiteX329" fmla="*/ 8753888 w 12192000"/>
              <a:gd name="connsiteY329" fmla="*/ 1204781 h 2630635"/>
              <a:gd name="connsiteX330" fmla="*/ 8685799 w 12192000"/>
              <a:gd name="connsiteY330" fmla="*/ 1204781 h 2630635"/>
              <a:gd name="connsiteX331" fmla="*/ 8685799 w 12192000"/>
              <a:gd name="connsiteY331" fmla="*/ 1155917 h 2630635"/>
              <a:gd name="connsiteX332" fmla="*/ 8673783 w 12192000"/>
              <a:gd name="connsiteY332" fmla="*/ 1155917 h 2630635"/>
              <a:gd name="connsiteX333" fmla="*/ 8673783 w 12192000"/>
              <a:gd name="connsiteY333" fmla="*/ 1201577 h 2630635"/>
              <a:gd name="connsiteX334" fmla="*/ 8659364 w 12192000"/>
              <a:gd name="connsiteY334" fmla="*/ 1201577 h 2630635"/>
              <a:gd name="connsiteX335" fmla="*/ 8659364 w 12192000"/>
              <a:gd name="connsiteY335" fmla="*/ 1215996 h 2630635"/>
              <a:gd name="connsiteX336" fmla="*/ 8646547 w 12192000"/>
              <a:gd name="connsiteY336" fmla="*/ 1215996 h 2630635"/>
              <a:gd name="connsiteX337" fmla="*/ 8646547 w 12192000"/>
              <a:gd name="connsiteY337" fmla="*/ 1244033 h 2630635"/>
              <a:gd name="connsiteX338" fmla="*/ 8604091 w 12192000"/>
              <a:gd name="connsiteY338" fmla="*/ 1244033 h 2630635"/>
              <a:gd name="connsiteX339" fmla="*/ 8604091 w 12192000"/>
              <a:gd name="connsiteY339" fmla="*/ 1393028 h 2630635"/>
              <a:gd name="connsiteX340" fmla="*/ 8569647 w 12192000"/>
              <a:gd name="connsiteY340" fmla="*/ 1393028 h 2630635"/>
              <a:gd name="connsiteX341" fmla="*/ 8569647 w 12192000"/>
              <a:gd name="connsiteY341" fmla="*/ 672082 h 2630635"/>
              <a:gd name="connsiteX342" fmla="*/ 8516776 w 12192000"/>
              <a:gd name="connsiteY342" fmla="*/ 672082 h 2630635"/>
              <a:gd name="connsiteX343" fmla="*/ 8516776 w 12192000"/>
              <a:gd name="connsiteY343" fmla="*/ 647250 h 2630635"/>
              <a:gd name="connsiteX344" fmla="*/ 8522384 w 12192000"/>
              <a:gd name="connsiteY344" fmla="*/ 647250 h 2630635"/>
              <a:gd name="connsiteX345" fmla="*/ 8522384 w 12192000"/>
              <a:gd name="connsiteY345" fmla="*/ 292384 h 2630635"/>
              <a:gd name="connsiteX346" fmla="*/ 8512771 w 12192000"/>
              <a:gd name="connsiteY346" fmla="*/ 292384 h 2630635"/>
              <a:gd name="connsiteX347" fmla="*/ 8512771 w 12192000"/>
              <a:gd name="connsiteY347" fmla="*/ 284373 h 2630635"/>
              <a:gd name="connsiteX348" fmla="*/ 8485536 w 12192000"/>
              <a:gd name="connsiteY348" fmla="*/ 284373 h 2630635"/>
              <a:gd name="connsiteX349" fmla="*/ 8485536 w 12192000"/>
              <a:gd name="connsiteY349" fmla="*/ 289981 h 2630635"/>
              <a:gd name="connsiteX350" fmla="*/ 8262043 w 12192000"/>
              <a:gd name="connsiteY350" fmla="*/ 289981 h 2630635"/>
              <a:gd name="connsiteX351" fmla="*/ 8262043 w 12192000"/>
              <a:gd name="connsiteY351" fmla="*/ 297991 h 2630635"/>
              <a:gd name="connsiteX352" fmla="*/ 8213179 w 12192000"/>
              <a:gd name="connsiteY352" fmla="*/ 297991 h 2630635"/>
              <a:gd name="connsiteX353" fmla="*/ 8213179 w 12192000"/>
              <a:gd name="connsiteY353" fmla="*/ 285174 h 2630635"/>
              <a:gd name="connsiteX354" fmla="*/ 8195555 w 12192000"/>
              <a:gd name="connsiteY354" fmla="*/ 285174 h 2630635"/>
              <a:gd name="connsiteX355" fmla="*/ 8195555 w 12192000"/>
              <a:gd name="connsiteY355" fmla="*/ 1401039 h 2630635"/>
              <a:gd name="connsiteX356" fmla="*/ 8138681 w 12192000"/>
              <a:gd name="connsiteY356" fmla="*/ 1401039 h 2630635"/>
              <a:gd name="connsiteX357" fmla="*/ 8138681 w 12192000"/>
              <a:gd name="connsiteY357" fmla="*/ 1415458 h 2630635"/>
              <a:gd name="connsiteX358" fmla="*/ 8123461 w 12192000"/>
              <a:gd name="connsiteY358" fmla="*/ 1415458 h 2630635"/>
              <a:gd name="connsiteX359" fmla="*/ 8123461 w 12192000"/>
              <a:gd name="connsiteY359" fmla="*/ 1409049 h 2630635"/>
              <a:gd name="connsiteX360" fmla="*/ 8067387 w 12192000"/>
              <a:gd name="connsiteY360" fmla="*/ 1409049 h 2630635"/>
              <a:gd name="connsiteX361" fmla="*/ 8067387 w 12192000"/>
              <a:gd name="connsiteY361" fmla="*/ 1354578 h 2630635"/>
              <a:gd name="connsiteX362" fmla="*/ 8060979 w 12192000"/>
              <a:gd name="connsiteY362" fmla="*/ 1354578 h 2630635"/>
              <a:gd name="connsiteX363" fmla="*/ 8060979 w 12192000"/>
              <a:gd name="connsiteY363" fmla="*/ 1438688 h 2630635"/>
              <a:gd name="connsiteX364" fmla="*/ 8000099 w 12192000"/>
              <a:gd name="connsiteY364" fmla="*/ 1438688 h 2630635"/>
              <a:gd name="connsiteX365" fmla="*/ 8000099 w 12192000"/>
              <a:gd name="connsiteY365" fmla="*/ 1563652 h 2630635"/>
              <a:gd name="connsiteX366" fmla="*/ 7994492 w 12192000"/>
              <a:gd name="connsiteY366" fmla="*/ 1563652 h 2630635"/>
              <a:gd name="connsiteX367" fmla="*/ 7965654 w 12192000"/>
              <a:gd name="connsiteY367" fmla="*/ 1303311 h 2630635"/>
              <a:gd name="connsiteX368" fmla="*/ 7965654 w 12192000"/>
              <a:gd name="connsiteY368" fmla="*/ 805057 h 2630635"/>
              <a:gd name="connsiteX369" fmla="*/ 7626809 w 12192000"/>
              <a:gd name="connsiteY369" fmla="*/ 805057 h 2630635"/>
              <a:gd name="connsiteX370" fmla="*/ 7626809 w 12192000"/>
              <a:gd name="connsiteY370" fmla="*/ 1364190 h 2630635"/>
              <a:gd name="connsiteX371" fmla="*/ 7586756 w 12192000"/>
              <a:gd name="connsiteY371" fmla="*/ 1364190 h 2630635"/>
              <a:gd name="connsiteX372" fmla="*/ 7586756 w 12192000"/>
              <a:gd name="connsiteY372" fmla="*/ 1374604 h 2630635"/>
              <a:gd name="connsiteX373" fmla="*/ 7564327 w 12192000"/>
              <a:gd name="connsiteY373" fmla="*/ 1374604 h 2630635"/>
              <a:gd name="connsiteX374" fmla="*/ 7564327 w 12192000"/>
              <a:gd name="connsiteY374" fmla="*/ 1031754 h 2630635"/>
              <a:gd name="connsiteX375" fmla="*/ 7555516 w 12192000"/>
              <a:gd name="connsiteY375" fmla="*/ 1031754 h 2630635"/>
              <a:gd name="connsiteX376" fmla="*/ 7555516 w 12192000"/>
              <a:gd name="connsiteY376" fmla="*/ 867539 h 2630635"/>
              <a:gd name="connsiteX377" fmla="*/ 7502646 w 12192000"/>
              <a:gd name="connsiteY377" fmla="*/ 867539 h 2630635"/>
              <a:gd name="connsiteX378" fmla="*/ 7502646 w 12192000"/>
              <a:gd name="connsiteY378" fmla="*/ 809863 h 2630635"/>
              <a:gd name="connsiteX379" fmla="*/ 7481819 w 12192000"/>
              <a:gd name="connsiteY379" fmla="*/ 809863 h 2630635"/>
              <a:gd name="connsiteX380" fmla="*/ 7481819 w 12192000"/>
              <a:gd name="connsiteY380" fmla="*/ 821078 h 2630635"/>
              <a:gd name="connsiteX381" fmla="*/ 7435358 w 12192000"/>
              <a:gd name="connsiteY381" fmla="*/ 821078 h 2630635"/>
              <a:gd name="connsiteX382" fmla="*/ 7435358 w 12192000"/>
              <a:gd name="connsiteY382" fmla="*/ 809062 h 2630635"/>
              <a:gd name="connsiteX383" fmla="*/ 7381688 w 12192000"/>
              <a:gd name="connsiteY383" fmla="*/ 809062 h 2630635"/>
              <a:gd name="connsiteX384" fmla="*/ 7381688 w 12192000"/>
              <a:gd name="connsiteY384" fmla="*/ 820277 h 2630635"/>
              <a:gd name="connsiteX385" fmla="*/ 7356855 w 12192000"/>
              <a:gd name="connsiteY385" fmla="*/ 820277 h 2630635"/>
              <a:gd name="connsiteX386" fmla="*/ 7356855 w 12192000"/>
              <a:gd name="connsiteY386" fmla="*/ 935628 h 2630635"/>
              <a:gd name="connsiteX387" fmla="*/ 7297577 w 12192000"/>
              <a:gd name="connsiteY387" fmla="*/ 935628 h 2630635"/>
              <a:gd name="connsiteX388" fmla="*/ 7297577 w 12192000"/>
              <a:gd name="connsiteY388" fmla="*/ 1091833 h 2630635"/>
              <a:gd name="connsiteX389" fmla="*/ 7282357 w 12192000"/>
              <a:gd name="connsiteY389" fmla="*/ 1091833 h 2630635"/>
              <a:gd name="connsiteX390" fmla="*/ 7273546 w 12192000"/>
              <a:gd name="connsiteY390" fmla="*/ 1101446 h 2630635"/>
              <a:gd name="connsiteX391" fmla="*/ 7273546 w 12192000"/>
              <a:gd name="connsiteY391" fmla="*/ 1331347 h 2630635"/>
              <a:gd name="connsiteX392" fmla="*/ 7254320 w 12192000"/>
              <a:gd name="connsiteY392" fmla="*/ 1331347 h 2630635"/>
              <a:gd name="connsiteX393" fmla="*/ 7254320 w 12192000"/>
              <a:gd name="connsiteY393" fmla="*/ 1422667 h 2630635"/>
              <a:gd name="connsiteX394" fmla="*/ 7187032 w 12192000"/>
              <a:gd name="connsiteY394" fmla="*/ 1422667 h 2630635"/>
              <a:gd name="connsiteX395" fmla="*/ 7062869 w 12192000"/>
              <a:gd name="connsiteY395" fmla="*/ 416547 h 2630635"/>
              <a:gd name="connsiteX396" fmla="*/ 6476500 w 12192000"/>
              <a:gd name="connsiteY396" fmla="*/ 525490 h 2630635"/>
              <a:gd name="connsiteX397" fmla="*/ 6337918 w 12192000"/>
              <a:gd name="connsiteY397" fmla="*/ 631228 h 2630635"/>
              <a:gd name="connsiteX398" fmla="*/ 6250603 w 12192000"/>
              <a:gd name="connsiteY398" fmla="*/ 1228012 h 2630635"/>
              <a:gd name="connsiteX399" fmla="*/ 6224168 w 12192000"/>
              <a:gd name="connsiteY399" fmla="*/ 1228012 h 2630635"/>
              <a:gd name="connsiteX400" fmla="*/ 6224168 w 12192000"/>
              <a:gd name="connsiteY400" fmla="*/ 1199174 h 2630635"/>
              <a:gd name="connsiteX401" fmla="*/ 6214556 w 12192000"/>
              <a:gd name="connsiteY401" fmla="*/ 1199174 h 2630635"/>
              <a:gd name="connsiteX402" fmla="*/ 6214556 w 12192000"/>
              <a:gd name="connsiteY402" fmla="*/ 1124676 h 2630635"/>
              <a:gd name="connsiteX403" fmla="*/ 6197734 w 12192000"/>
              <a:gd name="connsiteY403" fmla="*/ 1124676 h 2630635"/>
              <a:gd name="connsiteX404" fmla="*/ 6197734 w 12192000"/>
              <a:gd name="connsiteY404" fmla="*/ 1135090 h 2630635"/>
              <a:gd name="connsiteX405" fmla="*/ 6134451 w 12192000"/>
              <a:gd name="connsiteY405" fmla="*/ 1135090 h 2630635"/>
              <a:gd name="connsiteX406" fmla="*/ 6134451 w 12192000"/>
              <a:gd name="connsiteY406" fmla="*/ 1212792 h 2630635"/>
              <a:gd name="connsiteX407" fmla="*/ 6059152 w 12192000"/>
              <a:gd name="connsiteY407" fmla="*/ 1212792 h 2630635"/>
              <a:gd name="connsiteX408" fmla="*/ 6059152 w 12192000"/>
              <a:gd name="connsiteY408" fmla="*/ 1232017 h 2630635"/>
              <a:gd name="connsiteX409" fmla="*/ 6064759 w 12192000"/>
              <a:gd name="connsiteY409" fmla="*/ 1232017 h 2630635"/>
              <a:gd name="connsiteX410" fmla="*/ 6064759 w 12192000"/>
              <a:gd name="connsiteY410" fmla="*/ 1318531 h 2630635"/>
              <a:gd name="connsiteX411" fmla="*/ 6042330 w 12192000"/>
              <a:gd name="connsiteY411" fmla="*/ 1318531 h 2630635"/>
              <a:gd name="connsiteX412" fmla="*/ 6042330 w 12192000"/>
              <a:gd name="connsiteY412" fmla="*/ 1562050 h 2630635"/>
              <a:gd name="connsiteX413" fmla="*/ 6003879 w 12192000"/>
              <a:gd name="connsiteY413" fmla="*/ 1562050 h 2630635"/>
              <a:gd name="connsiteX414" fmla="*/ 6003879 w 12192000"/>
              <a:gd name="connsiteY414" fmla="*/ 1539621 h 2630635"/>
              <a:gd name="connsiteX415" fmla="*/ 5962225 w 12192000"/>
              <a:gd name="connsiteY415" fmla="*/ 1539621 h 2630635"/>
              <a:gd name="connsiteX416" fmla="*/ 5962225 w 12192000"/>
              <a:gd name="connsiteY416" fmla="*/ 1489955 h 2630635"/>
              <a:gd name="connsiteX417" fmla="*/ 5954214 w 12192000"/>
              <a:gd name="connsiteY417" fmla="*/ 1489955 h 2630635"/>
              <a:gd name="connsiteX418" fmla="*/ 5954214 w 12192000"/>
              <a:gd name="connsiteY418" fmla="*/ 1283284 h 2630635"/>
              <a:gd name="connsiteX419" fmla="*/ 5898140 w 12192000"/>
              <a:gd name="connsiteY419" fmla="*/ 1283284 h 2630635"/>
              <a:gd name="connsiteX420" fmla="*/ 5860491 w 12192000"/>
              <a:gd name="connsiteY420" fmla="*/ 620815 h 2630635"/>
              <a:gd name="connsiteX421" fmla="*/ 5818837 w 12192000"/>
              <a:gd name="connsiteY421" fmla="*/ 28838 h 2630635"/>
              <a:gd name="connsiteX422" fmla="*/ 5782789 w 12192000"/>
              <a:gd name="connsiteY422" fmla="*/ 16021 h 2630635"/>
              <a:gd name="connsiteX423" fmla="*/ 5777182 w 12192000"/>
              <a:gd name="connsiteY423" fmla="*/ 16021 h 2630635"/>
              <a:gd name="connsiteX424" fmla="*/ 5777182 w 12192000"/>
              <a:gd name="connsiteY424" fmla="*/ 20026 h 2630635"/>
              <a:gd name="connsiteX425" fmla="*/ 5659427 w 12192000"/>
              <a:gd name="connsiteY425" fmla="*/ 20026 h 2630635"/>
              <a:gd name="connsiteX426" fmla="*/ 5659427 w 12192000"/>
              <a:gd name="connsiteY426" fmla="*/ 0 h 2630635"/>
              <a:gd name="connsiteX427" fmla="*/ 5647412 w 12192000"/>
              <a:gd name="connsiteY427" fmla="*/ 0 h 2630635"/>
              <a:gd name="connsiteX428" fmla="*/ 5647412 w 12192000"/>
              <a:gd name="connsiteY428" fmla="*/ 16021 h 2630635"/>
              <a:gd name="connsiteX429" fmla="*/ 5598548 w 12192000"/>
              <a:gd name="connsiteY429" fmla="*/ 16021 h 2630635"/>
              <a:gd name="connsiteX430" fmla="*/ 5580123 w 12192000"/>
              <a:gd name="connsiteY430" fmla="*/ 686501 h 2630635"/>
              <a:gd name="connsiteX431" fmla="*/ 5580123 w 12192000"/>
              <a:gd name="connsiteY431" fmla="*/ 1188760 h 2630635"/>
              <a:gd name="connsiteX432" fmla="*/ 5557694 w 12192000"/>
              <a:gd name="connsiteY432" fmla="*/ 1188760 h 2630635"/>
              <a:gd name="connsiteX433" fmla="*/ 5557694 w 12192000"/>
              <a:gd name="connsiteY433" fmla="*/ 1272871 h 2630635"/>
              <a:gd name="connsiteX434" fmla="*/ 5543275 w 12192000"/>
              <a:gd name="connsiteY434" fmla="*/ 1272871 h 2630635"/>
              <a:gd name="connsiteX435" fmla="*/ 5543275 w 12192000"/>
              <a:gd name="connsiteY435" fmla="*/ 1292897 h 2630635"/>
              <a:gd name="connsiteX436" fmla="*/ 5496814 w 12192000"/>
              <a:gd name="connsiteY436" fmla="*/ 1292897 h 2630635"/>
              <a:gd name="connsiteX437" fmla="*/ 5496814 w 12192000"/>
              <a:gd name="connsiteY437" fmla="*/ 1256850 h 2630635"/>
              <a:gd name="connsiteX438" fmla="*/ 5475186 w 12192000"/>
              <a:gd name="connsiteY438" fmla="*/ 1256850 h 2630635"/>
              <a:gd name="connsiteX439" fmla="*/ 5475186 w 12192000"/>
              <a:gd name="connsiteY439" fmla="*/ 1273672 h 2630635"/>
              <a:gd name="connsiteX440" fmla="*/ 5368646 w 12192000"/>
              <a:gd name="connsiteY440" fmla="*/ 1273672 h 2630635"/>
              <a:gd name="connsiteX441" fmla="*/ 5368646 w 12192000"/>
              <a:gd name="connsiteY441" fmla="*/ 948445 h 2630635"/>
              <a:gd name="connsiteX442" fmla="*/ 5282132 w 12192000"/>
              <a:gd name="connsiteY442" fmla="*/ 948445 h 2630635"/>
              <a:gd name="connsiteX443" fmla="*/ 5282132 w 12192000"/>
              <a:gd name="connsiteY443" fmla="*/ 930021 h 2630635"/>
              <a:gd name="connsiteX444" fmla="*/ 5246085 w 12192000"/>
              <a:gd name="connsiteY444" fmla="*/ 930021 h 2630635"/>
              <a:gd name="connsiteX445" fmla="*/ 5242080 w 12192000"/>
              <a:gd name="connsiteY445" fmla="*/ 938832 h 2630635"/>
              <a:gd name="connsiteX446" fmla="*/ 5143550 w 12192000"/>
              <a:gd name="connsiteY446" fmla="*/ 938832 h 2630635"/>
              <a:gd name="connsiteX447" fmla="*/ 5143550 w 12192000"/>
              <a:gd name="connsiteY447" fmla="*/ 961262 h 2630635"/>
              <a:gd name="connsiteX448" fmla="*/ 5109105 w 12192000"/>
              <a:gd name="connsiteY448" fmla="*/ 961262 h 2630635"/>
              <a:gd name="connsiteX449" fmla="*/ 5109105 w 12192000"/>
              <a:gd name="connsiteY449" fmla="*/ 1134289 h 2630635"/>
              <a:gd name="connsiteX450" fmla="*/ 5089079 w 12192000"/>
              <a:gd name="connsiteY450" fmla="*/ 1153514 h 2630635"/>
              <a:gd name="connsiteX451" fmla="*/ 5089079 w 12192000"/>
              <a:gd name="connsiteY451" fmla="*/ 1202378 h 2630635"/>
              <a:gd name="connsiteX452" fmla="*/ 5076262 w 12192000"/>
              <a:gd name="connsiteY452" fmla="*/ 1202378 h 2630635"/>
              <a:gd name="connsiteX453" fmla="*/ 5076262 w 12192000"/>
              <a:gd name="connsiteY453" fmla="*/ 1262457 h 2630635"/>
              <a:gd name="connsiteX454" fmla="*/ 4999361 w 12192000"/>
              <a:gd name="connsiteY454" fmla="*/ 1262457 h 2630635"/>
              <a:gd name="connsiteX455" fmla="*/ 4999361 w 12192000"/>
              <a:gd name="connsiteY455" fmla="*/ 1314525 h 2630635"/>
              <a:gd name="connsiteX456" fmla="*/ 4974529 w 12192000"/>
              <a:gd name="connsiteY456" fmla="*/ 1314525 h 2630635"/>
              <a:gd name="connsiteX457" fmla="*/ 4974529 w 12192000"/>
              <a:gd name="connsiteY457" fmla="*/ 1568459 h 2630635"/>
              <a:gd name="connsiteX458" fmla="*/ 4953701 w 12192000"/>
              <a:gd name="connsiteY458" fmla="*/ 1568459 h 2630635"/>
              <a:gd name="connsiteX459" fmla="*/ 4953701 w 12192000"/>
              <a:gd name="connsiteY459" fmla="*/ 904387 h 2630635"/>
              <a:gd name="connsiteX460" fmla="*/ 4898429 w 12192000"/>
              <a:gd name="connsiteY460" fmla="*/ 904387 h 2630635"/>
              <a:gd name="connsiteX461" fmla="*/ 4898429 w 12192000"/>
              <a:gd name="connsiteY461" fmla="*/ 890769 h 2630635"/>
              <a:gd name="connsiteX462" fmla="*/ 4743024 w 12192000"/>
              <a:gd name="connsiteY462" fmla="*/ 890769 h 2630635"/>
              <a:gd name="connsiteX463" fmla="*/ 4743024 w 12192000"/>
              <a:gd name="connsiteY463" fmla="*/ 901984 h 2630635"/>
              <a:gd name="connsiteX464" fmla="*/ 4705375 w 12192000"/>
              <a:gd name="connsiteY464" fmla="*/ 901984 h 2630635"/>
              <a:gd name="connsiteX465" fmla="*/ 4705375 w 12192000"/>
              <a:gd name="connsiteY465" fmla="*/ 1249640 h 2630635"/>
              <a:gd name="connsiteX466" fmla="*/ 4694161 w 12192000"/>
              <a:gd name="connsiteY466" fmla="*/ 1249640 h 2630635"/>
              <a:gd name="connsiteX467" fmla="*/ 4694161 w 12192000"/>
              <a:gd name="connsiteY467" fmla="*/ 1229614 h 2630635"/>
              <a:gd name="connsiteX468" fmla="*/ 4678140 w 12192000"/>
              <a:gd name="connsiteY468" fmla="*/ 1229614 h 2630635"/>
              <a:gd name="connsiteX469" fmla="*/ 4678140 w 12192000"/>
              <a:gd name="connsiteY469" fmla="*/ 1207184 h 2630635"/>
              <a:gd name="connsiteX470" fmla="*/ 4578809 w 12192000"/>
              <a:gd name="connsiteY470" fmla="*/ 1207184 h 2630635"/>
              <a:gd name="connsiteX471" fmla="*/ 4578809 w 12192000"/>
              <a:gd name="connsiteY471" fmla="*/ 1147106 h 2630635"/>
              <a:gd name="connsiteX472" fmla="*/ 4571600 w 12192000"/>
              <a:gd name="connsiteY472" fmla="*/ 1147106 h 2630635"/>
              <a:gd name="connsiteX473" fmla="*/ 4571600 w 12192000"/>
              <a:gd name="connsiteY473" fmla="*/ 1259253 h 2630635"/>
              <a:gd name="connsiteX474" fmla="*/ 4537155 w 12192000"/>
              <a:gd name="connsiteY474" fmla="*/ 1256850 h 2630635"/>
              <a:gd name="connsiteX475" fmla="*/ 4537155 w 12192000"/>
              <a:gd name="connsiteY475" fmla="*/ 986895 h 2630635"/>
              <a:gd name="connsiteX476" fmla="*/ 4532348 w 12192000"/>
              <a:gd name="connsiteY476" fmla="*/ 979686 h 2630635"/>
              <a:gd name="connsiteX477" fmla="*/ 4516327 w 12192000"/>
              <a:gd name="connsiteY477" fmla="*/ 979686 h 2630635"/>
              <a:gd name="connsiteX478" fmla="*/ 4516327 w 12192000"/>
              <a:gd name="connsiteY478" fmla="*/ 967670 h 2630635"/>
              <a:gd name="connsiteX479" fmla="*/ 4470667 w 12192000"/>
              <a:gd name="connsiteY479" fmla="*/ 967670 h 2630635"/>
              <a:gd name="connsiteX480" fmla="*/ 4470667 w 12192000"/>
              <a:gd name="connsiteY480" fmla="*/ 950047 h 2630635"/>
              <a:gd name="connsiteX481" fmla="*/ 4367332 w 12192000"/>
              <a:gd name="connsiteY481" fmla="*/ 950047 h 2630635"/>
              <a:gd name="connsiteX482" fmla="*/ 4367332 w 12192000"/>
              <a:gd name="connsiteY482" fmla="*/ 954052 h 2630635"/>
              <a:gd name="connsiteX483" fmla="*/ 4361724 w 12192000"/>
              <a:gd name="connsiteY483" fmla="*/ 954052 h 2630635"/>
              <a:gd name="connsiteX484" fmla="*/ 4361724 w 12192000"/>
              <a:gd name="connsiteY484" fmla="*/ 942837 h 2630635"/>
              <a:gd name="connsiteX485" fmla="*/ 4346504 w 12192000"/>
              <a:gd name="connsiteY485" fmla="*/ 942837 h 2630635"/>
              <a:gd name="connsiteX486" fmla="*/ 4346504 w 12192000"/>
              <a:gd name="connsiteY486" fmla="*/ 971675 h 2630635"/>
              <a:gd name="connsiteX487" fmla="*/ 4296038 w 12192000"/>
              <a:gd name="connsiteY487" fmla="*/ 971675 h 2630635"/>
              <a:gd name="connsiteX488" fmla="*/ 4296038 w 12192000"/>
              <a:gd name="connsiteY488" fmla="*/ 983691 h 2630635"/>
              <a:gd name="connsiteX489" fmla="*/ 4158257 w 12192000"/>
              <a:gd name="connsiteY489" fmla="*/ 983691 h 2630635"/>
              <a:gd name="connsiteX490" fmla="*/ 4158257 w 12192000"/>
              <a:gd name="connsiteY490" fmla="*/ 997309 h 2630635"/>
              <a:gd name="connsiteX491" fmla="*/ 4098979 w 12192000"/>
              <a:gd name="connsiteY491" fmla="*/ 997309 h 2630635"/>
              <a:gd name="connsiteX492" fmla="*/ 4098979 w 12192000"/>
              <a:gd name="connsiteY492" fmla="*/ 1199174 h 2630635"/>
              <a:gd name="connsiteX493" fmla="*/ 4050115 w 12192000"/>
              <a:gd name="connsiteY493" fmla="*/ 1199174 h 2630635"/>
              <a:gd name="connsiteX494" fmla="*/ 4050115 w 12192000"/>
              <a:gd name="connsiteY494" fmla="*/ 1181551 h 2630635"/>
              <a:gd name="connsiteX495" fmla="*/ 3981225 w 12192000"/>
              <a:gd name="connsiteY495" fmla="*/ 1181551 h 2630635"/>
              <a:gd name="connsiteX496" fmla="*/ 3981225 w 12192000"/>
              <a:gd name="connsiteY496" fmla="*/ 1189561 h 2630635"/>
              <a:gd name="connsiteX497" fmla="*/ 3965204 w 12192000"/>
              <a:gd name="connsiteY497" fmla="*/ 1189561 h 2630635"/>
              <a:gd name="connsiteX498" fmla="*/ 3965204 w 12192000"/>
              <a:gd name="connsiteY498" fmla="*/ 1173540 h 2630635"/>
              <a:gd name="connsiteX499" fmla="*/ 3933162 w 12192000"/>
              <a:gd name="connsiteY499" fmla="*/ 1173540 h 2630635"/>
              <a:gd name="connsiteX500" fmla="*/ 3933162 w 12192000"/>
              <a:gd name="connsiteY500" fmla="*/ 1191964 h 2630635"/>
              <a:gd name="connsiteX501" fmla="*/ 3903523 w 12192000"/>
              <a:gd name="connsiteY501" fmla="*/ 1191964 h 2630635"/>
              <a:gd name="connsiteX502" fmla="*/ 3903523 w 12192000"/>
              <a:gd name="connsiteY502" fmla="*/ 1058189 h 2630635"/>
              <a:gd name="connsiteX503" fmla="*/ 3896313 w 12192000"/>
              <a:gd name="connsiteY503" fmla="*/ 1058189 h 2630635"/>
              <a:gd name="connsiteX504" fmla="*/ 3896313 w 12192000"/>
              <a:gd name="connsiteY504" fmla="*/ 1067801 h 2630635"/>
              <a:gd name="connsiteX505" fmla="*/ 3873884 w 12192000"/>
              <a:gd name="connsiteY505" fmla="*/ 1067801 h 2630635"/>
              <a:gd name="connsiteX506" fmla="*/ 3873884 w 12192000"/>
              <a:gd name="connsiteY506" fmla="*/ 945241 h 2630635"/>
              <a:gd name="connsiteX507" fmla="*/ 3856261 w 12192000"/>
              <a:gd name="connsiteY507" fmla="*/ 945241 h 2630635"/>
              <a:gd name="connsiteX508" fmla="*/ 3856261 w 12192000"/>
              <a:gd name="connsiteY508" fmla="*/ 953251 h 2630635"/>
              <a:gd name="connsiteX509" fmla="*/ 3839439 w 12192000"/>
              <a:gd name="connsiteY509" fmla="*/ 953251 h 2630635"/>
              <a:gd name="connsiteX510" fmla="*/ 3839439 w 12192000"/>
              <a:gd name="connsiteY510" fmla="*/ 949246 h 2630635"/>
              <a:gd name="connsiteX511" fmla="*/ 3821816 w 12192000"/>
              <a:gd name="connsiteY511" fmla="*/ 949246 h 2630635"/>
              <a:gd name="connsiteX512" fmla="*/ 3821816 w 12192000"/>
              <a:gd name="connsiteY512" fmla="*/ 952450 h 2630635"/>
              <a:gd name="connsiteX513" fmla="*/ 3771349 w 12192000"/>
              <a:gd name="connsiteY513" fmla="*/ 952450 h 2630635"/>
              <a:gd name="connsiteX514" fmla="*/ 3771349 w 12192000"/>
              <a:gd name="connsiteY514" fmla="*/ 966068 h 2630635"/>
              <a:gd name="connsiteX515" fmla="*/ 3717679 w 12192000"/>
              <a:gd name="connsiteY515" fmla="*/ 966068 h 2630635"/>
              <a:gd name="connsiteX516" fmla="*/ 3717679 w 12192000"/>
              <a:gd name="connsiteY516" fmla="*/ 913199 h 2630635"/>
              <a:gd name="connsiteX517" fmla="*/ 3714475 w 12192000"/>
              <a:gd name="connsiteY517" fmla="*/ 913199 h 2630635"/>
              <a:gd name="connsiteX518" fmla="*/ 3714475 w 12192000"/>
              <a:gd name="connsiteY518" fmla="*/ 966869 h 2630635"/>
              <a:gd name="connsiteX519" fmla="*/ 3687239 w 12192000"/>
              <a:gd name="connsiteY519" fmla="*/ 966869 h 2630635"/>
              <a:gd name="connsiteX520" fmla="*/ 3687239 w 12192000"/>
              <a:gd name="connsiteY520" fmla="*/ 986895 h 2630635"/>
              <a:gd name="connsiteX521" fmla="*/ 3657600 w 12192000"/>
              <a:gd name="connsiteY521" fmla="*/ 986895 h 2630635"/>
              <a:gd name="connsiteX522" fmla="*/ 3602328 w 12192000"/>
              <a:gd name="connsiteY522" fmla="*/ 1003717 h 2630635"/>
              <a:gd name="connsiteX523" fmla="*/ 3602328 w 12192000"/>
              <a:gd name="connsiteY523" fmla="*/ 1022141 h 2630635"/>
              <a:gd name="connsiteX524" fmla="*/ 3594317 w 12192000"/>
              <a:gd name="connsiteY524" fmla="*/ 1022141 h 2630635"/>
              <a:gd name="connsiteX525" fmla="*/ 3594317 w 12192000"/>
              <a:gd name="connsiteY525" fmla="*/ 1012529 h 2630635"/>
              <a:gd name="connsiteX526" fmla="*/ 3545453 w 12192000"/>
              <a:gd name="connsiteY526" fmla="*/ 1012529 h 2630635"/>
              <a:gd name="connsiteX527" fmla="*/ 3545453 w 12192000"/>
              <a:gd name="connsiteY527" fmla="*/ 461406 h 2630635"/>
              <a:gd name="connsiteX528" fmla="*/ 3402866 w 12192000"/>
              <a:gd name="connsiteY528" fmla="*/ 461406 h 2630635"/>
              <a:gd name="connsiteX529" fmla="*/ 3402866 w 12192000"/>
              <a:gd name="connsiteY529" fmla="*/ 437374 h 2630635"/>
              <a:gd name="connsiteX530" fmla="*/ 3394855 w 12192000"/>
              <a:gd name="connsiteY530" fmla="*/ 437374 h 2630635"/>
              <a:gd name="connsiteX531" fmla="*/ 3394855 w 12192000"/>
              <a:gd name="connsiteY531" fmla="*/ 449390 h 2630635"/>
              <a:gd name="connsiteX532" fmla="*/ 3281106 w 12192000"/>
              <a:gd name="connsiteY532" fmla="*/ 449390 h 2630635"/>
              <a:gd name="connsiteX533" fmla="*/ 3281106 w 12192000"/>
              <a:gd name="connsiteY533" fmla="*/ 781826 h 2630635"/>
              <a:gd name="connsiteX534" fmla="*/ 3208210 w 12192000"/>
              <a:gd name="connsiteY534" fmla="*/ 781826 h 2630635"/>
              <a:gd name="connsiteX535" fmla="*/ 3208210 w 12192000"/>
              <a:gd name="connsiteY535" fmla="*/ 1120671 h 2630635"/>
              <a:gd name="connsiteX536" fmla="*/ 3172163 w 12192000"/>
              <a:gd name="connsiteY536" fmla="*/ 1120671 h 2630635"/>
              <a:gd name="connsiteX537" fmla="*/ 3172163 w 12192000"/>
              <a:gd name="connsiteY537" fmla="*/ 759397 h 2630635"/>
              <a:gd name="connsiteX538" fmla="*/ 2893397 w 12192000"/>
              <a:gd name="connsiteY538" fmla="*/ 759397 h 2630635"/>
              <a:gd name="connsiteX539" fmla="*/ 2893397 w 12192000"/>
              <a:gd name="connsiteY539" fmla="*/ 1132687 h 2630635"/>
              <a:gd name="connsiteX540" fmla="*/ 2881382 w 12192000"/>
              <a:gd name="connsiteY540" fmla="*/ 1132687 h 2630635"/>
              <a:gd name="connsiteX541" fmla="*/ 2881382 w 12192000"/>
              <a:gd name="connsiteY541" fmla="*/ 1173540 h 2630635"/>
              <a:gd name="connsiteX542" fmla="*/ 2840528 w 12192000"/>
              <a:gd name="connsiteY542" fmla="*/ 1173540 h 2630635"/>
              <a:gd name="connsiteX543" fmla="*/ 2840528 w 12192000"/>
              <a:gd name="connsiteY543" fmla="*/ 1115063 h 2630635"/>
              <a:gd name="connsiteX544" fmla="*/ 2830915 w 12192000"/>
              <a:gd name="connsiteY544" fmla="*/ 1115063 h 2630635"/>
              <a:gd name="connsiteX545" fmla="*/ 2830915 w 12192000"/>
              <a:gd name="connsiteY545" fmla="*/ 1275274 h 2630635"/>
              <a:gd name="connsiteX546" fmla="*/ 2806083 w 12192000"/>
              <a:gd name="connsiteY546" fmla="*/ 1275274 h 2630635"/>
              <a:gd name="connsiteX547" fmla="*/ 2806083 w 12192000"/>
              <a:gd name="connsiteY547" fmla="*/ 1452306 h 2630635"/>
              <a:gd name="connsiteX548" fmla="*/ 2783653 w 12192000"/>
              <a:gd name="connsiteY548" fmla="*/ 1452306 h 2630635"/>
              <a:gd name="connsiteX549" fmla="*/ 2783653 w 12192000"/>
              <a:gd name="connsiteY549" fmla="*/ 1422667 h 2630635"/>
              <a:gd name="connsiteX550" fmla="*/ 2754014 w 12192000"/>
              <a:gd name="connsiteY550" fmla="*/ 1422667 h 2630635"/>
              <a:gd name="connsiteX551" fmla="*/ 2754014 w 12192000"/>
              <a:gd name="connsiteY551" fmla="*/ 1161524 h 2630635"/>
              <a:gd name="connsiteX552" fmla="*/ 2726779 w 12192000"/>
              <a:gd name="connsiteY552" fmla="*/ 1161524 h 2630635"/>
              <a:gd name="connsiteX553" fmla="*/ 2726779 w 12192000"/>
              <a:gd name="connsiteY553" fmla="*/ 990099 h 2630635"/>
              <a:gd name="connsiteX554" fmla="*/ 2701946 w 12192000"/>
              <a:gd name="connsiteY554" fmla="*/ 990099 h 2630635"/>
              <a:gd name="connsiteX555" fmla="*/ 2701946 w 12192000"/>
              <a:gd name="connsiteY555" fmla="*/ 903586 h 2630635"/>
              <a:gd name="connsiteX556" fmla="*/ 2698742 w 12192000"/>
              <a:gd name="connsiteY556" fmla="*/ 903586 h 2630635"/>
              <a:gd name="connsiteX557" fmla="*/ 2698742 w 12192000"/>
              <a:gd name="connsiteY557" fmla="*/ 955654 h 2630635"/>
              <a:gd name="connsiteX558" fmla="*/ 2673108 w 12192000"/>
              <a:gd name="connsiteY558" fmla="*/ 938832 h 2630635"/>
              <a:gd name="connsiteX559" fmla="*/ 2673108 w 12192000"/>
              <a:gd name="connsiteY559" fmla="*/ 909193 h 2630635"/>
              <a:gd name="connsiteX560" fmla="*/ 2659490 w 12192000"/>
              <a:gd name="connsiteY560" fmla="*/ 893172 h 2630635"/>
              <a:gd name="connsiteX561" fmla="*/ 2659490 w 12192000"/>
              <a:gd name="connsiteY561" fmla="*/ 873146 h 2630635"/>
              <a:gd name="connsiteX562" fmla="*/ 2651480 w 12192000"/>
              <a:gd name="connsiteY562" fmla="*/ 873146 h 2630635"/>
              <a:gd name="connsiteX563" fmla="*/ 2557757 w 12192000"/>
              <a:gd name="connsiteY563" fmla="*/ 961262 h 2630635"/>
              <a:gd name="connsiteX564" fmla="*/ 2557757 w 12192000"/>
              <a:gd name="connsiteY564" fmla="*/ 968471 h 2630635"/>
              <a:gd name="connsiteX565" fmla="*/ 2545741 w 12192000"/>
              <a:gd name="connsiteY565" fmla="*/ 978885 h 2630635"/>
              <a:gd name="connsiteX566" fmla="*/ 2545741 w 12192000"/>
              <a:gd name="connsiteY566" fmla="*/ 991702 h 2630635"/>
              <a:gd name="connsiteX567" fmla="*/ 2515301 w 12192000"/>
              <a:gd name="connsiteY567" fmla="*/ 991702 h 2630635"/>
              <a:gd name="connsiteX568" fmla="*/ 2515301 w 12192000"/>
              <a:gd name="connsiteY568" fmla="*/ 1124676 h 2630635"/>
              <a:gd name="connsiteX569" fmla="*/ 2503285 w 12192000"/>
              <a:gd name="connsiteY569" fmla="*/ 1124676 h 2630635"/>
              <a:gd name="connsiteX570" fmla="*/ 2503285 w 12192000"/>
              <a:gd name="connsiteY570" fmla="*/ 1271268 h 2630635"/>
              <a:gd name="connsiteX571" fmla="*/ 2496076 w 12192000"/>
              <a:gd name="connsiteY571" fmla="*/ 1271268 h 2630635"/>
              <a:gd name="connsiteX572" fmla="*/ 2496076 w 12192000"/>
              <a:gd name="connsiteY572" fmla="*/ 1284085 h 2630635"/>
              <a:gd name="connsiteX573" fmla="*/ 2475248 w 12192000"/>
              <a:gd name="connsiteY573" fmla="*/ 1306515 h 2630635"/>
              <a:gd name="connsiteX574" fmla="*/ 2475248 w 12192000"/>
              <a:gd name="connsiteY574" fmla="*/ 1322536 h 2630635"/>
              <a:gd name="connsiteX575" fmla="*/ 2448013 w 12192000"/>
              <a:gd name="connsiteY575" fmla="*/ 1322536 h 2630635"/>
              <a:gd name="connsiteX576" fmla="*/ 2448013 w 12192000"/>
              <a:gd name="connsiteY576" fmla="*/ 1340159 h 2630635"/>
              <a:gd name="connsiteX577" fmla="*/ 2453620 w 12192000"/>
              <a:gd name="connsiteY577" fmla="*/ 1340159 h 2630635"/>
              <a:gd name="connsiteX578" fmla="*/ 2453620 w 12192000"/>
              <a:gd name="connsiteY578" fmla="*/ 1390625 h 2630635"/>
              <a:gd name="connsiteX579" fmla="*/ 2413567 w 12192000"/>
              <a:gd name="connsiteY579" fmla="*/ 1390625 h 2630635"/>
              <a:gd name="connsiteX580" fmla="*/ 2413567 w 12192000"/>
              <a:gd name="connsiteY580" fmla="*/ 1419463 h 2630635"/>
              <a:gd name="connsiteX581" fmla="*/ 2410363 w 12192000"/>
              <a:gd name="connsiteY581" fmla="*/ 1416259 h 2630635"/>
              <a:gd name="connsiteX582" fmla="*/ 2403955 w 12192000"/>
              <a:gd name="connsiteY582" fmla="*/ 1407447 h 2630635"/>
              <a:gd name="connsiteX583" fmla="*/ 2382326 w 12192000"/>
              <a:gd name="connsiteY583" fmla="*/ 1407447 h 2630635"/>
              <a:gd name="connsiteX584" fmla="*/ 2382326 w 12192000"/>
              <a:gd name="connsiteY584" fmla="*/ 1398636 h 2630635"/>
              <a:gd name="connsiteX585" fmla="*/ 2363902 w 12192000"/>
              <a:gd name="connsiteY585" fmla="*/ 1398636 h 2630635"/>
              <a:gd name="connsiteX586" fmla="*/ 2363902 w 12192000"/>
              <a:gd name="connsiteY586" fmla="*/ 1391426 h 2630635"/>
              <a:gd name="connsiteX587" fmla="*/ 2348682 w 12192000"/>
              <a:gd name="connsiteY587" fmla="*/ 1391426 h 2630635"/>
              <a:gd name="connsiteX588" fmla="*/ 2340672 w 12192000"/>
              <a:gd name="connsiteY588" fmla="*/ 1384217 h 2630635"/>
              <a:gd name="connsiteX589" fmla="*/ 2340672 w 12192000"/>
              <a:gd name="connsiteY589" fmla="*/ 1374604 h 2630635"/>
              <a:gd name="connsiteX590" fmla="*/ 2312635 w 12192000"/>
              <a:gd name="connsiteY590" fmla="*/ 1374604 h 2630635"/>
              <a:gd name="connsiteX591" fmla="*/ 2312635 w 12192000"/>
              <a:gd name="connsiteY591" fmla="*/ 1368997 h 2630635"/>
              <a:gd name="connsiteX592" fmla="*/ 2303824 w 12192000"/>
              <a:gd name="connsiteY592" fmla="*/ 1368997 h 2630635"/>
              <a:gd name="connsiteX593" fmla="*/ 2303824 w 12192000"/>
              <a:gd name="connsiteY593" fmla="*/ 1374604 h 2630635"/>
              <a:gd name="connsiteX594" fmla="*/ 2265373 w 12192000"/>
              <a:gd name="connsiteY594" fmla="*/ 1374604 h 2630635"/>
              <a:gd name="connsiteX595" fmla="*/ 2265373 w 12192000"/>
              <a:gd name="connsiteY595" fmla="*/ 1408248 h 2630635"/>
              <a:gd name="connsiteX596" fmla="*/ 2238137 w 12192000"/>
              <a:gd name="connsiteY596" fmla="*/ 1408248 h 2630635"/>
              <a:gd name="connsiteX597" fmla="*/ 2238137 w 12192000"/>
              <a:gd name="connsiteY597" fmla="*/ 1429076 h 2630635"/>
              <a:gd name="connsiteX598" fmla="*/ 2227724 w 12192000"/>
              <a:gd name="connsiteY598" fmla="*/ 1429076 h 2630635"/>
              <a:gd name="connsiteX599" fmla="*/ 2227724 w 12192000"/>
              <a:gd name="connsiteY599" fmla="*/ 1437887 h 2630635"/>
              <a:gd name="connsiteX600" fmla="*/ 2181263 w 12192000"/>
              <a:gd name="connsiteY600" fmla="*/ 1437887 h 2630635"/>
              <a:gd name="connsiteX601" fmla="*/ 2181263 w 12192000"/>
              <a:gd name="connsiteY601" fmla="*/ 1335353 h 2630635"/>
              <a:gd name="connsiteX602" fmla="*/ 2178860 w 12192000"/>
              <a:gd name="connsiteY602" fmla="*/ 1335353 h 2630635"/>
              <a:gd name="connsiteX603" fmla="*/ 2178860 w 12192000"/>
              <a:gd name="connsiteY603" fmla="*/ 1254446 h 2630635"/>
              <a:gd name="connsiteX604" fmla="*/ 2182865 w 12192000"/>
              <a:gd name="connsiteY604" fmla="*/ 1254446 h 2630635"/>
              <a:gd name="connsiteX605" fmla="*/ 2182865 w 12192000"/>
              <a:gd name="connsiteY605" fmla="*/ 1236022 h 2630635"/>
              <a:gd name="connsiteX606" fmla="*/ 2174854 w 12192000"/>
              <a:gd name="connsiteY606" fmla="*/ 1210389 h 2630635"/>
              <a:gd name="connsiteX607" fmla="*/ 2162838 w 12192000"/>
              <a:gd name="connsiteY607" fmla="*/ 1210389 h 2630635"/>
              <a:gd name="connsiteX608" fmla="*/ 2162838 w 12192000"/>
              <a:gd name="connsiteY608" fmla="*/ 1195169 h 2630635"/>
              <a:gd name="connsiteX609" fmla="*/ 2084336 w 12192000"/>
              <a:gd name="connsiteY609" fmla="*/ 1159922 h 2630635"/>
              <a:gd name="connsiteX610" fmla="*/ 2008236 w 12192000"/>
              <a:gd name="connsiteY610" fmla="*/ 1151111 h 2630635"/>
              <a:gd name="connsiteX611" fmla="*/ 2004230 w 12192000"/>
              <a:gd name="connsiteY611" fmla="*/ 1157519 h 2630635"/>
              <a:gd name="connsiteX612" fmla="*/ 1994618 w 12192000"/>
              <a:gd name="connsiteY612" fmla="*/ 1157519 h 2630635"/>
              <a:gd name="connsiteX613" fmla="*/ 1994618 w 12192000"/>
              <a:gd name="connsiteY613" fmla="*/ 1114262 h 2630635"/>
              <a:gd name="connsiteX614" fmla="*/ 1990612 w 12192000"/>
              <a:gd name="connsiteY614" fmla="*/ 1114262 h 2630635"/>
              <a:gd name="connsiteX615" fmla="*/ 1990612 w 12192000"/>
              <a:gd name="connsiteY615" fmla="*/ 1157519 h 2630635"/>
              <a:gd name="connsiteX616" fmla="*/ 1973790 w 12192000"/>
              <a:gd name="connsiteY616" fmla="*/ 1157519 h 2630635"/>
              <a:gd name="connsiteX617" fmla="*/ 1973790 w 12192000"/>
              <a:gd name="connsiteY617" fmla="*/ 1121472 h 2630635"/>
              <a:gd name="connsiteX618" fmla="*/ 1968183 w 12192000"/>
              <a:gd name="connsiteY618" fmla="*/ 1121472 h 2630635"/>
              <a:gd name="connsiteX619" fmla="*/ 1956167 w 12192000"/>
              <a:gd name="connsiteY619" fmla="*/ 1109456 h 2630635"/>
              <a:gd name="connsiteX620" fmla="*/ 1952963 w 12192000"/>
              <a:gd name="connsiteY620" fmla="*/ 1109456 h 2630635"/>
              <a:gd name="connsiteX621" fmla="*/ 1952963 w 12192000"/>
              <a:gd name="connsiteY621" fmla="*/ 1134289 h 2630635"/>
              <a:gd name="connsiteX622" fmla="*/ 1933738 w 12192000"/>
              <a:gd name="connsiteY622" fmla="*/ 1134289 h 2630635"/>
              <a:gd name="connsiteX623" fmla="*/ 1933738 w 12192000"/>
              <a:gd name="connsiteY623" fmla="*/ 1142299 h 2630635"/>
              <a:gd name="connsiteX624" fmla="*/ 1938544 w 12192000"/>
              <a:gd name="connsiteY624" fmla="*/ 1145503 h 2630635"/>
              <a:gd name="connsiteX625" fmla="*/ 1938544 w 12192000"/>
              <a:gd name="connsiteY625" fmla="*/ 1150310 h 2630635"/>
              <a:gd name="connsiteX626" fmla="*/ 1866449 w 12192000"/>
              <a:gd name="connsiteY626" fmla="*/ 1150310 h 2630635"/>
              <a:gd name="connsiteX627" fmla="*/ 1866449 w 12192000"/>
              <a:gd name="connsiteY627" fmla="*/ 1157519 h 2630635"/>
              <a:gd name="connsiteX628" fmla="*/ 1794355 w 12192000"/>
              <a:gd name="connsiteY628" fmla="*/ 1171137 h 2630635"/>
              <a:gd name="connsiteX629" fmla="*/ 1736679 w 12192000"/>
              <a:gd name="connsiteY629" fmla="*/ 1192765 h 2630635"/>
              <a:gd name="connsiteX630" fmla="*/ 1729470 w 12192000"/>
              <a:gd name="connsiteY630" fmla="*/ 1192765 h 2630635"/>
              <a:gd name="connsiteX631" fmla="*/ 1729470 w 12192000"/>
              <a:gd name="connsiteY631" fmla="*/ 1207184 h 2630635"/>
              <a:gd name="connsiteX632" fmla="*/ 1721459 w 12192000"/>
              <a:gd name="connsiteY632" fmla="*/ 1207184 h 2630635"/>
              <a:gd name="connsiteX633" fmla="*/ 1721459 w 12192000"/>
              <a:gd name="connsiteY633" fmla="*/ 1203179 h 2630635"/>
              <a:gd name="connsiteX634" fmla="*/ 1703836 w 12192000"/>
              <a:gd name="connsiteY634" fmla="*/ 1203179 h 2630635"/>
              <a:gd name="connsiteX635" fmla="*/ 1703836 w 12192000"/>
              <a:gd name="connsiteY635" fmla="*/ 1207184 h 2630635"/>
              <a:gd name="connsiteX636" fmla="*/ 1698229 w 12192000"/>
              <a:gd name="connsiteY636" fmla="*/ 1207184 h 2630635"/>
              <a:gd name="connsiteX637" fmla="*/ 1668590 w 12192000"/>
              <a:gd name="connsiteY637" fmla="*/ 1227211 h 2630635"/>
              <a:gd name="connsiteX638" fmla="*/ 1647762 w 12192000"/>
              <a:gd name="connsiteY638" fmla="*/ 1246436 h 2630635"/>
              <a:gd name="connsiteX639" fmla="*/ 1647762 w 12192000"/>
              <a:gd name="connsiteY639" fmla="*/ 1331347 h 2630635"/>
              <a:gd name="connsiteX640" fmla="*/ 1642956 w 12192000"/>
              <a:gd name="connsiteY640" fmla="*/ 1331347 h 2630635"/>
              <a:gd name="connsiteX641" fmla="*/ 1642956 w 12192000"/>
              <a:gd name="connsiteY641" fmla="*/ 1406646 h 2630635"/>
              <a:gd name="connsiteX642" fmla="*/ 1590087 w 12192000"/>
              <a:gd name="connsiteY642" fmla="*/ 1406646 h 2630635"/>
              <a:gd name="connsiteX643" fmla="*/ 1590087 w 12192000"/>
              <a:gd name="connsiteY643" fmla="*/ 1416259 h 2630635"/>
              <a:gd name="connsiteX644" fmla="*/ 1582877 w 12192000"/>
              <a:gd name="connsiteY644" fmla="*/ 1416259 h 2630635"/>
              <a:gd name="connsiteX645" fmla="*/ 1582877 w 12192000"/>
              <a:gd name="connsiteY645" fmla="*/ 1421065 h 2630635"/>
              <a:gd name="connsiteX646" fmla="*/ 1556443 w 12192000"/>
              <a:gd name="connsiteY646" fmla="*/ 1421065 h 2630635"/>
              <a:gd name="connsiteX647" fmla="*/ 1556443 w 12192000"/>
              <a:gd name="connsiteY647" fmla="*/ 1426672 h 2630635"/>
              <a:gd name="connsiteX648" fmla="*/ 1546830 w 12192000"/>
              <a:gd name="connsiteY648" fmla="*/ 1426672 h 2630635"/>
              <a:gd name="connsiteX649" fmla="*/ 1546830 w 12192000"/>
              <a:gd name="connsiteY649" fmla="*/ 1429877 h 2630635"/>
              <a:gd name="connsiteX650" fmla="*/ 1543626 w 12192000"/>
              <a:gd name="connsiteY650" fmla="*/ 1429877 h 2630635"/>
              <a:gd name="connsiteX651" fmla="*/ 1543626 w 12192000"/>
              <a:gd name="connsiteY651" fmla="*/ 1420264 h 2630635"/>
              <a:gd name="connsiteX652" fmla="*/ 1517992 w 12192000"/>
              <a:gd name="connsiteY652" fmla="*/ 1420264 h 2630635"/>
              <a:gd name="connsiteX653" fmla="*/ 1517992 w 12192000"/>
              <a:gd name="connsiteY653" fmla="*/ 1441091 h 2630635"/>
              <a:gd name="connsiteX654" fmla="*/ 1522799 w 12192000"/>
              <a:gd name="connsiteY654" fmla="*/ 1441091 h 2630635"/>
              <a:gd name="connsiteX655" fmla="*/ 1522799 w 12192000"/>
              <a:gd name="connsiteY655" fmla="*/ 1457913 h 2630635"/>
              <a:gd name="connsiteX656" fmla="*/ 1493160 w 12192000"/>
              <a:gd name="connsiteY656" fmla="*/ 1457913 h 2630635"/>
              <a:gd name="connsiteX657" fmla="*/ 1493160 w 12192000"/>
              <a:gd name="connsiteY657" fmla="*/ 1527605 h 2630635"/>
              <a:gd name="connsiteX658" fmla="*/ 1458714 w 12192000"/>
              <a:gd name="connsiteY658" fmla="*/ 1527605 h 2630635"/>
              <a:gd name="connsiteX659" fmla="*/ 1435484 w 12192000"/>
              <a:gd name="connsiteY659" fmla="*/ 1010927 h 2630635"/>
              <a:gd name="connsiteX660" fmla="*/ 1449903 w 12192000"/>
              <a:gd name="connsiteY660" fmla="*/ 1006120 h 2630635"/>
              <a:gd name="connsiteX661" fmla="*/ 1449903 w 12192000"/>
              <a:gd name="connsiteY661" fmla="*/ 962864 h 2630635"/>
              <a:gd name="connsiteX662" fmla="*/ 1455510 w 12192000"/>
              <a:gd name="connsiteY662" fmla="*/ 955654 h 2630635"/>
              <a:gd name="connsiteX663" fmla="*/ 1455510 w 12192000"/>
              <a:gd name="connsiteY663" fmla="*/ 929220 h 2630635"/>
              <a:gd name="connsiteX664" fmla="*/ 1470730 w 12192000"/>
              <a:gd name="connsiteY664" fmla="*/ 920408 h 2630635"/>
              <a:gd name="connsiteX665" fmla="*/ 1478741 w 12192000"/>
              <a:gd name="connsiteY665" fmla="*/ 914000 h 2630635"/>
              <a:gd name="connsiteX666" fmla="*/ 1492359 w 12192000"/>
              <a:gd name="connsiteY666" fmla="*/ 883560 h 2630635"/>
              <a:gd name="connsiteX667" fmla="*/ 1492359 w 12192000"/>
              <a:gd name="connsiteY667" fmla="*/ 858727 h 2630635"/>
              <a:gd name="connsiteX668" fmla="*/ 1488353 w 12192000"/>
              <a:gd name="connsiteY668" fmla="*/ 857125 h 2630635"/>
              <a:gd name="connsiteX669" fmla="*/ 1488353 w 12192000"/>
              <a:gd name="connsiteY669" fmla="*/ 850716 h 2630635"/>
              <a:gd name="connsiteX670" fmla="*/ 1485950 w 12192000"/>
              <a:gd name="connsiteY670" fmla="*/ 849114 h 2630635"/>
              <a:gd name="connsiteX671" fmla="*/ 1485950 w 12192000"/>
              <a:gd name="connsiteY671" fmla="*/ 846711 h 2630635"/>
              <a:gd name="connsiteX672" fmla="*/ 1483547 w 12192000"/>
              <a:gd name="connsiteY672" fmla="*/ 845109 h 2630635"/>
              <a:gd name="connsiteX673" fmla="*/ 1483547 w 12192000"/>
              <a:gd name="connsiteY673" fmla="*/ 841104 h 2630635"/>
              <a:gd name="connsiteX674" fmla="*/ 1454709 w 12192000"/>
              <a:gd name="connsiteY674" fmla="*/ 834695 h 2630635"/>
              <a:gd name="connsiteX675" fmla="*/ 1457112 w 12192000"/>
              <a:gd name="connsiteY675" fmla="*/ 831491 h 2630635"/>
              <a:gd name="connsiteX676" fmla="*/ 1463521 w 12192000"/>
              <a:gd name="connsiteY676" fmla="*/ 806659 h 2630635"/>
              <a:gd name="connsiteX677" fmla="*/ 1463521 w 12192000"/>
              <a:gd name="connsiteY677" fmla="*/ 802653 h 2630635"/>
              <a:gd name="connsiteX678" fmla="*/ 1461117 w 12192000"/>
              <a:gd name="connsiteY678" fmla="*/ 802653 h 2630635"/>
              <a:gd name="connsiteX679" fmla="*/ 1461117 w 12192000"/>
              <a:gd name="connsiteY679" fmla="*/ 805057 h 2630635"/>
              <a:gd name="connsiteX680" fmla="*/ 1438688 w 12192000"/>
              <a:gd name="connsiteY680" fmla="*/ 791439 h 2630635"/>
              <a:gd name="connsiteX681" fmla="*/ 1438688 w 12192000"/>
              <a:gd name="connsiteY681" fmla="*/ 771412 h 2630635"/>
              <a:gd name="connsiteX682" fmla="*/ 1433882 w 12192000"/>
              <a:gd name="connsiteY682" fmla="*/ 771412 h 2630635"/>
              <a:gd name="connsiteX683" fmla="*/ 1433882 w 12192000"/>
              <a:gd name="connsiteY683" fmla="*/ 765805 h 2630635"/>
              <a:gd name="connsiteX684" fmla="*/ 1425070 w 12192000"/>
              <a:gd name="connsiteY684" fmla="*/ 764203 h 2630635"/>
              <a:gd name="connsiteX685" fmla="*/ 1423468 w 12192000"/>
              <a:gd name="connsiteY685" fmla="*/ 641642 h 2630635"/>
              <a:gd name="connsiteX686" fmla="*/ 1425070 w 12192000"/>
              <a:gd name="connsiteY686" fmla="*/ 639239 h 2630635"/>
              <a:gd name="connsiteX687" fmla="*/ 1425070 w 12192000"/>
              <a:gd name="connsiteY687" fmla="*/ 635234 h 2630635"/>
              <a:gd name="connsiteX688" fmla="*/ 1421065 w 12192000"/>
              <a:gd name="connsiteY688" fmla="*/ 633632 h 2630635"/>
              <a:gd name="connsiteX689" fmla="*/ 1423468 w 12192000"/>
              <a:gd name="connsiteY689" fmla="*/ 535102 h 2630635"/>
              <a:gd name="connsiteX690" fmla="*/ 1425871 w 12192000"/>
              <a:gd name="connsiteY690" fmla="*/ 528694 h 2630635"/>
              <a:gd name="connsiteX691" fmla="*/ 1421866 w 12192000"/>
              <a:gd name="connsiteY691" fmla="*/ 526291 h 2630635"/>
              <a:gd name="connsiteX692" fmla="*/ 1421866 w 12192000"/>
              <a:gd name="connsiteY692" fmla="*/ 521484 h 2630635"/>
              <a:gd name="connsiteX693" fmla="*/ 1418662 w 12192000"/>
              <a:gd name="connsiteY693" fmla="*/ 519081 h 2630635"/>
              <a:gd name="connsiteX694" fmla="*/ 1417861 w 12192000"/>
              <a:gd name="connsiteY694" fmla="*/ 417348 h 2630635"/>
              <a:gd name="connsiteX695" fmla="*/ 1423468 w 12192000"/>
              <a:gd name="connsiteY695" fmla="*/ 417348 h 2630635"/>
              <a:gd name="connsiteX696" fmla="*/ 1423468 w 12192000"/>
              <a:gd name="connsiteY696" fmla="*/ 412541 h 2630635"/>
              <a:gd name="connsiteX697" fmla="*/ 1417060 w 12192000"/>
              <a:gd name="connsiteY697" fmla="*/ 412541 h 2630635"/>
              <a:gd name="connsiteX698" fmla="*/ 1417060 w 12192000"/>
              <a:gd name="connsiteY698" fmla="*/ 410138 h 2630635"/>
              <a:gd name="connsiteX699" fmla="*/ 1420264 w 12192000"/>
              <a:gd name="connsiteY699" fmla="*/ 408536 h 2630635"/>
              <a:gd name="connsiteX700" fmla="*/ 1420264 w 12192000"/>
              <a:gd name="connsiteY700" fmla="*/ 406133 h 2630635"/>
              <a:gd name="connsiteX701" fmla="*/ 1421065 w 12192000"/>
              <a:gd name="connsiteY701" fmla="*/ 404531 h 2630635"/>
              <a:gd name="connsiteX702" fmla="*/ 1421065 w 12192000"/>
              <a:gd name="connsiteY702" fmla="*/ 401327 h 2630635"/>
              <a:gd name="connsiteX703" fmla="*/ 1416259 w 12192000"/>
              <a:gd name="connsiteY703" fmla="*/ 400526 h 2630635"/>
              <a:gd name="connsiteX704" fmla="*/ 1416259 w 12192000"/>
              <a:gd name="connsiteY704" fmla="*/ 286776 h 2630635"/>
              <a:gd name="connsiteX705" fmla="*/ 1417060 w 12192000"/>
              <a:gd name="connsiteY705" fmla="*/ 286776 h 2630635"/>
              <a:gd name="connsiteX706" fmla="*/ 1417060 w 12192000"/>
              <a:gd name="connsiteY706" fmla="*/ 284373 h 2630635"/>
              <a:gd name="connsiteX707" fmla="*/ 1414657 w 12192000"/>
              <a:gd name="connsiteY707" fmla="*/ 284373 h 2630635"/>
              <a:gd name="connsiteX708" fmla="*/ 1414657 w 12192000"/>
              <a:gd name="connsiteY708" fmla="*/ 266750 h 2630635"/>
              <a:gd name="connsiteX709" fmla="*/ 1412253 w 12192000"/>
              <a:gd name="connsiteY709" fmla="*/ 265148 h 2630635"/>
              <a:gd name="connsiteX710" fmla="*/ 1409850 w 12192000"/>
              <a:gd name="connsiteY710" fmla="*/ 266750 h 2630635"/>
              <a:gd name="connsiteX711" fmla="*/ 1409850 w 12192000"/>
              <a:gd name="connsiteY711" fmla="*/ 284373 h 2630635"/>
              <a:gd name="connsiteX712" fmla="*/ 1407447 w 12192000"/>
              <a:gd name="connsiteY712" fmla="*/ 284373 h 2630635"/>
              <a:gd name="connsiteX713" fmla="*/ 1407447 w 12192000"/>
              <a:gd name="connsiteY713" fmla="*/ 286776 h 2630635"/>
              <a:gd name="connsiteX714" fmla="*/ 1408248 w 12192000"/>
              <a:gd name="connsiteY714" fmla="*/ 286776 h 2630635"/>
              <a:gd name="connsiteX715" fmla="*/ 1408248 w 12192000"/>
              <a:gd name="connsiteY715" fmla="*/ 401327 h 2630635"/>
              <a:gd name="connsiteX716" fmla="*/ 1402641 w 12192000"/>
              <a:gd name="connsiteY716" fmla="*/ 402128 h 2630635"/>
              <a:gd name="connsiteX717" fmla="*/ 1402641 w 12192000"/>
              <a:gd name="connsiteY717" fmla="*/ 405332 h 2630635"/>
              <a:gd name="connsiteX718" fmla="*/ 1403442 w 12192000"/>
              <a:gd name="connsiteY718" fmla="*/ 406934 h 2630635"/>
              <a:gd name="connsiteX719" fmla="*/ 1403442 w 12192000"/>
              <a:gd name="connsiteY719" fmla="*/ 408536 h 2630635"/>
              <a:gd name="connsiteX720" fmla="*/ 1406646 w 12192000"/>
              <a:gd name="connsiteY720" fmla="*/ 410138 h 2630635"/>
              <a:gd name="connsiteX721" fmla="*/ 1406646 w 12192000"/>
              <a:gd name="connsiteY721" fmla="*/ 412541 h 2630635"/>
              <a:gd name="connsiteX722" fmla="*/ 1401840 w 12192000"/>
              <a:gd name="connsiteY722" fmla="*/ 412541 h 2630635"/>
              <a:gd name="connsiteX723" fmla="*/ 1401840 w 12192000"/>
              <a:gd name="connsiteY723" fmla="*/ 417348 h 2630635"/>
              <a:gd name="connsiteX724" fmla="*/ 1407447 w 12192000"/>
              <a:gd name="connsiteY724" fmla="*/ 417348 h 2630635"/>
              <a:gd name="connsiteX725" fmla="*/ 1406646 w 12192000"/>
              <a:gd name="connsiteY725" fmla="*/ 519882 h 2630635"/>
              <a:gd name="connsiteX726" fmla="*/ 1403442 w 12192000"/>
              <a:gd name="connsiteY726" fmla="*/ 522285 h 2630635"/>
              <a:gd name="connsiteX727" fmla="*/ 1403442 w 12192000"/>
              <a:gd name="connsiteY727" fmla="*/ 527092 h 2630635"/>
              <a:gd name="connsiteX728" fmla="*/ 1399437 w 12192000"/>
              <a:gd name="connsiteY728" fmla="*/ 529495 h 2630635"/>
              <a:gd name="connsiteX729" fmla="*/ 1401840 w 12192000"/>
              <a:gd name="connsiteY729" fmla="*/ 535903 h 2630635"/>
              <a:gd name="connsiteX730" fmla="*/ 1404243 w 12192000"/>
              <a:gd name="connsiteY730" fmla="*/ 634433 h 2630635"/>
              <a:gd name="connsiteX731" fmla="*/ 1400238 w 12192000"/>
              <a:gd name="connsiteY731" fmla="*/ 636035 h 2630635"/>
              <a:gd name="connsiteX732" fmla="*/ 1400238 w 12192000"/>
              <a:gd name="connsiteY732" fmla="*/ 640040 h 2630635"/>
              <a:gd name="connsiteX733" fmla="*/ 1401840 w 12192000"/>
              <a:gd name="connsiteY733" fmla="*/ 642443 h 2630635"/>
              <a:gd name="connsiteX734" fmla="*/ 1400238 w 12192000"/>
              <a:gd name="connsiteY734" fmla="*/ 765004 h 2630635"/>
              <a:gd name="connsiteX735" fmla="*/ 1391426 w 12192000"/>
              <a:gd name="connsiteY735" fmla="*/ 766606 h 2630635"/>
              <a:gd name="connsiteX736" fmla="*/ 1391426 w 12192000"/>
              <a:gd name="connsiteY736" fmla="*/ 772214 h 2630635"/>
              <a:gd name="connsiteX737" fmla="*/ 1387421 w 12192000"/>
              <a:gd name="connsiteY737" fmla="*/ 772214 h 2630635"/>
              <a:gd name="connsiteX738" fmla="*/ 1387421 w 12192000"/>
              <a:gd name="connsiteY738" fmla="*/ 793041 h 2630635"/>
              <a:gd name="connsiteX739" fmla="*/ 1364991 w 12192000"/>
              <a:gd name="connsiteY739" fmla="*/ 806659 h 2630635"/>
              <a:gd name="connsiteX740" fmla="*/ 1364991 w 12192000"/>
              <a:gd name="connsiteY740" fmla="*/ 804256 h 2630635"/>
              <a:gd name="connsiteX741" fmla="*/ 1362588 w 12192000"/>
              <a:gd name="connsiteY741" fmla="*/ 804256 h 2630635"/>
              <a:gd name="connsiteX742" fmla="*/ 1362588 w 12192000"/>
              <a:gd name="connsiteY742" fmla="*/ 808261 h 2630635"/>
              <a:gd name="connsiteX743" fmla="*/ 1368997 w 12192000"/>
              <a:gd name="connsiteY743" fmla="*/ 833093 h 2630635"/>
              <a:gd name="connsiteX744" fmla="*/ 1370599 w 12192000"/>
              <a:gd name="connsiteY744" fmla="*/ 836298 h 2630635"/>
              <a:gd name="connsiteX745" fmla="*/ 1341761 w 12192000"/>
              <a:gd name="connsiteY745" fmla="*/ 842706 h 2630635"/>
              <a:gd name="connsiteX746" fmla="*/ 1341761 w 12192000"/>
              <a:gd name="connsiteY746" fmla="*/ 846711 h 2630635"/>
              <a:gd name="connsiteX747" fmla="*/ 1339358 w 12192000"/>
              <a:gd name="connsiteY747" fmla="*/ 848313 h 2630635"/>
              <a:gd name="connsiteX748" fmla="*/ 1339358 w 12192000"/>
              <a:gd name="connsiteY748" fmla="*/ 850716 h 2630635"/>
              <a:gd name="connsiteX749" fmla="*/ 1336955 w 12192000"/>
              <a:gd name="connsiteY749" fmla="*/ 852319 h 2630635"/>
              <a:gd name="connsiteX750" fmla="*/ 1336955 w 12192000"/>
              <a:gd name="connsiteY750" fmla="*/ 858727 h 2630635"/>
              <a:gd name="connsiteX751" fmla="*/ 1332949 w 12192000"/>
              <a:gd name="connsiteY751" fmla="*/ 860329 h 2630635"/>
              <a:gd name="connsiteX752" fmla="*/ 1332949 w 12192000"/>
              <a:gd name="connsiteY752" fmla="*/ 885162 h 2630635"/>
              <a:gd name="connsiteX753" fmla="*/ 1346567 w 12192000"/>
              <a:gd name="connsiteY753" fmla="*/ 915602 h 2630635"/>
              <a:gd name="connsiteX754" fmla="*/ 1354578 w 12192000"/>
              <a:gd name="connsiteY754" fmla="*/ 922010 h 2630635"/>
              <a:gd name="connsiteX755" fmla="*/ 1369798 w 12192000"/>
              <a:gd name="connsiteY755" fmla="*/ 930822 h 2630635"/>
              <a:gd name="connsiteX756" fmla="*/ 1369798 w 12192000"/>
              <a:gd name="connsiteY756" fmla="*/ 958858 h 2630635"/>
              <a:gd name="connsiteX757" fmla="*/ 1375405 w 12192000"/>
              <a:gd name="connsiteY757" fmla="*/ 966068 h 2630635"/>
              <a:gd name="connsiteX758" fmla="*/ 1375405 w 12192000"/>
              <a:gd name="connsiteY758" fmla="*/ 1009325 h 2630635"/>
              <a:gd name="connsiteX759" fmla="*/ 1389824 w 12192000"/>
              <a:gd name="connsiteY759" fmla="*/ 1014131 h 2630635"/>
              <a:gd name="connsiteX760" fmla="*/ 1363389 w 12192000"/>
              <a:gd name="connsiteY760" fmla="*/ 1604506 h 2630635"/>
              <a:gd name="connsiteX761" fmla="*/ 1350573 w 12192000"/>
              <a:gd name="connsiteY761" fmla="*/ 1604506 h 2630635"/>
              <a:gd name="connsiteX762" fmla="*/ 1350573 w 12192000"/>
              <a:gd name="connsiteY762" fmla="*/ 1650967 h 2630635"/>
              <a:gd name="connsiteX763" fmla="*/ 1332949 w 12192000"/>
              <a:gd name="connsiteY763" fmla="*/ 1650967 h 2630635"/>
              <a:gd name="connsiteX764" fmla="*/ 1332949 w 12192000"/>
              <a:gd name="connsiteY764" fmla="*/ 1659778 h 2630635"/>
              <a:gd name="connsiteX765" fmla="*/ 1280881 w 12192000"/>
              <a:gd name="connsiteY765" fmla="*/ 1659778 h 2630635"/>
              <a:gd name="connsiteX766" fmla="*/ 1276876 w 12192000"/>
              <a:gd name="connsiteY766" fmla="*/ 1655773 h 2630635"/>
              <a:gd name="connsiteX767" fmla="*/ 1276876 w 12192000"/>
              <a:gd name="connsiteY767" fmla="*/ 1642956 h 2630635"/>
              <a:gd name="connsiteX768" fmla="*/ 1272870 w 12192000"/>
              <a:gd name="connsiteY768" fmla="*/ 1642956 h 2630635"/>
              <a:gd name="connsiteX769" fmla="*/ 1272870 w 12192000"/>
              <a:gd name="connsiteY769" fmla="*/ 1630139 h 2630635"/>
              <a:gd name="connsiteX770" fmla="*/ 1319331 w 12192000"/>
              <a:gd name="connsiteY770" fmla="*/ 1620527 h 2630635"/>
              <a:gd name="connsiteX771" fmla="*/ 1319331 w 12192000"/>
              <a:gd name="connsiteY771" fmla="*/ 1602103 h 2630635"/>
              <a:gd name="connsiteX772" fmla="*/ 1236823 w 12192000"/>
              <a:gd name="connsiteY772" fmla="*/ 1580474 h 2630635"/>
              <a:gd name="connsiteX773" fmla="*/ 1236823 w 12192000"/>
              <a:gd name="connsiteY773" fmla="*/ 1575668 h 2630635"/>
              <a:gd name="connsiteX774" fmla="*/ 1229614 w 12192000"/>
              <a:gd name="connsiteY774" fmla="*/ 1575668 h 2630635"/>
              <a:gd name="connsiteX775" fmla="*/ 1229614 w 12192000"/>
              <a:gd name="connsiteY775" fmla="*/ 1555642 h 2630635"/>
              <a:gd name="connsiteX776" fmla="*/ 1256048 w 12192000"/>
              <a:gd name="connsiteY776" fmla="*/ 1555642 h 2630635"/>
              <a:gd name="connsiteX777" fmla="*/ 1260054 w 12192000"/>
              <a:gd name="connsiteY777" fmla="*/ 1548432 h 2630635"/>
              <a:gd name="connsiteX778" fmla="*/ 1272870 w 12192000"/>
              <a:gd name="connsiteY778" fmla="*/ 1548432 h 2630635"/>
              <a:gd name="connsiteX779" fmla="*/ 1272870 w 12192000"/>
              <a:gd name="connsiteY779" fmla="*/ 1544427 h 2630635"/>
              <a:gd name="connsiteX780" fmla="*/ 1270467 w 12192000"/>
              <a:gd name="connsiteY780" fmla="*/ 1544427 h 2630635"/>
              <a:gd name="connsiteX781" fmla="*/ 1270467 w 12192000"/>
              <a:gd name="connsiteY781" fmla="*/ 1530008 h 2630635"/>
              <a:gd name="connsiteX782" fmla="*/ 1234420 w 12192000"/>
              <a:gd name="connsiteY782" fmla="*/ 1530008 h 2630635"/>
              <a:gd name="connsiteX783" fmla="*/ 1234420 w 12192000"/>
              <a:gd name="connsiteY783" fmla="*/ 1521196 h 2630635"/>
              <a:gd name="connsiteX784" fmla="*/ 1231216 w 12192000"/>
              <a:gd name="connsiteY784" fmla="*/ 1516390 h 2630635"/>
              <a:gd name="connsiteX785" fmla="*/ 1220802 w 12192000"/>
              <a:gd name="connsiteY785" fmla="*/ 1516390 h 2630635"/>
              <a:gd name="connsiteX786" fmla="*/ 1220802 w 12192000"/>
              <a:gd name="connsiteY786" fmla="*/ 1523600 h 2630635"/>
              <a:gd name="connsiteX787" fmla="*/ 1146304 w 12192000"/>
              <a:gd name="connsiteY787" fmla="*/ 1496364 h 2630635"/>
              <a:gd name="connsiteX788" fmla="*/ 1084623 w 12192000"/>
              <a:gd name="connsiteY788" fmla="*/ 1440290 h 2630635"/>
              <a:gd name="connsiteX789" fmla="*/ 1084623 w 12192000"/>
              <a:gd name="connsiteY789" fmla="*/ 1431479 h 2630635"/>
              <a:gd name="connsiteX790" fmla="*/ 1089430 w 12192000"/>
              <a:gd name="connsiteY790" fmla="*/ 1431479 h 2630635"/>
              <a:gd name="connsiteX791" fmla="*/ 1089430 w 12192000"/>
              <a:gd name="connsiteY791" fmla="*/ 1426672 h 2630635"/>
              <a:gd name="connsiteX792" fmla="*/ 1084623 w 12192000"/>
              <a:gd name="connsiteY792" fmla="*/ 1426672 h 2630635"/>
              <a:gd name="connsiteX793" fmla="*/ 1084623 w 12192000"/>
              <a:gd name="connsiteY793" fmla="*/ 1419463 h 2630635"/>
              <a:gd name="connsiteX794" fmla="*/ 1082220 w 12192000"/>
              <a:gd name="connsiteY794" fmla="*/ 1417861 h 2630635"/>
              <a:gd name="connsiteX795" fmla="*/ 1076613 w 12192000"/>
              <a:gd name="connsiteY795" fmla="*/ 1417861 h 2630635"/>
              <a:gd name="connsiteX796" fmla="*/ 1076613 w 12192000"/>
              <a:gd name="connsiteY796" fmla="*/ 1405845 h 2630635"/>
              <a:gd name="connsiteX797" fmla="*/ 1071006 w 12192000"/>
              <a:gd name="connsiteY797" fmla="*/ 1405845 h 2630635"/>
              <a:gd name="connsiteX798" fmla="*/ 1071006 w 12192000"/>
              <a:gd name="connsiteY798" fmla="*/ 1417060 h 2630635"/>
              <a:gd name="connsiteX799" fmla="*/ 1063796 w 12192000"/>
              <a:gd name="connsiteY799" fmla="*/ 1417060 h 2630635"/>
              <a:gd name="connsiteX800" fmla="*/ 1063796 w 12192000"/>
              <a:gd name="connsiteY800" fmla="*/ 1405845 h 2630635"/>
              <a:gd name="connsiteX801" fmla="*/ 1058990 w 12192000"/>
              <a:gd name="connsiteY801" fmla="*/ 1405845 h 2630635"/>
              <a:gd name="connsiteX802" fmla="*/ 1058990 w 12192000"/>
              <a:gd name="connsiteY802" fmla="*/ 1428275 h 2630635"/>
              <a:gd name="connsiteX803" fmla="*/ 1053382 w 12192000"/>
              <a:gd name="connsiteY803" fmla="*/ 1428275 h 2630635"/>
              <a:gd name="connsiteX804" fmla="*/ 1053382 w 12192000"/>
              <a:gd name="connsiteY804" fmla="*/ 1433081 h 2630635"/>
              <a:gd name="connsiteX805" fmla="*/ 902785 w 12192000"/>
              <a:gd name="connsiteY805" fmla="*/ 1433081 h 2630635"/>
              <a:gd name="connsiteX806" fmla="*/ 748983 w 12192000"/>
              <a:gd name="connsiteY806" fmla="*/ 1433081 h 2630635"/>
              <a:gd name="connsiteX807" fmla="*/ 748983 w 12192000"/>
              <a:gd name="connsiteY807" fmla="*/ 1428275 h 2630635"/>
              <a:gd name="connsiteX808" fmla="*/ 743376 w 12192000"/>
              <a:gd name="connsiteY808" fmla="*/ 1428275 h 2630635"/>
              <a:gd name="connsiteX809" fmla="*/ 743376 w 12192000"/>
              <a:gd name="connsiteY809" fmla="*/ 1405845 h 2630635"/>
              <a:gd name="connsiteX810" fmla="*/ 738569 w 12192000"/>
              <a:gd name="connsiteY810" fmla="*/ 1405845 h 2630635"/>
              <a:gd name="connsiteX811" fmla="*/ 738569 w 12192000"/>
              <a:gd name="connsiteY811" fmla="*/ 1417060 h 2630635"/>
              <a:gd name="connsiteX812" fmla="*/ 731360 w 12192000"/>
              <a:gd name="connsiteY812" fmla="*/ 1417060 h 2630635"/>
              <a:gd name="connsiteX813" fmla="*/ 731360 w 12192000"/>
              <a:gd name="connsiteY813" fmla="*/ 1405845 h 2630635"/>
              <a:gd name="connsiteX814" fmla="*/ 725752 w 12192000"/>
              <a:gd name="connsiteY814" fmla="*/ 1405845 h 2630635"/>
              <a:gd name="connsiteX815" fmla="*/ 725752 w 12192000"/>
              <a:gd name="connsiteY815" fmla="*/ 1417861 h 2630635"/>
              <a:gd name="connsiteX816" fmla="*/ 720145 w 12192000"/>
              <a:gd name="connsiteY816" fmla="*/ 1417861 h 2630635"/>
              <a:gd name="connsiteX817" fmla="*/ 717742 w 12192000"/>
              <a:gd name="connsiteY817" fmla="*/ 1419463 h 2630635"/>
              <a:gd name="connsiteX818" fmla="*/ 717742 w 12192000"/>
              <a:gd name="connsiteY818" fmla="*/ 1426672 h 2630635"/>
              <a:gd name="connsiteX819" fmla="*/ 712936 w 12192000"/>
              <a:gd name="connsiteY819" fmla="*/ 1426672 h 2630635"/>
              <a:gd name="connsiteX820" fmla="*/ 712936 w 12192000"/>
              <a:gd name="connsiteY820" fmla="*/ 1431479 h 2630635"/>
              <a:gd name="connsiteX821" fmla="*/ 717742 w 12192000"/>
              <a:gd name="connsiteY821" fmla="*/ 1431479 h 2630635"/>
              <a:gd name="connsiteX822" fmla="*/ 717742 w 12192000"/>
              <a:gd name="connsiteY822" fmla="*/ 1440290 h 2630635"/>
              <a:gd name="connsiteX823" fmla="*/ 656061 w 12192000"/>
              <a:gd name="connsiteY823" fmla="*/ 1496364 h 2630635"/>
              <a:gd name="connsiteX824" fmla="*/ 581563 w 12192000"/>
              <a:gd name="connsiteY824" fmla="*/ 1523600 h 2630635"/>
              <a:gd name="connsiteX825" fmla="*/ 581563 w 12192000"/>
              <a:gd name="connsiteY825" fmla="*/ 1516390 h 2630635"/>
              <a:gd name="connsiteX826" fmla="*/ 571150 w 12192000"/>
              <a:gd name="connsiteY826" fmla="*/ 1516390 h 2630635"/>
              <a:gd name="connsiteX827" fmla="*/ 567945 w 12192000"/>
              <a:gd name="connsiteY827" fmla="*/ 1521196 h 2630635"/>
              <a:gd name="connsiteX828" fmla="*/ 567945 w 12192000"/>
              <a:gd name="connsiteY828" fmla="*/ 1530008 h 2630635"/>
              <a:gd name="connsiteX829" fmla="*/ 531898 w 12192000"/>
              <a:gd name="connsiteY829" fmla="*/ 1530008 h 2630635"/>
              <a:gd name="connsiteX830" fmla="*/ 531898 w 12192000"/>
              <a:gd name="connsiteY830" fmla="*/ 1544427 h 2630635"/>
              <a:gd name="connsiteX831" fmla="*/ 528694 w 12192000"/>
              <a:gd name="connsiteY831" fmla="*/ 1544427 h 2630635"/>
              <a:gd name="connsiteX832" fmla="*/ 528694 w 12192000"/>
              <a:gd name="connsiteY832" fmla="*/ 1548432 h 2630635"/>
              <a:gd name="connsiteX833" fmla="*/ 541511 w 12192000"/>
              <a:gd name="connsiteY833" fmla="*/ 1548432 h 2630635"/>
              <a:gd name="connsiteX834" fmla="*/ 545516 w 12192000"/>
              <a:gd name="connsiteY834" fmla="*/ 1555642 h 2630635"/>
              <a:gd name="connsiteX835" fmla="*/ 571951 w 12192000"/>
              <a:gd name="connsiteY835" fmla="*/ 1555642 h 2630635"/>
              <a:gd name="connsiteX836" fmla="*/ 571951 w 12192000"/>
              <a:gd name="connsiteY836" fmla="*/ 1575668 h 2630635"/>
              <a:gd name="connsiteX837" fmla="*/ 564741 w 12192000"/>
              <a:gd name="connsiteY837" fmla="*/ 1575668 h 2630635"/>
              <a:gd name="connsiteX838" fmla="*/ 564741 w 12192000"/>
              <a:gd name="connsiteY838" fmla="*/ 1580474 h 2630635"/>
              <a:gd name="connsiteX839" fmla="*/ 482233 w 12192000"/>
              <a:gd name="connsiteY839" fmla="*/ 1602103 h 2630635"/>
              <a:gd name="connsiteX840" fmla="*/ 482233 w 12192000"/>
              <a:gd name="connsiteY840" fmla="*/ 1619726 h 2630635"/>
              <a:gd name="connsiteX841" fmla="*/ 528694 w 12192000"/>
              <a:gd name="connsiteY841" fmla="*/ 1629338 h 2630635"/>
              <a:gd name="connsiteX842" fmla="*/ 528694 w 12192000"/>
              <a:gd name="connsiteY842" fmla="*/ 1642155 h 2630635"/>
              <a:gd name="connsiteX843" fmla="*/ 524689 w 12192000"/>
              <a:gd name="connsiteY843" fmla="*/ 1642155 h 2630635"/>
              <a:gd name="connsiteX844" fmla="*/ 524689 w 12192000"/>
              <a:gd name="connsiteY844" fmla="*/ 1654972 h 2630635"/>
              <a:gd name="connsiteX845" fmla="*/ 520683 w 12192000"/>
              <a:gd name="connsiteY845" fmla="*/ 1658977 h 2630635"/>
              <a:gd name="connsiteX846" fmla="*/ 266750 w 12192000"/>
              <a:gd name="connsiteY846" fmla="*/ 1658977 h 2630635"/>
              <a:gd name="connsiteX847" fmla="*/ 266750 w 12192000"/>
              <a:gd name="connsiteY847" fmla="*/ 1654972 h 2630635"/>
              <a:gd name="connsiteX848" fmla="*/ 261143 w 12192000"/>
              <a:gd name="connsiteY848" fmla="*/ 1654972 h 2630635"/>
              <a:gd name="connsiteX849" fmla="*/ 261143 w 12192000"/>
              <a:gd name="connsiteY849" fmla="*/ 1662182 h 2630635"/>
              <a:gd name="connsiteX850" fmla="*/ 256336 w 12192000"/>
              <a:gd name="connsiteY850" fmla="*/ 1662182 h 2630635"/>
              <a:gd name="connsiteX851" fmla="*/ 256336 w 12192000"/>
              <a:gd name="connsiteY851" fmla="*/ 1670993 h 2630635"/>
              <a:gd name="connsiteX852" fmla="*/ 260342 w 12192000"/>
              <a:gd name="connsiteY852" fmla="*/ 1670993 h 2630635"/>
              <a:gd name="connsiteX853" fmla="*/ 260342 w 12192000"/>
              <a:gd name="connsiteY853" fmla="*/ 1683810 h 2630635"/>
              <a:gd name="connsiteX854" fmla="*/ 251530 w 12192000"/>
              <a:gd name="connsiteY854" fmla="*/ 1683810 h 2630635"/>
              <a:gd name="connsiteX855" fmla="*/ 251530 w 12192000"/>
              <a:gd name="connsiteY855" fmla="*/ 1689417 h 2630635"/>
              <a:gd name="connsiteX856" fmla="*/ 251530 w 12192000"/>
              <a:gd name="connsiteY856" fmla="*/ 1725465 h 2630635"/>
              <a:gd name="connsiteX857" fmla="*/ 202666 w 12192000"/>
              <a:gd name="connsiteY857" fmla="*/ 1725465 h 2630635"/>
              <a:gd name="connsiteX858" fmla="*/ 202666 w 12192000"/>
              <a:gd name="connsiteY858" fmla="*/ 1747894 h 2630635"/>
              <a:gd name="connsiteX859" fmla="*/ 120158 w 12192000"/>
              <a:gd name="connsiteY859" fmla="*/ 1747894 h 2630635"/>
              <a:gd name="connsiteX860" fmla="*/ 120158 w 12192000"/>
              <a:gd name="connsiteY860" fmla="*/ 1758308 h 2630635"/>
              <a:gd name="connsiteX861" fmla="*/ 106540 w 12192000"/>
              <a:gd name="connsiteY861" fmla="*/ 1758308 h 2630635"/>
              <a:gd name="connsiteX862" fmla="*/ 106540 w 12192000"/>
              <a:gd name="connsiteY862" fmla="*/ 1766318 h 2630635"/>
              <a:gd name="connsiteX863" fmla="*/ 112147 w 12192000"/>
              <a:gd name="connsiteY863" fmla="*/ 1766318 h 2630635"/>
              <a:gd name="connsiteX864" fmla="*/ 112147 w 12192000"/>
              <a:gd name="connsiteY864" fmla="*/ 1777533 h 2630635"/>
              <a:gd name="connsiteX865" fmla="*/ 20827 w 12192000"/>
              <a:gd name="connsiteY865" fmla="*/ 1777533 h 2630635"/>
              <a:gd name="connsiteX866" fmla="*/ 20827 w 12192000"/>
              <a:gd name="connsiteY866" fmla="*/ 1793554 h 2630635"/>
              <a:gd name="connsiteX867" fmla="*/ 12817 w 12192000"/>
              <a:gd name="connsiteY867" fmla="*/ 1793554 h 2630635"/>
              <a:gd name="connsiteX868" fmla="*/ 12817 w 12192000"/>
              <a:gd name="connsiteY868" fmla="*/ 1788748 h 2630635"/>
              <a:gd name="connsiteX869" fmla="*/ 0 w 12192000"/>
              <a:gd name="connsiteY869" fmla="*/ 1788748 h 2630635"/>
              <a:gd name="connsiteX870" fmla="*/ 0 w 12192000"/>
              <a:gd name="connsiteY870" fmla="*/ 1839214 h 2630635"/>
              <a:gd name="connsiteX871" fmla="*/ 570010 w 12192000"/>
              <a:gd name="connsiteY871" fmla="*/ 1964582 h 2630635"/>
              <a:gd name="connsiteX872" fmla="*/ 4238486 w 12192000"/>
              <a:gd name="connsiteY872" fmla="*/ 2630635 h 2630635"/>
              <a:gd name="connsiteX873" fmla="*/ 12192000 w 12192000"/>
              <a:gd name="connsiteY873" fmla="*/ 1839214 h 2630635"/>
              <a:gd name="connsiteX874" fmla="*/ 12192000 w 12192000"/>
              <a:gd name="connsiteY874" fmla="*/ 1807172 h 2630635"/>
              <a:gd name="connsiteX875" fmla="*/ 12164764 w 12192000"/>
              <a:gd name="connsiteY875" fmla="*/ 1807172 h 2630635"/>
              <a:gd name="connsiteX876" fmla="*/ 12164764 w 12192000"/>
              <a:gd name="connsiteY876" fmla="*/ 1807973 h 2630635"/>
              <a:gd name="connsiteX877" fmla="*/ 2412767 w 12192000"/>
              <a:gd name="connsiteY877" fmla="*/ 1433081 h 2630635"/>
              <a:gd name="connsiteX878" fmla="*/ 2412767 w 12192000"/>
              <a:gd name="connsiteY878" fmla="*/ 1420264 h 2630635"/>
              <a:gd name="connsiteX879" fmla="*/ 2415170 w 12192000"/>
              <a:gd name="connsiteY879" fmla="*/ 1420264 h 2630635"/>
              <a:gd name="connsiteX880" fmla="*/ 2415170 w 12192000"/>
              <a:gd name="connsiteY880" fmla="*/ 1433081 h 2630635"/>
              <a:gd name="connsiteX881" fmla="*/ 2412767 w 12192000"/>
              <a:gd name="connsiteY881" fmla="*/ 1433081 h 2630635"/>
              <a:gd name="connsiteX882" fmla="*/ 6799323 w 12192000"/>
              <a:gd name="connsiteY882" fmla="*/ 1419463 h 2630635"/>
              <a:gd name="connsiteX883" fmla="*/ 6799323 w 12192000"/>
              <a:gd name="connsiteY883" fmla="*/ 1430678 h 2630635"/>
              <a:gd name="connsiteX884" fmla="*/ 6785705 w 12192000"/>
              <a:gd name="connsiteY884" fmla="*/ 1443494 h 2630635"/>
              <a:gd name="connsiteX885" fmla="*/ 6743250 w 12192000"/>
              <a:gd name="connsiteY885" fmla="*/ 1443494 h 2630635"/>
              <a:gd name="connsiteX886" fmla="*/ 6743250 w 12192000"/>
              <a:gd name="connsiteY886" fmla="*/ 1408248 h 2630635"/>
              <a:gd name="connsiteX887" fmla="*/ 6702396 w 12192000"/>
              <a:gd name="connsiteY887" fmla="*/ 1408248 h 2630635"/>
              <a:gd name="connsiteX888" fmla="*/ 6702396 w 12192000"/>
              <a:gd name="connsiteY888" fmla="*/ 1417861 h 2630635"/>
              <a:gd name="connsiteX889" fmla="*/ 6716815 w 12192000"/>
              <a:gd name="connsiteY889" fmla="*/ 1417861 h 2630635"/>
              <a:gd name="connsiteX890" fmla="*/ 6716815 w 12192000"/>
              <a:gd name="connsiteY890" fmla="*/ 1438688 h 2630635"/>
              <a:gd name="connsiteX891" fmla="*/ 6603066 w 12192000"/>
              <a:gd name="connsiteY891" fmla="*/ 1438688 h 2630635"/>
              <a:gd name="connsiteX892" fmla="*/ 6603066 w 12192000"/>
              <a:gd name="connsiteY892" fmla="*/ 1231216 h 2630635"/>
              <a:gd name="connsiteX893" fmla="*/ 6587045 w 12192000"/>
              <a:gd name="connsiteY893" fmla="*/ 1231216 h 2630635"/>
              <a:gd name="connsiteX894" fmla="*/ 6587045 w 12192000"/>
              <a:gd name="connsiteY894" fmla="*/ 1195169 h 2630635"/>
              <a:gd name="connsiteX895" fmla="*/ 6561411 w 12192000"/>
              <a:gd name="connsiteY895" fmla="*/ 1195169 h 2630635"/>
              <a:gd name="connsiteX896" fmla="*/ 6561411 w 12192000"/>
              <a:gd name="connsiteY896" fmla="*/ 1179949 h 2630635"/>
              <a:gd name="connsiteX897" fmla="*/ 6550997 w 12192000"/>
              <a:gd name="connsiteY897" fmla="*/ 1179949 h 2630635"/>
              <a:gd name="connsiteX898" fmla="*/ 6550997 w 12192000"/>
              <a:gd name="connsiteY898" fmla="*/ 1188760 h 2630635"/>
              <a:gd name="connsiteX899" fmla="*/ 6542987 w 12192000"/>
              <a:gd name="connsiteY899" fmla="*/ 1188760 h 2630635"/>
              <a:gd name="connsiteX900" fmla="*/ 6594254 w 12192000"/>
              <a:gd name="connsiteY900" fmla="*/ 808261 h 2630635"/>
              <a:gd name="connsiteX901" fmla="*/ 6771286 w 12192000"/>
              <a:gd name="connsiteY901" fmla="*/ 808261 h 2630635"/>
              <a:gd name="connsiteX902" fmla="*/ 6831365 w 12192000"/>
              <a:gd name="connsiteY902" fmla="*/ 1419463 h 2630635"/>
              <a:gd name="connsiteX903" fmla="*/ 6799323 w 12192000"/>
              <a:gd name="connsiteY903" fmla="*/ 1419463 h 2630635"/>
              <a:gd name="connsiteX904" fmla="*/ 9199273 w 12192000"/>
              <a:gd name="connsiteY904" fmla="*/ 711334 h 2630635"/>
              <a:gd name="connsiteX905" fmla="*/ 9292194 w 12192000"/>
              <a:gd name="connsiteY905" fmla="*/ 535903 h 2630635"/>
              <a:gd name="connsiteX906" fmla="*/ 9365090 w 12192000"/>
              <a:gd name="connsiteY906" fmla="*/ 711334 h 2630635"/>
              <a:gd name="connsiteX907" fmla="*/ 9199273 w 12192000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870675 w 12870675"/>
              <a:gd name="connsiteY873" fmla="*/ 1839214 h 2630635"/>
              <a:gd name="connsiteX874" fmla="*/ 12870675 w 12870675"/>
              <a:gd name="connsiteY874" fmla="*/ 1807172 h 2630635"/>
              <a:gd name="connsiteX875" fmla="*/ 12843439 w 12870675"/>
              <a:gd name="connsiteY875" fmla="*/ 1807172 h 2630635"/>
              <a:gd name="connsiteX876" fmla="*/ 12843439 w 12870675"/>
              <a:gd name="connsiteY876" fmla="*/ 1807973 h 2630635"/>
              <a:gd name="connsiteX877" fmla="*/ 3091442 w 12870675"/>
              <a:gd name="connsiteY877" fmla="*/ 1433081 h 2630635"/>
              <a:gd name="connsiteX878" fmla="*/ 3091442 w 12870675"/>
              <a:gd name="connsiteY878" fmla="*/ 1420264 h 2630635"/>
              <a:gd name="connsiteX879" fmla="*/ 3093845 w 12870675"/>
              <a:gd name="connsiteY879" fmla="*/ 1420264 h 2630635"/>
              <a:gd name="connsiteX880" fmla="*/ 3093845 w 12870675"/>
              <a:gd name="connsiteY880" fmla="*/ 1433081 h 2630635"/>
              <a:gd name="connsiteX881" fmla="*/ 3091442 w 12870675"/>
              <a:gd name="connsiteY881" fmla="*/ 1433081 h 2630635"/>
              <a:gd name="connsiteX882" fmla="*/ 7477998 w 12870675"/>
              <a:gd name="connsiteY882" fmla="*/ 1419463 h 2630635"/>
              <a:gd name="connsiteX883" fmla="*/ 7477998 w 12870675"/>
              <a:gd name="connsiteY883" fmla="*/ 1430678 h 2630635"/>
              <a:gd name="connsiteX884" fmla="*/ 7464380 w 12870675"/>
              <a:gd name="connsiteY884" fmla="*/ 1443494 h 2630635"/>
              <a:gd name="connsiteX885" fmla="*/ 7421925 w 12870675"/>
              <a:gd name="connsiteY885" fmla="*/ 1443494 h 2630635"/>
              <a:gd name="connsiteX886" fmla="*/ 7421925 w 12870675"/>
              <a:gd name="connsiteY886" fmla="*/ 1408248 h 2630635"/>
              <a:gd name="connsiteX887" fmla="*/ 7381071 w 12870675"/>
              <a:gd name="connsiteY887" fmla="*/ 1408248 h 2630635"/>
              <a:gd name="connsiteX888" fmla="*/ 7381071 w 12870675"/>
              <a:gd name="connsiteY888" fmla="*/ 1417861 h 2630635"/>
              <a:gd name="connsiteX889" fmla="*/ 7395490 w 12870675"/>
              <a:gd name="connsiteY889" fmla="*/ 1417861 h 2630635"/>
              <a:gd name="connsiteX890" fmla="*/ 7395490 w 12870675"/>
              <a:gd name="connsiteY890" fmla="*/ 1438688 h 2630635"/>
              <a:gd name="connsiteX891" fmla="*/ 7281741 w 12870675"/>
              <a:gd name="connsiteY891" fmla="*/ 1438688 h 2630635"/>
              <a:gd name="connsiteX892" fmla="*/ 7281741 w 12870675"/>
              <a:gd name="connsiteY892" fmla="*/ 1231216 h 2630635"/>
              <a:gd name="connsiteX893" fmla="*/ 7265720 w 12870675"/>
              <a:gd name="connsiteY893" fmla="*/ 1231216 h 2630635"/>
              <a:gd name="connsiteX894" fmla="*/ 7265720 w 12870675"/>
              <a:gd name="connsiteY894" fmla="*/ 1195169 h 2630635"/>
              <a:gd name="connsiteX895" fmla="*/ 7240086 w 12870675"/>
              <a:gd name="connsiteY895" fmla="*/ 1195169 h 2630635"/>
              <a:gd name="connsiteX896" fmla="*/ 7240086 w 12870675"/>
              <a:gd name="connsiteY896" fmla="*/ 1179949 h 2630635"/>
              <a:gd name="connsiteX897" fmla="*/ 7229672 w 12870675"/>
              <a:gd name="connsiteY897" fmla="*/ 1179949 h 2630635"/>
              <a:gd name="connsiteX898" fmla="*/ 7229672 w 12870675"/>
              <a:gd name="connsiteY898" fmla="*/ 1188760 h 2630635"/>
              <a:gd name="connsiteX899" fmla="*/ 7221662 w 12870675"/>
              <a:gd name="connsiteY899" fmla="*/ 1188760 h 2630635"/>
              <a:gd name="connsiteX900" fmla="*/ 7272929 w 12870675"/>
              <a:gd name="connsiteY900" fmla="*/ 808261 h 2630635"/>
              <a:gd name="connsiteX901" fmla="*/ 7449961 w 12870675"/>
              <a:gd name="connsiteY901" fmla="*/ 808261 h 2630635"/>
              <a:gd name="connsiteX902" fmla="*/ 7510040 w 12870675"/>
              <a:gd name="connsiteY902" fmla="*/ 1419463 h 2630635"/>
              <a:gd name="connsiteX903" fmla="*/ 7477998 w 12870675"/>
              <a:gd name="connsiteY903" fmla="*/ 1419463 h 2630635"/>
              <a:gd name="connsiteX904" fmla="*/ 9877948 w 12870675"/>
              <a:gd name="connsiteY904" fmla="*/ 711334 h 2630635"/>
              <a:gd name="connsiteX905" fmla="*/ 9970869 w 12870675"/>
              <a:gd name="connsiteY905" fmla="*/ 535903 h 2630635"/>
              <a:gd name="connsiteX906" fmla="*/ 10043765 w 12870675"/>
              <a:gd name="connsiteY906" fmla="*/ 711334 h 2630635"/>
              <a:gd name="connsiteX907" fmla="*/ 9877948 w 12870675"/>
              <a:gd name="connsiteY907" fmla="*/ 711334 h 2630635"/>
              <a:gd name="connsiteX0" fmla="*/ 12843439 w 12870675"/>
              <a:gd name="connsiteY0" fmla="*/ 1807973 h 2630635"/>
              <a:gd name="connsiteX1" fmla="*/ 12843439 w 12870675"/>
              <a:gd name="connsiteY1" fmla="*/ 1776732 h 2630635"/>
              <a:gd name="connsiteX2" fmla="*/ 12820208 w 12870675"/>
              <a:gd name="connsiteY2" fmla="*/ 1776732 h 2630635"/>
              <a:gd name="connsiteX3" fmla="*/ 12820208 w 12870675"/>
              <a:gd name="connsiteY3" fmla="*/ 1765517 h 2630635"/>
              <a:gd name="connsiteX4" fmla="*/ 12797780 w 12870675"/>
              <a:gd name="connsiteY4" fmla="*/ 1754302 h 2630635"/>
              <a:gd name="connsiteX5" fmla="*/ 12699250 w 12870675"/>
              <a:gd name="connsiteY5" fmla="*/ 1754302 h 2630635"/>
              <a:gd name="connsiteX6" fmla="*/ 12699250 w 12870675"/>
              <a:gd name="connsiteY6" fmla="*/ 1711847 h 2630635"/>
              <a:gd name="connsiteX7" fmla="*/ 12700853 w 12870675"/>
              <a:gd name="connsiteY7" fmla="*/ 1709443 h 2630635"/>
              <a:gd name="connsiteX8" fmla="*/ 12700853 w 12870675"/>
              <a:gd name="connsiteY8" fmla="*/ 1697428 h 2630635"/>
              <a:gd name="connsiteX9" fmla="*/ 12727287 w 12870675"/>
              <a:gd name="connsiteY9" fmla="*/ 1690218 h 2630635"/>
              <a:gd name="connsiteX10" fmla="*/ 12727287 w 12870675"/>
              <a:gd name="connsiteY10" fmla="*/ 1685412 h 2630635"/>
              <a:gd name="connsiteX11" fmla="*/ 12706459 w 12870675"/>
              <a:gd name="connsiteY11" fmla="*/ 1672595 h 2630635"/>
              <a:gd name="connsiteX12" fmla="*/ 12680024 w 12870675"/>
              <a:gd name="connsiteY12" fmla="*/ 1661380 h 2630635"/>
              <a:gd name="connsiteX13" fmla="*/ 12680024 w 12870675"/>
              <a:gd name="connsiteY13" fmla="*/ 1654171 h 2630635"/>
              <a:gd name="connsiteX14" fmla="*/ 12676821 w 12870675"/>
              <a:gd name="connsiteY14" fmla="*/ 1651768 h 2630635"/>
              <a:gd name="connsiteX15" fmla="*/ 12676821 w 12870675"/>
              <a:gd name="connsiteY15" fmla="*/ 1642956 h 2630635"/>
              <a:gd name="connsiteX16" fmla="*/ 12701653 w 12870675"/>
              <a:gd name="connsiteY16" fmla="*/ 1629338 h 2630635"/>
              <a:gd name="connsiteX17" fmla="*/ 12703255 w 12870675"/>
              <a:gd name="connsiteY17" fmla="*/ 1618124 h 2630635"/>
              <a:gd name="connsiteX18" fmla="*/ 12676019 w 12870675"/>
              <a:gd name="connsiteY18" fmla="*/ 1605307 h 2630635"/>
              <a:gd name="connsiteX19" fmla="*/ 12643977 w 12870675"/>
              <a:gd name="connsiteY19" fmla="*/ 1591689 h 2630635"/>
              <a:gd name="connsiteX20" fmla="*/ 12643977 w 12870675"/>
              <a:gd name="connsiteY20" fmla="*/ 1584480 h 2630635"/>
              <a:gd name="connsiteX21" fmla="*/ 12642375 w 12870675"/>
              <a:gd name="connsiteY21" fmla="*/ 1581275 h 2630635"/>
              <a:gd name="connsiteX22" fmla="*/ 12642375 w 12870675"/>
              <a:gd name="connsiteY22" fmla="*/ 1561249 h 2630635"/>
              <a:gd name="connsiteX23" fmla="*/ 12669611 w 12870675"/>
              <a:gd name="connsiteY23" fmla="*/ 1554040 h 2630635"/>
              <a:gd name="connsiteX24" fmla="*/ 12669611 w 12870675"/>
              <a:gd name="connsiteY24" fmla="*/ 1542024 h 2630635"/>
              <a:gd name="connsiteX25" fmla="*/ 12611935 w 12870675"/>
              <a:gd name="connsiteY25" fmla="*/ 1507579 h 2630635"/>
              <a:gd name="connsiteX26" fmla="*/ 12578291 w 12870675"/>
              <a:gd name="connsiteY26" fmla="*/ 1477139 h 2630635"/>
              <a:gd name="connsiteX27" fmla="*/ 12578291 w 12870675"/>
              <a:gd name="connsiteY27" fmla="*/ 1474736 h 2630635"/>
              <a:gd name="connsiteX28" fmla="*/ 12579893 w 12870675"/>
              <a:gd name="connsiteY28" fmla="*/ 1474736 h 2630635"/>
              <a:gd name="connsiteX29" fmla="*/ 12579893 w 12870675"/>
              <a:gd name="connsiteY29" fmla="*/ 1464322 h 2630635"/>
              <a:gd name="connsiteX30" fmla="*/ 12573485 w 12870675"/>
              <a:gd name="connsiteY30" fmla="*/ 1453107 h 2630635"/>
              <a:gd name="connsiteX31" fmla="*/ 12575087 w 12870675"/>
              <a:gd name="connsiteY31" fmla="*/ 1453107 h 2630635"/>
              <a:gd name="connsiteX32" fmla="*/ 12576690 w 12870675"/>
              <a:gd name="connsiteY32" fmla="*/ 1451505 h 2630635"/>
              <a:gd name="connsiteX33" fmla="*/ 12576690 w 12870675"/>
              <a:gd name="connsiteY33" fmla="*/ 1447500 h 2630635"/>
              <a:gd name="connsiteX34" fmla="*/ 12574286 w 12870675"/>
              <a:gd name="connsiteY34" fmla="*/ 1447500 h 2630635"/>
              <a:gd name="connsiteX35" fmla="*/ 12577490 w 12870675"/>
              <a:gd name="connsiteY35" fmla="*/ 1435484 h 2630635"/>
              <a:gd name="connsiteX36" fmla="*/ 12566276 w 12870675"/>
              <a:gd name="connsiteY36" fmla="*/ 1425871 h 2630635"/>
              <a:gd name="connsiteX37" fmla="*/ 12555061 w 12870675"/>
              <a:gd name="connsiteY37" fmla="*/ 1435484 h 2630635"/>
              <a:gd name="connsiteX38" fmla="*/ 12558265 w 12870675"/>
              <a:gd name="connsiteY38" fmla="*/ 1447500 h 2630635"/>
              <a:gd name="connsiteX39" fmla="*/ 12555861 w 12870675"/>
              <a:gd name="connsiteY39" fmla="*/ 1447500 h 2630635"/>
              <a:gd name="connsiteX40" fmla="*/ 12555861 w 12870675"/>
              <a:gd name="connsiteY40" fmla="*/ 1451505 h 2630635"/>
              <a:gd name="connsiteX41" fmla="*/ 12557464 w 12870675"/>
              <a:gd name="connsiteY41" fmla="*/ 1453107 h 2630635"/>
              <a:gd name="connsiteX42" fmla="*/ 12559066 w 12870675"/>
              <a:gd name="connsiteY42" fmla="*/ 1453107 h 2630635"/>
              <a:gd name="connsiteX43" fmla="*/ 12552658 w 12870675"/>
              <a:gd name="connsiteY43" fmla="*/ 1464322 h 2630635"/>
              <a:gd name="connsiteX44" fmla="*/ 12552658 w 12870675"/>
              <a:gd name="connsiteY44" fmla="*/ 1474736 h 2630635"/>
              <a:gd name="connsiteX45" fmla="*/ 12554260 w 12870675"/>
              <a:gd name="connsiteY45" fmla="*/ 1474736 h 2630635"/>
              <a:gd name="connsiteX46" fmla="*/ 12554260 w 12870675"/>
              <a:gd name="connsiteY46" fmla="*/ 1477139 h 2630635"/>
              <a:gd name="connsiteX47" fmla="*/ 12520616 w 12870675"/>
              <a:gd name="connsiteY47" fmla="*/ 1507579 h 2630635"/>
              <a:gd name="connsiteX48" fmla="*/ 12462940 w 12870675"/>
              <a:gd name="connsiteY48" fmla="*/ 1542024 h 2630635"/>
              <a:gd name="connsiteX49" fmla="*/ 12462940 w 12870675"/>
              <a:gd name="connsiteY49" fmla="*/ 1554040 h 2630635"/>
              <a:gd name="connsiteX50" fmla="*/ 12490176 w 12870675"/>
              <a:gd name="connsiteY50" fmla="*/ 1561249 h 2630635"/>
              <a:gd name="connsiteX51" fmla="*/ 12490176 w 12870675"/>
              <a:gd name="connsiteY51" fmla="*/ 1581275 h 2630635"/>
              <a:gd name="connsiteX52" fmla="*/ 12488574 w 12870675"/>
              <a:gd name="connsiteY52" fmla="*/ 1584480 h 2630635"/>
              <a:gd name="connsiteX53" fmla="*/ 12488574 w 12870675"/>
              <a:gd name="connsiteY53" fmla="*/ 1591689 h 2630635"/>
              <a:gd name="connsiteX54" fmla="*/ 12456532 w 12870675"/>
              <a:gd name="connsiteY54" fmla="*/ 1605307 h 2630635"/>
              <a:gd name="connsiteX55" fmla="*/ 12429296 w 12870675"/>
              <a:gd name="connsiteY55" fmla="*/ 1618124 h 2630635"/>
              <a:gd name="connsiteX56" fmla="*/ 12430898 w 12870675"/>
              <a:gd name="connsiteY56" fmla="*/ 1629338 h 2630635"/>
              <a:gd name="connsiteX57" fmla="*/ 12455730 w 12870675"/>
              <a:gd name="connsiteY57" fmla="*/ 1642956 h 2630635"/>
              <a:gd name="connsiteX58" fmla="*/ 12455730 w 12870675"/>
              <a:gd name="connsiteY58" fmla="*/ 1651768 h 2630635"/>
              <a:gd name="connsiteX59" fmla="*/ 12452527 w 12870675"/>
              <a:gd name="connsiteY59" fmla="*/ 1654171 h 2630635"/>
              <a:gd name="connsiteX60" fmla="*/ 12452527 w 12870675"/>
              <a:gd name="connsiteY60" fmla="*/ 1661380 h 2630635"/>
              <a:gd name="connsiteX61" fmla="*/ 12426092 w 12870675"/>
              <a:gd name="connsiteY61" fmla="*/ 1672595 h 2630635"/>
              <a:gd name="connsiteX62" fmla="*/ 12405264 w 12870675"/>
              <a:gd name="connsiteY62" fmla="*/ 1685412 h 2630635"/>
              <a:gd name="connsiteX63" fmla="*/ 12405264 w 12870675"/>
              <a:gd name="connsiteY63" fmla="*/ 1690218 h 2630635"/>
              <a:gd name="connsiteX64" fmla="*/ 12432500 w 12870675"/>
              <a:gd name="connsiteY64" fmla="*/ 1697428 h 2630635"/>
              <a:gd name="connsiteX65" fmla="*/ 12432500 w 12870675"/>
              <a:gd name="connsiteY65" fmla="*/ 1709443 h 2630635"/>
              <a:gd name="connsiteX66" fmla="*/ 12434102 w 12870675"/>
              <a:gd name="connsiteY66" fmla="*/ 1711847 h 2630635"/>
              <a:gd name="connsiteX67" fmla="*/ 12434102 w 12870675"/>
              <a:gd name="connsiteY67" fmla="*/ 1754302 h 2630635"/>
              <a:gd name="connsiteX68" fmla="*/ 12386840 w 12870675"/>
              <a:gd name="connsiteY68" fmla="*/ 1754302 h 2630635"/>
              <a:gd name="connsiteX69" fmla="*/ 12350793 w 12870675"/>
              <a:gd name="connsiteY69" fmla="*/ 1738281 h 2630635"/>
              <a:gd name="connsiteX70" fmla="*/ 12349191 w 12870675"/>
              <a:gd name="connsiteY70" fmla="*/ 1713449 h 2630635"/>
              <a:gd name="connsiteX71" fmla="*/ 12371620 w 12870675"/>
              <a:gd name="connsiteY71" fmla="*/ 1698229 h 2630635"/>
              <a:gd name="connsiteX72" fmla="*/ 12378829 w 12870675"/>
              <a:gd name="connsiteY72" fmla="*/ 1688616 h 2630635"/>
              <a:gd name="connsiteX73" fmla="*/ 12348390 w 12870675"/>
              <a:gd name="connsiteY73" fmla="*/ 1681407 h 2630635"/>
              <a:gd name="connsiteX74" fmla="*/ 12346787 w 12870675"/>
              <a:gd name="connsiteY74" fmla="*/ 1657375 h 2630635"/>
              <a:gd name="connsiteX75" fmla="*/ 12370819 w 12870675"/>
              <a:gd name="connsiteY75" fmla="*/ 1644558 h 2630635"/>
              <a:gd name="connsiteX76" fmla="*/ 12374824 w 12870675"/>
              <a:gd name="connsiteY76" fmla="*/ 1635747 h 2630635"/>
              <a:gd name="connsiteX77" fmla="*/ 12345986 w 12870675"/>
              <a:gd name="connsiteY77" fmla="*/ 1626935 h 2630635"/>
              <a:gd name="connsiteX78" fmla="*/ 12344385 w 12870675"/>
              <a:gd name="connsiteY78" fmla="*/ 1601302 h 2630635"/>
              <a:gd name="connsiteX79" fmla="*/ 12370018 w 12870675"/>
              <a:gd name="connsiteY79" fmla="*/ 1586082 h 2630635"/>
              <a:gd name="connsiteX80" fmla="*/ 12374023 w 12870675"/>
              <a:gd name="connsiteY80" fmla="*/ 1580474 h 2630635"/>
              <a:gd name="connsiteX81" fmla="*/ 12341981 w 12870675"/>
              <a:gd name="connsiteY81" fmla="*/ 1570061 h 2630635"/>
              <a:gd name="connsiteX82" fmla="*/ 12341981 w 12870675"/>
              <a:gd name="connsiteY82" fmla="*/ 1544427 h 2630635"/>
              <a:gd name="connsiteX83" fmla="*/ 12366814 w 12870675"/>
              <a:gd name="connsiteY83" fmla="*/ 1533212 h 2630635"/>
              <a:gd name="connsiteX84" fmla="*/ 12370819 w 12870675"/>
              <a:gd name="connsiteY84" fmla="*/ 1527605 h 2630635"/>
              <a:gd name="connsiteX85" fmla="*/ 12339578 w 12870675"/>
              <a:gd name="connsiteY85" fmla="*/ 1515589 h 2630635"/>
              <a:gd name="connsiteX86" fmla="*/ 12341180 w 12870675"/>
              <a:gd name="connsiteY86" fmla="*/ 1492359 h 2630635"/>
              <a:gd name="connsiteX87" fmla="*/ 12361207 w 12870675"/>
              <a:gd name="connsiteY87" fmla="*/ 1481144 h 2630635"/>
              <a:gd name="connsiteX88" fmla="*/ 12365212 w 12870675"/>
              <a:gd name="connsiteY88" fmla="*/ 1472332 h 2630635"/>
              <a:gd name="connsiteX89" fmla="*/ 12338777 w 12870675"/>
              <a:gd name="connsiteY89" fmla="*/ 1459516 h 2630635"/>
              <a:gd name="connsiteX90" fmla="*/ 12338777 w 12870675"/>
              <a:gd name="connsiteY90" fmla="*/ 1435484 h 2630635"/>
              <a:gd name="connsiteX91" fmla="*/ 12361207 w 12870675"/>
              <a:gd name="connsiteY91" fmla="*/ 1430678 h 2630635"/>
              <a:gd name="connsiteX92" fmla="*/ 12365212 w 12870675"/>
              <a:gd name="connsiteY92" fmla="*/ 1422667 h 2630635"/>
              <a:gd name="connsiteX93" fmla="*/ 12337976 w 12870675"/>
              <a:gd name="connsiteY93" fmla="*/ 1409850 h 2630635"/>
              <a:gd name="connsiteX94" fmla="*/ 12337976 w 12870675"/>
              <a:gd name="connsiteY94" fmla="*/ 1387421 h 2630635"/>
              <a:gd name="connsiteX95" fmla="*/ 12358803 w 12870675"/>
              <a:gd name="connsiteY95" fmla="*/ 1378609 h 2630635"/>
              <a:gd name="connsiteX96" fmla="*/ 12362808 w 12870675"/>
              <a:gd name="connsiteY96" fmla="*/ 1369798 h 2630635"/>
              <a:gd name="connsiteX97" fmla="*/ 12332369 w 12870675"/>
              <a:gd name="connsiteY97" fmla="*/ 1357782 h 2630635"/>
              <a:gd name="connsiteX98" fmla="*/ 12332369 w 12870675"/>
              <a:gd name="connsiteY98" fmla="*/ 1340960 h 2630635"/>
              <a:gd name="connsiteX99" fmla="*/ 12357201 w 12870675"/>
              <a:gd name="connsiteY99" fmla="*/ 1323337 h 2630635"/>
              <a:gd name="connsiteX100" fmla="*/ 12362808 w 12870675"/>
              <a:gd name="connsiteY100" fmla="*/ 1306515 h 2630635"/>
              <a:gd name="connsiteX101" fmla="*/ 12261075 w 12870675"/>
              <a:gd name="connsiteY101" fmla="*/ 1256049 h 2630635"/>
              <a:gd name="connsiteX102" fmla="*/ 12261075 w 12870675"/>
              <a:gd name="connsiteY102" fmla="*/ 1253645 h 2630635"/>
              <a:gd name="connsiteX103" fmla="*/ 12263478 w 12870675"/>
              <a:gd name="connsiteY103" fmla="*/ 1251242 h 2630635"/>
              <a:gd name="connsiteX104" fmla="*/ 12263478 w 12870675"/>
              <a:gd name="connsiteY104" fmla="*/ 1249640 h 2630635"/>
              <a:gd name="connsiteX105" fmla="*/ 12260274 w 12870675"/>
              <a:gd name="connsiteY105" fmla="*/ 1248038 h 2630635"/>
              <a:gd name="connsiteX106" fmla="*/ 12260274 w 12870675"/>
              <a:gd name="connsiteY106" fmla="*/ 1236022 h 2630635"/>
              <a:gd name="connsiteX107" fmla="*/ 12272290 w 12870675"/>
              <a:gd name="connsiteY107" fmla="*/ 1232818 h 2630635"/>
              <a:gd name="connsiteX108" fmla="*/ 12272290 w 12870675"/>
              <a:gd name="connsiteY108" fmla="*/ 1225609 h 2630635"/>
              <a:gd name="connsiteX109" fmla="*/ 12253065 w 12870675"/>
              <a:gd name="connsiteY109" fmla="*/ 1209588 h 2630635"/>
              <a:gd name="connsiteX110" fmla="*/ 12253065 w 12870675"/>
              <a:gd name="connsiteY110" fmla="*/ 1204781 h 2630635"/>
              <a:gd name="connsiteX111" fmla="*/ 12260274 w 12870675"/>
              <a:gd name="connsiteY111" fmla="*/ 1199975 h 2630635"/>
              <a:gd name="connsiteX112" fmla="*/ 12260274 w 12870675"/>
              <a:gd name="connsiteY112" fmla="*/ 1195970 h 2630635"/>
              <a:gd name="connsiteX113" fmla="*/ 12253065 w 12870675"/>
              <a:gd name="connsiteY113" fmla="*/ 1189561 h 2630635"/>
              <a:gd name="connsiteX114" fmla="*/ 12241850 w 12870675"/>
              <a:gd name="connsiteY114" fmla="*/ 1177545 h 2630635"/>
              <a:gd name="connsiteX115" fmla="*/ 12249059 w 12870675"/>
              <a:gd name="connsiteY115" fmla="*/ 1164729 h 2630635"/>
              <a:gd name="connsiteX116" fmla="*/ 12234640 w 12870675"/>
              <a:gd name="connsiteY116" fmla="*/ 1152713 h 2630635"/>
              <a:gd name="connsiteX117" fmla="*/ 12220222 w 12870675"/>
              <a:gd name="connsiteY117" fmla="*/ 1164729 h 2630635"/>
              <a:gd name="connsiteX118" fmla="*/ 12227430 w 12870675"/>
              <a:gd name="connsiteY118" fmla="*/ 1177545 h 2630635"/>
              <a:gd name="connsiteX119" fmla="*/ 12216217 w 12870675"/>
              <a:gd name="connsiteY119" fmla="*/ 1189561 h 2630635"/>
              <a:gd name="connsiteX120" fmla="*/ 12209007 w 12870675"/>
              <a:gd name="connsiteY120" fmla="*/ 1195970 h 2630635"/>
              <a:gd name="connsiteX121" fmla="*/ 12209007 w 12870675"/>
              <a:gd name="connsiteY121" fmla="*/ 1199975 h 2630635"/>
              <a:gd name="connsiteX122" fmla="*/ 12216217 w 12870675"/>
              <a:gd name="connsiteY122" fmla="*/ 1204781 h 2630635"/>
              <a:gd name="connsiteX123" fmla="*/ 12216217 w 12870675"/>
              <a:gd name="connsiteY123" fmla="*/ 1209588 h 2630635"/>
              <a:gd name="connsiteX124" fmla="*/ 12196190 w 12870675"/>
              <a:gd name="connsiteY124" fmla="*/ 1225609 h 2630635"/>
              <a:gd name="connsiteX125" fmla="*/ 12196190 w 12870675"/>
              <a:gd name="connsiteY125" fmla="*/ 1232017 h 2630635"/>
              <a:gd name="connsiteX126" fmla="*/ 12209007 w 12870675"/>
              <a:gd name="connsiteY126" fmla="*/ 1235221 h 2630635"/>
              <a:gd name="connsiteX127" fmla="*/ 12209007 w 12870675"/>
              <a:gd name="connsiteY127" fmla="*/ 1247237 h 2630635"/>
              <a:gd name="connsiteX128" fmla="*/ 12205802 w 12870675"/>
              <a:gd name="connsiteY128" fmla="*/ 1248839 h 2630635"/>
              <a:gd name="connsiteX129" fmla="*/ 12205802 w 12870675"/>
              <a:gd name="connsiteY129" fmla="*/ 1252043 h 2630635"/>
              <a:gd name="connsiteX130" fmla="*/ 12207404 w 12870675"/>
              <a:gd name="connsiteY130" fmla="*/ 1254446 h 2630635"/>
              <a:gd name="connsiteX131" fmla="*/ 12207404 w 12870675"/>
              <a:gd name="connsiteY131" fmla="*/ 1256850 h 2630635"/>
              <a:gd name="connsiteX132" fmla="*/ 12105671 w 12870675"/>
              <a:gd name="connsiteY132" fmla="*/ 1307316 h 2630635"/>
              <a:gd name="connsiteX133" fmla="*/ 12111278 w 12870675"/>
              <a:gd name="connsiteY133" fmla="*/ 1324138 h 2630635"/>
              <a:gd name="connsiteX134" fmla="*/ 12136111 w 12870675"/>
              <a:gd name="connsiteY134" fmla="*/ 1341761 h 2630635"/>
              <a:gd name="connsiteX135" fmla="*/ 12136111 w 12870675"/>
              <a:gd name="connsiteY135" fmla="*/ 1358583 h 2630635"/>
              <a:gd name="connsiteX136" fmla="*/ 12105671 w 12870675"/>
              <a:gd name="connsiteY136" fmla="*/ 1370599 h 2630635"/>
              <a:gd name="connsiteX137" fmla="*/ 12109676 w 12870675"/>
              <a:gd name="connsiteY137" fmla="*/ 1379410 h 2630635"/>
              <a:gd name="connsiteX138" fmla="*/ 12130503 w 12870675"/>
              <a:gd name="connsiteY138" fmla="*/ 1388222 h 2630635"/>
              <a:gd name="connsiteX139" fmla="*/ 12130503 w 12870675"/>
              <a:gd name="connsiteY139" fmla="*/ 1410651 h 2630635"/>
              <a:gd name="connsiteX140" fmla="*/ 12103268 w 12870675"/>
              <a:gd name="connsiteY140" fmla="*/ 1423468 h 2630635"/>
              <a:gd name="connsiteX141" fmla="*/ 12107273 w 12870675"/>
              <a:gd name="connsiteY141" fmla="*/ 1431479 h 2630635"/>
              <a:gd name="connsiteX142" fmla="*/ 12129703 w 12870675"/>
              <a:gd name="connsiteY142" fmla="*/ 1436285 h 2630635"/>
              <a:gd name="connsiteX143" fmla="*/ 12129703 w 12870675"/>
              <a:gd name="connsiteY143" fmla="*/ 1460317 h 2630635"/>
              <a:gd name="connsiteX144" fmla="*/ 12103268 w 12870675"/>
              <a:gd name="connsiteY144" fmla="*/ 1473133 h 2630635"/>
              <a:gd name="connsiteX145" fmla="*/ 12107273 w 12870675"/>
              <a:gd name="connsiteY145" fmla="*/ 1481945 h 2630635"/>
              <a:gd name="connsiteX146" fmla="*/ 12128101 w 12870675"/>
              <a:gd name="connsiteY146" fmla="*/ 1493160 h 2630635"/>
              <a:gd name="connsiteX147" fmla="*/ 12128902 w 12870675"/>
              <a:gd name="connsiteY147" fmla="*/ 1509181 h 2630635"/>
              <a:gd name="connsiteX148" fmla="*/ 12120891 w 12870675"/>
              <a:gd name="connsiteY148" fmla="*/ 1509181 h 2630635"/>
              <a:gd name="connsiteX149" fmla="*/ 12120891 w 12870675"/>
              <a:gd name="connsiteY149" fmla="*/ 1502772 h 2630635"/>
              <a:gd name="connsiteX150" fmla="*/ 12066419 w 12870675"/>
              <a:gd name="connsiteY150" fmla="*/ 1502772 h 2630635"/>
              <a:gd name="connsiteX151" fmla="*/ 12066419 w 12870675"/>
              <a:gd name="connsiteY151" fmla="*/ 1420264 h 2630635"/>
              <a:gd name="connsiteX152" fmla="*/ 12057608 w 12870675"/>
              <a:gd name="connsiteY152" fmla="*/ 1420264 h 2630635"/>
              <a:gd name="connsiteX153" fmla="*/ 12057608 w 12870675"/>
              <a:gd name="connsiteY153" fmla="*/ 1393829 h 2630635"/>
              <a:gd name="connsiteX154" fmla="*/ 12048797 w 12870675"/>
              <a:gd name="connsiteY154" fmla="*/ 1393829 h 2630635"/>
              <a:gd name="connsiteX155" fmla="*/ 12048797 w 12870675"/>
              <a:gd name="connsiteY155" fmla="*/ 1399437 h 2630635"/>
              <a:gd name="connsiteX156" fmla="*/ 12043189 w 12870675"/>
              <a:gd name="connsiteY156" fmla="*/ 1399437 h 2630635"/>
              <a:gd name="connsiteX157" fmla="*/ 12043189 w 12870675"/>
              <a:gd name="connsiteY157" fmla="*/ 1388222 h 2630635"/>
              <a:gd name="connsiteX158" fmla="*/ 12052802 w 12870675"/>
              <a:gd name="connsiteY158" fmla="*/ 1377808 h 2630635"/>
              <a:gd name="connsiteX159" fmla="*/ 12060812 w 12870675"/>
              <a:gd name="connsiteY159" fmla="*/ 1360185 h 2630635"/>
              <a:gd name="connsiteX160" fmla="*/ 12038383 w 12870675"/>
              <a:gd name="connsiteY160" fmla="*/ 1360185 h 2630635"/>
              <a:gd name="connsiteX161" fmla="*/ 12038383 w 12870675"/>
              <a:gd name="connsiteY161" fmla="*/ 1352976 h 2630635"/>
              <a:gd name="connsiteX162" fmla="*/ 11987115 w 12870675"/>
              <a:gd name="connsiteY162" fmla="*/ 1352976 h 2630635"/>
              <a:gd name="connsiteX163" fmla="*/ 11987115 w 12870675"/>
              <a:gd name="connsiteY163" fmla="*/ 1357782 h 2630635"/>
              <a:gd name="connsiteX164" fmla="*/ 11970293 w 12870675"/>
              <a:gd name="connsiteY164" fmla="*/ 1357782 h 2630635"/>
              <a:gd name="connsiteX165" fmla="*/ 11970293 w 12870675"/>
              <a:gd name="connsiteY165" fmla="*/ 1320133 h 2630635"/>
              <a:gd name="connsiteX166" fmla="*/ 11923031 w 12870675"/>
              <a:gd name="connsiteY166" fmla="*/ 1320133 h 2630635"/>
              <a:gd name="connsiteX167" fmla="*/ 11923031 w 12870675"/>
              <a:gd name="connsiteY167" fmla="*/ 1324138 h 2630635"/>
              <a:gd name="connsiteX168" fmla="*/ 11918225 w 12870675"/>
              <a:gd name="connsiteY168" fmla="*/ 1324138 h 2630635"/>
              <a:gd name="connsiteX169" fmla="*/ 11918225 w 12870675"/>
              <a:gd name="connsiteY169" fmla="*/ 1356180 h 2630635"/>
              <a:gd name="connsiteX170" fmla="*/ 11914220 w 12870675"/>
              <a:gd name="connsiteY170" fmla="*/ 1356180 h 2630635"/>
              <a:gd name="connsiteX171" fmla="*/ 11914220 w 12870675"/>
              <a:gd name="connsiteY171" fmla="*/ 1225609 h 2630635"/>
              <a:gd name="connsiteX172" fmla="*/ 11889387 w 12870675"/>
              <a:gd name="connsiteY172" fmla="*/ 1225609 h 2630635"/>
              <a:gd name="connsiteX173" fmla="*/ 11889387 w 12870675"/>
              <a:gd name="connsiteY173" fmla="*/ 1195970 h 2630635"/>
              <a:gd name="connsiteX174" fmla="*/ 11884581 w 12870675"/>
              <a:gd name="connsiteY174" fmla="*/ 1195970 h 2630635"/>
              <a:gd name="connsiteX175" fmla="*/ 11884581 w 12870675"/>
              <a:gd name="connsiteY175" fmla="*/ 1199174 h 2630635"/>
              <a:gd name="connsiteX176" fmla="*/ 11865356 w 12870675"/>
              <a:gd name="connsiteY176" fmla="*/ 1199174 h 2630635"/>
              <a:gd name="connsiteX177" fmla="*/ 11820497 w 12870675"/>
              <a:gd name="connsiteY177" fmla="*/ 1147907 h 2630635"/>
              <a:gd name="connsiteX178" fmla="*/ 11820497 w 12870675"/>
              <a:gd name="connsiteY178" fmla="*/ 1067000 h 2630635"/>
              <a:gd name="connsiteX179" fmla="*/ 11815691 w 12870675"/>
              <a:gd name="connsiteY179" fmla="*/ 1067000 h 2630635"/>
              <a:gd name="connsiteX180" fmla="*/ 11815691 w 12870675"/>
              <a:gd name="connsiteY180" fmla="*/ 1145503 h 2630635"/>
              <a:gd name="connsiteX181" fmla="*/ 11778842 w 12870675"/>
              <a:gd name="connsiteY181" fmla="*/ 1103849 h 2630635"/>
              <a:gd name="connsiteX182" fmla="*/ 11778842 w 12870675"/>
              <a:gd name="connsiteY182" fmla="*/ 1095838 h 2630635"/>
              <a:gd name="connsiteX183" fmla="*/ 11773235 w 12870675"/>
              <a:gd name="connsiteY183" fmla="*/ 1095838 h 2630635"/>
              <a:gd name="connsiteX184" fmla="*/ 11773235 w 12870675"/>
              <a:gd name="connsiteY184" fmla="*/ 1120671 h 2630635"/>
              <a:gd name="connsiteX185" fmla="*/ 11725172 w 12870675"/>
              <a:gd name="connsiteY185" fmla="*/ 1203179 h 2630635"/>
              <a:gd name="connsiteX186" fmla="*/ 11725172 w 12870675"/>
              <a:gd name="connsiteY186" fmla="*/ 1041367 h 2630635"/>
              <a:gd name="connsiteX187" fmla="*/ 11721166 w 12870675"/>
              <a:gd name="connsiteY187" fmla="*/ 1041367 h 2630635"/>
              <a:gd name="connsiteX188" fmla="*/ 11721166 w 12870675"/>
              <a:gd name="connsiteY188" fmla="*/ 1221603 h 2630635"/>
              <a:gd name="connsiteX189" fmla="*/ 11713957 w 12870675"/>
              <a:gd name="connsiteY189" fmla="*/ 1221603 h 2630635"/>
              <a:gd name="connsiteX190" fmla="*/ 11713957 w 12870675"/>
              <a:gd name="connsiteY190" fmla="*/ 1210389 h 2630635"/>
              <a:gd name="connsiteX191" fmla="*/ 11706747 w 12870675"/>
              <a:gd name="connsiteY191" fmla="*/ 1210389 h 2630635"/>
              <a:gd name="connsiteX192" fmla="*/ 11706747 w 12870675"/>
              <a:gd name="connsiteY192" fmla="*/ 1220001 h 2630635"/>
              <a:gd name="connsiteX193" fmla="*/ 11700339 w 12870675"/>
              <a:gd name="connsiteY193" fmla="*/ 1220001 h 2630635"/>
              <a:gd name="connsiteX194" fmla="*/ 11700339 w 12870675"/>
              <a:gd name="connsiteY194" fmla="*/ 1208786 h 2630635"/>
              <a:gd name="connsiteX195" fmla="*/ 11694731 w 12870675"/>
              <a:gd name="connsiteY195" fmla="*/ 1208786 h 2630635"/>
              <a:gd name="connsiteX196" fmla="*/ 11694731 w 12870675"/>
              <a:gd name="connsiteY196" fmla="*/ 1242431 h 2630635"/>
              <a:gd name="connsiteX197" fmla="*/ 11681114 w 12870675"/>
              <a:gd name="connsiteY197" fmla="*/ 1242431 h 2630635"/>
              <a:gd name="connsiteX198" fmla="*/ 11681114 w 12870675"/>
              <a:gd name="connsiteY198" fmla="*/ 1353777 h 2630635"/>
              <a:gd name="connsiteX199" fmla="*/ 11676308 w 12870675"/>
              <a:gd name="connsiteY199" fmla="*/ 1353777 h 2630635"/>
              <a:gd name="connsiteX200" fmla="*/ 11676308 w 12870675"/>
              <a:gd name="connsiteY200" fmla="*/ 1358583 h 2630635"/>
              <a:gd name="connsiteX201" fmla="*/ 11680313 w 12870675"/>
              <a:gd name="connsiteY201" fmla="*/ 1358583 h 2630635"/>
              <a:gd name="connsiteX202" fmla="*/ 11680313 w 12870675"/>
              <a:gd name="connsiteY202" fmla="*/ 1368997 h 2630635"/>
              <a:gd name="connsiteX203" fmla="*/ 11649873 w 12870675"/>
              <a:gd name="connsiteY203" fmla="*/ 1368997 h 2630635"/>
              <a:gd name="connsiteX204" fmla="*/ 11649873 w 12870675"/>
              <a:gd name="connsiteY204" fmla="*/ 1364190 h 2630635"/>
              <a:gd name="connsiteX205" fmla="*/ 11641862 w 12870675"/>
              <a:gd name="connsiteY205" fmla="*/ 1364190 h 2630635"/>
              <a:gd name="connsiteX206" fmla="*/ 11641862 w 12870675"/>
              <a:gd name="connsiteY206" fmla="*/ 1370599 h 2630635"/>
              <a:gd name="connsiteX207" fmla="*/ 11616229 w 12870675"/>
              <a:gd name="connsiteY207" fmla="*/ 1370599 h 2630635"/>
              <a:gd name="connsiteX208" fmla="*/ 11616229 w 12870675"/>
              <a:gd name="connsiteY208" fmla="*/ 1405845 h 2630635"/>
              <a:gd name="connsiteX209" fmla="*/ 11602610 w 12870675"/>
              <a:gd name="connsiteY209" fmla="*/ 1405845 h 2630635"/>
              <a:gd name="connsiteX210" fmla="*/ 11602610 w 12870675"/>
              <a:gd name="connsiteY210" fmla="*/ 1397835 h 2630635"/>
              <a:gd name="connsiteX211" fmla="*/ 11561757 w 12870675"/>
              <a:gd name="connsiteY211" fmla="*/ 1397835 h 2630635"/>
              <a:gd name="connsiteX212" fmla="*/ 11561757 w 12870675"/>
              <a:gd name="connsiteY212" fmla="*/ 1323337 h 2630635"/>
              <a:gd name="connsiteX213" fmla="*/ 11549741 w 12870675"/>
              <a:gd name="connsiteY213" fmla="*/ 1323337 h 2630635"/>
              <a:gd name="connsiteX214" fmla="*/ 11549741 w 12870675"/>
              <a:gd name="connsiteY214" fmla="*/ 1345766 h 2630635"/>
              <a:gd name="connsiteX215" fmla="*/ 11536124 w 12870675"/>
              <a:gd name="connsiteY215" fmla="*/ 1345766 h 2630635"/>
              <a:gd name="connsiteX216" fmla="*/ 11536124 w 12870675"/>
              <a:gd name="connsiteY216" fmla="*/ 1337756 h 2630635"/>
              <a:gd name="connsiteX217" fmla="*/ 11528113 w 12870675"/>
              <a:gd name="connsiteY217" fmla="*/ 1337756 h 2630635"/>
              <a:gd name="connsiteX218" fmla="*/ 11528113 w 12870675"/>
              <a:gd name="connsiteY218" fmla="*/ 1344965 h 2630635"/>
              <a:gd name="connsiteX219" fmla="*/ 11504883 w 12870675"/>
              <a:gd name="connsiteY219" fmla="*/ 1344965 h 2630635"/>
              <a:gd name="connsiteX220" fmla="*/ 11504883 w 12870675"/>
              <a:gd name="connsiteY220" fmla="*/ 1018937 h 2630635"/>
              <a:gd name="connsiteX221" fmla="*/ 11496872 w 12870675"/>
              <a:gd name="connsiteY221" fmla="*/ 1018937 h 2630635"/>
              <a:gd name="connsiteX222" fmla="*/ 11496872 w 12870675"/>
              <a:gd name="connsiteY222" fmla="*/ 1099844 h 2630635"/>
              <a:gd name="connsiteX223" fmla="*/ 11435192 w 12870675"/>
              <a:gd name="connsiteY223" fmla="*/ 1099844 h 2630635"/>
              <a:gd name="connsiteX224" fmla="*/ 11435192 w 12870675"/>
              <a:gd name="connsiteY224" fmla="*/ 1018937 h 2630635"/>
              <a:gd name="connsiteX225" fmla="*/ 11429584 w 12870675"/>
              <a:gd name="connsiteY225" fmla="*/ 1018937 h 2630635"/>
              <a:gd name="connsiteX226" fmla="*/ 11429584 w 12870675"/>
              <a:gd name="connsiteY226" fmla="*/ 1083021 h 2630635"/>
              <a:gd name="connsiteX227" fmla="*/ 11408756 w 12870675"/>
              <a:gd name="connsiteY227" fmla="*/ 1083021 h 2630635"/>
              <a:gd name="connsiteX228" fmla="*/ 11408756 w 12870675"/>
              <a:gd name="connsiteY228" fmla="*/ 1099844 h 2630635"/>
              <a:gd name="connsiteX229" fmla="*/ 11339866 w 12870675"/>
              <a:gd name="connsiteY229" fmla="*/ 1099844 h 2630635"/>
              <a:gd name="connsiteX230" fmla="*/ 11339866 w 12870675"/>
              <a:gd name="connsiteY230" fmla="*/ 1062995 h 2630635"/>
              <a:gd name="connsiteX231" fmla="*/ 11260562 w 12870675"/>
              <a:gd name="connsiteY231" fmla="*/ 1062995 h 2630635"/>
              <a:gd name="connsiteX232" fmla="*/ 11260562 w 12870675"/>
              <a:gd name="connsiteY232" fmla="*/ 1054985 h 2630635"/>
              <a:gd name="connsiteX233" fmla="*/ 11237331 w 12870675"/>
              <a:gd name="connsiteY233" fmla="*/ 1054985 h 2630635"/>
              <a:gd name="connsiteX234" fmla="*/ 11220509 w 12870675"/>
              <a:gd name="connsiteY234" fmla="*/ 1067000 h 2630635"/>
              <a:gd name="connsiteX235" fmla="*/ 11205289 w 12870675"/>
              <a:gd name="connsiteY235" fmla="*/ 1067000 h 2630635"/>
              <a:gd name="connsiteX236" fmla="*/ 11205289 w 12870675"/>
              <a:gd name="connsiteY236" fmla="*/ 1056587 h 2630635"/>
              <a:gd name="connsiteX237" fmla="*/ 11150017 w 12870675"/>
              <a:gd name="connsiteY237" fmla="*/ 1056587 h 2630635"/>
              <a:gd name="connsiteX238" fmla="*/ 11150017 w 12870675"/>
              <a:gd name="connsiteY238" fmla="*/ 1062995 h 2630635"/>
              <a:gd name="connsiteX239" fmla="*/ 11136399 w 12870675"/>
              <a:gd name="connsiteY239" fmla="*/ 1062995 h 2630635"/>
              <a:gd name="connsiteX240" fmla="*/ 11136399 w 12870675"/>
              <a:gd name="connsiteY240" fmla="*/ 1054985 h 2630635"/>
              <a:gd name="connsiteX241" fmla="*/ 11054692 w 12870675"/>
              <a:gd name="connsiteY241" fmla="*/ 1054985 h 2630635"/>
              <a:gd name="connsiteX242" fmla="*/ 11033063 w 12870675"/>
              <a:gd name="connsiteY242" fmla="*/ 1071006 h 2630635"/>
              <a:gd name="connsiteX243" fmla="*/ 10942545 w 12870675"/>
              <a:gd name="connsiteY243" fmla="*/ 1071006 h 2630635"/>
              <a:gd name="connsiteX244" fmla="*/ 10942545 w 12870675"/>
              <a:gd name="connsiteY244" fmla="*/ 1085425 h 2630635"/>
              <a:gd name="connsiteX245" fmla="*/ 10886471 w 12870675"/>
              <a:gd name="connsiteY245" fmla="*/ 1085425 h 2630635"/>
              <a:gd name="connsiteX246" fmla="*/ 10886471 w 12870675"/>
              <a:gd name="connsiteY246" fmla="*/ 1018937 h 2630635"/>
              <a:gd name="connsiteX247" fmla="*/ 10880864 w 12870675"/>
              <a:gd name="connsiteY247" fmla="*/ 1018937 h 2630635"/>
              <a:gd name="connsiteX248" fmla="*/ 10880864 w 12870675"/>
              <a:gd name="connsiteY248" fmla="*/ 1077414 h 2630635"/>
              <a:gd name="connsiteX249" fmla="*/ 10864842 w 12870675"/>
              <a:gd name="connsiteY249" fmla="*/ 1077414 h 2630635"/>
              <a:gd name="connsiteX250" fmla="*/ 10864842 w 12870675"/>
              <a:gd name="connsiteY250" fmla="*/ 1103849 h 2630635"/>
              <a:gd name="connsiteX251" fmla="*/ 10841612 w 12870675"/>
              <a:gd name="connsiteY251" fmla="*/ 1103849 h 2630635"/>
              <a:gd name="connsiteX252" fmla="*/ 10841612 w 12870675"/>
              <a:gd name="connsiteY252" fmla="*/ 1133488 h 2630635"/>
              <a:gd name="connsiteX253" fmla="*/ 10810372 w 12870675"/>
              <a:gd name="connsiteY253" fmla="*/ 1133488 h 2630635"/>
              <a:gd name="connsiteX254" fmla="*/ 10810372 w 12870675"/>
              <a:gd name="connsiteY254" fmla="*/ 1125477 h 2630635"/>
              <a:gd name="connsiteX255" fmla="*/ 10787141 w 12870675"/>
              <a:gd name="connsiteY255" fmla="*/ 1125477 h 2630635"/>
              <a:gd name="connsiteX256" fmla="*/ 10787141 w 12870675"/>
              <a:gd name="connsiteY256" fmla="*/ 1147907 h 2630635"/>
              <a:gd name="connsiteX257" fmla="*/ 10767915 w 12870675"/>
              <a:gd name="connsiteY257" fmla="*/ 1166331 h 2630635"/>
              <a:gd name="connsiteX258" fmla="*/ 10767915 w 12870675"/>
              <a:gd name="connsiteY258" fmla="*/ 1339358 h 2630635"/>
              <a:gd name="connsiteX259" fmla="*/ 10760706 w 12870675"/>
              <a:gd name="connsiteY259" fmla="*/ 1347368 h 2630635"/>
              <a:gd name="connsiteX260" fmla="*/ 10760706 w 12870675"/>
              <a:gd name="connsiteY260" fmla="*/ 1377808 h 2630635"/>
              <a:gd name="connsiteX261" fmla="*/ 10753496 w 12870675"/>
              <a:gd name="connsiteY261" fmla="*/ 1377808 h 2630635"/>
              <a:gd name="connsiteX262" fmla="*/ 10753496 w 12870675"/>
              <a:gd name="connsiteY262" fmla="*/ 1385819 h 2630635"/>
              <a:gd name="connsiteX263" fmla="*/ 10731067 w 12870675"/>
              <a:gd name="connsiteY263" fmla="*/ 1385819 h 2630635"/>
              <a:gd name="connsiteX264" fmla="*/ 10731067 w 12870675"/>
              <a:gd name="connsiteY264" fmla="*/ 785831 h 2630635"/>
              <a:gd name="connsiteX265" fmla="*/ 10695020 w 12870675"/>
              <a:gd name="connsiteY265" fmla="*/ 785831 h 2630635"/>
              <a:gd name="connsiteX266" fmla="*/ 10695020 w 12870675"/>
              <a:gd name="connsiteY266" fmla="*/ 777020 h 2630635"/>
              <a:gd name="connsiteX267" fmla="*/ 10680601 w 12870675"/>
              <a:gd name="connsiteY267" fmla="*/ 777020 h 2630635"/>
              <a:gd name="connsiteX268" fmla="*/ 10680601 w 12870675"/>
              <a:gd name="connsiteY268" fmla="*/ 785030 h 2630635"/>
              <a:gd name="connsiteX269" fmla="*/ 10646156 w 12870675"/>
              <a:gd name="connsiteY269" fmla="*/ 785030 h 2630635"/>
              <a:gd name="connsiteX270" fmla="*/ 10646156 w 12870675"/>
              <a:gd name="connsiteY270" fmla="*/ 563940 h 2630635"/>
              <a:gd name="connsiteX271" fmla="*/ 10595689 w 12870675"/>
              <a:gd name="connsiteY271" fmla="*/ 563940 h 2630635"/>
              <a:gd name="connsiteX272" fmla="*/ 10595689 w 12870675"/>
              <a:gd name="connsiteY272" fmla="*/ 504662 h 2630635"/>
              <a:gd name="connsiteX273" fmla="*/ 10588480 w 12870675"/>
              <a:gd name="connsiteY273" fmla="*/ 504662 h 2630635"/>
              <a:gd name="connsiteX274" fmla="*/ 10588480 w 12870675"/>
              <a:gd name="connsiteY274" fmla="*/ 541511 h 2630635"/>
              <a:gd name="connsiteX275" fmla="*/ 10547626 w 12870675"/>
              <a:gd name="connsiteY275" fmla="*/ 541511 h 2630635"/>
              <a:gd name="connsiteX276" fmla="*/ 10547626 w 12870675"/>
              <a:gd name="connsiteY276" fmla="*/ 528694 h 2630635"/>
              <a:gd name="connsiteX277" fmla="*/ 10542019 w 12870675"/>
              <a:gd name="connsiteY277" fmla="*/ 528694 h 2630635"/>
              <a:gd name="connsiteX278" fmla="*/ 10542019 w 12870675"/>
              <a:gd name="connsiteY278" fmla="*/ 539108 h 2630635"/>
              <a:gd name="connsiteX279" fmla="*/ 10453904 w 12870675"/>
              <a:gd name="connsiteY279" fmla="*/ 539108 h 2630635"/>
              <a:gd name="connsiteX280" fmla="*/ 10453904 w 12870675"/>
              <a:gd name="connsiteY280" fmla="*/ 504662 h 2630635"/>
              <a:gd name="connsiteX281" fmla="*/ 10448296 w 12870675"/>
              <a:gd name="connsiteY281" fmla="*/ 504662 h 2630635"/>
              <a:gd name="connsiteX282" fmla="*/ 10448296 w 12870675"/>
              <a:gd name="connsiteY282" fmla="*/ 552725 h 2630635"/>
              <a:gd name="connsiteX283" fmla="*/ 10435479 w 12870675"/>
              <a:gd name="connsiteY283" fmla="*/ 552725 h 2630635"/>
              <a:gd name="connsiteX284" fmla="*/ 10435479 w 12870675"/>
              <a:gd name="connsiteY284" fmla="*/ 546317 h 2630635"/>
              <a:gd name="connsiteX285" fmla="*/ 10425867 w 12870675"/>
              <a:gd name="connsiteY285" fmla="*/ 546317 h 2630635"/>
              <a:gd name="connsiteX286" fmla="*/ 10425867 w 12870675"/>
              <a:gd name="connsiteY286" fmla="*/ 573553 h 2630635"/>
              <a:gd name="connsiteX287" fmla="*/ 10377804 w 12870675"/>
              <a:gd name="connsiteY287" fmla="*/ 573553 h 2630635"/>
              <a:gd name="connsiteX288" fmla="*/ 10360981 w 12870675"/>
              <a:gd name="connsiteY288" fmla="*/ 585569 h 2630635"/>
              <a:gd name="connsiteX289" fmla="*/ 10360981 w 12870675"/>
              <a:gd name="connsiteY289" fmla="*/ 863533 h 2630635"/>
              <a:gd name="connsiteX290" fmla="*/ 10364185 w 12870675"/>
              <a:gd name="connsiteY290" fmla="*/ 863533 h 2630635"/>
              <a:gd name="connsiteX291" fmla="*/ 10364185 w 12870675"/>
              <a:gd name="connsiteY291" fmla="*/ 877952 h 2630635"/>
              <a:gd name="connsiteX292" fmla="*/ 10360981 w 12870675"/>
              <a:gd name="connsiteY292" fmla="*/ 877952 h 2630635"/>
              <a:gd name="connsiteX293" fmla="*/ 10360981 w 12870675"/>
              <a:gd name="connsiteY293" fmla="*/ 1441091 h 2630635"/>
              <a:gd name="connsiteX294" fmla="*/ 10351369 w 12870675"/>
              <a:gd name="connsiteY294" fmla="*/ 1451505 h 2630635"/>
              <a:gd name="connsiteX295" fmla="*/ 10351369 w 12870675"/>
              <a:gd name="connsiteY295" fmla="*/ 1466725 h 2630635"/>
              <a:gd name="connsiteX296" fmla="*/ 10300101 w 12870675"/>
              <a:gd name="connsiteY296" fmla="*/ 1466725 h 2630635"/>
              <a:gd name="connsiteX297" fmla="*/ 10300101 w 12870675"/>
              <a:gd name="connsiteY297" fmla="*/ 1484348 h 2630635"/>
              <a:gd name="connsiteX298" fmla="*/ 10306510 w 12870675"/>
              <a:gd name="connsiteY298" fmla="*/ 1484348 h 2630635"/>
              <a:gd name="connsiteX299" fmla="*/ 10306510 w 12870675"/>
              <a:gd name="connsiteY299" fmla="*/ 1509181 h 2630635"/>
              <a:gd name="connsiteX300" fmla="*/ 10245630 w 12870675"/>
              <a:gd name="connsiteY300" fmla="*/ 1509181 h 2630635"/>
              <a:gd name="connsiteX301" fmla="*/ 10245630 w 12870675"/>
              <a:gd name="connsiteY301" fmla="*/ 1414657 h 2630635"/>
              <a:gd name="connsiteX302" fmla="*/ 10207180 w 12870675"/>
              <a:gd name="connsiteY302" fmla="*/ 1414657 h 2630635"/>
              <a:gd name="connsiteX303" fmla="*/ 10206379 w 12870675"/>
              <a:gd name="connsiteY303" fmla="*/ 1256850 h 2630635"/>
              <a:gd name="connsiteX304" fmla="*/ 10137489 w 12870675"/>
              <a:gd name="connsiteY304" fmla="*/ 732962 h 2630635"/>
              <a:gd name="connsiteX305" fmla="*/ 9978079 w 12870675"/>
              <a:gd name="connsiteY305" fmla="*/ 485437 h 2630635"/>
              <a:gd name="connsiteX306" fmla="*/ 9818670 w 12870675"/>
              <a:gd name="connsiteY306" fmla="*/ 732962 h 2630635"/>
              <a:gd name="connsiteX307" fmla="*/ 9751381 w 12870675"/>
              <a:gd name="connsiteY307" fmla="*/ 1205582 h 2630635"/>
              <a:gd name="connsiteX308" fmla="*/ 9703318 w 12870675"/>
              <a:gd name="connsiteY308" fmla="*/ 1205582 h 2630635"/>
              <a:gd name="connsiteX309" fmla="*/ 9703318 w 12870675"/>
              <a:gd name="connsiteY309" fmla="*/ 1191163 h 2630635"/>
              <a:gd name="connsiteX310" fmla="*/ 9682491 w 12870675"/>
              <a:gd name="connsiteY310" fmla="*/ 1191163 h 2630635"/>
              <a:gd name="connsiteX311" fmla="*/ 9682491 w 12870675"/>
              <a:gd name="connsiteY311" fmla="*/ 1202378 h 2630635"/>
              <a:gd name="connsiteX312" fmla="*/ 9667271 w 12870675"/>
              <a:gd name="connsiteY312" fmla="*/ 1202378 h 2630635"/>
              <a:gd name="connsiteX313" fmla="*/ 9667271 w 12870675"/>
              <a:gd name="connsiteY313" fmla="*/ 1199174 h 2630635"/>
              <a:gd name="connsiteX314" fmla="*/ 9653653 w 12870675"/>
              <a:gd name="connsiteY314" fmla="*/ 1199174 h 2630635"/>
              <a:gd name="connsiteX315" fmla="*/ 9653653 w 12870675"/>
              <a:gd name="connsiteY315" fmla="*/ 1210389 h 2630635"/>
              <a:gd name="connsiteX316" fmla="*/ 9592774 w 12870675"/>
              <a:gd name="connsiteY316" fmla="*/ 1210389 h 2630635"/>
              <a:gd name="connsiteX317" fmla="*/ 9592774 w 12870675"/>
              <a:gd name="connsiteY317" fmla="*/ 1238425 h 2630635"/>
              <a:gd name="connsiteX318" fmla="*/ 9557527 w 12870675"/>
              <a:gd name="connsiteY318" fmla="*/ 1238425 h 2630635"/>
              <a:gd name="connsiteX319" fmla="*/ 9557527 w 12870675"/>
              <a:gd name="connsiteY319" fmla="*/ 1372201 h 2630635"/>
              <a:gd name="connsiteX320" fmla="*/ 9544711 w 12870675"/>
              <a:gd name="connsiteY320" fmla="*/ 1372201 h 2630635"/>
              <a:gd name="connsiteX321" fmla="*/ 9544711 w 12870675"/>
              <a:gd name="connsiteY321" fmla="*/ 1423468 h 2630635"/>
              <a:gd name="connsiteX322" fmla="*/ 9522281 w 12870675"/>
              <a:gd name="connsiteY322" fmla="*/ 1423468 h 2630635"/>
              <a:gd name="connsiteX323" fmla="*/ 9522281 w 12870675"/>
              <a:gd name="connsiteY323" fmla="*/ 1306515 h 2630635"/>
              <a:gd name="connsiteX324" fmla="*/ 9514270 w 12870675"/>
              <a:gd name="connsiteY324" fmla="*/ 1306515 h 2630635"/>
              <a:gd name="connsiteX325" fmla="*/ 9514270 w 12870675"/>
              <a:gd name="connsiteY325" fmla="*/ 1335353 h 2630635"/>
              <a:gd name="connsiteX326" fmla="*/ 9475819 w 12870675"/>
              <a:gd name="connsiteY326" fmla="*/ 1335353 h 2630635"/>
              <a:gd name="connsiteX327" fmla="*/ 9475819 w 12870675"/>
              <a:gd name="connsiteY327" fmla="*/ 1223205 h 2630635"/>
              <a:gd name="connsiteX328" fmla="*/ 9432563 w 12870675"/>
              <a:gd name="connsiteY328" fmla="*/ 1223205 h 2630635"/>
              <a:gd name="connsiteX329" fmla="*/ 9432563 w 12870675"/>
              <a:gd name="connsiteY329" fmla="*/ 1204781 h 2630635"/>
              <a:gd name="connsiteX330" fmla="*/ 9364474 w 12870675"/>
              <a:gd name="connsiteY330" fmla="*/ 1204781 h 2630635"/>
              <a:gd name="connsiteX331" fmla="*/ 9364474 w 12870675"/>
              <a:gd name="connsiteY331" fmla="*/ 1155917 h 2630635"/>
              <a:gd name="connsiteX332" fmla="*/ 9352458 w 12870675"/>
              <a:gd name="connsiteY332" fmla="*/ 1155917 h 2630635"/>
              <a:gd name="connsiteX333" fmla="*/ 9352458 w 12870675"/>
              <a:gd name="connsiteY333" fmla="*/ 1201577 h 2630635"/>
              <a:gd name="connsiteX334" fmla="*/ 9338039 w 12870675"/>
              <a:gd name="connsiteY334" fmla="*/ 1201577 h 2630635"/>
              <a:gd name="connsiteX335" fmla="*/ 9338039 w 12870675"/>
              <a:gd name="connsiteY335" fmla="*/ 1215996 h 2630635"/>
              <a:gd name="connsiteX336" fmla="*/ 9325222 w 12870675"/>
              <a:gd name="connsiteY336" fmla="*/ 1215996 h 2630635"/>
              <a:gd name="connsiteX337" fmla="*/ 9325222 w 12870675"/>
              <a:gd name="connsiteY337" fmla="*/ 1244033 h 2630635"/>
              <a:gd name="connsiteX338" fmla="*/ 9282766 w 12870675"/>
              <a:gd name="connsiteY338" fmla="*/ 1244033 h 2630635"/>
              <a:gd name="connsiteX339" fmla="*/ 9282766 w 12870675"/>
              <a:gd name="connsiteY339" fmla="*/ 1393028 h 2630635"/>
              <a:gd name="connsiteX340" fmla="*/ 9248322 w 12870675"/>
              <a:gd name="connsiteY340" fmla="*/ 1393028 h 2630635"/>
              <a:gd name="connsiteX341" fmla="*/ 9248322 w 12870675"/>
              <a:gd name="connsiteY341" fmla="*/ 672082 h 2630635"/>
              <a:gd name="connsiteX342" fmla="*/ 9195451 w 12870675"/>
              <a:gd name="connsiteY342" fmla="*/ 672082 h 2630635"/>
              <a:gd name="connsiteX343" fmla="*/ 9195451 w 12870675"/>
              <a:gd name="connsiteY343" fmla="*/ 647250 h 2630635"/>
              <a:gd name="connsiteX344" fmla="*/ 9201059 w 12870675"/>
              <a:gd name="connsiteY344" fmla="*/ 647250 h 2630635"/>
              <a:gd name="connsiteX345" fmla="*/ 9201059 w 12870675"/>
              <a:gd name="connsiteY345" fmla="*/ 292384 h 2630635"/>
              <a:gd name="connsiteX346" fmla="*/ 9191446 w 12870675"/>
              <a:gd name="connsiteY346" fmla="*/ 292384 h 2630635"/>
              <a:gd name="connsiteX347" fmla="*/ 9191446 w 12870675"/>
              <a:gd name="connsiteY347" fmla="*/ 284373 h 2630635"/>
              <a:gd name="connsiteX348" fmla="*/ 9164211 w 12870675"/>
              <a:gd name="connsiteY348" fmla="*/ 284373 h 2630635"/>
              <a:gd name="connsiteX349" fmla="*/ 9164211 w 12870675"/>
              <a:gd name="connsiteY349" fmla="*/ 289981 h 2630635"/>
              <a:gd name="connsiteX350" fmla="*/ 8940718 w 12870675"/>
              <a:gd name="connsiteY350" fmla="*/ 289981 h 2630635"/>
              <a:gd name="connsiteX351" fmla="*/ 8940718 w 12870675"/>
              <a:gd name="connsiteY351" fmla="*/ 297991 h 2630635"/>
              <a:gd name="connsiteX352" fmla="*/ 8891854 w 12870675"/>
              <a:gd name="connsiteY352" fmla="*/ 297991 h 2630635"/>
              <a:gd name="connsiteX353" fmla="*/ 8891854 w 12870675"/>
              <a:gd name="connsiteY353" fmla="*/ 285174 h 2630635"/>
              <a:gd name="connsiteX354" fmla="*/ 8874230 w 12870675"/>
              <a:gd name="connsiteY354" fmla="*/ 285174 h 2630635"/>
              <a:gd name="connsiteX355" fmla="*/ 8874230 w 12870675"/>
              <a:gd name="connsiteY355" fmla="*/ 1401039 h 2630635"/>
              <a:gd name="connsiteX356" fmla="*/ 8817356 w 12870675"/>
              <a:gd name="connsiteY356" fmla="*/ 1401039 h 2630635"/>
              <a:gd name="connsiteX357" fmla="*/ 8817356 w 12870675"/>
              <a:gd name="connsiteY357" fmla="*/ 1415458 h 2630635"/>
              <a:gd name="connsiteX358" fmla="*/ 8802136 w 12870675"/>
              <a:gd name="connsiteY358" fmla="*/ 1415458 h 2630635"/>
              <a:gd name="connsiteX359" fmla="*/ 8802136 w 12870675"/>
              <a:gd name="connsiteY359" fmla="*/ 1409049 h 2630635"/>
              <a:gd name="connsiteX360" fmla="*/ 8746062 w 12870675"/>
              <a:gd name="connsiteY360" fmla="*/ 1409049 h 2630635"/>
              <a:gd name="connsiteX361" fmla="*/ 8746062 w 12870675"/>
              <a:gd name="connsiteY361" fmla="*/ 1354578 h 2630635"/>
              <a:gd name="connsiteX362" fmla="*/ 8739654 w 12870675"/>
              <a:gd name="connsiteY362" fmla="*/ 1354578 h 2630635"/>
              <a:gd name="connsiteX363" fmla="*/ 8739654 w 12870675"/>
              <a:gd name="connsiteY363" fmla="*/ 1438688 h 2630635"/>
              <a:gd name="connsiteX364" fmla="*/ 8678774 w 12870675"/>
              <a:gd name="connsiteY364" fmla="*/ 1438688 h 2630635"/>
              <a:gd name="connsiteX365" fmla="*/ 8678774 w 12870675"/>
              <a:gd name="connsiteY365" fmla="*/ 1563652 h 2630635"/>
              <a:gd name="connsiteX366" fmla="*/ 8673167 w 12870675"/>
              <a:gd name="connsiteY366" fmla="*/ 1563652 h 2630635"/>
              <a:gd name="connsiteX367" fmla="*/ 8644329 w 12870675"/>
              <a:gd name="connsiteY367" fmla="*/ 1303311 h 2630635"/>
              <a:gd name="connsiteX368" fmla="*/ 8644329 w 12870675"/>
              <a:gd name="connsiteY368" fmla="*/ 805057 h 2630635"/>
              <a:gd name="connsiteX369" fmla="*/ 8305484 w 12870675"/>
              <a:gd name="connsiteY369" fmla="*/ 805057 h 2630635"/>
              <a:gd name="connsiteX370" fmla="*/ 8305484 w 12870675"/>
              <a:gd name="connsiteY370" fmla="*/ 1364190 h 2630635"/>
              <a:gd name="connsiteX371" fmla="*/ 8265431 w 12870675"/>
              <a:gd name="connsiteY371" fmla="*/ 1364190 h 2630635"/>
              <a:gd name="connsiteX372" fmla="*/ 8265431 w 12870675"/>
              <a:gd name="connsiteY372" fmla="*/ 1374604 h 2630635"/>
              <a:gd name="connsiteX373" fmla="*/ 8243002 w 12870675"/>
              <a:gd name="connsiteY373" fmla="*/ 1374604 h 2630635"/>
              <a:gd name="connsiteX374" fmla="*/ 8243002 w 12870675"/>
              <a:gd name="connsiteY374" fmla="*/ 1031754 h 2630635"/>
              <a:gd name="connsiteX375" fmla="*/ 8234191 w 12870675"/>
              <a:gd name="connsiteY375" fmla="*/ 1031754 h 2630635"/>
              <a:gd name="connsiteX376" fmla="*/ 8234191 w 12870675"/>
              <a:gd name="connsiteY376" fmla="*/ 867539 h 2630635"/>
              <a:gd name="connsiteX377" fmla="*/ 8181321 w 12870675"/>
              <a:gd name="connsiteY377" fmla="*/ 867539 h 2630635"/>
              <a:gd name="connsiteX378" fmla="*/ 8181321 w 12870675"/>
              <a:gd name="connsiteY378" fmla="*/ 809863 h 2630635"/>
              <a:gd name="connsiteX379" fmla="*/ 8160494 w 12870675"/>
              <a:gd name="connsiteY379" fmla="*/ 809863 h 2630635"/>
              <a:gd name="connsiteX380" fmla="*/ 8160494 w 12870675"/>
              <a:gd name="connsiteY380" fmla="*/ 821078 h 2630635"/>
              <a:gd name="connsiteX381" fmla="*/ 8114033 w 12870675"/>
              <a:gd name="connsiteY381" fmla="*/ 821078 h 2630635"/>
              <a:gd name="connsiteX382" fmla="*/ 8114033 w 12870675"/>
              <a:gd name="connsiteY382" fmla="*/ 809062 h 2630635"/>
              <a:gd name="connsiteX383" fmla="*/ 8060363 w 12870675"/>
              <a:gd name="connsiteY383" fmla="*/ 809062 h 2630635"/>
              <a:gd name="connsiteX384" fmla="*/ 8060363 w 12870675"/>
              <a:gd name="connsiteY384" fmla="*/ 820277 h 2630635"/>
              <a:gd name="connsiteX385" fmla="*/ 8035530 w 12870675"/>
              <a:gd name="connsiteY385" fmla="*/ 820277 h 2630635"/>
              <a:gd name="connsiteX386" fmla="*/ 8035530 w 12870675"/>
              <a:gd name="connsiteY386" fmla="*/ 935628 h 2630635"/>
              <a:gd name="connsiteX387" fmla="*/ 7976252 w 12870675"/>
              <a:gd name="connsiteY387" fmla="*/ 935628 h 2630635"/>
              <a:gd name="connsiteX388" fmla="*/ 7976252 w 12870675"/>
              <a:gd name="connsiteY388" fmla="*/ 1091833 h 2630635"/>
              <a:gd name="connsiteX389" fmla="*/ 7961032 w 12870675"/>
              <a:gd name="connsiteY389" fmla="*/ 1091833 h 2630635"/>
              <a:gd name="connsiteX390" fmla="*/ 7952221 w 12870675"/>
              <a:gd name="connsiteY390" fmla="*/ 1101446 h 2630635"/>
              <a:gd name="connsiteX391" fmla="*/ 7952221 w 12870675"/>
              <a:gd name="connsiteY391" fmla="*/ 1331347 h 2630635"/>
              <a:gd name="connsiteX392" fmla="*/ 7932995 w 12870675"/>
              <a:gd name="connsiteY392" fmla="*/ 1331347 h 2630635"/>
              <a:gd name="connsiteX393" fmla="*/ 7932995 w 12870675"/>
              <a:gd name="connsiteY393" fmla="*/ 1422667 h 2630635"/>
              <a:gd name="connsiteX394" fmla="*/ 7865707 w 12870675"/>
              <a:gd name="connsiteY394" fmla="*/ 1422667 h 2630635"/>
              <a:gd name="connsiteX395" fmla="*/ 7741544 w 12870675"/>
              <a:gd name="connsiteY395" fmla="*/ 416547 h 2630635"/>
              <a:gd name="connsiteX396" fmla="*/ 7155175 w 12870675"/>
              <a:gd name="connsiteY396" fmla="*/ 525490 h 2630635"/>
              <a:gd name="connsiteX397" fmla="*/ 7016593 w 12870675"/>
              <a:gd name="connsiteY397" fmla="*/ 631228 h 2630635"/>
              <a:gd name="connsiteX398" fmla="*/ 6929278 w 12870675"/>
              <a:gd name="connsiteY398" fmla="*/ 1228012 h 2630635"/>
              <a:gd name="connsiteX399" fmla="*/ 6902843 w 12870675"/>
              <a:gd name="connsiteY399" fmla="*/ 1228012 h 2630635"/>
              <a:gd name="connsiteX400" fmla="*/ 6902843 w 12870675"/>
              <a:gd name="connsiteY400" fmla="*/ 1199174 h 2630635"/>
              <a:gd name="connsiteX401" fmla="*/ 6893231 w 12870675"/>
              <a:gd name="connsiteY401" fmla="*/ 1199174 h 2630635"/>
              <a:gd name="connsiteX402" fmla="*/ 6893231 w 12870675"/>
              <a:gd name="connsiteY402" fmla="*/ 1124676 h 2630635"/>
              <a:gd name="connsiteX403" fmla="*/ 6876409 w 12870675"/>
              <a:gd name="connsiteY403" fmla="*/ 1124676 h 2630635"/>
              <a:gd name="connsiteX404" fmla="*/ 6876409 w 12870675"/>
              <a:gd name="connsiteY404" fmla="*/ 1135090 h 2630635"/>
              <a:gd name="connsiteX405" fmla="*/ 6813126 w 12870675"/>
              <a:gd name="connsiteY405" fmla="*/ 1135090 h 2630635"/>
              <a:gd name="connsiteX406" fmla="*/ 6813126 w 12870675"/>
              <a:gd name="connsiteY406" fmla="*/ 1212792 h 2630635"/>
              <a:gd name="connsiteX407" fmla="*/ 6737827 w 12870675"/>
              <a:gd name="connsiteY407" fmla="*/ 1212792 h 2630635"/>
              <a:gd name="connsiteX408" fmla="*/ 6737827 w 12870675"/>
              <a:gd name="connsiteY408" fmla="*/ 1232017 h 2630635"/>
              <a:gd name="connsiteX409" fmla="*/ 6743434 w 12870675"/>
              <a:gd name="connsiteY409" fmla="*/ 1232017 h 2630635"/>
              <a:gd name="connsiteX410" fmla="*/ 6743434 w 12870675"/>
              <a:gd name="connsiteY410" fmla="*/ 1318531 h 2630635"/>
              <a:gd name="connsiteX411" fmla="*/ 6721005 w 12870675"/>
              <a:gd name="connsiteY411" fmla="*/ 1318531 h 2630635"/>
              <a:gd name="connsiteX412" fmla="*/ 6721005 w 12870675"/>
              <a:gd name="connsiteY412" fmla="*/ 1562050 h 2630635"/>
              <a:gd name="connsiteX413" fmla="*/ 6682554 w 12870675"/>
              <a:gd name="connsiteY413" fmla="*/ 1562050 h 2630635"/>
              <a:gd name="connsiteX414" fmla="*/ 6682554 w 12870675"/>
              <a:gd name="connsiteY414" fmla="*/ 1539621 h 2630635"/>
              <a:gd name="connsiteX415" fmla="*/ 6640900 w 12870675"/>
              <a:gd name="connsiteY415" fmla="*/ 1539621 h 2630635"/>
              <a:gd name="connsiteX416" fmla="*/ 6640900 w 12870675"/>
              <a:gd name="connsiteY416" fmla="*/ 1489955 h 2630635"/>
              <a:gd name="connsiteX417" fmla="*/ 6632889 w 12870675"/>
              <a:gd name="connsiteY417" fmla="*/ 1489955 h 2630635"/>
              <a:gd name="connsiteX418" fmla="*/ 6632889 w 12870675"/>
              <a:gd name="connsiteY418" fmla="*/ 1283284 h 2630635"/>
              <a:gd name="connsiteX419" fmla="*/ 6576815 w 12870675"/>
              <a:gd name="connsiteY419" fmla="*/ 1283284 h 2630635"/>
              <a:gd name="connsiteX420" fmla="*/ 6539166 w 12870675"/>
              <a:gd name="connsiteY420" fmla="*/ 620815 h 2630635"/>
              <a:gd name="connsiteX421" fmla="*/ 6497512 w 12870675"/>
              <a:gd name="connsiteY421" fmla="*/ 28838 h 2630635"/>
              <a:gd name="connsiteX422" fmla="*/ 6461464 w 12870675"/>
              <a:gd name="connsiteY422" fmla="*/ 16021 h 2630635"/>
              <a:gd name="connsiteX423" fmla="*/ 6455857 w 12870675"/>
              <a:gd name="connsiteY423" fmla="*/ 16021 h 2630635"/>
              <a:gd name="connsiteX424" fmla="*/ 6455857 w 12870675"/>
              <a:gd name="connsiteY424" fmla="*/ 20026 h 2630635"/>
              <a:gd name="connsiteX425" fmla="*/ 6338102 w 12870675"/>
              <a:gd name="connsiteY425" fmla="*/ 20026 h 2630635"/>
              <a:gd name="connsiteX426" fmla="*/ 6338102 w 12870675"/>
              <a:gd name="connsiteY426" fmla="*/ 0 h 2630635"/>
              <a:gd name="connsiteX427" fmla="*/ 6326087 w 12870675"/>
              <a:gd name="connsiteY427" fmla="*/ 0 h 2630635"/>
              <a:gd name="connsiteX428" fmla="*/ 6326087 w 12870675"/>
              <a:gd name="connsiteY428" fmla="*/ 16021 h 2630635"/>
              <a:gd name="connsiteX429" fmla="*/ 6277223 w 12870675"/>
              <a:gd name="connsiteY429" fmla="*/ 16021 h 2630635"/>
              <a:gd name="connsiteX430" fmla="*/ 6258798 w 12870675"/>
              <a:gd name="connsiteY430" fmla="*/ 686501 h 2630635"/>
              <a:gd name="connsiteX431" fmla="*/ 6258798 w 12870675"/>
              <a:gd name="connsiteY431" fmla="*/ 1188760 h 2630635"/>
              <a:gd name="connsiteX432" fmla="*/ 6236369 w 12870675"/>
              <a:gd name="connsiteY432" fmla="*/ 1188760 h 2630635"/>
              <a:gd name="connsiteX433" fmla="*/ 6236369 w 12870675"/>
              <a:gd name="connsiteY433" fmla="*/ 1272871 h 2630635"/>
              <a:gd name="connsiteX434" fmla="*/ 6221950 w 12870675"/>
              <a:gd name="connsiteY434" fmla="*/ 1272871 h 2630635"/>
              <a:gd name="connsiteX435" fmla="*/ 6221950 w 12870675"/>
              <a:gd name="connsiteY435" fmla="*/ 1292897 h 2630635"/>
              <a:gd name="connsiteX436" fmla="*/ 6175489 w 12870675"/>
              <a:gd name="connsiteY436" fmla="*/ 1292897 h 2630635"/>
              <a:gd name="connsiteX437" fmla="*/ 6175489 w 12870675"/>
              <a:gd name="connsiteY437" fmla="*/ 1256850 h 2630635"/>
              <a:gd name="connsiteX438" fmla="*/ 6153861 w 12870675"/>
              <a:gd name="connsiteY438" fmla="*/ 1256850 h 2630635"/>
              <a:gd name="connsiteX439" fmla="*/ 6153861 w 12870675"/>
              <a:gd name="connsiteY439" fmla="*/ 1273672 h 2630635"/>
              <a:gd name="connsiteX440" fmla="*/ 6047321 w 12870675"/>
              <a:gd name="connsiteY440" fmla="*/ 1273672 h 2630635"/>
              <a:gd name="connsiteX441" fmla="*/ 6047321 w 12870675"/>
              <a:gd name="connsiteY441" fmla="*/ 948445 h 2630635"/>
              <a:gd name="connsiteX442" fmla="*/ 5960807 w 12870675"/>
              <a:gd name="connsiteY442" fmla="*/ 948445 h 2630635"/>
              <a:gd name="connsiteX443" fmla="*/ 5960807 w 12870675"/>
              <a:gd name="connsiteY443" fmla="*/ 930021 h 2630635"/>
              <a:gd name="connsiteX444" fmla="*/ 5924760 w 12870675"/>
              <a:gd name="connsiteY444" fmla="*/ 930021 h 2630635"/>
              <a:gd name="connsiteX445" fmla="*/ 5920755 w 12870675"/>
              <a:gd name="connsiteY445" fmla="*/ 938832 h 2630635"/>
              <a:gd name="connsiteX446" fmla="*/ 5822225 w 12870675"/>
              <a:gd name="connsiteY446" fmla="*/ 938832 h 2630635"/>
              <a:gd name="connsiteX447" fmla="*/ 5822225 w 12870675"/>
              <a:gd name="connsiteY447" fmla="*/ 961262 h 2630635"/>
              <a:gd name="connsiteX448" fmla="*/ 5787780 w 12870675"/>
              <a:gd name="connsiteY448" fmla="*/ 961262 h 2630635"/>
              <a:gd name="connsiteX449" fmla="*/ 5787780 w 12870675"/>
              <a:gd name="connsiteY449" fmla="*/ 1134289 h 2630635"/>
              <a:gd name="connsiteX450" fmla="*/ 5767754 w 12870675"/>
              <a:gd name="connsiteY450" fmla="*/ 1153514 h 2630635"/>
              <a:gd name="connsiteX451" fmla="*/ 5767754 w 12870675"/>
              <a:gd name="connsiteY451" fmla="*/ 1202378 h 2630635"/>
              <a:gd name="connsiteX452" fmla="*/ 5754937 w 12870675"/>
              <a:gd name="connsiteY452" fmla="*/ 1202378 h 2630635"/>
              <a:gd name="connsiteX453" fmla="*/ 5754937 w 12870675"/>
              <a:gd name="connsiteY453" fmla="*/ 1262457 h 2630635"/>
              <a:gd name="connsiteX454" fmla="*/ 5678036 w 12870675"/>
              <a:gd name="connsiteY454" fmla="*/ 1262457 h 2630635"/>
              <a:gd name="connsiteX455" fmla="*/ 5678036 w 12870675"/>
              <a:gd name="connsiteY455" fmla="*/ 1314525 h 2630635"/>
              <a:gd name="connsiteX456" fmla="*/ 5653204 w 12870675"/>
              <a:gd name="connsiteY456" fmla="*/ 1314525 h 2630635"/>
              <a:gd name="connsiteX457" fmla="*/ 5653204 w 12870675"/>
              <a:gd name="connsiteY457" fmla="*/ 1568459 h 2630635"/>
              <a:gd name="connsiteX458" fmla="*/ 5632376 w 12870675"/>
              <a:gd name="connsiteY458" fmla="*/ 1568459 h 2630635"/>
              <a:gd name="connsiteX459" fmla="*/ 5632376 w 12870675"/>
              <a:gd name="connsiteY459" fmla="*/ 904387 h 2630635"/>
              <a:gd name="connsiteX460" fmla="*/ 5577104 w 12870675"/>
              <a:gd name="connsiteY460" fmla="*/ 904387 h 2630635"/>
              <a:gd name="connsiteX461" fmla="*/ 5577104 w 12870675"/>
              <a:gd name="connsiteY461" fmla="*/ 890769 h 2630635"/>
              <a:gd name="connsiteX462" fmla="*/ 5421699 w 12870675"/>
              <a:gd name="connsiteY462" fmla="*/ 890769 h 2630635"/>
              <a:gd name="connsiteX463" fmla="*/ 5421699 w 12870675"/>
              <a:gd name="connsiteY463" fmla="*/ 901984 h 2630635"/>
              <a:gd name="connsiteX464" fmla="*/ 5384050 w 12870675"/>
              <a:gd name="connsiteY464" fmla="*/ 901984 h 2630635"/>
              <a:gd name="connsiteX465" fmla="*/ 5384050 w 12870675"/>
              <a:gd name="connsiteY465" fmla="*/ 1249640 h 2630635"/>
              <a:gd name="connsiteX466" fmla="*/ 5372836 w 12870675"/>
              <a:gd name="connsiteY466" fmla="*/ 1249640 h 2630635"/>
              <a:gd name="connsiteX467" fmla="*/ 5372836 w 12870675"/>
              <a:gd name="connsiteY467" fmla="*/ 1229614 h 2630635"/>
              <a:gd name="connsiteX468" fmla="*/ 5356815 w 12870675"/>
              <a:gd name="connsiteY468" fmla="*/ 1229614 h 2630635"/>
              <a:gd name="connsiteX469" fmla="*/ 5356815 w 12870675"/>
              <a:gd name="connsiteY469" fmla="*/ 1207184 h 2630635"/>
              <a:gd name="connsiteX470" fmla="*/ 5257484 w 12870675"/>
              <a:gd name="connsiteY470" fmla="*/ 1207184 h 2630635"/>
              <a:gd name="connsiteX471" fmla="*/ 5257484 w 12870675"/>
              <a:gd name="connsiteY471" fmla="*/ 1147106 h 2630635"/>
              <a:gd name="connsiteX472" fmla="*/ 5250275 w 12870675"/>
              <a:gd name="connsiteY472" fmla="*/ 1147106 h 2630635"/>
              <a:gd name="connsiteX473" fmla="*/ 5250275 w 12870675"/>
              <a:gd name="connsiteY473" fmla="*/ 1259253 h 2630635"/>
              <a:gd name="connsiteX474" fmla="*/ 5215830 w 12870675"/>
              <a:gd name="connsiteY474" fmla="*/ 1256850 h 2630635"/>
              <a:gd name="connsiteX475" fmla="*/ 5215830 w 12870675"/>
              <a:gd name="connsiteY475" fmla="*/ 986895 h 2630635"/>
              <a:gd name="connsiteX476" fmla="*/ 5211023 w 12870675"/>
              <a:gd name="connsiteY476" fmla="*/ 979686 h 2630635"/>
              <a:gd name="connsiteX477" fmla="*/ 5195002 w 12870675"/>
              <a:gd name="connsiteY477" fmla="*/ 979686 h 2630635"/>
              <a:gd name="connsiteX478" fmla="*/ 5195002 w 12870675"/>
              <a:gd name="connsiteY478" fmla="*/ 967670 h 2630635"/>
              <a:gd name="connsiteX479" fmla="*/ 5149342 w 12870675"/>
              <a:gd name="connsiteY479" fmla="*/ 967670 h 2630635"/>
              <a:gd name="connsiteX480" fmla="*/ 5149342 w 12870675"/>
              <a:gd name="connsiteY480" fmla="*/ 950047 h 2630635"/>
              <a:gd name="connsiteX481" fmla="*/ 5046007 w 12870675"/>
              <a:gd name="connsiteY481" fmla="*/ 950047 h 2630635"/>
              <a:gd name="connsiteX482" fmla="*/ 5046007 w 12870675"/>
              <a:gd name="connsiteY482" fmla="*/ 954052 h 2630635"/>
              <a:gd name="connsiteX483" fmla="*/ 5040399 w 12870675"/>
              <a:gd name="connsiteY483" fmla="*/ 954052 h 2630635"/>
              <a:gd name="connsiteX484" fmla="*/ 5040399 w 12870675"/>
              <a:gd name="connsiteY484" fmla="*/ 942837 h 2630635"/>
              <a:gd name="connsiteX485" fmla="*/ 5025179 w 12870675"/>
              <a:gd name="connsiteY485" fmla="*/ 942837 h 2630635"/>
              <a:gd name="connsiteX486" fmla="*/ 5025179 w 12870675"/>
              <a:gd name="connsiteY486" fmla="*/ 971675 h 2630635"/>
              <a:gd name="connsiteX487" fmla="*/ 4974713 w 12870675"/>
              <a:gd name="connsiteY487" fmla="*/ 971675 h 2630635"/>
              <a:gd name="connsiteX488" fmla="*/ 4974713 w 12870675"/>
              <a:gd name="connsiteY488" fmla="*/ 983691 h 2630635"/>
              <a:gd name="connsiteX489" fmla="*/ 4836932 w 12870675"/>
              <a:gd name="connsiteY489" fmla="*/ 983691 h 2630635"/>
              <a:gd name="connsiteX490" fmla="*/ 4836932 w 12870675"/>
              <a:gd name="connsiteY490" fmla="*/ 997309 h 2630635"/>
              <a:gd name="connsiteX491" fmla="*/ 4777654 w 12870675"/>
              <a:gd name="connsiteY491" fmla="*/ 997309 h 2630635"/>
              <a:gd name="connsiteX492" fmla="*/ 4777654 w 12870675"/>
              <a:gd name="connsiteY492" fmla="*/ 1199174 h 2630635"/>
              <a:gd name="connsiteX493" fmla="*/ 4728790 w 12870675"/>
              <a:gd name="connsiteY493" fmla="*/ 1199174 h 2630635"/>
              <a:gd name="connsiteX494" fmla="*/ 4728790 w 12870675"/>
              <a:gd name="connsiteY494" fmla="*/ 1181551 h 2630635"/>
              <a:gd name="connsiteX495" fmla="*/ 4659900 w 12870675"/>
              <a:gd name="connsiteY495" fmla="*/ 1181551 h 2630635"/>
              <a:gd name="connsiteX496" fmla="*/ 4659900 w 12870675"/>
              <a:gd name="connsiteY496" fmla="*/ 1189561 h 2630635"/>
              <a:gd name="connsiteX497" fmla="*/ 4643879 w 12870675"/>
              <a:gd name="connsiteY497" fmla="*/ 1189561 h 2630635"/>
              <a:gd name="connsiteX498" fmla="*/ 4643879 w 12870675"/>
              <a:gd name="connsiteY498" fmla="*/ 1173540 h 2630635"/>
              <a:gd name="connsiteX499" fmla="*/ 4611837 w 12870675"/>
              <a:gd name="connsiteY499" fmla="*/ 1173540 h 2630635"/>
              <a:gd name="connsiteX500" fmla="*/ 4611837 w 12870675"/>
              <a:gd name="connsiteY500" fmla="*/ 1191964 h 2630635"/>
              <a:gd name="connsiteX501" fmla="*/ 4582198 w 12870675"/>
              <a:gd name="connsiteY501" fmla="*/ 1191964 h 2630635"/>
              <a:gd name="connsiteX502" fmla="*/ 4582198 w 12870675"/>
              <a:gd name="connsiteY502" fmla="*/ 1058189 h 2630635"/>
              <a:gd name="connsiteX503" fmla="*/ 4574988 w 12870675"/>
              <a:gd name="connsiteY503" fmla="*/ 1058189 h 2630635"/>
              <a:gd name="connsiteX504" fmla="*/ 4574988 w 12870675"/>
              <a:gd name="connsiteY504" fmla="*/ 1067801 h 2630635"/>
              <a:gd name="connsiteX505" fmla="*/ 4552559 w 12870675"/>
              <a:gd name="connsiteY505" fmla="*/ 1067801 h 2630635"/>
              <a:gd name="connsiteX506" fmla="*/ 4552559 w 12870675"/>
              <a:gd name="connsiteY506" fmla="*/ 945241 h 2630635"/>
              <a:gd name="connsiteX507" fmla="*/ 4534936 w 12870675"/>
              <a:gd name="connsiteY507" fmla="*/ 945241 h 2630635"/>
              <a:gd name="connsiteX508" fmla="*/ 4534936 w 12870675"/>
              <a:gd name="connsiteY508" fmla="*/ 953251 h 2630635"/>
              <a:gd name="connsiteX509" fmla="*/ 4518114 w 12870675"/>
              <a:gd name="connsiteY509" fmla="*/ 953251 h 2630635"/>
              <a:gd name="connsiteX510" fmla="*/ 4518114 w 12870675"/>
              <a:gd name="connsiteY510" fmla="*/ 949246 h 2630635"/>
              <a:gd name="connsiteX511" fmla="*/ 4500491 w 12870675"/>
              <a:gd name="connsiteY511" fmla="*/ 949246 h 2630635"/>
              <a:gd name="connsiteX512" fmla="*/ 4500491 w 12870675"/>
              <a:gd name="connsiteY512" fmla="*/ 952450 h 2630635"/>
              <a:gd name="connsiteX513" fmla="*/ 4450024 w 12870675"/>
              <a:gd name="connsiteY513" fmla="*/ 952450 h 2630635"/>
              <a:gd name="connsiteX514" fmla="*/ 4450024 w 12870675"/>
              <a:gd name="connsiteY514" fmla="*/ 966068 h 2630635"/>
              <a:gd name="connsiteX515" fmla="*/ 4396354 w 12870675"/>
              <a:gd name="connsiteY515" fmla="*/ 966068 h 2630635"/>
              <a:gd name="connsiteX516" fmla="*/ 4396354 w 12870675"/>
              <a:gd name="connsiteY516" fmla="*/ 913199 h 2630635"/>
              <a:gd name="connsiteX517" fmla="*/ 4393150 w 12870675"/>
              <a:gd name="connsiteY517" fmla="*/ 913199 h 2630635"/>
              <a:gd name="connsiteX518" fmla="*/ 4393150 w 12870675"/>
              <a:gd name="connsiteY518" fmla="*/ 966869 h 2630635"/>
              <a:gd name="connsiteX519" fmla="*/ 4365914 w 12870675"/>
              <a:gd name="connsiteY519" fmla="*/ 966869 h 2630635"/>
              <a:gd name="connsiteX520" fmla="*/ 4365914 w 12870675"/>
              <a:gd name="connsiteY520" fmla="*/ 986895 h 2630635"/>
              <a:gd name="connsiteX521" fmla="*/ 4336275 w 12870675"/>
              <a:gd name="connsiteY521" fmla="*/ 986895 h 2630635"/>
              <a:gd name="connsiteX522" fmla="*/ 4281003 w 12870675"/>
              <a:gd name="connsiteY522" fmla="*/ 1003717 h 2630635"/>
              <a:gd name="connsiteX523" fmla="*/ 4281003 w 12870675"/>
              <a:gd name="connsiteY523" fmla="*/ 1022141 h 2630635"/>
              <a:gd name="connsiteX524" fmla="*/ 4272992 w 12870675"/>
              <a:gd name="connsiteY524" fmla="*/ 1022141 h 2630635"/>
              <a:gd name="connsiteX525" fmla="*/ 4272992 w 12870675"/>
              <a:gd name="connsiteY525" fmla="*/ 1012529 h 2630635"/>
              <a:gd name="connsiteX526" fmla="*/ 4224128 w 12870675"/>
              <a:gd name="connsiteY526" fmla="*/ 1012529 h 2630635"/>
              <a:gd name="connsiteX527" fmla="*/ 4224128 w 12870675"/>
              <a:gd name="connsiteY527" fmla="*/ 461406 h 2630635"/>
              <a:gd name="connsiteX528" fmla="*/ 4081541 w 12870675"/>
              <a:gd name="connsiteY528" fmla="*/ 461406 h 2630635"/>
              <a:gd name="connsiteX529" fmla="*/ 4081541 w 12870675"/>
              <a:gd name="connsiteY529" fmla="*/ 437374 h 2630635"/>
              <a:gd name="connsiteX530" fmla="*/ 4073530 w 12870675"/>
              <a:gd name="connsiteY530" fmla="*/ 437374 h 2630635"/>
              <a:gd name="connsiteX531" fmla="*/ 4073530 w 12870675"/>
              <a:gd name="connsiteY531" fmla="*/ 449390 h 2630635"/>
              <a:gd name="connsiteX532" fmla="*/ 3959781 w 12870675"/>
              <a:gd name="connsiteY532" fmla="*/ 449390 h 2630635"/>
              <a:gd name="connsiteX533" fmla="*/ 3959781 w 12870675"/>
              <a:gd name="connsiteY533" fmla="*/ 781826 h 2630635"/>
              <a:gd name="connsiteX534" fmla="*/ 3886885 w 12870675"/>
              <a:gd name="connsiteY534" fmla="*/ 781826 h 2630635"/>
              <a:gd name="connsiteX535" fmla="*/ 3886885 w 12870675"/>
              <a:gd name="connsiteY535" fmla="*/ 1120671 h 2630635"/>
              <a:gd name="connsiteX536" fmla="*/ 3850838 w 12870675"/>
              <a:gd name="connsiteY536" fmla="*/ 1120671 h 2630635"/>
              <a:gd name="connsiteX537" fmla="*/ 3850838 w 12870675"/>
              <a:gd name="connsiteY537" fmla="*/ 759397 h 2630635"/>
              <a:gd name="connsiteX538" fmla="*/ 3572072 w 12870675"/>
              <a:gd name="connsiteY538" fmla="*/ 759397 h 2630635"/>
              <a:gd name="connsiteX539" fmla="*/ 3572072 w 12870675"/>
              <a:gd name="connsiteY539" fmla="*/ 1132687 h 2630635"/>
              <a:gd name="connsiteX540" fmla="*/ 3560057 w 12870675"/>
              <a:gd name="connsiteY540" fmla="*/ 1132687 h 2630635"/>
              <a:gd name="connsiteX541" fmla="*/ 3560057 w 12870675"/>
              <a:gd name="connsiteY541" fmla="*/ 1173540 h 2630635"/>
              <a:gd name="connsiteX542" fmla="*/ 3519203 w 12870675"/>
              <a:gd name="connsiteY542" fmla="*/ 1173540 h 2630635"/>
              <a:gd name="connsiteX543" fmla="*/ 3519203 w 12870675"/>
              <a:gd name="connsiteY543" fmla="*/ 1115063 h 2630635"/>
              <a:gd name="connsiteX544" fmla="*/ 3509590 w 12870675"/>
              <a:gd name="connsiteY544" fmla="*/ 1115063 h 2630635"/>
              <a:gd name="connsiteX545" fmla="*/ 3509590 w 12870675"/>
              <a:gd name="connsiteY545" fmla="*/ 1275274 h 2630635"/>
              <a:gd name="connsiteX546" fmla="*/ 3484758 w 12870675"/>
              <a:gd name="connsiteY546" fmla="*/ 1275274 h 2630635"/>
              <a:gd name="connsiteX547" fmla="*/ 3484758 w 12870675"/>
              <a:gd name="connsiteY547" fmla="*/ 1452306 h 2630635"/>
              <a:gd name="connsiteX548" fmla="*/ 3462328 w 12870675"/>
              <a:gd name="connsiteY548" fmla="*/ 1452306 h 2630635"/>
              <a:gd name="connsiteX549" fmla="*/ 3462328 w 12870675"/>
              <a:gd name="connsiteY549" fmla="*/ 1422667 h 2630635"/>
              <a:gd name="connsiteX550" fmla="*/ 3432689 w 12870675"/>
              <a:gd name="connsiteY550" fmla="*/ 1422667 h 2630635"/>
              <a:gd name="connsiteX551" fmla="*/ 3432689 w 12870675"/>
              <a:gd name="connsiteY551" fmla="*/ 1161524 h 2630635"/>
              <a:gd name="connsiteX552" fmla="*/ 3405454 w 12870675"/>
              <a:gd name="connsiteY552" fmla="*/ 1161524 h 2630635"/>
              <a:gd name="connsiteX553" fmla="*/ 3405454 w 12870675"/>
              <a:gd name="connsiteY553" fmla="*/ 990099 h 2630635"/>
              <a:gd name="connsiteX554" fmla="*/ 3380621 w 12870675"/>
              <a:gd name="connsiteY554" fmla="*/ 990099 h 2630635"/>
              <a:gd name="connsiteX555" fmla="*/ 3380621 w 12870675"/>
              <a:gd name="connsiteY555" fmla="*/ 903586 h 2630635"/>
              <a:gd name="connsiteX556" fmla="*/ 3377417 w 12870675"/>
              <a:gd name="connsiteY556" fmla="*/ 903586 h 2630635"/>
              <a:gd name="connsiteX557" fmla="*/ 3377417 w 12870675"/>
              <a:gd name="connsiteY557" fmla="*/ 955654 h 2630635"/>
              <a:gd name="connsiteX558" fmla="*/ 3351783 w 12870675"/>
              <a:gd name="connsiteY558" fmla="*/ 938832 h 2630635"/>
              <a:gd name="connsiteX559" fmla="*/ 3351783 w 12870675"/>
              <a:gd name="connsiteY559" fmla="*/ 909193 h 2630635"/>
              <a:gd name="connsiteX560" fmla="*/ 3338165 w 12870675"/>
              <a:gd name="connsiteY560" fmla="*/ 893172 h 2630635"/>
              <a:gd name="connsiteX561" fmla="*/ 3338165 w 12870675"/>
              <a:gd name="connsiteY561" fmla="*/ 873146 h 2630635"/>
              <a:gd name="connsiteX562" fmla="*/ 3330155 w 12870675"/>
              <a:gd name="connsiteY562" fmla="*/ 873146 h 2630635"/>
              <a:gd name="connsiteX563" fmla="*/ 3236432 w 12870675"/>
              <a:gd name="connsiteY563" fmla="*/ 961262 h 2630635"/>
              <a:gd name="connsiteX564" fmla="*/ 3236432 w 12870675"/>
              <a:gd name="connsiteY564" fmla="*/ 968471 h 2630635"/>
              <a:gd name="connsiteX565" fmla="*/ 3224416 w 12870675"/>
              <a:gd name="connsiteY565" fmla="*/ 978885 h 2630635"/>
              <a:gd name="connsiteX566" fmla="*/ 3224416 w 12870675"/>
              <a:gd name="connsiteY566" fmla="*/ 991702 h 2630635"/>
              <a:gd name="connsiteX567" fmla="*/ 3193976 w 12870675"/>
              <a:gd name="connsiteY567" fmla="*/ 991702 h 2630635"/>
              <a:gd name="connsiteX568" fmla="*/ 3193976 w 12870675"/>
              <a:gd name="connsiteY568" fmla="*/ 1124676 h 2630635"/>
              <a:gd name="connsiteX569" fmla="*/ 3181960 w 12870675"/>
              <a:gd name="connsiteY569" fmla="*/ 1124676 h 2630635"/>
              <a:gd name="connsiteX570" fmla="*/ 3181960 w 12870675"/>
              <a:gd name="connsiteY570" fmla="*/ 1271268 h 2630635"/>
              <a:gd name="connsiteX571" fmla="*/ 3174751 w 12870675"/>
              <a:gd name="connsiteY571" fmla="*/ 1271268 h 2630635"/>
              <a:gd name="connsiteX572" fmla="*/ 3174751 w 12870675"/>
              <a:gd name="connsiteY572" fmla="*/ 1284085 h 2630635"/>
              <a:gd name="connsiteX573" fmla="*/ 3153923 w 12870675"/>
              <a:gd name="connsiteY573" fmla="*/ 1306515 h 2630635"/>
              <a:gd name="connsiteX574" fmla="*/ 3153923 w 12870675"/>
              <a:gd name="connsiteY574" fmla="*/ 1322536 h 2630635"/>
              <a:gd name="connsiteX575" fmla="*/ 3126688 w 12870675"/>
              <a:gd name="connsiteY575" fmla="*/ 1322536 h 2630635"/>
              <a:gd name="connsiteX576" fmla="*/ 3126688 w 12870675"/>
              <a:gd name="connsiteY576" fmla="*/ 1340159 h 2630635"/>
              <a:gd name="connsiteX577" fmla="*/ 3132295 w 12870675"/>
              <a:gd name="connsiteY577" fmla="*/ 1340159 h 2630635"/>
              <a:gd name="connsiteX578" fmla="*/ 3132295 w 12870675"/>
              <a:gd name="connsiteY578" fmla="*/ 1390625 h 2630635"/>
              <a:gd name="connsiteX579" fmla="*/ 3092242 w 12870675"/>
              <a:gd name="connsiteY579" fmla="*/ 1390625 h 2630635"/>
              <a:gd name="connsiteX580" fmla="*/ 3092242 w 12870675"/>
              <a:gd name="connsiteY580" fmla="*/ 1419463 h 2630635"/>
              <a:gd name="connsiteX581" fmla="*/ 3089038 w 12870675"/>
              <a:gd name="connsiteY581" fmla="*/ 1416259 h 2630635"/>
              <a:gd name="connsiteX582" fmla="*/ 3082630 w 12870675"/>
              <a:gd name="connsiteY582" fmla="*/ 1407447 h 2630635"/>
              <a:gd name="connsiteX583" fmla="*/ 3061001 w 12870675"/>
              <a:gd name="connsiteY583" fmla="*/ 1407447 h 2630635"/>
              <a:gd name="connsiteX584" fmla="*/ 3061001 w 12870675"/>
              <a:gd name="connsiteY584" fmla="*/ 1398636 h 2630635"/>
              <a:gd name="connsiteX585" fmla="*/ 3042577 w 12870675"/>
              <a:gd name="connsiteY585" fmla="*/ 1398636 h 2630635"/>
              <a:gd name="connsiteX586" fmla="*/ 3042577 w 12870675"/>
              <a:gd name="connsiteY586" fmla="*/ 1391426 h 2630635"/>
              <a:gd name="connsiteX587" fmla="*/ 3027357 w 12870675"/>
              <a:gd name="connsiteY587" fmla="*/ 1391426 h 2630635"/>
              <a:gd name="connsiteX588" fmla="*/ 3019347 w 12870675"/>
              <a:gd name="connsiteY588" fmla="*/ 1384217 h 2630635"/>
              <a:gd name="connsiteX589" fmla="*/ 3019347 w 12870675"/>
              <a:gd name="connsiteY589" fmla="*/ 1374604 h 2630635"/>
              <a:gd name="connsiteX590" fmla="*/ 2991310 w 12870675"/>
              <a:gd name="connsiteY590" fmla="*/ 1374604 h 2630635"/>
              <a:gd name="connsiteX591" fmla="*/ 2991310 w 12870675"/>
              <a:gd name="connsiteY591" fmla="*/ 1368997 h 2630635"/>
              <a:gd name="connsiteX592" fmla="*/ 2982499 w 12870675"/>
              <a:gd name="connsiteY592" fmla="*/ 1368997 h 2630635"/>
              <a:gd name="connsiteX593" fmla="*/ 2982499 w 12870675"/>
              <a:gd name="connsiteY593" fmla="*/ 1374604 h 2630635"/>
              <a:gd name="connsiteX594" fmla="*/ 2944048 w 12870675"/>
              <a:gd name="connsiteY594" fmla="*/ 1374604 h 2630635"/>
              <a:gd name="connsiteX595" fmla="*/ 2944048 w 12870675"/>
              <a:gd name="connsiteY595" fmla="*/ 1408248 h 2630635"/>
              <a:gd name="connsiteX596" fmla="*/ 2916812 w 12870675"/>
              <a:gd name="connsiteY596" fmla="*/ 1408248 h 2630635"/>
              <a:gd name="connsiteX597" fmla="*/ 2916812 w 12870675"/>
              <a:gd name="connsiteY597" fmla="*/ 1429076 h 2630635"/>
              <a:gd name="connsiteX598" fmla="*/ 2906399 w 12870675"/>
              <a:gd name="connsiteY598" fmla="*/ 1429076 h 2630635"/>
              <a:gd name="connsiteX599" fmla="*/ 2906399 w 12870675"/>
              <a:gd name="connsiteY599" fmla="*/ 1437887 h 2630635"/>
              <a:gd name="connsiteX600" fmla="*/ 2859938 w 12870675"/>
              <a:gd name="connsiteY600" fmla="*/ 1437887 h 2630635"/>
              <a:gd name="connsiteX601" fmla="*/ 2859938 w 12870675"/>
              <a:gd name="connsiteY601" fmla="*/ 1335353 h 2630635"/>
              <a:gd name="connsiteX602" fmla="*/ 2857535 w 12870675"/>
              <a:gd name="connsiteY602" fmla="*/ 1335353 h 2630635"/>
              <a:gd name="connsiteX603" fmla="*/ 2857535 w 12870675"/>
              <a:gd name="connsiteY603" fmla="*/ 1254446 h 2630635"/>
              <a:gd name="connsiteX604" fmla="*/ 2861540 w 12870675"/>
              <a:gd name="connsiteY604" fmla="*/ 1254446 h 2630635"/>
              <a:gd name="connsiteX605" fmla="*/ 2861540 w 12870675"/>
              <a:gd name="connsiteY605" fmla="*/ 1236022 h 2630635"/>
              <a:gd name="connsiteX606" fmla="*/ 2853529 w 12870675"/>
              <a:gd name="connsiteY606" fmla="*/ 1210389 h 2630635"/>
              <a:gd name="connsiteX607" fmla="*/ 2841513 w 12870675"/>
              <a:gd name="connsiteY607" fmla="*/ 1210389 h 2630635"/>
              <a:gd name="connsiteX608" fmla="*/ 2841513 w 12870675"/>
              <a:gd name="connsiteY608" fmla="*/ 1195169 h 2630635"/>
              <a:gd name="connsiteX609" fmla="*/ 2763011 w 12870675"/>
              <a:gd name="connsiteY609" fmla="*/ 1159922 h 2630635"/>
              <a:gd name="connsiteX610" fmla="*/ 2686911 w 12870675"/>
              <a:gd name="connsiteY610" fmla="*/ 1151111 h 2630635"/>
              <a:gd name="connsiteX611" fmla="*/ 2682905 w 12870675"/>
              <a:gd name="connsiteY611" fmla="*/ 1157519 h 2630635"/>
              <a:gd name="connsiteX612" fmla="*/ 2673293 w 12870675"/>
              <a:gd name="connsiteY612" fmla="*/ 1157519 h 2630635"/>
              <a:gd name="connsiteX613" fmla="*/ 2673293 w 12870675"/>
              <a:gd name="connsiteY613" fmla="*/ 1114262 h 2630635"/>
              <a:gd name="connsiteX614" fmla="*/ 2669287 w 12870675"/>
              <a:gd name="connsiteY614" fmla="*/ 1114262 h 2630635"/>
              <a:gd name="connsiteX615" fmla="*/ 2669287 w 12870675"/>
              <a:gd name="connsiteY615" fmla="*/ 1157519 h 2630635"/>
              <a:gd name="connsiteX616" fmla="*/ 2652465 w 12870675"/>
              <a:gd name="connsiteY616" fmla="*/ 1157519 h 2630635"/>
              <a:gd name="connsiteX617" fmla="*/ 2652465 w 12870675"/>
              <a:gd name="connsiteY617" fmla="*/ 1121472 h 2630635"/>
              <a:gd name="connsiteX618" fmla="*/ 2646858 w 12870675"/>
              <a:gd name="connsiteY618" fmla="*/ 1121472 h 2630635"/>
              <a:gd name="connsiteX619" fmla="*/ 2634842 w 12870675"/>
              <a:gd name="connsiteY619" fmla="*/ 1109456 h 2630635"/>
              <a:gd name="connsiteX620" fmla="*/ 2631638 w 12870675"/>
              <a:gd name="connsiteY620" fmla="*/ 1109456 h 2630635"/>
              <a:gd name="connsiteX621" fmla="*/ 2631638 w 12870675"/>
              <a:gd name="connsiteY621" fmla="*/ 1134289 h 2630635"/>
              <a:gd name="connsiteX622" fmla="*/ 2612413 w 12870675"/>
              <a:gd name="connsiteY622" fmla="*/ 1134289 h 2630635"/>
              <a:gd name="connsiteX623" fmla="*/ 2612413 w 12870675"/>
              <a:gd name="connsiteY623" fmla="*/ 1142299 h 2630635"/>
              <a:gd name="connsiteX624" fmla="*/ 2617219 w 12870675"/>
              <a:gd name="connsiteY624" fmla="*/ 1145503 h 2630635"/>
              <a:gd name="connsiteX625" fmla="*/ 2617219 w 12870675"/>
              <a:gd name="connsiteY625" fmla="*/ 1150310 h 2630635"/>
              <a:gd name="connsiteX626" fmla="*/ 2545124 w 12870675"/>
              <a:gd name="connsiteY626" fmla="*/ 1150310 h 2630635"/>
              <a:gd name="connsiteX627" fmla="*/ 2545124 w 12870675"/>
              <a:gd name="connsiteY627" fmla="*/ 1157519 h 2630635"/>
              <a:gd name="connsiteX628" fmla="*/ 2473030 w 12870675"/>
              <a:gd name="connsiteY628" fmla="*/ 1171137 h 2630635"/>
              <a:gd name="connsiteX629" fmla="*/ 2415354 w 12870675"/>
              <a:gd name="connsiteY629" fmla="*/ 1192765 h 2630635"/>
              <a:gd name="connsiteX630" fmla="*/ 2408145 w 12870675"/>
              <a:gd name="connsiteY630" fmla="*/ 1192765 h 2630635"/>
              <a:gd name="connsiteX631" fmla="*/ 2408145 w 12870675"/>
              <a:gd name="connsiteY631" fmla="*/ 1207184 h 2630635"/>
              <a:gd name="connsiteX632" fmla="*/ 2400134 w 12870675"/>
              <a:gd name="connsiteY632" fmla="*/ 1207184 h 2630635"/>
              <a:gd name="connsiteX633" fmla="*/ 2400134 w 12870675"/>
              <a:gd name="connsiteY633" fmla="*/ 1203179 h 2630635"/>
              <a:gd name="connsiteX634" fmla="*/ 2382511 w 12870675"/>
              <a:gd name="connsiteY634" fmla="*/ 1203179 h 2630635"/>
              <a:gd name="connsiteX635" fmla="*/ 2382511 w 12870675"/>
              <a:gd name="connsiteY635" fmla="*/ 1207184 h 2630635"/>
              <a:gd name="connsiteX636" fmla="*/ 2376904 w 12870675"/>
              <a:gd name="connsiteY636" fmla="*/ 1207184 h 2630635"/>
              <a:gd name="connsiteX637" fmla="*/ 2347265 w 12870675"/>
              <a:gd name="connsiteY637" fmla="*/ 1227211 h 2630635"/>
              <a:gd name="connsiteX638" fmla="*/ 2326437 w 12870675"/>
              <a:gd name="connsiteY638" fmla="*/ 1246436 h 2630635"/>
              <a:gd name="connsiteX639" fmla="*/ 2326437 w 12870675"/>
              <a:gd name="connsiteY639" fmla="*/ 1331347 h 2630635"/>
              <a:gd name="connsiteX640" fmla="*/ 2321631 w 12870675"/>
              <a:gd name="connsiteY640" fmla="*/ 1331347 h 2630635"/>
              <a:gd name="connsiteX641" fmla="*/ 2321631 w 12870675"/>
              <a:gd name="connsiteY641" fmla="*/ 1406646 h 2630635"/>
              <a:gd name="connsiteX642" fmla="*/ 2268762 w 12870675"/>
              <a:gd name="connsiteY642" fmla="*/ 1406646 h 2630635"/>
              <a:gd name="connsiteX643" fmla="*/ 2268762 w 12870675"/>
              <a:gd name="connsiteY643" fmla="*/ 1416259 h 2630635"/>
              <a:gd name="connsiteX644" fmla="*/ 2261552 w 12870675"/>
              <a:gd name="connsiteY644" fmla="*/ 1416259 h 2630635"/>
              <a:gd name="connsiteX645" fmla="*/ 2261552 w 12870675"/>
              <a:gd name="connsiteY645" fmla="*/ 1421065 h 2630635"/>
              <a:gd name="connsiteX646" fmla="*/ 2235118 w 12870675"/>
              <a:gd name="connsiteY646" fmla="*/ 1421065 h 2630635"/>
              <a:gd name="connsiteX647" fmla="*/ 2235118 w 12870675"/>
              <a:gd name="connsiteY647" fmla="*/ 1426672 h 2630635"/>
              <a:gd name="connsiteX648" fmla="*/ 2225505 w 12870675"/>
              <a:gd name="connsiteY648" fmla="*/ 1426672 h 2630635"/>
              <a:gd name="connsiteX649" fmla="*/ 2225505 w 12870675"/>
              <a:gd name="connsiteY649" fmla="*/ 1429877 h 2630635"/>
              <a:gd name="connsiteX650" fmla="*/ 2222301 w 12870675"/>
              <a:gd name="connsiteY650" fmla="*/ 1429877 h 2630635"/>
              <a:gd name="connsiteX651" fmla="*/ 2222301 w 12870675"/>
              <a:gd name="connsiteY651" fmla="*/ 1420264 h 2630635"/>
              <a:gd name="connsiteX652" fmla="*/ 2196667 w 12870675"/>
              <a:gd name="connsiteY652" fmla="*/ 1420264 h 2630635"/>
              <a:gd name="connsiteX653" fmla="*/ 2196667 w 12870675"/>
              <a:gd name="connsiteY653" fmla="*/ 1441091 h 2630635"/>
              <a:gd name="connsiteX654" fmla="*/ 2201474 w 12870675"/>
              <a:gd name="connsiteY654" fmla="*/ 1441091 h 2630635"/>
              <a:gd name="connsiteX655" fmla="*/ 2201474 w 12870675"/>
              <a:gd name="connsiteY655" fmla="*/ 1457913 h 2630635"/>
              <a:gd name="connsiteX656" fmla="*/ 2171835 w 12870675"/>
              <a:gd name="connsiteY656" fmla="*/ 1457913 h 2630635"/>
              <a:gd name="connsiteX657" fmla="*/ 2171835 w 12870675"/>
              <a:gd name="connsiteY657" fmla="*/ 1527605 h 2630635"/>
              <a:gd name="connsiteX658" fmla="*/ 2137389 w 12870675"/>
              <a:gd name="connsiteY658" fmla="*/ 1527605 h 2630635"/>
              <a:gd name="connsiteX659" fmla="*/ 2114159 w 12870675"/>
              <a:gd name="connsiteY659" fmla="*/ 1010927 h 2630635"/>
              <a:gd name="connsiteX660" fmla="*/ 2128578 w 12870675"/>
              <a:gd name="connsiteY660" fmla="*/ 1006120 h 2630635"/>
              <a:gd name="connsiteX661" fmla="*/ 2128578 w 12870675"/>
              <a:gd name="connsiteY661" fmla="*/ 962864 h 2630635"/>
              <a:gd name="connsiteX662" fmla="*/ 2134185 w 12870675"/>
              <a:gd name="connsiteY662" fmla="*/ 955654 h 2630635"/>
              <a:gd name="connsiteX663" fmla="*/ 2134185 w 12870675"/>
              <a:gd name="connsiteY663" fmla="*/ 929220 h 2630635"/>
              <a:gd name="connsiteX664" fmla="*/ 2149405 w 12870675"/>
              <a:gd name="connsiteY664" fmla="*/ 920408 h 2630635"/>
              <a:gd name="connsiteX665" fmla="*/ 2157416 w 12870675"/>
              <a:gd name="connsiteY665" fmla="*/ 914000 h 2630635"/>
              <a:gd name="connsiteX666" fmla="*/ 2171034 w 12870675"/>
              <a:gd name="connsiteY666" fmla="*/ 883560 h 2630635"/>
              <a:gd name="connsiteX667" fmla="*/ 2171034 w 12870675"/>
              <a:gd name="connsiteY667" fmla="*/ 858727 h 2630635"/>
              <a:gd name="connsiteX668" fmla="*/ 2167028 w 12870675"/>
              <a:gd name="connsiteY668" fmla="*/ 857125 h 2630635"/>
              <a:gd name="connsiteX669" fmla="*/ 2167028 w 12870675"/>
              <a:gd name="connsiteY669" fmla="*/ 850716 h 2630635"/>
              <a:gd name="connsiteX670" fmla="*/ 2164625 w 12870675"/>
              <a:gd name="connsiteY670" fmla="*/ 849114 h 2630635"/>
              <a:gd name="connsiteX671" fmla="*/ 2164625 w 12870675"/>
              <a:gd name="connsiteY671" fmla="*/ 846711 h 2630635"/>
              <a:gd name="connsiteX672" fmla="*/ 2162222 w 12870675"/>
              <a:gd name="connsiteY672" fmla="*/ 845109 h 2630635"/>
              <a:gd name="connsiteX673" fmla="*/ 2162222 w 12870675"/>
              <a:gd name="connsiteY673" fmla="*/ 841104 h 2630635"/>
              <a:gd name="connsiteX674" fmla="*/ 2133384 w 12870675"/>
              <a:gd name="connsiteY674" fmla="*/ 834695 h 2630635"/>
              <a:gd name="connsiteX675" fmla="*/ 2135787 w 12870675"/>
              <a:gd name="connsiteY675" fmla="*/ 831491 h 2630635"/>
              <a:gd name="connsiteX676" fmla="*/ 2142196 w 12870675"/>
              <a:gd name="connsiteY676" fmla="*/ 806659 h 2630635"/>
              <a:gd name="connsiteX677" fmla="*/ 2142196 w 12870675"/>
              <a:gd name="connsiteY677" fmla="*/ 802653 h 2630635"/>
              <a:gd name="connsiteX678" fmla="*/ 2139792 w 12870675"/>
              <a:gd name="connsiteY678" fmla="*/ 802653 h 2630635"/>
              <a:gd name="connsiteX679" fmla="*/ 2139792 w 12870675"/>
              <a:gd name="connsiteY679" fmla="*/ 805057 h 2630635"/>
              <a:gd name="connsiteX680" fmla="*/ 2117363 w 12870675"/>
              <a:gd name="connsiteY680" fmla="*/ 791439 h 2630635"/>
              <a:gd name="connsiteX681" fmla="*/ 2117363 w 12870675"/>
              <a:gd name="connsiteY681" fmla="*/ 771412 h 2630635"/>
              <a:gd name="connsiteX682" fmla="*/ 2112557 w 12870675"/>
              <a:gd name="connsiteY682" fmla="*/ 771412 h 2630635"/>
              <a:gd name="connsiteX683" fmla="*/ 2112557 w 12870675"/>
              <a:gd name="connsiteY683" fmla="*/ 765805 h 2630635"/>
              <a:gd name="connsiteX684" fmla="*/ 2103745 w 12870675"/>
              <a:gd name="connsiteY684" fmla="*/ 764203 h 2630635"/>
              <a:gd name="connsiteX685" fmla="*/ 2102143 w 12870675"/>
              <a:gd name="connsiteY685" fmla="*/ 641642 h 2630635"/>
              <a:gd name="connsiteX686" fmla="*/ 2103745 w 12870675"/>
              <a:gd name="connsiteY686" fmla="*/ 639239 h 2630635"/>
              <a:gd name="connsiteX687" fmla="*/ 2103745 w 12870675"/>
              <a:gd name="connsiteY687" fmla="*/ 635234 h 2630635"/>
              <a:gd name="connsiteX688" fmla="*/ 2099740 w 12870675"/>
              <a:gd name="connsiteY688" fmla="*/ 633632 h 2630635"/>
              <a:gd name="connsiteX689" fmla="*/ 2102143 w 12870675"/>
              <a:gd name="connsiteY689" fmla="*/ 535102 h 2630635"/>
              <a:gd name="connsiteX690" fmla="*/ 2104546 w 12870675"/>
              <a:gd name="connsiteY690" fmla="*/ 528694 h 2630635"/>
              <a:gd name="connsiteX691" fmla="*/ 2100541 w 12870675"/>
              <a:gd name="connsiteY691" fmla="*/ 526291 h 2630635"/>
              <a:gd name="connsiteX692" fmla="*/ 2100541 w 12870675"/>
              <a:gd name="connsiteY692" fmla="*/ 521484 h 2630635"/>
              <a:gd name="connsiteX693" fmla="*/ 2097337 w 12870675"/>
              <a:gd name="connsiteY693" fmla="*/ 519081 h 2630635"/>
              <a:gd name="connsiteX694" fmla="*/ 2096536 w 12870675"/>
              <a:gd name="connsiteY694" fmla="*/ 417348 h 2630635"/>
              <a:gd name="connsiteX695" fmla="*/ 2102143 w 12870675"/>
              <a:gd name="connsiteY695" fmla="*/ 417348 h 2630635"/>
              <a:gd name="connsiteX696" fmla="*/ 2102143 w 12870675"/>
              <a:gd name="connsiteY696" fmla="*/ 412541 h 2630635"/>
              <a:gd name="connsiteX697" fmla="*/ 2095735 w 12870675"/>
              <a:gd name="connsiteY697" fmla="*/ 412541 h 2630635"/>
              <a:gd name="connsiteX698" fmla="*/ 2095735 w 12870675"/>
              <a:gd name="connsiteY698" fmla="*/ 410138 h 2630635"/>
              <a:gd name="connsiteX699" fmla="*/ 2098939 w 12870675"/>
              <a:gd name="connsiteY699" fmla="*/ 408536 h 2630635"/>
              <a:gd name="connsiteX700" fmla="*/ 2098939 w 12870675"/>
              <a:gd name="connsiteY700" fmla="*/ 406133 h 2630635"/>
              <a:gd name="connsiteX701" fmla="*/ 2099740 w 12870675"/>
              <a:gd name="connsiteY701" fmla="*/ 404531 h 2630635"/>
              <a:gd name="connsiteX702" fmla="*/ 2099740 w 12870675"/>
              <a:gd name="connsiteY702" fmla="*/ 401327 h 2630635"/>
              <a:gd name="connsiteX703" fmla="*/ 2094934 w 12870675"/>
              <a:gd name="connsiteY703" fmla="*/ 400526 h 2630635"/>
              <a:gd name="connsiteX704" fmla="*/ 2094934 w 12870675"/>
              <a:gd name="connsiteY704" fmla="*/ 286776 h 2630635"/>
              <a:gd name="connsiteX705" fmla="*/ 2095735 w 12870675"/>
              <a:gd name="connsiteY705" fmla="*/ 286776 h 2630635"/>
              <a:gd name="connsiteX706" fmla="*/ 2095735 w 12870675"/>
              <a:gd name="connsiteY706" fmla="*/ 284373 h 2630635"/>
              <a:gd name="connsiteX707" fmla="*/ 2093332 w 12870675"/>
              <a:gd name="connsiteY707" fmla="*/ 284373 h 2630635"/>
              <a:gd name="connsiteX708" fmla="*/ 2093332 w 12870675"/>
              <a:gd name="connsiteY708" fmla="*/ 266750 h 2630635"/>
              <a:gd name="connsiteX709" fmla="*/ 2090928 w 12870675"/>
              <a:gd name="connsiteY709" fmla="*/ 265148 h 2630635"/>
              <a:gd name="connsiteX710" fmla="*/ 2088525 w 12870675"/>
              <a:gd name="connsiteY710" fmla="*/ 266750 h 2630635"/>
              <a:gd name="connsiteX711" fmla="*/ 2088525 w 12870675"/>
              <a:gd name="connsiteY711" fmla="*/ 284373 h 2630635"/>
              <a:gd name="connsiteX712" fmla="*/ 2086122 w 12870675"/>
              <a:gd name="connsiteY712" fmla="*/ 284373 h 2630635"/>
              <a:gd name="connsiteX713" fmla="*/ 2086122 w 12870675"/>
              <a:gd name="connsiteY713" fmla="*/ 286776 h 2630635"/>
              <a:gd name="connsiteX714" fmla="*/ 2086923 w 12870675"/>
              <a:gd name="connsiteY714" fmla="*/ 286776 h 2630635"/>
              <a:gd name="connsiteX715" fmla="*/ 2086923 w 12870675"/>
              <a:gd name="connsiteY715" fmla="*/ 401327 h 2630635"/>
              <a:gd name="connsiteX716" fmla="*/ 2081316 w 12870675"/>
              <a:gd name="connsiteY716" fmla="*/ 402128 h 2630635"/>
              <a:gd name="connsiteX717" fmla="*/ 2081316 w 12870675"/>
              <a:gd name="connsiteY717" fmla="*/ 405332 h 2630635"/>
              <a:gd name="connsiteX718" fmla="*/ 2082117 w 12870675"/>
              <a:gd name="connsiteY718" fmla="*/ 406934 h 2630635"/>
              <a:gd name="connsiteX719" fmla="*/ 2082117 w 12870675"/>
              <a:gd name="connsiteY719" fmla="*/ 408536 h 2630635"/>
              <a:gd name="connsiteX720" fmla="*/ 2085321 w 12870675"/>
              <a:gd name="connsiteY720" fmla="*/ 410138 h 2630635"/>
              <a:gd name="connsiteX721" fmla="*/ 2085321 w 12870675"/>
              <a:gd name="connsiteY721" fmla="*/ 412541 h 2630635"/>
              <a:gd name="connsiteX722" fmla="*/ 2080515 w 12870675"/>
              <a:gd name="connsiteY722" fmla="*/ 412541 h 2630635"/>
              <a:gd name="connsiteX723" fmla="*/ 2080515 w 12870675"/>
              <a:gd name="connsiteY723" fmla="*/ 417348 h 2630635"/>
              <a:gd name="connsiteX724" fmla="*/ 2086122 w 12870675"/>
              <a:gd name="connsiteY724" fmla="*/ 417348 h 2630635"/>
              <a:gd name="connsiteX725" fmla="*/ 2085321 w 12870675"/>
              <a:gd name="connsiteY725" fmla="*/ 519882 h 2630635"/>
              <a:gd name="connsiteX726" fmla="*/ 2082117 w 12870675"/>
              <a:gd name="connsiteY726" fmla="*/ 522285 h 2630635"/>
              <a:gd name="connsiteX727" fmla="*/ 2082117 w 12870675"/>
              <a:gd name="connsiteY727" fmla="*/ 527092 h 2630635"/>
              <a:gd name="connsiteX728" fmla="*/ 2078112 w 12870675"/>
              <a:gd name="connsiteY728" fmla="*/ 529495 h 2630635"/>
              <a:gd name="connsiteX729" fmla="*/ 2080515 w 12870675"/>
              <a:gd name="connsiteY729" fmla="*/ 535903 h 2630635"/>
              <a:gd name="connsiteX730" fmla="*/ 2082918 w 12870675"/>
              <a:gd name="connsiteY730" fmla="*/ 634433 h 2630635"/>
              <a:gd name="connsiteX731" fmla="*/ 2078913 w 12870675"/>
              <a:gd name="connsiteY731" fmla="*/ 636035 h 2630635"/>
              <a:gd name="connsiteX732" fmla="*/ 2078913 w 12870675"/>
              <a:gd name="connsiteY732" fmla="*/ 640040 h 2630635"/>
              <a:gd name="connsiteX733" fmla="*/ 2080515 w 12870675"/>
              <a:gd name="connsiteY733" fmla="*/ 642443 h 2630635"/>
              <a:gd name="connsiteX734" fmla="*/ 2078913 w 12870675"/>
              <a:gd name="connsiteY734" fmla="*/ 765004 h 2630635"/>
              <a:gd name="connsiteX735" fmla="*/ 2070101 w 12870675"/>
              <a:gd name="connsiteY735" fmla="*/ 766606 h 2630635"/>
              <a:gd name="connsiteX736" fmla="*/ 2070101 w 12870675"/>
              <a:gd name="connsiteY736" fmla="*/ 772214 h 2630635"/>
              <a:gd name="connsiteX737" fmla="*/ 2066096 w 12870675"/>
              <a:gd name="connsiteY737" fmla="*/ 772214 h 2630635"/>
              <a:gd name="connsiteX738" fmla="*/ 2066096 w 12870675"/>
              <a:gd name="connsiteY738" fmla="*/ 793041 h 2630635"/>
              <a:gd name="connsiteX739" fmla="*/ 2043666 w 12870675"/>
              <a:gd name="connsiteY739" fmla="*/ 806659 h 2630635"/>
              <a:gd name="connsiteX740" fmla="*/ 2043666 w 12870675"/>
              <a:gd name="connsiteY740" fmla="*/ 804256 h 2630635"/>
              <a:gd name="connsiteX741" fmla="*/ 2041263 w 12870675"/>
              <a:gd name="connsiteY741" fmla="*/ 804256 h 2630635"/>
              <a:gd name="connsiteX742" fmla="*/ 2041263 w 12870675"/>
              <a:gd name="connsiteY742" fmla="*/ 808261 h 2630635"/>
              <a:gd name="connsiteX743" fmla="*/ 2047672 w 12870675"/>
              <a:gd name="connsiteY743" fmla="*/ 833093 h 2630635"/>
              <a:gd name="connsiteX744" fmla="*/ 2049274 w 12870675"/>
              <a:gd name="connsiteY744" fmla="*/ 836298 h 2630635"/>
              <a:gd name="connsiteX745" fmla="*/ 2020436 w 12870675"/>
              <a:gd name="connsiteY745" fmla="*/ 842706 h 2630635"/>
              <a:gd name="connsiteX746" fmla="*/ 2020436 w 12870675"/>
              <a:gd name="connsiteY746" fmla="*/ 846711 h 2630635"/>
              <a:gd name="connsiteX747" fmla="*/ 2018033 w 12870675"/>
              <a:gd name="connsiteY747" fmla="*/ 848313 h 2630635"/>
              <a:gd name="connsiteX748" fmla="*/ 2018033 w 12870675"/>
              <a:gd name="connsiteY748" fmla="*/ 850716 h 2630635"/>
              <a:gd name="connsiteX749" fmla="*/ 2015630 w 12870675"/>
              <a:gd name="connsiteY749" fmla="*/ 852319 h 2630635"/>
              <a:gd name="connsiteX750" fmla="*/ 2015630 w 12870675"/>
              <a:gd name="connsiteY750" fmla="*/ 858727 h 2630635"/>
              <a:gd name="connsiteX751" fmla="*/ 2011624 w 12870675"/>
              <a:gd name="connsiteY751" fmla="*/ 860329 h 2630635"/>
              <a:gd name="connsiteX752" fmla="*/ 2011624 w 12870675"/>
              <a:gd name="connsiteY752" fmla="*/ 885162 h 2630635"/>
              <a:gd name="connsiteX753" fmla="*/ 2025242 w 12870675"/>
              <a:gd name="connsiteY753" fmla="*/ 915602 h 2630635"/>
              <a:gd name="connsiteX754" fmla="*/ 2033253 w 12870675"/>
              <a:gd name="connsiteY754" fmla="*/ 922010 h 2630635"/>
              <a:gd name="connsiteX755" fmla="*/ 2048473 w 12870675"/>
              <a:gd name="connsiteY755" fmla="*/ 930822 h 2630635"/>
              <a:gd name="connsiteX756" fmla="*/ 2048473 w 12870675"/>
              <a:gd name="connsiteY756" fmla="*/ 958858 h 2630635"/>
              <a:gd name="connsiteX757" fmla="*/ 2054080 w 12870675"/>
              <a:gd name="connsiteY757" fmla="*/ 966068 h 2630635"/>
              <a:gd name="connsiteX758" fmla="*/ 2054080 w 12870675"/>
              <a:gd name="connsiteY758" fmla="*/ 1009325 h 2630635"/>
              <a:gd name="connsiteX759" fmla="*/ 2068499 w 12870675"/>
              <a:gd name="connsiteY759" fmla="*/ 1014131 h 2630635"/>
              <a:gd name="connsiteX760" fmla="*/ 2042064 w 12870675"/>
              <a:gd name="connsiteY760" fmla="*/ 1604506 h 2630635"/>
              <a:gd name="connsiteX761" fmla="*/ 2029248 w 12870675"/>
              <a:gd name="connsiteY761" fmla="*/ 1604506 h 2630635"/>
              <a:gd name="connsiteX762" fmla="*/ 2029248 w 12870675"/>
              <a:gd name="connsiteY762" fmla="*/ 1650967 h 2630635"/>
              <a:gd name="connsiteX763" fmla="*/ 2011624 w 12870675"/>
              <a:gd name="connsiteY763" fmla="*/ 1650967 h 2630635"/>
              <a:gd name="connsiteX764" fmla="*/ 2011624 w 12870675"/>
              <a:gd name="connsiteY764" fmla="*/ 1659778 h 2630635"/>
              <a:gd name="connsiteX765" fmla="*/ 1959556 w 12870675"/>
              <a:gd name="connsiteY765" fmla="*/ 1659778 h 2630635"/>
              <a:gd name="connsiteX766" fmla="*/ 1955551 w 12870675"/>
              <a:gd name="connsiteY766" fmla="*/ 1655773 h 2630635"/>
              <a:gd name="connsiteX767" fmla="*/ 1955551 w 12870675"/>
              <a:gd name="connsiteY767" fmla="*/ 1642956 h 2630635"/>
              <a:gd name="connsiteX768" fmla="*/ 1951545 w 12870675"/>
              <a:gd name="connsiteY768" fmla="*/ 1642956 h 2630635"/>
              <a:gd name="connsiteX769" fmla="*/ 1951545 w 12870675"/>
              <a:gd name="connsiteY769" fmla="*/ 1630139 h 2630635"/>
              <a:gd name="connsiteX770" fmla="*/ 1998006 w 12870675"/>
              <a:gd name="connsiteY770" fmla="*/ 1620527 h 2630635"/>
              <a:gd name="connsiteX771" fmla="*/ 1998006 w 12870675"/>
              <a:gd name="connsiteY771" fmla="*/ 1602103 h 2630635"/>
              <a:gd name="connsiteX772" fmla="*/ 1915498 w 12870675"/>
              <a:gd name="connsiteY772" fmla="*/ 1580474 h 2630635"/>
              <a:gd name="connsiteX773" fmla="*/ 1915498 w 12870675"/>
              <a:gd name="connsiteY773" fmla="*/ 1575668 h 2630635"/>
              <a:gd name="connsiteX774" fmla="*/ 1908289 w 12870675"/>
              <a:gd name="connsiteY774" fmla="*/ 1575668 h 2630635"/>
              <a:gd name="connsiteX775" fmla="*/ 1908289 w 12870675"/>
              <a:gd name="connsiteY775" fmla="*/ 1555642 h 2630635"/>
              <a:gd name="connsiteX776" fmla="*/ 1934723 w 12870675"/>
              <a:gd name="connsiteY776" fmla="*/ 1555642 h 2630635"/>
              <a:gd name="connsiteX777" fmla="*/ 1938729 w 12870675"/>
              <a:gd name="connsiteY777" fmla="*/ 1548432 h 2630635"/>
              <a:gd name="connsiteX778" fmla="*/ 1951545 w 12870675"/>
              <a:gd name="connsiteY778" fmla="*/ 1548432 h 2630635"/>
              <a:gd name="connsiteX779" fmla="*/ 1951545 w 12870675"/>
              <a:gd name="connsiteY779" fmla="*/ 1544427 h 2630635"/>
              <a:gd name="connsiteX780" fmla="*/ 1949142 w 12870675"/>
              <a:gd name="connsiteY780" fmla="*/ 1544427 h 2630635"/>
              <a:gd name="connsiteX781" fmla="*/ 1949142 w 12870675"/>
              <a:gd name="connsiteY781" fmla="*/ 1530008 h 2630635"/>
              <a:gd name="connsiteX782" fmla="*/ 1913095 w 12870675"/>
              <a:gd name="connsiteY782" fmla="*/ 1530008 h 2630635"/>
              <a:gd name="connsiteX783" fmla="*/ 1913095 w 12870675"/>
              <a:gd name="connsiteY783" fmla="*/ 1521196 h 2630635"/>
              <a:gd name="connsiteX784" fmla="*/ 1909891 w 12870675"/>
              <a:gd name="connsiteY784" fmla="*/ 1516390 h 2630635"/>
              <a:gd name="connsiteX785" fmla="*/ 1899477 w 12870675"/>
              <a:gd name="connsiteY785" fmla="*/ 1516390 h 2630635"/>
              <a:gd name="connsiteX786" fmla="*/ 1899477 w 12870675"/>
              <a:gd name="connsiteY786" fmla="*/ 1523600 h 2630635"/>
              <a:gd name="connsiteX787" fmla="*/ 1824979 w 12870675"/>
              <a:gd name="connsiteY787" fmla="*/ 1496364 h 2630635"/>
              <a:gd name="connsiteX788" fmla="*/ 1763298 w 12870675"/>
              <a:gd name="connsiteY788" fmla="*/ 1440290 h 2630635"/>
              <a:gd name="connsiteX789" fmla="*/ 1763298 w 12870675"/>
              <a:gd name="connsiteY789" fmla="*/ 1431479 h 2630635"/>
              <a:gd name="connsiteX790" fmla="*/ 1768105 w 12870675"/>
              <a:gd name="connsiteY790" fmla="*/ 1431479 h 2630635"/>
              <a:gd name="connsiteX791" fmla="*/ 1768105 w 12870675"/>
              <a:gd name="connsiteY791" fmla="*/ 1426672 h 2630635"/>
              <a:gd name="connsiteX792" fmla="*/ 1763298 w 12870675"/>
              <a:gd name="connsiteY792" fmla="*/ 1426672 h 2630635"/>
              <a:gd name="connsiteX793" fmla="*/ 1763298 w 12870675"/>
              <a:gd name="connsiteY793" fmla="*/ 1419463 h 2630635"/>
              <a:gd name="connsiteX794" fmla="*/ 1760895 w 12870675"/>
              <a:gd name="connsiteY794" fmla="*/ 1417861 h 2630635"/>
              <a:gd name="connsiteX795" fmla="*/ 1755288 w 12870675"/>
              <a:gd name="connsiteY795" fmla="*/ 1417861 h 2630635"/>
              <a:gd name="connsiteX796" fmla="*/ 1755288 w 12870675"/>
              <a:gd name="connsiteY796" fmla="*/ 1405845 h 2630635"/>
              <a:gd name="connsiteX797" fmla="*/ 1749681 w 12870675"/>
              <a:gd name="connsiteY797" fmla="*/ 1405845 h 2630635"/>
              <a:gd name="connsiteX798" fmla="*/ 1749681 w 12870675"/>
              <a:gd name="connsiteY798" fmla="*/ 1417060 h 2630635"/>
              <a:gd name="connsiteX799" fmla="*/ 1742471 w 12870675"/>
              <a:gd name="connsiteY799" fmla="*/ 1417060 h 2630635"/>
              <a:gd name="connsiteX800" fmla="*/ 1742471 w 12870675"/>
              <a:gd name="connsiteY800" fmla="*/ 1405845 h 2630635"/>
              <a:gd name="connsiteX801" fmla="*/ 1737665 w 12870675"/>
              <a:gd name="connsiteY801" fmla="*/ 1405845 h 2630635"/>
              <a:gd name="connsiteX802" fmla="*/ 1737665 w 12870675"/>
              <a:gd name="connsiteY802" fmla="*/ 1428275 h 2630635"/>
              <a:gd name="connsiteX803" fmla="*/ 1732057 w 12870675"/>
              <a:gd name="connsiteY803" fmla="*/ 1428275 h 2630635"/>
              <a:gd name="connsiteX804" fmla="*/ 1732057 w 12870675"/>
              <a:gd name="connsiteY804" fmla="*/ 1433081 h 2630635"/>
              <a:gd name="connsiteX805" fmla="*/ 1581460 w 12870675"/>
              <a:gd name="connsiteY805" fmla="*/ 1433081 h 2630635"/>
              <a:gd name="connsiteX806" fmla="*/ 1427658 w 12870675"/>
              <a:gd name="connsiteY806" fmla="*/ 1433081 h 2630635"/>
              <a:gd name="connsiteX807" fmla="*/ 1427658 w 12870675"/>
              <a:gd name="connsiteY807" fmla="*/ 1428275 h 2630635"/>
              <a:gd name="connsiteX808" fmla="*/ 1422051 w 12870675"/>
              <a:gd name="connsiteY808" fmla="*/ 1428275 h 2630635"/>
              <a:gd name="connsiteX809" fmla="*/ 1422051 w 12870675"/>
              <a:gd name="connsiteY809" fmla="*/ 1405845 h 2630635"/>
              <a:gd name="connsiteX810" fmla="*/ 1417244 w 12870675"/>
              <a:gd name="connsiteY810" fmla="*/ 1405845 h 2630635"/>
              <a:gd name="connsiteX811" fmla="*/ 1417244 w 12870675"/>
              <a:gd name="connsiteY811" fmla="*/ 1417060 h 2630635"/>
              <a:gd name="connsiteX812" fmla="*/ 1410035 w 12870675"/>
              <a:gd name="connsiteY812" fmla="*/ 1417060 h 2630635"/>
              <a:gd name="connsiteX813" fmla="*/ 1410035 w 12870675"/>
              <a:gd name="connsiteY813" fmla="*/ 1405845 h 2630635"/>
              <a:gd name="connsiteX814" fmla="*/ 1404427 w 12870675"/>
              <a:gd name="connsiteY814" fmla="*/ 1405845 h 2630635"/>
              <a:gd name="connsiteX815" fmla="*/ 1404427 w 12870675"/>
              <a:gd name="connsiteY815" fmla="*/ 1417861 h 2630635"/>
              <a:gd name="connsiteX816" fmla="*/ 1398820 w 12870675"/>
              <a:gd name="connsiteY816" fmla="*/ 1417861 h 2630635"/>
              <a:gd name="connsiteX817" fmla="*/ 1396417 w 12870675"/>
              <a:gd name="connsiteY817" fmla="*/ 1419463 h 2630635"/>
              <a:gd name="connsiteX818" fmla="*/ 1396417 w 12870675"/>
              <a:gd name="connsiteY818" fmla="*/ 1426672 h 2630635"/>
              <a:gd name="connsiteX819" fmla="*/ 1391611 w 12870675"/>
              <a:gd name="connsiteY819" fmla="*/ 1426672 h 2630635"/>
              <a:gd name="connsiteX820" fmla="*/ 1391611 w 12870675"/>
              <a:gd name="connsiteY820" fmla="*/ 1431479 h 2630635"/>
              <a:gd name="connsiteX821" fmla="*/ 1396417 w 12870675"/>
              <a:gd name="connsiteY821" fmla="*/ 1431479 h 2630635"/>
              <a:gd name="connsiteX822" fmla="*/ 1396417 w 12870675"/>
              <a:gd name="connsiteY822" fmla="*/ 1440290 h 2630635"/>
              <a:gd name="connsiteX823" fmla="*/ 1334736 w 12870675"/>
              <a:gd name="connsiteY823" fmla="*/ 1496364 h 2630635"/>
              <a:gd name="connsiteX824" fmla="*/ 1260238 w 12870675"/>
              <a:gd name="connsiteY824" fmla="*/ 1523600 h 2630635"/>
              <a:gd name="connsiteX825" fmla="*/ 1260238 w 12870675"/>
              <a:gd name="connsiteY825" fmla="*/ 1516390 h 2630635"/>
              <a:gd name="connsiteX826" fmla="*/ 1249825 w 12870675"/>
              <a:gd name="connsiteY826" fmla="*/ 1516390 h 2630635"/>
              <a:gd name="connsiteX827" fmla="*/ 1246620 w 12870675"/>
              <a:gd name="connsiteY827" fmla="*/ 1521196 h 2630635"/>
              <a:gd name="connsiteX828" fmla="*/ 1246620 w 12870675"/>
              <a:gd name="connsiteY828" fmla="*/ 1530008 h 2630635"/>
              <a:gd name="connsiteX829" fmla="*/ 1210573 w 12870675"/>
              <a:gd name="connsiteY829" fmla="*/ 1530008 h 2630635"/>
              <a:gd name="connsiteX830" fmla="*/ 1210573 w 12870675"/>
              <a:gd name="connsiteY830" fmla="*/ 1544427 h 2630635"/>
              <a:gd name="connsiteX831" fmla="*/ 1207369 w 12870675"/>
              <a:gd name="connsiteY831" fmla="*/ 1544427 h 2630635"/>
              <a:gd name="connsiteX832" fmla="*/ 1207369 w 12870675"/>
              <a:gd name="connsiteY832" fmla="*/ 1548432 h 2630635"/>
              <a:gd name="connsiteX833" fmla="*/ 1220186 w 12870675"/>
              <a:gd name="connsiteY833" fmla="*/ 1548432 h 2630635"/>
              <a:gd name="connsiteX834" fmla="*/ 1224191 w 12870675"/>
              <a:gd name="connsiteY834" fmla="*/ 1555642 h 2630635"/>
              <a:gd name="connsiteX835" fmla="*/ 1250626 w 12870675"/>
              <a:gd name="connsiteY835" fmla="*/ 1555642 h 2630635"/>
              <a:gd name="connsiteX836" fmla="*/ 1250626 w 12870675"/>
              <a:gd name="connsiteY836" fmla="*/ 1575668 h 2630635"/>
              <a:gd name="connsiteX837" fmla="*/ 1243416 w 12870675"/>
              <a:gd name="connsiteY837" fmla="*/ 1575668 h 2630635"/>
              <a:gd name="connsiteX838" fmla="*/ 1243416 w 12870675"/>
              <a:gd name="connsiteY838" fmla="*/ 1580474 h 2630635"/>
              <a:gd name="connsiteX839" fmla="*/ 1160908 w 12870675"/>
              <a:gd name="connsiteY839" fmla="*/ 1602103 h 2630635"/>
              <a:gd name="connsiteX840" fmla="*/ 1160908 w 12870675"/>
              <a:gd name="connsiteY840" fmla="*/ 1619726 h 2630635"/>
              <a:gd name="connsiteX841" fmla="*/ 1207369 w 12870675"/>
              <a:gd name="connsiteY841" fmla="*/ 1629338 h 2630635"/>
              <a:gd name="connsiteX842" fmla="*/ 1207369 w 12870675"/>
              <a:gd name="connsiteY842" fmla="*/ 1642155 h 2630635"/>
              <a:gd name="connsiteX843" fmla="*/ 1203364 w 12870675"/>
              <a:gd name="connsiteY843" fmla="*/ 1642155 h 2630635"/>
              <a:gd name="connsiteX844" fmla="*/ 1203364 w 12870675"/>
              <a:gd name="connsiteY844" fmla="*/ 1654972 h 2630635"/>
              <a:gd name="connsiteX845" fmla="*/ 1199358 w 12870675"/>
              <a:gd name="connsiteY845" fmla="*/ 1658977 h 2630635"/>
              <a:gd name="connsiteX846" fmla="*/ 945425 w 12870675"/>
              <a:gd name="connsiteY846" fmla="*/ 1658977 h 2630635"/>
              <a:gd name="connsiteX847" fmla="*/ 945425 w 12870675"/>
              <a:gd name="connsiteY847" fmla="*/ 1654972 h 2630635"/>
              <a:gd name="connsiteX848" fmla="*/ 939818 w 12870675"/>
              <a:gd name="connsiteY848" fmla="*/ 1654972 h 2630635"/>
              <a:gd name="connsiteX849" fmla="*/ 939818 w 12870675"/>
              <a:gd name="connsiteY849" fmla="*/ 1662182 h 2630635"/>
              <a:gd name="connsiteX850" fmla="*/ 935011 w 12870675"/>
              <a:gd name="connsiteY850" fmla="*/ 1662182 h 2630635"/>
              <a:gd name="connsiteX851" fmla="*/ 935011 w 12870675"/>
              <a:gd name="connsiteY851" fmla="*/ 1670993 h 2630635"/>
              <a:gd name="connsiteX852" fmla="*/ 939017 w 12870675"/>
              <a:gd name="connsiteY852" fmla="*/ 1670993 h 2630635"/>
              <a:gd name="connsiteX853" fmla="*/ 939017 w 12870675"/>
              <a:gd name="connsiteY853" fmla="*/ 1683810 h 2630635"/>
              <a:gd name="connsiteX854" fmla="*/ 930205 w 12870675"/>
              <a:gd name="connsiteY854" fmla="*/ 1683810 h 2630635"/>
              <a:gd name="connsiteX855" fmla="*/ 930205 w 12870675"/>
              <a:gd name="connsiteY855" fmla="*/ 1689417 h 2630635"/>
              <a:gd name="connsiteX856" fmla="*/ 930205 w 12870675"/>
              <a:gd name="connsiteY856" fmla="*/ 1725465 h 2630635"/>
              <a:gd name="connsiteX857" fmla="*/ 881341 w 12870675"/>
              <a:gd name="connsiteY857" fmla="*/ 1725465 h 2630635"/>
              <a:gd name="connsiteX858" fmla="*/ 881341 w 12870675"/>
              <a:gd name="connsiteY858" fmla="*/ 1747894 h 2630635"/>
              <a:gd name="connsiteX859" fmla="*/ 798833 w 12870675"/>
              <a:gd name="connsiteY859" fmla="*/ 1747894 h 2630635"/>
              <a:gd name="connsiteX860" fmla="*/ 798833 w 12870675"/>
              <a:gd name="connsiteY860" fmla="*/ 1758308 h 2630635"/>
              <a:gd name="connsiteX861" fmla="*/ 785215 w 12870675"/>
              <a:gd name="connsiteY861" fmla="*/ 1758308 h 2630635"/>
              <a:gd name="connsiteX862" fmla="*/ 785215 w 12870675"/>
              <a:gd name="connsiteY862" fmla="*/ 1766318 h 2630635"/>
              <a:gd name="connsiteX863" fmla="*/ 790822 w 12870675"/>
              <a:gd name="connsiteY863" fmla="*/ 1766318 h 2630635"/>
              <a:gd name="connsiteX864" fmla="*/ 790822 w 12870675"/>
              <a:gd name="connsiteY864" fmla="*/ 1777533 h 2630635"/>
              <a:gd name="connsiteX865" fmla="*/ 699502 w 12870675"/>
              <a:gd name="connsiteY865" fmla="*/ 1777533 h 2630635"/>
              <a:gd name="connsiteX866" fmla="*/ 699502 w 12870675"/>
              <a:gd name="connsiteY866" fmla="*/ 1793554 h 2630635"/>
              <a:gd name="connsiteX867" fmla="*/ 691492 w 12870675"/>
              <a:gd name="connsiteY867" fmla="*/ 1793554 h 2630635"/>
              <a:gd name="connsiteX868" fmla="*/ 691492 w 12870675"/>
              <a:gd name="connsiteY868" fmla="*/ 1788748 h 2630635"/>
              <a:gd name="connsiteX869" fmla="*/ 678675 w 12870675"/>
              <a:gd name="connsiteY869" fmla="*/ 1788748 h 2630635"/>
              <a:gd name="connsiteX870" fmla="*/ 678675 w 12870675"/>
              <a:gd name="connsiteY870" fmla="*/ 1839214 h 2630635"/>
              <a:gd name="connsiteX871" fmla="*/ 0 w 12870675"/>
              <a:gd name="connsiteY871" fmla="*/ 2334955 h 2630635"/>
              <a:gd name="connsiteX872" fmla="*/ 4917161 w 12870675"/>
              <a:gd name="connsiteY872" fmla="*/ 2630635 h 2630635"/>
              <a:gd name="connsiteX873" fmla="*/ 12465684 w 12870675"/>
              <a:gd name="connsiteY873" fmla="*/ 1865864 h 2630635"/>
              <a:gd name="connsiteX874" fmla="*/ 12870675 w 12870675"/>
              <a:gd name="connsiteY874" fmla="*/ 1839214 h 2630635"/>
              <a:gd name="connsiteX875" fmla="*/ 12870675 w 12870675"/>
              <a:gd name="connsiteY875" fmla="*/ 1807172 h 2630635"/>
              <a:gd name="connsiteX876" fmla="*/ 12843439 w 12870675"/>
              <a:gd name="connsiteY876" fmla="*/ 1807172 h 2630635"/>
              <a:gd name="connsiteX877" fmla="*/ 12843439 w 12870675"/>
              <a:gd name="connsiteY877" fmla="*/ 1807973 h 2630635"/>
              <a:gd name="connsiteX878" fmla="*/ 3091442 w 12870675"/>
              <a:gd name="connsiteY878" fmla="*/ 1433081 h 2630635"/>
              <a:gd name="connsiteX879" fmla="*/ 3091442 w 12870675"/>
              <a:gd name="connsiteY879" fmla="*/ 1420264 h 2630635"/>
              <a:gd name="connsiteX880" fmla="*/ 3093845 w 12870675"/>
              <a:gd name="connsiteY880" fmla="*/ 1420264 h 2630635"/>
              <a:gd name="connsiteX881" fmla="*/ 3093845 w 12870675"/>
              <a:gd name="connsiteY881" fmla="*/ 1433081 h 2630635"/>
              <a:gd name="connsiteX882" fmla="*/ 3091442 w 12870675"/>
              <a:gd name="connsiteY882" fmla="*/ 1433081 h 2630635"/>
              <a:gd name="connsiteX883" fmla="*/ 7477998 w 12870675"/>
              <a:gd name="connsiteY883" fmla="*/ 1419463 h 2630635"/>
              <a:gd name="connsiteX884" fmla="*/ 7477998 w 12870675"/>
              <a:gd name="connsiteY884" fmla="*/ 1430678 h 2630635"/>
              <a:gd name="connsiteX885" fmla="*/ 7464380 w 12870675"/>
              <a:gd name="connsiteY885" fmla="*/ 1443494 h 2630635"/>
              <a:gd name="connsiteX886" fmla="*/ 7421925 w 12870675"/>
              <a:gd name="connsiteY886" fmla="*/ 1443494 h 2630635"/>
              <a:gd name="connsiteX887" fmla="*/ 7421925 w 12870675"/>
              <a:gd name="connsiteY887" fmla="*/ 1408248 h 2630635"/>
              <a:gd name="connsiteX888" fmla="*/ 7381071 w 12870675"/>
              <a:gd name="connsiteY888" fmla="*/ 1408248 h 2630635"/>
              <a:gd name="connsiteX889" fmla="*/ 7381071 w 12870675"/>
              <a:gd name="connsiteY889" fmla="*/ 1417861 h 2630635"/>
              <a:gd name="connsiteX890" fmla="*/ 7395490 w 12870675"/>
              <a:gd name="connsiteY890" fmla="*/ 1417861 h 2630635"/>
              <a:gd name="connsiteX891" fmla="*/ 7395490 w 12870675"/>
              <a:gd name="connsiteY891" fmla="*/ 1438688 h 2630635"/>
              <a:gd name="connsiteX892" fmla="*/ 7281741 w 12870675"/>
              <a:gd name="connsiteY892" fmla="*/ 1438688 h 2630635"/>
              <a:gd name="connsiteX893" fmla="*/ 7281741 w 12870675"/>
              <a:gd name="connsiteY893" fmla="*/ 1231216 h 2630635"/>
              <a:gd name="connsiteX894" fmla="*/ 7265720 w 12870675"/>
              <a:gd name="connsiteY894" fmla="*/ 1231216 h 2630635"/>
              <a:gd name="connsiteX895" fmla="*/ 7265720 w 12870675"/>
              <a:gd name="connsiteY895" fmla="*/ 1195169 h 2630635"/>
              <a:gd name="connsiteX896" fmla="*/ 7240086 w 12870675"/>
              <a:gd name="connsiteY896" fmla="*/ 1195169 h 2630635"/>
              <a:gd name="connsiteX897" fmla="*/ 7240086 w 12870675"/>
              <a:gd name="connsiteY897" fmla="*/ 1179949 h 2630635"/>
              <a:gd name="connsiteX898" fmla="*/ 7229672 w 12870675"/>
              <a:gd name="connsiteY898" fmla="*/ 1179949 h 2630635"/>
              <a:gd name="connsiteX899" fmla="*/ 7229672 w 12870675"/>
              <a:gd name="connsiteY899" fmla="*/ 1188760 h 2630635"/>
              <a:gd name="connsiteX900" fmla="*/ 7221662 w 12870675"/>
              <a:gd name="connsiteY900" fmla="*/ 1188760 h 2630635"/>
              <a:gd name="connsiteX901" fmla="*/ 7272929 w 12870675"/>
              <a:gd name="connsiteY901" fmla="*/ 808261 h 2630635"/>
              <a:gd name="connsiteX902" fmla="*/ 7449961 w 12870675"/>
              <a:gd name="connsiteY902" fmla="*/ 808261 h 2630635"/>
              <a:gd name="connsiteX903" fmla="*/ 7510040 w 12870675"/>
              <a:gd name="connsiteY903" fmla="*/ 1419463 h 2630635"/>
              <a:gd name="connsiteX904" fmla="*/ 7477998 w 12870675"/>
              <a:gd name="connsiteY904" fmla="*/ 1419463 h 2630635"/>
              <a:gd name="connsiteX905" fmla="*/ 9877948 w 12870675"/>
              <a:gd name="connsiteY905" fmla="*/ 711334 h 2630635"/>
              <a:gd name="connsiteX906" fmla="*/ 9970869 w 12870675"/>
              <a:gd name="connsiteY906" fmla="*/ 535903 h 2630635"/>
              <a:gd name="connsiteX907" fmla="*/ 10043765 w 12870675"/>
              <a:gd name="connsiteY907" fmla="*/ 711334 h 2630635"/>
              <a:gd name="connsiteX908" fmla="*/ 9877948 w 12870675"/>
              <a:gd name="connsiteY908" fmla="*/ 711334 h 2630635"/>
              <a:gd name="connsiteX0" fmla="*/ 12843439 w 13053818"/>
              <a:gd name="connsiteY0" fmla="*/ 1807973 h 2630635"/>
              <a:gd name="connsiteX1" fmla="*/ 12843439 w 13053818"/>
              <a:gd name="connsiteY1" fmla="*/ 1776732 h 2630635"/>
              <a:gd name="connsiteX2" fmla="*/ 12820208 w 13053818"/>
              <a:gd name="connsiteY2" fmla="*/ 1776732 h 2630635"/>
              <a:gd name="connsiteX3" fmla="*/ 12820208 w 13053818"/>
              <a:gd name="connsiteY3" fmla="*/ 1765517 h 2630635"/>
              <a:gd name="connsiteX4" fmla="*/ 12797780 w 13053818"/>
              <a:gd name="connsiteY4" fmla="*/ 1754302 h 2630635"/>
              <a:gd name="connsiteX5" fmla="*/ 12699250 w 13053818"/>
              <a:gd name="connsiteY5" fmla="*/ 1754302 h 2630635"/>
              <a:gd name="connsiteX6" fmla="*/ 12699250 w 13053818"/>
              <a:gd name="connsiteY6" fmla="*/ 1711847 h 2630635"/>
              <a:gd name="connsiteX7" fmla="*/ 12700853 w 13053818"/>
              <a:gd name="connsiteY7" fmla="*/ 1709443 h 2630635"/>
              <a:gd name="connsiteX8" fmla="*/ 12700853 w 13053818"/>
              <a:gd name="connsiteY8" fmla="*/ 1697428 h 2630635"/>
              <a:gd name="connsiteX9" fmla="*/ 12727287 w 13053818"/>
              <a:gd name="connsiteY9" fmla="*/ 1690218 h 2630635"/>
              <a:gd name="connsiteX10" fmla="*/ 12727287 w 13053818"/>
              <a:gd name="connsiteY10" fmla="*/ 1685412 h 2630635"/>
              <a:gd name="connsiteX11" fmla="*/ 12706459 w 13053818"/>
              <a:gd name="connsiteY11" fmla="*/ 1672595 h 2630635"/>
              <a:gd name="connsiteX12" fmla="*/ 12680024 w 13053818"/>
              <a:gd name="connsiteY12" fmla="*/ 1661380 h 2630635"/>
              <a:gd name="connsiteX13" fmla="*/ 12680024 w 13053818"/>
              <a:gd name="connsiteY13" fmla="*/ 1654171 h 2630635"/>
              <a:gd name="connsiteX14" fmla="*/ 12676821 w 13053818"/>
              <a:gd name="connsiteY14" fmla="*/ 1651768 h 2630635"/>
              <a:gd name="connsiteX15" fmla="*/ 12676821 w 13053818"/>
              <a:gd name="connsiteY15" fmla="*/ 1642956 h 2630635"/>
              <a:gd name="connsiteX16" fmla="*/ 12701653 w 13053818"/>
              <a:gd name="connsiteY16" fmla="*/ 1629338 h 2630635"/>
              <a:gd name="connsiteX17" fmla="*/ 12703255 w 13053818"/>
              <a:gd name="connsiteY17" fmla="*/ 1618124 h 2630635"/>
              <a:gd name="connsiteX18" fmla="*/ 12676019 w 13053818"/>
              <a:gd name="connsiteY18" fmla="*/ 1605307 h 2630635"/>
              <a:gd name="connsiteX19" fmla="*/ 12643977 w 13053818"/>
              <a:gd name="connsiteY19" fmla="*/ 1591689 h 2630635"/>
              <a:gd name="connsiteX20" fmla="*/ 12643977 w 13053818"/>
              <a:gd name="connsiteY20" fmla="*/ 1584480 h 2630635"/>
              <a:gd name="connsiteX21" fmla="*/ 12642375 w 13053818"/>
              <a:gd name="connsiteY21" fmla="*/ 1581275 h 2630635"/>
              <a:gd name="connsiteX22" fmla="*/ 12642375 w 13053818"/>
              <a:gd name="connsiteY22" fmla="*/ 1561249 h 2630635"/>
              <a:gd name="connsiteX23" fmla="*/ 12669611 w 13053818"/>
              <a:gd name="connsiteY23" fmla="*/ 1554040 h 2630635"/>
              <a:gd name="connsiteX24" fmla="*/ 12669611 w 13053818"/>
              <a:gd name="connsiteY24" fmla="*/ 1542024 h 2630635"/>
              <a:gd name="connsiteX25" fmla="*/ 12611935 w 13053818"/>
              <a:gd name="connsiteY25" fmla="*/ 1507579 h 2630635"/>
              <a:gd name="connsiteX26" fmla="*/ 12578291 w 13053818"/>
              <a:gd name="connsiteY26" fmla="*/ 1477139 h 2630635"/>
              <a:gd name="connsiteX27" fmla="*/ 12578291 w 13053818"/>
              <a:gd name="connsiteY27" fmla="*/ 1474736 h 2630635"/>
              <a:gd name="connsiteX28" fmla="*/ 12579893 w 13053818"/>
              <a:gd name="connsiteY28" fmla="*/ 1474736 h 2630635"/>
              <a:gd name="connsiteX29" fmla="*/ 12579893 w 13053818"/>
              <a:gd name="connsiteY29" fmla="*/ 1464322 h 2630635"/>
              <a:gd name="connsiteX30" fmla="*/ 12573485 w 13053818"/>
              <a:gd name="connsiteY30" fmla="*/ 1453107 h 2630635"/>
              <a:gd name="connsiteX31" fmla="*/ 12575087 w 13053818"/>
              <a:gd name="connsiteY31" fmla="*/ 1453107 h 2630635"/>
              <a:gd name="connsiteX32" fmla="*/ 12576690 w 13053818"/>
              <a:gd name="connsiteY32" fmla="*/ 1451505 h 2630635"/>
              <a:gd name="connsiteX33" fmla="*/ 12576690 w 13053818"/>
              <a:gd name="connsiteY33" fmla="*/ 1447500 h 2630635"/>
              <a:gd name="connsiteX34" fmla="*/ 12574286 w 13053818"/>
              <a:gd name="connsiteY34" fmla="*/ 1447500 h 2630635"/>
              <a:gd name="connsiteX35" fmla="*/ 12577490 w 13053818"/>
              <a:gd name="connsiteY35" fmla="*/ 1435484 h 2630635"/>
              <a:gd name="connsiteX36" fmla="*/ 12566276 w 13053818"/>
              <a:gd name="connsiteY36" fmla="*/ 1425871 h 2630635"/>
              <a:gd name="connsiteX37" fmla="*/ 12555061 w 13053818"/>
              <a:gd name="connsiteY37" fmla="*/ 1435484 h 2630635"/>
              <a:gd name="connsiteX38" fmla="*/ 12558265 w 13053818"/>
              <a:gd name="connsiteY38" fmla="*/ 1447500 h 2630635"/>
              <a:gd name="connsiteX39" fmla="*/ 12555861 w 13053818"/>
              <a:gd name="connsiteY39" fmla="*/ 1447500 h 2630635"/>
              <a:gd name="connsiteX40" fmla="*/ 12555861 w 13053818"/>
              <a:gd name="connsiteY40" fmla="*/ 1451505 h 2630635"/>
              <a:gd name="connsiteX41" fmla="*/ 12557464 w 13053818"/>
              <a:gd name="connsiteY41" fmla="*/ 1453107 h 2630635"/>
              <a:gd name="connsiteX42" fmla="*/ 12559066 w 13053818"/>
              <a:gd name="connsiteY42" fmla="*/ 1453107 h 2630635"/>
              <a:gd name="connsiteX43" fmla="*/ 12552658 w 13053818"/>
              <a:gd name="connsiteY43" fmla="*/ 1464322 h 2630635"/>
              <a:gd name="connsiteX44" fmla="*/ 12552658 w 13053818"/>
              <a:gd name="connsiteY44" fmla="*/ 1474736 h 2630635"/>
              <a:gd name="connsiteX45" fmla="*/ 12554260 w 13053818"/>
              <a:gd name="connsiteY45" fmla="*/ 1474736 h 2630635"/>
              <a:gd name="connsiteX46" fmla="*/ 12554260 w 13053818"/>
              <a:gd name="connsiteY46" fmla="*/ 1477139 h 2630635"/>
              <a:gd name="connsiteX47" fmla="*/ 12520616 w 13053818"/>
              <a:gd name="connsiteY47" fmla="*/ 1507579 h 2630635"/>
              <a:gd name="connsiteX48" fmla="*/ 12462940 w 13053818"/>
              <a:gd name="connsiteY48" fmla="*/ 1542024 h 2630635"/>
              <a:gd name="connsiteX49" fmla="*/ 12462940 w 13053818"/>
              <a:gd name="connsiteY49" fmla="*/ 1554040 h 2630635"/>
              <a:gd name="connsiteX50" fmla="*/ 12490176 w 13053818"/>
              <a:gd name="connsiteY50" fmla="*/ 1561249 h 2630635"/>
              <a:gd name="connsiteX51" fmla="*/ 12490176 w 13053818"/>
              <a:gd name="connsiteY51" fmla="*/ 1581275 h 2630635"/>
              <a:gd name="connsiteX52" fmla="*/ 12488574 w 13053818"/>
              <a:gd name="connsiteY52" fmla="*/ 1584480 h 2630635"/>
              <a:gd name="connsiteX53" fmla="*/ 12488574 w 13053818"/>
              <a:gd name="connsiteY53" fmla="*/ 1591689 h 2630635"/>
              <a:gd name="connsiteX54" fmla="*/ 12456532 w 13053818"/>
              <a:gd name="connsiteY54" fmla="*/ 1605307 h 2630635"/>
              <a:gd name="connsiteX55" fmla="*/ 12429296 w 13053818"/>
              <a:gd name="connsiteY55" fmla="*/ 1618124 h 2630635"/>
              <a:gd name="connsiteX56" fmla="*/ 12430898 w 13053818"/>
              <a:gd name="connsiteY56" fmla="*/ 1629338 h 2630635"/>
              <a:gd name="connsiteX57" fmla="*/ 12455730 w 13053818"/>
              <a:gd name="connsiteY57" fmla="*/ 1642956 h 2630635"/>
              <a:gd name="connsiteX58" fmla="*/ 12455730 w 13053818"/>
              <a:gd name="connsiteY58" fmla="*/ 1651768 h 2630635"/>
              <a:gd name="connsiteX59" fmla="*/ 12452527 w 13053818"/>
              <a:gd name="connsiteY59" fmla="*/ 1654171 h 2630635"/>
              <a:gd name="connsiteX60" fmla="*/ 12452527 w 13053818"/>
              <a:gd name="connsiteY60" fmla="*/ 1661380 h 2630635"/>
              <a:gd name="connsiteX61" fmla="*/ 12426092 w 13053818"/>
              <a:gd name="connsiteY61" fmla="*/ 1672595 h 2630635"/>
              <a:gd name="connsiteX62" fmla="*/ 12405264 w 13053818"/>
              <a:gd name="connsiteY62" fmla="*/ 1685412 h 2630635"/>
              <a:gd name="connsiteX63" fmla="*/ 12405264 w 13053818"/>
              <a:gd name="connsiteY63" fmla="*/ 1690218 h 2630635"/>
              <a:gd name="connsiteX64" fmla="*/ 12432500 w 13053818"/>
              <a:gd name="connsiteY64" fmla="*/ 1697428 h 2630635"/>
              <a:gd name="connsiteX65" fmla="*/ 12432500 w 13053818"/>
              <a:gd name="connsiteY65" fmla="*/ 1709443 h 2630635"/>
              <a:gd name="connsiteX66" fmla="*/ 12434102 w 13053818"/>
              <a:gd name="connsiteY66" fmla="*/ 1711847 h 2630635"/>
              <a:gd name="connsiteX67" fmla="*/ 12434102 w 13053818"/>
              <a:gd name="connsiteY67" fmla="*/ 1754302 h 2630635"/>
              <a:gd name="connsiteX68" fmla="*/ 12386840 w 13053818"/>
              <a:gd name="connsiteY68" fmla="*/ 1754302 h 2630635"/>
              <a:gd name="connsiteX69" fmla="*/ 12350793 w 13053818"/>
              <a:gd name="connsiteY69" fmla="*/ 1738281 h 2630635"/>
              <a:gd name="connsiteX70" fmla="*/ 12349191 w 13053818"/>
              <a:gd name="connsiteY70" fmla="*/ 1713449 h 2630635"/>
              <a:gd name="connsiteX71" fmla="*/ 12371620 w 13053818"/>
              <a:gd name="connsiteY71" fmla="*/ 1698229 h 2630635"/>
              <a:gd name="connsiteX72" fmla="*/ 12378829 w 13053818"/>
              <a:gd name="connsiteY72" fmla="*/ 1688616 h 2630635"/>
              <a:gd name="connsiteX73" fmla="*/ 12348390 w 13053818"/>
              <a:gd name="connsiteY73" fmla="*/ 1681407 h 2630635"/>
              <a:gd name="connsiteX74" fmla="*/ 12346787 w 13053818"/>
              <a:gd name="connsiteY74" fmla="*/ 1657375 h 2630635"/>
              <a:gd name="connsiteX75" fmla="*/ 12370819 w 13053818"/>
              <a:gd name="connsiteY75" fmla="*/ 1644558 h 2630635"/>
              <a:gd name="connsiteX76" fmla="*/ 12374824 w 13053818"/>
              <a:gd name="connsiteY76" fmla="*/ 1635747 h 2630635"/>
              <a:gd name="connsiteX77" fmla="*/ 12345986 w 13053818"/>
              <a:gd name="connsiteY77" fmla="*/ 1626935 h 2630635"/>
              <a:gd name="connsiteX78" fmla="*/ 12344385 w 13053818"/>
              <a:gd name="connsiteY78" fmla="*/ 1601302 h 2630635"/>
              <a:gd name="connsiteX79" fmla="*/ 12370018 w 13053818"/>
              <a:gd name="connsiteY79" fmla="*/ 1586082 h 2630635"/>
              <a:gd name="connsiteX80" fmla="*/ 12374023 w 13053818"/>
              <a:gd name="connsiteY80" fmla="*/ 1580474 h 2630635"/>
              <a:gd name="connsiteX81" fmla="*/ 12341981 w 13053818"/>
              <a:gd name="connsiteY81" fmla="*/ 1570061 h 2630635"/>
              <a:gd name="connsiteX82" fmla="*/ 12341981 w 13053818"/>
              <a:gd name="connsiteY82" fmla="*/ 1544427 h 2630635"/>
              <a:gd name="connsiteX83" fmla="*/ 12366814 w 13053818"/>
              <a:gd name="connsiteY83" fmla="*/ 1533212 h 2630635"/>
              <a:gd name="connsiteX84" fmla="*/ 12370819 w 13053818"/>
              <a:gd name="connsiteY84" fmla="*/ 1527605 h 2630635"/>
              <a:gd name="connsiteX85" fmla="*/ 12339578 w 13053818"/>
              <a:gd name="connsiteY85" fmla="*/ 1515589 h 2630635"/>
              <a:gd name="connsiteX86" fmla="*/ 12341180 w 13053818"/>
              <a:gd name="connsiteY86" fmla="*/ 1492359 h 2630635"/>
              <a:gd name="connsiteX87" fmla="*/ 12361207 w 13053818"/>
              <a:gd name="connsiteY87" fmla="*/ 1481144 h 2630635"/>
              <a:gd name="connsiteX88" fmla="*/ 12365212 w 13053818"/>
              <a:gd name="connsiteY88" fmla="*/ 1472332 h 2630635"/>
              <a:gd name="connsiteX89" fmla="*/ 12338777 w 13053818"/>
              <a:gd name="connsiteY89" fmla="*/ 1459516 h 2630635"/>
              <a:gd name="connsiteX90" fmla="*/ 12338777 w 13053818"/>
              <a:gd name="connsiteY90" fmla="*/ 1435484 h 2630635"/>
              <a:gd name="connsiteX91" fmla="*/ 12361207 w 13053818"/>
              <a:gd name="connsiteY91" fmla="*/ 1430678 h 2630635"/>
              <a:gd name="connsiteX92" fmla="*/ 12365212 w 13053818"/>
              <a:gd name="connsiteY92" fmla="*/ 1422667 h 2630635"/>
              <a:gd name="connsiteX93" fmla="*/ 12337976 w 13053818"/>
              <a:gd name="connsiteY93" fmla="*/ 1409850 h 2630635"/>
              <a:gd name="connsiteX94" fmla="*/ 12337976 w 13053818"/>
              <a:gd name="connsiteY94" fmla="*/ 1387421 h 2630635"/>
              <a:gd name="connsiteX95" fmla="*/ 12358803 w 13053818"/>
              <a:gd name="connsiteY95" fmla="*/ 1378609 h 2630635"/>
              <a:gd name="connsiteX96" fmla="*/ 12362808 w 13053818"/>
              <a:gd name="connsiteY96" fmla="*/ 1369798 h 2630635"/>
              <a:gd name="connsiteX97" fmla="*/ 12332369 w 13053818"/>
              <a:gd name="connsiteY97" fmla="*/ 1357782 h 2630635"/>
              <a:gd name="connsiteX98" fmla="*/ 12332369 w 13053818"/>
              <a:gd name="connsiteY98" fmla="*/ 1340960 h 2630635"/>
              <a:gd name="connsiteX99" fmla="*/ 12357201 w 13053818"/>
              <a:gd name="connsiteY99" fmla="*/ 1323337 h 2630635"/>
              <a:gd name="connsiteX100" fmla="*/ 12362808 w 13053818"/>
              <a:gd name="connsiteY100" fmla="*/ 1306515 h 2630635"/>
              <a:gd name="connsiteX101" fmla="*/ 12261075 w 13053818"/>
              <a:gd name="connsiteY101" fmla="*/ 1256049 h 2630635"/>
              <a:gd name="connsiteX102" fmla="*/ 12261075 w 13053818"/>
              <a:gd name="connsiteY102" fmla="*/ 1253645 h 2630635"/>
              <a:gd name="connsiteX103" fmla="*/ 12263478 w 13053818"/>
              <a:gd name="connsiteY103" fmla="*/ 1251242 h 2630635"/>
              <a:gd name="connsiteX104" fmla="*/ 12263478 w 13053818"/>
              <a:gd name="connsiteY104" fmla="*/ 1249640 h 2630635"/>
              <a:gd name="connsiteX105" fmla="*/ 12260274 w 13053818"/>
              <a:gd name="connsiteY105" fmla="*/ 1248038 h 2630635"/>
              <a:gd name="connsiteX106" fmla="*/ 12260274 w 13053818"/>
              <a:gd name="connsiteY106" fmla="*/ 1236022 h 2630635"/>
              <a:gd name="connsiteX107" fmla="*/ 12272290 w 13053818"/>
              <a:gd name="connsiteY107" fmla="*/ 1232818 h 2630635"/>
              <a:gd name="connsiteX108" fmla="*/ 12272290 w 13053818"/>
              <a:gd name="connsiteY108" fmla="*/ 1225609 h 2630635"/>
              <a:gd name="connsiteX109" fmla="*/ 12253065 w 13053818"/>
              <a:gd name="connsiteY109" fmla="*/ 1209588 h 2630635"/>
              <a:gd name="connsiteX110" fmla="*/ 12253065 w 13053818"/>
              <a:gd name="connsiteY110" fmla="*/ 1204781 h 2630635"/>
              <a:gd name="connsiteX111" fmla="*/ 12260274 w 13053818"/>
              <a:gd name="connsiteY111" fmla="*/ 1199975 h 2630635"/>
              <a:gd name="connsiteX112" fmla="*/ 12260274 w 13053818"/>
              <a:gd name="connsiteY112" fmla="*/ 1195970 h 2630635"/>
              <a:gd name="connsiteX113" fmla="*/ 12253065 w 13053818"/>
              <a:gd name="connsiteY113" fmla="*/ 1189561 h 2630635"/>
              <a:gd name="connsiteX114" fmla="*/ 12241850 w 13053818"/>
              <a:gd name="connsiteY114" fmla="*/ 1177545 h 2630635"/>
              <a:gd name="connsiteX115" fmla="*/ 12249059 w 13053818"/>
              <a:gd name="connsiteY115" fmla="*/ 1164729 h 2630635"/>
              <a:gd name="connsiteX116" fmla="*/ 12234640 w 13053818"/>
              <a:gd name="connsiteY116" fmla="*/ 1152713 h 2630635"/>
              <a:gd name="connsiteX117" fmla="*/ 12220222 w 13053818"/>
              <a:gd name="connsiteY117" fmla="*/ 1164729 h 2630635"/>
              <a:gd name="connsiteX118" fmla="*/ 12227430 w 13053818"/>
              <a:gd name="connsiteY118" fmla="*/ 1177545 h 2630635"/>
              <a:gd name="connsiteX119" fmla="*/ 12216217 w 13053818"/>
              <a:gd name="connsiteY119" fmla="*/ 1189561 h 2630635"/>
              <a:gd name="connsiteX120" fmla="*/ 12209007 w 13053818"/>
              <a:gd name="connsiteY120" fmla="*/ 1195970 h 2630635"/>
              <a:gd name="connsiteX121" fmla="*/ 12209007 w 13053818"/>
              <a:gd name="connsiteY121" fmla="*/ 1199975 h 2630635"/>
              <a:gd name="connsiteX122" fmla="*/ 12216217 w 13053818"/>
              <a:gd name="connsiteY122" fmla="*/ 1204781 h 2630635"/>
              <a:gd name="connsiteX123" fmla="*/ 12216217 w 13053818"/>
              <a:gd name="connsiteY123" fmla="*/ 1209588 h 2630635"/>
              <a:gd name="connsiteX124" fmla="*/ 12196190 w 13053818"/>
              <a:gd name="connsiteY124" fmla="*/ 1225609 h 2630635"/>
              <a:gd name="connsiteX125" fmla="*/ 12196190 w 13053818"/>
              <a:gd name="connsiteY125" fmla="*/ 1232017 h 2630635"/>
              <a:gd name="connsiteX126" fmla="*/ 12209007 w 13053818"/>
              <a:gd name="connsiteY126" fmla="*/ 1235221 h 2630635"/>
              <a:gd name="connsiteX127" fmla="*/ 12209007 w 13053818"/>
              <a:gd name="connsiteY127" fmla="*/ 1247237 h 2630635"/>
              <a:gd name="connsiteX128" fmla="*/ 12205802 w 13053818"/>
              <a:gd name="connsiteY128" fmla="*/ 1248839 h 2630635"/>
              <a:gd name="connsiteX129" fmla="*/ 12205802 w 13053818"/>
              <a:gd name="connsiteY129" fmla="*/ 1252043 h 2630635"/>
              <a:gd name="connsiteX130" fmla="*/ 12207404 w 13053818"/>
              <a:gd name="connsiteY130" fmla="*/ 1254446 h 2630635"/>
              <a:gd name="connsiteX131" fmla="*/ 12207404 w 13053818"/>
              <a:gd name="connsiteY131" fmla="*/ 1256850 h 2630635"/>
              <a:gd name="connsiteX132" fmla="*/ 12105671 w 13053818"/>
              <a:gd name="connsiteY132" fmla="*/ 1307316 h 2630635"/>
              <a:gd name="connsiteX133" fmla="*/ 12111278 w 13053818"/>
              <a:gd name="connsiteY133" fmla="*/ 1324138 h 2630635"/>
              <a:gd name="connsiteX134" fmla="*/ 12136111 w 13053818"/>
              <a:gd name="connsiteY134" fmla="*/ 1341761 h 2630635"/>
              <a:gd name="connsiteX135" fmla="*/ 12136111 w 13053818"/>
              <a:gd name="connsiteY135" fmla="*/ 1358583 h 2630635"/>
              <a:gd name="connsiteX136" fmla="*/ 12105671 w 13053818"/>
              <a:gd name="connsiteY136" fmla="*/ 1370599 h 2630635"/>
              <a:gd name="connsiteX137" fmla="*/ 12109676 w 13053818"/>
              <a:gd name="connsiteY137" fmla="*/ 1379410 h 2630635"/>
              <a:gd name="connsiteX138" fmla="*/ 12130503 w 13053818"/>
              <a:gd name="connsiteY138" fmla="*/ 1388222 h 2630635"/>
              <a:gd name="connsiteX139" fmla="*/ 12130503 w 13053818"/>
              <a:gd name="connsiteY139" fmla="*/ 1410651 h 2630635"/>
              <a:gd name="connsiteX140" fmla="*/ 12103268 w 13053818"/>
              <a:gd name="connsiteY140" fmla="*/ 1423468 h 2630635"/>
              <a:gd name="connsiteX141" fmla="*/ 12107273 w 13053818"/>
              <a:gd name="connsiteY141" fmla="*/ 1431479 h 2630635"/>
              <a:gd name="connsiteX142" fmla="*/ 12129703 w 13053818"/>
              <a:gd name="connsiteY142" fmla="*/ 1436285 h 2630635"/>
              <a:gd name="connsiteX143" fmla="*/ 12129703 w 13053818"/>
              <a:gd name="connsiteY143" fmla="*/ 1460317 h 2630635"/>
              <a:gd name="connsiteX144" fmla="*/ 12103268 w 13053818"/>
              <a:gd name="connsiteY144" fmla="*/ 1473133 h 2630635"/>
              <a:gd name="connsiteX145" fmla="*/ 12107273 w 13053818"/>
              <a:gd name="connsiteY145" fmla="*/ 1481945 h 2630635"/>
              <a:gd name="connsiteX146" fmla="*/ 12128101 w 13053818"/>
              <a:gd name="connsiteY146" fmla="*/ 1493160 h 2630635"/>
              <a:gd name="connsiteX147" fmla="*/ 12128902 w 13053818"/>
              <a:gd name="connsiteY147" fmla="*/ 1509181 h 2630635"/>
              <a:gd name="connsiteX148" fmla="*/ 12120891 w 13053818"/>
              <a:gd name="connsiteY148" fmla="*/ 1509181 h 2630635"/>
              <a:gd name="connsiteX149" fmla="*/ 12120891 w 13053818"/>
              <a:gd name="connsiteY149" fmla="*/ 1502772 h 2630635"/>
              <a:gd name="connsiteX150" fmla="*/ 12066419 w 13053818"/>
              <a:gd name="connsiteY150" fmla="*/ 1502772 h 2630635"/>
              <a:gd name="connsiteX151" fmla="*/ 12066419 w 13053818"/>
              <a:gd name="connsiteY151" fmla="*/ 1420264 h 2630635"/>
              <a:gd name="connsiteX152" fmla="*/ 12057608 w 13053818"/>
              <a:gd name="connsiteY152" fmla="*/ 1420264 h 2630635"/>
              <a:gd name="connsiteX153" fmla="*/ 12057608 w 13053818"/>
              <a:gd name="connsiteY153" fmla="*/ 1393829 h 2630635"/>
              <a:gd name="connsiteX154" fmla="*/ 12048797 w 13053818"/>
              <a:gd name="connsiteY154" fmla="*/ 1393829 h 2630635"/>
              <a:gd name="connsiteX155" fmla="*/ 12048797 w 13053818"/>
              <a:gd name="connsiteY155" fmla="*/ 1399437 h 2630635"/>
              <a:gd name="connsiteX156" fmla="*/ 12043189 w 13053818"/>
              <a:gd name="connsiteY156" fmla="*/ 1399437 h 2630635"/>
              <a:gd name="connsiteX157" fmla="*/ 12043189 w 13053818"/>
              <a:gd name="connsiteY157" fmla="*/ 1388222 h 2630635"/>
              <a:gd name="connsiteX158" fmla="*/ 12052802 w 13053818"/>
              <a:gd name="connsiteY158" fmla="*/ 1377808 h 2630635"/>
              <a:gd name="connsiteX159" fmla="*/ 12060812 w 13053818"/>
              <a:gd name="connsiteY159" fmla="*/ 1360185 h 2630635"/>
              <a:gd name="connsiteX160" fmla="*/ 12038383 w 13053818"/>
              <a:gd name="connsiteY160" fmla="*/ 1360185 h 2630635"/>
              <a:gd name="connsiteX161" fmla="*/ 12038383 w 13053818"/>
              <a:gd name="connsiteY161" fmla="*/ 1352976 h 2630635"/>
              <a:gd name="connsiteX162" fmla="*/ 11987115 w 13053818"/>
              <a:gd name="connsiteY162" fmla="*/ 1352976 h 2630635"/>
              <a:gd name="connsiteX163" fmla="*/ 11987115 w 13053818"/>
              <a:gd name="connsiteY163" fmla="*/ 1357782 h 2630635"/>
              <a:gd name="connsiteX164" fmla="*/ 11970293 w 13053818"/>
              <a:gd name="connsiteY164" fmla="*/ 1357782 h 2630635"/>
              <a:gd name="connsiteX165" fmla="*/ 11970293 w 13053818"/>
              <a:gd name="connsiteY165" fmla="*/ 1320133 h 2630635"/>
              <a:gd name="connsiteX166" fmla="*/ 11923031 w 13053818"/>
              <a:gd name="connsiteY166" fmla="*/ 1320133 h 2630635"/>
              <a:gd name="connsiteX167" fmla="*/ 11923031 w 13053818"/>
              <a:gd name="connsiteY167" fmla="*/ 1324138 h 2630635"/>
              <a:gd name="connsiteX168" fmla="*/ 11918225 w 13053818"/>
              <a:gd name="connsiteY168" fmla="*/ 1324138 h 2630635"/>
              <a:gd name="connsiteX169" fmla="*/ 11918225 w 13053818"/>
              <a:gd name="connsiteY169" fmla="*/ 1356180 h 2630635"/>
              <a:gd name="connsiteX170" fmla="*/ 11914220 w 13053818"/>
              <a:gd name="connsiteY170" fmla="*/ 1356180 h 2630635"/>
              <a:gd name="connsiteX171" fmla="*/ 11914220 w 13053818"/>
              <a:gd name="connsiteY171" fmla="*/ 1225609 h 2630635"/>
              <a:gd name="connsiteX172" fmla="*/ 11889387 w 13053818"/>
              <a:gd name="connsiteY172" fmla="*/ 1225609 h 2630635"/>
              <a:gd name="connsiteX173" fmla="*/ 11889387 w 13053818"/>
              <a:gd name="connsiteY173" fmla="*/ 1195970 h 2630635"/>
              <a:gd name="connsiteX174" fmla="*/ 11884581 w 13053818"/>
              <a:gd name="connsiteY174" fmla="*/ 1195970 h 2630635"/>
              <a:gd name="connsiteX175" fmla="*/ 11884581 w 13053818"/>
              <a:gd name="connsiteY175" fmla="*/ 1199174 h 2630635"/>
              <a:gd name="connsiteX176" fmla="*/ 11865356 w 13053818"/>
              <a:gd name="connsiteY176" fmla="*/ 1199174 h 2630635"/>
              <a:gd name="connsiteX177" fmla="*/ 11820497 w 13053818"/>
              <a:gd name="connsiteY177" fmla="*/ 1147907 h 2630635"/>
              <a:gd name="connsiteX178" fmla="*/ 11820497 w 13053818"/>
              <a:gd name="connsiteY178" fmla="*/ 1067000 h 2630635"/>
              <a:gd name="connsiteX179" fmla="*/ 11815691 w 13053818"/>
              <a:gd name="connsiteY179" fmla="*/ 1067000 h 2630635"/>
              <a:gd name="connsiteX180" fmla="*/ 11815691 w 13053818"/>
              <a:gd name="connsiteY180" fmla="*/ 1145503 h 2630635"/>
              <a:gd name="connsiteX181" fmla="*/ 11778842 w 13053818"/>
              <a:gd name="connsiteY181" fmla="*/ 1103849 h 2630635"/>
              <a:gd name="connsiteX182" fmla="*/ 11778842 w 13053818"/>
              <a:gd name="connsiteY182" fmla="*/ 1095838 h 2630635"/>
              <a:gd name="connsiteX183" fmla="*/ 11773235 w 13053818"/>
              <a:gd name="connsiteY183" fmla="*/ 1095838 h 2630635"/>
              <a:gd name="connsiteX184" fmla="*/ 11773235 w 13053818"/>
              <a:gd name="connsiteY184" fmla="*/ 1120671 h 2630635"/>
              <a:gd name="connsiteX185" fmla="*/ 11725172 w 13053818"/>
              <a:gd name="connsiteY185" fmla="*/ 1203179 h 2630635"/>
              <a:gd name="connsiteX186" fmla="*/ 11725172 w 13053818"/>
              <a:gd name="connsiteY186" fmla="*/ 1041367 h 2630635"/>
              <a:gd name="connsiteX187" fmla="*/ 11721166 w 13053818"/>
              <a:gd name="connsiteY187" fmla="*/ 1041367 h 2630635"/>
              <a:gd name="connsiteX188" fmla="*/ 11721166 w 13053818"/>
              <a:gd name="connsiteY188" fmla="*/ 1221603 h 2630635"/>
              <a:gd name="connsiteX189" fmla="*/ 11713957 w 13053818"/>
              <a:gd name="connsiteY189" fmla="*/ 1221603 h 2630635"/>
              <a:gd name="connsiteX190" fmla="*/ 11713957 w 13053818"/>
              <a:gd name="connsiteY190" fmla="*/ 1210389 h 2630635"/>
              <a:gd name="connsiteX191" fmla="*/ 11706747 w 13053818"/>
              <a:gd name="connsiteY191" fmla="*/ 1210389 h 2630635"/>
              <a:gd name="connsiteX192" fmla="*/ 11706747 w 13053818"/>
              <a:gd name="connsiteY192" fmla="*/ 1220001 h 2630635"/>
              <a:gd name="connsiteX193" fmla="*/ 11700339 w 13053818"/>
              <a:gd name="connsiteY193" fmla="*/ 1220001 h 2630635"/>
              <a:gd name="connsiteX194" fmla="*/ 11700339 w 13053818"/>
              <a:gd name="connsiteY194" fmla="*/ 1208786 h 2630635"/>
              <a:gd name="connsiteX195" fmla="*/ 11694731 w 13053818"/>
              <a:gd name="connsiteY195" fmla="*/ 1208786 h 2630635"/>
              <a:gd name="connsiteX196" fmla="*/ 11694731 w 13053818"/>
              <a:gd name="connsiteY196" fmla="*/ 1242431 h 2630635"/>
              <a:gd name="connsiteX197" fmla="*/ 11681114 w 13053818"/>
              <a:gd name="connsiteY197" fmla="*/ 1242431 h 2630635"/>
              <a:gd name="connsiteX198" fmla="*/ 11681114 w 13053818"/>
              <a:gd name="connsiteY198" fmla="*/ 1353777 h 2630635"/>
              <a:gd name="connsiteX199" fmla="*/ 11676308 w 13053818"/>
              <a:gd name="connsiteY199" fmla="*/ 1353777 h 2630635"/>
              <a:gd name="connsiteX200" fmla="*/ 11676308 w 13053818"/>
              <a:gd name="connsiteY200" fmla="*/ 1358583 h 2630635"/>
              <a:gd name="connsiteX201" fmla="*/ 11680313 w 13053818"/>
              <a:gd name="connsiteY201" fmla="*/ 1358583 h 2630635"/>
              <a:gd name="connsiteX202" fmla="*/ 11680313 w 13053818"/>
              <a:gd name="connsiteY202" fmla="*/ 1368997 h 2630635"/>
              <a:gd name="connsiteX203" fmla="*/ 11649873 w 13053818"/>
              <a:gd name="connsiteY203" fmla="*/ 1368997 h 2630635"/>
              <a:gd name="connsiteX204" fmla="*/ 11649873 w 13053818"/>
              <a:gd name="connsiteY204" fmla="*/ 1364190 h 2630635"/>
              <a:gd name="connsiteX205" fmla="*/ 11641862 w 13053818"/>
              <a:gd name="connsiteY205" fmla="*/ 1364190 h 2630635"/>
              <a:gd name="connsiteX206" fmla="*/ 11641862 w 13053818"/>
              <a:gd name="connsiteY206" fmla="*/ 1370599 h 2630635"/>
              <a:gd name="connsiteX207" fmla="*/ 11616229 w 13053818"/>
              <a:gd name="connsiteY207" fmla="*/ 1370599 h 2630635"/>
              <a:gd name="connsiteX208" fmla="*/ 11616229 w 13053818"/>
              <a:gd name="connsiteY208" fmla="*/ 1405845 h 2630635"/>
              <a:gd name="connsiteX209" fmla="*/ 11602610 w 13053818"/>
              <a:gd name="connsiteY209" fmla="*/ 1405845 h 2630635"/>
              <a:gd name="connsiteX210" fmla="*/ 11602610 w 13053818"/>
              <a:gd name="connsiteY210" fmla="*/ 1397835 h 2630635"/>
              <a:gd name="connsiteX211" fmla="*/ 11561757 w 13053818"/>
              <a:gd name="connsiteY211" fmla="*/ 1397835 h 2630635"/>
              <a:gd name="connsiteX212" fmla="*/ 11561757 w 13053818"/>
              <a:gd name="connsiteY212" fmla="*/ 1323337 h 2630635"/>
              <a:gd name="connsiteX213" fmla="*/ 11549741 w 13053818"/>
              <a:gd name="connsiteY213" fmla="*/ 1323337 h 2630635"/>
              <a:gd name="connsiteX214" fmla="*/ 11549741 w 13053818"/>
              <a:gd name="connsiteY214" fmla="*/ 1345766 h 2630635"/>
              <a:gd name="connsiteX215" fmla="*/ 11536124 w 13053818"/>
              <a:gd name="connsiteY215" fmla="*/ 1345766 h 2630635"/>
              <a:gd name="connsiteX216" fmla="*/ 11536124 w 13053818"/>
              <a:gd name="connsiteY216" fmla="*/ 1337756 h 2630635"/>
              <a:gd name="connsiteX217" fmla="*/ 11528113 w 13053818"/>
              <a:gd name="connsiteY217" fmla="*/ 1337756 h 2630635"/>
              <a:gd name="connsiteX218" fmla="*/ 11528113 w 13053818"/>
              <a:gd name="connsiteY218" fmla="*/ 1344965 h 2630635"/>
              <a:gd name="connsiteX219" fmla="*/ 11504883 w 13053818"/>
              <a:gd name="connsiteY219" fmla="*/ 1344965 h 2630635"/>
              <a:gd name="connsiteX220" fmla="*/ 11504883 w 13053818"/>
              <a:gd name="connsiteY220" fmla="*/ 1018937 h 2630635"/>
              <a:gd name="connsiteX221" fmla="*/ 11496872 w 13053818"/>
              <a:gd name="connsiteY221" fmla="*/ 1018937 h 2630635"/>
              <a:gd name="connsiteX222" fmla="*/ 11496872 w 13053818"/>
              <a:gd name="connsiteY222" fmla="*/ 1099844 h 2630635"/>
              <a:gd name="connsiteX223" fmla="*/ 11435192 w 13053818"/>
              <a:gd name="connsiteY223" fmla="*/ 1099844 h 2630635"/>
              <a:gd name="connsiteX224" fmla="*/ 11435192 w 13053818"/>
              <a:gd name="connsiteY224" fmla="*/ 1018937 h 2630635"/>
              <a:gd name="connsiteX225" fmla="*/ 11429584 w 13053818"/>
              <a:gd name="connsiteY225" fmla="*/ 1018937 h 2630635"/>
              <a:gd name="connsiteX226" fmla="*/ 11429584 w 13053818"/>
              <a:gd name="connsiteY226" fmla="*/ 1083021 h 2630635"/>
              <a:gd name="connsiteX227" fmla="*/ 11408756 w 13053818"/>
              <a:gd name="connsiteY227" fmla="*/ 1083021 h 2630635"/>
              <a:gd name="connsiteX228" fmla="*/ 11408756 w 13053818"/>
              <a:gd name="connsiteY228" fmla="*/ 1099844 h 2630635"/>
              <a:gd name="connsiteX229" fmla="*/ 11339866 w 13053818"/>
              <a:gd name="connsiteY229" fmla="*/ 1099844 h 2630635"/>
              <a:gd name="connsiteX230" fmla="*/ 11339866 w 13053818"/>
              <a:gd name="connsiteY230" fmla="*/ 1062995 h 2630635"/>
              <a:gd name="connsiteX231" fmla="*/ 11260562 w 13053818"/>
              <a:gd name="connsiteY231" fmla="*/ 1062995 h 2630635"/>
              <a:gd name="connsiteX232" fmla="*/ 11260562 w 13053818"/>
              <a:gd name="connsiteY232" fmla="*/ 1054985 h 2630635"/>
              <a:gd name="connsiteX233" fmla="*/ 11237331 w 13053818"/>
              <a:gd name="connsiteY233" fmla="*/ 1054985 h 2630635"/>
              <a:gd name="connsiteX234" fmla="*/ 11220509 w 13053818"/>
              <a:gd name="connsiteY234" fmla="*/ 1067000 h 2630635"/>
              <a:gd name="connsiteX235" fmla="*/ 11205289 w 13053818"/>
              <a:gd name="connsiteY235" fmla="*/ 1067000 h 2630635"/>
              <a:gd name="connsiteX236" fmla="*/ 11205289 w 13053818"/>
              <a:gd name="connsiteY236" fmla="*/ 1056587 h 2630635"/>
              <a:gd name="connsiteX237" fmla="*/ 11150017 w 13053818"/>
              <a:gd name="connsiteY237" fmla="*/ 1056587 h 2630635"/>
              <a:gd name="connsiteX238" fmla="*/ 11150017 w 13053818"/>
              <a:gd name="connsiteY238" fmla="*/ 1062995 h 2630635"/>
              <a:gd name="connsiteX239" fmla="*/ 11136399 w 13053818"/>
              <a:gd name="connsiteY239" fmla="*/ 1062995 h 2630635"/>
              <a:gd name="connsiteX240" fmla="*/ 11136399 w 13053818"/>
              <a:gd name="connsiteY240" fmla="*/ 1054985 h 2630635"/>
              <a:gd name="connsiteX241" fmla="*/ 11054692 w 13053818"/>
              <a:gd name="connsiteY241" fmla="*/ 1054985 h 2630635"/>
              <a:gd name="connsiteX242" fmla="*/ 11033063 w 13053818"/>
              <a:gd name="connsiteY242" fmla="*/ 1071006 h 2630635"/>
              <a:gd name="connsiteX243" fmla="*/ 10942545 w 13053818"/>
              <a:gd name="connsiteY243" fmla="*/ 1071006 h 2630635"/>
              <a:gd name="connsiteX244" fmla="*/ 10942545 w 13053818"/>
              <a:gd name="connsiteY244" fmla="*/ 1085425 h 2630635"/>
              <a:gd name="connsiteX245" fmla="*/ 10886471 w 13053818"/>
              <a:gd name="connsiteY245" fmla="*/ 1085425 h 2630635"/>
              <a:gd name="connsiteX246" fmla="*/ 10886471 w 13053818"/>
              <a:gd name="connsiteY246" fmla="*/ 1018937 h 2630635"/>
              <a:gd name="connsiteX247" fmla="*/ 10880864 w 13053818"/>
              <a:gd name="connsiteY247" fmla="*/ 1018937 h 2630635"/>
              <a:gd name="connsiteX248" fmla="*/ 10880864 w 13053818"/>
              <a:gd name="connsiteY248" fmla="*/ 1077414 h 2630635"/>
              <a:gd name="connsiteX249" fmla="*/ 10864842 w 13053818"/>
              <a:gd name="connsiteY249" fmla="*/ 1077414 h 2630635"/>
              <a:gd name="connsiteX250" fmla="*/ 10864842 w 13053818"/>
              <a:gd name="connsiteY250" fmla="*/ 1103849 h 2630635"/>
              <a:gd name="connsiteX251" fmla="*/ 10841612 w 13053818"/>
              <a:gd name="connsiteY251" fmla="*/ 1103849 h 2630635"/>
              <a:gd name="connsiteX252" fmla="*/ 10841612 w 13053818"/>
              <a:gd name="connsiteY252" fmla="*/ 1133488 h 2630635"/>
              <a:gd name="connsiteX253" fmla="*/ 10810372 w 13053818"/>
              <a:gd name="connsiteY253" fmla="*/ 1133488 h 2630635"/>
              <a:gd name="connsiteX254" fmla="*/ 10810372 w 13053818"/>
              <a:gd name="connsiteY254" fmla="*/ 1125477 h 2630635"/>
              <a:gd name="connsiteX255" fmla="*/ 10787141 w 13053818"/>
              <a:gd name="connsiteY255" fmla="*/ 1125477 h 2630635"/>
              <a:gd name="connsiteX256" fmla="*/ 10787141 w 13053818"/>
              <a:gd name="connsiteY256" fmla="*/ 1147907 h 2630635"/>
              <a:gd name="connsiteX257" fmla="*/ 10767915 w 13053818"/>
              <a:gd name="connsiteY257" fmla="*/ 1166331 h 2630635"/>
              <a:gd name="connsiteX258" fmla="*/ 10767915 w 13053818"/>
              <a:gd name="connsiteY258" fmla="*/ 1339358 h 2630635"/>
              <a:gd name="connsiteX259" fmla="*/ 10760706 w 13053818"/>
              <a:gd name="connsiteY259" fmla="*/ 1347368 h 2630635"/>
              <a:gd name="connsiteX260" fmla="*/ 10760706 w 13053818"/>
              <a:gd name="connsiteY260" fmla="*/ 1377808 h 2630635"/>
              <a:gd name="connsiteX261" fmla="*/ 10753496 w 13053818"/>
              <a:gd name="connsiteY261" fmla="*/ 1377808 h 2630635"/>
              <a:gd name="connsiteX262" fmla="*/ 10753496 w 13053818"/>
              <a:gd name="connsiteY262" fmla="*/ 1385819 h 2630635"/>
              <a:gd name="connsiteX263" fmla="*/ 10731067 w 13053818"/>
              <a:gd name="connsiteY263" fmla="*/ 1385819 h 2630635"/>
              <a:gd name="connsiteX264" fmla="*/ 10731067 w 13053818"/>
              <a:gd name="connsiteY264" fmla="*/ 785831 h 2630635"/>
              <a:gd name="connsiteX265" fmla="*/ 10695020 w 13053818"/>
              <a:gd name="connsiteY265" fmla="*/ 785831 h 2630635"/>
              <a:gd name="connsiteX266" fmla="*/ 10695020 w 13053818"/>
              <a:gd name="connsiteY266" fmla="*/ 777020 h 2630635"/>
              <a:gd name="connsiteX267" fmla="*/ 10680601 w 13053818"/>
              <a:gd name="connsiteY267" fmla="*/ 777020 h 2630635"/>
              <a:gd name="connsiteX268" fmla="*/ 10680601 w 13053818"/>
              <a:gd name="connsiteY268" fmla="*/ 785030 h 2630635"/>
              <a:gd name="connsiteX269" fmla="*/ 10646156 w 13053818"/>
              <a:gd name="connsiteY269" fmla="*/ 785030 h 2630635"/>
              <a:gd name="connsiteX270" fmla="*/ 10646156 w 13053818"/>
              <a:gd name="connsiteY270" fmla="*/ 563940 h 2630635"/>
              <a:gd name="connsiteX271" fmla="*/ 10595689 w 13053818"/>
              <a:gd name="connsiteY271" fmla="*/ 563940 h 2630635"/>
              <a:gd name="connsiteX272" fmla="*/ 10595689 w 13053818"/>
              <a:gd name="connsiteY272" fmla="*/ 504662 h 2630635"/>
              <a:gd name="connsiteX273" fmla="*/ 10588480 w 13053818"/>
              <a:gd name="connsiteY273" fmla="*/ 504662 h 2630635"/>
              <a:gd name="connsiteX274" fmla="*/ 10588480 w 13053818"/>
              <a:gd name="connsiteY274" fmla="*/ 541511 h 2630635"/>
              <a:gd name="connsiteX275" fmla="*/ 10547626 w 13053818"/>
              <a:gd name="connsiteY275" fmla="*/ 541511 h 2630635"/>
              <a:gd name="connsiteX276" fmla="*/ 10547626 w 13053818"/>
              <a:gd name="connsiteY276" fmla="*/ 528694 h 2630635"/>
              <a:gd name="connsiteX277" fmla="*/ 10542019 w 13053818"/>
              <a:gd name="connsiteY277" fmla="*/ 528694 h 2630635"/>
              <a:gd name="connsiteX278" fmla="*/ 10542019 w 13053818"/>
              <a:gd name="connsiteY278" fmla="*/ 539108 h 2630635"/>
              <a:gd name="connsiteX279" fmla="*/ 10453904 w 13053818"/>
              <a:gd name="connsiteY279" fmla="*/ 539108 h 2630635"/>
              <a:gd name="connsiteX280" fmla="*/ 10453904 w 13053818"/>
              <a:gd name="connsiteY280" fmla="*/ 504662 h 2630635"/>
              <a:gd name="connsiteX281" fmla="*/ 10448296 w 13053818"/>
              <a:gd name="connsiteY281" fmla="*/ 504662 h 2630635"/>
              <a:gd name="connsiteX282" fmla="*/ 10448296 w 13053818"/>
              <a:gd name="connsiteY282" fmla="*/ 552725 h 2630635"/>
              <a:gd name="connsiteX283" fmla="*/ 10435479 w 13053818"/>
              <a:gd name="connsiteY283" fmla="*/ 552725 h 2630635"/>
              <a:gd name="connsiteX284" fmla="*/ 10435479 w 13053818"/>
              <a:gd name="connsiteY284" fmla="*/ 546317 h 2630635"/>
              <a:gd name="connsiteX285" fmla="*/ 10425867 w 13053818"/>
              <a:gd name="connsiteY285" fmla="*/ 546317 h 2630635"/>
              <a:gd name="connsiteX286" fmla="*/ 10425867 w 13053818"/>
              <a:gd name="connsiteY286" fmla="*/ 573553 h 2630635"/>
              <a:gd name="connsiteX287" fmla="*/ 10377804 w 13053818"/>
              <a:gd name="connsiteY287" fmla="*/ 573553 h 2630635"/>
              <a:gd name="connsiteX288" fmla="*/ 10360981 w 13053818"/>
              <a:gd name="connsiteY288" fmla="*/ 585569 h 2630635"/>
              <a:gd name="connsiteX289" fmla="*/ 10360981 w 13053818"/>
              <a:gd name="connsiteY289" fmla="*/ 863533 h 2630635"/>
              <a:gd name="connsiteX290" fmla="*/ 10364185 w 13053818"/>
              <a:gd name="connsiteY290" fmla="*/ 863533 h 2630635"/>
              <a:gd name="connsiteX291" fmla="*/ 10364185 w 13053818"/>
              <a:gd name="connsiteY291" fmla="*/ 877952 h 2630635"/>
              <a:gd name="connsiteX292" fmla="*/ 10360981 w 13053818"/>
              <a:gd name="connsiteY292" fmla="*/ 877952 h 2630635"/>
              <a:gd name="connsiteX293" fmla="*/ 10360981 w 13053818"/>
              <a:gd name="connsiteY293" fmla="*/ 1441091 h 2630635"/>
              <a:gd name="connsiteX294" fmla="*/ 10351369 w 13053818"/>
              <a:gd name="connsiteY294" fmla="*/ 1451505 h 2630635"/>
              <a:gd name="connsiteX295" fmla="*/ 10351369 w 13053818"/>
              <a:gd name="connsiteY295" fmla="*/ 1466725 h 2630635"/>
              <a:gd name="connsiteX296" fmla="*/ 10300101 w 13053818"/>
              <a:gd name="connsiteY296" fmla="*/ 1466725 h 2630635"/>
              <a:gd name="connsiteX297" fmla="*/ 10300101 w 13053818"/>
              <a:gd name="connsiteY297" fmla="*/ 1484348 h 2630635"/>
              <a:gd name="connsiteX298" fmla="*/ 10306510 w 13053818"/>
              <a:gd name="connsiteY298" fmla="*/ 1484348 h 2630635"/>
              <a:gd name="connsiteX299" fmla="*/ 10306510 w 13053818"/>
              <a:gd name="connsiteY299" fmla="*/ 1509181 h 2630635"/>
              <a:gd name="connsiteX300" fmla="*/ 10245630 w 13053818"/>
              <a:gd name="connsiteY300" fmla="*/ 1509181 h 2630635"/>
              <a:gd name="connsiteX301" fmla="*/ 10245630 w 13053818"/>
              <a:gd name="connsiteY301" fmla="*/ 1414657 h 2630635"/>
              <a:gd name="connsiteX302" fmla="*/ 10207180 w 13053818"/>
              <a:gd name="connsiteY302" fmla="*/ 1414657 h 2630635"/>
              <a:gd name="connsiteX303" fmla="*/ 10206379 w 13053818"/>
              <a:gd name="connsiteY303" fmla="*/ 1256850 h 2630635"/>
              <a:gd name="connsiteX304" fmla="*/ 10137489 w 13053818"/>
              <a:gd name="connsiteY304" fmla="*/ 732962 h 2630635"/>
              <a:gd name="connsiteX305" fmla="*/ 9978079 w 13053818"/>
              <a:gd name="connsiteY305" fmla="*/ 485437 h 2630635"/>
              <a:gd name="connsiteX306" fmla="*/ 9818670 w 13053818"/>
              <a:gd name="connsiteY306" fmla="*/ 732962 h 2630635"/>
              <a:gd name="connsiteX307" fmla="*/ 9751381 w 13053818"/>
              <a:gd name="connsiteY307" fmla="*/ 1205582 h 2630635"/>
              <a:gd name="connsiteX308" fmla="*/ 9703318 w 13053818"/>
              <a:gd name="connsiteY308" fmla="*/ 1205582 h 2630635"/>
              <a:gd name="connsiteX309" fmla="*/ 9703318 w 13053818"/>
              <a:gd name="connsiteY309" fmla="*/ 1191163 h 2630635"/>
              <a:gd name="connsiteX310" fmla="*/ 9682491 w 13053818"/>
              <a:gd name="connsiteY310" fmla="*/ 1191163 h 2630635"/>
              <a:gd name="connsiteX311" fmla="*/ 9682491 w 13053818"/>
              <a:gd name="connsiteY311" fmla="*/ 1202378 h 2630635"/>
              <a:gd name="connsiteX312" fmla="*/ 9667271 w 13053818"/>
              <a:gd name="connsiteY312" fmla="*/ 1202378 h 2630635"/>
              <a:gd name="connsiteX313" fmla="*/ 9667271 w 13053818"/>
              <a:gd name="connsiteY313" fmla="*/ 1199174 h 2630635"/>
              <a:gd name="connsiteX314" fmla="*/ 9653653 w 13053818"/>
              <a:gd name="connsiteY314" fmla="*/ 1199174 h 2630635"/>
              <a:gd name="connsiteX315" fmla="*/ 9653653 w 13053818"/>
              <a:gd name="connsiteY315" fmla="*/ 1210389 h 2630635"/>
              <a:gd name="connsiteX316" fmla="*/ 9592774 w 13053818"/>
              <a:gd name="connsiteY316" fmla="*/ 1210389 h 2630635"/>
              <a:gd name="connsiteX317" fmla="*/ 9592774 w 13053818"/>
              <a:gd name="connsiteY317" fmla="*/ 1238425 h 2630635"/>
              <a:gd name="connsiteX318" fmla="*/ 9557527 w 13053818"/>
              <a:gd name="connsiteY318" fmla="*/ 1238425 h 2630635"/>
              <a:gd name="connsiteX319" fmla="*/ 9557527 w 13053818"/>
              <a:gd name="connsiteY319" fmla="*/ 1372201 h 2630635"/>
              <a:gd name="connsiteX320" fmla="*/ 9544711 w 13053818"/>
              <a:gd name="connsiteY320" fmla="*/ 1372201 h 2630635"/>
              <a:gd name="connsiteX321" fmla="*/ 9544711 w 13053818"/>
              <a:gd name="connsiteY321" fmla="*/ 1423468 h 2630635"/>
              <a:gd name="connsiteX322" fmla="*/ 9522281 w 13053818"/>
              <a:gd name="connsiteY322" fmla="*/ 1423468 h 2630635"/>
              <a:gd name="connsiteX323" fmla="*/ 9522281 w 13053818"/>
              <a:gd name="connsiteY323" fmla="*/ 1306515 h 2630635"/>
              <a:gd name="connsiteX324" fmla="*/ 9514270 w 13053818"/>
              <a:gd name="connsiteY324" fmla="*/ 1306515 h 2630635"/>
              <a:gd name="connsiteX325" fmla="*/ 9514270 w 13053818"/>
              <a:gd name="connsiteY325" fmla="*/ 1335353 h 2630635"/>
              <a:gd name="connsiteX326" fmla="*/ 9475819 w 13053818"/>
              <a:gd name="connsiteY326" fmla="*/ 1335353 h 2630635"/>
              <a:gd name="connsiteX327" fmla="*/ 9475819 w 13053818"/>
              <a:gd name="connsiteY327" fmla="*/ 1223205 h 2630635"/>
              <a:gd name="connsiteX328" fmla="*/ 9432563 w 13053818"/>
              <a:gd name="connsiteY328" fmla="*/ 1223205 h 2630635"/>
              <a:gd name="connsiteX329" fmla="*/ 9432563 w 13053818"/>
              <a:gd name="connsiteY329" fmla="*/ 1204781 h 2630635"/>
              <a:gd name="connsiteX330" fmla="*/ 9364474 w 13053818"/>
              <a:gd name="connsiteY330" fmla="*/ 1204781 h 2630635"/>
              <a:gd name="connsiteX331" fmla="*/ 9364474 w 13053818"/>
              <a:gd name="connsiteY331" fmla="*/ 1155917 h 2630635"/>
              <a:gd name="connsiteX332" fmla="*/ 9352458 w 13053818"/>
              <a:gd name="connsiteY332" fmla="*/ 1155917 h 2630635"/>
              <a:gd name="connsiteX333" fmla="*/ 9352458 w 13053818"/>
              <a:gd name="connsiteY333" fmla="*/ 1201577 h 2630635"/>
              <a:gd name="connsiteX334" fmla="*/ 9338039 w 13053818"/>
              <a:gd name="connsiteY334" fmla="*/ 1201577 h 2630635"/>
              <a:gd name="connsiteX335" fmla="*/ 9338039 w 13053818"/>
              <a:gd name="connsiteY335" fmla="*/ 1215996 h 2630635"/>
              <a:gd name="connsiteX336" fmla="*/ 9325222 w 13053818"/>
              <a:gd name="connsiteY336" fmla="*/ 1215996 h 2630635"/>
              <a:gd name="connsiteX337" fmla="*/ 9325222 w 13053818"/>
              <a:gd name="connsiteY337" fmla="*/ 1244033 h 2630635"/>
              <a:gd name="connsiteX338" fmla="*/ 9282766 w 13053818"/>
              <a:gd name="connsiteY338" fmla="*/ 1244033 h 2630635"/>
              <a:gd name="connsiteX339" fmla="*/ 9282766 w 13053818"/>
              <a:gd name="connsiteY339" fmla="*/ 1393028 h 2630635"/>
              <a:gd name="connsiteX340" fmla="*/ 9248322 w 13053818"/>
              <a:gd name="connsiteY340" fmla="*/ 1393028 h 2630635"/>
              <a:gd name="connsiteX341" fmla="*/ 9248322 w 13053818"/>
              <a:gd name="connsiteY341" fmla="*/ 672082 h 2630635"/>
              <a:gd name="connsiteX342" fmla="*/ 9195451 w 13053818"/>
              <a:gd name="connsiteY342" fmla="*/ 672082 h 2630635"/>
              <a:gd name="connsiteX343" fmla="*/ 9195451 w 13053818"/>
              <a:gd name="connsiteY343" fmla="*/ 647250 h 2630635"/>
              <a:gd name="connsiteX344" fmla="*/ 9201059 w 13053818"/>
              <a:gd name="connsiteY344" fmla="*/ 647250 h 2630635"/>
              <a:gd name="connsiteX345" fmla="*/ 9201059 w 13053818"/>
              <a:gd name="connsiteY345" fmla="*/ 292384 h 2630635"/>
              <a:gd name="connsiteX346" fmla="*/ 9191446 w 13053818"/>
              <a:gd name="connsiteY346" fmla="*/ 292384 h 2630635"/>
              <a:gd name="connsiteX347" fmla="*/ 9191446 w 13053818"/>
              <a:gd name="connsiteY347" fmla="*/ 284373 h 2630635"/>
              <a:gd name="connsiteX348" fmla="*/ 9164211 w 13053818"/>
              <a:gd name="connsiteY348" fmla="*/ 284373 h 2630635"/>
              <a:gd name="connsiteX349" fmla="*/ 9164211 w 13053818"/>
              <a:gd name="connsiteY349" fmla="*/ 289981 h 2630635"/>
              <a:gd name="connsiteX350" fmla="*/ 8940718 w 13053818"/>
              <a:gd name="connsiteY350" fmla="*/ 289981 h 2630635"/>
              <a:gd name="connsiteX351" fmla="*/ 8940718 w 13053818"/>
              <a:gd name="connsiteY351" fmla="*/ 297991 h 2630635"/>
              <a:gd name="connsiteX352" fmla="*/ 8891854 w 13053818"/>
              <a:gd name="connsiteY352" fmla="*/ 297991 h 2630635"/>
              <a:gd name="connsiteX353" fmla="*/ 8891854 w 13053818"/>
              <a:gd name="connsiteY353" fmla="*/ 285174 h 2630635"/>
              <a:gd name="connsiteX354" fmla="*/ 8874230 w 13053818"/>
              <a:gd name="connsiteY354" fmla="*/ 285174 h 2630635"/>
              <a:gd name="connsiteX355" fmla="*/ 8874230 w 13053818"/>
              <a:gd name="connsiteY355" fmla="*/ 1401039 h 2630635"/>
              <a:gd name="connsiteX356" fmla="*/ 8817356 w 13053818"/>
              <a:gd name="connsiteY356" fmla="*/ 1401039 h 2630635"/>
              <a:gd name="connsiteX357" fmla="*/ 8817356 w 13053818"/>
              <a:gd name="connsiteY357" fmla="*/ 1415458 h 2630635"/>
              <a:gd name="connsiteX358" fmla="*/ 8802136 w 13053818"/>
              <a:gd name="connsiteY358" fmla="*/ 1415458 h 2630635"/>
              <a:gd name="connsiteX359" fmla="*/ 8802136 w 13053818"/>
              <a:gd name="connsiteY359" fmla="*/ 1409049 h 2630635"/>
              <a:gd name="connsiteX360" fmla="*/ 8746062 w 13053818"/>
              <a:gd name="connsiteY360" fmla="*/ 1409049 h 2630635"/>
              <a:gd name="connsiteX361" fmla="*/ 8746062 w 13053818"/>
              <a:gd name="connsiteY361" fmla="*/ 1354578 h 2630635"/>
              <a:gd name="connsiteX362" fmla="*/ 8739654 w 13053818"/>
              <a:gd name="connsiteY362" fmla="*/ 1354578 h 2630635"/>
              <a:gd name="connsiteX363" fmla="*/ 8739654 w 13053818"/>
              <a:gd name="connsiteY363" fmla="*/ 1438688 h 2630635"/>
              <a:gd name="connsiteX364" fmla="*/ 8678774 w 13053818"/>
              <a:gd name="connsiteY364" fmla="*/ 1438688 h 2630635"/>
              <a:gd name="connsiteX365" fmla="*/ 8678774 w 13053818"/>
              <a:gd name="connsiteY365" fmla="*/ 1563652 h 2630635"/>
              <a:gd name="connsiteX366" fmla="*/ 8673167 w 13053818"/>
              <a:gd name="connsiteY366" fmla="*/ 1563652 h 2630635"/>
              <a:gd name="connsiteX367" fmla="*/ 8644329 w 13053818"/>
              <a:gd name="connsiteY367" fmla="*/ 1303311 h 2630635"/>
              <a:gd name="connsiteX368" fmla="*/ 8644329 w 13053818"/>
              <a:gd name="connsiteY368" fmla="*/ 805057 h 2630635"/>
              <a:gd name="connsiteX369" fmla="*/ 8305484 w 13053818"/>
              <a:gd name="connsiteY369" fmla="*/ 805057 h 2630635"/>
              <a:gd name="connsiteX370" fmla="*/ 8305484 w 13053818"/>
              <a:gd name="connsiteY370" fmla="*/ 1364190 h 2630635"/>
              <a:gd name="connsiteX371" fmla="*/ 8265431 w 13053818"/>
              <a:gd name="connsiteY371" fmla="*/ 1364190 h 2630635"/>
              <a:gd name="connsiteX372" fmla="*/ 8265431 w 13053818"/>
              <a:gd name="connsiteY372" fmla="*/ 1374604 h 2630635"/>
              <a:gd name="connsiteX373" fmla="*/ 8243002 w 13053818"/>
              <a:gd name="connsiteY373" fmla="*/ 1374604 h 2630635"/>
              <a:gd name="connsiteX374" fmla="*/ 8243002 w 13053818"/>
              <a:gd name="connsiteY374" fmla="*/ 1031754 h 2630635"/>
              <a:gd name="connsiteX375" fmla="*/ 8234191 w 13053818"/>
              <a:gd name="connsiteY375" fmla="*/ 1031754 h 2630635"/>
              <a:gd name="connsiteX376" fmla="*/ 8234191 w 13053818"/>
              <a:gd name="connsiteY376" fmla="*/ 867539 h 2630635"/>
              <a:gd name="connsiteX377" fmla="*/ 8181321 w 13053818"/>
              <a:gd name="connsiteY377" fmla="*/ 867539 h 2630635"/>
              <a:gd name="connsiteX378" fmla="*/ 8181321 w 13053818"/>
              <a:gd name="connsiteY378" fmla="*/ 809863 h 2630635"/>
              <a:gd name="connsiteX379" fmla="*/ 8160494 w 13053818"/>
              <a:gd name="connsiteY379" fmla="*/ 809863 h 2630635"/>
              <a:gd name="connsiteX380" fmla="*/ 8160494 w 13053818"/>
              <a:gd name="connsiteY380" fmla="*/ 821078 h 2630635"/>
              <a:gd name="connsiteX381" fmla="*/ 8114033 w 13053818"/>
              <a:gd name="connsiteY381" fmla="*/ 821078 h 2630635"/>
              <a:gd name="connsiteX382" fmla="*/ 8114033 w 13053818"/>
              <a:gd name="connsiteY382" fmla="*/ 809062 h 2630635"/>
              <a:gd name="connsiteX383" fmla="*/ 8060363 w 13053818"/>
              <a:gd name="connsiteY383" fmla="*/ 809062 h 2630635"/>
              <a:gd name="connsiteX384" fmla="*/ 8060363 w 13053818"/>
              <a:gd name="connsiteY384" fmla="*/ 820277 h 2630635"/>
              <a:gd name="connsiteX385" fmla="*/ 8035530 w 13053818"/>
              <a:gd name="connsiteY385" fmla="*/ 820277 h 2630635"/>
              <a:gd name="connsiteX386" fmla="*/ 8035530 w 13053818"/>
              <a:gd name="connsiteY386" fmla="*/ 935628 h 2630635"/>
              <a:gd name="connsiteX387" fmla="*/ 7976252 w 13053818"/>
              <a:gd name="connsiteY387" fmla="*/ 935628 h 2630635"/>
              <a:gd name="connsiteX388" fmla="*/ 7976252 w 13053818"/>
              <a:gd name="connsiteY388" fmla="*/ 1091833 h 2630635"/>
              <a:gd name="connsiteX389" fmla="*/ 7961032 w 13053818"/>
              <a:gd name="connsiteY389" fmla="*/ 1091833 h 2630635"/>
              <a:gd name="connsiteX390" fmla="*/ 7952221 w 13053818"/>
              <a:gd name="connsiteY390" fmla="*/ 1101446 h 2630635"/>
              <a:gd name="connsiteX391" fmla="*/ 7952221 w 13053818"/>
              <a:gd name="connsiteY391" fmla="*/ 1331347 h 2630635"/>
              <a:gd name="connsiteX392" fmla="*/ 7932995 w 13053818"/>
              <a:gd name="connsiteY392" fmla="*/ 1331347 h 2630635"/>
              <a:gd name="connsiteX393" fmla="*/ 7932995 w 13053818"/>
              <a:gd name="connsiteY393" fmla="*/ 1422667 h 2630635"/>
              <a:gd name="connsiteX394" fmla="*/ 7865707 w 13053818"/>
              <a:gd name="connsiteY394" fmla="*/ 1422667 h 2630635"/>
              <a:gd name="connsiteX395" fmla="*/ 7741544 w 13053818"/>
              <a:gd name="connsiteY395" fmla="*/ 416547 h 2630635"/>
              <a:gd name="connsiteX396" fmla="*/ 7155175 w 13053818"/>
              <a:gd name="connsiteY396" fmla="*/ 525490 h 2630635"/>
              <a:gd name="connsiteX397" fmla="*/ 7016593 w 13053818"/>
              <a:gd name="connsiteY397" fmla="*/ 631228 h 2630635"/>
              <a:gd name="connsiteX398" fmla="*/ 6929278 w 13053818"/>
              <a:gd name="connsiteY398" fmla="*/ 1228012 h 2630635"/>
              <a:gd name="connsiteX399" fmla="*/ 6902843 w 13053818"/>
              <a:gd name="connsiteY399" fmla="*/ 1228012 h 2630635"/>
              <a:gd name="connsiteX400" fmla="*/ 6902843 w 13053818"/>
              <a:gd name="connsiteY400" fmla="*/ 1199174 h 2630635"/>
              <a:gd name="connsiteX401" fmla="*/ 6893231 w 13053818"/>
              <a:gd name="connsiteY401" fmla="*/ 1199174 h 2630635"/>
              <a:gd name="connsiteX402" fmla="*/ 6893231 w 13053818"/>
              <a:gd name="connsiteY402" fmla="*/ 1124676 h 2630635"/>
              <a:gd name="connsiteX403" fmla="*/ 6876409 w 13053818"/>
              <a:gd name="connsiteY403" fmla="*/ 1124676 h 2630635"/>
              <a:gd name="connsiteX404" fmla="*/ 6876409 w 13053818"/>
              <a:gd name="connsiteY404" fmla="*/ 1135090 h 2630635"/>
              <a:gd name="connsiteX405" fmla="*/ 6813126 w 13053818"/>
              <a:gd name="connsiteY405" fmla="*/ 1135090 h 2630635"/>
              <a:gd name="connsiteX406" fmla="*/ 6813126 w 13053818"/>
              <a:gd name="connsiteY406" fmla="*/ 1212792 h 2630635"/>
              <a:gd name="connsiteX407" fmla="*/ 6737827 w 13053818"/>
              <a:gd name="connsiteY407" fmla="*/ 1212792 h 2630635"/>
              <a:gd name="connsiteX408" fmla="*/ 6737827 w 13053818"/>
              <a:gd name="connsiteY408" fmla="*/ 1232017 h 2630635"/>
              <a:gd name="connsiteX409" fmla="*/ 6743434 w 13053818"/>
              <a:gd name="connsiteY409" fmla="*/ 1232017 h 2630635"/>
              <a:gd name="connsiteX410" fmla="*/ 6743434 w 13053818"/>
              <a:gd name="connsiteY410" fmla="*/ 1318531 h 2630635"/>
              <a:gd name="connsiteX411" fmla="*/ 6721005 w 13053818"/>
              <a:gd name="connsiteY411" fmla="*/ 1318531 h 2630635"/>
              <a:gd name="connsiteX412" fmla="*/ 6721005 w 13053818"/>
              <a:gd name="connsiteY412" fmla="*/ 1562050 h 2630635"/>
              <a:gd name="connsiteX413" fmla="*/ 6682554 w 13053818"/>
              <a:gd name="connsiteY413" fmla="*/ 1562050 h 2630635"/>
              <a:gd name="connsiteX414" fmla="*/ 6682554 w 13053818"/>
              <a:gd name="connsiteY414" fmla="*/ 1539621 h 2630635"/>
              <a:gd name="connsiteX415" fmla="*/ 6640900 w 13053818"/>
              <a:gd name="connsiteY415" fmla="*/ 1539621 h 2630635"/>
              <a:gd name="connsiteX416" fmla="*/ 6640900 w 13053818"/>
              <a:gd name="connsiteY416" fmla="*/ 1489955 h 2630635"/>
              <a:gd name="connsiteX417" fmla="*/ 6632889 w 13053818"/>
              <a:gd name="connsiteY417" fmla="*/ 1489955 h 2630635"/>
              <a:gd name="connsiteX418" fmla="*/ 6632889 w 13053818"/>
              <a:gd name="connsiteY418" fmla="*/ 1283284 h 2630635"/>
              <a:gd name="connsiteX419" fmla="*/ 6576815 w 13053818"/>
              <a:gd name="connsiteY419" fmla="*/ 1283284 h 2630635"/>
              <a:gd name="connsiteX420" fmla="*/ 6539166 w 13053818"/>
              <a:gd name="connsiteY420" fmla="*/ 620815 h 2630635"/>
              <a:gd name="connsiteX421" fmla="*/ 6497512 w 13053818"/>
              <a:gd name="connsiteY421" fmla="*/ 28838 h 2630635"/>
              <a:gd name="connsiteX422" fmla="*/ 6461464 w 13053818"/>
              <a:gd name="connsiteY422" fmla="*/ 16021 h 2630635"/>
              <a:gd name="connsiteX423" fmla="*/ 6455857 w 13053818"/>
              <a:gd name="connsiteY423" fmla="*/ 16021 h 2630635"/>
              <a:gd name="connsiteX424" fmla="*/ 6455857 w 13053818"/>
              <a:gd name="connsiteY424" fmla="*/ 20026 h 2630635"/>
              <a:gd name="connsiteX425" fmla="*/ 6338102 w 13053818"/>
              <a:gd name="connsiteY425" fmla="*/ 20026 h 2630635"/>
              <a:gd name="connsiteX426" fmla="*/ 6338102 w 13053818"/>
              <a:gd name="connsiteY426" fmla="*/ 0 h 2630635"/>
              <a:gd name="connsiteX427" fmla="*/ 6326087 w 13053818"/>
              <a:gd name="connsiteY427" fmla="*/ 0 h 2630635"/>
              <a:gd name="connsiteX428" fmla="*/ 6326087 w 13053818"/>
              <a:gd name="connsiteY428" fmla="*/ 16021 h 2630635"/>
              <a:gd name="connsiteX429" fmla="*/ 6277223 w 13053818"/>
              <a:gd name="connsiteY429" fmla="*/ 16021 h 2630635"/>
              <a:gd name="connsiteX430" fmla="*/ 6258798 w 13053818"/>
              <a:gd name="connsiteY430" fmla="*/ 686501 h 2630635"/>
              <a:gd name="connsiteX431" fmla="*/ 6258798 w 13053818"/>
              <a:gd name="connsiteY431" fmla="*/ 1188760 h 2630635"/>
              <a:gd name="connsiteX432" fmla="*/ 6236369 w 13053818"/>
              <a:gd name="connsiteY432" fmla="*/ 1188760 h 2630635"/>
              <a:gd name="connsiteX433" fmla="*/ 6236369 w 13053818"/>
              <a:gd name="connsiteY433" fmla="*/ 1272871 h 2630635"/>
              <a:gd name="connsiteX434" fmla="*/ 6221950 w 13053818"/>
              <a:gd name="connsiteY434" fmla="*/ 1272871 h 2630635"/>
              <a:gd name="connsiteX435" fmla="*/ 6221950 w 13053818"/>
              <a:gd name="connsiteY435" fmla="*/ 1292897 h 2630635"/>
              <a:gd name="connsiteX436" fmla="*/ 6175489 w 13053818"/>
              <a:gd name="connsiteY436" fmla="*/ 1292897 h 2630635"/>
              <a:gd name="connsiteX437" fmla="*/ 6175489 w 13053818"/>
              <a:gd name="connsiteY437" fmla="*/ 1256850 h 2630635"/>
              <a:gd name="connsiteX438" fmla="*/ 6153861 w 13053818"/>
              <a:gd name="connsiteY438" fmla="*/ 1256850 h 2630635"/>
              <a:gd name="connsiteX439" fmla="*/ 6153861 w 13053818"/>
              <a:gd name="connsiteY439" fmla="*/ 1273672 h 2630635"/>
              <a:gd name="connsiteX440" fmla="*/ 6047321 w 13053818"/>
              <a:gd name="connsiteY440" fmla="*/ 1273672 h 2630635"/>
              <a:gd name="connsiteX441" fmla="*/ 6047321 w 13053818"/>
              <a:gd name="connsiteY441" fmla="*/ 948445 h 2630635"/>
              <a:gd name="connsiteX442" fmla="*/ 5960807 w 13053818"/>
              <a:gd name="connsiteY442" fmla="*/ 948445 h 2630635"/>
              <a:gd name="connsiteX443" fmla="*/ 5960807 w 13053818"/>
              <a:gd name="connsiteY443" fmla="*/ 930021 h 2630635"/>
              <a:gd name="connsiteX444" fmla="*/ 5924760 w 13053818"/>
              <a:gd name="connsiteY444" fmla="*/ 930021 h 2630635"/>
              <a:gd name="connsiteX445" fmla="*/ 5920755 w 13053818"/>
              <a:gd name="connsiteY445" fmla="*/ 938832 h 2630635"/>
              <a:gd name="connsiteX446" fmla="*/ 5822225 w 13053818"/>
              <a:gd name="connsiteY446" fmla="*/ 938832 h 2630635"/>
              <a:gd name="connsiteX447" fmla="*/ 5822225 w 13053818"/>
              <a:gd name="connsiteY447" fmla="*/ 961262 h 2630635"/>
              <a:gd name="connsiteX448" fmla="*/ 5787780 w 13053818"/>
              <a:gd name="connsiteY448" fmla="*/ 961262 h 2630635"/>
              <a:gd name="connsiteX449" fmla="*/ 5787780 w 13053818"/>
              <a:gd name="connsiteY449" fmla="*/ 1134289 h 2630635"/>
              <a:gd name="connsiteX450" fmla="*/ 5767754 w 13053818"/>
              <a:gd name="connsiteY450" fmla="*/ 1153514 h 2630635"/>
              <a:gd name="connsiteX451" fmla="*/ 5767754 w 13053818"/>
              <a:gd name="connsiteY451" fmla="*/ 1202378 h 2630635"/>
              <a:gd name="connsiteX452" fmla="*/ 5754937 w 13053818"/>
              <a:gd name="connsiteY452" fmla="*/ 1202378 h 2630635"/>
              <a:gd name="connsiteX453" fmla="*/ 5754937 w 13053818"/>
              <a:gd name="connsiteY453" fmla="*/ 1262457 h 2630635"/>
              <a:gd name="connsiteX454" fmla="*/ 5678036 w 13053818"/>
              <a:gd name="connsiteY454" fmla="*/ 1262457 h 2630635"/>
              <a:gd name="connsiteX455" fmla="*/ 5678036 w 13053818"/>
              <a:gd name="connsiteY455" fmla="*/ 1314525 h 2630635"/>
              <a:gd name="connsiteX456" fmla="*/ 5653204 w 13053818"/>
              <a:gd name="connsiteY456" fmla="*/ 1314525 h 2630635"/>
              <a:gd name="connsiteX457" fmla="*/ 5653204 w 13053818"/>
              <a:gd name="connsiteY457" fmla="*/ 1568459 h 2630635"/>
              <a:gd name="connsiteX458" fmla="*/ 5632376 w 13053818"/>
              <a:gd name="connsiteY458" fmla="*/ 1568459 h 2630635"/>
              <a:gd name="connsiteX459" fmla="*/ 5632376 w 13053818"/>
              <a:gd name="connsiteY459" fmla="*/ 904387 h 2630635"/>
              <a:gd name="connsiteX460" fmla="*/ 5577104 w 13053818"/>
              <a:gd name="connsiteY460" fmla="*/ 904387 h 2630635"/>
              <a:gd name="connsiteX461" fmla="*/ 5577104 w 13053818"/>
              <a:gd name="connsiteY461" fmla="*/ 890769 h 2630635"/>
              <a:gd name="connsiteX462" fmla="*/ 5421699 w 13053818"/>
              <a:gd name="connsiteY462" fmla="*/ 890769 h 2630635"/>
              <a:gd name="connsiteX463" fmla="*/ 5421699 w 13053818"/>
              <a:gd name="connsiteY463" fmla="*/ 901984 h 2630635"/>
              <a:gd name="connsiteX464" fmla="*/ 5384050 w 13053818"/>
              <a:gd name="connsiteY464" fmla="*/ 901984 h 2630635"/>
              <a:gd name="connsiteX465" fmla="*/ 5384050 w 13053818"/>
              <a:gd name="connsiteY465" fmla="*/ 1249640 h 2630635"/>
              <a:gd name="connsiteX466" fmla="*/ 5372836 w 13053818"/>
              <a:gd name="connsiteY466" fmla="*/ 1249640 h 2630635"/>
              <a:gd name="connsiteX467" fmla="*/ 5372836 w 13053818"/>
              <a:gd name="connsiteY467" fmla="*/ 1229614 h 2630635"/>
              <a:gd name="connsiteX468" fmla="*/ 5356815 w 13053818"/>
              <a:gd name="connsiteY468" fmla="*/ 1229614 h 2630635"/>
              <a:gd name="connsiteX469" fmla="*/ 5356815 w 13053818"/>
              <a:gd name="connsiteY469" fmla="*/ 1207184 h 2630635"/>
              <a:gd name="connsiteX470" fmla="*/ 5257484 w 13053818"/>
              <a:gd name="connsiteY470" fmla="*/ 1207184 h 2630635"/>
              <a:gd name="connsiteX471" fmla="*/ 5257484 w 13053818"/>
              <a:gd name="connsiteY471" fmla="*/ 1147106 h 2630635"/>
              <a:gd name="connsiteX472" fmla="*/ 5250275 w 13053818"/>
              <a:gd name="connsiteY472" fmla="*/ 1147106 h 2630635"/>
              <a:gd name="connsiteX473" fmla="*/ 5250275 w 13053818"/>
              <a:gd name="connsiteY473" fmla="*/ 1259253 h 2630635"/>
              <a:gd name="connsiteX474" fmla="*/ 5215830 w 13053818"/>
              <a:gd name="connsiteY474" fmla="*/ 1256850 h 2630635"/>
              <a:gd name="connsiteX475" fmla="*/ 5215830 w 13053818"/>
              <a:gd name="connsiteY475" fmla="*/ 986895 h 2630635"/>
              <a:gd name="connsiteX476" fmla="*/ 5211023 w 13053818"/>
              <a:gd name="connsiteY476" fmla="*/ 979686 h 2630635"/>
              <a:gd name="connsiteX477" fmla="*/ 5195002 w 13053818"/>
              <a:gd name="connsiteY477" fmla="*/ 979686 h 2630635"/>
              <a:gd name="connsiteX478" fmla="*/ 5195002 w 13053818"/>
              <a:gd name="connsiteY478" fmla="*/ 967670 h 2630635"/>
              <a:gd name="connsiteX479" fmla="*/ 5149342 w 13053818"/>
              <a:gd name="connsiteY479" fmla="*/ 967670 h 2630635"/>
              <a:gd name="connsiteX480" fmla="*/ 5149342 w 13053818"/>
              <a:gd name="connsiteY480" fmla="*/ 950047 h 2630635"/>
              <a:gd name="connsiteX481" fmla="*/ 5046007 w 13053818"/>
              <a:gd name="connsiteY481" fmla="*/ 950047 h 2630635"/>
              <a:gd name="connsiteX482" fmla="*/ 5046007 w 13053818"/>
              <a:gd name="connsiteY482" fmla="*/ 954052 h 2630635"/>
              <a:gd name="connsiteX483" fmla="*/ 5040399 w 13053818"/>
              <a:gd name="connsiteY483" fmla="*/ 954052 h 2630635"/>
              <a:gd name="connsiteX484" fmla="*/ 5040399 w 13053818"/>
              <a:gd name="connsiteY484" fmla="*/ 942837 h 2630635"/>
              <a:gd name="connsiteX485" fmla="*/ 5025179 w 13053818"/>
              <a:gd name="connsiteY485" fmla="*/ 942837 h 2630635"/>
              <a:gd name="connsiteX486" fmla="*/ 5025179 w 13053818"/>
              <a:gd name="connsiteY486" fmla="*/ 971675 h 2630635"/>
              <a:gd name="connsiteX487" fmla="*/ 4974713 w 13053818"/>
              <a:gd name="connsiteY487" fmla="*/ 971675 h 2630635"/>
              <a:gd name="connsiteX488" fmla="*/ 4974713 w 13053818"/>
              <a:gd name="connsiteY488" fmla="*/ 983691 h 2630635"/>
              <a:gd name="connsiteX489" fmla="*/ 4836932 w 13053818"/>
              <a:gd name="connsiteY489" fmla="*/ 983691 h 2630635"/>
              <a:gd name="connsiteX490" fmla="*/ 4836932 w 13053818"/>
              <a:gd name="connsiteY490" fmla="*/ 997309 h 2630635"/>
              <a:gd name="connsiteX491" fmla="*/ 4777654 w 13053818"/>
              <a:gd name="connsiteY491" fmla="*/ 997309 h 2630635"/>
              <a:gd name="connsiteX492" fmla="*/ 4777654 w 13053818"/>
              <a:gd name="connsiteY492" fmla="*/ 1199174 h 2630635"/>
              <a:gd name="connsiteX493" fmla="*/ 4728790 w 13053818"/>
              <a:gd name="connsiteY493" fmla="*/ 1199174 h 2630635"/>
              <a:gd name="connsiteX494" fmla="*/ 4728790 w 13053818"/>
              <a:gd name="connsiteY494" fmla="*/ 1181551 h 2630635"/>
              <a:gd name="connsiteX495" fmla="*/ 4659900 w 13053818"/>
              <a:gd name="connsiteY495" fmla="*/ 1181551 h 2630635"/>
              <a:gd name="connsiteX496" fmla="*/ 4659900 w 13053818"/>
              <a:gd name="connsiteY496" fmla="*/ 1189561 h 2630635"/>
              <a:gd name="connsiteX497" fmla="*/ 4643879 w 13053818"/>
              <a:gd name="connsiteY497" fmla="*/ 1189561 h 2630635"/>
              <a:gd name="connsiteX498" fmla="*/ 4643879 w 13053818"/>
              <a:gd name="connsiteY498" fmla="*/ 1173540 h 2630635"/>
              <a:gd name="connsiteX499" fmla="*/ 4611837 w 13053818"/>
              <a:gd name="connsiteY499" fmla="*/ 1173540 h 2630635"/>
              <a:gd name="connsiteX500" fmla="*/ 4611837 w 13053818"/>
              <a:gd name="connsiteY500" fmla="*/ 1191964 h 2630635"/>
              <a:gd name="connsiteX501" fmla="*/ 4582198 w 13053818"/>
              <a:gd name="connsiteY501" fmla="*/ 1191964 h 2630635"/>
              <a:gd name="connsiteX502" fmla="*/ 4582198 w 13053818"/>
              <a:gd name="connsiteY502" fmla="*/ 1058189 h 2630635"/>
              <a:gd name="connsiteX503" fmla="*/ 4574988 w 13053818"/>
              <a:gd name="connsiteY503" fmla="*/ 1058189 h 2630635"/>
              <a:gd name="connsiteX504" fmla="*/ 4574988 w 13053818"/>
              <a:gd name="connsiteY504" fmla="*/ 1067801 h 2630635"/>
              <a:gd name="connsiteX505" fmla="*/ 4552559 w 13053818"/>
              <a:gd name="connsiteY505" fmla="*/ 1067801 h 2630635"/>
              <a:gd name="connsiteX506" fmla="*/ 4552559 w 13053818"/>
              <a:gd name="connsiteY506" fmla="*/ 945241 h 2630635"/>
              <a:gd name="connsiteX507" fmla="*/ 4534936 w 13053818"/>
              <a:gd name="connsiteY507" fmla="*/ 945241 h 2630635"/>
              <a:gd name="connsiteX508" fmla="*/ 4534936 w 13053818"/>
              <a:gd name="connsiteY508" fmla="*/ 953251 h 2630635"/>
              <a:gd name="connsiteX509" fmla="*/ 4518114 w 13053818"/>
              <a:gd name="connsiteY509" fmla="*/ 953251 h 2630635"/>
              <a:gd name="connsiteX510" fmla="*/ 4518114 w 13053818"/>
              <a:gd name="connsiteY510" fmla="*/ 949246 h 2630635"/>
              <a:gd name="connsiteX511" fmla="*/ 4500491 w 13053818"/>
              <a:gd name="connsiteY511" fmla="*/ 949246 h 2630635"/>
              <a:gd name="connsiteX512" fmla="*/ 4500491 w 13053818"/>
              <a:gd name="connsiteY512" fmla="*/ 952450 h 2630635"/>
              <a:gd name="connsiteX513" fmla="*/ 4450024 w 13053818"/>
              <a:gd name="connsiteY513" fmla="*/ 952450 h 2630635"/>
              <a:gd name="connsiteX514" fmla="*/ 4450024 w 13053818"/>
              <a:gd name="connsiteY514" fmla="*/ 966068 h 2630635"/>
              <a:gd name="connsiteX515" fmla="*/ 4396354 w 13053818"/>
              <a:gd name="connsiteY515" fmla="*/ 966068 h 2630635"/>
              <a:gd name="connsiteX516" fmla="*/ 4396354 w 13053818"/>
              <a:gd name="connsiteY516" fmla="*/ 913199 h 2630635"/>
              <a:gd name="connsiteX517" fmla="*/ 4393150 w 13053818"/>
              <a:gd name="connsiteY517" fmla="*/ 913199 h 2630635"/>
              <a:gd name="connsiteX518" fmla="*/ 4393150 w 13053818"/>
              <a:gd name="connsiteY518" fmla="*/ 966869 h 2630635"/>
              <a:gd name="connsiteX519" fmla="*/ 4365914 w 13053818"/>
              <a:gd name="connsiteY519" fmla="*/ 966869 h 2630635"/>
              <a:gd name="connsiteX520" fmla="*/ 4365914 w 13053818"/>
              <a:gd name="connsiteY520" fmla="*/ 986895 h 2630635"/>
              <a:gd name="connsiteX521" fmla="*/ 4336275 w 13053818"/>
              <a:gd name="connsiteY521" fmla="*/ 986895 h 2630635"/>
              <a:gd name="connsiteX522" fmla="*/ 4281003 w 13053818"/>
              <a:gd name="connsiteY522" fmla="*/ 1003717 h 2630635"/>
              <a:gd name="connsiteX523" fmla="*/ 4281003 w 13053818"/>
              <a:gd name="connsiteY523" fmla="*/ 1022141 h 2630635"/>
              <a:gd name="connsiteX524" fmla="*/ 4272992 w 13053818"/>
              <a:gd name="connsiteY524" fmla="*/ 1022141 h 2630635"/>
              <a:gd name="connsiteX525" fmla="*/ 4272992 w 13053818"/>
              <a:gd name="connsiteY525" fmla="*/ 1012529 h 2630635"/>
              <a:gd name="connsiteX526" fmla="*/ 4224128 w 13053818"/>
              <a:gd name="connsiteY526" fmla="*/ 1012529 h 2630635"/>
              <a:gd name="connsiteX527" fmla="*/ 4224128 w 13053818"/>
              <a:gd name="connsiteY527" fmla="*/ 461406 h 2630635"/>
              <a:gd name="connsiteX528" fmla="*/ 4081541 w 13053818"/>
              <a:gd name="connsiteY528" fmla="*/ 461406 h 2630635"/>
              <a:gd name="connsiteX529" fmla="*/ 4081541 w 13053818"/>
              <a:gd name="connsiteY529" fmla="*/ 437374 h 2630635"/>
              <a:gd name="connsiteX530" fmla="*/ 4073530 w 13053818"/>
              <a:gd name="connsiteY530" fmla="*/ 437374 h 2630635"/>
              <a:gd name="connsiteX531" fmla="*/ 4073530 w 13053818"/>
              <a:gd name="connsiteY531" fmla="*/ 449390 h 2630635"/>
              <a:gd name="connsiteX532" fmla="*/ 3959781 w 13053818"/>
              <a:gd name="connsiteY532" fmla="*/ 449390 h 2630635"/>
              <a:gd name="connsiteX533" fmla="*/ 3959781 w 13053818"/>
              <a:gd name="connsiteY533" fmla="*/ 781826 h 2630635"/>
              <a:gd name="connsiteX534" fmla="*/ 3886885 w 13053818"/>
              <a:gd name="connsiteY534" fmla="*/ 781826 h 2630635"/>
              <a:gd name="connsiteX535" fmla="*/ 3886885 w 13053818"/>
              <a:gd name="connsiteY535" fmla="*/ 1120671 h 2630635"/>
              <a:gd name="connsiteX536" fmla="*/ 3850838 w 13053818"/>
              <a:gd name="connsiteY536" fmla="*/ 1120671 h 2630635"/>
              <a:gd name="connsiteX537" fmla="*/ 3850838 w 13053818"/>
              <a:gd name="connsiteY537" fmla="*/ 759397 h 2630635"/>
              <a:gd name="connsiteX538" fmla="*/ 3572072 w 13053818"/>
              <a:gd name="connsiteY538" fmla="*/ 759397 h 2630635"/>
              <a:gd name="connsiteX539" fmla="*/ 3572072 w 13053818"/>
              <a:gd name="connsiteY539" fmla="*/ 1132687 h 2630635"/>
              <a:gd name="connsiteX540" fmla="*/ 3560057 w 13053818"/>
              <a:gd name="connsiteY540" fmla="*/ 1132687 h 2630635"/>
              <a:gd name="connsiteX541" fmla="*/ 3560057 w 13053818"/>
              <a:gd name="connsiteY541" fmla="*/ 1173540 h 2630635"/>
              <a:gd name="connsiteX542" fmla="*/ 3519203 w 13053818"/>
              <a:gd name="connsiteY542" fmla="*/ 1173540 h 2630635"/>
              <a:gd name="connsiteX543" fmla="*/ 3519203 w 13053818"/>
              <a:gd name="connsiteY543" fmla="*/ 1115063 h 2630635"/>
              <a:gd name="connsiteX544" fmla="*/ 3509590 w 13053818"/>
              <a:gd name="connsiteY544" fmla="*/ 1115063 h 2630635"/>
              <a:gd name="connsiteX545" fmla="*/ 3509590 w 13053818"/>
              <a:gd name="connsiteY545" fmla="*/ 1275274 h 2630635"/>
              <a:gd name="connsiteX546" fmla="*/ 3484758 w 13053818"/>
              <a:gd name="connsiteY546" fmla="*/ 1275274 h 2630635"/>
              <a:gd name="connsiteX547" fmla="*/ 3484758 w 13053818"/>
              <a:gd name="connsiteY547" fmla="*/ 1452306 h 2630635"/>
              <a:gd name="connsiteX548" fmla="*/ 3462328 w 13053818"/>
              <a:gd name="connsiteY548" fmla="*/ 1452306 h 2630635"/>
              <a:gd name="connsiteX549" fmla="*/ 3462328 w 13053818"/>
              <a:gd name="connsiteY549" fmla="*/ 1422667 h 2630635"/>
              <a:gd name="connsiteX550" fmla="*/ 3432689 w 13053818"/>
              <a:gd name="connsiteY550" fmla="*/ 1422667 h 2630635"/>
              <a:gd name="connsiteX551" fmla="*/ 3432689 w 13053818"/>
              <a:gd name="connsiteY551" fmla="*/ 1161524 h 2630635"/>
              <a:gd name="connsiteX552" fmla="*/ 3405454 w 13053818"/>
              <a:gd name="connsiteY552" fmla="*/ 1161524 h 2630635"/>
              <a:gd name="connsiteX553" fmla="*/ 3405454 w 13053818"/>
              <a:gd name="connsiteY553" fmla="*/ 990099 h 2630635"/>
              <a:gd name="connsiteX554" fmla="*/ 3380621 w 13053818"/>
              <a:gd name="connsiteY554" fmla="*/ 990099 h 2630635"/>
              <a:gd name="connsiteX555" fmla="*/ 3380621 w 13053818"/>
              <a:gd name="connsiteY555" fmla="*/ 903586 h 2630635"/>
              <a:gd name="connsiteX556" fmla="*/ 3377417 w 13053818"/>
              <a:gd name="connsiteY556" fmla="*/ 903586 h 2630635"/>
              <a:gd name="connsiteX557" fmla="*/ 3377417 w 13053818"/>
              <a:gd name="connsiteY557" fmla="*/ 955654 h 2630635"/>
              <a:gd name="connsiteX558" fmla="*/ 3351783 w 13053818"/>
              <a:gd name="connsiteY558" fmla="*/ 938832 h 2630635"/>
              <a:gd name="connsiteX559" fmla="*/ 3351783 w 13053818"/>
              <a:gd name="connsiteY559" fmla="*/ 909193 h 2630635"/>
              <a:gd name="connsiteX560" fmla="*/ 3338165 w 13053818"/>
              <a:gd name="connsiteY560" fmla="*/ 893172 h 2630635"/>
              <a:gd name="connsiteX561" fmla="*/ 3338165 w 13053818"/>
              <a:gd name="connsiteY561" fmla="*/ 873146 h 2630635"/>
              <a:gd name="connsiteX562" fmla="*/ 3330155 w 13053818"/>
              <a:gd name="connsiteY562" fmla="*/ 873146 h 2630635"/>
              <a:gd name="connsiteX563" fmla="*/ 3236432 w 13053818"/>
              <a:gd name="connsiteY563" fmla="*/ 961262 h 2630635"/>
              <a:gd name="connsiteX564" fmla="*/ 3236432 w 13053818"/>
              <a:gd name="connsiteY564" fmla="*/ 968471 h 2630635"/>
              <a:gd name="connsiteX565" fmla="*/ 3224416 w 13053818"/>
              <a:gd name="connsiteY565" fmla="*/ 978885 h 2630635"/>
              <a:gd name="connsiteX566" fmla="*/ 3224416 w 13053818"/>
              <a:gd name="connsiteY566" fmla="*/ 991702 h 2630635"/>
              <a:gd name="connsiteX567" fmla="*/ 3193976 w 13053818"/>
              <a:gd name="connsiteY567" fmla="*/ 991702 h 2630635"/>
              <a:gd name="connsiteX568" fmla="*/ 3193976 w 13053818"/>
              <a:gd name="connsiteY568" fmla="*/ 1124676 h 2630635"/>
              <a:gd name="connsiteX569" fmla="*/ 3181960 w 13053818"/>
              <a:gd name="connsiteY569" fmla="*/ 1124676 h 2630635"/>
              <a:gd name="connsiteX570" fmla="*/ 3181960 w 13053818"/>
              <a:gd name="connsiteY570" fmla="*/ 1271268 h 2630635"/>
              <a:gd name="connsiteX571" fmla="*/ 3174751 w 13053818"/>
              <a:gd name="connsiteY571" fmla="*/ 1271268 h 2630635"/>
              <a:gd name="connsiteX572" fmla="*/ 3174751 w 13053818"/>
              <a:gd name="connsiteY572" fmla="*/ 1284085 h 2630635"/>
              <a:gd name="connsiteX573" fmla="*/ 3153923 w 13053818"/>
              <a:gd name="connsiteY573" fmla="*/ 1306515 h 2630635"/>
              <a:gd name="connsiteX574" fmla="*/ 3153923 w 13053818"/>
              <a:gd name="connsiteY574" fmla="*/ 1322536 h 2630635"/>
              <a:gd name="connsiteX575" fmla="*/ 3126688 w 13053818"/>
              <a:gd name="connsiteY575" fmla="*/ 1322536 h 2630635"/>
              <a:gd name="connsiteX576" fmla="*/ 3126688 w 13053818"/>
              <a:gd name="connsiteY576" fmla="*/ 1340159 h 2630635"/>
              <a:gd name="connsiteX577" fmla="*/ 3132295 w 13053818"/>
              <a:gd name="connsiteY577" fmla="*/ 1340159 h 2630635"/>
              <a:gd name="connsiteX578" fmla="*/ 3132295 w 13053818"/>
              <a:gd name="connsiteY578" fmla="*/ 1390625 h 2630635"/>
              <a:gd name="connsiteX579" fmla="*/ 3092242 w 13053818"/>
              <a:gd name="connsiteY579" fmla="*/ 1390625 h 2630635"/>
              <a:gd name="connsiteX580" fmla="*/ 3092242 w 13053818"/>
              <a:gd name="connsiteY580" fmla="*/ 1419463 h 2630635"/>
              <a:gd name="connsiteX581" fmla="*/ 3089038 w 13053818"/>
              <a:gd name="connsiteY581" fmla="*/ 1416259 h 2630635"/>
              <a:gd name="connsiteX582" fmla="*/ 3082630 w 13053818"/>
              <a:gd name="connsiteY582" fmla="*/ 1407447 h 2630635"/>
              <a:gd name="connsiteX583" fmla="*/ 3061001 w 13053818"/>
              <a:gd name="connsiteY583" fmla="*/ 1407447 h 2630635"/>
              <a:gd name="connsiteX584" fmla="*/ 3061001 w 13053818"/>
              <a:gd name="connsiteY584" fmla="*/ 1398636 h 2630635"/>
              <a:gd name="connsiteX585" fmla="*/ 3042577 w 13053818"/>
              <a:gd name="connsiteY585" fmla="*/ 1398636 h 2630635"/>
              <a:gd name="connsiteX586" fmla="*/ 3042577 w 13053818"/>
              <a:gd name="connsiteY586" fmla="*/ 1391426 h 2630635"/>
              <a:gd name="connsiteX587" fmla="*/ 3027357 w 13053818"/>
              <a:gd name="connsiteY587" fmla="*/ 1391426 h 2630635"/>
              <a:gd name="connsiteX588" fmla="*/ 3019347 w 13053818"/>
              <a:gd name="connsiteY588" fmla="*/ 1384217 h 2630635"/>
              <a:gd name="connsiteX589" fmla="*/ 3019347 w 13053818"/>
              <a:gd name="connsiteY589" fmla="*/ 1374604 h 2630635"/>
              <a:gd name="connsiteX590" fmla="*/ 2991310 w 13053818"/>
              <a:gd name="connsiteY590" fmla="*/ 1374604 h 2630635"/>
              <a:gd name="connsiteX591" fmla="*/ 2991310 w 13053818"/>
              <a:gd name="connsiteY591" fmla="*/ 1368997 h 2630635"/>
              <a:gd name="connsiteX592" fmla="*/ 2982499 w 13053818"/>
              <a:gd name="connsiteY592" fmla="*/ 1368997 h 2630635"/>
              <a:gd name="connsiteX593" fmla="*/ 2982499 w 13053818"/>
              <a:gd name="connsiteY593" fmla="*/ 1374604 h 2630635"/>
              <a:gd name="connsiteX594" fmla="*/ 2944048 w 13053818"/>
              <a:gd name="connsiteY594" fmla="*/ 1374604 h 2630635"/>
              <a:gd name="connsiteX595" fmla="*/ 2944048 w 13053818"/>
              <a:gd name="connsiteY595" fmla="*/ 1408248 h 2630635"/>
              <a:gd name="connsiteX596" fmla="*/ 2916812 w 13053818"/>
              <a:gd name="connsiteY596" fmla="*/ 1408248 h 2630635"/>
              <a:gd name="connsiteX597" fmla="*/ 2916812 w 13053818"/>
              <a:gd name="connsiteY597" fmla="*/ 1429076 h 2630635"/>
              <a:gd name="connsiteX598" fmla="*/ 2906399 w 13053818"/>
              <a:gd name="connsiteY598" fmla="*/ 1429076 h 2630635"/>
              <a:gd name="connsiteX599" fmla="*/ 2906399 w 13053818"/>
              <a:gd name="connsiteY599" fmla="*/ 1437887 h 2630635"/>
              <a:gd name="connsiteX600" fmla="*/ 2859938 w 13053818"/>
              <a:gd name="connsiteY600" fmla="*/ 1437887 h 2630635"/>
              <a:gd name="connsiteX601" fmla="*/ 2859938 w 13053818"/>
              <a:gd name="connsiteY601" fmla="*/ 1335353 h 2630635"/>
              <a:gd name="connsiteX602" fmla="*/ 2857535 w 13053818"/>
              <a:gd name="connsiteY602" fmla="*/ 1335353 h 2630635"/>
              <a:gd name="connsiteX603" fmla="*/ 2857535 w 13053818"/>
              <a:gd name="connsiteY603" fmla="*/ 1254446 h 2630635"/>
              <a:gd name="connsiteX604" fmla="*/ 2861540 w 13053818"/>
              <a:gd name="connsiteY604" fmla="*/ 1254446 h 2630635"/>
              <a:gd name="connsiteX605" fmla="*/ 2861540 w 13053818"/>
              <a:gd name="connsiteY605" fmla="*/ 1236022 h 2630635"/>
              <a:gd name="connsiteX606" fmla="*/ 2853529 w 13053818"/>
              <a:gd name="connsiteY606" fmla="*/ 1210389 h 2630635"/>
              <a:gd name="connsiteX607" fmla="*/ 2841513 w 13053818"/>
              <a:gd name="connsiteY607" fmla="*/ 1210389 h 2630635"/>
              <a:gd name="connsiteX608" fmla="*/ 2841513 w 13053818"/>
              <a:gd name="connsiteY608" fmla="*/ 1195169 h 2630635"/>
              <a:gd name="connsiteX609" fmla="*/ 2763011 w 13053818"/>
              <a:gd name="connsiteY609" fmla="*/ 1159922 h 2630635"/>
              <a:gd name="connsiteX610" fmla="*/ 2686911 w 13053818"/>
              <a:gd name="connsiteY610" fmla="*/ 1151111 h 2630635"/>
              <a:gd name="connsiteX611" fmla="*/ 2682905 w 13053818"/>
              <a:gd name="connsiteY611" fmla="*/ 1157519 h 2630635"/>
              <a:gd name="connsiteX612" fmla="*/ 2673293 w 13053818"/>
              <a:gd name="connsiteY612" fmla="*/ 1157519 h 2630635"/>
              <a:gd name="connsiteX613" fmla="*/ 2673293 w 13053818"/>
              <a:gd name="connsiteY613" fmla="*/ 1114262 h 2630635"/>
              <a:gd name="connsiteX614" fmla="*/ 2669287 w 13053818"/>
              <a:gd name="connsiteY614" fmla="*/ 1114262 h 2630635"/>
              <a:gd name="connsiteX615" fmla="*/ 2669287 w 13053818"/>
              <a:gd name="connsiteY615" fmla="*/ 1157519 h 2630635"/>
              <a:gd name="connsiteX616" fmla="*/ 2652465 w 13053818"/>
              <a:gd name="connsiteY616" fmla="*/ 1157519 h 2630635"/>
              <a:gd name="connsiteX617" fmla="*/ 2652465 w 13053818"/>
              <a:gd name="connsiteY617" fmla="*/ 1121472 h 2630635"/>
              <a:gd name="connsiteX618" fmla="*/ 2646858 w 13053818"/>
              <a:gd name="connsiteY618" fmla="*/ 1121472 h 2630635"/>
              <a:gd name="connsiteX619" fmla="*/ 2634842 w 13053818"/>
              <a:gd name="connsiteY619" fmla="*/ 1109456 h 2630635"/>
              <a:gd name="connsiteX620" fmla="*/ 2631638 w 13053818"/>
              <a:gd name="connsiteY620" fmla="*/ 1109456 h 2630635"/>
              <a:gd name="connsiteX621" fmla="*/ 2631638 w 13053818"/>
              <a:gd name="connsiteY621" fmla="*/ 1134289 h 2630635"/>
              <a:gd name="connsiteX622" fmla="*/ 2612413 w 13053818"/>
              <a:gd name="connsiteY622" fmla="*/ 1134289 h 2630635"/>
              <a:gd name="connsiteX623" fmla="*/ 2612413 w 13053818"/>
              <a:gd name="connsiteY623" fmla="*/ 1142299 h 2630635"/>
              <a:gd name="connsiteX624" fmla="*/ 2617219 w 13053818"/>
              <a:gd name="connsiteY624" fmla="*/ 1145503 h 2630635"/>
              <a:gd name="connsiteX625" fmla="*/ 2617219 w 13053818"/>
              <a:gd name="connsiteY625" fmla="*/ 1150310 h 2630635"/>
              <a:gd name="connsiteX626" fmla="*/ 2545124 w 13053818"/>
              <a:gd name="connsiteY626" fmla="*/ 1150310 h 2630635"/>
              <a:gd name="connsiteX627" fmla="*/ 2545124 w 13053818"/>
              <a:gd name="connsiteY627" fmla="*/ 1157519 h 2630635"/>
              <a:gd name="connsiteX628" fmla="*/ 2473030 w 13053818"/>
              <a:gd name="connsiteY628" fmla="*/ 1171137 h 2630635"/>
              <a:gd name="connsiteX629" fmla="*/ 2415354 w 13053818"/>
              <a:gd name="connsiteY629" fmla="*/ 1192765 h 2630635"/>
              <a:gd name="connsiteX630" fmla="*/ 2408145 w 13053818"/>
              <a:gd name="connsiteY630" fmla="*/ 1192765 h 2630635"/>
              <a:gd name="connsiteX631" fmla="*/ 2408145 w 13053818"/>
              <a:gd name="connsiteY631" fmla="*/ 1207184 h 2630635"/>
              <a:gd name="connsiteX632" fmla="*/ 2400134 w 13053818"/>
              <a:gd name="connsiteY632" fmla="*/ 1207184 h 2630635"/>
              <a:gd name="connsiteX633" fmla="*/ 2400134 w 13053818"/>
              <a:gd name="connsiteY633" fmla="*/ 1203179 h 2630635"/>
              <a:gd name="connsiteX634" fmla="*/ 2382511 w 13053818"/>
              <a:gd name="connsiteY634" fmla="*/ 1203179 h 2630635"/>
              <a:gd name="connsiteX635" fmla="*/ 2382511 w 13053818"/>
              <a:gd name="connsiteY635" fmla="*/ 1207184 h 2630635"/>
              <a:gd name="connsiteX636" fmla="*/ 2376904 w 13053818"/>
              <a:gd name="connsiteY636" fmla="*/ 1207184 h 2630635"/>
              <a:gd name="connsiteX637" fmla="*/ 2347265 w 13053818"/>
              <a:gd name="connsiteY637" fmla="*/ 1227211 h 2630635"/>
              <a:gd name="connsiteX638" fmla="*/ 2326437 w 13053818"/>
              <a:gd name="connsiteY638" fmla="*/ 1246436 h 2630635"/>
              <a:gd name="connsiteX639" fmla="*/ 2326437 w 13053818"/>
              <a:gd name="connsiteY639" fmla="*/ 1331347 h 2630635"/>
              <a:gd name="connsiteX640" fmla="*/ 2321631 w 13053818"/>
              <a:gd name="connsiteY640" fmla="*/ 1331347 h 2630635"/>
              <a:gd name="connsiteX641" fmla="*/ 2321631 w 13053818"/>
              <a:gd name="connsiteY641" fmla="*/ 1406646 h 2630635"/>
              <a:gd name="connsiteX642" fmla="*/ 2268762 w 13053818"/>
              <a:gd name="connsiteY642" fmla="*/ 1406646 h 2630635"/>
              <a:gd name="connsiteX643" fmla="*/ 2268762 w 13053818"/>
              <a:gd name="connsiteY643" fmla="*/ 1416259 h 2630635"/>
              <a:gd name="connsiteX644" fmla="*/ 2261552 w 13053818"/>
              <a:gd name="connsiteY644" fmla="*/ 1416259 h 2630635"/>
              <a:gd name="connsiteX645" fmla="*/ 2261552 w 13053818"/>
              <a:gd name="connsiteY645" fmla="*/ 1421065 h 2630635"/>
              <a:gd name="connsiteX646" fmla="*/ 2235118 w 13053818"/>
              <a:gd name="connsiteY646" fmla="*/ 1421065 h 2630635"/>
              <a:gd name="connsiteX647" fmla="*/ 2235118 w 13053818"/>
              <a:gd name="connsiteY647" fmla="*/ 1426672 h 2630635"/>
              <a:gd name="connsiteX648" fmla="*/ 2225505 w 13053818"/>
              <a:gd name="connsiteY648" fmla="*/ 1426672 h 2630635"/>
              <a:gd name="connsiteX649" fmla="*/ 2225505 w 13053818"/>
              <a:gd name="connsiteY649" fmla="*/ 1429877 h 2630635"/>
              <a:gd name="connsiteX650" fmla="*/ 2222301 w 13053818"/>
              <a:gd name="connsiteY650" fmla="*/ 1429877 h 2630635"/>
              <a:gd name="connsiteX651" fmla="*/ 2222301 w 13053818"/>
              <a:gd name="connsiteY651" fmla="*/ 1420264 h 2630635"/>
              <a:gd name="connsiteX652" fmla="*/ 2196667 w 13053818"/>
              <a:gd name="connsiteY652" fmla="*/ 1420264 h 2630635"/>
              <a:gd name="connsiteX653" fmla="*/ 2196667 w 13053818"/>
              <a:gd name="connsiteY653" fmla="*/ 1441091 h 2630635"/>
              <a:gd name="connsiteX654" fmla="*/ 2201474 w 13053818"/>
              <a:gd name="connsiteY654" fmla="*/ 1441091 h 2630635"/>
              <a:gd name="connsiteX655" fmla="*/ 2201474 w 13053818"/>
              <a:gd name="connsiteY655" fmla="*/ 1457913 h 2630635"/>
              <a:gd name="connsiteX656" fmla="*/ 2171835 w 13053818"/>
              <a:gd name="connsiteY656" fmla="*/ 1457913 h 2630635"/>
              <a:gd name="connsiteX657" fmla="*/ 2171835 w 13053818"/>
              <a:gd name="connsiteY657" fmla="*/ 1527605 h 2630635"/>
              <a:gd name="connsiteX658" fmla="*/ 2137389 w 13053818"/>
              <a:gd name="connsiteY658" fmla="*/ 1527605 h 2630635"/>
              <a:gd name="connsiteX659" fmla="*/ 2114159 w 13053818"/>
              <a:gd name="connsiteY659" fmla="*/ 1010927 h 2630635"/>
              <a:gd name="connsiteX660" fmla="*/ 2128578 w 13053818"/>
              <a:gd name="connsiteY660" fmla="*/ 1006120 h 2630635"/>
              <a:gd name="connsiteX661" fmla="*/ 2128578 w 13053818"/>
              <a:gd name="connsiteY661" fmla="*/ 962864 h 2630635"/>
              <a:gd name="connsiteX662" fmla="*/ 2134185 w 13053818"/>
              <a:gd name="connsiteY662" fmla="*/ 955654 h 2630635"/>
              <a:gd name="connsiteX663" fmla="*/ 2134185 w 13053818"/>
              <a:gd name="connsiteY663" fmla="*/ 929220 h 2630635"/>
              <a:gd name="connsiteX664" fmla="*/ 2149405 w 13053818"/>
              <a:gd name="connsiteY664" fmla="*/ 920408 h 2630635"/>
              <a:gd name="connsiteX665" fmla="*/ 2157416 w 13053818"/>
              <a:gd name="connsiteY665" fmla="*/ 914000 h 2630635"/>
              <a:gd name="connsiteX666" fmla="*/ 2171034 w 13053818"/>
              <a:gd name="connsiteY666" fmla="*/ 883560 h 2630635"/>
              <a:gd name="connsiteX667" fmla="*/ 2171034 w 13053818"/>
              <a:gd name="connsiteY667" fmla="*/ 858727 h 2630635"/>
              <a:gd name="connsiteX668" fmla="*/ 2167028 w 13053818"/>
              <a:gd name="connsiteY668" fmla="*/ 857125 h 2630635"/>
              <a:gd name="connsiteX669" fmla="*/ 2167028 w 13053818"/>
              <a:gd name="connsiteY669" fmla="*/ 850716 h 2630635"/>
              <a:gd name="connsiteX670" fmla="*/ 2164625 w 13053818"/>
              <a:gd name="connsiteY670" fmla="*/ 849114 h 2630635"/>
              <a:gd name="connsiteX671" fmla="*/ 2164625 w 13053818"/>
              <a:gd name="connsiteY671" fmla="*/ 846711 h 2630635"/>
              <a:gd name="connsiteX672" fmla="*/ 2162222 w 13053818"/>
              <a:gd name="connsiteY672" fmla="*/ 845109 h 2630635"/>
              <a:gd name="connsiteX673" fmla="*/ 2162222 w 13053818"/>
              <a:gd name="connsiteY673" fmla="*/ 841104 h 2630635"/>
              <a:gd name="connsiteX674" fmla="*/ 2133384 w 13053818"/>
              <a:gd name="connsiteY674" fmla="*/ 834695 h 2630635"/>
              <a:gd name="connsiteX675" fmla="*/ 2135787 w 13053818"/>
              <a:gd name="connsiteY675" fmla="*/ 831491 h 2630635"/>
              <a:gd name="connsiteX676" fmla="*/ 2142196 w 13053818"/>
              <a:gd name="connsiteY676" fmla="*/ 806659 h 2630635"/>
              <a:gd name="connsiteX677" fmla="*/ 2142196 w 13053818"/>
              <a:gd name="connsiteY677" fmla="*/ 802653 h 2630635"/>
              <a:gd name="connsiteX678" fmla="*/ 2139792 w 13053818"/>
              <a:gd name="connsiteY678" fmla="*/ 802653 h 2630635"/>
              <a:gd name="connsiteX679" fmla="*/ 2139792 w 13053818"/>
              <a:gd name="connsiteY679" fmla="*/ 805057 h 2630635"/>
              <a:gd name="connsiteX680" fmla="*/ 2117363 w 13053818"/>
              <a:gd name="connsiteY680" fmla="*/ 791439 h 2630635"/>
              <a:gd name="connsiteX681" fmla="*/ 2117363 w 13053818"/>
              <a:gd name="connsiteY681" fmla="*/ 771412 h 2630635"/>
              <a:gd name="connsiteX682" fmla="*/ 2112557 w 13053818"/>
              <a:gd name="connsiteY682" fmla="*/ 771412 h 2630635"/>
              <a:gd name="connsiteX683" fmla="*/ 2112557 w 13053818"/>
              <a:gd name="connsiteY683" fmla="*/ 765805 h 2630635"/>
              <a:gd name="connsiteX684" fmla="*/ 2103745 w 13053818"/>
              <a:gd name="connsiteY684" fmla="*/ 764203 h 2630635"/>
              <a:gd name="connsiteX685" fmla="*/ 2102143 w 13053818"/>
              <a:gd name="connsiteY685" fmla="*/ 641642 h 2630635"/>
              <a:gd name="connsiteX686" fmla="*/ 2103745 w 13053818"/>
              <a:gd name="connsiteY686" fmla="*/ 639239 h 2630635"/>
              <a:gd name="connsiteX687" fmla="*/ 2103745 w 13053818"/>
              <a:gd name="connsiteY687" fmla="*/ 635234 h 2630635"/>
              <a:gd name="connsiteX688" fmla="*/ 2099740 w 13053818"/>
              <a:gd name="connsiteY688" fmla="*/ 633632 h 2630635"/>
              <a:gd name="connsiteX689" fmla="*/ 2102143 w 13053818"/>
              <a:gd name="connsiteY689" fmla="*/ 535102 h 2630635"/>
              <a:gd name="connsiteX690" fmla="*/ 2104546 w 13053818"/>
              <a:gd name="connsiteY690" fmla="*/ 528694 h 2630635"/>
              <a:gd name="connsiteX691" fmla="*/ 2100541 w 13053818"/>
              <a:gd name="connsiteY691" fmla="*/ 526291 h 2630635"/>
              <a:gd name="connsiteX692" fmla="*/ 2100541 w 13053818"/>
              <a:gd name="connsiteY692" fmla="*/ 521484 h 2630635"/>
              <a:gd name="connsiteX693" fmla="*/ 2097337 w 13053818"/>
              <a:gd name="connsiteY693" fmla="*/ 519081 h 2630635"/>
              <a:gd name="connsiteX694" fmla="*/ 2096536 w 13053818"/>
              <a:gd name="connsiteY694" fmla="*/ 417348 h 2630635"/>
              <a:gd name="connsiteX695" fmla="*/ 2102143 w 13053818"/>
              <a:gd name="connsiteY695" fmla="*/ 417348 h 2630635"/>
              <a:gd name="connsiteX696" fmla="*/ 2102143 w 13053818"/>
              <a:gd name="connsiteY696" fmla="*/ 412541 h 2630635"/>
              <a:gd name="connsiteX697" fmla="*/ 2095735 w 13053818"/>
              <a:gd name="connsiteY697" fmla="*/ 412541 h 2630635"/>
              <a:gd name="connsiteX698" fmla="*/ 2095735 w 13053818"/>
              <a:gd name="connsiteY698" fmla="*/ 410138 h 2630635"/>
              <a:gd name="connsiteX699" fmla="*/ 2098939 w 13053818"/>
              <a:gd name="connsiteY699" fmla="*/ 408536 h 2630635"/>
              <a:gd name="connsiteX700" fmla="*/ 2098939 w 13053818"/>
              <a:gd name="connsiteY700" fmla="*/ 406133 h 2630635"/>
              <a:gd name="connsiteX701" fmla="*/ 2099740 w 13053818"/>
              <a:gd name="connsiteY701" fmla="*/ 404531 h 2630635"/>
              <a:gd name="connsiteX702" fmla="*/ 2099740 w 13053818"/>
              <a:gd name="connsiteY702" fmla="*/ 401327 h 2630635"/>
              <a:gd name="connsiteX703" fmla="*/ 2094934 w 13053818"/>
              <a:gd name="connsiteY703" fmla="*/ 400526 h 2630635"/>
              <a:gd name="connsiteX704" fmla="*/ 2094934 w 13053818"/>
              <a:gd name="connsiteY704" fmla="*/ 286776 h 2630635"/>
              <a:gd name="connsiteX705" fmla="*/ 2095735 w 13053818"/>
              <a:gd name="connsiteY705" fmla="*/ 286776 h 2630635"/>
              <a:gd name="connsiteX706" fmla="*/ 2095735 w 13053818"/>
              <a:gd name="connsiteY706" fmla="*/ 284373 h 2630635"/>
              <a:gd name="connsiteX707" fmla="*/ 2093332 w 13053818"/>
              <a:gd name="connsiteY707" fmla="*/ 284373 h 2630635"/>
              <a:gd name="connsiteX708" fmla="*/ 2093332 w 13053818"/>
              <a:gd name="connsiteY708" fmla="*/ 266750 h 2630635"/>
              <a:gd name="connsiteX709" fmla="*/ 2090928 w 13053818"/>
              <a:gd name="connsiteY709" fmla="*/ 265148 h 2630635"/>
              <a:gd name="connsiteX710" fmla="*/ 2088525 w 13053818"/>
              <a:gd name="connsiteY710" fmla="*/ 266750 h 2630635"/>
              <a:gd name="connsiteX711" fmla="*/ 2088525 w 13053818"/>
              <a:gd name="connsiteY711" fmla="*/ 284373 h 2630635"/>
              <a:gd name="connsiteX712" fmla="*/ 2086122 w 13053818"/>
              <a:gd name="connsiteY712" fmla="*/ 284373 h 2630635"/>
              <a:gd name="connsiteX713" fmla="*/ 2086122 w 13053818"/>
              <a:gd name="connsiteY713" fmla="*/ 286776 h 2630635"/>
              <a:gd name="connsiteX714" fmla="*/ 2086923 w 13053818"/>
              <a:gd name="connsiteY714" fmla="*/ 286776 h 2630635"/>
              <a:gd name="connsiteX715" fmla="*/ 2086923 w 13053818"/>
              <a:gd name="connsiteY715" fmla="*/ 401327 h 2630635"/>
              <a:gd name="connsiteX716" fmla="*/ 2081316 w 13053818"/>
              <a:gd name="connsiteY716" fmla="*/ 402128 h 2630635"/>
              <a:gd name="connsiteX717" fmla="*/ 2081316 w 13053818"/>
              <a:gd name="connsiteY717" fmla="*/ 405332 h 2630635"/>
              <a:gd name="connsiteX718" fmla="*/ 2082117 w 13053818"/>
              <a:gd name="connsiteY718" fmla="*/ 406934 h 2630635"/>
              <a:gd name="connsiteX719" fmla="*/ 2082117 w 13053818"/>
              <a:gd name="connsiteY719" fmla="*/ 408536 h 2630635"/>
              <a:gd name="connsiteX720" fmla="*/ 2085321 w 13053818"/>
              <a:gd name="connsiteY720" fmla="*/ 410138 h 2630635"/>
              <a:gd name="connsiteX721" fmla="*/ 2085321 w 13053818"/>
              <a:gd name="connsiteY721" fmla="*/ 412541 h 2630635"/>
              <a:gd name="connsiteX722" fmla="*/ 2080515 w 13053818"/>
              <a:gd name="connsiteY722" fmla="*/ 412541 h 2630635"/>
              <a:gd name="connsiteX723" fmla="*/ 2080515 w 13053818"/>
              <a:gd name="connsiteY723" fmla="*/ 417348 h 2630635"/>
              <a:gd name="connsiteX724" fmla="*/ 2086122 w 13053818"/>
              <a:gd name="connsiteY724" fmla="*/ 417348 h 2630635"/>
              <a:gd name="connsiteX725" fmla="*/ 2085321 w 13053818"/>
              <a:gd name="connsiteY725" fmla="*/ 519882 h 2630635"/>
              <a:gd name="connsiteX726" fmla="*/ 2082117 w 13053818"/>
              <a:gd name="connsiteY726" fmla="*/ 522285 h 2630635"/>
              <a:gd name="connsiteX727" fmla="*/ 2082117 w 13053818"/>
              <a:gd name="connsiteY727" fmla="*/ 527092 h 2630635"/>
              <a:gd name="connsiteX728" fmla="*/ 2078112 w 13053818"/>
              <a:gd name="connsiteY728" fmla="*/ 529495 h 2630635"/>
              <a:gd name="connsiteX729" fmla="*/ 2080515 w 13053818"/>
              <a:gd name="connsiteY729" fmla="*/ 535903 h 2630635"/>
              <a:gd name="connsiteX730" fmla="*/ 2082918 w 13053818"/>
              <a:gd name="connsiteY730" fmla="*/ 634433 h 2630635"/>
              <a:gd name="connsiteX731" fmla="*/ 2078913 w 13053818"/>
              <a:gd name="connsiteY731" fmla="*/ 636035 h 2630635"/>
              <a:gd name="connsiteX732" fmla="*/ 2078913 w 13053818"/>
              <a:gd name="connsiteY732" fmla="*/ 640040 h 2630635"/>
              <a:gd name="connsiteX733" fmla="*/ 2080515 w 13053818"/>
              <a:gd name="connsiteY733" fmla="*/ 642443 h 2630635"/>
              <a:gd name="connsiteX734" fmla="*/ 2078913 w 13053818"/>
              <a:gd name="connsiteY734" fmla="*/ 765004 h 2630635"/>
              <a:gd name="connsiteX735" fmla="*/ 2070101 w 13053818"/>
              <a:gd name="connsiteY735" fmla="*/ 766606 h 2630635"/>
              <a:gd name="connsiteX736" fmla="*/ 2070101 w 13053818"/>
              <a:gd name="connsiteY736" fmla="*/ 772214 h 2630635"/>
              <a:gd name="connsiteX737" fmla="*/ 2066096 w 13053818"/>
              <a:gd name="connsiteY737" fmla="*/ 772214 h 2630635"/>
              <a:gd name="connsiteX738" fmla="*/ 2066096 w 13053818"/>
              <a:gd name="connsiteY738" fmla="*/ 793041 h 2630635"/>
              <a:gd name="connsiteX739" fmla="*/ 2043666 w 13053818"/>
              <a:gd name="connsiteY739" fmla="*/ 806659 h 2630635"/>
              <a:gd name="connsiteX740" fmla="*/ 2043666 w 13053818"/>
              <a:gd name="connsiteY740" fmla="*/ 804256 h 2630635"/>
              <a:gd name="connsiteX741" fmla="*/ 2041263 w 13053818"/>
              <a:gd name="connsiteY741" fmla="*/ 804256 h 2630635"/>
              <a:gd name="connsiteX742" fmla="*/ 2041263 w 13053818"/>
              <a:gd name="connsiteY742" fmla="*/ 808261 h 2630635"/>
              <a:gd name="connsiteX743" fmla="*/ 2047672 w 13053818"/>
              <a:gd name="connsiteY743" fmla="*/ 833093 h 2630635"/>
              <a:gd name="connsiteX744" fmla="*/ 2049274 w 13053818"/>
              <a:gd name="connsiteY744" fmla="*/ 836298 h 2630635"/>
              <a:gd name="connsiteX745" fmla="*/ 2020436 w 13053818"/>
              <a:gd name="connsiteY745" fmla="*/ 842706 h 2630635"/>
              <a:gd name="connsiteX746" fmla="*/ 2020436 w 13053818"/>
              <a:gd name="connsiteY746" fmla="*/ 846711 h 2630635"/>
              <a:gd name="connsiteX747" fmla="*/ 2018033 w 13053818"/>
              <a:gd name="connsiteY747" fmla="*/ 848313 h 2630635"/>
              <a:gd name="connsiteX748" fmla="*/ 2018033 w 13053818"/>
              <a:gd name="connsiteY748" fmla="*/ 850716 h 2630635"/>
              <a:gd name="connsiteX749" fmla="*/ 2015630 w 13053818"/>
              <a:gd name="connsiteY749" fmla="*/ 852319 h 2630635"/>
              <a:gd name="connsiteX750" fmla="*/ 2015630 w 13053818"/>
              <a:gd name="connsiteY750" fmla="*/ 858727 h 2630635"/>
              <a:gd name="connsiteX751" fmla="*/ 2011624 w 13053818"/>
              <a:gd name="connsiteY751" fmla="*/ 860329 h 2630635"/>
              <a:gd name="connsiteX752" fmla="*/ 2011624 w 13053818"/>
              <a:gd name="connsiteY752" fmla="*/ 885162 h 2630635"/>
              <a:gd name="connsiteX753" fmla="*/ 2025242 w 13053818"/>
              <a:gd name="connsiteY753" fmla="*/ 915602 h 2630635"/>
              <a:gd name="connsiteX754" fmla="*/ 2033253 w 13053818"/>
              <a:gd name="connsiteY754" fmla="*/ 922010 h 2630635"/>
              <a:gd name="connsiteX755" fmla="*/ 2048473 w 13053818"/>
              <a:gd name="connsiteY755" fmla="*/ 930822 h 2630635"/>
              <a:gd name="connsiteX756" fmla="*/ 2048473 w 13053818"/>
              <a:gd name="connsiteY756" fmla="*/ 958858 h 2630635"/>
              <a:gd name="connsiteX757" fmla="*/ 2054080 w 13053818"/>
              <a:gd name="connsiteY757" fmla="*/ 966068 h 2630635"/>
              <a:gd name="connsiteX758" fmla="*/ 2054080 w 13053818"/>
              <a:gd name="connsiteY758" fmla="*/ 1009325 h 2630635"/>
              <a:gd name="connsiteX759" fmla="*/ 2068499 w 13053818"/>
              <a:gd name="connsiteY759" fmla="*/ 1014131 h 2630635"/>
              <a:gd name="connsiteX760" fmla="*/ 2042064 w 13053818"/>
              <a:gd name="connsiteY760" fmla="*/ 1604506 h 2630635"/>
              <a:gd name="connsiteX761" fmla="*/ 2029248 w 13053818"/>
              <a:gd name="connsiteY761" fmla="*/ 1604506 h 2630635"/>
              <a:gd name="connsiteX762" fmla="*/ 2029248 w 13053818"/>
              <a:gd name="connsiteY762" fmla="*/ 1650967 h 2630635"/>
              <a:gd name="connsiteX763" fmla="*/ 2011624 w 13053818"/>
              <a:gd name="connsiteY763" fmla="*/ 1650967 h 2630635"/>
              <a:gd name="connsiteX764" fmla="*/ 2011624 w 13053818"/>
              <a:gd name="connsiteY764" fmla="*/ 1659778 h 2630635"/>
              <a:gd name="connsiteX765" fmla="*/ 1959556 w 13053818"/>
              <a:gd name="connsiteY765" fmla="*/ 1659778 h 2630635"/>
              <a:gd name="connsiteX766" fmla="*/ 1955551 w 13053818"/>
              <a:gd name="connsiteY766" fmla="*/ 1655773 h 2630635"/>
              <a:gd name="connsiteX767" fmla="*/ 1955551 w 13053818"/>
              <a:gd name="connsiteY767" fmla="*/ 1642956 h 2630635"/>
              <a:gd name="connsiteX768" fmla="*/ 1951545 w 13053818"/>
              <a:gd name="connsiteY768" fmla="*/ 1642956 h 2630635"/>
              <a:gd name="connsiteX769" fmla="*/ 1951545 w 13053818"/>
              <a:gd name="connsiteY769" fmla="*/ 1630139 h 2630635"/>
              <a:gd name="connsiteX770" fmla="*/ 1998006 w 13053818"/>
              <a:gd name="connsiteY770" fmla="*/ 1620527 h 2630635"/>
              <a:gd name="connsiteX771" fmla="*/ 1998006 w 13053818"/>
              <a:gd name="connsiteY771" fmla="*/ 1602103 h 2630635"/>
              <a:gd name="connsiteX772" fmla="*/ 1915498 w 13053818"/>
              <a:gd name="connsiteY772" fmla="*/ 1580474 h 2630635"/>
              <a:gd name="connsiteX773" fmla="*/ 1915498 w 13053818"/>
              <a:gd name="connsiteY773" fmla="*/ 1575668 h 2630635"/>
              <a:gd name="connsiteX774" fmla="*/ 1908289 w 13053818"/>
              <a:gd name="connsiteY774" fmla="*/ 1575668 h 2630635"/>
              <a:gd name="connsiteX775" fmla="*/ 1908289 w 13053818"/>
              <a:gd name="connsiteY775" fmla="*/ 1555642 h 2630635"/>
              <a:gd name="connsiteX776" fmla="*/ 1934723 w 13053818"/>
              <a:gd name="connsiteY776" fmla="*/ 1555642 h 2630635"/>
              <a:gd name="connsiteX777" fmla="*/ 1938729 w 13053818"/>
              <a:gd name="connsiteY777" fmla="*/ 1548432 h 2630635"/>
              <a:gd name="connsiteX778" fmla="*/ 1951545 w 13053818"/>
              <a:gd name="connsiteY778" fmla="*/ 1548432 h 2630635"/>
              <a:gd name="connsiteX779" fmla="*/ 1951545 w 13053818"/>
              <a:gd name="connsiteY779" fmla="*/ 1544427 h 2630635"/>
              <a:gd name="connsiteX780" fmla="*/ 1949142 w 13053818"/>
              <a:gd name="connsiteY780" fmla="*/ 1544427 h 2630635"/>
              <a:gd name="connsiteX781" fmla="*/ 1949142 w 13053818"/>
              <a:gd name="connsiteY781" fmla="*/ 1530008 h 2630635"/>
              <a:gd name="connsiteX782" fmla="*/ 1913095 w 13053818"/>
              <a:gd name="connsiteY782" fmla="*/ 1530008 h 2630635"/>
              <a:gd name="connsiteX783" fmla="*/ 1913095 w 13053818"/>
              <a:gd name="connsiteY783" fmla="*/ 1521196 h 2630635"/>
              <a:gd name="connsiteX784" fmla="*/ 1909891 w 13053818"/>
              <a:gd name="connsiteY784" fmla="*/ 1516390 h 2630635"/>
              <a:gd name="connsiteX785" fmla="*/ 1899477 w 13053818"/>
              <a:gd name="connsiteY785" fmla="*/ 1516390 h 2630635"/>
              <a:gd name="connsiteX786" fmla="*/ 1899477 w 13053818"/>
              <a:gd name="connsiteY786" fmla="*/ 1523600 h 2630635"/>
              <a:gd name="connsiteX787" fmla="*/ 1824979 w 13053818"/>
              <a:gd name="connsiteY787" fmla="*/ 1496364 h 2630635"/>
              <a:gd name="connsiteX788" fmla="*/ 1763298 w 13053818"/>
              <a:gd name="connsiteY788" fmla="*/ 1440290 h 2630635"/>
              <a:gd name="connsiteX789" fmla="*/ 1763298 w 13053818"/>
              <a:gd name="connsiteY789" fmla="*/ 1431479 h 2630635"/>
              <a:gd name="connsiteX790" fmla="*/ 1768105 w 13053818"/>
              <a:gd name="connsiteY790" fmla="*/ 1431479 h 2630635"/>
              <a:gd name="connsiteX791" fmla="*/ 1768105 w 13053818"/>
              <a:gd name="connsiteY791" fmla="*/ 1426672 h 2630635"/>
              <a:gd name="connsiteX792" fmla="*/ 1763298 w 13053818"/>
              <a:gd name="connsiteY792" fmla="*/ 1426672 h 2630635"/>
              <a:gd name="connsiteX793" fmla="*/ 1763298 w 13053818"/>
              <a:gd name="connsiteY793" fmla="*/ 1419463 h 2630635"/>
              <a:gd name="connsiteX794" fmla="*/ 1760895 w 13053818"/>
              <a:gd name="connsiteY794" fmla="*/ 1417861 h 2630635"/>
              <a:gd name="connsiteX795" fmla="*/ 1755288 w 13053818"/>
              <a:gd name="connsiteY795" fmla="*/ 1417861 h 2630635"/>
              <a:gd name="connsiteX796" fmla="*/ 1755288 w 13053818"/>
              <a:gd name="connsiteY796" fmla="*/ 1405845 h 2630635"/>
              <a:gd name="connsiteX797" fmla="*/ 1749681 w 13053818"/>
              <a:gd name="connsiteY797" fmla="*/ 1405845 h 2630635"/>
              <a:gd name="connsiteX798" fmla="*/ 1749681 w 13053818"/>
              <a:gd name="connsiteY798" fmla="*/ 1417060 h 2630635"/>
              <a:gd name="connsiteX799" fmla="*/ 1742471 w 13053818"/>
              <a:gd name="connsiteY799" fmla="*/ 1417060 h 2630635"/>
              <a:gd name="connsiteX800" fmla="*/ 1742471 w 13053818"/>
              <a:gd name="connsiteY800" fmla="*/ 1405845 h 2630635"/>
              <a:gd name="connsiteX801" fmla="*/ 1737665 w 13053818"/>
              <a:gd name="connsiteY801" fmla="*/ 1405845 h 2630635"/>
              <a:gd name="connsiteX802" fmla="*/ 1737665 w 13053818"/>
              <a:gd name="connsiteY802" fmla="*/ 1428275 h 2630635"/>
              <a:gd name="connsiteX803" fmla="*/ 1732057 w 13053818"/>
              <a:gd name="connsiteY803" fmla="*/ 1428275 h 2630635"/>
              <a:gd name="connsiteX804" fmla="*/ 1732057 w 13053818"/>
              <a:gd name="connsiteY804" fmla="*/ 1433081 h 2630635"/>
              <a:gd name="connsiteX805" fmla="*/ 1581460 w 13053818"/>
              <a:gd name="connsiteY805" fmla="*/ 1433081 h 2630635"/>
              <a:gd name="connsiteX806" fmla="*/ 1427658 w 13053818"/>
              <a:gd name="connsiteY806" fmla="*/ 1433081 h 2630635"/>
              <a:gd name="connsiteX807" fmla="*/ 1427658 w 13053818"/>
              <a:gd name="connsiteY807" fmla="*/ 1428275 h 2630635"/>
              <a:gd name="connsiteX808" fmla="*/ 1422051 w 13053818"/>
              <a:gd name="connsiteY808" fmla="*/ 1428275 h 2630635"/>
              <a:gd name="connsiteX809" fmla="*/ 1422051 w 13053818"/>
              <a:gd name="connsiteY809" fmla="*/ 1405845 h 2630635"/>
              <a:gd name="connsiteX810" fmla="*/ 1417244 w 13053818"/>
              <a:gd name="connsiteY810" fmla="*/ 1405845 h 2630635"/>
              <a:gd name="connsiteX811" fmla="*/ 1417244 w 13053818"/>
              <a:gd name="connsiteY811" fmla="*/ 1417060 h 2630635"/>
              <a:gd name="connsiteX812" fmla="*/ 1410035 w 13053818"/>
              <a:gd name="connsiteY812" fmla="*/ 1417060 h 2630635"/>
              <a:gd name="connsiteX813" fmla="*/ 1410035 w 13053818"/>
              <a:gd name="connsiteY813" fmla="*/ 1405845 h 2630635"/>
              <a:gd name="connsiteX814" fmla="*/ 1404427 w 13053818"/>
              <a:gd name="connsiteY814" fmla="*/ 1405845 h 2630635"/>
              <a:gd name="connsiteX815" fmla="*/ 1404427 w 13053818"/>
              <a:gd name="connsiteY815" fmla="*/ 1417861 h 2630635"/>
              <a:gd name="connsiteX816" fmla="*/ 1398820 w 13053818"/>
              <a:gd name="connsiteY816" fmla="*/ 1417861 h 2630635"/>
              <a:gd name="connsiteX817" fmla="*/ 1396417 w 13053818"/>
              <a:gd name="connsiteY817" fmla="*/ 1419463 h 2630635"/>
              <a:gd name="connsiteX818" fmla="*/ 1396417 w 13053818"/>
              <a:gd name="connsiteY818" fmla="*/ 1426672 h 2630635"/>
              <a:gd name="connsiteX819" fmla="*/ 1391611 w 13053818"/>
              <a:gd name="connsiteY819" fmla="*/ 1426672 h 2630635"/>
              <a:gd name="connsiteX820" fmla="*/ 1391611 w 13053818"/>
              <a:gd name="connsiteY820" fmla="*/ 1431479 h 2630635"/>
              <a:gd name="connsiteX821" fmla="*/ 1396417 w 13053818"/>
              <a:gd name="connsiteY821" fmla="*/ 1431479 h 2630635"/>
              <a:gd name="connsiteX822" fmla="*/ 1396417 w 13053818"/>
              <a:gd name="connsiteY822" fmla="*/ 1440290 h 2630635"/>
              <a:gd name="connsiteX823" fmla="*/ 1334736 w 13053818"/>
              <a:gd name="connsiteY823" fmla="*/ 1496364 h 2630635"/>
              <a:gd name="connsiteX824" fmla="*/ 1260238 w 13053818"/>
              <a:gd name="connsiteY824" fmla="*/ 1523600 h 2630635"/>
              <a:gd name="connsiteX825" fmla="*/ 1260238 w 13053818"/>
              <a:gd name="connsiteY825" fmla="*/ 1516390 h 2630635"/>
              <a:gd name="connsiteX826" fmla="*/ 1249825 w 13053818"/>
              <a:gd name="connsiteY826" fmla="*/ 1516390 h 2630635"/>
              <a:gd name="connsiteX827" fmla="*/ 1246620 w 13053818"/>
              <a:gd name="connsiteY827" fmla="*/ 1521196 h 2630635"/>
              <a:gd name="connsiteX828" fmla="*/ 1246620 w 13053818"/>
              <a:gd name="connsiteY828" fmla="*/ 1530008 h 2630635"/>
              <a:gd name="connsiteX829" fmla="*/ 1210573 w 13053818"/>
              <a:gd name="connsiteY829" fmla="*/ 1530008 h 2630635"/>
              <a:gd name="connsiteX830" fmla="*/ 1210573 w 13053818"/>
              <a:gd name="connsiteY830" fmla="*/ 1544427 h 2630635"/>
              <a:gd name="connsiteX831" fmla="*/ 1207369 w 13053818"/>
              <a:gd name="connsiteY831" fmla="*/ 1544427 h 2630635"/>
              <a:gd name="connsiteX832" fmla="*/ 1207369 w 13053818"/>
              <a:gd name="connsiteY832" fmla="*/ 1548432 h 2630635"/>
              <a:gd name="connsiteX833" fmla="*/ 1220186 w 13053818"/>
              <a:gd name="connsiteY833" fmla="*/ 1548432 h 2630635"/>
              <a:gd name="connsiteX834" fmla="*/ 1224191 w 13053818"/>
              <a:gd name="connsiteY834" fmla="*/ 1555642 h 2630635"/>
              <a:gd name="connsiteX835" fmla="*/ 1250626 w 13053818"/>
              <a:gd name="connsiteY835" fmla="*/ 1555642 h 2630635"/>
              <a:gd name="connsiteX836" fmla="*/ 1250626 w 13053818"/>
              <a:gd name="connsiteY836" fmla="*/ 1575668 h 2630635"/>
              <a:gd name="connsiteX837" fmla="*/ 1243416 w 13053818"/>
              <a:gd name="connsiteY837" fmla="*/ 1575668 h 2630635"/>
              <a:gd name="connsiteX838" fmla="*/ 1243416 w 13053818"/>
              <a:gd name="connsiteY838" fmla="*/ 1580474 h 2630635"/>
              <a:gd name="connsiteX839" fmla="*/ 1160908 w 13053818"/>
              <a:gd name="connsiteY839" fmla="*/ 1602103 h 2630635"/>
              <a:gd name="connsiteX840" fmla="*/ 1160908 w 13053818"/>
              <a:gd name="connsiteY840" fmla="*/ 1619726 h 2630635"/>
              <a:gd name="connsiteX841" fmla="*/ 1207369 w 13053818"/>
              <a:gd name="connsiteY841" fmla="*/ 1629338 h 2630635"/>
              <a:gd name="connsiteX842" fmla="*/ 1207369 w 13053818"/>
              <a:gd name="connsiteY842" fmla="*/ 1642155 h 2630635"/>
              <a:gd name="connsiteX843" fmla="*/ 1203364 w 13053818"/>
              <a:gd name="connsiteY843" fmla="*/ 1642155 h 2630635"/>
              <a:gd name="connsiteX844" fmla="*/ 1203364 w 13053818"/>
              <a:gd name="connsiteY844" fmla="*/ 1654972 h 2630635"/>
              <a:gd name="connsiteX845" fmla="*/ 1199358 w 13053818"/>
              <a:gd name="connsiteY845" fmla="*/ 1658977 h 2630635"/>
              <a:gd name="connsiteX846" fmla="*/ 945425 w 13053818"/>
              <a:gd name="connsiteY846" fmla="*/ 1658977 h 2630635"/>
              <a:gd name="connsiteX847" fmla="*/ 945425 w 13053818"/>
              <a:gd name="connsiteY847" fmla="*/ 1654972 h 2630635"/>
              <a:gd name="connsiteX848" fmla="*/ 939818 w 13053818"/>
              <a:gd name="connsiteY848" fmla="*/ 1654972 h 2630635"/>
              <a:gd name="connsiteX849" fmla="*/ 939818 w 13053818"/>
              <a:gd name="connsiteY849" fmla="*/ 1662182 h 2630635"/>
              <a:gd name="connsiteX850" fmla="*/ 935011 w 13053818"/>
              <a:gd name="connsiteY850" fmla="*/ 1662182 h 2630635"/>
              <a:gd name="connsiteX851" fmla="*/ 935011 w 13053818"/>
              <a:gd name="connsiteY851" fmla="*/ 1670993 h 2630635"/>
              <a:gd name="connsiteX852" fmla="*/ 939017 w 13053818"/>
              <a:gd name="connsiteY852" fmla="*/ 1670993 h 2630635"/>
              <a:gd name="connsiteX853" fmla="*/ 939017 w 13053818"/>
              <a:gd name="connsiteY853" fmla="*/ 1683810 h 2630635"/>
              <a:gd name="connsiteX854" fmla="*/ 930205 w 13053818"/>
              <a:gd name="connsiteY854" fmla="*/ 1683810 h 2630635"/>
              <a:gd name="connsiteX855" fmla="*/ 930205 w 13053818"/>
              <a:gd name="connsiteY855" fmla="*/ 1689417 h 2630635"/>
              <a:gd name="connsiteX856" fmla="*/ 930205 w 13053818"/>
              <a:gd name="connsiteY856" fmla="*/ 1725465 h 2630635"/>
              <a:gd name="connsiteX857" fmla="*/ 881341 w 13053818"/>
              <a:gd name="connsiteY857" fmla="*/ 1725465 h 2630635"/>
              <a:gd name="connsiteX858" fmla="*/ 881341 w 13053818"/>
              <a:gd name="connsiteY858" fmla="*/ 1747894 h 2630635"/>
              <a:gd name="connsiteX859" fmla="*/ 798833 w 13053818"/>
              <a:gd name="connsiteY859" fmla="*/ 1747894 h 2630635"/>
              <a:gd name="connsiteX860" fmla="*/ 798833 w 13053818"/>
              <a:gd name="connsiteY860" fmla="*/ 1758308 h 2630635"/>
              <a:gd name="connsiteX861" fmla="*/ 785215 w 13053818"/>
              <a:gd name="connsiteY861" fmla="*/ 1758308 h 2630635"/>
              <a:gd name="connsiteX862" fmla="*/ 785215 w 13053818"/>
              <a:gd name="connsiteY862" fmla="*/ 1766318 h 2630635"/>
              <a:gd name="connsiteX863" fmla="*/ 790822 w 13053818"/>
              <a:gd name="connsiteY863" fmla="*/ 1766318 h 2630635"/>
              <a:gd name="connsiteX864" fmla="*/ 790822 w 13053818"/>
              <a:gd name="connsiteY864" fmla="*/ 1777533 h 2630635"/>
              <a:gd name="connsiteX865" fmla="*/ 699502 w 13053818"/>
              <a:gd name="connsiteY865" fmla="*/ 1777533 h 2630635"/>
              <a:gd name="connsiteX866" fmla="*/ 699502 w 13053818"/>
              <a:gd name="connsiteY866" fmla="*/ 1793554 h 2630635"/>
              <a:gd name="connsiteX867" fmla="*/ 691492 w 13053818"/>
              <a:gd name="connsiteY867" fmla="*/ 1793554 h 2630635"/>
              <a:gd name="connsiteX868" fmla="*/ 691492 w 13053818"/>
              <a:gd name="connsiteY868" fmla="*/ 1788748 h 2630635"/>
              <a:gd name="connsiteX869" fmla="*/ 678675 w 13053818"/>
              <a:gd name="connsiteY869" fmla="*/ 1788748 h 2630635"/>
              <a:gd name="connsiteX870" fmla="*/ 678675 w 13053818"/>
              <a:gd name="connsiteY870" fmla="*/ 1839214 h 2630635"/>
              <a:gd name="connsiteX871" fmla="*/ 0 w 13053818"/>
              <a:gd name="connsiteY871" fmla="*/ 2334955 h 2630635"/>
              <a:gd name="connsiteX872" fmla="*/ 4917161 w 13053818"/>
              <a:gd name="connsiteY872" fmla="*/ 2630635 h 2630635"/>
              <a:gd name="connsiteX873" fmla="*/ 12465684 w 13053818"/>
              <a:gd name="connsiteY873" fmla="*/ 1865864 h 2630635"/>
              <a:gd name="connsiteX874" fmla="*/ 12870675 w 13053818"/>
              <a:gd name="connsiteY874" fmla="*/ 1839214 h 2630635"/>
              <a:gd name="connsiteX875" fmla="*/ 12870675 w 13053818"/>
              <a:gd name="connsiteY875" fmla="*/ 1807172 h 2630635"/>
              <a:gd name="connsiteX876" fmla="*/ 12843439 w 13053818"/>
              <a:gd name="connsiteY876" fmla="*/ 1807172 h 2630635"/>
              <a:gd name="connsiteX877" fmla="*/ 12843439 w 13053818"/>
              <a:gd name="connsiteY877" fmla="*/ 1807973 h 2630635"/>
              <a:gd name="connsiteX878" fmla="*/ 3091442 w 13053818"/>
              <a:gd name="connsiteY878" fmla="*/ 1433081 h 2630635"/>
              <a:gd name="connsiteX879" fmla="*/ 3091442 w 13053818"/>
              <a:gd name="connsiteY879" fmla="*/ 1420264 h 2630635"/>
              <a:gd name="connsiteX880" fmla="*/ 3093845 w 13053818"/>
              <a:gd name="connsiteY880" fmla="*/ 1420264 h 2630635"/>
              <a:gd name="connsiteX881" fmla="*/ 3093845 w 13053818"/>
              <a:gd name="connsiteY881" fmla="*/ 1433081 h 2630635"/>
              <a:gd name="connsiteX882" fmla="*/ 3091442 w 13053818"/>
              <a:gd name="connsiteY882" fmla="*/ 1433081 h 2630635"/>
              <a:gd name="connsiteX883" fmla="*/ 7477998 w 13053818"/>
              <a:gd name="connsiteY883" fmla="*/ 1419463 h 2630635"/>
              <a:gd name="connsiteX884" fmla="*/ 7477998 w 13053818"/>
              <a:gd name="connsiteY884" fmla="*/ 1430678 h 2630635"/>
              <a:gd name="connsiteX885" fmla="*/ 7464380 w 13053818"/>
              <a:gd name="connsiteY885" fmla="*/ 1443494 h 2630635"/>
              <a:gd name="connsiteX886" fmla="*/ 7421925 w 13053818"/>
              <a:gd name="connsiteY886" fmla="*/ 1443494 h 2630635"/>
              <a:gd name="connsiteX887" fmla="*/ 7421925 w 13053818"/>
              <a:gd name="connsiteY887" fmla="*/ 1408248 h 2630635"/>
              <a:gd name="connsiteX888" fmla="*/ 7381071 w 13053818"/>
              <a:gd name="connsiteY888" fmla="*/ 1408248 h 2630635"/>
              <a:gd name="connsiteX889" fmla="*/ 7381071 w 13053818"/>
              <a:gd name="connsiteY889" fmla="*/ 1417861 h 2630635"/>
              <a:gd name="connsiteX890" fmla="*/ 7395490 w 13053818"/>
              <a:gd name="connsiteY890" fmla="*/ 1417861 h 2630635"/>
              <a:gd name="connsiteX891" fmla="*/ 7395490 w 13053818"/>
              <a:gd name="connsiteY891" fmla="*/ 1438688 h 2630635"/>
              <a:gd name="connsiteX892" fmla="*/ 7281741 w 13053818"/>
              <a:gd name="connsiteY892" fmla="*/ 1438688 h 2630635"/>
              <a:gd name="connsiteX893" fmla="*/ 7281741 w 13053818"/>
              <a:gd name="connsiteY893" fmla="*/ 1231216 h 2630635"/>
              <a:gd name="connsiteX894" fmla="*/ 7265720 w 13053818"/>
              <a:gd name="connsiteY894" fmla="*/ 1231216 h 2630635"/>
              <a:gd name="connsiteX895" fmla="*/ 7265720 w 13053818"/>
              <a:gd name="connsiteY895" fmla="*/ 1195169 h 2630635"/>
              <a:gd name="connsiteX896" fmla="*/ 7240086 w 13053818"/>
              <a:gd name="connsiteY896" fmla="*/ 1195169 h 2630635"/>
              <a:gd name="connsiteX897" fmla="*/ 7240086 w 13053818"/>
              <a:gd name="connsiteY897" fmla="*/ 1179949 h 2630635"/>
              <a:gd name="connsiteX898" fmla="*/ 7229672 w 13053818"/>
              <a:gd name="connsiteY898" fmla="*/ 1179949 h 2630635"/>
              <a:gd name="connsiteX899" fmla="*/ 7229672 w 13053818"/>
              <a:gd name="connsiteY899" fmla="*/ 1188760 h 2630635"/>
              <a:gd name="connsiteX900" fmla="*/ 7221662 w 13053818"/>
              <a:gd name="connsiteY900" fmla="*/ 1188760 h 2630635"/>
              <a:gd name="connsiteX901" fmla="*/ 7272929 w 13053818"/>
              <a:gd name="connsiteY901" fmla="*/ 808261 h 2630635"/>
              <a:gd name="connsiteX902" fmla="*/ 7449961 w 13053818"/>
              <a:gd name="connsiteY902" fmla="*/ 808261 h 2630635"/>
              <a:gd name="connsiteX903" fmla="*/ 7510040 w 13053818"/>
              <a:gd name="connsiteY903" fmla="*/ 1419463 h 2630635"/>
              <a:gd name="connsiteX904" fmla="*/ 7477998 w 13053818"/>
              <a:gd name="connsiteY904" fmla="*/ 1419463 h 2630635"/>
              <a:gd name="connsiteX905" fmla="*/ 9877948 w 13053818"/>
              <a:gd name="connsiteY905" fmla="*/ 711334 h 2630635"/>
              <a:gd name="connsiteX906" fmla="*/ 9970869 w 13053818"/>
              <a:gd name="connsiteY906" fmla="*/ 535903 h 2630635"/>
              <a:gd name="connsiteX907" fmla="*/ 10043765 w 13053818"/>
              <a:gd name="connsiteY907" fmla="*/ 711334 h 2630635"/>
              <a:gd name="connsiteX908" fmla="*/ 9877948 w 13053818"/>
              <a:gd name="connsiteY908" fmla="*/ 711334 h 2630635"/>
              <a:gd name="connsiteX0" fmla="*/ 12843439 w 14131234"/>
              <a:gd name="connsiteY0" fmla="*/ 1807973 h 2918636"/>
              <a:gd name="connsiteX1" fmla="*/ 12843439 w 14131234"/>
              <a:gd name="connsiteY1" fmla="*/ 1776732 h 2918636"/>
              <a:gd name="connsiteX2" fmla="*/ 12820208 w 14131234"/>
              <a:gd name="connsiteY2" fmla="*/ 1776732 h 2918636"/>
              <a:gd name="connsiteX3" fmla="*/ 12820208 w 14131234"/>
              <a:gd name="connsiteY3" fmla="*/ 1765517 h 2918636"/>
              <a:gd name="connsiteX4" fmla="*/ 12797780 w 14131234"/>
              <a:gd name="connsiteY4" fmla="*/ 1754302 h 2918636"/>
              <a:gd name="connsiteX5" fmla="*/ 12699250 w 14131234"/>
              <a:gd name="connsiteY5" fmla="*/ 1754302 h 2918636"/>
              <a:gd name="connsiteX6" fmla="*/ 12699250 w 14131234"/>
              <a:gd name="connsiteY6" fmla="*/ 1711847 h 2918636"/>
              <a:gd name="connsiteX7" fmla="*/ 12700853 w 14131234"/>
              <a:gd name="connsiteY7" fmla="*/ 1709443 h 2918636"/>
              <a:gd name="connsiteX8" fmla="*/ 12700853 w 14131234"/>
              <a:gd name="connsiteY8" fmla="*/ 1697428 h 2918636"/>
              <a:gd name="connsiteX9" fmla="*/ 12727287 w 14131234"/>
              <a:gd name="connsiteY9" fmla="*/ 1690218 h 2918636"/>
              <a:gd name="connsiteX10" fmla="*/ 12727287 w 14131234"/>
              <a:gd name="connsiteY10" fmla="*/ 1685412 h 2918636"/>
              <a:gd name="connsiteX11" fmla="*/ 12706459 w 14131234"/>
              <a:gd name="connsiteY11" fmla="*/ 1672595 h 2918636"/>
              <a:gd name="connsiteX12" fmla="*/ 12680024 w 14131234"/>
              <a:gd name="connsiteY12" fmla="*/ 1661380 h 2918636"/>
              <a:gd name="connsiteX13" fmla="*/ 12680024 w 14131234"/>
              <a:gd name="connsiteY13" fmla="*/ 1654171 h 2918636"/>
              <a:gd name="connsiteX14" fmla="*/ 12676821 w 14131234"/>
              <a:gd name="connsiteY14" fmla="*/ 1651768 h 2918636"/>
              <a:gd name="connsiteX15" fmla="*/ 12676821 w 14131234"/>
              <a:gd name="connsiteY15" fmla="*/ 1642956 h 2918636"/>
              <a:gd name="connsiteX16" fmla="*/ 12701653 w 14131234"/>
              <a:gd name="connsiteY16" fmla="*/ 1629338 h 2918636"/>
              <a:gd name="connsiteX17" fmla="*/ 12703255 w 14131234"/>
              <a:gd name="connsiteY17" fmla="*/ 1618124 h 2918636"/>
              <a:gd name="connsiteX18" fmla="*/ 12676019 w 14131234"/>
              <a:gd name="connsiteY18" fmla="*/ 1605307 h 2918636"/>
              <a:gd name="connsiteX19" fmla="*/ 12643977 w 14131234"/>
              <a:gd name="connsiteY19" fmla="*/ 1591689 h 2918636"/>
              <a:gd name="connsiteX20" fmla="*/ 12643977 w 14131234"/>
              <a:gd name="connsiteY20" fmla="*/ 1584480 h 2918636"/>
              <a:gd name="connsiteX21" fmla="*/ 12642375 w 14131234"/>
              <a:gd name="connsiteY21" fmla="*/ 1581275 h 2918636"/>
              <a:gd name="connsiteX22" fmla="*/ 12642375 w 14131234"/>
              <a:gd name="connsiteY22" fmla="*/ 1561249 h 2918636"/>
              <a:gd name="connsiteX23" fmla="*/ 12669611 w 14131234"/>
              <a:gd name="connsiteY23" fmla="*/ 1554040 h 2918636"/>
              <a:gd name="connsiteX24" fmla="*/ 12669611 w 14131234"/>
              <a:gd name="connsiteY24" fmla="*/ 1542024 h 2918636"/>
              <a:gd name="connsiteX25" fmla="*/ 12611935 w 14131234"/>
              <a:gd name="connsiteY25" fmla="*/ 1507579 h 2918636"/>
              <a:gd name="connsiteX26" fmla="*/ 12578291 w 14131234"/>
              <a:gd name="connsiteY26" fmla="*/ 1477139 h 2918636"/>
              <a:gd name="connsiteX27" fmla="*/ 12578291 w 14131234"/>
              <a:gd name="connsiteY27" fmla="*/ 1474736 h 2918636"/>
              <a:gd name="connsiteX28" fmla="*/ 12579893 w 14131234"/>
              <a:gd name="connsiteY28" fmla="*/ 1474736 h 2918636"/>
              <a:gd name="connsiteX29" fmla="*/ 12579893 w 14131234"/>
              <a:gd name="connsiteY29" fmla="*/ 1464322 h 2918636"/>
              <a:gd name="connsiteX30" fmla="*/ 12573485 w 14131234"/>
              <a:gd name="connsiteY30" fmla="*/ 1453107 h 2918636"/>
              <a:gd name="connsiteX31" fmla="*/ 12575087 w 14131234"/>
              <a:gd name="connsiteY31" fmla="*/ 1453107 h 2918636"/>
              <a:gd name="connsiteX32" fmla="*/ 12576690 w 14131234"/>
              <a:gd name="connsiteY32" fmla="*/ 1451505 h 2918636"/>
              <a:gd name="connsiteX33" fmla="*/ 12576690 w 14131234"/>
              <a:gd name="connsiteY33" fmla="*/ 1447500 h 2918636"/>
              <a:gd name="connsiteX34" fmla="*/ 12574286 w 14131234"/>
              <a:gd name="connsiteY34" fmla="*/ 1447500 h 2918636"/>
              <a:gd name="connsiteX35" fmla="*/ 12577490 w 14131234"/>
              <a:gd name="connsiteY35" fmla="*/ 1435484 h 2918636"/>
              <a:gd name="connsiteX36" fmla="*/ 12566276 w 14131234"/>
              <a:gd name="connsiteY36" fmla="*/ 1425871 h 2918636"/>
              <a:gd name="connsiteX37" fmla="*/ 12555061 w 14131234"/>
              <a:gd name="connsiteY37" fmla="*/ 1435484 h 2918636"/>
              <a:gd name="connsiteX38" fmla="*/ 12558265 w 14131234"/>
              <a:gd name="connsiteY38" fmla="*/ 1447500 h 2918636"/>
              <a:gd name="connsiteX39" fmla="*/ 12555861 w 14131234"/>
              <a:gd name="connsiteY39" fmla="*/ 1447500 h 2918636"/>
              <a:gd name="connsiteX40" fmla="*/ 12555861 w 14131234"/>
              <a:gd name="connsiteY40" fmla="*/ 1451505 h 2918636"/>
              <a:gd name="connsiteX41" fmla="*/ 12557464 w 14131234"/>
              <a:gd name="connsiteY41" fmla="*/ 1453107 h 2918636"/>
              <a:gd name="connsiteX42" fmla="*/ 12559066 w 14131234"/>
              <a:gd name="connsiteY42" fmla="*/ 1453107 h 2918636"/>
              <a:gd name="connsiteX43" fmla="*/ 12552658 w 14131234"/>
              <a:gd name="connsiteY43" fmla="*/ 1464322 h 2918636"/>
              <a:gd name="connsiteX44" fmla="*/ 12552658 w 14131234"/>
              <a:gd name="connsiteY44" fmla="*/ 1474736 h 2918636"/>
              <a:gd name="connsiteX45" fmla="*/ 12554260 w 14131234"/>
              <a:gd name="connsiteY45" fmla="*/ 1474736 h 2918636"/>
              <a:gd name="connsiteX46" fmla="*/ 12554260 w 14131234"/>
              <a:gd name="connsiteY46" fmla="*/ 1477139 h 2918636"/>
              <a:gd name="connsiteX47" fmla="*/ 12520616 w 14131234"/>
              <a:gd name="connsiteY47" fmla="*/ 1507579 h 2918636"/>
              <a:gd name="connsiteX48" fmla="*/ 12462940 w 14131234"/>
              <a:gd name="connsiteY48" fmla="*/ 1542024 h 2918636"/>
              <a:gd name="connsiteX49" fmla="*/ 12462940 w 14131234"/>
              <a:gd name="connsiteY49" fmla="*/ 1554040 h 2918636"/>
              <a:gd name="connsiteX50" fmla="*/ 12490176 w 14131234"/>
              <a:gd name="connsiteY50" fmla="*/ 1561249 h 2918636"/>
              <a:gd name="connsiteX51" fmla="*/ 12490176 w 14131234"/>
              <a:gd name="connsiteY51" fmla="*/ 1581275 h 2918636"/>
              <a:gd name="connsiteX52" fmla="*/ 12488574 w 14131234"/>
              <a:gd name="connsiteY52" fmla="*/ 1584480 h 2918636"/>
              <a:gd name="connsiteX53" fmla="*/ 12488574 w 14131234"/>
              <a:gd name="connsiteY53" fmla="*/ 1591689 h 2918636"/>
              <a:gd name="connsiteX54" fmla="*/ 12456532 w 14131234"/>
              <a:gd name="connsiteY54" fmla="*/ 1605307 h 2918636"/>
              <a:gd name="connsiteX55" fmla="*/ 12429296 w 14131234"/>
              <a:gd name="connsiteY55" fmla="*/ 1618124 h 2918636"/>
              <a:gd name="connsiteX56" fmla="*/ 12430898 w 14131234"/>
              <a:gd name="connsiteY56" fmla="*/ 1629338 h 2918636"/>
              <a:gd name="connsiteX57" fmla="*/ 12455730 w 14131234"/>
              <a:gd name="connsiteY57" fmla="*/ 1642956 h 2918636"/>
              <a:gd name="connsiteX58" fmla="*/ 12455730 w 14131234"/>
              <a:gd name="connsiteY58" fmla="*/ 1651768 h 2918636"/>
              <a:gd name="connsiteX59" fmla="*/ 12452527 w 14131234"/>
              <a:gd name="connsiteY59" fmla="*/ 1654171 h 2918636"/>
              <a:gd name="connsiteX60" fmla="*/ 12452527 w 14131234"/>
              <a:gd name="connsiteY60" fmla="*/ 1661380 h 2918636"/>
              <a:gd name="connsiteX61" fmla="*/ 12426092 w 14131234"/>
              <a:gd name="connsiteY61" fmla="*/ 1672595 h 2918636"/>
              <a:gd name="connsiteX62" fmla="*/ 12405264 w 14131234"/>
              <a:gd name="connsiteY62" fmla="*/ 1685412 h 2918636"/>
              <a:gd name="connsiteX63" fmla="*/ 12405264 w 14131234"/>
              <a:gd name="connsiteY63" fmla="*/ 1690218 h 2918636"/>
              <a:gd name="connsiteX64" fmla="*/ 12432500 w 14131234"/>
              <a:gd name="connsiteY64" fmla="*/ 1697428 h 2918636"/>
              <a:gd name="connsiteX65" fmla="*/ 12432500 w 14131234"/>
              <a:gd name="connsiteY65" fmla="*/ 1709443 h 2918636"/>
              <a:gd name="connsiteX66" fmla="*/ 12434102 w 14131234"/>
              <a:gd name="connsiteY66" fmla="*/ 1711847 h 2918636"/>
              <a:gd name="connsiteX67" fmla="*/ 12434102 w 14131234"/>
              <a:gd name="connsiteY67" fmla="*/ 1754302 h 2918636"/>
              <a:gd name="connsiteX68" fmla="*/ 12386840 w 14131234"/>
              <a:gd name="connsiteY68" fmla="*/ 1754302 h 2918636"/>
              <a:gd name="connsiteX69" fmla="*/ 12350793 w 14131234"/>
              <a:gd name="connsiteY69" fmla="*/ 1738281 h 2918636"/>
              <a:gd name="connsiteX70" fmla="*/ 12349191 w 14131234"/>
              <a:gd name="connsiteY70" fmla="*/ 1713449 h 2918636"/>
              <a:gd name="connsiteX71" fmla="*/ 12371620 w 14131234"/>
              <a:gd name="connsiteY71" fmla="*/ 1698229 h 2918636"/>
              <a:gd name="connsiteX72" fmla="*/ 12378829 w 14131234"/>
              <a:gd name="connsiteY72" fmla="*/ 1688616 h 2918636"/>
              <a:gd name="connsiteX73" fmla="*/ 12348390 w 14131234"/>
              <a:gd name="connsiteY73" fmla="*/ 1681407 h 2918636"/>
              <a:gd name="connsiteX74" fmla="*/ 12346787 w 14131234"/>
              <a:gd name="connsiteY74" fmla="*/ 1657375 h 2918636"/>
              <a:gd name="connsiteX75" fmla="*/ 12370819 w 14131234"/>
              <a:gd name="connsiteY75" fmla="*/ 1644558 h 2918636"/>
              <a:gd name="connsiteX76" fmla="*/ 12374824 w 14131234"/>
              <a:gd name="connsiteY76" fmla="*/ 1635747 h 2918636"/>
              <a:gd name="connsiteX77" fmla="*/ 12345986 w 14131234"/>
              <a:gd name="connsiteY77" fmla="*/ 1626935 h 2918636"/>
              <a:gd name="connsiteX78" fmla="*/ 12344385 w 14131234"/>
              <a:gd name="connsiteY78" fmla="*/ 1601302 h 2918636"/>
              <a:gd name="connsiteX79" fmla="*/ 12370018 w 14131234"/>
              <a:gd name="connsiteY79" fmla="*/ 1586082 h 2918636"/>
              <a:gd name="connsiteX80" fmla="*/ 12374023 w 14131234"/>
              <a:gd name="connsiteY80" fmla="*/ 1580474 h 2918636"/>
              <a:gd name="connsiteX81" fmla="*/ 12341981 w 14131234"/>
              <a:gd name="connsiteY81" fmla="*/ 1570061 h 2918636"/>
              <a:gd name="connsiteX82" fmla="*/ 12341981 w 14131234"/>
              <a:gd name="connsiteY82" fmla="*/ 1544427 h 2918636"/>
              <a:gd name="connsiteX83" fmla="*/ 12366814 w 14131234"/>
              <a:gd name="connsiteY83" fmla="*/ 1533212 h 2918636"/>
              <a:gd name="connsiteX84" fmla="*/ 12370819 w 14131234"/>
              <a:gd name="connsiteY84" fmla="*/ 1527605 h 2918636"/>
              <a:gd name="connsiteX85" fmla="*/ 12339578 w 14131234"/>
              <a:gd name="connsiteY85" fmla="*/ 1515589 h 2918636"/>
              <a:gd name="connsiteX86" fmla="*/ 12341180 w 14131234"/>
              <a:gd name="connsiteY86" fmla="*/ 1492359 h 2918636"/>
              <a:gd name="connsiteX87" fmla="*/ 12361207 w 14131234"/>
              <a:gd name="connsiteY87" fmla="*/ 1481144 h 2918636"/>
              <a:gd name="connsiteX88" fmla="*/ 12365212 w 14131234"/>
              <a:gd name="connsiteY88" fmla="*/ 1472332 h 2918636"/>
              <a:gd name="connsiteX89" fmla="*/ 12338777 w 14131234"/>
              <a:gd name="connsiteY89" fmla="*/ 1459516 h 2918636"/>
              <a:gd name="connsiteX90" fmla="*/ 12338777 w 14131234"/>
              <a:gd name="connsiteY90" fmla="*/ 1435484 h 2918636"/>
              <a:gd name="connsiteX91" fmla="*/ 12361207 w 14131234"/>
              <a:gd name="connsiteY91" fmla="*/ 1430678 h 2918636"/>
              <a:gd name="connsiteX92" fmla="*/ 12365212 w 14131234"/>
              <a:gd name="connsiteY92" fmla="*/ 1422667 h 2918636"/>
              <a:gd name="connsiteX93" fmla="*/ 12337976 w 14131234"/>
              <a:gd name="connsiteY93" fmla="*/ 1409850 h 2918636"/>
              <a:gd name="connsiteX94" fmla="*/ 12337976 w 14131234"/>
              <a:gd name="connsiteY94" fmla="*/ 1387421 h 2918636"/>
              <a:gd name="connsiteX95" fmla="*/ 12358803 w 14131234"/>
              <a:gd name="connsiteY95" fmla="*/ 1378609 h 2918636"/>
              <a:gd name="connsiteX96" fmla="*/ 12362808 w 14131234"/>
              <a:gd name="connsiteY96" fmla="*/ 1369798 h 2918636"/>
              <a:gd name="connsiteX97" fmla="*/ 12332369 w 14131234"/>
              <a:gd name="connsiteY97" fmla="*/ 1357782 h 2918636"/>
              <a:gd name="connsiteX98" fmla="*/ 12332369 w 14131234"/>
              <a:gd name="connsiteY98" fmla="*/ 1340960 h 2918636"/>
              <a:gd name="connsiteX99" fmla="*/ 12357201 w 14131234"/>
              <a:gd name="connsiteY99" fmla="*/ 1323337 h 2918636"/>
              <a:gd name="connsiteX100" fmla="*/ 12362808 w 14131234"/>
              <a:gd name="connsiteY100" fmla="*/ 1306515 h 2918636"/>
              <a:gd name="connsiteX101" fmla="*/ 12261075 w 14131234"/>
              <a:gd name="connsiteY101" fmla="*/ 1256049 h 2918636"/>
              <a:gd name="connsiteX102" fmla="*/ 12261075 w 14131234"/>
              <a:gd name="connsiteY102" fmla="*/ 1253645 h 2918636"/>
              <a:gd name="connsiteX103" fmla="*/ 12263478 w 14131234"/>
              <a:gd name="connsiteY103" fmla="*/ 1251242 h 2918636"/>
              <a:gd name="connsiteX104" fmla="*/ 12263478 w 14131234"/>
              <a:gd name="connsiteY104" fmla="*/ 1249640 h 2918636"/>
              <a:gd name="connsiteX105" fmla="*/ 12260274 w 14131234"/>
              <a:gd name="connsiteY105" fmla="*/ 1248038 h 2918636"/>
              <a:gd name="connsiteX106" fmla="*/ 12260274 w 14131234"/>
              <a:gd name="connsiteY106" fmla="*/ 1236022 h 2918636"/>
              <a:gd name="connsiteX107" fmla="*/ 12272290 w 14131234"/>
              <a:gd name="connsiteY107" fmla="*/ 1232818 h 2918636"/>
              <a:gd name="connsiteX108" fmla="*/ 12272290 w 14131234"/>
              <a:gd name="connsiteY108" fmla="*/ 1225609 h 2918636"/>
              <a:gd name="connsiteX109" fmla="*/ 12253065 w 14131234"/>
              <a:gd name="connsiteY109" fmla="*/ 1209588 h 2918636"/>
              <a:gd name="connsiteX110" fmla="*/ 12253065 w 14131234"/>
              <a:gd name="connsiteY110" fmla="*/ 1204781 h 2918636"/>
              <a:gd name="connsiteX111" fmla="*/ 12260274 w 14131234"/>
              <a:gd name="connsiteY111" fmla="*/ 1199975 h 2918636"/>
              <a:gd name="connsiteX112" fmla="*/ 12260274 w 14131234"/>
              <a:gd name="connsiteY112" fmla="*/ 1195970 h 2918636"/>
              <a:gd name="connsiteX113" fmla="*/ 12253065 w 14131234"/>
              <a:gd name="connsiteY113" fmla="*/ 1189561 h 2918636"/>
              <a:gd name="connsiteX114" fmla="*/ 12241850 w 14131234"/>
              <a:gd name="connsiteY114" fmla="*/ 1177545 h 2918636"/>
              <a:gd name="connsiteX115" fmla="*/ 12249059 w 14131234"/>
              <a:gd name="connsiteY115" fmla="*/ 1164729 h 2918636"/>
              <a:gd name="connsiteX116" fmla="*/ 12234640 w 14131234"/>
              <a:gd name="connsiteY116" fmla="*/ 1152713 h 2918636"/>
              <a:gd name="connsiteX117" fmla="*/ 12220222 w 14131234"/>
              <a:gd name="connsiteY117" fmla="*/ 1164729 h 2918636"/>
              <a:gd name="connsiteX118" fmla="*/ 12227430 w 14131234"/>
              <a:gd name="connsiteY118" fmla="*/ 1177545 h 2918636"/>
              <a:gd name="connsiteX119" fmla="*/ 12216217 w 14131234"/>
              <a:gd name="connsiteY119" fmla="*/ 1189561 h 2918636"/>
              <a:gd name="connsiteX120" fmla="*/ 12209007 w 14131234"/>
              <a:gd name="connsiteY120" fmla="*/ 1195970 h 2918636"/>
              <a:gd name="connsiteX121" fmla="*/ 12209007 w 14131234"/>
              <a:gd name="connsiteY121" fmla="*/ 1199975 h 2918636"/>
              <a:gd name="connsiteX122" fmla="*/ 12216217 w 14131234"/>
              <a:gd name="connsiteY122" fmla="*/ 1204781 h 2918636"/>
              <a:gd name="connsiteX123" fmla="*/ 12216217 w 14131234"/>
              <a:gd name="connsiteY123" fmla="*/ 1209588 h 2918636"/>
              <a:gd name="connsiteX124" fmla="*/ 12196190 w 14131234"/>
              <a:gd name="connsiteY124" fmla="*/ 1225609 h 2918636"/>
              <a:gd name="connsiteX125" fmla="*/ 12196190 w 14131234"/>
              <a:gd name="connsiteY125" fmla="*/ 1232017 h 2918636"/>
              <a:gd name="connsiteX126" fmla="*/ 12209007 w 14131234"/>
              <a:gd name="connsiteY126" fmla="*/ 1235221 h 2918636"/>
              <a:gd name="connsiteX127" fmla="*/ 12209007 w 14131234"/>
              <a:gd name="connsiteY127" fmla="*/ 1247237 h 2918636"/>
              <a:gd name="connsiteX128" fmla="*/ 12205802 w 14131234"/>
              <a:gd name="connsiteY128" fmla="*/ 1248839 h 2918636"/>
              <a:gd name="connsiteX129" fmla="*/ 12205802 w 14131234"/>
              <a:gd name="connsiteY129" fmla="*/ 1252043 h 2918636"/>
              <a:gd name="connsiteX130" fmla="*/ 12207404 w 14131234"/>
              <a:gd name="connsiteY130" fmla="*/ 1254446 h 2918636"/>
              <a:gd name="connsiteX131" fmla="*/ 12207404 w 14131234"/>
              <a:gd name="connsiteY131" fmla="*/ 1256850 h 2918636"/>
              <a:gd name="connsiteX132" fmla="*/ 12105671 w 14131234"/>
              <a:gd name="connsiteY132" fmla="*/ 1307316 h 2918636"/>
              <a:gd name="connsiteX133" fmla="*/ 12111278 w 14131234"/>
              <a:gd name="connsiteY133" fmla="*/ 1324138 h 2918636"/>
              <a:gd name="connsiteX134" fmla="*/ 12136111 w 14131234"/>
              <a:gd name="connsiteY134" fmla="*/ 1341761 h 2918636"/>
              <a:gd name="connsiteX135" fmla="*/ 12136111 w 14131234"/>
              <a:gd name="connsiteY135" fmla="*/ 1358583 h 2918636"/>
              <a:gd name="connsiteX136" fmla="*/ 12105671 w 14131234"/>
              <a:gd name="connsiteY136" fmla="*/ 1370599 h 2918636"/>
              <a:gd name="connsiteX137" fmla="*/ 12109676 w 14131234"/>
              <a:gd name="connsiteY137" fmla="*/ 1379410 h 2918636"/>
              <a:gd name="connsiteX138" fmla="*/ 12130503 w 14131234"/>
              <a:gd name="connsiteY138" fmla="*/ 1388222 h 2918636"/>
              <a:gd name="connsiteX139" fmla="*/ 12130503 w 14131234"/>
              <a:gd name="connsiteY139" fmla="*/ 1410651 h 2918636"/>
              <a:gd name="connsiteX140" fmla="*/ 12103268 w 14131234"/>
              <a:gd name="connsiteY140" fmla="*/ 1423468 h 2918636"/>
              <a:gd name="connsiteX141" fmla="*/ 12107273 w 14131234"/>
              <a:gd name="connsiteY141" fmla="*/ 1431479 h 2918636"/>
              <a:gd name="connsiteX142" fmla="*/ 12129703 w 14131234"/>
              <a:gd name="connsiteY142" fmla="*/ 1436285 h 2918636"/>
              <a:gd name="connsiteX143" fmla="*/ 12129703 w 14131234"/>
              <a:gd name="connsiteY143" fmla="*/ 1460317 h 2918636"/>
              <a:gd name="connsiteX144" fmla="*/ 12103268 w 14131234"/>
              <a:gd name="connsiteY144" fmla="*/ 1473133 h 2918636"/>
              <a:gd name="connsiteX145" fmla="*/ 12107273 w 14131234"/>
              <a:gd name="connsiteY145" fmla="*/ 1481945 h 2918636"/>
              <a:gd name="connsiteX146" fmla="*/ 12128101 w 14131234"/>
              <a:gd name="connsiteY146" fmla="*/ 1493160 h 2918636"/>
              <a:gd name="connsiteX147" fmla="*/ 12128902 w 14131234"/>
              <a:gd name="connsiteY147" fmla="*/ 1509181 h 2918636"/>
              <a:gd name="connsiteX148" fmla="*/ 12120891 w 14131234"/>
              <a:gd name="connsiteY148" fmla="*/ 1509181 h 2918636"/>
              <a:gd name="connsiteX149" fmla="*/ 12120891 w 14131234"/>
              <a:gd name="connsiteY149" fmla="*/ 1502772 h 2918636"/>
              <a:gd name="connsiteX150" fmla="*/ 12066419 w 14131234"/>
              <a:gd name="connsiteY150" fmla="*/ 1502772 h 2918636"/>
              <a:gd name="connsiteX151" fmla="*/ 12066419 w 14131234"/>
              <a:gd name="connsiteY151" fmla="*/ 1420264 h 2918636"/>
              <a:gd name="connsiteX152" fmla="*/ 12057608 w 14131234"/>
              <a:gd name="connsiteY152" fmla="*/ 1420264 h 2918636"/>
              <a:gd name="connsiteX153" fmla="*/ 12057608 w 14131234"/>
              <a:gd name="connsiteY153" fmla="*/ 1393829 h 2918636"/>
              <a:gd name="connsiteX154" fmla="*/ 12048797 w 14131234"/>
              <a:gd name="connsiteY154" fmla="*/ 1393829 h 2918636"/>
              <a:gd name="connsiteX155" fmla="*/ 12048797 w 14131234"/>
              <a:gd name="connsiteY155" fmla="*/ 1399437 h 2918636"/>
              <a:gd name="connsiteX156" fmla="*/ 12043189 w 14131234"/>
              <a:gd name="connsiteY156" fmla="*/ 1399437 h 2918636"/>
              <a:gd name="connsiteX157" fmla="*/ 12043189 w 14131234"/>
              <a:gd name="connsiteY157" fmla="*/ 1388222 h 2918636"/>
              <a:gd name="connsiteX158" fmla="*/ 12052802 w 14131234"/>
              <a:gd name="connsiteY158" fmla="*/ 1377808 h 2918636"/>
              <a:gd name="connsiteX159" fmla="*/ 12060812 w 14131234"/>
              <a:gd name="connsiteY159" fmla="*/ 1360185 h 2918636"/>
              <a:gd name="connsiteX160" fmla="*/ 12038383 w 14131234"/>
              <a:gd name="connsiteY160" fmla="*/ 1360185 h 2918636"/>
              <a:gd name="connsiteX161" fmla="*/ 12038383 w 14131234"/>
              <a:gd name="connsiteY161" fmla="*/ 1352976 h 2918636"/>
              <a:gd name="connsiteX162" fmla="*/ 11987115 w 14131234"/>
              <a:gd name="connsiteY162" fmla="*/ 1352976 h 2918636"/>
              <a:gd name="connsiteX163" fmla="*/ 11987115 w 14131234"/>
              <a:gd name="connsiteY163" fmla="*/ 1357782 h 2918636"/>
              <a:gd name="connsiteX164" fmla="*/ 11970293 w 14131234"/>
              <a:gd name="connsiteY164" fmla="*/ 1357782 h 2918636"/>
              <a:gd name="connsiteX165" fmla="*/ 11970293 w 14131234"/>
              <a:gd name="connsiteY165" fmla="*/ 1320133 h 2918636"/>
              <a:gd name="connsiteX166" fmla="*/ 11923031 w 14131234"/>
              <a:gd name="connsiteY166" fmla="*/ 1320133 h 2918636"/>
              <a:gd name="connsiteX167" fmla="*/ 11923031 w 14131234"/>
              <a:gd name="connsiteY167" fmla="*/ 1324138 h 2918636"/>
              <a:gd name="connsiteX168" fmla="*/ 11918225 w 14131234"/>
              <a:gd name="connsiteY168" fmla="*/ 1324138 h 2918636"/>
              <a:gd name="connsiteX169" fmla="*/ 11918225 w 14131234"/>
              <a:gd name="connsiteY169" fmla="*/ 1356180 h 2918636"/>
              <a:gd name="connsiteX170" fmla="*/ 11914220 w 14131234"/>
              <a:gd name="connsiteY170" fmla="*/ 1356180 h 2918636"/>
              <a:gd name="connsiteX171" fmla="*/ 11914220 w 14131234"/>
              <a:gd name="connsiteY171" fmla="*/ 1225609 h 2918636"/>
              <a:gd name="connsiteX172" fmla="*/ 11889387 w 14131234"/>
              <a:gd name="connsiteY172" fmla="*/ 1225609 h 2918636"/>
              <a:gd name="connsiteX173" fmla="*/ 11889387 w 14131234"/>
              <a:gd name="connsiteY173" fmla="*/ 1195970 h 2918636"/>
              <a:gd name="connsiteX174" fmla="*/ 11884581 w 14131234"/>
              <a:gd name="connsiteY174" fmla="*/ 1195970 h 2918636"/>
              <a:gd name="connsiteX175" fmla="*/ 11884581 w 14131234"/>
              <a:gd name="connsiteY175" fmla="*/ 1199174 h 2918636"/>
              <a:gd name="connsiteX176" fmla="*/ 11865356 w 14131234"/>
              <a:gd name="connsiteY176" fmla="*/ 1199174 h 2918636"/>
              <a:gd name="connsiteX177" fmla="*/ 11820497 w 14131234"/>
              <a:gd name="connsiteY177" fmla="*/ 1147907 h 2918636"/>
              <a:gd name="connsiteX178" fmla="*/ 11820497 w 14131234"/>
              <a:gd name="connsiteY178" fmla="*/ 1067000 h 2918636"/>
              <a:gd name="connsiteX179" fmla="*/ 11815691 w 14131234"/>
              <a:gd name="connsiteY179" fmla="*/ 1067000 h 2918636"/>
              <a:gd name="connsiteX180" fmla="*/ 11815691 w 14131234"/>
              <a:gd name="connsiteY180" fmla="*/ 1145503 h 2918636"/>
              <a:gd name="connsiteX181" fmla="*/ 11778842 w 14131234"/>
              <a:gd name="connsiteY181" fmla="*/ 1103849 h 2918636"/>
              <a:gd name="connsiteX182" fmla="*/ 11778842 w 14131234"/>
              <a:gd name="connsiteY182" fmla="*/ 1095838 h 2918636"/>
              <a:gd name="connsiteX183" fmla="*/ 11773235 w 14131234"/>
              <a:gd name="connsiteY183" fmla="*/ 1095838 h 2918636"/>
              <a:gd name="connsiteX184" fmla="*/ 11773235 w 14131234"/>
              <a:gd name="connsiteY184" fmla="*/ 1120671 h 2918636"/>
              <a:gd name="connsiteX185" fmla="*/ 11725172 w 14131234"/>
              <a:gd name="connsiteY185" fmla="*/ 1203179 h 2918636"/>
              <a:gd name="connsiteX186" fmla="*/ 11725172 w 14131234"/>
              <a:gd name="connsiteY186" fmla="*/ 1041367 h 2918636"/>
              <a:gd name="connsiteX187" fmla="*/ 11721166 w 14131234"/>
              <a:gd name="connsiteY187" fmla="*/ 1041367 h 2918636"/>
              <a:gd name="connsiteX188" fmla="*/ 11721166 w 14131234"/>
              <a:gd name="connsiteY188" fmla="*/ 1221603 h 2918636"/>
              <a:gd name="connsiteX189" fmla="*/ 11713957 w 14131234"/>
              <a:gd name="connsiteY189" fmla="*/ 1221603 h 2918636"/>
              <a:gd name="connsiteX190" fmla="*/ 11713957 w 14131234"/>
              <a:gd name="connsiteY190" fmla="*/ 1210389 h 2918636"/>
              <a:gd name="connsiteX191" fmla="*/ 11706747 w 14131234"/>
              <a:gd name="connsiteY191" fmla="*/ 1210389 h 2918636"/>
              <a:gd name="connsiteX192" fmla="*/ 11706747 w 14131234"/>
              <a:gd name="connsiteY192" fmla="*/ 1220001 h 2918636"/>
              <a:gd name="connsiteX193" fmla="*/ 11700339 w 14131234"/>
              <a:gd name="connsiteY193" fmla="*/ 1220001 h 2918636"/>
              <a:gd name="connsiteX194" fmla="*/ 11700339 w 14131234"/>
              <a:gd name="connsiteY194" fmla="*/ 1208786 h 2918636"/>
              <a:gd name="connsiteX195" fmla="*/ 11694731 w 14131234"/>
              <a:gd name="connsiteY195" fmla="*/ 1208786 h 2918636"/>
              <a:gd name="connsiteX196" fmla="*/ 11694731 w 14131234"/>
              <a:gd name="connsiteY196" fmla="*/ 1242431 h 2918636"/>
              <a:gd name="connsiteX197" fmla="*/ 11681114 w 14131234"/>
              <a:gd name="connsiteY197" fmla="*/ 1242431 h 2918636"/>
              <a:gd name="connsiteX198" fmla="*/ 11681114 w 14131234"/>
              <a:gd name="connsiteY198" fmla="*/ 1353777 h 2918636"/>
              <a:gd name="connsiteX199" fmla="*/ 11676308 w 14131234"/>
              <a:gd name="connsiteY199" fmla="*/ 1353777 h 2918636"/>
              <a:gd name="connsiteX200" fmla="*/ 11676308 w 14131234"/>
              <a:gd name="connsiteY200" fmla="*/ 1358583 h 2918636"/>
              <a:gd name="connsiteX201" fmla="*/ 11680313 w 14131234"/>
              <a:gd name="connsiteY201" fmla="*/ 1358583 h 2918636"/>
              <a:gd name="connsiteX202" fmla="*/ 11680313 w 14131234"/>
              <a:gd name="connsiteY202" fmla="*/ 1368997 h 2918636"/>
              <a:gd name="connsiteX203" fmla="*/ 11649873 w 14131234"/>
              <a:gd name="connsiteY203" fmla="*/ 1368997 h 2918636"/>
              <a:gd name="connsiteX204" fmla="*/ 11649873 w 14131234"/>
              <a:gd name="connsiteY204" fmla="*/ 1364190 h 2918636"/>
              <a:gd name="connsiteX205" fmla="*/ 11641862 w 14131234"/>
              <a:gd name="connsiteY205" fmla="*/ 1364190 h 2918636"/>
              <a:gd name="connsiteX206" fmla="*/ 11641862 w 14131234"/>
              <a:gd name="connsiteY206" fmla="*/ 1370599 h 2918636"/>
              <a:gd name="connsiteX207" fmla="*/ 11616229 w 14131234"/>
              <a:gd name="connsiteY207" fmla="*/ 1370599 h 2918636"/>
              <a:gd name="connsiteX208" fmla="*/ 11616229 w 14131234"/>
              <a:gd name="connsiteY208" fmla="*/ 1405845 h 2918636"/>
              <a:gd name="connsiteX209" fmla="*/ 11602610 w 14131234"/>
              <a:gd name="connsiteY209" fmla="*/ 1405845 h 2918636"/>
              <a:gd name="connsiteX210" fmla="*/ 11602610 w 14131234"/>
              <a:gd name="connsiteY210" fmla="*/ 1397835 h 2918636"/>
              <a:gd name="connsiteX211" fmla="*/ 11561757 w 14131234"/>
              <a:gd name="connsiteY211" fmla="*/ 1397835 h 2918636"/>
              <a:gd name="connsiteX212" fmla="*/ 11561757 w 14131234"/>
              <a:gd name="connsiteY212" fmla="*/ 1323337 h 2918636"/>
              <a:gd name="connsiteX213" fmla="*/ 11549741 w 14131234"/>
              <a:gd name="connsiteY213" fmla="*/ 1323337 h 2918636"/>
              <a:gd name="connsiteX214" fmla="*/ 11549741 w 14131234"/>
              <a:gd name="connsiteY214" fmla="*/ 1345766 h 2918636"/>
              <a:gd name="connsiteX215" fmla="*/ 11536124 w 14131234"/>
              <a:gd name="connsiteY215" fmla="*/ 1345766 h 2918636"/>
              <a:gd name="connsiteX216" fmla="*/ 11536124 w 14131234"/>
              <a:gd name="connsiteY216" fmla="*/ 1337756 h 2918636"/>
              <a:gd name="connsiteX217" fmla="*/ 11528113 w 14131234"/>
              <a:gd name="connsiteY217" fmla="*/ 1337756 h 2918636"/>
              <a:gd name="connsiteX218" fmla="*/ 11528113 w 14131234"/>
              <a:gd name="connsiteY218" fmla="*/ 1344965 h 2918636"/>
              <a:gd name="connsiteX219" fmla="*/ 11504883 w 14131234"/>
              <a:gd name="connsiteY219" fmla="*/ 1344965 h 2918636"/>
              <a:gd name="connsiteX220" fmla="*/ 11504883 w 14131234"/>
              <a:gd name="connsiteY220" fmla="*/ 1018937 h 2918636"/>
              <a:gd name="connsiteX221" fmla="*/ 11496872 w 14131234"/>
              <a:gd name="connsiteY221" fmla="*/ 1018937 h 2918636"/>
              <a:gd name="connsiteX222" fmla="*/ 11496872 w 14131234"/>
              <a:gd name="connsiteY222" fmla="*/ 1099844 h 2918636"/>
              <a:gd name="connsiteX223" fmla="*/ 11435192 w 14131234"/>
              <a:gd name="connsiteY223" fmla="*/ 1099844 h 2918636"/>
              <a:gd name="connsiteX224" fmla="*/ 11435192 w 14131234"/>
              <a:gd name="connsiteY224" fmla="*/ 1018937 h 2918636"/>
              <a:gd name="connsiteX225" fmla="*/ 11429584 w 14131234"/>
              <a:gd name="connsiteY225" fmla="*/ 1018937 h 2918636"/>
              <a:gd name="connsiteX226" fmla="*/ 11429584 w 14131234"/>
              <a:gd name="connsiteY226" fmla="*/ 1083021 h 2918636"/>
              <a:gd name="connsiteX227" fmla="*/ 11408756 w 14131234"/>
              <a:gd name="connsiteY227" fmla="*/ 1083021 h 2918636"/>
              <a:gd name="connsiteX228" fmla="*/ 11408756 w 14131234"/>
              <a:gd name="connsiteY228" fmla="*/ 1099844 h 2918636"/>
              <a:gd name="connsiteX229" fmla="*/ 11339866 w 14131234"/>
              <a:gd name="connsiteY229" fmla="*/ 1099844 h 2918636"/>
              <a:gd name="connsiteX230" fmla="*/ 11339866 w 14131234"/>
              <a:gd name="connsiteY230" fmla="*/ 1062995 h 2918636"/>
              <a:gd name="connsiteX231" fmla="*/ 11260562 w 14131234"/>
              <a:gd name="connsiteY231" fmla="*/ 1062995 h 2918636"/>
              <a:gd name="connsiteX232" fmla="*/ 11260562 w 14131234"/>
              <a:gd name="connsiteY232" fmla="*/ 1054985 h 2918636"/>
              <a:gd name="connsiteX233" fmla="*/ 11237331 w 14131234"/>
              <a:gd name="connsiteY233" fmla="*/ 1054985 h 2918636"/>
              <a:gd name="connsiteX234" fmla="*/ 11220509 w 14131234"/>
              <a:gd name="connsiteY234" fmla="*/ 1067000 h 2918636"/>
              <a:gd name="connsiteX235" fmla="*/ 11205289 w 14131234"/>
              <a:gd name="connsiteY235" fmla="*/ 1067000 h 2918636"/>
              <a:gd name="connsiteX236" fmla="*/ 11205289 w 14131234"/>
              <a:gd name="connsiteY236" fmla="*/ 1056587 h 2918636"/>
              <a:gd name="connsiteX237" fmla="*/ 11150017 w 14131234"/>
              <a:gd name="connsiteY237" fmla="*/ 1056587 h 2918636"/>
              <a:gd name="connsiteX238" fmla="*/ 11150017 w 14131234"/>
              <a:gd name="connsiteY238" fmla="*/ 1062995 h 2918636"/>
              <a:gd name="connsiteX239" fmla="*/ 11136399 w 14131234"/>
              <a:gd name="connsiteY239" fmla="*/ 1062995 h 2918636"/>
              <a:gd name="connsiteX240" fmla="*/ 11136399 w 14131234"/>
              <a:gd name="connsiteY240" fmla="*/ 1054985 h 2918636"/>
              <a:gd name="connsiteX241" fmla="*/ 11054692 w 14131234"/>
              <a:gd name="connsiteY241" fmla="*/ 1054985 h 2918636"/>
              <a:gd name="connsiteX242" fmla="*/ 11033063 w 14131234"/>
              <a:gd name="connsiteY242" fmla="*/ 1071006 h 2918636"/>
              <a:gd name="connsiteX243" fmla="*/ 10942545 w 14131234"/>
              <a:gd name="connsiteY243" fmla="*/ 1071006 h 2918636"/>
              <a:gd name="connsiteX244" fmla="*/ 10942545 w 14131234"/>
              <a:gd name="connsiteY244" fmla="*/ 1085425 h 2918636"/>
              <a:gd name="connsiteX245" fmla="*/ 10886471 w 14131234"/>
              <a:gd name="connsiteY245" fmla="*/ 1085425 h 2918636"/>
              <a:gd name="connsiteX246" fmla="*/ 10886471 w 14131234"/>
              <a:gd name="connsiteY246" fmla="*/ 1018937 h 2918636"/>
              <a:gd name="connsiteX247" fmla="*/ 10880864 w 14131234"/>
              <a:gd name="connsiteY247" fmla="*/ 1018937 h 2918636"/>
              <a:gd name="connsiteX248" fmla="*/ 10880864 w 14131234"/>
              <a:gd name="connsiteY248" fmla="*/ 1077414 h 2918636"/>
              <a:gd name="connsiteX249" fmla="*/ 10864842 w 14131234"/>
              <a:gd name="connsiteY249" fmla="*/ 1077414 h 2918636"/>
              <a:gd name="connsiteX250" fmla="*/ 10864842 w 14131234"/>
              <a:gd name="connsiteY250" fmla="*/ 1103849 h 2918636"/>
              <a:gd name="connsiteX251" fmla="*/ 10841612 w 14131234"/>
              <a:gd name="connsiteY251" fmla="*/ 1103849 h 2918636"/>
              <a:gd name="connsiteX252" fmla="*/ 10841612 w 14131234"/>
              <a:gd name="connsiteY252" fmla="*/ 1133488 h 2918636"/>
              <a:gd name="connsiteX253" fmla="*/ 10810372 w 14131234"/>
              <a:gd name="connsiteY253" fmla="*/ 1133488 h 2918636"/>
              <a:gd name="connsiteX254" fmla="*/ 10810372 w 14131234"/>
              <a:gd name="connsiteY254" fmla="*/ 1125477 h 2918636"/>
              <a:gd name="connsiteX255" fmla="*/ 10787141 w 14131234"/>
              <a:gd name="connsiteY255" fmla="*/ 1125477 h 2918636"/>
              <a:gd name="connsiteX256" fmla="*/ 10787141 w 14131234"/>
              <a:gd name="connsiteY256" fmla="*/ 1147907 h 2918636"/>
              <a:gd name="connsiteX257" fmla="*/ 10767915 w 14131234"/>
              <a:gd name="connsiteY257" fmla="*/ 1166331 h 2918636"/>
              <a:gd name="connsiteX258" fmla="*/ 10767915 w 14131234"/>
              <a:gd name="connsiteY258" fmla="*/ 1339358 h 2918636"/>
              <a:gd name="connsiteX259" fmla="*/ 10760706 w 14131234"/>
              <a:gd name="connsiteY259" fmla="*/ 1347368 h 2918636"/>
              <a:gd name="connsiteX260" fmla="*/ 10760706 w 14131234"/>
              <a:gd name="connsiteY260" fmla="*/ 1377808 h 2918636"/>
              <a:gd name="connsiteX261" fmla="*/ 10753496 w 14131234"/>
              <a:gd name="connsiteY261" fmla="*/ 1377808 h 2918636"/>
              <a:gd name="connsiteX262" fmla="*/ 10753496 w 14131234"/>
              <a:gd name="connsiteY262" fmla="*/ 1385819 h 2918636"/>
              <a:gd name="connsiteX263" fmla="*/ 10731067 w 14131234"/>
              <a:gd name="connsiteY263" fmla="*/ 1385819 h 2918636"/>
              <a:gd name="connsiteX264" fmla="*/ 10731067 w 14131234"/>
              <a:gd name="connsiteY264" fmla="*/ 785831 h 2918636"/>
              <a:gd name="connsiteX265" fmla="*/ 10695020 w 14131234"/>
              <a:gd name="connsiteY265" fmla="*/ 785831 h 2918636"/>
              <a:gd name="connsiteX266" fmla="*/ 10695020 w 14131234"/>
              <a:gd name="connsiteY266" fmla="*/ 777020 h 2918636"/>
              <a:gd name="connsiteX267" fmla="*/ 10680601 w 14131234"/>
              <a:gd name="connsiteY267" fmla="*/ 777020 h 2918636"/>
              <a:gd name="connsiteX268" fmla="*/ 10680601 w 14131234"/>
              <a:gd name="connsiteY268" fmla="*/ 785030 h 2918636"/>
              <a:gd name="connsiteX269" fmla="*/ 10646156 w 14131234"/>
              <a:gd name="connsiteY269" fmla="*/ 785030 h 2918636"/>
              <a:gd name="connsiteX270" fmla="*/ 10646156 w 14131234"/>
              <a:gd name="connsiteY270" fmla="*/ 563940 h 2918636"/>
              <a:gd name="connsiteX271" fmla="*/ 10595689 w 14131234"/>
              <a:gd name="connsiteY271" fmla="*/ 563940 h 2918636"/>
              <a:gd name="connsiteX272" fmla="*/ 10595689 w 14131234"/>
              <a:gd name="connsiteY272" fmla="*/ 504662 h 2918636"/>
              <a:gd name="connsiteX273" fmla="*/ 10588480 w 14131234"/>
              <a:gd name="connsiteY273" fmla="*/ 504662 h 2918636"/>
              <a:gd name="connsiteX274" fmla="*/ 10588480 w 14131234"/>
              <a:gd name="connsiteY274" fmla="*/ 541511 h 2918636"/>
              <a:gd name="connsiteX275" fmla="*/ 10547626 w 14131234"/>
              <a:gd name="connsiteY275" fmla="*/ 541511 h 2918636"/>
              <a:gd name="connsiteX276" fmla="*/ 10547626 w 14131234"/>
              <a:gd name="connsiteY276" fmla="*/ 528694 h 2918636"/>
              <a:gd name="connsiteX277" fmla="*/ 10542019 w 14131234"/>
              <a:gd name="connsiteY277" fmla="*/ 528694 h 2918636"/>
              <a:gd name="connsiteX278" fmla="*/ 10542019 w 14131234"/>
              <a:gd name="connsiteY278" fmla="*/ 539108 h 2918636"/>
              <a:gd name="connsiteX279" fmla="*/ 10453904 w 14131234"/>
              <a:gd name="connsiteY279" fmla="*/ 539108 h 2918636"/>
              <a:gd name="connsiteX280" fmla="*/ 10453904 w 14131234"/>
              <a:gd name="connsiteY280" fmla="*/ 504662 h 2918636"/>
              <a:gd name="connsiteX281" fmla="*/ 10448296 w 14131234"/>
              <a:gd name="connsiteY281" fmla="*/ 504662 h 2918636"/>
              <a:gd name="connsiteX282" fmla="*/ 10448296 w 14131234"/>
              <a:gd name="connsiteY282" fmla="*/ 552725 h 2918636"/>
              <a:gd name="connsiteX283" fmla="*/ 10435479 w 14131234"/>
              <a:gd name="connsiteY283" fmla="*/ 552725 h 2918636"/>
              <a:gd name="connsiteX284" fmla="*/ 10435479 w 14131234"/>
              <a:gd name="connsiteY284" fmla="*/ 546317 h 2918636"/>
              <a:gd name="connsiteX285" fmla="*/ 10425867 w 14131234"/>
              <a:gd name="connsiteY285" fmla="*/ 546317 h 2918636"/>
              <a:gd name="connsiteX286" fmla="*/ 10425867 w 14131234"/>
              <a:gd name="connsiteY286" fmla="*/ 573553 h 2918636"/>
              <a:gd name="connsiteX287" fmla="*/ 10377804 w 14131234"/>
              <a:gd name="connsiteY287" fmla="*/ 573553 h 2918636"/>
              <a:gd name="connsiteX288" fmla="*/ 10360981 w 14131234"/>
              <a:gd name="connsiteY288" fmla="*/ 585569 h 2918636"/>
              <a:gd name="connsiteX289" fmla="*/ 10360981 w 14131234"/>
              <a:gd name="connsiteY289" fmla="*/ 863533 h 2918636"/>
              <a:gd name="connsiteX290" fmla="*/ 10364185 w 14131234"/>
              <a:gd name="connsiteY290" fmla="*/ 863533 h 2918636"/>
              <a:gd name="connsiteX291" fmla="*/ 10364185 w 14131234"/>
              <a:gd name="connsiteY291" fmla="*/ 877952 h 2918636"/>
              <a:gd name="connsiteX292" fmla="*/ 10360981 w 14131234"/>
              <a:gd name="connsiteY292" fmla="*/ 877952 h 2918636"/>
              <a:gd name="connsiteX293" fmla="*/ 10360981 w 14131234"/>
              <a:gd name="connsiteY293" fmla="*/ 1441091 h 2918636"/>
              <a:gd name="connsiteX294" fmla="*/ 10351369 w 14131234"/>
              <a:gd name="connsiteY294" fmla="*/ 1451505 h 2918636"/>
              <a:gd name="connsiteX295" fmla="*/ 10351369 w 14131234"/>
              <a:gd name="connsiteY295" fmla="*/ 1466725 h 2918636"/>
              <a:gd name="connsiteX296" fmla="*/ 10300101 w 14131234"/>
              <a:gd name="connsiteY296" fmla="*/ 1466725 h 2918636"/>
              <a:gd name="connsiteX297" fmla="*/ 10300101 w 14131234"/>
              <a:gd name="connsiteY297" fmla="*/ 1484348 h 2918636"/>
              <a:gd name="connsiteX298" fmla="*/ 10306510 w 14131234"/>
              <a:gd name="connsiteY298" fmla="*/ 1484348 h 2918636"/>
              <a:gd name="connsiteX299" fmla="*/ 10306510 w 14131234"/>
              <a:gd name="connsiteY299" fmla="*/ 1509181 h 2918636"/>
              <a:gd name="connsiteX300" fmla="*/ 10245630 w 14131234"/>
              <a:gd name="connsiteY300" fmla="*/ 1509181 h 2918636"/>
              <a:gd name="connsiteX301" fmla="*/ 10245630 w 14131234"/>
              <a:gd name="connsiteY301" fmla="*/ 1414657 h 2918636"/>
              <a:gd name="connsiteX302" fmla="*/ 10207180 w 14131234"/>
              <a:gd name="connsiteY302" fmla="*/ 1414657 h 2918636"/>
              <a:gd name="connsiteX303" fmla="*/ 10206379 w 14131234"/>
              <a:gd name="connsiteY303" fmla="*/ 1256850 h 2918636"/>
              <a:gd name="connsiteX304" fmla="*/ 10137489 w 14131234"/>
              <a:gd name="connsiteY304" fmla="*/ 732962 h 2918636"/>
              <a:gd name="connsiteX305" fmla="*/ 9978079 w 14131234"/>
              <a:gd name="connsiteY305" fmla="*/ 485437 h 2918636"/>
              <a:gd name="connsiteX306" fmla="*/ 9818670 w 14131234"/>
              <a:gd name="connsiteY306" fmla="*/ 732962 h 2918636"/>
              <a:gd name="connsiteX307" fmla="*/ 9751381 w 14131234"/>
              <a:gd name="connsiteY307" fmla="*/ 1205582 h 2918636"/>
              <a:gd name="connsiteX308" fmla="*/ 9703318 w 14131234"/>
              <a:gd name="connsiteY308" fmla="*/ 1205582 h 2918636"/>
              <a:gd name="connsiteX309" fmla="*/ 9703318 w 14131234"/>
              <a:gd name="connsiteY309" fmla="*/ 1191163 h 2918636"/>
              <a:gd name="connsiteX310" fmla="*/ 9682491 w 14131234"/>
              <a:gd name="connsiteY310" fmla="*/ 1191163 h 2918636"/>
              <a:gd name="connsiteX311" fmla="*/ 9682491 w 14131234"/>
              <a:gd name="connsiteY311" fmla="*/ 1202378 h 2918636"/>
              <a:gd name="connsiteX312" fmla="*/ 9667271 w 14131234"/>
              <a:gd name="connsiteY312" fmla="*/ 1202378 h 2918636"/>
              <a:gd name="connsiteX313" fmla="*/ 9667271 w 14131234"/>
              <a:gd name="connsiteY313" fmla="*/ 1199174 h 2918636"/>
              <a:gd name="connsiteX314" fmla="*/ 9653653 w 14131234"/>
              <a:gd name="connsiteY314" fmla="*/ 1199174 h 2918636"/>
              <a:gd name="connsiteX315" fmla="*/ 9653653 w 14131234"/>
              <a:gd name="connsiteY315" fmla="*/ 1210389 h 2918636"/>
              <a:gd name="connsiteX316" fmla="*/ 9592774 w 14131234"/>
              <a:gd name="connsiteY316" fmla="*/ 1210389 h 2918636"/>
              <a:gd name="connsiteX317" fmla="*/ 9592774 w 14131234"/>
              <a:gd name="connsiteY317" fmla="*/ 1238425 h 2918636"/>
              <a:gd name="connsiteX318" fmla="*/ 9557527 w 14131234"/>
              <a:gd name="connsiteY318" fmla="*/ 1238425 h 2918636"/>
              <a:gd name="connsiteX319" fmla="*/ 9557527 w 14131234"/>
              <a:gd name="connsiteY319" fmla="*/ 1372201 h 2918636"/>
              <a:gd name="connsiteX320" fmla="*/ 9544711 w 14131234"/>
              <a:gd name="connsiteY320" fmla="*/ 1372201 h 2918636"/>
              <a:gd name="connsiteX321" fmla="*/ 9544711 w 14131234"/>
              <a:gd name="connsiteY321" fmla="*/ 1423468 h 2918636"/>
              <a:gd name="connsiteX322" fmla="*/ 9522281 w 14131234"/>
              <a:gd name="connsiteY322" fmla="*/ 1423468 h 2918636"/>
              <a:gd name="connsiteX323" fmla="*/ 9522281 w 14131234"/>
              <a:gd name="connsiteY323" fmla="*/ 1306515 h 2918636"/>
              <a:gd name="connsiteX324" fmla="*/ 9514270 w 14131234"/>
              <a:gd name="connsiteY324" fmla="*/ 1306515 h 2918636"/>
              <a:gd name="connsiteX325" fmla="*/ 9514270 w 14131234"/>
              <a:gd name="connsiteY325" fmla="*/ 1335353 h 2918636"/>
              <a:gd name="connsiteX326" fmla="*/ 9475819 w 14131234"/>
              <a:gd name="connsiteY326" fmla="*/ 1335353 h 2918636"/>
              <a:gd name="connsiteX327" fmla="*/ 9475819 w 14131234"/>
              <a:gd name="connsiteY327" fmla="*/ 1223205 h 2918636"/>
              <a:gd name="connsiteX328" fmla="*/ 9432563 w 14131234"/>
              <a:gd name="connsiteY328" fmla="*/ 1223205 h 2918636"/>
              <a:gd name="connsiteX329" fmla="*/ 9432563 w 14131234"/>
              <a:gd name="connsiteY329" fmla="*/ 1204781 h 2918636"/>
              <a:gd name="connsiteX330" fmla="*/ 9364474 w 14131234"/>
              <a:gd name="connsiteY330" fmla="*/ 1204781 h 2918636"/>
              <a:gd name="connsiteX331" fmla="*/ 9364474 w 14131234"/>
              <a:gd name="connsiteY331" fmla="*/ 1155917 h 2918636"/>
              <a:gd name="connsiteX332" fmla="*/ 9352458 w 14131234"/>
              <a:gd name="connsiteY332" fmla="*/ 1155917 h 2918636"/>
              <a:gd name="connsiteX333" fmla="*/ 9352458 w 14131234"/>
              <a:gd name="connsiteY333" fmla="*/ 1201577 h 2918636"/>
              <a:gd name="connsiteX334" fmla="*/ 9338039 w 14131234"/>
              <a:gd name="connsiteY334" fmla="*/ 1201577 h 2918636"/>
              <a:gd name="connsiteX335" fmla="*/ 9338039 w 14131234"/>
              <a:gd name="connsiteY335" fmla="*/ 1215996 h 2918636"/>
              <a:gd name="connsiteX336" fmla="*/ 9325222 w 14131234"/>
              <a:gd name="connsiteY336" fmla="*/ 1215996 h 2918636"/>
              <a:gd name="connsiteX337" fmla="*/ 9325222 w 14131234"/>
              <a:gd name="connsiteY337" fmla="*/ 1244033 h 2918636"/>
              <a:gd name="connsiteX338" fmla="*/ 9282766 w 14131234"/>
              <a:gd name="connsiteY338" fmla="*/ 1244033 h 2918636"/>
              <a:gd name="connsiteX339" fmla="*/ 9282766 w 14131234"/>
              <a:gd name="connsiteY339" fmla="*/ 1393028 h 2918636"/>
              <a:gd name="connsiteX340" fmla="*/ 9248322 w 14131234"/>
              <a:gd name="connsiteY340" fmla="*/ 1393028 h 2918636"/>
              <a:gd name="connsiteX341" fmla="*/ 9248322 w 14131234"/>
              <a:gd name="connsiteY341" fmla="*/ 672082 h 2918636"/>
              <a:gd name="connsiteX342" fmla="*/ 9195451 w 14131234"/>
              <a:gd name="connsiteY342" fmla="*/ 672082 h 2918636"/>
              <a:gd name="connsiteX343" fmla="*/ 9195451 w 14131234"/>
              <a:gd name="connsiteY343" fmla="*/ 647250 h 2918636"/>
              <a:gd name="connsiteX344" fmla="*/ 9201059 w 14131234"/>
              <a:gd name="connsiteY344" fmla="*/ 647250 h 2918636"/>
              <a:gd name="connsiteX345" fmla="*/ 9201059 w 14131234"/>
              <a:gd name="connsiteY345" fmla="*/ 292384 h 2918636"/>
              <a:gd name="connsiteX346" fmla="*/ 9191446 w 14131234"/>
              <a:gd name="connsiteY346" fmla="*/ 292384 h 2918636"/>
              <a:gd name="connsiteX347" fmla="*/ 9191446 w 14131234"/>
              <a:gd name="connsiteY347" fmla="*/ 284373 h 2918636"/>
              <a:gd name="connsiteX348" fmla="*/ 9164211 w 14131234"/>
              <a:gd name="connsiteY348" fmla="*/ 284373 h 2918636"/>
              <a:gd name="connsiteX349" fmla="*/ 9164211 w 14131234"/>
              <a:gd name="connsiteY349" fmla="*/ 289981 h 2918636"/>
              <a:gd name="connsiteX350" fmla="*/ 8940718 w 14131234"/>
              <a:gd name="connsiteY350" fmla="*/ 289981 h 2918636"/>
              <a:gd name="connsiteX351" fmla="*/ 8940718 w 14131234"/>
              <a:gd name="connsiteY351" fmla="*/ 297991 h 2918636"/>
              <a:gd name="connsiteX352" fmla="*/ 8891854 w 14131234"/>
              <a:gd name="connsiteY352" fmla="*/ 297991 h 2918636"/>
              <a:gd name="connsiteX353" fmla="*/ 8891854 w 14131234"/>
              <a:gd name="connsiteY353" fmla="*/ 285174 h 2918636"/>
              <a:gd name="connsiteX354" fmla="*/ 8874230 w 14131234"/>
              <a:gd name="connsiteY354" fmla="*/ 285174 h 2918636"/>
              <a:gd name="connsiteX355" fmla="*/ 8874230 w 14131234"/>
              <a:gd name="connsiteY355" fmla="*/ 1401039 h 2918636"/>
              <a:gd name="connsiteX356" fmla="*/ 8817356 w 14131234"/>
              <a:gd name="connsiteY356" fmla="*/ 1401039 h 2918636"/>
              <a:gd name="connsiteX357" fmla="*/ 8817356 w 14131234"/>
              <a:gd name="connsiteY357" fmla="*/ 1415458 h 2918636"/>
              <a:gd name="connsiteX358" fmla="*/ 8802136 w 14131234"/>
              <a:gd name="connsiteY358" fmla="*/ 1415458 h 2918636"/>
              <a:gd name="connsiteX359" fmla="*/ 8802136 w 14131234"/>
              <a:gd name="connsiteY359" fmla="*/ 1409049 h 2918636"/>
              <a:gd name="connsiteX360" fmla="*/ 8746062 w 14131234"/>
              <a:gd name="connsiteY360" fmla="*/ 1409049 h 2918636"/>
              <a:gd name="connsiteX361" fmla="*/ 8746062 w 14131234"/>
              <a:gd name="connsiteY361" fmla="*/ 1354578 h 2918636"/>
              <a:gd name="connsiteX362" fmla="*/ 8739654 w 14131234"/>
              <a:gd name="connsiteY362" fmla="*/ 1354578 h 2918636"/>
              <a:gd name="connsiteX363" fmla="*/ 8739654 w 14131234"/>
              <a:gd name="connsiteY363" fmla="*/ 1438688 h 2918636"/>
              <a:gd name="connsiteX364" fmla="*/ 8678774 w 14131234"/>
              <a:gd name="connsiteY364" fmla="*/ 1438688 h 2918636"/>
              <a:gd name="connsiteX365" fmla="*/ 8678774 w 14131234"/>
              <a:gd name="connsiteY365" fmla="*/ 1563652 h 2918636"/>
              <a:gd name="connsiteX366" fmla="*/ 8673167 w 14131234"/>
              <a:gd name="connsiteY366" fmla="*/ 1563652 h 2918636"/>
              <a:gd name="connsiteX367" fmla="*/ 8644329 w 14131234"/>
              <a:gd name="connsiteY367" fmla="*/ 1303311 h 2918636"/>
              <a:gd name="connsiteX368" fmla="*/ 8644329 w 14131234"/>
              <a:gd name="connsiteY368" fmla="*/ 805057 h 2918636"/>
              <a:gd name="connsiteX369" fmla="*/ 8305484 w 14131234"/>
              <a:gd name="connsiteY369" fmla="*/ 805057 h 2918636"/>
              <a:gd name="connsiteX370" fmla="*/ 8305484 w 14131234"/>
              <a:gd name="connsiteY370" fmla="*/ 1364190 h 2918636"/>
              <a:gd name="connsiteX371" fmla="*/ 8265431 w 14131234"/>
              <a:gd name="connsiteY371" fmla="*/ 1364190 h 2918636"/>
              <a:gd name="connsiteX372" fmla="*/ 8265431 w 14131234"/>
              <a:gd name="connsiteY372" fmla="*/ 1374604 h 2918636"/>
              <a:gd name="connsiteX373" fmla="*/ 8243002 w 14131234"/>
              <a:gd name="connsiteY373" fmla="*/ 1374604 h 2918636"/>
              <a:gd name="connsiteX374" fmla="*/ 8243002 w 14131234"/>
              <a:gd name="connsiteY374" fmla="*/ 1031754 h 2918636"/>
              <a:gd name="connsiteX375" fmla="*/ 8234191 w 14131234"/>
              <a:gd name="connsiteY375" fmla="*/ 1031754 h 2918636"/>
              <a:gd name="connsiteX376" fmla="*/ 8234191 w 14131234"/>
              <a:gd name="connsiteY376" fmla="*/ 867539 h 2918636"/>
              <a:gd name="connsiteX377" fmla="*/ 8181321 w 14131234"/>
              <a:gd name="connsiteY377" fmla="*/ 867539 h 2918636"/>
              <a:gd name="connsiteX378" fmla="*/ 8181321 w 14131234"/>
              <a:gd name="connsiteY378" fmla="*/ 809863 h 2918636"/>
              <a:gd name="connsiteX379" fmla="*/ 8160494 w 14131234"/>
              <a:gd name="connsiteY379" fmla="*/ 809863 h 2918636"/>
              <a:gd name="connsiteX380" fmla="*/ 8160494 w 14131234"/>
              <a:gd name="connsiteY380" fmla="*/ 821078 h 2918636"/>
              <a:gd name="connsiteX381" fmla="*/ 8114033 w 14131234"/>
              <a:gd name="connsiteY381" fmla="*/ 821078 h 2918636"/>
              <a:gd name="connsiteX382" fmla="*/ 8114033 w 14131234"/>
              <a:gd name="connsiteY382" fmla="*/ 809062 h 2918636"/>
              <a:gd name="connsiteX383" fmla="*/ 8060363 w 14131234"/>
              <a:gd name="connsiteY383" fmla="*/ 809062 h 2918636"/>
              <a:gd name="connsiteX384" fmla="*/ 8060363 w 14131234"/>
              <a:gd name="connsiteY384" fmla="*/ 820277 h 2918636"/>
              <a:gd name="connsiteX385" fmla="*/ 8035530 w 14131234"/>
              <a:gd name="connsiteY385" fmla="*/ 820277 h 2918636"/>
              <a:gd name="connsiteX386" fmla="*/ 8035530 w 14131234"/>
              <a:gd name="connsiteY386" fmla="*/ 935628 h 2918636"/>
              <a:gd name="connsiteX387" fmla="*/ 7976252 w 14131234"/>
              <a:gd name="connsiteY387" fmla="*/ 935628 h 2918636"/>
              <a:gd name="connsiteX388" fmla="*/ 7976252 w 14131234"/>
              <a:gd name="connsiteY388" fmla="*/ 1091833 h 2918636"/>
              <a:gd name="connsiteX389" fmla="*/ 7961032 w 14131234"/>
              <a:gd name="connsiteY389" fmla="*/ 1091833 h 2918636"/>
              <a:gd name="connsiteX390" fmla="*/ 7952221 w 14131234"/>
              <a:gd name="connsiteY390" fmla="*/ 1101446 h 2918636"/>
              <a:gd name="connsiteX391" fmla="*/ 7952221 w 14131234"/>
              <a:gd name="connsiteY391" fmla="*/ 1331347 h 2918636"/>
              <a:gd name="connsiteX392" fmla="*/ 7932995 w 14131234"/>
              <a:gd name="connsiteY392" fmla="*/ 1331347 h 2918636"/>
              <a:gd name="connsiteX393" fmla="*/ 7932995 w 14131234"/>
              <a:gd name="connsiteY393" fmla="*/ 1422667 h 2918636"/>
              <a:gd name="connsiteX394" fmla="*/ 7865707 w 14131234"/>
              <a:gd name="connsiteY394" fmla="*/ 1422667 h 2918636"/>
              <a:gd name="connsiteX395" fmla="*/ 7741544 w 14131234"/>
              <a:gd name="connsiteY395" fmla="*/ 416547 h 2918636"/>
              <a:gd name="connsiteX396" fmla="*/ 7155175 w 14131234"/>
              <a:gd name="connsiteY396" fmla="*/ 525490 h 2918636"/>
              <a:gd name="connsiteX397" fmla="*/ 7016593 w 14131234"/>
              <a:gd name="connsiteY397" fmla="*/ 631228 h 2918636"/>
              <a:gd name="connsiteX398" fmla="*/ 6929278 w 14131234"/>
              <a:gd name="connsiteY398" fmla="*/ 1228012 h 2918636"/>
              <a:gd name="connsiteX399" fmla="*/ 6902843 w 14131234"/>
              <a:gd name="connsiteY399" fmla="*/ 1228012 h 2918636"/>
              <a:gd name="connsiteX400" fmla="*/ 6902843 w 14131234"/>
              <a:gd name="connsiteY400" fmla="*/ 1199174 h 2918636"/>
              <a:gd name="connsiteX401" fmla="*/ 6893231 w 14131234"/>
              <a:gd name="connsiteY401" fmla="*/ 1199174 h 2918636"/>
              <a:gd name="connsiteX402" fmla="*/ 6893231 w 14131234"/>
              <a:gd name="connsiteY402" fmla="*/ 1124676 h 2918636"/>
              <a:gd name="connsiteX403" fmla="*/ 6876409 w 14131234"/>
              <a:gd name="connsiteY403" fmla="*/ 1124676 h 2918636"/>
              <a:gd name="connsiteX404" fmla="*/ 6876409 w 14131234"/>
              <a:gd name="connsiteY404" fmla="*/ 1135090 h 2918636"/>
              <a:gd name="connsiteX405" fmla="*/ 6813126 w 14131234"/>
              <a:gd name="connsiteY405" fmla="*/ 1135090 h 2918636"/>
              <a:gd name="connsiteX406" fmla="*/ 6813126 w 14131234"/>
              <a:gd name="connsiteY406" fmla="*/ 1212792 h 2918636"/>
              <a:gd name="connsiteX407" fmla="*/ 6737827 w 14131234"/>
              <a:gd name="connsiteY407" fmla="*/ 1212792 h 2918636"/>
              <a:gd name="connsiteX408" fmla="*/ 6737827 w 14131234"/>
              <a:gd name="connsiteY408" fmla="*/ 1232017 h 2918636"/>
              <a:gd name="connsiteX409" fmla="*/ 6743434 w 14131234"/>
              <a:gd name="connsiteY409" fmla="*/ 1232017 h 2918636"/>
              <a:gd name="connsiteX410" fmla="*/ 6743434 w 14131234"/>
              <a:gd name="connsiteY410" fmla="*/ 1318531 h 2918636"/>
              <a:gd name="connsiteX411" fmla="*/ 6721005 w 14131234"/>
              <a:gd name="connsiteY411" fmla="*/ 1318531 h 2918636"/>
              <a:gd name="connsiteX412" fmla="*/ 6721005 w 14131234"/>
              <a:gd name="connsiteY412" fmla="*/ 1562050 h 2918636"/>
              <a:gd name="connsiteX413" fmla="*/ 6682554 w 14131234"/>
              <a:gd name="connsiteY413" fmla="*/ 1562050 h 2918636"/>
              <a:gd name="connsiteX414" fmla="*/ 6682554 w 14131234"/>
              <a:gd name="connsiteY414" fmla="*/ 1539621 h 2918636"/>
              <a:gd name="connsiteX415" fmla="*/ 6640900 w 14131234"/>
              <a:gd name="connsiteY415" fmla="*/ 1539621 h 2918636"/>
              <a:gd name="connsiteX416" fmla="*/ 6640900 w 14131234"/>
              <a:gd name="connsiteY416" fmla="*/ 1489955 h 2918636"/>
              <a:gd name="connsiteX417" fmla="*/ 6632889 w 14131234"/>
              <a:gd name="connsiteY417" fmla="*/ 1489955 h 2918636"/>
              <a:gd name="connsiteX418" fmla="*/ 6632889 w 14131234"/>
              <a:gd name="connsiteY418" fmla="*/ 1283284 h 2918636"/>
              <a:gd name="connsiteX419" fmla="*/ 6576815 w 14131234"/>
              <a:gd name="connsiteY419" fmla="*/ 1283284 h 2918636"/>
              <a:gd name="connsiteX420" fmla="*/ 6539166 w 14131234"/>
              <a:gd name="connsiteY420" fmla="*/ 620815 h 2918636"/>
              <a:gd name="connsiteX421" fmla="*/ 6497512 w 14131234"/>
              <a:gd name="connsiteY421" fmla="*/ 28838 h 2918636"/>
              <a:gd name="connsiteX422" fmla="*/ 6461464 w 14131234"/>
              <a:gd name="connsiteY422" fmla="*/ 16021 h 2918636"/>
              <a:gd name="connsiteX423" fmla="*/ 6455857 w 14131234"/>
              <a:gd name="connsiteY423" fmla="*/ 16021 h 2918636"/>
              <a:gd name="connsiteX424" fmla="*/ 6455857 w 14131234"/>
              <a:gd name="connsiteY424" fmla="*/ 20026 h 2918636"/>
              <a:gd name="connsiteX425" fmla="*/ 6338102 w 14131234"/>
              <a:gd name="connsiteY425" fmla="*/ 20026 h 2918636"/>
              <a:gd name="connsiteX426" fmla="*/ 6338102 w 14131234"/>
              <a:gd name="connsiteY426" fmla="*/ 0 h 2918636"/>
              <a:gd name="connsiteX427" fmla="*/ 6326087 w 14131234"/>
              <a:gd name="connsiteY427" fmla="*/ 0 h 2918636"/>
              <a:gd name="connsiteX428" fmla="*/ 6326087 w 14131234"/>
              <a:gd name="connsiteY428" fmla="*/ 16021 h 2918636"/>
              <a:gd name="connsiteX429" fmla="*/ 6277223 w 14131234"/>
              <a:gd name="connsiteY429" fmla="*/ 16021 h 2918636"/>
              <a:gd name="connsiteX430" fmla="*/ 6258798 w 14131234"/>
              <a:gd name="connsiteY430" fmla="*/ 686501 h 2918636"/>
              <a:gd name="connsiteX431" fmla="*/ 6258798 w 14131234"/>
              <a:gd name="connsiteY431" fmla="*/ 1188760 h 2918636"/>
              <a:gd name="connsiteX432" fmla="*/ 6236369 w 14131234"/>
              <a:gd name="connsiteY432" fmla="*/ 1188760 h 2918636"/>
              <a:gd name="connsiteX433" fmla="*/ 6236369 w 14131234"/>
              <a:gd name="connsiteY433" fmla="*/ 1272871 h 2918636"/>
              <a:gd name="connsiteX434" fmla="*/ 6221950 w 14131234"/>
              <a:gd name="connsiteY434" fmla="*/ 1272871 h 2918636"/>
              <a:gd name="connsiteX435" fmla="*/ 6221950 w 14131234"/>
              <a:gd name="connsiteY435" fmla="*/ 1292897 h 2918636"/>
              <a:gd name="connsiteX436" fmla="*/ 6175489 w 14131234"/>
              <a:gd name="connsiteY436" fmla="*/ 1292897 h 2918636"/>
              <a:gd name="connsiteX437" fmla="*/ 6175489 w 14131234"/>
              <a:gd name="connsiteY437" fmla="*/ 1256850 h 2918636"/>
              <a:gd name="connsiteX438" fmla="*/ 6153861 w 14131234"/>
              <a:gd name="connsiteY438" fmla="*/ 1256850 h 2918636"/>
              <a:gd name="connsiteX439" fmla="*/ 6153861 w 14131234"/>
              <a:gd name="connsiteY439" fmla="*/ 1273672 h 2918636"/>
              <a:gd name="connsiteX440" fmla="*/ 6047321 w 14131234"/>
              <a:gd name="connsiteY440" fmla="*/ 1273672 h 2918636"/>
              <a:gd name="connsiteX441" fmla="*/ 6047321 w 14131234"/>
              <a:gd name="connsiteY441" fmla="*/ 948445 h 2918636"/>
              <a:gd name="connsiteX442" fmla="*/ 5960807 w 14131234"/>
              <a:gd name="connsiteY442" fmla="*/ 948445 h 2918636"/>
              <a:gd name="connsiteX443" fmla="*/ 5960807 w 14131234"/>
              <a:gd name="connsiteY443" fmla="*/ 930021 h 2918636"/>
              <a:gd name="connsiteX444" fmla="*/ 5924760 w 14131234"/>
              <a:gd name="connsiteY444" fmla="*/ 930021 h 2918636"/>
              <a:gd name="connsiteX445" fmla="*/ 5920755 w 14131234"/>
              <a:gd name="connsiteY445" fmla="*/ 938832 h 2918636"/>
              <a:gd name="connsiteX446" fmla="*/ 5822225 w 14131234"/>
              <a:gd name="connsiteY446" fmla="*/ 938832 h 2918636"/>
              <a:gd name="connsiteX447" fmla="*/ 5822225 w 14131234"/>
              <a:gd name="connsiteY447" fmla="*/ 961262 h 2918636"/>
              <a:gd name="connsiteX448" fmla="*/ 5787780 w 14131234"/>
              <a:gd name="connsiteY448" fmla="*/ 961262 h 2918636"/>
              <a:gd name="connsiteX449" fmla="*/ 5787780 w 14131234"/>
              <a:gd name="connsiteY449" fmla="*/ 1134289 h 2918636"/>
              <a:gd name="connsiteX450" fmla="*/ 5767754 w 14131234"/>
              <a:gd name="connsiteY450" fmla="*/ 1153514 h 2918636"/>
              <a:gd name="connsiteX451" fmla="*/ 5767754 w 14131234"/>
              <a:gd name="connsiteY451" fmla="*/ 1202378 h 2918636"/>
              <a:gd name="connsiteX452" fmla="*/ 5754937 w 14131234"/>
              <a:gd name="connsiteY452" fmla="*/ 1202378 h 2918636"/>
              <a:gd name="connsiteX453" fmla="*/ 5754937 w 14131234"/>
              <a:gd name="connsiteY453" fmla="*/ 1262457 h 2918636"/>
              <a:gd name="connsiteX454" fmla="*/ 5678036 w 14131234"/>
              <a:gd name="connsiteY454" fmla="*/ 1262457 h 2918636"/>
              <a:gd name="connsiteX455" fmla="*/ 5678036 w 14131234"/>
              <a:gd name="connsiteY455" fmla="*/ 1314525 h 2918636"/>
              <a:gd name="connsiteX456" fmla="*/ 5653204 w 14131234"/>
              <a:gd name="connsiteY456" fmla="*/ 1314525 h 2918636"/>
              <a:gd name="connsiteX457" fmla="*/ 5653204 w 14131234"/>
              <a:gd name="connsiteY457" fmla="*/ 1568459 h 2918636"/>
              <a:gd name="connsiteX458" fmla="*/ 5632376 w 14131234"/>
              <a:gd name="connsiteY458" fmla="*/ 1568459 h 2918636"/>
              <a:gd name="connsiteX459" fmla="*/ 5632376 w 14131234"/>
              <a:gd name="connsiteY459" fmla="*/ 904387 h 2918636"/>
              <a:gd name="connsiteX460" fmla="*/ 5577104 w 14131234"/>
              <a:gd name="connsiteY460" fmla="*/ 904387 h 2918636"/>
              <a:gd name="connsiteX461" fmla="*/ 5577104 w 14131234"/>
              <a:gd name="connsiteY461" fmla="*/ 890769 h 2918636"/>
              <a:gd name="connsiteX462" fmla="*/ 5421699 w 14131234"/>
              <a:gd name="connsiteY462" fmla="*/ 890769 h 2918636"/>
              <a:gd name="connsiteX463" fmla="*/ 5421699 w 14131234"/>
              <a:gd name="connsiteY463" fmla="*/ 901984 h 2918636"/>
              <a:gd name="connsiteX464" fmla="*/ 5384050 w 14131234"/>
              <a:gd name="connsiteY464" fmla="*/ 901984 h 2918636"/>
              <a:gd name="connsiteX465" fmla="*/ 5384050 w 14131234"/>
              <a:gd name="connsiteY465" fmla="*/ 1249640 h 2918636"/>
              <a:gd name="connsiteX466" fmla="*/ 5372836 w 14131234"/>
              <a:gd name="connsiteY466" fmla="*/ 1249640 h 2918636"/>
              <a:gd name="connsiteX467" fmla="*/ 5372836 w 14131234"/>
              <a:gd name="connsiteY467" fmla="*/ 1229614 h 2918636"/>
              <a:gd name="connsiteX468" fmla="*/ 5356815 w 14131234"/>
              <a:gd name="connsiteY468" fmla="*/ 1229614 h 2918636"/>
              <a:gd name="connsiteX469" fmla="*/ 5356815 w 14131234"/>
              <a:gd name="connsiteY469" fmla="*/ 1207184 h 2918636"/>
              <a:gd name="connsiteX470" fmla="*/ 5257484 w 14131234"/>
              <a:gd name="connsiteY470" fmla="*/ 1207184 h 2918636"/>
              <a:gd name="connsiteX471" fmla="*/ 5257484 w 14131234"/>
              <a:gd name="connsiteY471" fmla="*/ 1147106 h 2918636"/>
              <a:gd name="connsiteX472" fmla="*/ 5250275 w 14131234"/>
              <a:gd name="connsiteY472" fmla="*/ 1147106 h 2918636"/>
              <a:gd name="connsiteX473" fmla="*/ 5250275 w 14131234"/>
              <a:gd name="connsiteY473" fmla="*/ 1259253 h 2918636"/>
              <a:gd name="connsiteX474" fmla="*/ 5215830 w 14131234"/>
              <a:gd name="connsiteY474" fmla="*/ 1256850 h 2918636"/>
              <a:gd name="connsiteX475" fmla="*/ 5215830 w 14131234"/>
              <a:gd name="connsiteY475" fmla="*/ 986895 h 2918636"/>
              <a:gd name="connsiteX476" fmla="*/ 5211023 w 14131234"/>
              <a:gd name="connsiteY476" fmla="*/ 979686 h 2918636"/>
              <a:gd name="connsiteX477" fmla="*/ 5195002 w 14131234"/>
              <a:gd name="connsiteY477" fmla="*/ 979686 h 2918636"/>
              <a:gd name="connsiteX478" fmla="*/ 5195002 w 14131234"/>
              <a:gd name="connsiteY478" fmla="*/ 967670 h 2918636"/>
              <a:gd name="connsiteX479" fmla="*/ 5149342 w 14131234"/>
              <a:gd name="connsiteY479" fmla="*/ 967670 h 2918636"/>
              <a:gd name="connsiteX480" fmla="*/ 5149342 w 14131234"/>
              <a:gd name="connsiteY480" fmla="*/ 950047 h 2918636"/>
              <a:gd name="connsiteX481" fmla="*/ 5046007 w 14131234"/>
              <a:gd name="connsiteY481" fmla="*/ 950047 h 2918636"/>
              <a:gd name="connsiteX482" fmla="*/ 5046007 w 14131234"/>
              <a:gd name="connsiteY482" fmla="*/ 954052 h 2918636"/>
              <a:gd name="connsiteX483" fmla="*/ 5040399 w 14131234"/>
              <a:gd name="connsiteY483" fmla="*/ 954052 h 2918636"/>
              <a:gd name="connsiteX484" fmla="*/ 5040399 w 14131234"/>
              <a:gd name="connsiteY484" fmla="*/ 942837 h 2918636"/>
              <a:gd name="connsiteX485" fmla="*/ 5025179 w 14131234"/>
              <a:gd name="connsiteY485" fmla="*/ 942837 h 2918636"/>
              <a:gd name="connsiteX486" fmla="*/ 5025179 w 14131234"/>
              <a:gd name="connsiteY486" fmla="*/ 971675 h 2918636"/>
              <a:gd name="connsiteX487" fmla="*/ 4974713 w 14131234"/>
              <a:gd name="connsiteY487" fmla="*/ 971675 h 2918636"/>
              <a:gd name="connsiteX488" fmla="*/ 4974713 w 14131234"/>
              <a:gd name="connsiteY488" fmla="*/ 983691 h 2918636"/>
              <a:gd name="connsiteX489" fmla="*/ 4836932 w 14131234"/>
              <a:gd name="connsiteY489" fmla="*/ 983691 h 2918636"/>
              <a:gd name="connsiteX490" fmla="*/ 4836932 w 14131234"/>
              <a:gd name="connsiteY490" fmla="*/ 997309 h 2918636"/>
              <a:gd name="connsiteX491" fmla="*/ 4777654 w 14131234"/>
              <a:gd name="connsiteY491" fmla="*/ 997309 h 2918636"/>
              <a:gd name="connsiteX492" fmla="*/ 4777654 w 14131234"/>
              <a:gd name="connsiteY492" fmla="*/ 1199174 h 2918636"/>
              <a:gd name="connsiteX493" fmla="*/ 4728790 w 14131234"/>
              <a:gd name="connsiteY493" fmla="*/ 1199174 h 2918636"/>
              <a:gd name="connsiteX494" fmla="*/ 4728790 w 14131234"/>
              <a:gd name="connsiteY494" fmla="*/ 1181551 h 2918636"/>
              <a:gd name="connsiteX495" fmla="*/ 4659900 w 14131234"/>
              <a:gd name="connsiteY495" fmla="*/ 1181551 h 2918636"/>
              <a:gd name="connsiteX496" fmla="*/ 4659900 w 14131234"/>
              <a:gd name="connsiteY496" fmla="*/ 1189561 h 2918636"/>
              <a:gd name="connsiteX497" fmla="*/ 4643879 w 14131234"/>
              <a:gd name="connsiteY497" fmla="*/ 1189561 h 2918636"/>
              <a:gd name="connsiteX498" fmla="*/ 4643879 w 14131234"/>
              <a:gd name="connsiteY498" fmla="*/ 1173540 h 2918636"/>
              <a:gd name="connsiteX499" fmla="*/ 4611837 w 14131234"/>
              <a:gd name="connsiteY499" fmla="*/ 1173540 h 2918636"/>
              <a:gd name="connsiteX500" fmla="*/ 4611837 w 14131234"/>
              <a:gd name="connsiteY500" fmla="*/ 1191964 h 2918636"/>
              <a:gd name="connsiteX501" fmla="*/ 4582198 w 14131234"/>
              <a:gd name="connsiteY501" fmla="*/ 1191964 h 2918636"/>
              <a:gd name="connsiteX502" fmla="*/ 4582198 w 14131234"/>
              <a:gd name="connsiteY502" fmla="*/ 1058189 h 2918636"/>
              <a:gd name="connsiteX503" fmla="*/ 4574988 w 14131234"/>
              <a:gd name="connsiteY503" fmla="*/ 1058189 h 2918636"/>
              <a:gd name="connsiteX504" fmla="*/ 4574988 w 14131234"/>
              <a:gd name="connsiteY504" fmla="*/ 1067801 h 2918636"/>
              <a:gd name="connsiteX505" fmla="*/ 4552559 w 14131234"/>
              <a:gd name="connsiteY505" fmla="*/ 1067801 h 2918636"/>
              <a:gd name="connsiteX506" fmla="*/ 4552559 w 14131234"/>
              <a:gd name="connsiteY506" fmla="*/ 945241 h 2918636"/>
              <a:gd name="connsiteX507" fmla="*/ 4534936 w 14131234"/>
              <a:gd name="connsiteY507" fmla="*/ 945241 h 2918636"/>
              <a:gd name="connsiteX508" fmla="*/ 4534936 w 14131234"/>
              <a:gd name="connsiteY508" fmla="*/ 953251 h 2918636"/>
              <a:gd name="connsiteX509" fmla="*/ 4518114 w 14131234"/>
              <a:gd name="connsiteY509" fmla="*/ 953251 h 2918636"/>
              <a:gd name="connsiteX510" fmla="*/ 4518114 w 14131234"/>
              <a:gd name="connsiteY510" fmla="*/ 949246 h 2918636"/>
              <a:gd name="connsiteX511" fmla="*/ 4500491 w 14131234"/>
              <a:gd name="connsiteY511" fmla="*/ 949246 h 2918636"/>
              <a:gd name="connsiteX512" fmla="*/ 4500491 w 14131234"/>
              <a:gd name="connsiteY512" fmla="*/ 952450 h 2918636"/>
              <a:gd name="connsiteX513" fmla="*/ 4450024 w 14131234"/>
              <a:gd name="connsiteY513" fmla="*/ 952450 h 2918636"/>
              <a:gd name="connsiteX514" fmla="*/ 4450024 w 14131234"/>
              <a:gd name="connsiteY514" fmla="*/ 966068 h 2918636"/>
              <a:gd name="connsiteX515" fmla="*/ 4396354 w 14131234"/>
              <a:gd name="connsiteY515" fmla="*/ 966068 h 2918636"/>
              <a:gd name="connsiteX516" fmla="*/ 4396354 w 14131234"/>
              <a:gd name="connsiteY516" fmla="*/ 913199 h 2918636"/>
              <a:gd name="connsiteX517" fmla="*/ 4393150 w 14131234"/>
              <a:gd name="connsiteY517" fmla="*/ 913199 h 2918636"/>
              <a:gd name="connsiteX518" fmla="*/ 4393150 w 14131234"/>
              <a:gd name="connsiteY518" fmla="*/ 966869 h 2918636"/>
              <a:gd name="connsiteX519" fmla="*/ 4365914 w 14131234"/>
              <a:gd name="connsiteY519" fmla="*/ 966869 h 2918636"/>
              <a:gd name="connsiteX520" fmla="*/ 4365914 w 14131234"/>
              <a:gd name="connsiteY520" fmla="*/ 986895 h 2918636"/>
              <a:gd name="connsiteX521" fmla="*/ 4336275 w 14131234"/>
              <a:gd name="connsiteY521" fmla="*/ 986895 h 2918636"/>
              <a:gd name="connsiteX522" fmla="*/ 4281003 w 14131234"/>
              <a:gd name="connsiteY522" fmla="*/ 1003717 h 2918636"/>
              <a:gd name="connsiteX523" fmla="*/ 4281003 w 14131234"/>
              <a:gd name="connsiteY523" fmla="*/ 1022141 h 2918636"/>
              <a:gd name="connsiteX524" fmla="*/ 4272992 w 14131234"/>
              <a:gd name="connsiteY524" fmla="*/ 1022141 h 2918636"/>
              <a:gd name="connsiteX525" fmla="*/ 4272992 w 14131234"/>
              <a:gd name="connsiteY525" fmla="*/ 1012529 h 2918636"/>
              <a:gd name="connsiteX526" fmla="*/ 4224128 w 14131234"/>
              <a:gd name="connsiteY526" fmla="*/ 1012529 h 2918636"/>
              <a:gd name="connsiteX527" fmla="*/ 4224128 w 14131234"/>
              <a:gd name="connsiteY527" fmla="*/ 461406 h 2918636"/>
              <a:gd name="connsiteX528" fmla="*/ 4081541 w 14131234"/>
              <a:gd name="connsiteY528" fmla="*/ 461406 h 2918636"/>
              <a:gd name="connsiteX529" fmla="*/ 4081541 w 14131234"/>
              <a:gd name="connsiteY529" fmla="*/ 437374 h 2918636"/>
              <a:gd name="connsiteX530" fmla="*/ 4073530 w 14131234"/>
              <a:gd name="connsiteY530" fmla="*/ 437374 h 2918636"/>
              <a:gd name="connsiteX531" fmla="*/ 4073530 w 14131234"/>
              <a:gd name="connsiteY531" fmla="*/ 449390 h 2918636"/>
              <a:gd name="connsiteX532" fmla="*/ 3959781 w 14131234"/>
              <a:gd name="connsiteY532" fmla="*/ 449390 h 2918636"/>
              <a:gd name="connsiteX533" fmla="*/ 3959781 w 14131234"/>
              <a:gd name="connsiteY533" fmla="*/ 781826 h 2918636"/>
              <a:gd name="connsiteX534" fmla="*/ 3886885 w 14131234"/>
              <a:gd name="connsiteY534" fmla="*/ 781826 h 2918636"/>
              <a:gd name="connsiteX535" fmla="*/ 3886885 w 14131234"/>
              <a:gd name="connsiteY535" fmla="*/ 1120671 h 2918636"/>
              <a:gd name="connsiteX536" fmla="*/ 3850838 w 14131234"/>
              <a:gd name="connsiteY536" fmla="*/ 1120671 h 2918636"/>
              <a:gd name="connsiteX537" fmla="*/ 3850838 w 14131234"/>
              <a:gd name="connsiteY537" fmla="*/ 759397 h 2918636"/>
              <a:gd name="connsiteX538" fmla="*/ 3572072 w 14131234"/>
              <a:gd name="connsiteY538" fmla="*/ 759397 h 2918636"/>
              <a:gd name="connsiteX539" fmla="*/ 3572072 w 14131234"/>
              <a:gd name="connsiteY539" fmla="*/ 1132687 h 2918636"/>
              <a:gd name="connsiteX540" fmla="*/ 3560057 w 14131234"/>
              <a:gd name="connsiteY540" fmla="*/ 1132687 h 2918636"/>
              <a:gd name="connsiteX541" fmla="*/ 3560057 w 14131234"/>
              <a:gd name="connsiteY541" fmla="*/ 1173540 h 2918636"/>
              <a:gd name="connsiteX542" fmla="*/ 3519203 w 14131234"/>
              <a:gd name="connsiteY542" fmla="*/ 1173540 h 2918636"/>
              <a:gd name="connsiteX543" fmla="*/ 3519203 w 14131234"/>
              <a:gd name="connsiteY543" fmla="*/ 1115063 h 2918636"/>
              <a:gd name="connsiteX544" fmla="*/ 3509590 w 14131234"/>
              <a:gd name="connsiteY544" fmla="*/ 1115063 h 2918636"/>
              <a:gd name="connsiteX545" fmla="*/ 3509590 w 14131234"/>
              <a:gd name="connsiteY545" fmla="*/ 1275274 h 2918636"/>
              <a:gd name="connsiteX546" fmla="*/ 3484758 w 14131234"/>
              <a:gd name="connsiteY546" fmla="*/ 1275274 h 2918636"/>
              <a:gd name="connsiteX547" fmla="*/ 3484758 w 14131234"/>
              <a:gd name="connsiteY547" fmla="*/ 1452306 h 2918636"/>
              <a:gd name="connsiteX548" fmla="*/ 3462328 w 14131234"/>
              <a:gd name="connsiteY548" fmla="*/ 1452306 h 2918636"/>
              <a:gd name="connsiteX549" fmla="*/ 3462328 w 14131234"/>
              <a:gd name="connsiteY549" fmla="*/ 1422667 h 2918636"/>
              <a:gd name="connsiteX550" fmla="*/ 3432689 w 14131234"/>
              <a:gd name="connsiteY550" fmla="*/ 1422667 h 2918636"/>
              <a:gd name="connsiteX551" fmla="*/ 3432689 w 14131234"/>
              <a:gd name="connsiteY551" fmla="*/ 1161524 h 2918636"/>
              <a:gd name="connsiteX552" fmla="*/ 3405454 w 14131234"/>
              <a:gd name="connsiteY552" fmla="*/ 1161524 h 2918636"/>
              <a:gd name="connsiteX553" fmla="*/ 3405454 w 14131234"/>
              <a:gd name="connsiteY553" fmla="*/ 990099 h 2918636"/>
              <a:gd name="connsiteX554" fmla="*/ 3380621 w 14131234"/>
              <a:gd name="connsiteY554" fmla="*/ 990099 h 2918636"/>
              <a:gd name="connsiteX555" fmla="*/ 3380621 w 14131234"/>
              <a:gd name="connsiteY555" fmla="*/ 903586 h 2918636"/>
              <a:gd name="connsiteX556" fmla="*/ 3377417 w 14131234"/>
              <a:gd name="connsiteY556" fmla="*/ 903586 h 2918636"/>
              <a:gd name="connsiteX557" fmla="*/ 3377417 w 14131234"/>
              <a:gd name="connsiteY557" fmla="*/ 955654 h 2918636"/>
              <a:gd name="connsiteX558" fmla="*/ 3351783 w 14131234"/>
              <a:gd name="connsiteY558" fmla="*/ 938832 h 2918636"/>
              <a:gd name="connsiteX559" fmla="*/ 3351783 w 14131234"/>
              <a:gd name="connsiteY559" fmla="*/ 909193 h 2918636"/>
              <a:gd name="connsiteX560" fmla="*/ 3338165 w 14131234"/>
              <a:gd name="connsiteY560" fmla="*/ 893172 h 2918636"/>
              <a:gd name="connsiteX561" fmla="*/ 3338165 w 14131234"/>
              <a:gd name="connsiteY561" fmla="*/ 873146 h 2918636"/>
              <a:gd name="connsiteX562" fmla="*/ 3330155 w 14131234"/>
              <a:gd name="connsiteY562" fmla="*/ 873146 h 2918636"/>
              <a:gd name="connsiteX563" fmla="*/ 3236432 w 14131234"/>
              <a:gd name="connsiteY563" fmla="*/ 961262 h 2918636"/>
              <a:gd name="connsiteX564" fmla="*/ 3236432 w 14131234"/>
              <a:gd name="connsiteY564" fmla="*/ 968471 h 2918636"/>
              <a:gd name="connsiteX565" fmla="*/ 3224416 w 14131234"/>
              <a:gd name="connsiteY565" fmla="*/ 978885 h 2918636"/>
              <a:gd name="connsiteX566" fmla="*/ 3224416 w 14131234"/>
              <a:gd name="connsiteY566" fmla="*/ 991702 h 2918636"/>
              <a:gd name="connsiteX567" fmla="*/ 3193976 w 14131234"/>
              <a:gd name="connsiteY567" fmla="*/ 991702 h 2918636"/>
              <a:gd name="connsiteX568" fmla="*/ 3193976 w 14131234"/>
              <a:gd name="connsiteY568" fmla="*/ 1124676 h 2918636"/>
              <a:gd name="connsiteX569" fmla="*/ 3181960 w 14131234"/>
              <a:gd name="connsiteY569" fmla="*/ 1124676 h 2918636"/>
              <a:gd name="connsiteX570" fmla="*/ 3181960 w 14131234"/>
              <a:gd name="connsiteY570" fmla="*/ 1271268 h 2918636"/>
              <a:gd name="connsiteX571" fmla="*/ 3174751 w 14131234"/>
              <a:gd name="connsiteY571" fmla="*/ 1271268 h 2918636"/>
              <a:gd name="connsiteX572" fmla="*/ 3174751 w 14131234"/>
              <a:gd name="connsiteY572" fmla="*/ 1284085 h 2918636"/>
              <a:gd name="connsiteX573" fmla="*/ 3153923 w 14131234"/>
              <a:gd name="connsiteY573" fmla="*/ 1306515 h 2918636"/>
              <a:gd name="connsiteX574" fmla="*/ 3153923 w 14131234"/>
              <a:gd name="connsiteY574" fmla="*/ 1322536 h 2918636"/>
              <a:gd name="connsiteX575" fmla="*/ 3126688 w 14131234"/>
              <a:gd name="connsiteY575" fmla="*/ 1322536 h 2918636"/>
              <a:gd name="connsiteX576" fmla="*/ 3126688 w 14131234"/>
              <a:gd name="connsiteY576" fmla="*/ 1340159 h 2918636"/>
              <a:gd name="connsiteX577" fmla="*/ 3132295 w 14131234"/>
              <a:gd name="connsiteY577" fmla="*/ 1340159 h 2918636"/>
              <a:gd name="connsiteX578" fmla="*/ 3132295 w 14131234"/>
              <a:gd name="connsiteY578" fmla="*/ 1390625 h 2918636"/>
              <a:gd name="connsiteX579" fmla="*/ 3092242 w 14131234"/>
              <a:gd name="connsiteY579" fmla="*/ 1390625 h 2918636"/>
              <a:gd name="connsiteX580" fmla="*/ 3092242 w 14131234"/>
              <a:gd name="connsiteY580" fmla="*/ 1419463 h 2918636"/>
              <a:gd name="connsiteX581" fmla="*/ 3089038 w 14131234"/>
              <a:gd name="connsiteY581" fmla="*/ 1416259 h 2918636"/>
              <a:gd name="connsiteX582" fmla="*/ 3082630 w 14131234"/>
              <a:gd name="connsiteY582" fmla="*/ 1407447 h 2918636"/>
              <a:gd name="connsiteX583" fmla="*/ 3061001 w 14131234"/>
              <a:gd name="connsiteY583" fmla="*/ 1407447 h 2918636"/>
              <a:gd name="connsiteX584" fmla="*/ 3061001 w 14131234"/>
              <a:gd name="connsiteY584" fmla="*/ 1398636 h 2918636"/>
              <a:gd name="connsiteX585" fmla="*/ 3042577 w 14131234"/>
              <a:gd name="connsiteY585" fmla="*/ 1398636 h 2918636"/>
              <a:gd name="connsiteX586" fmla="*/ 3042577 w 14131234"/>
              <a:gd name="connsiteY586" fmla="*/ 1391426 h 2918636"/>
              <a:gd name="connsiteX587" fmla="*/ 3027357 w 14131234"/>
              <a:gd name="connsiteY587" fmla="*/ 1391426 h 2918636"/>
              <a:gd name="connsiteX588" fmla="*/ 3019347 w 14131234"/>
              <a:gd name="connsiteY588" fmla="*/ 1384217 h 2918636"/>
              <a:gd name="connsiteX589" fmla="*/ 3019347 w 14131234"/>
              <a:gd name="connsiteY589" fmla="*/ 1374604 h 2918636"/>
              <a:gd name="connsiteX590" fmla="*/ 2991310 w 14131234"/>
              <a:gd name="connsiteY590" fmla="*/ 1374604 h 2918636"/>
              <a:gd name="connsiteX591" fmla="*/ 2991310 w 14131234"/>
              <a:gd name="connsiteY591" fmla="*/ 1368997 h 2918636"/>
              <a:gd name="connsiteX592" fmla="*/ 2982499 w 14131234"/>
              <a:gd name="connsiteY592" fmla="*/ 1368997 h 2918636"/>
              <a:gd name="connsiteX593" fmla="*/ 2982499 w 14131234"/>
              <a:gd name="connsiteY593" fmla="*/ 1374604 h 2918636"/>
              <a:gd name="connsiteX594" fmla="*/ 2944048 w 14131234"/>
              <a:gd name="connsiteY594" fmla="*/ 1374604 h 2918636"/>
              <a:gd name="connsiteX595" fmla="*/ 2944048 w 14131234"/>
              <a:gd name="connsiteY595" fmla="*/ 1408248 h 2918636"/>
              <a:gd name="connsiteX596" fmla="*/ 2916812 w 14131234"/>
              <a:gd name="connsiteY596" fmla="*/ 1408248 h 2918636"/>
              <a:gd name="connsiteX597" fmla="*/ 2916812 w 14131234"/>
              <a:gd name="connsiteY597" fmla="*/ 1429076 h 2918636"/>
              <a:gd name="connsiteX598" fmla="*/ 2906399 w 14131234"/>
              <a:gd name="connsiteY598" fmla="*/ 1429076 h 2918636"/>
              <a:gd name="connsiteX599" fmla="*/ 2906399 w 14131234"/>
              <a:gd name="connsiteY599" fmla="*/ 1437887 h 2918636"/>
              <a:gd name="connsiteX600" fmla="*/ 2859938 w 14131234"/>
              <a:gd name="connsiteY600" fmla="*/ 1437887 h 2918636"/>
              <a:gd name="connsiteX601" fmla="*/ 2859938 w 14131234"/>
              <a:gd name="connsiteY601" fmla="*/ 1335353 h 2918636"/>
              <a:gd name="connsiteX602" fmla="*/ 2857535 w 14131234"/>
              <a:gd name="connsiteY602" fmla="*/ 1335353 h 2918636"/>
              <a:gd name="connsiteX603" fmla="*/ 2857535 w 14131234"/>
              <a:gd name="connsiteY603" fmla="*/ 1254446 h 2918636"/>
              <a:gd name="connsiteX604" fmla="*/ 2861540 w 14131234"/>
              <a:gd name="connsiteY604" fmla="*/ 1254446 h 2918636"/>
              <a:gd name="connsiteX605" fmla="*/ 2861540 w 14131234"/>
              <a:gd name="connsiteY605" fmla="*/ 1236022 h 2918636"/>
              <a:gd name="connsiteX606" fmla="*/ 2853529 w 14131234"/>
              <a:gd name="connsiteY606" fmla="*/ 1210389 h 2918636"/>
              <a:gd name="connsiteX607" fmla="*/ 2841513 w 14131234"/>
              <a:gd name="connsiteY607" fmla="*/ 1210389 h 2918636"/>
              <a:gd name="connsiteX608" fmla="*/ 2841513 w 14131234"/>
              <a:gd name="connsiteY608" fmla="*/ 1195169 h 2918636"/>
              <a:gd name="connsiteX609" fmla="*/ 2763011 w 14131234"/>
              <a:gd name="connsiteY609" fmla="*/ 1159922 h 2918636"/>
              <a:gd name="connsiteX610" fmla="*/ 2686911 w 14131234"/>
              <a:gd name="connsiteY610" fmla="*/ 1151111 h 2918636"/>
              <a:gd name="connsiteX611" fmla="*/ 2682905 w 14131234"/>
              <a:gd name="connsiteY611" fmla="*/ 1157519 h 2918636"/>
              <a:gd name="connsiteX612" fmla="*/ 2673293 w 14131234"/>
              <a:gd name="connsiteY612" fmla="*/ 1157519 h 2918636"/>
              <a:gd name="connsiteX613" fmla="*/ 2673293 w 14131234"/>
              <a:gd name="connsiteY613" fmla="*/ 1114262 h 2918636"/>
              <a:gd name="connsiteX614" fmla="*/ 2669287 w 14131234"/>
              <a:gd name="connsiteY614" fmla="*/ 1114262 h 2918636"/>
              <a:gd name="connsiteX615" fmla="*/ 2669287 w 14131234"/>
              <a:gd name="connsiteY615" fmla="*/ 1157519 h 2918636"/>
              <a:gd name="connsiteX616" fmla="*/ 2652465 w 14131234"/>
              <a:gd name="connsiteY616" fmla="*/ 1157519 h 2918636"/>
              <a:gd name="connsiteX617" fmla="*/ 2652465 w 14131234"/>
              <a:gd name="connsiteY617" fmla="*/ 1121472 h 2918636"/>
              <a:gd name="connsiteX618" fmla="*/ 2646858 w 14131234"/>
              <a:gd name="connsiteY618" fmla="*/ 1121472 h 2918636"/>
              <a:gd name="connsiteX619" fmla="*/ 2634842 w 14131234"/>
              <a:gd name="connsiteY619" fmla="*/ 1109456 h 2918636"/>
              <a:gd name="connsiteX620" fmla="*/ 2631638 w 14131234"/>
              <a:gd name="connsiteY620" fmla="*/ 1109456 h 2918636"/>
              <a:gd name="connsiteX621" fmla="*/ 2631638 w 14131234"/>
              <a:gd name="connsiteY621" fmla="*/ 1134289 h 2918636"/>
              <a:gd name="connsiteX622" fmla="*/ 2612413 w 14131234"/>
              <a:gd name="connsiteY622" fmla="*/ 1134289 h 2918636"/>
              <a:gd name="connsiteX623" fmla="*/ 2612413 w 14131234"/>
              <a:gd name="connsiteY623" fmla="*/ 1142299 h 2918636"/>
              <a:gd name="connsiteX624" fmla="*/ 2617219 w 14131234"/>
              <a:gd name="connsiteY624" fmla="*/ 1145503 h 2918636"/>
              <a:gd name="connsiteX625" fmla="*/ 2617219 w 14131234"/>
              <a:gd name="connsiteY625" fmla="*/ 1150310 h 2918636"/>
              <a:gd name="connsiteX626" fmla="*/ 2545124 w 14131234"/>
              <a:gd name="connsiteY626" fmla="*/ 1150310 h 2918636"/>
              <a:gd name="connsiteX627" fmla="*/ 2545124 w 14131234"/>
              <a:gd name="connsiteY627" fmla="*/ 1157519 h 2918636"/>
              <a:gd name="connsiteX628" fmla="*/ 2473030 w 14131234"/>
              <a:gd name="connsiteY628" fmla="*/ 1171137 h 2918636"/>
              <a:gd name="connsiteX629" fmla="*/ 2415354 w 14131234"/>
              <a:gd name="connsiteY629" fmla="*/ 1192765 h 2918636"/>
              <a:gd name="connsiteX630" fmla="*/ 2408145 w 14131234"/>
              <a:gd name="connsiteY630" fmla="*/ 1192765 h 2918636"/>
              <a:gd name="connsiteX631" fmla="*/ 2408145 w 14131234"/>
              <a:gd name="connsiteY631" fmla="*/ 1207184 h 2918636"/>
              <a:gd name="connsiteX632" fmla="*/ 2400134 w 14131234"/>
              <a:gd name="connsiteY632" fmla="*/ 1207184 h 2918636"/>
              <a:gd name="connsiteX633" fmla="*/ 2400134 w 14131234"/>
              <a:gd name="connsiteY633" fmla="*/ 1203179 h 2918636"/>
              <a:gd name="connsiteX634" fmla="*/ 2382511 w 14131234"/>
              <a:gd name="connsiteY634" fmla="*/ 1203179 h 2918636"/>
              <a:gd name="connsiteX635" fmla="*/ 2382511 w 14131234"/>
              <a:gd name="connsiteY635" fmla="*/ 1207184 h 2918636"/>
              <a:gd name="connsiteX636" fmla="*/ 2376904 w 14131234"/>
              <a:gd name="connsiteY636" fmla="*/ 1207184 h 2918636"/>
              <a:gd name="connsiteX637" fmla="*/ 2347265 w 14131234"/>
              <a:gd name="connsiteY637" fmla="*/ 1227211 h 2918636"/>
              <a:gd name="connsiteX638" fmla="*/ 2326437 w 14131234"/>
              <a:gd name="connsiteY638" fmla="*/ 1246436 h 2918636"/>
              <a:gd name="connsiteX639" fmla="*/ 2326437 w 14131234"/>
              <a:gd name="connsiteY639" fmla="*/ 1331347 h 2918636"/>
              <a:gd name="connsiteX640" fmla="*/ 2321631 w 14131234"/>
              <a:gd name="connsiteY640" fmla="*/ 1331347 h 2918636"/>
              <a:gd name="connsiteX641" fmla="*/ 2321631 w 14131234"/>
              <a:gd name="connsiteY641" fmla="*/ 1406646 h 2918636"/>
              <a:gd name="connsiteX642" fmla="*/ 2268762 w 14131234"/>
              <a:gd name="connsiteY642" fmla="*/ 1406646 h 2918636"/>
              <a:gd name="connsiteX643" fmla="*/ 2268762 w 14131234"/>
              <a:gd name="connsiteY643" fmla="*/ 1416259 h 2918636"/>
              <a:gd name="connsiteX644" fmla="*/ 2261552 w 14131234"/>
              <a:gd name="connsiteY644" fmla="*/ 1416259 h 2918636"/>
              <a:gd name="connsiteX645" fmla="*/ 2261552 w 14131234"/>
              <a:gd name="connsiteY645" fmla="*/ 1421065 h 2918636"/>
              <a:gd name="connsiteX646" fmla="*/ 2235118 w 14131234"/>
              <a:gd name="connsiteY646" fmla="*/ 1421065 h 2918636"/>
              <a:gd name="connsiteX647" fmla="*/ 2235118 w 14131234"/>
              <a:gd name="connsiteY647" fmla="*/ 1426672 h 2918636"/>
              <a:gd name="connsiteX648" fmla="*/ 2225505 w 14131234"/>
              <a:gd name="connsiteY648" fmla="*/ 1426672 h 2918636"/>
              <a:gd name="connsiteX649" fmla="*/ 2225505 w 14131234"/>
              <a:gd name="connsiteY649" fmla="*/ 1429877 h 2918636"/>
              <a:gd name="connsiteX650" fmla="*/ 2222301 w 14131234"/>
              <a:gd name="connsiteY650" fmla="*/ 1429877 h 2918636"/>
              <a:gd name="connsiteX651" fmla="*/ 2222301 w 14131234"/>
              <a:gd name="connsiteY651" fmla="*/ 1420264 h 2918636"/>
              <a:gd name="connsiteX652" fmla="*/ 2196667 w 14131234"/>
              <a:gd name="connsiteY652" fmla="*/ 1420264 h 2918636"/>
              <a:gd name="connsiteX653" fmla="*/ 2196667 w 14131234"/>
              <a:gd name="connsiteY653" fmla="*/ 1441091 h 2918636"/>
              <a:gd name="connsiteX654" fmla="*/ 2201474 w 14131234"/>
              <a:gd name="connsiteY654" fmla="*/ 1441091 h 2918636"/>
              <a:gd name="connsiteX655" fmla="*/ 2201474 w 14131234"/>
              <a:gd name="connsiteY655" fmla="*/ 1457913 h 2918636"/>
              <a:gd name="connsiteX656" fmla="*/ 2171835 w 14131234"/>
              <a:gd name="connsiteY656" fmla="*/ 1457913 h 2918636"/>
              <a:gd name="connsiteX657" fmla="*/ 2171835 w 14131234"/>
              <a:gd name="connsiteY657" fmla="*/ 1527605 h 2918636"/>
              <a:gd name="connsiteX658" fmla="*/ 2137389 w 14131234"/>
              <a:gd name="connsiteY658" fmla="*/ 1527605 h 2918636"/>
              <a:gd name="connsiteX659" fmla="*/ 2114159 w 14131234"/>
              <a:gd name="connsiteY659" fmla="*/ 1010927 h 2918636"/>
              <a:gd name="connsiteX660" fmla="*/ 2128578 w 14131234"/>
              <a:gd name="connsiteY660" fmla="*/ 1006120 h 2918636"/>
              <a:gd name="connsiteX661" fmla="*/ 2128578 w 14131234"/>
              <a:gd name="connsiteY661" fmla="*/ 962864 h 2918636"/>
              <a:gd name="connsiteX662" fmla="*/ 2134185 w 14131234"/>
              <a:gd name="connsiteY662" fmla="*/ 955654 h 2918636"/>
              <a:gd name="connsiteX663" fmla="*/ 2134185 w 14131234"/>
              <a:gd name="connsiteY663" fmla="*/ 929220 h 2918636"/>
              <a:gd name="connsiteX664" fmla="*/ 2149405 w 14131234"/>
              <a:gd name="connsiteY664" fmla="*/ 920408 h 2918636"/>
              <a:gd name="connsiteX665" fmla="*/ 2157416 w 14131234"/>
              <a:gd name="connsiteY665" fmla="*/ 914000 h 2918636"/>
              <a:gd name="connsiteX666" fmla="*/ 2171034 w 14131234"/>
              <a:gd name="connsiteY666" fmla="*/ 883560 h 2918636"/>
              <a:gd name="connsiteX667" fmla="*/ 2171034 w 14131234"/>
              <a:gd name="connsiteY667" fmla="*/ 858727 h 2918636"/>
              <a:gd name="connsiteX668" fmla="*/ 2167028 w 14131234"/>
              <a:gd name="connsiteY668" fmla="*/ 857125 h 2918636"/>
              <a:gd name="connsiteX669" fmla="*/ 2167028 w 14131234"/>
              <a:gd name="connsiteY669" fmla="*/ 850716 h 2918636"/>
              <a:gd name="connsiteX670" fmla="*/ 2164625 w 14131234"/>
              <a:gd name="connsiteY670" fmla="*/ 849114 h 2918636"/>
              <a:gd name="connsiteX671" fmla="*/ 2164625 w 14131234"/>
              <a:gd name="connsiteY671" fmla="*/ 846711 h 2918636"/>
              <a:gd name="connsiteX672" fmla="*/ 2162222 w 14131234"/>
              <a:gd name="connsiteY672" fmla="*/ 845109 h 2918636"/>
              <a:gd name="connsiteX673" fmla="*/ 2162222 w 14131234"/>
              <a:gd name="connsiteY673" fmla="*/ 841104 h 2918636"/>
              <a:gd name="connsiteX674" fmla="*/ 2133384 w 14131234"/>
              <a:gd name="connsiteY674" fmla="*/ 834695 h 2918636"/>
              <a:gd name="connsiteX675" fmla="*/ 2135787 w 14131234"/>
              <a:gd name="connsiteY675" fmla="*/ 831491 h 2918636"/>
              <a:gd name="connsiteX676" fmla="*/ 2142196 w 14131234"/>
              <a:gd name="connsiteY676" fmla="*/ 806659 h 2918636"/>
              <a:gd name="connsiteX677" fmla="*/ 2142196 w 14131234"/>
              <a:gd name="connsiteY677" fmla="*/ 802653 h 2918636"/>
              <a:gd name="connsiteX678" fmla="*/ 2139792 w 14131234"/>
              <a:gd name="connsiteY678" fmla="*/ 802653 h 2918636"/>
              <a:gd name="connsiteX679" fmla="*/ 2139792 w 14131234"/>
              <a:gd name="connsiteY679" fmla="*/ 805057 h 2918636"/>
              <a:gd name="connsiteX680" fmla="*/ 2117363 w 14131234"/>
              <a:gd name="connsiteY680" fmla="*/ 791439 h 2918636"/>
              <a:gd name="connsiteX681" fmla="*/ 2117363 w 14131234"/>
              <a:gd name="connsiteY681" fmla="*/ 771412 h 2918636"/>
              <a:gd name="connsiteX682" fmla="*/ 2112557 w 14131234"/>
              <a:gd name="connsiteY682" fmla="*/ 771412 h 2918636"/>
              <a:gd name="connsiteX683" fmla="*/ 2112557 w 14131234"/>
              <a:gd name="connsiteY683" fmla="*/ 765805 h 2918636"/>
              <a:gd name="connsiteX684" fmla="*/ 2103745 w 14131234"/>
              <a:gd name="connsiteY684" fmla="*/ 764203 h 2918636"/>
              <a:gd name="connsiteX685" fmla="*/ 2102143 w 14131234"/>
              <a:gd name="connsiteY685" fmla="*/ 641642 h 2918636"/>
              <a:gd name="connsiteX686" fmla="*/ 2103745 w 14131234"/>
              <a:gd name="connsiteY686" fmla="*/ 639239 h 2918636"/>
              <a:gd name="connsiteX687" fmla="*/ 2103745 w 14131234"/>
              <a:gd name="connsiteY687" fmla="*/ 635234 h 2918636"/>
              <a:gd name="connsiteX688" fmla="*/ 2099740 w 14131234"/>
              <a:gd name="connsiteY688" fmla="*/ 633632 h 2918636"/>
              <a:gd name="connsiteX689" fmla="*/ 2102143 w 14131234"/>
              <a:gd name="connsiteY689" fmla="*/ 535102 h 2918636"/>
              <a:gd name="connsiteX690" fmla="*/ 2104546 w 14131234"/>
              <a:gd name="connsiteY690" fmla="*/ 528694 h 2918636"/>
              <a:gd name="connsiteX691" fmla="*/ 2100541 w 14131234"/>
              <a:gd name="connsiteY691" fmla="*/ 526291 h 2918636"/>
              <a:gd name="connsiteX692" fmla="*/ 2100541 w 14131234"/>
              <a:gd name="connsiteY692" fmla="*/ 521484 h 2918636"/>
              <a:gd name="connsiteX693" fmla="*/ 2097337 w 14131234"/>
              <a:gd name="connsiteY693" fmla="*/ 519081 h 2918636"/>
              <a:gd name="connsiteX694" fmla="*/ 2096536 w 14131234"/>
              <a:gd name="connsiteY694" fmla="*/ 417348 h 2918636"/>
              <a:gd name="connsiteX695" fmla="*/ 2102143 w 14131234"/>
              <a:gd name="connsiteY695" fmla="*/ 417348 h 2918636"/>
              <a:gd name="connsiteX696" fmla="*/ 2102143 w 14131234"/>
              <a:gd name="connsiteY696" fmla="*/ 412541 h 2918636"/>
              <a:gd name="connsiteX697" fmla="*/ 2095735 w 14131234"/>
              <a:gd name="connsiteY697" fmla="*/ 412541 h 2918636"/>
              <a:gd name="connsiteX698" fmla="*/ 2095735 w 14131234"/>
              <a:gd name="connsiteY698" fmla="*/ 410138 h 2918636"/>
              <a:gd name="connsiteX699" fmla="*/ 2098939 w 14131234"/>
              <a:gd name="connsiteY699" fmla="*/ 408536 h 2918636"/>
              <a:gd name="connsiteX700" fmla="*/ 2098939 w 14131234"/>
              <a:gd name="connsiteY700" fmla="*/ 406133 h 2918636"/>
              <a:gd name="connsiteX701" fmla="*/ 2099740 w 14131234"/>
              <a:gd name="connsiteY701" fmla="*/ 404531 h 2918636"/>
              <a:gd name="connsiteX702" fmla="*/ 2099740 w 14131234"/>
              <a:gd name="connsiteY702" fmla="*/ 401327 h 2918636"/>
              <a:gd name="connsiteX703" fmla="*/ 2094934 w 14131234"/>
              <a:gd name="connsiteY703" fmla="*/ 400526 h 2918636"/>
              <a:gd name="connsiteX704" fmla="*/ 2094934 w 14131234"/>
              <a:gd name="connsiteY704" fmla="*/ 286776 h 2918636"/>
              <a:gd name="connsiteX705" fmla="*/ 2095735 w 14131234"/>
              <a:gd name="connsiteY705" fmla="*/ 286776 h 2918636"/>
              <a:gd name="connsiteX706" fmla="*/ 2095735 w 14131234"/>
              <a:gd name="connsiteY706" fmla="*/ 284373 h 2918636"/>
              <a:gd name="connsiteX707" fmla="*/ 2093332 w 14131234"/>
              <a:gd name="connsiteY707" fmla="*/ 284373 h 2918636"/>
              <a:gd name="connsiteX708" fmla="*/ 2093332 w 14131234"/>
              <a:gd name="connsiteY708" fmla="*/ 266750 h 2918636"/>
              <a:gd name="connsiteX709" fmla="*/ 2090928 w 14131234"/>
              <a:gd name="connsiteY709" fmla="*/ 265148 h 2918636"/>
              <a:gd name="connsiteX710" fmla="*/ 2088525 w 14131234"/>
              <a:gd name="connsiteY710" fmla="*/ 266750 h 2918636"/>
              <a:gd name="connsiteX711" fmla="*/ 2088525 w 14131234"/>
              <a:gd name="connsiteY711" fmla="*/ 284373 h 2918636"/>
              <a:gd name="connsiteX712" fmla="*/ 2086122 w 14131234"/>
              <a:gd name="connsiteY712" fmla="*/ 284373 h 2918636"/>
              <a:gd name="connsiteX713" fmla="*/ 2086122 w 14131234"/>
              <a:gd name="connsiteY713" fmla="*/ 286776 h 2918636"/>
              <a:gd name="connsiteX714" fmla="*/ 2086923 w 14131234"/>
              <a:gd name="connsiteY714" fmla="*/ 286776 h 2918636"/>
              <a:gd name="connsiteX715" fmla="*/ 2086923 w 14131234"/>
              <a:gd name="connsiteY715" fmla="*/ 401327 h 2918636"/>
              <a:gd name="connsiteX716" fmla="*/ 2081316 w 14131234"/>
              <a:gd name="connsiteY716" fmla="*/ 402128 h 2918636"/>
              <a:gd name="connsiteX717" fmla="*/ 2081316 w 14131234"/>
              <a:gd name="connsiteY717" fmla="*/ 405332 h 2918636"/>
              <a:gd name="connsiteX718" fmla="*/ 2082117 w 14131234"/>
              <a:gd name="connsiteY718" fmla="*/ 406934 h 2918636"/>
              <a:gd name="connsiteX719" fmla="*/ 2082117 w 14131234"/>
              <a:gd name="connsiteY719" fmla="*/ 408536 h 2918636"/>
              <a:gd name="connsiteX720" fmla="*/ 2085321 w 14131234"/>
              <a:gd name="connsiteY720" fmla="*/ 410138 h 2918636"/>
              <a:gd name="connsiteX721" fmla="*/ 2085321 w 14131234"/>
              <a:gd name="connsiteY721" fmla="*/ 412541 h 2918636"/>
              <a:gd name="connsiteX722" fmla="*/ 2080515 w 14131234"/>
              <a:gd name="connsiteY722" fmla="*/ 412541 h 2918636"/>
              <a:gd name="connsiteX723" fmla="*/ 2080515 w 14131234"/>
              <a:gd name="connsiteY723" fmla="*/ 417348 h 2918636"/>
              <a:gd name="connsiteX724" fmla="*/ 2086122 w 14131234"/>
              <a:gd name="connsiteY724" fmla="*/ 417348 h 2918636"/>
              <a:gd name="connsiteX725" fmla="*/ 2085321 w 14131234"/>
              <a:gd name="connsiteY725" fmla="*/ 519882 h 2918636"/>
              <a:gd name="connsiteX726" fmla="*/ 2082117 w 14131234"/>
              <a:gd name="connsiteY726" fmla="*/ 522285 h 2918636"/>
              <a:gd name="connsiteX727" fmla="*/ 2082117 w 14131234"/>
              <a:gd name="connsiteY727" fmla="*/ 527092 h 2918636"/>
              <a:gd name="connsiteX728" fmla="*/ 2078112 w 14131234"/>
              <a:gd name="connsiteY728" fmla="*/ 529495 h 2918636"/>
              <a:gd name="connsiteX729" fmla="*/ 2080515 w 14131234"/>
              <a:gd name="connsiteY729" fmla="*/ 535903 h 2918636"/>
              <a:gd name="connsiteX730" fmla="*/ 2082918 w 14131234"/>
              <a:gd name="connsiteY730" fmla="*/ 634433 h 2918636"/>
              <a:gd name="connsiteX731" fmla="*/ 2078913 w 14131234"/>
              <a:gd name="connsiteY731" fmla="*/ 636035 h 2918636"/>
              <a:gd name="connsiteX732" fmla="*/ 2078913 w 14131234"/>
              <a:gd name="connsiteY732" fmla="*/ 640040 h 2918636"/>
              <a:gd name="connsiteX733" fmla="*/ 2080515 w 14131234"/>
              <a:gd name="connsiteY733" fmla="*/ 642443 h 2918636"/>
              <a:gd name="connsiteX734" fmla="*/ 2078913 w 14131234"/>
              <a:gd name="connsiteY734" fmla="*/ 765004 h 2918636"/>
              <a:gd name="connsiteX735" fmla="*/ 2070101 w 14131234"/>
              <a:gd name="connsiteY735" fmla="*/ 766606 h 2918636"/>
              <a:gd name="connsiteX736" fmla="*/ 2070101 w 14131234"/>
              <a:gd name="connsiteY736" fmla="*/ 772214 h 2918636"/>
              <a:gd name="connsiteX737" fmla="*/ 2066096 w 14131234"/>
              <a:gd name="connsiteY737" fmla="*/ 772214 h 2918636"/>
              <a:gd name="connsiteX738" fmla="*/ 2066096 w 14131234"/>
              <a:gd name="connsiteY738" fmla="*/ 793041 h 2918636"/>
              <a:gd name="connsiteX739" fmla="*/ 2043666 w 14131234"/>
              <a:gd name="connsiteY739" fmla="*/ 806659 h 2918636"/>
              <a:gd name="connsiteX740" fmla="*/ 2043666 w 14131234"/>
              <a:gd name="connsiteY740" fmla="*/ 804256 h 2918636"/>
              <a:gd name="connsiteX741" fmla="*/ 2041263 w 14131234"/>
              <a:gd name="connsiteY741" fmla="*/ 804256 h 2918636"/>
              <a:gd name="connsiteX742" fmla="*/ 2041263 w 14131234"/>
              <a:gd name="connsiteY742" fmla="*/ 808261 h 2918636"/>
              <a:gd name="connsiteX743" fmla="*/ 2047672 w 14131234"/>
              <a:gd name="connsiteY743" fmla="*/ 833093 h 2918636"/>
              <a:gd name="connsiteX744" fmla="*/ 2049274 w 14131234"/>
              <a:gd name="connsiteY744" fmla="*/ 836298 h 2918636"/>
              <a:gd name="connsiteX745" fmla="*/ 2020436 w 14131234"/>
              <a:gd name="connsiteY745" fmla="*/ 842706 h 2918636"/>
              <a:gd name="connsiteX746" fmla="*/ 2020436 w 14131234"/>
              <a:gd name="connsiteY746" fmla="*/ 846711 h 2918636"/>
              <a:gd name="connsiteX747" fmla="*/ 2018033 w 14131234"/>
              <a:gd name="connsiteY747" fmla="*/ 848313 h 2918636"/>
              <a:gd name="connsiteX748" fmla="*/ 2018033 w 14131234"/>
              <a:gd name="connsiteY748" fmla="*/ 850716 h 2918636"/>
              <a:gd name="connsiteX749" fmla="*/ 2015630 w 14131234"/>
              <a:gd name="connsiteY749" fmla="*/ 852319 h 2918636"/>
              <a:gd name="connsiteX750" fmla="*/ 2015630 w 14131234"/>
              <a:gd name="connsiteY750" fmla="*/ 858727 h 2918636"/>
              <a:gd name="connsiteX751" fmla="*/ 2011624 w 14131234"/>
              <a:gd name="connsiteY751" fmla="*/ 860329 h 2918636"/>
              <a:gd name="connsiteX752" fmla="*/ 2011624 w 14131234"/>
              <a:gd name="connsiteY752" fmla="*/ 885162 h 2918636"/>
              <a:gd name="connsiteX753" fmla="*/ 2025242 w 14131234"/>
              <a:gd name="connsiteY753" fmla="*/ 915602 h 2918636"/>
              <a:gd name="connsiteX754" fmla="*/ 2033253 w 14131234"/>
              <a:gd name="connsiteY754" fmla="*/ 922010 h 2918636"/>
              <a:gd name="connsiteX755" fmla="*/ 2048473 w 14131234"/>
              <a:gd name="connsiteY755" fmla="*/ 930822 h 2918636"/>
              <a:gd name="connsiteX756" fmla="*/ 2048473 w 14131234"/>
              <a:gd name="connsiteY756" fmla="*/ 958858 h 2918636"/>
              <a:gd name="connsiteX757" fmla="*/ 2054080 w 14131234"/>
              <a:gd name="connsiteY757" fmla="*/ 966068 h 2918636"/>
              <a:gd name="connsiteX758" fmla="*/ 2054080 w 14131234"/>
              <a:gd name="connsiteY758" fmla="*/ 1009325 h 2918636"/>
              <a:gd name="connsiteX759" fmla="*/ 2068499 w 14131234"/>
              <a:gd name="connsiteY759" fmla="*/ 1014131 h 2918636"/>
              <a:gd name="connsiteX760" fmla="*/ 2042064 w 14131234"/>
              <a:gd name="connsiteY760" fmla="*/ 1604506 h 2918636"/>
              <a:gd name="connsiteX761" fmla="*/ 2029248 w 14131234"/>
              <a:gd name="connsiteY761" fmla="*/ 1604506 h 2918636"/>
              <a:gd name="connsiteX762" fmla="*/ 2029248 w 14131234"/>
              <a:gd name="connsiteY762" fmla="*/ 1650967 h 2918636"/>
              <a:gd name="connsiteX763" fmla="*/ 2011624 w 14131234"/>
              <a:gd name="connsiteY763" fmla="*/ 1650967 h 2918636"/>
              <a:gd name="connsiteX764" fmla="*/ 2011624 w 14131234"/>
              <a:gd name="connsiteY764" fmla="*/ 1659778 h 2918636"/>
              <a:gd name="connsiteX765" fmla="*/ 1959556 w 14131234"/>
              <a:gd name="connsiteY765" fmla="*/ 1659778 h 2918636"/>
              <a:gd name="connsiteX766" fmla="*/ 1955551 w 14131234"/>
              <a:gd name="connsiteY766" fmla="*/ 1655773 h 2918636"/>
              <a:gd name="connsiteX767" fmla="*/ 1955551 w 14131234"/>
              <a:gd name="connsiteY767" fmla="*/ 1642956 h 2918636"/>
              <a:gd name="connsiteX768" fmla="*/ 1951545 w 14131234"/>
              <a:gd name="connsiteY768" fmla="*/ 1642956 h 2918636"/>
              <a:gd name="connsiteX769" fmla="*/ 1951545 w 14131234"/>
              <a:gd name="connsiteY769" fmla="*/ 1630139 h 2918636"/>
              <a:gd name="connsiteX770" fmla="*/ 1998006 w 14131234"/>
              <a:gd name="connsiteY770" fmla="*/ 1620527 h 2918636"/>
              <a:gd name="connsiteX771" fmla="*/ 1998006 w 14131234"/>
              <a:gd name="connsiteY771" fmla="*/ 1602103 h 2918636"/>
              <a:gd name="connsiteX772" fmla="*/ 1915498 w 14131234"/>
              <a:gd name="connsiteY772" fmla="*/ 1580474 h 2918636"/>
              <a:gd name="connsiteX773" fmla="*/ 1915498 w 14131234"/>
              <a:gd name="connsiteY773" fmla="*/ 1575668 h 2918636"/>
              <a:gd name="connsiteX774" fmla="*/ 1908289 w 14131234"/>
              <a:gd name="connsiteY774" fmla="*/ 1575668 h 2918636"/>
              <a:gd name="connsiteX775" fmla="*/ 1908289 w 14131234"/>
              <a:gd name="connsiteY775" fmla="*/ 1555642 h 2918636"/>
              <a:gd name="connsiteX776" fmla="*/ 1934723 w 14131234"/>
              <a:gd name="connsiteY776" fmla="*/ 1555642 h 2918636"/>
              <a:gd name="connsiteX777" fmla="*/ 1938729 w 14131234"/>
              <a:gd name="connsiteY777" fmla="*/ 1548432 h 2918636"/>
              <a:gd name="connsiteX778" fmla="*/ 1951545 w 14131234"/>
              <a:gd name="connsiteY778" fmla="*/ 1548432 h 2918636"/>
              <a:gd name="connsiteX779" fmla="*/ 1951545 w 14131234"/>
              <a:gd name="connsiteY779" fmla="*/ 1544427 h 2918636"/>
              <a:gd name="connsiteX780" fmla="*/ 1949142 w 14131234"/>
              <a:gd name="connsiteY780" fmla="*/ 1544427 h 2918636"/>
              <a:gd name="connsiteX781" fmla="*/ 1949142 w 14131234"/>
              <a:gd name="connsiteY781" fmla="*/ 1530008 h 2918636"/>
              <a:gd name="connsiteX782" fmla="*/ 1913095 w 14131234"/>
              <a:gd name="connsiteY782" fmla="*/ 1530008 h 2918636"/>
              <a:gd name="connsiteX783" fmla="*/ 1913095 w 14131234"/>
              <a:gd name="connsiteY783" fmla="*/ 1521196 h 2918636"/>
              <a:gd name="connsiteX784" fmla="*/ 1909891 w 14131234"/>
              <a:gd name="connsiteY784" fmla="*/ 1516390 h 2918636"/>
              <a:gd name="connsiteX785" fmla="*/ 1899477 w 14131234"/>
              <a:gd name="connsiteY785" fmla="*/ 1516390 h 2918636"/>
              <a:gd name="connsiteX786" fmla="*/ 1899477 w 14131234"/>
              <a:gd name="connsiteY786" fmla="*/ 1523600 h 2918636"/>
              <a:gd name="connsiteX787" fmla="*/ 1824979 w 14131234"/>
              <a:gd name="connsiteY787" fmla="*/ 1496364 h 2918636"/>
              <a:gd name="connsiteX788" fmla="*/ 1763298 w 14131234"/>
              <a:gd name="connsiteY788" fmla="*/ 1440290 h 2918636"/>
              <a:gd name="connsiteX789" fmla="*/ 1763298 w 14131234"/>
              <a:gd name="connsiteY789" fmla="*/ 1431479 h 2918636"/>
              <a:gd name="connsiteX790" fmla="*/ 1768105 w 14131234"/>
              <a:gd name="connsiteY790" fmla="*/ 1431479 h 2918636"/>
              <a:gd name="connsiteX791" fmla="*/ 1768105 w 14131234"/>
              <a:gd name="connsiteY791" fmla="*/ 1426672 h 2918636"/>
              <a:gd name="connsiteX792" fmla="*/ 1763298 w 14131234"/>
              <a:gd name="connsiteY792" fmla="*/ 1426672 h 2918636"/>
              <a:gd name="connsiteX793" fmla="*/ 1763298 w 14131234"/>
              <a:gd name="connsiteY793" fmla="*/ 1419463 h 2918636"/>
              <a:gd name="connsiteX794" fmla="*/ 1760895 w 14131234"/>
              <a:gd name="connsiteY794" fmla="*/ 1417861 h 2918636"/>
              <a:gd name="connsiteX795" fmla="*/ 1755288 w 14131234"/>
              <a:gd name="connsiteY795" fmla="*/ 1417861 h 2918636"/>
              <a:gd name="connsiteX796" fmla="*/ 1755288 w 14131234"/>
              <a:gd name="connsiteY796" fmla="*/ 1405845 h 2918636"/>
              <a:gd name="connsiteX797" fmla="*/ 1749681 w 14131234"/>
              <a:gd name="connsiteY797" fmla="*/ 1405845 h 2918636"/>
              <a:gd name="connsiteX798" fmla="*/ 1749681 w 14131234"/>
              <a:gd name="connsiteY798" fmla="*/ 1417060 h 2918636"/>
              <a:gd name="connsiteX799" fmla="*/ 1742471 w 14131234"/>
              <a:gd name="connsiteY799" fmla="*/ 1417060 h 2918636"/>
              <a:gd name="connsiteX800" fmla="*/ 1742471 w 14131234"/>
              <a:gd name="connsiteY800" fmla="*/ 1405845 h 2918636"/>
              <a:gd name="connsiteX801" fmla="*/ 1737665 w 14131234"/>
              <a:gd name="connsiteY801" fmla="*/ 1405845 h 2918636"/>
              <a:gd name="connsiteX802" fmla="*/ 1737665 w 14131234"/>
              <a:gd name="connsiteY802" fmla="*/ 1428275 h 2918636"/>
              <a:gd name="connsiteX803" fmla="*/ 1732057 w 14131234"/>
              <a:gd name="connsiteY803" fmla="*/ 1428275 h 2918636"/>
              <a:gd name="connsiteX804" fmla="*/ 1732057 w 14131234"/>
              <a:gd name="connsiteY804" fmla="*/ 1433081 h 2918636"/>
              <a:gd name="connsiteX805" fmla="*/ 1581460 w 14131234"/>
              <a:gd name="connsiteY805" fmla="*/ 1433081 h 2918636"/>
              <a:gd name="connsiteX806" fmla="*/ 1427658 w 14131234"/>
              <a:gd name="connsiteY806" fmla="*/ 1433081 h 2918636"/>
              <a:gd name="connsiteX807" fmla="*/ 1427658 w 14131234"/>
              <a:gd name="connsiteY807" fmla="*/ 1428275 h 2918636"/>
              <a:gd name="connsiteX808" fmla="*/ 1422051 w 14131234"/>
              <a:gd name="connsiteY808" fmla="*/ 1428275 h 2918636"/>
              <a:gd name="connsiteX809" fmla="*/ 1422051 w 14131234"/>
              <a:gd name="connsiteY809" fmla="*/ 1405845 h 2918636"/>
              <a:gd name="connsiteX810" fmla="*/ 1417244 w 14131234"/>
              <a:gd name="connsiteY810" fmla="*/ 1405845 h 2918636"/>
              <a:gd name="connsiteX811" fmla="*/ 1417244 w 14131234"/>
              <a:gd name="connsiteY811" fmla="*/ 1417060 h 2918636"/>
              <a:gd name="connsiteX812" fmla="*/ 1410035 w 14131234"/>
              <a:gd name="connsiteY812" fmla="*/ 1417060 h 2918636"/>
              <a:gd name="connsiteX813" fmla="*/ 1410035 w 14131234"/>
              <a:gd name="connsiteY813" fmla="*/ 1405845 h 2918636"/>
              <a:gd name="connsiteX814" fmla="*/ 1404427 w 14131234"/>
              <a:gd name="connsiteY814" fmla="*/ 1405845 h 2918636"/>
              <a:gd name="connsiteX815" fmla="*/ 1404427 w 14131234"/>
              <a:gd name="connsiteY815" fmla="*/ 1417861 h 2918636"/>
              <a:gd name="connsiteX816" fmla="*/ 1398820 w 14131234"/>
              <a:gd name="connsiteY816" fmla="*/ 1417861 h 2918636"/>
              <a:gd name="connsiteX817" fmla="*/ 1396417 w 14131234"/>
              <a:gd name="connsiteY817" fmla="*/ 1419463 h 2918636"/>
              <a:gd name="connsiteX818" fmla="*/ 1396417 w 14131234"/>
              <a:gd name="connsiteY818" fmla="*/ 1426672 h 2918636"/>
              <a:gd name="connsiteX819" fmla="*/ 1391611 w 14131234"/>
              <a:gd name="connsiteY819" fmla="*/ 1426672 h 2918636"/>
              <a:gd name="connsiteX820" fmla="*/ 1391611 w 14131234"/>
              <a:gd name="connsiteY820" fmla="*/ 1431479 h 2918636"/>
              <a:gd name="connsiteX821" fmla="*/ 1396417 w 14131234"/>
              <a:gd name="connsiteY821" fmla="*/ 1431479 h 2918636"/>
              <a:gd name="connsiteX822" fmla="*/ 1396417 w 14131234"/>
              <a:gd name="connsiteY822" fmla="*/ 1440290 h 2918636"/>
              <a:gd name="connsiteX823" fmla="*/ 1334736 w 14131234"/>
              <a:gd name="connsiteY823" fmla="*/ 1496364 h 2918636"/>
              <a:gd name="connsiteX824" fmla="*/ 1260238 w 14131234"/>
              <a:gd name="connsiteY824" fmla="*/ 1523600 h 2918636"/>
              <a:gd name="connsiteX825" fmla="*/ 1260238 w 14131234"/>
              <a:gd name="connsiteY825" fmla="*/ 1516390 h 2918636"/>
              <a:gd name="connsiteX826" fmla="*/ 1249825 w 14131234"/>
              <a:gd name="connsiteY826" fmla="*/ 1516390 h 2918636"/>
              <a:gd name="connsiteX827" fmla="*/ 1246620 w 14131234"/>
              <a:gd name="connsiteY827" fmla="*/ 1521196 h 2918636"/>
              <a:gd name="connsiteX828" fmla="*/ 1246620 w 14131234"/>
              <a:gd name="connsiteY828" fmla="*/ 1530008 h 2918636"/>
              <a:gd name="connsiteX829" fmla="*/ 1210573 w 14131234"/>
              <a:gd name="connsiteY829" fmla="*/ 1530008 h 2918636"/>
              <a:gd name="connsiteX830" fmla="*/ 1210573 w 14131234"/>
              <a:gd name="connsiteY830" fmla="*/ 1544427 h 2918636"/>
              <a:gd name="connsiteX831" fmla="*/ 1207369 w 14131234"/>
              <a:gd name="connsiteY831" fmla="*/ 1544427 h 2918636"/>
              <a:gd name="connsiteX832" fmla="*/ 1207369 w 14131234"/>
              <a:gd name="connsiteY832" fmla="*/ 1548432 h 2918636"/>
              <a:gd name="connsiteX833" fmla="*/ 1220186 w 14131234"/>
              <a:gd name="connsiteY833" fmla="*/ 1548432 h 2918636"/>
              <a:gd name="connsiteX834" fmla="*/ 1224191 w 14131234"/>
              <a:gd name="connsiteY834" fmla="*/ 1555642 h 2918636"/>
              <a:gd name="connsiteX835" fmla="*/ 1250626 w 14131234"/>
              <a:gd name="connsiteY835" fmla="*/ 1555642 h 2918636"/>
              <a:gd name="connsiteX836" fmla="*/ 1250626 w 14131234"/>
              <a:gd name="connsiteY836" fmla="*/ 1575668 h 2918636"/>
              <a:gd name="connsiteX837" fmla="*/ 1243416 w 14131234"/>
              <a:gd name="connsiteY837" fmla="*/ 1575668 h 2918636"/>
              <a:gd name="connsiteX838" fmla="*/ 1243416 w 14131234"/>
              <a:gd name="connsiteY838" fmla="*/ 1580474 h 2918636"/>
              <a:gd name="connsiteX839" fmla="*/ 1160908 w 14131234"/>
              <a:gd name="connsiteY839" fmla="*/ 1602103 h 2918636"/>
              <a:gd name="connsiteX840" fmla="*/ 1160908 w 14131234"/>
              <a:gd name="connsiteY840" fmla="*/ 1619726 h 2918636"/>
              <a:gd name="connsiteX841" fmla="*/ 1207369 w 14131234"/>
              <a:gd name="connsiteY841" fmla="*/ 1629338 h 2918636"/>
              <a:gd name="connsiteX842" fmla="*/ 1207369 w 14131234"/>
              <a:gd name="connsiteY842" fmla="*/ 1642155 h 2918636"/>
              <a:gd name="connsiteX843" fmla="*/ 1203364 w 14131234"/>
              <a:gd name="connsiteY843" fmla="*/ 1642155 h 2918636"/>
              <a:gd name="connsiteX844" fmla="*/ 1203364 w 14131234"/>
              <a:gd name="connsiteY844" fmla="*/ 1654972 h 2918636"/>
              <a:gd name="connsiteX845" fmla="*/ 1199358 w 14131234"/>
              <a:gd name="connsiteY845" fmla="*/ 1658977 h 2918636"/>
              <a:gd name="connsiteX846" fmla="*/ 945425 w 14131234"/>
              <a:gd name="connsiteY846" fmla="*/ 1658977 h 2918636"/>
              <a:gd name="connsiteX847" fmla="*/ 945425 w 14131234"/>
              <a:gd name="connsiteY847" fmla="*/ 1654972 h 2918636"/>
              <a:gd name="connsiteX848" fmla="*/ 939818 w 14131234"/>
              <a:gd name="connsiteY848" fmla="*/ 1654972 h 2918636"/>
              <a:gd name="connsiteX849" fmla="*/ 939818 w 14131234"/>
              <a:gd name="connsiteY849" fmla="*/ 1662182 h 2918636"/>
              <a:gd name="connsiteX850" fmla="*/ 935011 w 14131234"/>
              <a:gd name="connsiteY850" fmla="*/ 1662182 h 2918636"/>
              <a:gd name="connsiteX851" fmla="*/ 935011 w 14131234"/>
              <a:gd name="connsiteY851" fmla="*/ 1670993 h 2918636"/>
              <a:gd name="connsiteX852" fmla="*/ 939017 w 14131234"/>
              <a:gd name="connsiteY852" fmla="*/ 1670993 h 2918636"/>
              <a:gd name="connsiteX853" fmla="*/ 939017 w 14131234"/>
              <a:gd name="connsiteY853" fmla="*/ 1683810 h 2918636"/>
              <a:gd name="connsiteX854" fmla="*/ 930205 w 14131234"/>
              <a:gd name="connsiteY854" fmla="*/ 1683810 h 2918636"/>
              <a:gd name="connsiteX855" fmla="*/ 930205 w 14131234"/>
              <a:gd name="connsiteY855" fmla="*/ 1689417 h 2918636"/>
              <a:gd name="connsiteX856" fmla="*/ 930205 w 14131234"/>
              <a:gd name="connsiteY856" fmla="*/ 1725465 h 2918636"/>
              <a:gd name="connsiteX857" fmla="*/ 881341 w 14131234"/>
              <a:gd name="connsiteY857" fmla="*/ 1725465 h 2918636"/>
              <a:gd name="connsiteX858" fmla="*/ 881341 w 14131234"/>
              <a:gd name="connsiteY858" fmla="*/ 1747894 h 2918636"/>
              <a:gd name="connsiteX859" fmla="*/ 798833 w 14131234"/>
              <a:gd name="connsiteY859" fmla="*/ 1747894 h 2918636"/>
              <a:gd name="connsiteX860" fmla="*/ 798833 w 14131234"/>
              <a:gd name="connsiteY860" fmla="*/ 1758308 h 2918636"/>
              <a:gd name="connsiteX861" fmla="*/ 785215 w 14131234"/>
              <a:gd name="connsiteY861" fmla="*/ 1758308 h 2918636"/>
              <a:gd name="connsiteX862" fmla="*/ 785215 w 14131234"/>
              <a:gd name="connsiteY862" fmla="*/ 1766318 h 2918636"/>
              <a:gd name="connsiteX863" fmla="*/ 790822 w 14131234"/>
              <a:gd name="connsiteY863" fmla="*/ 1766318 h 2918636"/>
              <a:gd name="connsiteX864" fmla="*/ 790822 w 14131234"/>
              <a:gd name="connsiteY864" fmla="*/ 1777533 h 2918636"/>
              <a:gd name="connsiteX865" fmla="*/ 699502 w 14131234"/>
              <a:gd name="connsiteY865" fmla="*/ 1777533 h 2918636"/>
              <a:gd name="connsiteX866" fmla="*/ 699502 w 14131234"/>
              <a:gd name="connsiteY866" fmla="*/ 1793554 h 2918636"/>
              <a:gd name="connsiteX867" fmla="*/ 691492 w 14131234"/>
              <a:gd name="connsiteY867" fmla="*/ 1793554 h 2918636"/>
              <a:gd name="connsiteX868" fmla="*/ 691492 w 14131234"/>
              <a:gd name="connsiteY868" fmla="*/ 1788748 h 2918636"/>
              <a:gd name="connsiteX869" fmla="*/ 678675 w 14131234"/>
              <a:gd name="connsiteY869" fmla="*/ 1788748 h 2918636"/>
              <a:gd name="connsiteX870" fmla="*/ 678675 w 14131234"/>
              <a:gd name="connsiteY870" fmla="*/ 1839214 h 2918636"/>
              <a:gd name="connsiteX871" fmla="*/ 0 w 14131234"/>
              <a:gd name="connsiteY871" fmla="*/ 2334955 h 2918636"/>
              <a:gd name="connsiteX872" fmla="*/ 4917161 w 14131234"/>
              <a:gd name="connsiteY872" fmla="*/ 2630635 h 2918636"/>
              <a:gd name="connsiteX873" fmla="*/ 13603257 w 14131234"/>
              <a:gd name="connsiteY873" fmla="*/ 2394968 h 2918636"/>
              <a:gd name="connsiteX874" fmla="*/ 12870675 w 14131234"/>
              <a:gd name="connsiteY874" fmla="*/ 1839214 h 2918636"/>
              <a:gd name="connsiteX875" fmla="*/ 12870675 w 14131234"/>
              <a:gd name="connsiteY875" fmla="*/ 1807172 h 2918636"/>
              <a:gd name="connsiteX876" fmla="*/ 12843439 w 14131234"/>
              <a:gd name="connsiteY876" fmla="*/ 1807172 h 2918636"/>
              <a:gd name="connsiteX877" fmla="*/ 12843439 w 14131234"/>
              <a:gd name="connsiteY877" fmla="*/ 1807973 h 2918636"/>
              <a:gd name="connsiteX878" fmla="*/ 3091442 w 14131234"/>
              <a:gd name="connsiteY878" fmla="*/ 1433081 h 2918636"/>
              <a:gd name="connsiteX879" fmla="*/ 3091442 w 14131234"/>
              <a:gd name="connsiteY879" fmla="*/ 1420264 h 2918636"/>
              <a:gd name="connsiteX880" fmla="*/ 3093845 w 14131234"/>
              <a:gd name="connsiteY880" fmla="*/ 1420264 h 2918636"/>
              <a:gd name="connsiteX881" fmla="*/ 3093845 w 14131234"/>
              <a:gd name="connsiteY881" fmla="*/ 1433081 h 2918636"/>
              <a:gd name="connsiteX882" fmla="*/ 3091442 w 14131234"/>
              <a:gd name="connsiteY882" fmla="*/ 1433081 h 2918636"/>
              <a:gd name="connsiteX883" fmla="*/ 7477998 w 14131234"/>
              <a:gd name="connsiteY883" fmla="*/ 1419463 h 2918636"/>
              <a:gd name="connsiteX884" fmla="*/ 7477998 w 14131234"/>
              <a:gd name="connsiteY884" fmla="*/ 1430678 h 2918636"/>
              <a:gd name="connsiteX885" fmla="*/ 7464380 w 14131234"/>
              <a:gd name="connsiteY885" fmla="*/ 1443494 h 2918636"/>
              <a:gd name="connsiteX886" fmla="*/ 7421925 w 14131234"/>
              <a:gd name="connsiteY886" fmla="*/ 1443494 h 2918636"/>
              <a:gd name="connsiteX887" fmla="*/ 7421925 w 14131234"/>
              <a:gd name="connsiteY887" fmla="*/ 1408248 h 2918636"/>
              <a:gd name="connsiteX888" fmla="*/ 7381071 w 14131234"/>
              <a:gd name="connsiteY888" fmla="*/ 1408248 h 2918636"/>
              <a:gd name="connsiteX889" fmla="*/ 7381071 w 14131234"/>
              <a:gd name="connsiteY889" fmla="*/ 1417861 h 2918636"/>
              <a:gd name="connsiteX890" fmla="*/ 7395490 w 14131234"/>
              <a:gd name="connsiteY890" fmla="*/ 1417861 h 2918636"/>
              <a:gd name="connsiteX891" fmla="*/ 7395490 w 14131234"/>
              <a:gd name="connsiteY891" fmla="*/ 1438688 h 2918636"/>
              <a:gd name="connsiteX892" fmla="*/ 7281741 w 14131234"/>
              <a:gd name="connsiteY892" fmla="*/ 1438688 h 2918636"/>
              <a:gd name="connsiteX893" fmla="*/ 7281741 w 14131234"/>
              <a:gd name="connsiteY893" fmla="*/ 1231216 h 2918636"/>
              <a:gd name="connsiteX894" fmla="*/ 7265720 w 14131234"/>
              <a:gd name="connsiteY894" fmla="*/ 1231216 h 2918636"/>
              <a:gd name="connsiteX895" fmla="*/ 7265720 w 14131234"/>
              <a:gd name="connsiteY895" fmla="*/ 1195169 h 2918636"/>
              <a:gd name="connsiteX896" fmla="*/ 7240086 w 14131234"/>
              <a:gd name="connsiteY896" fmla="*/ 1195169 h 2918636"/>
              <a:gd name="connsiteX897" fmla="*/ 7240086 w 14131234"/>
              <a:gd name="connsiteY897" fmla="*/ 1179949 h 2918636"/>
              <a:gd name="connsiteX898" fmla="*/ 7229672 w 14131234"/>
              <a:gd name="connsiteY898" fmla="*/ 1179949 h 2918636"/>
              <a:gd name="connsiteX899" fmla="*/ 7229672 w 14131234"/>
              <a:gd name="connsiteY899" fmla="*/ 1188760 h 2918636"/>
              <a:gd name="connsiteX900" fmla="*/ 7221662 w 14131234"/>
              <a:gd name="connsiteY900" fmla="*/ 1188760 h 2918636"/>
              <a:gd name="connsiteX901" fmla="*/ 7272929 w 14131234"/>
              <a:gd name="connsiteY901" fmla="*/ 808261 h 2918636"/>
              <a:gd name="connsiteX902" fmla="*/ 7449961 w 14131234"/>
              <a:gd name="connsiteY902" fmla="*/ 808261 h 2918636"/>
              <a:gd name="connsiteX903" fmla="*/ 7510040 w 14131234"/>
              <a:gd name="connsiteY903" fmla="*/ 1419463 h 2918636"/>
              <a:gd name="connsiteX904" fmla="*/ 7477998 w 14131234"/>
              <a:gd name="connsiteY904" fmla="*/ 1419463 h 2918636"/>
              <a:gd name="connsiteX905" fmla="*/ 9877948 w 14131234"/>
              <a:gd name="connsiteY905" fmla="*/ 711334 h 2918636"/>
              <a:gd name="connsiteX906" fmla="*/ 9970869 w 14131234"/>
              <a:gd name="connsiteY906" fmla="*/ 535903 h 2918636"/>
              <a:gd name="connsiteX907" fmla="*/ 10043765 w 14131234"/>
              <a:gd name="connsiteY907" fmla="*/ 711334 h 2918636"/>
              <a:gd name="connsiteX908" fmla="*/ 9877948 w 14131234"/>
              <a:gd name="connsiteY908" fmla="*/ 711334 h 291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</a:cxnLst>
            <a:rect l="l" t="t" r="r" b="b"/>
            <a:pathLst>
              <a:path w="14131234" h="2918636">
                <a:moveTo>
                  <a:pt x="12843439" y="1807973"/>
                </a:moveTo>
                <a:lnTo>
                  <a:pt x="12843439" y="1776732"/>
                </a:lnTo>
                <a:lnTo>
                  <a:pt x="12820208" y="1776732"/>
                </a:lnTo>
                <a:lnTo>
                  <a:pt x="12820208" y="1765517"/>
                </a:lnTo>
                <a:lnTo>
                  <a:pt x="12797780" y="1754302"/>
                </a:lnTo>
                <a:lnTo>
                  <a:pt x="12699250" y="1754302"/>
                </a:lnTo>
                <a:lnTo>
                  <a:pt x="12699250" y="1711847"/>
                </a:lnTo>
                <a:lnTo>
                  <a:pt x="12700853" y="1709443"/>
                </a:lnTo>
                <a:lnTo>
                  <a:pt x="12700853" y="1697428"/>
                </a:lnTo>
                <a:cubicBezTo>
                  <a:pt x="12700853" y="1697428"/>
                  <a:pt x="12723281" y="1695826"/>
                  <a:pt x="12727287" y="1690218"/>
                </a:cubicBezTo>
                <a:lnTo>
                  <a:pt x="12727287" y="1685412"/>
                </a:lnTo>
                <a:cubicBezTo>
                  <a:pt x="12727287" y="1683009"/>
                  <a:pt x="12717674" y="1677401"/>
                  <a:pt x="12706459" y="1672595"/>
                </a:cubicBezTo>
                <a:cubicBezTo>
                  <a:pt x="12695245" y="1668590"/>
                  <a:pt x="12680024" y="1661380"/>
                  <a:pt x="12680024" y="1661380"/>
                </a:cubicBezTo>
                <a:lnTo>
                  <a:pt x="12680024" y="1654171"/>
                </a:lnTo>
                <a:lnTo>
                  <a:pt x="12676821" y="1651768"/>
                </a:lnTo>
                <a:lnTo>
                  <a:pt x="12676821" y="1642956"/>
                </a:lnTo>
                <a:cubicBezTo>
                  <a:pt x="12676821" y="1642956"/>
                  <a:pt x="12696847" y="1633344"/>
                  <a:pt x="12701653" y="1629338"/>
                </a:cubicBezTo>
                <a:cubicBezTo>
                  <a:pt x="12707260" y="1625333"/>
                  <a:pt x="12705659" y="1620527"/>
                  <a:pt x="12703255" y="1618124"/>
                </a:cubicBezTo>
                <a:cubicBezTo>
                  <a:pt x="12698449" y="1612516"/>
                  <a:pt x="12692040" y="1610113"/>
                  <a:pt x="12676019" y="1605307"/>
                </a:cubicBezTo>
                <a:cubicBezTo>
                  <a:pt x="12660800" y="1600501"/>
                  <a:pt x="12643977" y="1591689"/>
                  <a:pt x="12643977" y="1591689"/>
                </a:cubicBezTo>
                <a:lnTo>
                  <a:pt x="12643977" y="1584480"/>
                </a:lnTo>
                <a:lnTo>
                  <a:pt x="12642375" y="1581275"/>
                </a:lnTo>
                <a:lnTo>
                  <a:pt x="12642375" y="1561249"/>
                </a:lnTo>
                <a:lnTo>
                  <a:pt x="12669611" y="1554040"/>
                </a:lnTo>
                <a:cubicBezTo>
                  <a:pt x="12669611" y="1554040"/>
                  <a:pt x="12670412" y="1550034"/>
                  <a:pt x="12669611" y="1542024"/>
                </a:cubicBezTo>
                <a:cubicBezTo>
                  <a:pt x="12668810" y="1534013"/>
                  <a:pt x="12635967" y="1521196"/>
                  <a:pt x="12611935" y="1507579"/>
                </a:cubicBezTo>
                <a:cubicBezTo>
                  <a:pt x="12588705" y="1493961"/>
                  <a:pt x="12578291" y="1477139"/>
                  <a:pt x="12578291" y="1477139"/>
                </a:cubicBezTo>
                <a:lnTo>
                  <a:pt x="12578291" y="1474736"/>
                </a:lnTo>
                <a:lnTo>
                  <a:pt x="12579893" y="1474736"/>
                </a:lnTo>
                <a:lnTo>
                  <a:pt x="12579893" y="1464322"/>
                </a:lnTo>
                <a:cubicBezTo>
                  <a:pt x="12573485" y="1459516"/>
                  <a:pt x="12573485" y="1453107"/>
                  <a:pt x="12573485" y="1453107"/>
                </a:cubicBezTo>
                <a:lnTo>
                  <a:pt x="12575087" y="1453107"/>
                </a:lnTo>
                <a:lnTo>
                  <a:pt x="12576690" y="1451505"/>
                </a:lnTo>
                <a:lnTo>
                  <a:pt x="12576690" y="1447500"/>
                </a:lnTo>
                <a:lnTo>
                  <a:pt x="12574286" y="1447500"/>
                </a:lnTo>
                <a:cubicBezTo>
                  <a:pt x="12574286" y="1447500"/>
                  <a:pt x="12577490" y="1444296"/>
                  <a:pt x="12577490" y="1435484"/>
                </a:cubicBezTo>
                <a:cubicBezTo>
                  <a:pt x="12577490" y="1426672"/>
                  <a:pt x="12566276" y="1425871"/>
                  <a:pt x="12566276" y="1425871"/>
                </a:cubicBezTo>
                <a:cubicBezTo>
                  <a:pt x="12566276" y="1425871"/>
                  <a:pt x="12555061" y="1425871"/>
                  <a:pt x="12555061" y="1435484"/>
                </a:cubicBezTo>
                <a:cubicBezTo>
                  <a:pt x="12555061" y="1444296"/>
                  <a:pt x="12558265" y="1447500"/>
                  <a:pt x="12558265" y="1447500"/>
                </a:cubicBezTo>
                <a:lnTo>
                  <a:pt x="12555861" y="1447500"/>
                </a:lnTo>
                <a:lnTo>
                  <a:pt x="12555861" y="1451505"/>
                </a:lnTo>
                <a:lnTo>
                  <a:pt x="12557464" y="1453107"/>
                </a:lnTo>
                <a:lnTo>
                  <a:pt x="12559066" y="1453107"/>
                </a:lnTo>
                <a:cubicBezTo>
                  <a:pt x="12559066" y="1453107"/>
                  <a:pt x="12559867" y="1459516"/>
                  <a:pt x="12552658" y="1464322"/>
                </a:cubicBezTo>
                <a:lnTo>
                  <a:pt x="12552658" y="1474736"/>
                </a:lnTo>
                <a:lnTo>
                  <a:pt x="12554260" y="1474736"/>
                </a:lnTo>
                <a:lnTo>
                  <a:pt x="12554260" y="1477139"/>
                </a:lnTo>
                <a:cubicBezTo>
                  <a:pt x="12554260" y="1477139"/>
                  <a:pt x="12543846" y="1493961"/>
                  <a:pt x="12520616" y="1507579"/>
                </a:cubicBezTo>
                <a:cubicBezTo>
                  <a:pt x="12497385" y="1521196"/>
                  <a:pt x="12463741" y="1534013"/>
                  <a:pt x="12462940" y="1542024"/>
                </a:cubicBezTo>
                <a:cubicBezTo>
                  <a:pt x="12462139" y="1550034"/>
                  <a:pt x="12462940" y="1554040"/>
                  <a:pt x="12462940" y="1554040"/>
                </a:cubicBezTo>
                <a:lnTo>
                  <a:pt x="12490176" y="1561249"/>
                </a:lnTo>
                <a:lnTo>
                  <a:pt x="12490176" y="1581275"/>
                </a:lnTo>
                <a:lnTo>
                  <a:pt x="12488574" y="1584480"/>
                </a:lnTo>
                <a:lnTo>
                  <a:pt x="12488574" y="1591689"/>
                </a:lnTo>
                <a:cubicBezTo>
                  <a:pt x="12488574" y="1591689"/>
                  <a:pt x="12472553" y="1600501"/>
                  <a:pt x="12456532" y="1605307"/>
                </a:cubicBezTo>
                <a:cubicBezTo>
                  <a:pt x="12441312" y="1610113"/>
                  <a:pt x="12434903" y="1612516"/>
                  <a:pt x="12429296" y="1618124"/>
                </a:cubicBezTo>
                <a:cubicBezTo>
                  <a:pt x="12427693" y="1620527"/>
                  <a:pt x="12426092" y="1625333"/>
                  <a:pt x="12430898" y="1629338"/>
                </a:cubicBezTo>
                <a:cubicBezTo>
                  <a:pt x="12436506" y="1633344"/>
                  <a:pt x="12455730" y="1642956"/>
                  <a:pt x="12455730" y="1642956"/>
                </a:cubicBezTo>
                <a:lnTo>
                  <a:pt x="12455730" y="1651768"/>
                </a:lnTo>
                <a:lnTo>
                  <a:pt x="12452527" y="1654171"/>
                </a:lnTo>
                <a:lnTo>
                  <a:pt x="12452527" y="1661380"/>
                </a:lnTo>
                <a:cubicBezTo>
                  <a:pt x="12452527" y="1661380"/>
                  <a:pt x="12437306" y="1668590"/>
                  <a:pt x="12426092" y="1672595"/>
                </a:cubicBezTo>
                <a:cubicBezTo>
                  <a:pt x="12414877" y="1676600"/>
                  <a:pt x="12405264" y="1683009"/>
                  <a:pt x="12405264" y="1685412"/>
                </a:cubicBezTo>
                <a:cubicBezTo>
                  <a:pt x="12405264" y="1687014"/>
                  <a:pt x="12404464" y="1689417"/>
                  <a:pt x="12405264" y="1690218"/>
                </a:cubicBezTo>
                <a:cubicBezTo>
                  <a:pt x="12409270" y="1695826"/>
                  <a:pt x="12432500" y="1697428"/>
                  <a:pt x="12432500" y="1697428"/>
                </a:cubicBezTo>
                <a:lnTo>
                  <a:pt x="12432500" y="1709443"/>
                </a:lnTo>
                <a:lnTo>
                  <a:pt x="12434102" y="1711847"/>
                </a:lnTo>
                <a:lnTo>
                  <a:pt x="12434102" y="1754302"/>
                </a:lnTo>
                <a:lnTo>
                  <a:pt x="12386840" y="1754302"/>
                </a:lnTo>
                <a:lnTo>
                  <a:pt x="12350793" y="1738281"/>
                </a:lnTo>
                <a:lnTo>
                  <a:pt x="12349191" y="1713449"/>
                </a:lnTo>
                <a:lnTo>
                  <a:pt x="12371620" y="1698229"/>
                </a:lnTo>
                <a:lnTo>
                  <a:pt x="12378829" y="1688616"/>
                </a:lnTo>
                <a:lnTo>
                  <a:pt x="12348390" y="1681407"/>
                </a:lnTo>
                <a:lnTo>
                  <a:pt x="12346787" y="1657375"/>
                </a:lnTo>
                <a:lnTo>
                  <a:pt x="12370819" y="1644558"/>
                </a:lnTo>
                <a:lnTo>
                  <a:pt x="12374824" y="1635747"/>
                </a:lnTo>
                <a:lnTo>
                  <a:pt x="12345986" y="1626935"/>
                </a:lnTo>
                <a:cubicBezTo>
                  <a:pt x="12345452" y="1618391"/>
                  <a:pt x="12344919" y="1609846"/>
                  <a:pt x="12344385" y="1601302"/>
                </a:cubicBezTo>
                <a:lnTo>
                  <a:pt x="12370018" y="1586082"/>
                </a:lnTo>
                <a:lnTo>
                  <a:pt x="12374023" y="1580474"/>
                </a:lnTo>
                <a:lnTo>
                  <a:pt x="12341981" y="1570061"/>
                </a:lnTo>
                <a:lnTo>
                  <a:pt x="12341981" y="1544427"/>
                </a:lnTo>
                <a:lnTo>
                  <a:pt x="12366814" y="1533212"/>
                </a:lnTo>
                <a:lnTo>
                  <a:pt x="12370819" y="1527605"/>
                </a:lnTo>
                <a:lnTo>
                  <a:pt x="12339578" y="1515589"/>
                </a:lnTo>
                <a:lnTo>
                  <a:pt x="12341180" y="1492359"/>
                </a:lnTo>
                <a:lnTo>
                  <a:pt x="12361207" y="1481144"/>
                </a:lnTo>
                <a:lnTo>
                  <a:pt x="12365212" y="1472332"/>
                </a:lnTo>
                <a:lnTo>
                  <a:pt x="12338777" y="1459516"/>
                </a:lnTo>
                <a:lnTo>
                  <a:pt x="12338777" y="1435484"/>
                </a:lnTo>
                <a:lnTo>
                  <a:pt x="12361207" y="1430678"/>
                </a:lnTo>
                <a:lnTo>
                  <a:pt x="12365212" y="1422667"/>
                </a:lnTo>
                <a:lnTo>
                  <a:pt x="12337976" y="1409850"/>
                </a:lnTo>
                <a:lnTo>
                  <a:pt x="12337976" y="1387421"/>
                </a:lnTo>
                <a:lnTo>
                  <a:pt x="12358803" y="1378609"/>
                </a:lnTo>
                <a:lnTo>
                  <a:pt x="12362808" y="1369798"/>
                </a:lnTo>
                <a:lnTo>
                  <a:pt x="12332369" y="1357782"/>
                </a:lnTo>
                <a:lnTo>
                  <a:pt x="12332369" y="1340960"/>
                </a:lnTo>
                <a:lnTo>
                  <a:pt x="12357201" y="1323337"/>
                </a:lnTo>
                <a:lnTo>
                  <a:pt x="12362808" y="1306515"/>
                </a:lnTo>
                <a:lnTo>
                  <a:pt x="12261075" y="1256049"/>
                </a:lnTo>
                <a:lnTo>
                  <a:pt x="12261075" y="1253645"/>
                </a:lnTo>
                <a:lnTo>
                  <a:pt x="12263478" y="1251242"/>
                </a:lnTo>
                <a:lnTo>
                  <a:pt x="12263478" y="1249640"/>
                </a:lnTo>
                <a:lnTo>
                  <a:pt x="12260274" y="1248038"/>
                </a:lnTo>
                <a:lnTo>
                  <a:pt x="12260274" y="1236022"/>
                </a:lnTo>
                <a:lnTo>
                  <a:pt x="12272290" y="1232818"/>
                </a:lnTo>
                <a:lnTo>
                  <a:pt x="12272290" y="1225609"/>
                </a:lnTo>
                <a:lnTo>
                  <a:pt x="12253065" y="1209588"/>
                </a:lnTo>
                <a:lnTo>
                  <a:pt x="12253065" y="1204781"/>
                </a:lnTo>
                <a:lnTo>
                  <a:pt x="12260274" y="1199975"/>
                </a:lnTo>
                <a:lnTo>
                  <a:pt x="12260274" y="1195970"/>
                </a:lnTo>
                <a:lnTo>
                  <a:pt x="12253065" y="1189561"/>
                </a:lnTo>
                <a:lnTo>
                  <a:pt x="12241850" y="1177545"/>
                </a:lnTo>
                <a:cubicBezTo>
                  <a:pt x="12241850" y="1177545"/>
                  <a:pt x="12249059" y="1177545"/>
                  <a:pt x="12249059" y="1164729"/>
                </a:cubicBezTo>
                <a:cubicBezTo>
                  <a:pt x="12249059" y="1152713"/>
                  <a:pt x="12234640" y="1152713"/>
                  <a:pt x="12234640" y="1152713"/>
                </a:cubicBezTo>
                <a:cubicBezTo>
                  <a:pt x="12234640" y="1152713"/>
                  <a:pt x="12221023" y="1152713"/>
                  <a:pt x="12220222" y="1164729"/>
                </a:cubicBezTo>
                <a:cubicBezTo>
                  <a:pt x="12219420" y="1176744"/>
                  <a:pt x="12227430" y="1177545"/>
                  <a:pt x="12227430" y="1177545"/>
                </a:cubicBezTo>
                <a:lnTo>
                  <a:pt x="12216217" y="1189561"/>
                </a:lnTo>
                <a:lnTo>
                  <a:pt x="12209007" y="1195970"/>
                </a:lnTo>
                <a:lnTo>
                  <a:pt x="12209007" y="1199975"/>
                </a:lnTo>
                <a:lnTo>
                  <a:pt x="12216217" y="1204781"/>
                </a:lnTo>
                <a:lnTo>
                  <a:pt x="12216217" y="1209588"/>
                </a:lnTo>
                <a:lnTo>
                  <a:pt x="12196190" y="1225609"/>
                </a:lnTo>
                <a:lnTo>
                  <a:pt x="12196190" y="1232017"/>
                </a:lnTo>
                <a:lnTo>
                  <a:pt x="12209007" y="1235221"/>
                </a:lnTo>
                <a:lnTo>
                  <a:pt x="12209007" y="1247237"/>
                </a:lnTo>
                <a:lnTo>
                  <a:pt x="12205802" y="1248839"/>
                </a:lnTo>
                <a:lnTo>
                  <a:pt x="12205802" y="1252043"/>
                </a:lnTo>
                <a:lnTo>
                  <a:pt x="12207404" y="1254446"/>
                </a:lnTo>
                <a:lnTo>
                  <a:pt x="12207404" y="1256850"/>
                </a:lnTo>
                <a:lnTo>
                  <a:pt x="12105671" y="1307316"/>
                </a:lnTo>
                <a:lnTo>
                  <a:pt x="12111278" y="1324138"/>
                </a:lnTo>
                <a:lnTo>
                  <a:pt x="12136111" y="1341761"/>
                </a:lnTo>
                <a:lnTo>
                  <a:pt x="12136111" y="1358583"/>
                </a:lnTo>
                <a:lnTo>
                  <a:pt x="12105671" y="1370599"/>
                </a:lnTo>
                <a:lnTo>
                  <a:pt x="12109676" y="1379410"/>
                </a:lnTo>
                <a:lnTo>
                  <a:pt x="12130503" y="1388222"/>
                </a:lnTo>
                <a:lnTo>
                  <a:pt x="12130503" y="1410651"/>
                </a:lnTo>
                <a:lnTo>
                  <a:pt x="12103268" y="1423468"/>
                </a:lnTo>
                <a:lnTo>
                  <a:pt x="12107273" y="1431479"/>
                </a:lnTo>
                <a:lnTo>
                  <a:pt x="12129703" y="1436285"/>
                </a:lnTo>
                <a:lnTo>
                  <a:pt x="12129703" y="1460317"/>
                </a:lnTo>
                <a:lnTo>
                  <a:pt x="12103268" y="1473133"/>
                </a:lnTo>
                <a:lnTo>
                  <a:pt x="12107273" y="1481945"/>
                </a:lnTo>
                <a:lnTo>
                  <a:pt x="12128101" y="1493160"/>
                </a:lnTo>
                <a:lnTo>
                  <a:pt x="12128902" y="1509181"/>
                </a:lnTo>
                <a:lnTo>
                  <a:pt x="12120891" y="1509181"/>
                </a:lnTo>
                <a:lnTo>
                  <a:pt x="12120891" y="1502772"/>
                </a:lnTo>
                <a:lnTo>
                  <a:pt x="12066419" y="1502772"/>
                </a:lnTo>
                <a:lnTo>
                  <a:pt x="12066419" y="1420264"/>
                </a:lnTo>
                <a:lnTo>
                  <a:pt x="12057608" y="1420264"/>
                </a:lnTo>
                <a:lnTo>
                  <a:pt x="12057608" y="1393829"/>
                </a:lnTo>
                <a:lnTo>
                  <a:pt x="12048797" y="1393829"/>
                </a:lnTo>
                <a:lnTo>
                  <a:pt x="12048797" y="1399437"/>
                </a:lnTo>
                <a:lnTo>
                  <a:pt x="12043189" y="1399437"/>
                </a:lnTo>
                <a:lnTo>
                  <a:pt x="12043189" y="1388222"/>
                </a:lnTo>
                <a:cubicBezTo>
                  <a:pt x="12043189" y="1388222"/>
                  <a:pt x="12046393" y="1387421"/>
                  <a:pt x="12052802" y="1377808"/>
                </a:cubicBezTo>
                <a:cubicBezTo>
                  <a:pt x="12058409" y="1368196"/>
                  <a:pt x="12060812" y="1360185"/>
                  <a:pt x="12060812" y="1360185"/>
                </a:cubicBezTo>
                <a:lnTo>
                  <a:pt x="12038383" y="1360185"/>
                </a:lnTo>
                <a:lnTo>
                  <a:pt x="12038383" y="1352976"/>
                </a:lnTo>
                <a:lnTo>
                  <a:pt x="11987115" y="1352976"/>
                </a:lnTo>
                <a:lnTo>
                  <a:pt x="11987115" y="1357782"/>
                </a:lnTo>
                <a:cubicBezTo>
                  <a:pt x="11987115" y="1357782"/>
                  <a:pt x="11970293" y="1359384"/>
                  <a:pt x="11970293" y="1357782"/>
                </a:cubicBezTo>
                <a:lnTo>
                  <a:pt x="11970293" y="1320133"/>
                </a:lnTo>
                <a:lnTo>
                  <a:pt x="11923031" y="1320133"/>
                </a:lnTo>
                <a:lnTo>
                  <a:pt x="11923031" y="1324138"/>
                </a:lnTo>
                <a:lnTo>
                  <a:pt x="11918225" y="1324138"/>
                </a:lnTo>
                <a:lnTo>
                  <a:pt x="11918225" y="1356180"/>
                </a:lnTo>
                <a:lnTo>
                  <a:pt x="11914220" y="1356180"/>
                </a:lnTo>
                <a:lnTo>
                  <a:pt x="11914220" y="1225609"/>
                </a:lnTo>
                <a:lnTo>
                  <a:pt x="11889387" y="1225609"/>
                </a:lnTo>
                <a:lnTo>
                  <a:pt x="11889387" y="1195970"/>
                </a:lnTo>
                <a:lnTo>
                  <a:pt x="11884581" y="1195970"/>
                </a:lnTo>
                <a:lnTo>
                  <a:pt x="11884581" y="1199174"/>
                </a:lnTo>
                <a:lnTo>
                  <a:pt x="11865356" y="1199174"/>
                </a:lnTo>
                <a:lnTo>
                  <a:pt x="11820497" y="1147907"/>
                </a:lnTo>
                <a:lnTo>
                  <a:pt x="11820497" y="1067000"/>
                </a:lnTo>
                <a:lnTo>
                  <a:pt x="11815691" y="1067000"/>
                </a:lnTo>
                <a:lnTo>
                  <a:pt x="11815691" y="1145503"/>
                </a:lnTo>
                <a:lnTo>
                  <a:pt x="11778842" y="1103849"/>
                </a:lnTo>
                <a:lnTo>
                  <a:pt x="11778842" y="1095838"/>
                </a:lnTo>
                <a:lnTo>
                  <a:pt x="11773235" y="1095838"/>
                </a:lnTo>
                <a:lnTo>
                  <a:pt x="11773235" y="1120671"/>
                </a:lnTo>
                <a:lnTo>
                  <a:pt x="11725172" y="1203179"/>
                </a:lnTo>
                <a:lnTo>
                  <a:pt x="11725172" y="1041367"/>
                </a:lnTo>
                <a:lnTo>
                  <a:pt x="11721166" y="1041367"/>
                </a:lnTo>
                <a:lnTo>
                  <a:pt x="11721166" y="1221603"/>
                </a:lnTo>
                <a:lnTo>
                  <a:pt x="11713957" y="1221603"/>
                </a:lnTo>
                <a:lnTo>
                  <a:pt x="11713957" y="1210389"/>
                </a:lnTo>
                <a:lnTo>
                  <a:pt x="11706747" y="1210389"/>
                </a:lnTo>
                <a:lnTo>
                  <a:pt x="11706747" y="1220001"/>
                </a:lnTo>
                <a:lnTo>
                  <a:pt x="11700339" y="1220001"/>
                </a:lnTo>
                <a:lnTo>
                  <a:pt x="11700339" y="1208786"/>
                </a:lnTo>
                <a:lnTo>
                  <a:pt x="11694731" y="1208786"/>
                </a:lnTo>
                <a:lnTo>
                  <a:pt x="11694731" y="1242431"/>
                </a:lnTo>
                <a:lnTo>
                  <a:pt x="11681114" y="1242431"/>
                </a:lnTo>
                <a:lnTo>
                  <a:pt x="11681114" y="1353777"/>
                </a:lnTo>
                <a:lnTo>
                  <a:pt x="11676308" y="1353777"/>
                </a:lnTo>
                <a:lnTo>
                  <a:pt x="11676308" y="1358583"/>
                </a:lnTo>
                <a:lnTo>
                  <a:pt x="11680313" y="1358583"/>
                </a:lnTo>
                <a:lnTo>
                  <a:pt x="11680313" y="1368997"/>
                </a:lnTo>
                <a:lnTo>
                  <a:pt x="11649873" y="1368997"/>
                </a:lnTo>
                <a:lnTo>
                  <a:pt x="11649873" y="1364190"/>
                </a:lnTo>
                <a:lnTo>
                  <a:pt x="11641862" y="1364190"/>
                </a:lnTo>
                <a:lnTo>
                  <a:pt x="11641862" y="1370599"/>
                </a:lnTo>
                <a:lnTo>
                  <a:pt x="11616229" y="1370599"/>
                </a:lnTo>
                <a:lnTo>
                  <a:pt x="11616229" y="1405845"/>
                </a:lnTo>
                <a:lnTo>
                  <a:pt x="11602610" y="1405845"/>
                </a:lnTo>
                <a:lnTo>
                  <a:pt x="11602610" y="1397835"/>
                </a:lnTo>
                <a:lnTo>
                  <a:pt x="11561757" y="1397835"/>
                </a:lnTo>
                <a:lnTo>
                  <a:pt x="11561757" y="1323337"/>
                </a:lnTo>
                <a:lnTo>
                  <a:pt x="11549741" y="1323337"/>
                </a:lnTo>
                <a:lnTo>
                  <a:pt x="11549741" y="1345766"/>
                </a:lnTo>
                <a:lnTo>
                  <a:pt x="11536124" y="1345766"/>
                </a:lnTo>
                <a:lnTo>
                  <a:pt x="11536124" y="1337756"/>
                </a:lnTo>
                <a:lnTo>
                  <a:pt x="11528113" y="1337756"/>
                </a:lnTo>
                <a:lnTo>
                  <a:pt x="11528113" y="1344965"/>
                </a:lnTo>
                <a:lnTo>
                  <a:pt x="11504883" y="1344965"/>
                </a:lnTo>
                <a:lnTo>
                  <a:pt x="11504883" y="1018937"/>
                </a:lnTo>
                <a:lnTo>
                  <a:pt x="11496872" y="1018937"/>
                </a:lnTo>
                <a:lnTo>
                  <a:pt x="11496872" y="1099844"/>
                </a:lnTo>
                <a:lnTo>
                  <a:pt x="11435192" y="1099844"/>
                </a:lnTo>
                <a:lnTo>
                  <a:pt x="11435192" y="1018937"/>
                </a:lnTo>
                <a:lnTo>
                  <a:pt x="11429584" y="1018937"/>
                </a:lnTo>
                <a:lnTo>
                  <a:pt x="11429584" y="1083021"/>
                </a:lnTo>
                <a:lnTo>
                  <a:pt x="11408756" y="1083021"/>
                </a:lnTo>
                <a:lnTo>
                  <a:pt x="11408756" y="1099844"/>
                </a:lnTo>
                <a:lnTo>
                  <a:pt x="11339866" y="1099844"/>
                </a:lnTo>
                <a:lnTo>
                  <a:pt x="11339866" y="1062995"/>
                </a:lnTo>
                <a:lnTo>
                  <a:pt x="11260562" y="1062995"/>
                </a:lnTo>
                <a:lnTo>
                  <a:pt x="11260562" y="1054985"/>
                </a:lnTo>
                <a:lnTo>
                  <a:pt x="11237331" y="1054985"/>
                </a:lnTo>
                <a:lnTo>
                  <a:pt x="11220509" y="1067000"/>
                </a:lnTo>
                <a:lnTo>
                  <a:pt x="11205289" y="1067000"/>
                </a:lnTo>
                <a:lnTo>
                  <a:pt x="11205289" y="1056587"/>
                </a:lnTo>
                <a:lnTo>
                  <a:pt x="11150017" y="1056587"/>
                </a:lnTo>
                <a:lnTo>
                  <a:pt x="11150017" y="1062995"/>
                </a:lnTo>
                <a:lnTo>
                  <a:pt x="11136399" y="1062995"/>
                </a:lnTo>
                <a:lnTo>
                  <a:pt x="11136399" y="1054985"/>
                </a:lnTo>
                <a:lnTo>
                  <a:pt x="11054692" y="1054985"/>
                </a:lnTo>
                <a:lnTo>
                  <a:pt x="11033063" y="1071006"/>
                </a:lnTo>
                <a:lnTo>
                  <a:pt x="10942545" y="1071006"/>
                </a:lnTo>
                <a:lnTo>
                  <a:pt x="10942545" y="1085425"/>
                </a:lnTo>
                <a:lnTo>
                  <a:pt x="10886471" y="1085425"/>
                </a:lnTo>
                <a:lnTo>
                  <a:pt x="10886471" y="1018937"/>
                </a:lnTo>
                <a:lnTo>
                  <a:pt x="10880864" y="1018937"/>
                </a:lnTo>
                <a:lnTo>
                  <a:pt x="10880864" y="1077414"/>
                </a:lnTo>
                <a:lnTo>
                  <a:pt x="10864842" y="1077414"/>
                </a:lnTo>
                <a:lnTo>
                  <a:pt x="10864842" y="1103849"/>
                </a:lnTo>
                <a:lnTo>
                  <a:pt x="10841612" y="1103849"/>
                </a:lnTo>
                <a:lnTo>
                  <a:pt x="10841612" y="1133488"/>
                </a:lnTo>
                <a:lnTo>
                  <a:pt x="10810372" y="1133488"/>
                </a:lnTo>
                <a:lnTo>
                  <a:pt x="10810372" y="1125477"/>
                </a:lnTo>
                <a:lnTo>
                  <a:pt x="10787141" y="1125477"/>
                </a:lnTo>
                <a:lnTo>
                  <a:pt x="10787141" y="1147907"/>
                </a:lnTo>
                <a:lnTo>
                  <a:pt x="10767915" y="1166331"/>
                </a:lnTo>
                <a:lnTo>
                  <a:pt x="10767915" y="1339358"/>
                </a:lnTo>
                <a:lnTo>
                  <a:pt x="10760706" y="1347368"/>
                </a:lnTo>
                <a:lnTo>
                  <a:pt x="10760706" y="1377808"/>
                </a:lnTo>
                <a:lnTo>
                  <a:pt x="10753496" y="1377808"/>
                </a:lnTo>
                <a:lnTo>
                  <a:pt x="10753496" y="1385819"/>
                </a:lnTo>
                <a:lnTo>
                  <a:pt x="10731067" y="1385819"/>
                </a:lnTo>
                <a:lnTo>
                  <a:pt x="10731067" y="785831"/>
                </a:lnTo>
                <a:lnTo>
                  <a:pt x="10695020" y="785831"/>
                </a:lnTo>
                <a:lnTo>
                  <a:pt x="10695020" y="777020"/>
                </a:lnTo>
                <a:lnTo>
                  <a:pt x="10680601" y="777020"/>
                </a:lnTo>
                <a:lnTo>
                  <a:pt x="10680601" y="785030"/>
                </a:lnTo>
                <a:lnTo>
                  <a:pt x="10646156" y="785030"/>
                </a:lnTo>
                <a:lnTo>
                  <a:pt x="10646156" y="563940"/>
                </a:lnTo>
                <a:lnTo>
                  <a:pt x="10595689" y="563940"/>
                </a:lnTo>
                <a:lnTo>
                  <a:pt x="10595689" y="504662"/>
                </a:lnTo>
                <a:lnTo>
                  <a:pt x="10588480" y="504662"/>
                </a:lnTo>
                <a:lnTo>
                  <a:pt x="10588480" y="541511"/>
                </a:lnTo>
                <a:lnTo>
                  <a:pt x="10547626" y="541511"/>
                </a:lnTo>
                <a:lnTo>
                  <a:pt x="10547626" y="528694"/>
                </a:lnTo>
                <a:lnTo>
                  <a:pt x="10542019" y="528694"/>
                </a:lnTo>
                <a:lnTo>
                  <a:pt x="10542019" y="539108"/>
                </a:lnTo>
                <a:lnTo>
                  <a:pt x="10453904" y="539108"/>
                </a:lnTo>
                <a:lnTo>
                  <a:pt x="10453904" y="504662"/>
                </a:lnTo>
                <a:lnTo>
                  <a:pt x="10448296" y="504662"/>
                </a:lnTo>
                <a:lnTo>
                  <a:pt x="10448296" y="552725"/>
                </a:lnTo>
                <a:lnTo>
                  <a:pt x="10435479" y="552725"/>
                </a:lnTo>
                <a:lnTo>
                  <a:pt x="10435479" y="546317"/>
                </a:lnTo>
                <a:lnTo>
                  <a:pt x="10425867" y="546317"/>
                </a:lnTo>
                <a:lnTo>
                  <a:pt x="10425867" y="573553"/>
                </a:lnTo>
                <a:lnTo>
                  <a:pt x="10377804" y="573553"/>
                </a:lnTo>
                <a:lnTo>
                  <a:pt x="10360981" y="585569"/>
                </a:lnTo>
                <a:lnTo>
                  <a:pt x="10360981" y="863533"/>
                </a:lnTo>
                <a:lnTo>
                  <a:pt x="10364185" y="863533"/>
                </a:lnTo>
                <a:lnTo>
                  <a:pt x="10364185" y="877952"/>
                </a:lnTo>
                <a:lnTo>
                  <a:pt x="10360981" y="877952"/>
                </a:lnTo>
                <a:lnTo>
                  <a:pt x="10360981" y="1441091"/>
                </a:lnTo>
                <a:lnTo>
                  <a:pt x="10351369" y="1451505"/>
                </a:lnTo>
                <a:lnTo>
                  <a:pt x="10351369" y="1466725"/>
                </a:lnTo>
                <a:lnTo>
                  <a:pt x="10300101" y="1466725"/>
                </a:lnTo>
                <a:lnTo>
                  <a:pt x="10300101" y="1484348"/>
                </a:lnTo>
                <a:lnTo>
                  <a:pt x="10306510" y="1484348"/>
                </a:lnTo>
                <a:lnTo>
                  <a:pt x="10306510" y="1509181"/>
                </a:lnTo>
                <a:lnTo>
                  <a:pt x="10245630" y="1509181"/>
                </a:lnTo>
                <a:lnTo>
                  <a:pt x="10245630" y="1414657"/>
                </a:lnTo>
                <a:lnTo>
                  <a:pt x="10207180" y="1414657"/>
                </a:lnTo>
                <a:cubicBezTo>
                  <a:pt x="10207980" y="1365793"/>
                  <a:pt x="10207180" y="1312122"/>
                  <a:pt x="10206379" y="1256850"/>
                </a:cubicBezTo>
                <a:cubicBezTo>
                  <a:pt x="10203174" y="1085425"/>
                  <a:pt x="10173536" y="860329"/>
                  <a:pt x="10137489" y="732962"/>
                </a:cubicBezTo>
                <a:cubicBezTo>
                  <a:pt x="10092629" y="571150"/>
                  <a:pt x="10022938" y="485437"/>
                  <a:pt x="9978079" y="485437"/>
                </a:cubicBezTo>
                <a:cubicBezTo>
                  <a:pt x="9933220" y="485437"/>
                  <a:pt x="9863528" y="571150"/>
                  <a:pt x="9818670" y="732962"/>
                </a:cubicBezTo>
                <a:cubicBezTo>
                  <a:pt x="9786628" y="848313"/>
                  <a:pt x="9759392" y="1042969"/>
                  <a:pt x="9751381" y="1205582"/>
                </a:cubicBezTo>
                <a:lnTo>
                  <a:pt x="9703318" y="1205582"/>
                </a:lnTo>
                <a:lnTo>
                  <a:pt x="9703318" y="1191163"/>
                </a:lnTo>
                <a:lnTo>
                  <a:pt x="9682491" y="1191163"/>
                </a:lnTo>
                <a:lnTo>
                  <a:pt x="9682491" y="1202378"/>
                </a:lnTo>
                <a:lnTo>
                  <a:pt x="9667271" y="1202378"/>
                </a:lnTo>
                <a:lnTo>
                  <a:pt x="9667271" y="1199174"/>
                </a:lnTo>
                <a:lnTo>
                  <a:pt x="9653653" y="1199174"/>
                </a:lnTo>
                <a:lnTo>
                  <a:pt x="9653653" y="1210389"/>
                </a:lnTo>
                <a:lnTo>
                  <a:pt x="9592774" y="1210389"/>
                </a:lnTo>
                <a:lnTo>
                  <a:pt x="9592774" y="1238425"/>
                </a:lnTo>
                <a:lnTo>
                  <a:pt x="9557527" y="1238425"/>
                </a:lnTo>
                <a:lnTo>
                  <a:pt x="9557527" y="1372201"/>
                </a:lnTo>
                <a:lnTo>
                  <a:pt x="9544711" y="1372201"/>
                </a:lnTo>
                <a:lnTo>
                  <a:pt x="9544711" y="1423468"/>
                </a:lnTo>
                <a:lnTo>
                  <a:pt x="9522281" y="1423468"/>
                </a:lnTo>
                <a:lnTo>
                  <a:pt x="9522281" y="1306515"/>
                </a:lnTo>
                <a:lnTo>
                  <a:pt x="9514270" y="1306515"/>
                </a:lnTo>
                <a:lnTo>
                  <a:pt x="9514270" y="1335353"/>
                </a:lnTo>
                <a:lnTo>
                  <a:pt x="9475819" y="1335353"/>
                </a:lnTo>
                <a:lnTo>
                  <a:pt x="9475819" y="1223205"/>
                </a:lnTo>
                <a:lnTo>
                  <a:pt x="9432563" y="1223205"/>
                </a:lnTo>
                <a:lnTo>
                  <a:pt x="9432563" y="1204781"/>
                </a:lnTo>
                <a:lnTo>
                  <a:pt x="9364474" y="1204781"/>
                </a:lnTo>
                <a:lnTo>
                  <a:pt x="9364474" y="1155917"/>
                </a:lnTo>
                <a:lnTo>
                  <a:pt x="9352458" y="1155917"/>
                </a:lnTo>
                <a:lnTo>
                  <a:pt x="9352458" y="1201577"/>
                </a:lnTo>
                <a:lnTo>
                  <a:pt x="9338039" y="1201577"/>
                </a:lnTo>
                <a:lnTo>
                  <a:pt x="9338039" y="1215996"/>
                </a:lnTo>
                <a:lnTo>
                  <a:pt x="9325222" y="1215996"/>
                </a:lnTo>
                <a:lnTo>
                  <a:pt x="9325222" y="1244033"/>
                </a:lnTo>
                <a:lnTo>
                  <a:pt x="9282766" y="1244033"/>
                </a:lnTo>
                <a:lnTo>
                  <a:pt x="9282766" y="1393028"/>
                </a:lnTo>
                <a:lnTo>
                  <a:pt x="9248322" y="1393028"/>
                </a:lnTo>
                <a:lnTo>
                  <a:pt x="9248322" y="672082"/>
                </a:lnTo>
                <a:lnTo>
                  <a:pt x="9195451" y="672082"/>
                </a:lnTo>
                <a:lnTo>
                  <a:pt x="9195451" y="647250"/>
                </a:lnTo>
                <a:lnTo>
                  <a:pt x="9201059" y="647250"/>
                </a:lnTo>
                <a:lnTo>
                  <a:pt x="9201059" y="292384"/>
                </a:lnTo>
                <a:lnTo>
                  <a:pt x="9191446" y="292384"/>
                </a:lnTo>
                <a:lnTo>
                  <a:pt x="9191446" y="284373"/>
                </a:lnTo>
                <a:lnTo>
                  <a:pt x="9164211" y="284373"/>
                </a:lnTo>
                <a:lnTo>
                  <a:pt x="9164211" y="289981"/>
                </a:lnTo>
                <a:lnTo>
                  <a:pt x="8940718" y="289981"/>
                </a:lnTo>
                <a:lnTo>
                  <a:pt x="8940718" y="297991"/>
                </a:lnTo>
                <a:lnTo>
                  <a:pt x="8891854" y="297991"/>
                </a:lnTo>
                <a:lnTo>
                  <a:pt x="8891854" y="285174"/>
                </a:lnTo>
                <a:lnTo>
                  <a:pt x="8874230" y="285174"/>
                </a:lnTo>
                <a:lnTo>
                  <a:pt x="8874230" y="1401039"/>
                </a:lnTo>
                <a:lnTo>
                  <a:pt x="8817356" y="1401039"/>
                </a:lnTo>
                <a:lnTo>
                  <a:pt x="8817356" y="1415458"/>
                </a:lnTo>
                <a:lnTo>
                  <a:pt x="8802136" y="1415458"/>
                </a:lnTo>
                <a:lnTo>
                  <a:pt x="8802136" y="1409049"/>
                </a:lnTo>
                <a:lnTo>
                  <a:pt x="8746062" y="1409049"/>
                </a:lnTo>
                <a:lnTo>
                  <a:pt x="8746062" y="1354578"/>
                </a:lnTo>
                <a:lnTo>
                  <a:pt x="8739654" y="1354578"/>
                </a:lnTo>
                <a:lnTo>
                  <a:pt x="8739654" y="1438688"/>
                </a:lnTo>
                <a:lnTo>
                  <a:pt x="8678774" y="1438688"/>
                </a:lnTo>
                <a:lnTo>
                  <a:pt x="8678774" y="1563652"/>
                </a:lnTo>
                <a:lnTo>
                  <a:pt x="8673167" y="1563652"/>
                </a:lnTo>
                <a:lnTo>
                  <a:pt x="8644329" y="1303311"/>
                </a:lnTo>
                <a:lnTo>
                  <a:pt x="8644329" y="805057"/>
                </a:lnTo>
                <a:lnTo>
                  <a:pt x="8305484" y="805057"/>
                </a:lnTo>
                <a:lnTo>
                  <a:pt x="8305484" y="1364190"/>
                </a:lnTo>
                <a:lnTo>
                  <a:pt x="8265431" y="1364190"/>
                </a:lnTo>
                <a:lnTo>
                  <a:pt x="8265431" y="1374604"/>
                </a:lnTo>
                <a:lnTo>
                  <a:pt x="8243002" y="1374604"/>
                </a:lnTo>
                <a:lnTo>
                  <a:pt x="8243002" y="1031754"/>
                </a:lnTo>
                <a:lnTo>
                  <a:pt x="8234191" y="1031754"/>
                </a:lnTo>
                <a:lnTo>
                  <a:pt x="8234191" y="867539"/>
                </a:lnTo>
                <a:lnTo>
                  <a:pt x="8181321" y="867539"/>
                </a:lnTo>
                <a:lnTo>
                  <a:pt x="8181321" y="809863"/>
                </a:lnTo>
                <a:lnTo>
                  <a:pt x="8160494" y="809863"/>
                </a:lnTo>
                <a:lnTo>
                  <a:pt x="8160494" y="821078"/>
                </a:lnTo>
                <a:lnTo>
                  <a:pt x="8114033" y="821078"/>
                </a:lnTo>
                <a:lnTo>
                  <a:pt x="8114033" y="809062"/>
                </a:lnTo>
                <a:lnTo>
                  <a:pt x="8060363" y="809062"/>
                </a:lnTo>
                <a:lnTo>
                  <a:pt x="8060363" y="820277"/>
                </a:lnTo>
                <a:lnTo>
                  <a:pt x="8035530" y="820277"/>
                </a:lnTo>
                <a:lnTo>
                  <a:pt x="8035530" y="935628"/>
                </a:lnTo>
                <a:lnTo>
                  <a:pt x="7976252" y="935628"/>
                </a:lnTo>
                <a:lnTo>
                  <a:pt x="7976252" y="1091833"/>
                </a:lnTo>
                <a:lnTo>
                  <a:pt x="7961032" y="1091833"/>
                </a:lnTo>
                <a:lnTo>
                  <a:pt x="7952221" y="1101446"/>
                </a:lnTo>
                <a:lnTo>
                  <a:pt x="7952221" y="1331347"/>
                </a:lnTo>
                <a:lnTo>
                  <a:pt x="7932995" y="1331347"/>
                </a:lnTo>
                <a:lnTo>
                  <a:pt x="7932995" y="1422667"/>
                </a:lnTo>
                <a:lnTo>
                  <a:pt x="7865707" y="1422667"/>
                </a:lnTo>
                <a:lnTo>
                  <a:pt x="7741544" y="416547"/>
                </a:lnTo>
                <a:lnTo>
                  <a:pt x="7155175" y="525490"/>
                </a:lnTo>
                <a:lnTo>
                  <a:pt x="7016593" y="631228"/>
                </a:lnTo>
                <a:lnTo>
                  <a:pt x="6929278" y="1228012"/>
                </a:lnTo>
                <a:lnTo>
                  <a:pt x="6902843" y="1228012"/>
                </a:lnTo>
                <a:lnTo>
                  <a:pt x="6902843" y="1199174"/>
                </a:lnTo>
                <a:lnTo>
                  <a:pt x="6893231" y="1199174"/>
                </a:lnTo>
                <a:lnTo>
                  <a:pt x="6893231" y="1124676"/>
                </a:lnTo>
                <a:lnTo>
                  <a:pt x="6876409" y="1124676"/>
                </a:lnTo>
                <a:lnTo>
                  <a:pt x="6876409" y="1135090"/>
                </a:lnTo>
                <a:lnTo>
                  <a:pt x="6813126" y="1135090"/>
                </a:lnTo>
                <a:lnTo>
                  <a:pt x="6813126" y="1212792"/>
                </a:lnTo>
                <a:lnTo>
                  <a:pt x="6737827" y="1212792"/>
                </a:lnTo>
                <a:lnTo>
                  <a:pt x="6737827" y="1232017"/>
                </a:lnTo>
                <a:lnTo>
                  <a:pt x="6743434" y="1232017"/>
                </a:lnTo>
                <a:lnTo>
                  <a:pt x="6743434" y="1318531"/>
                </a:lnTo>
                <a:lnTo>
                  <a:pt x="6721005" y="1318531"/>
                </a:lnTo>
                <a:lnTo>
                  <a:pt x="6721005" y="1562050"/>
                </a:lnTo>
                <a:lnTo>
                  <a:pt x="6682554" y="1562050"/>
                </a:lnTo>
                <a:lnTo>
                  <a:pt x="6682554" y="1539621"/>
                </a:lnTo>
                <a:lnTo>
                  <a:pt x="6640900" y="1539621"/>
                </a:lnTo>
                <a:lnTo>
                  <a:pt x="6640900" y="1489955"/>
                </a:lnTo>
                <a:lnTo>
                  <a:pt x="6632889" y="1489955"/>
                </a:lnTo>
                <a:lnTo>
                  <a:pt x="6632889" y="1283284"/>
                </a:lnTo>
                <a:lnTo>
                  <a:pt x="6576815" y="1283284"/>
                </a:lnTo>
                <a:cubicBezTo>
                  <a:pt x="6576815" y="1283284"/>
                  <a:pt x="6553585" y="841104"/>
                  <a:pt x="6539166" y="620815"/>
                </a:cubicBezTo>
                <a:cubicBezTo>
                  <a:pt x="6524747" y="400526"/>
                  <a:pt x="6497512" y="28838"/>
                  <a:pt x="6497512" y="28838"/>
                </a:cubicBezTo>
                <a:lnTo>
                  <a:pt x="6461464" y="16021"/>
                </a:lnTo>
                <a:lnTo>
                  <a:pt x="6455857" y="16021"/>
                </a:lnTo>
                <a:lnTo>
                  <a:pt x="6455857" y="20026"/>
                </a:lnTo>
                <a:lnTo>
                  <a:pt x="6338102" y="20026"/>
                </a:lnTo>
                <a:lnTo>
                  <a:pt x="6338102" y="0"/>
                </a:lnTo>
                <a:lnTo>
                  <a:pt x="6326087" y="0"/>
                </a:lnTo>
                <a:lnTo>
                  <a:pt x="6326087" y="16021"/>
                </a:lnTo>
                <a:lnTo>
                  <a:pt x="6277223" y="16021"/>
                </a:lnTo>
                <a:cubicBezTo>
                  <a:pt x="6277223" y="16021"/>
                  <a:pt x="6261202" y="549521"/>
                  <a:pt x="6258798" y="686501"/>
                </a:cubicBezTo>
                <a:cubicBezTo>
                  <a:pt x="6256395" y="822680"/>
                  <a:pt x="6258798" y="1188760"/>
                  <a:pt x="6258798" y="1188760"/>
                </a:cubicBezTo>
                <a:lnTo>
                  <a:pt x="6236369" y="1188760"/>
                </a:lnTo>
                <a:lnTo>
                  <a:pt x="6236369" y="1272871"/>
                </a:lnTo>
                <a:lnTo>
                  <a:pt x="6221950" y="1272871"/>
                </a:lnTo>
                <a:lnTo>
                  <a:pt x="6221950" y="1292897"/>
                </a:lnTo>
                <a:lnTo>
                  <a:pt x="6175489" y="1292897"/>
                </a:lnTo>
                <a:lnTo>
                  <a:pt x="6175489" y="1256850"/>
                </a:lnTo>
                <a:lnTo>
                  <a:pt x="6153861" y="1256850"/>
                </a:lnTo>
                <a:lnTo>
                  <a:pt x="6153861" y="1273672"/>
                </a:lnTo>
                <a:lnTo>
                  <a:pt x="6047321" y="1273672"/>
                </a:lnTo>
                <a:lnTo>
                  <a:pt x="6047321" y="948445"/>
                </a:lnTo>
                <a:lnTo>
                  <a:pt x="5960807" y="948445"/>
                </a:lnTo>
                <a:lnTo>
                  <a:pt x="5960807" y="930021"/>
                </a:lnTo>
                <a:lnTo>
                  <a:pt x="5924760" y="930021"/>
                </a:lnTo>
                <a:lnTo>
                  <a:pt x="5920755" y="938832"/>
                </a:lnTo>
                <a:lnTo>
                  <a:pt x="5822225" y="938832"/>
                </a:lnTo>
                <a:lnTo>
                  <a:pt x="5822225" y="961262"/>
                </a:lnTo>
                <a:lnTo>
                  <a:pt x="5787780" y="961262"/>
                </a:lnTo>
                <a:lnTo>
                  <a:pt x="5787780" y="1134289"/>
                </a:lnTo>
                <a:lnTo>
                  <a:pt x="5767754" y="1153514"/>
                </a:lnTo>
                <a:lnTo>
                  <a:pt x="5767754" y="1202378"/>
                </a:lnTo>
                <a:lnTo>
                  <a:pt x="5754937" y="1202378"/>
                </a:lnTo>
                <a:lnTo>
                  <a:pt x="5754937" y="1262457"/>
                </a:lnTo>
                <a:lnTo>
                  <a:pt x="5678036" y="1262457"/>
                </a:lnTo>
                <a:lnTo>
                  <a:pt x="5678036" y="1314525"/>
                </a:lnTo>
                <a:lnTo>
                  <a:pt x="5653204" y="1314525"/>
                </a:lnTo>
                <a:lnTo>
                  <a:pt x="5653204" y="1568459"/>
                </a:lnTo>
                <a:lnTo>
                  <a:pt x="5632376" y="1568459"/>
                </a:lnTo>
                <a:lnTo>
                  <a:pt x="5632376" y="904387"/>
                </a:lnTo>
                <a:lnTo>
                  <a:pt x="5577104" y="904387"/>
                </a:lnTo>
                <a:lnTo>
                  <a:pt x="5577104" y="890769"/>
                </a:lnTo>
                <a:lnTo>
                  <a:pt x="5421699" y="890769"/>
                </a:lnTo>
                <a:lnTo>
                  <a:pt x="5421699" y="901984"/>
                </a:lnTo>
                <a:lnTo>
                  <a:pt x="5384050" y="901984"/>
                </a:lnTo>
                <a:lnTo>
                  <a:pt x="5384050" y="1249640"/>
                </a:lnTo>
                <a:lnTo>
                  <a:pt x="5372836" y="1249640"/>
                </a:lnTo>
                <a:lnTo>
                  <a:pt x="5372836" y="1229614"/>
                </a:lnTo>
                <a:lnTo>
                  <a:pt x="5356815" y="1229614"/>
                </a:lnTo>
                <a:lnTo>
                  <a:pt x="5356815" y="1207184"/>
                </a:lnTo>
                <a:lnTo>
                  <a:pt x="5257484" y="1207184"/>
                </a:lnTo>
                <a:lnTo>
                  <a:pt x="5257484" y="1147106"/>
                </a:lnTo>
                <a:lnTo>
                  <a:pt x="5250275" y="1147106"/>
                </a:lnTo>
                <a:lnTo>
                  <a:pt x="5250275" y="1259253"/>
                </a:lnTo>
                <a:lnTo>
                  <a:pt x="5215830" y="1256850"/>
                </a:lnTo>
                <a:lnTo>
                  <a:pt x="5215830" y="986895"/>
                </a:lnTo>
                <a:lnTo>
                  <a:pt x="5211023" y="979686"/>
                </a:lnTo>
                <a:lnTo>
                  <a:pt x="5195002" y="979686"/>
                </a:lnTo>
                <a:lnTo>
                  <a:pt x="5195002" y="967670"/>
                </a:lnTo>
                <a:lnTo>
                  <a:pt x="5149342" y="967670"/>
                </a:lnTo>
                <a:lnTo>
                  <a:pt x="5149342" y="950047"/>
                </a:lnTo>
                <a:lnTo>
                  <a:pt x="5046007" y="950047"/>
                </a:lnTo>
                <a:lnTo>
                  <a:pt x="5046007" y="954052"/>
                </a:lnTo>
                <a:lnTo>
                  <a:pt x="5040399" y="954052"/>
                </a:lnTo>
                <a:lnTo>
                  <a:pt x="5040399" y="942837"/>
                </a:lnTo>
                <a:lnTo>
                  <a:pt x="5025179" y="942837"/>
                </a:lnTo>
                <a:lnTo>
                  <a:pt x="5025179" y="971675"/>
                </a:lnTo>
                <a:lnTo>
                  <a:pt x="4974713" y="971675"/>
                </a:lnTo>
                <a:lnTo>
                  <a:pt x="4974713" y="983691"/>
                </a:lnTo>
                <a:lnTo>
                  <a:pt x="4836932" y="983691"/>
                </a:lnTo>
                <a:lnTo>
                  <a:pt x="4836932" y="997309"/>
                </a:lnTo>
                <a:lnTo>
                  <a:pt x="4777654" y="997309"/>
                </a:lnTo>
                <a:lnTo>
                  <a:pt x="4777654" y="1199174"/>
                </a:lnTo>
                <a:lnTo>
                  <a:pt x="4728790" y="1199174"/>
                </a:lnTo>
                <a:lnTo>
                  <a:pt x="4728790" y="1181551"/>
                </a:lnTo>
                <a:lnTo>
                  <a:pt x="4659900" y="1181551"/>
                </a:lnTo>
                <a:lnTo>
                  <a:pt x="4659900" y="1189561"/>
                </a:lnTo>
                <a:lnTo>
                  <a:pt x="4643879" y="1189561"/>
                </a:lnTo>
                <a:lnTo>
                  <a:pt x="4643879" y="1173540"/>
                </a:lnTo>
                <a:lnTo>
                  <a:pt x="4611837" y="1173540"/>
                </a:lnTo>
                <a:lnTo>
                  <a:pt x="4611837" y="1191964"/>
                </a:lnTo>
                <a:lnTo>
                  <a:pt x="4582198" y="1191964"/>
                </a:lnTo>
                <a:lnTo>
                  <a:pt x="4582198" y="1058189"/>
                </a:lnTo>
                <a:lnTo>
                  <a:pt x="4574988" y="1058189"/>
                </a:lnTo>
                <a:lnTo>
                  <a:pt x="4574988" y="1067801"/>
                </a:lnTo>
                <a:lnTo>
                  <a:pt x="4552559" y="1067801"/>
                </a:lnTo>
                <a:lnTo>
                  <a:pt x="4552559" y="945241"/>
                </a:lnTo>
                <a:lnTo>
                  <a:pt x="4534936" y="945241"/>
                </a:lnTo>
                <a:lnTo>
                  <a:pt x="4534936" y="953251"/>
                </a:lnTo>
                <a:lnTo>
                  <a:pt x="4518114" y="953251"/>
                </a:lnTo>
                <a:lnTo>
                  <a:pt x="4518114" y="949246"/>
                </a:lnTo>
                <a:lnTo>
                  <a:pt x="4500491" y="949246"/>
                </a:lnTo>
                <a:lnTo>
                  <a:pt x="4500491" y="952450"/>
                </a:lnTo>
                <a:lnTo>
                  <a:pt x="4450024" y="952450"/>
                </a:lnTo>
                <a:lnTo>
                  <a:pt x="4450024" y="966068"/>
                </a:lnTo>
                <a:lnTo>
                  <a:pt x="4396354" y="966068"/>
                </a:lnTo>
                <a:lnTo>
                  <a:pt x="4396354" y="913199"/>
                </a:lnTo>
                <a:lnTo>
                  <a:pt x="4393150" y="913199"/>
                </a:lnTo>
                <a:lnTo>
                  <a:pt x="4393150" y="966869"/>
                </a:lnTo>
                <a:lnTo>
                  <a:pt x="4365914" y="966869"/>
                </a:lnTo>
                <a:lnTo>
                  <a:pt x="4365914" y="986895"/>
                </a:lnTo>
                <a:lnTo>
                  <a:pt x="4336275" y="986895"/>
                </a:lnTo>
                <a:lnTo>
                  <a:pt x="4281003" y="1003717"/>
                </a:lnTo>
                <a:lnTo>
                  <a:pt x="4281003" y="1022141"/>
                </a:lnTo>
                <a:lnTo>
                  <a:pt x="4272992" y="1022141"/>
                </a:lnTo>
                <a:lnTo>
                  <a:pt x="4272992" y="1012529"/>
                </a:lnTo>
                <a:lnTo>
                  <a:pt x="4224128" y="1012529"/>
                </a:lnTo>
                <a:lnTo>
                  <a:pt x="4224128" y="461406"/>
                </a:lnTo>
                <a:lnTo>
                  <a:pt x="4081541" y="461406"/>
                </a:lnTo>
                <a:lnTo>
                  <a:pt x="4081541" y="437374"/>
                </a:lnTo>
                <a:lnTo>
                  <a:pt x="4073530" y="437374"/>
                </a:lnTo>
                <a:lnTo>
                  <a:pt x="4073530" y="449390"/>
                </a:lnTo>
                <a:lnTo>
                  <a:pt x="3959781" y="449390"/>
                </a:lnTo>
                <a:lnTo>
                  <a:pt x="3959781" y="781826"/>
                </a:lnTo>
                <a:lnTo>
                  <a:pt x="3886885" y="781826"/>
                </a:lnTo>
                <a:lnTo>
                  <a:pt x="3886885" y="1120671"/>
                </a:lnTo>
                <a:lnTo>
                  <a:pt x="3850838" y="1120671"/>
                </a:lnTo>
                <a:lnTo>
                  <a:pt x="3850838" y="759397"/>
                </a:lnTo>
                <a:lnTo>
                  <a:pt x="3572072" y="759397"/>
                </a:lnTo>
                <a:lnTo>
                  <a:pt x="3572072" y="1132687"/>
                </a:lnTo>
                <a:lnTo>
                  <a:pt x="3560057" y="1132687"/>
                </a:lnTo>
                <a:lnTo>
                  <a:pt x="3560057" y="1173540"/>
                </a:lnTo>
                <a:lnTo>
                  <a:pt x="3519203" y="1173540"/>
                </a:lnTo>
                <a:lnTo>
                  <a:pt x="3519203" y="1115063"/>
                </a:lnTo>
                <a:lnTo>
                  <a:pt x="3509590" y="1115063"/>
                </a:lnTo>
                <a:lnTo>
                  <a:pt x="3509590" y="1275274"/>
                </a:lnTo>
                <a:lnTo>
                  <a:pt x="3484758" y="1275274"/>
                </a:lnTo>
                <a:lnTo>
                  <a:pt x="3484758" y="1452306"/>
                </a:lnTo>
                <a:lnTo>
                  <a:pt x="3462328" y="1452306"/>
                </a:lnTo>
                <a:lnTo>
                  <a:pt x="3462328" y="1422667"/>
                </a:lnTo>
                <a:lnTo>
                  <a:pt x="3432689" y="1422667"/>
                </a:lnTo>
                <a:lnTo>
                  <a:pt x="3432689" y="1161524"/>
                </a:lnTo>
                <a:lnTo>
                  <a:pt x="3405454" y="1161524"/>
                </a:lnTo>
                <a:lnTo>
                  <a:pt x="3405454" y="990099"/>
                </a:lnTo>
                <a:lnTo>
                  <a:pt x="3380621" y="990099"/>
                </a:lnTo>
                <a:lnTo>
                  <a:pt x="3380621" y="903586"/>
                </a:lnTo>
                <a:lnTo>
                  <a:pt x="3377417" y="903586"/>
                </a:lnTo>
                <a:lnTo>
                  <a:pt x="3377417" y="955654"/>
                </a:lnTo>
                <a:lnTo>
                  <a:pt x="3351783" y="938832"/>
                </a:lnTo>
                <a:lnTo>
                  <a:pt x="3351783" y="909193"/>
                </a:lnTo>
                <a:lnTo>
                  <a:pt x="3338165" y="893172"/>
                </a:lnTo>
                <a:lnTo>
                  <a:pt x="3338165" y="873146"/>
                </a:lnTo>
                <a:lnTo>
                  <a:pt x="3330155" y="873146"/>
                </a:lnTo>
                <a:lnTo>
                  <a:pt x="3236432" y="961262"/>
                </a:lnTo>
                <a:lnTo>
                  <a:pt x="3236432" y="968471"/>
                </a:lnTo>
                <a:lnTo>
                  <a:pt x="3224416" y="978885"/>
                </a:lnTo>
                <a:lnTo>
                  <a:pt x="3224416" y="991702"/>
                </a:lnTo>
                <a:lnTo>
                  <a:pt x="3193976" y="991702"/>
                </a:lnTo>
                <a:lnTo>
                  <a:pt x="3193976" y="1124676"/>
                </a:lnTo>
                <a:lnTo>
                  <a:pt x="3181960" y="1124676"/>
                </a:lnTo>
                <a:lnTo>
                  <a:pt x="3181960" y="1271268"/>
                </a:lnTo>
                <a:lnTo>
                  <a:pt x="3174751" y="1271268"/>
                </a:lnTo>
                <a:lnTo>
                  <a:pt x="3174751" y="1284085"/>
                </a:lnTo>
                <a:lnTo>
                  <a:pt x="3153923" y="1306515"/>
                </a:lnTo>
                <a:lnTo>
                  <a:pt x="3153923" y="1322536"/>
                </a:lnTo>
                <a:lnTo>
                  <a:pt x="3126688" y="1322536"/>
                </a:lnTo>
                <a:lnTo>
                  <a:pt x="3126688" y="1340159"/>
                </a:lnTo>
                <a:lnTo>
                  <a:pt x="3132295" y="1340159"/>
                </a:lnTo>
                <a:lnTo>
                  <a:pt x="3132295" y="1390625"/>
                </a:lnTo>
                <a:lnTo>
                  <a:pt x="3092242" y="1390625"/>
                </a:lnTo>
                <a:lnTo>
                  <a:pt x="3092242" y="1419463"/>
                </a:lnTo>
                <a:lnTo>
                  <a:pt x="3089038" y="1416259"/>
                </a:lnTo>
                <a:lnTo>
                  <a:pt x="3082630" y="1407447"/>
                </a:lnTo>
                <a:lnTo>
                  <a:pt x="3061001" y="1407447"/>
                </a:lnTo>
                <a:lnTo>
                  <a:pt x="3061001" y="1398636"/>
                </a:lnTo>
                <a:lnTo>
                  <a:pt x="3042577" y="1398636"/>
                </a:lnTo>
                <a:lnTo>
                  <a:pt x="3042577" y="1391426"/>
                </a:lnTo>
                <a:lnTo>
                  <a:pt x="3027357" y="1391426"/>
                </a:lnTo>
                <a:lnTo>
                  <a:pt x="3019347" y="1384217"/>
                </a:lnTo>
                <a:lnTo>
                  <a:pt x="3019347" y="1374604"/>
                </a:lnTo>
                <a:lnTo>
                  <a:pt x="2991310" y="1374604"/>
                </a:lnTo>
                <a:lnTo>
                  <a:pt x="2991310" y="1368997"/>
                </a:lnTo>
                <a:lnTo>
                  <a:pt x="2982499" y="1368997"/>
                </a:lnTo>
                <a:lnTo>
                  <a:pt x="2982499" y="1374604"/>
                </a:lnTo>
                <a:lnTo>
                  <a:pt x="2944048" y="1374604"/>
                </a:lnTo>
                <a:lnTo>
                  <a:pt x="2944048" y="1408248"/>
                </a:lnTo>
                <a:lnTo>
                  <a:pt x="2916812" y="1408248"/>
                </a:lnTo>
                <a:lnTo>
                  <a:pt x="2916812" y="1429076"/>
                </a:lnTo>
                <a:lnTo>
                  <a:pt x="2906399" y="1429076"/>
                </a:lnTo>
                <a:lnTo>
                  <a:pt x="2906399" y="1437887"/>
                </a:lnTo>
                <a:lnTo>
                  <a:pt x="2859938" y="1437887"/>
                </a:lnTo>
                <a:lnTo>
                  <a:pt x="2859938" y="1335353"/>
                </a:lnTo>
                <a:lnTo>
                  <a:pt x="2857535" y="1335353"/>
                </a:lnTo>
                <a:lnTo>
                  <a:pt x="2857535" y="1254446"/>
                </a:lnTo>
                <a:lnTo>
                  <a:pt x="2861540" y="1254446"/>
                </a:lnTo>
                <a:lnTo>
                  <a:pt x="2861540" y="1236022"/>
                </a:lnTo>
                <a:cubicBezTo>
                  <a:pt x="2861540" y="1236022"/>
                  <a:pt x="2862341" y="1210389"/>
                  <a:pt x="2853529" y="1210389"/>
                </a:cubicBezTo>
                <a:lnTo>
                  <a:pt x="2841513" y="1210389"/>
                </a:lnTo>
                <a:lnTo>
                  <a:pt x="2841513" y="1195169"/>
                </a:lnTo>
                <a:cubicBezTo>
                  <a:pt x="2841513" y="1195169"/>
                  <a:pt x="2811074" y="1169535"/>
                  <a:pt x="2763011" y="1159922"/>
                </a:cubicBezTo>
                <a:cubicBezTo>
                  <a:pt x="2714947" y="1150310"/>
                  <a:pt x="2686911" y="1151111"/>
                  <a:pt x="2686911" y="1151111"/>
                </a:cubicBezTo>
                <a:lnTo>
                  <a:pt x="2682905" y="1157519"/>
                </a:lnTo>
                <a:lnTo>
                  <a:pt x="2673293" y="1157519"/>
                </a:lnTo>
                <a:lnTo>
                  <a:pt x="2673293" y="1114262"/>
                </a:lnTo>
                <a:lnTo>
                  <a:pt x="2669287" y="1114262"/>
                </a:lnTo>
                <a:lnTo>
                  <a:pt x="2669287" y="1157519"/>
                </a:lnTo>
                <a:lnTo>
                  <a:pt x="2652465" y="1157519"/>
                </a:lnTo>
                <a:lnTo>
                  <a:pt x="2652465" y="1121472"/>
                </a:lnTo>
                <a:lnTo>
                  <a:pt x="2646858" y="1121472"/>
                </a:lnTo>
                <a:lnTo>
                  <a:pt x="2634842" y="1109456"/>
                </a:lnTo>
                <a:lnTo>
                  <a:pt x="2631638" y="1109456"/>
                </a:lnTo>
                <a:lnTo>
                  <a:pt x="2631638" y="1134289"/>
                </a:lnTo>
                <a:lnTo>
                  <a:pt x="2612413" y="1134289"/>
                </a:lnTo>
                <a:lnTo>
                  <a:pt x="2612413" y="1142299"/>
                </a:lnTo>
                <a:lnTo>
                  <a:pt x="2617219" y="1145503"/>
                </a:lnTo>
                <a:lnTo>
                  <a:pt x="2617219" y="1150310"/>
                </a:lnTo>
                <a:lnTo>
                  <a:pt x="2545124" y="1150310"/>
                </a:lnTo>
                <a:lnTo>
                  <a:pt x="2545124" y="1157519"/>
                </a:lnTo>
                <a:cubicBezTo>
                  <a:pt x="2545124" y="1157519"/>
                  <a:pt x="2499465" y="1164729"/>
                  <a:pt x="2473030" y="1171137"/>
                </a:cubicBezTo>
                <a:cubicBezTo>
                  <a:pt x="2446595" y="1178347"/>
                  <a:pt x="2415354" y="1192765"/>
                  <a:pt x="2415354" y="1192765"/>
                </a:cubicBezTo>
                <a:lnTo>
                  <a:pt x="2408145" y="1192765"/>
                </a:lnTo>
                <a:lnTo>
                  <a:pt x="2408145" y="1207184"/>
                </a:lnTo>
                <a:lnTo>
                  <a:pt x="2400134" y="1207184"/>
                </a:lnTo>
                <a:lnTo>
                  <a:pt x="2400134" y="1203179"/>
                </a:lnTo>
                <a:lnTo>
                  <a:pt x="2382511" y="1203179"/>
                </a:lnTo>
                <a:lnTo>
                  <a:pt x="2382511" y="1207184"/>
                </a:lnTo>
                <a:lnTo>
                  <a:pt x="2376904" y="1207184"/>
                </a:lnTo>
                <a:cubicBezTo>
                  <a:pt x="2376904" y="1207184"/>
                  <a:pt x="2360883" y="1215996"/>
                  <a:pt x="2347265" y="1227211"/>
                </a:cubicBezTo>
                <a:cubicBezTo>
                  <a:pt x="2333647" y="1237624"/>
                  <a:pt x="2326437" y="1246436"/>
                  <a:pt x="2326437" y="1246436"/>
                </a:cubicBezTo>
                <a:lnTo>
                  <a:pt x="2326437" y="1331347"/>
                </a:lnTo>
                <a:lnTo>
                  <a:pt x="2321631" y="1331347"/>
                </a:lnTo>
                <a:lnTo>
                  <a:pt x="2321631" y="1406646"/>
                </a:lnTo>
                <a:lnTo>
                  <a:pt x="2268762" y="1406646"/>
                </a:lnTo>
                <a:lnTo>
                  <a:pt x="2268762" y="1416259"/>
                </a:lnTo>
                <a:lnTo>
                  <a:pt x="2261552" y="1416259"/>
                </a:lnTo>
                <a:lnTo>
                  <a:pt x="2261552" y="1421065"/>
                </a:lnTo>
                <a:lnTo>
                  <a:pt x="2235118" y="1421065"/>
                </a:lnTo>
                <a:lnTo>
                  <a:pt x="2235118" y="1426672"/>
                </a:lnTo>
                <a:lnTo>
                  <a:pt x="2225505" y="1426672"/>
                </a:lnTo>
                <a:lnTo>
                  <a:pt x="2225505" y="1429877"/>
                </a:lnTo>
                <a:lnTo>
                  <a:pt x="2222301" y="1429877"/>
                </a:lnTo>
                <a:lnTo>
                  <a:pt x="2222301" y="1420264"/>
                </a:lnTo>
                <a:lnTo>
                  <a:pt x="2196667" y="1420264"/>
                </a:lnTo>
                <a:lnTo>
                  <a:pt x="2196667" y="1441091"/>
                </a:lnTo>
                <a:lnTo>
                  <a:pt x="2201474" y="1441091"/>
                </a:lnTo>
                <a:lnTo>
                  <a:pt x="2201474" y="1457913"/>
                </a:lnTo>
                <a:lnTo>
                  <a:pt x="2171835" y="1457913"/>
                </a:lnTo>
                <a:lnTo>
                  <a:pt x="2171835" y="1527605"/>
                </a:lnTo>
                <a:lnTo>
                  <a:pt x="2137389" y="1527605"/>
                </a:lnTo>
                <a:lnTo>
                  <a:pt x="2114159" y="1010927"/>
                </a:lnTo>
                <a:lnTo>
                  <a:pt x="2128578" y="1006120"/>
                </a:lnTo>
                <a:lnTo>
                  <a:pt x="2128578" y="962864"/>
                </a:lnTo>
                <a:lnTo>
                  <a:pt x="2134185" y="955654"/>
                </a:lnTo>
                <a:lnTo>
                  <a:pt x="2134185" y="929220"/>
                </a:lnTo>
                <a:lnTo>
                  <a:pt x="2149405" y="920408"/>
                </a:lnTo>
                <a:lnTo>
                  <a:pt x="2157416" y="914000"/>
                </a:lnTo>
                <a:lnTo>
                  <a:pt x="2171034" y="883560"/>
                </a:lnTo>
                <a:lnTo>
                  <a:pt x="2171034" y="858727"/>
                </a:lnTo>
                <a:lnTo>
                  <a:pt x="2167028" y="857125"/>
                </a:lnTo>
                <a:lnTo>
                  <a:pt x="2167028" y="850716"/>
                </a:lnTo>
                <a:lnTo>
                  <a:pt x="2164625" y="849114"/>
                </a:lnTo>
                <a:lnTo>
                  <a:pt x="2164625" y="846711"/>
                </a:lnTo>
                <a:lnTo>
                  <a:pt x="2162222" y="845109"/>
                </a:lnTo>
                <a:lnTo>
                  <a:pt x="2162222" y="841104"/>
                </a:lnTo>
                <a:lnTo>
                  <a:pt x="2133384" y="834695"/>
                </a:lnTo>
                <a:lnTo>
                  <a:pt x="2135787" y="831491"/>
                </a:lnTo>
                <a:lnTo>
                  <a:pt x="2142196" y="806659"/>
                </a:lnTo>
                <a:lnTo>
                  <a:pt x="2142196" y="802653"/>
                </a:lnTo>
                <a:lnTo>
                  <a:pt x="2139792" y="802653"/>
                </a:lnTo>
                <a:lnTo>
                  <a:pt x="2139792" y="805057"/>
                </a:lnTo>
                <a:lnTo>
                  <a:pt x="2117363" y="791439"/>
                </a:lnTo>
                <a:lnTo>
                  <a:pt x="2117363" y="771412"/>
                </a:lnTo>
                <a:lnTo>
                  <a:pt x="2112557" y="771412"/>
                </a:lnTo>
                <a:lnTo>
                  <a:pt x="2112557" y="765805"/>
                </a:lnTo>
                <a:lnTo>
                  <a:pt x="2103745" y="764203"/>
                </a:lnTo>
                <a:lnTo>
                  <a:pt x="2102143" y="641642"/>
                </a:lnTo>
                <a:lnTo>
                  <a:pt x="2103745" y="639239"/>
                </a:lnTo>
                <a:lnTo>
                  <a:pt x="2103745" y="635234"/>
                </a:lnTo>
                <a:lnTo>
                  <a:pt x="2099740" y="633632"/>
                </a:lnTo>
                <a:lnTo>
                  <a:pt x="2102143" y="535102"/>
                </a:lnTo>
                <a:lnTo>
                  <a:pt x="2104546" y="528694"/>
                </a:lnTo>
                <a:lnTo>
                  <a:pt x="2100541" y="526291"/>
                </a:lnTo>
                <a:lnTo>
                  <a:pt x="2100541" y="521484"/>
                </a:lnTo>
                <a:lnTo>
                  <a:pt x="2097337" y="519081"/>
                </a:lnTo>
                <a:lnTo>
                  <a:pt x="2096536" y="417348"/>
                </a:lnTo>
                <a:lnTo>
                  <a:pt x="2102143" y="417348"/>
                </a:lnTo>
                <a:lnTo>
                  <a:pt x="2102143" y="412541"/>
                </a:lnTo>
                <a:lnTo>
                  <a:pt x="2095735" y="412541"/>
                </a:lnTo>
                <a:lnTo>
                  <a:pt x="2095735" y="410138"/>
                </a:lnTo>
                <a:lnTo>
                  <a:pt x="2098939" y="408536"/>
                </a:lnTo>
                <a:lnTo>
                  <a:pt x="2098939" y="406133"/>
                </a:lnTo>
                <a:lnTo>
                  <a:pt x="2099740" y="404531"/>
                </a:lnTo>
                <a:lnTo>
                  <a:pt x="2099740" y="401327"/>
                </a:lnTo>
                <a:lnTo>
                  <a:pt x="2094934" y="400526"/>
                </a:lnTo>
                <a:lnTo>
                  <a:pt x="2094934" y="286776"/>
                </a:lnTo>
                <a:lnTo>
                  <a:pt x="2095735" y="286776"/>
                </a:lnTo>
                <a:lnTo>
                  <a:pt x="2095735" y="284373"/>
                </a:lnTo>
                <a:lnTo>
                  <a:pt x="2093332" y="284373"/>
                </a:lnTo>
                <a:lnTo>
                  <a:pt x="2093332" y="266750"/>
                </a:lnTo>
                <a:lnTo>
                  <a:pt x="2090928" y="265148"/>
                </a:lnTo>
                <a:lnTo>
                  <a:pt x="2088525" y="266750"/>
                </a:lnTo>
                <a:lnTo>
                  <a:pt x="2088525" y="284373"/>
                </a:lnTo>
                <a:lnTo>
                  <a:pt x="2086122" y="284373"/>
                </a:lnTo>
                <a:lnTo>
                  <a:pt x="2086122" y="286776"/>
                </a:lnTo>
                <a:lnTo>
                  <a:pt x="2086923" y="286776"/>
                </a:lnTo>
                <a:lnTo>
                  <a:pt x="2086923" y="401327"/>
                </a:lnTo>
                <a:lnTo>
                  <a:pt x="2081316" y="402128"/>
                </a:lnTo>
                <a:lnTo>
                  <a:pt x="2081316" y="405332"/>
                </a:lnTo>
                <a:lnTo>
                  <a:pt x="2082117" y="406934"/>
                </a:lnTo>
                <a:lnTo>
                  <a:pt x="2082117" y="408536"/>
                </a:lnTo>
                <a:lnTo>
                  <a:pt x="2085321" y="410138"/>
                </a:lnTo>
                <a:lnTo>
                  <a:pt x="2085321" y="412541"/>
                </a:lnTo>
                <a:lnTo>
                  <a:pt x="2080515" y="412541"/>
                </a:lnTo>
                <a:lnTo>
                  <a:pt x="2080515" y="417348"/>
                </a:lnTo>
                <a:lnTo>
                  <a:pt x="2086122" y="417348"/>
                </a:lnTo>
                <a:lnTo>
                  <a:pt x="2085321" y="519882"/>
                </a:lnTo>
                <a:lnTo>
                  <a:pt x="2082117" y="522285"/>
                </a:lnTo>
                <a:lnTo>
                  <a:pt x="2082117" y="527092"/>
                </a:lnTo>
                <a:lnTo>
                  <a:pt x="2078112" y="529495"/>
                </a:lnTo>
                <a:lnTo>
                  <a:pt x="2080515" y="535903"/>
                </a:lnTo>
                <a:lnTo>
                  <a:pt x="2082918" y="634433"/>
                </a:lnTo>
                <a:lnTo>
                  <a:pt x="2078913" y="636035"/>
                </a:lnTo>
                <a:lnTo>
                  <a:pt x="2078913" y="640040"/>
                </a:lnTo>
                <a:lnTo>
                  <a:pt x="2080515" y="642443"/>
                </a:lnTo>
                <a:lnTo>
                  <a:pt x="2078913" y="765004"/>
                </a:lnTo>
                <a:lnTo>
                  <a:pt x="2070101" y="766606"/>
                </a:lnTo>
                <a:lnTo>
                  <a:pt x="2070101" y="772214"/>
                </a:lnTo>
                <a:lnTo>
                  <a:pt x="2066096" y="772214"/>
                </a:lnTo>
                <a:lnTo>
                  <a:pt x="2066096" y="793041"/>
                </a:lnTo>
                <a:lnTo>
                  <a:pt x="2043666" y="806659"/>
                </a:lnTo>
                <a:lnTo>
                  <a:pt x="2043666" y="804256"/>
                </a:lnTo>
                <a:lnTo>
                  <a:pt x="2041263" y="804256"/>
                </a:lnTo>
                <a:lnTo>
                  <a:pt x="2041263" y="808261"/>
                </a:lnTo>
                <a:lnTo>
                  <a:pt x="2047672" y="833093"/>
                </a:lnTo>
                <a:lnTo>
                  <a:pt x="2049274" y="836298"/>
                </a:lnTo>
                <a:lnTo>
                  <a:pt x="2020436" y="842706"/>
                </a:lnTo>
                <a:lnTo>
                  <a:pt x="2020436" y="846711"/>
                </a:lnTo>
                <a:lnTo>
                  <a:pt x="2018033" y="848313"/>
                </a:lnTo>
                <a:lnTo>
                  <a:pt x="2018033" y="850716"/>
                </a:lnTo>
                <a:lnTo>
                  <a:pt x="2015630" y="852319"/>
                </a:lnTo>
                <a:lnTo>
                  <a:pt x="2015630" y="858727"/>
                </a:lnTo>
                <a:lnTo>
                  <a:pt x="2011624" y="860329"/>
                </a:lnTo>
                <a:lnTo>
                  <a:pt x="2011624" y="885162"/>
                </a:lnTo>
                <a:lnTo>
                  <a:pt x="2025242" y="915602"/>
                </a:lnTo>
                <a:lnTo>
                  <a:pt x="2033253" y="922010"/>
                </a:lnTo>
                <a:lnTo>
                  <a:pt x="2048473" y="930822"/>
                </a:lnTo>
                <a:lnTo>
                  <a:pt x="2048473" y="958858"/>
                </a:lnTo>
                <a:lnTo>
                  <a:pt x="2054080" y="966068"/>
                </a:lnTo>
                <a:lnTo>
                  <a:pt x="2054080" y="1009325"/>
                </a:lnTo>
                <a:lnTo>
                  <a:pt x="2068499" y="1014131"/>
                </a:lnTo>
                <a:lnTo>
                  <a:pt x="2042064" y="1604506"/>
                </a:lnTo>
                <a:lnTo>
                  <a:pt x="2029248" y="1604506"/>
                </a:lnTo>
                <a:lnTo>
                  <a:pt x="2029248" y="1650967"/>
                </a:lnTo>
                <a:lnTo>
                  <a:pt x="2011624" y="1650967"/>
                </a:lnTo>
                <a:lnTo>
                  <a:pt x="2011624" y="1659778"/>
                </a:lnTo>
                <a:lnTo>
                  <a:pt x="1959556" y="1659778"/>
                </a:lnTo>
                <a:lnTo>
                  <a:pt x="1955551" y="1655773"/>
                </a:lnTo>
                <a:lnTo>
                  <a:pt x="1955551" y="1642956"/>
                </a:lnTo>
                <a:lnTo>
                  <a:pt x="1951545" y="1642956"/>
                </a:lnTo>
                <a:lnTo>
                  <a:pt x="1951545" y="1630139"/>
                </a:lnTo>
                <a:lnTo>
                  <a:pt x="1998006" y="1620527"/>
                </a:lnTo>
                <a:lnTo>
                  <a:pt x="1998006" y="1602103"/>
                </a:lnTo>
                <a:cubicBezTo>
                  <a:pt x="1935524" y="1594893"/>
                  <a:pt x="1915498" y="1580474"/>
                  <a:pt x="1915498" y="1580474"/>
                </a:cubicBezTo>
                <a:lnTo>
                  <a:pt x="1915498" y="1575668"/>
                </a:lnTo>
                <a:lnTo>
                  <a:pt x="1908289" y="1575668"/>
                </a:lnTo>
                <a:lnTo>
                  <a:pt x="1908289" y="1555642"/>
                </a:lnTo>
                <a:lnTo>
                  <a:pt x="1934723" y="1555642"/>
                </a:lnTo>
                <a:lnTo>
                  <a:pt x="1938729" y="1548432"/>
                </a:lnTo>
                <a:lnTo>
                  <a:pt x="1951545" y="1548432"/>
                </a:lnTo>
                <a:lnTo>
                  <a:pt x="1951545" y="1544427"/>
                </a:lnTo>
                <a:lnTo>
                  <a:pt x="1949142" y="1544427"/>
                </a:lnTo>
                <a:lnTo>
                  <a:pt x="1949142" y="1530008"/>
                </a:lnTo>
                <a:lnTo>
                  <a:pt x="1913095" y="1530008"/>
                </a:lnTo>
                <a:lnTo>
                  <a:pt x="1913095" y="1521196"/>
                </a:lnTo>
                <a:lnTo>
                  <a:pt x="1909891" y="1516390"/>
                </a:lnTo>
                <a:lnTo>
                  <a:pt x="1899477" y="1516390"/>
                </a:lnTo>
                <a:lnTo>
                  <a:pt x="1899477" y="1523600"/>
                </a:lnTo>
                <a:cubicBezTo>
                  <a:pt x="1899477" y="1523600"/>
                  <a:pt x="1861828" y="1516390"/>
                  <a:pt x="1824979" y="1496364"/>
                </a:cubicBezTo>
                <a:cubicBezTo>
                  <a:pt x="1788131" y="1477139"/>
                  <a:pt x="1763298" y="1440290"/>
                  <a:pt x="1763298" y="1440290"/>
                </a:cubicBezTo>
                <a:lnTo>
                  <a:pt x="1763298" y="1431479"/>
                </a:lnTo>
                <a:lnTo>
                  <a:pt x="1768105" y="1431479"/>
                </a:lnTo>
                <a:lnTo>
                  <a:pt x="1768105" y="1426672"/>
                </a:lnTo>
                <a:lnTo>
                  <a:pt x="1763298" y="1426672"/>
                </a:lnTo>
                <a:lnTo>
                  <a:pt x="1763298" y="1419463"/>
                </a:lnTo>
                <a:lnTo>
                  <a:pt x="1760895" y="1417861"/>
                </a:lnTo>
                <a:lnTo>
                  <a:pt x="1755288" y="1417861"/>
                </a:lnTo>
                <a:lnTo>
                  <a:pt x="1755288" y="1405845"/>
                </a:lnTo>
                <a:lnTo>
                  <a:pt x="1749681" y="1405845"/>
                </a:lnTo>
                <a:lnTo>
                  <a:pt x="1749681" y="1417060"/>
                </a:lnTo>
                <a:lnTo>
                  <a:pt x="1742471" y="1417060"/>
                </a:lnTo>
                <a:lnTo>
                  <a:pt x="1742471" y="1405845"/>
                </a:lnTo>
                <a:lnTo>
                  <a:pt x="1737665" y="1405845"/>
                </a:lnTo>
                <a:lnTo>
                  <a:pt x="1737665" y="1428275"/>
                </a:lnTo>
                <a:lnTo>
                  <a:pt x="1732057" y="1428275"/>
                </a:lnTo>
                <a:lnTo>
                  <a:pt x="1732057" y="1433081"/>
                </a:lnTo>
                <a:lnTo>
                  <a:pt x="1581460" y="1433081"/>
                </a:lnTo>
                <a:lnTo>
                  <a:pt x="1427658" y="1433081"/>
                </a:lnTo>
                <a:lnTo>
                  <a:pt x="1427658" y="1428275"/>
                </a:lnTo>
                <a:lnTo>
                  <a:pt x="1422051" y="1428275"/>
                </a:lnTo>
                <a:lnTo>
                  <a:pt x="1422051" y="1405845"/>
                </a:lnTo>
                <a:lnTo>
                  <a:pt x="1417244" y="1405845"/>
                </a:lnTo>
                <a:lnTo>
                  <a:pt x="1417244" y="1417060"/>
                </a:lnTo>
                <a:lnTo>
                  <a:pt x="1410035" y="1417060"/>
                </a:lnTo>
                <a:lnTo>
                  <a:pt x="1410035" y="1405845"/>
                </a:lnTo>
                <a:lnTo>
                  <a:pt x="1404427" y="1405845"/>
                </a:lnTo>
                <a:lnTo>
                  <a:pt x="1404427" y="1417861"/>
                </a:lnTo>
                <a:lnTo>
                  <a:pt x="1398820" y="1417861"/>
                </a:lnTo>
                <a:lnTo>
                  <a:pt x="1396417" y="1419463"/>
                </a:lnTo>
                <a:lnTo>
                  <a:pt x="1396417" y="1426672"/>
                </a:lnTo>
                <a:lnTo>
                  <a:pt x="1391611" y="1426672"/>
                </a:lnTo>
                <a:lnTo>
                  <a:pt x="1391611" y="1431479"/>
                </a:lnTo>
                <a:lnTo>
                  <a:pt x="1396417" y="1431479"/>
                </a:lnTo>
                <a:lnTo>
                  <a:pt x="1396417" y="1440290"/>
                </a:lnTo>
                <a:cubicBezTo>
                  <a:pt x="1396417" y="1440290"/>
                  <a:pt x="1371584" y="1476338"/>
                  <a:pt x="1334736" y="1496364"/>
                </a:cubicBezTo>
                <a:cubicBezTo>
                  <a:pt x="1297087" y="1516390"/>
                  <a:pt x="1260238" y="1523600"/>
                  <a:pt x="1260238" y="1523600"/>
                </a:cubicBezTo>
                <a:lnTo>
                  <a:pt x="1260238" y="1516390"/>
                </a:lnTo>
                <a:lnTo>
                  <a:pt x="1249825" y="1516390"/>
                </a:lnTo>
                <a:lnTo>
                  <a:pt x="1246620" y="1521196"/>
                </a:lnTo>
                <a:lnTo>
                  <a:pt x="1246620" y="1530008"/>
                </a:lnTo>
                <a:lnTo>
                  <a:pt x="1210573" y="1530008"/>
                </a:lnTo>
                <a:lnTo>
                  <a:pt x="1210573" y="1544427"/>
                </a:lnTo>
                <a:lnTo>
                  <a:pt x="1207369" y="1544427"/>
                </a:lnTo>
                <a:lnTo>
                  <a:pt x="1207369" y="1548432"/>
                </a:lnTo>
                <a:lnTo>
                  <a:pt x="1220186" y="1548432"/>
                </a:lnTo>
                <a:lnTo>
                  <a:pt x="1224191" y="1555642"/>
                </a:lnTo>
                <a:lnTo>
                  <a:pt x="1250626" y="1555642"/>
                </a:lnTo>
                <a:lnTo>
                  <a:pt x="1250626" y="1575668"/>
                </a:lnTo>
                <a:lnTo>
                  <a:pt x="1243416" y="1575668"/>
                </a:lnTo>
                <a:lnTo>
                  <a:pt x="1243416" y="1580474"/>
                </a:lnTo>
                <a:cubicBezTo>
                  <a:pt x="1243416" y="1580474"/>
                  <a:pt x="1223390" y="1594893"/>
                  <a:pt x="1160908" y="1602103"/>
                </a:cubicBezTo>
                <a:lnTo>
                  <a:pt x="1160908" y="1619726"/>
                </a:lnTo>
                <a:lnTo>
                  <a:pt x="1207369" y="1629338"/>
                </a:lnTo>
                <a:lnTo>
                  <a:pt x="1207369" y="1642155"/>
                </a:lnTo>
                <a:lnTo>
                  <a:pt x="1203364" y="1642155"/>
                </a:lnTo>
                <a:lnTo>
                  <a:pt x="1203364" y="1654972"/>
                </a:lnTo>
                <a:lnTo>
                  <a:pt x="1199358" y="1658977"/>
                </a:lnTo>
                <a:lnTo>
                  <a:pt x="945425" y="1658977"/>
                </a:lnTo>
                <a:lnTo>
                  <a:pt x="945425" y="1654972"/>
                </a:lnTo>
                <a:lnTo>
                  <a:pt x="939818" y="1654972"/>
                </a:lnTo>
                <a:lnTo>
                  <a:pt x="939818" y="1662182"/>
                </a:lnTo>
                <a:lnTo>
                  <a:pt x="935011" y="1662182"/>
                </a:lnTo>
                <a:lnTo>
                  <a:pt x="935011" y="1670993"/>
                </a:lnTo>
                <a:lnTo>
                  <a:pt x="939017" y="1670993"/>
                </a:lnTo>
                <a:lnTo>
                  <a:pt x="939017" y="1683810"/>
                </a:lnTo>
                <a:lnTo>
                  <a:pt x="930205" y="1683810"/>
                </a:lnTo>
                <a:lnTo>
                  <a:pt x="930205" y="1689417"/>
                </a:lnTo>
                <a:lnTo>
                  <a:pt x="930205" y="1725465"/>
                </a:lnTo>
                <a:lnTo>
                  <a:pt x="881341" y="1725465"/>
                </a:lnTo>
                <a:lnTo>
                  <a:pt x="881341" y="1747894"/>
                </a:lnTo>
                <a:lnTo>
                  <a:pt x="798833" y="1747894"/>
                </a:lnTo>
                <a:lnTo>
                  <a:pt x="798833" y="1758308"/>
                </a:lnTo>
                <a:lnTo>
                  <a:pt x="785215" y="1758308"/>
                </a:lnTo>
                <a:lnTo>
                  <a:pt x="785215" y="1766318"/>
                </a:lnTo>
                <a:lnTo>
                  <a:pt x="790822" y="1766318"/>
                </a:lnTo>
                <a:lnTo>
                  <a:pt x="790822" y="1777533"/>
                </a:lnTo>
                <a:lnTo>
                  <a:pt x="699502" y="1777533"/>
                </a:lnTo>
                <a:lnTo>
                  <a:pt x="699502" y="1793554"/>
                </a:lnTo>
                <a:lnTo>
                  <a:pt x="691492" y="1793554"/>
                </a:lnTo>
                <a:lnTo>
                  <a:pt x="691492" y="1788748"/>
                </a:lnTo>
                <a:lnTo>
                  <a:pt x="678675" y="1788748"/>
                </a:lnTo>
                <a:lnTo>
                  <a:pt x="678675" y="1839214"/>
                </a:lnTo>
                <a:cubicBezTo>
                  <a:pt x="452450" y="2004461"/>
                  <a:pt x="607179" y="2169708"/>
                  <a:pt x="0" y="2334955"/>
                </a:cubicBezTo>
                <a:lnTo>
                  <a:pt x="4917161" y="2630635"/>
                </a:lnTo>
                <a:cubicBezTo>
                  <a:pt x="7433335" y="2375711"/>
                  <a:pt x="16378120" y="3562597"/>
                  <a:pt x="13603257" y="2394968"/>
                </a:cubicBezTo>
                <a:lnTo>
                  <a:pt x="12870675" y="1839214"/>
                </a:lnTo>
                <a:lnTo>
                  <a:pt x="12870675" y="1807172"/>
                </a:lnTo>
                <a:lnTo>
                  <a:pt x="12843439" y="1807172"/>
                </a:lnTo>
                <a:lnTo>
                  <a:pt x="12843439" y="1807973"/>
                </a:lnTo>
                <a:close/>
                <a:moveTo>
                  <a:pt x="3091442" y="1433081"/>
                </a:moveTo>
                <a:lnTo>
                  <a:pt x="3091442" y="1420264"/>
                </a:lnTo>
                <a:lnTo>
                  <a:pt x="3093845" y="1420264"/>
                </a:lnTo>
                <a:lnTo>
                  <a:pt x="3093845" y="1433081"/>
                </a:lnTo>
                <a:lnTo>
                  <a:pt x="3091442" y="1433081"/>
                </a:lnTo>
                <a:close/>
                <a:moveTo>
                  <a:pt x="7477998" y="1419463"/>
                </a:moveTo>
                <a:lnTo>
                  <a:pt x="7477998" y="1430678"/>
                </a:lnTo>
                <a:lnTo>
                  <a:pt x="7464380" y="1443494"/>
                </a:lnTo>
                <a:lnTo>
                  <a:pt x="7421925" y="1443494"/>
                </a:lnTo>
                <a:lnTo>
                  <a:pt x="7421925" y="1408248"/>
                </a:lnTo>
                <a:lnTo>
                  <a:pt x="7381071" y="1408248"/>
                </a:lnTo>
                <a:lnTo>
                  <a:pt x="7381071" y="1417861"/>
                </a:lnTo>
                <a:lnTo>
                  <a:pt x="7395490" y="1417861"/>
                </a:lnTo>
                <a:lnTo>
                  <a:pt x="7395490" y="1438688"/>
                </a:lnTo>
                <a:lnTo>
                  <a:pt x="7281741" y="1438688"/>
                </a:lnTo>
                <a:lnTo>
                  <a:pt x="7281741" y="1231216"/>
                </a:lnTo>
                <a:lnTo>
                  <a:pt x="7265720" y="1231216"/>
                </a:lnTo>
                <a:lnTo>
                  <a:pt x="7265720" y="1195169"/>
                </a:lnTo>
                <a:lnTo>
                  <a:pt x="7240086" y="1195169"/>
                </a:lnTo>
                <a:lnTo>
                  <a:pt x="7240086" y="1179949"/>
                </a:lnTo>
                <a:lnTo>
                  <a:pt x="7229672" y="1179949"/>
                </a:lnTo>
                <a:lnTo>
                  <a:pt x="7229672" y="1188760"/>
                </a:lnTo>
                <a:lnTo>
                  <a:pt x="7221662" y="1188760"/>
                </a:lnTo>
                <a:lnTo>
                  <a:pt x="7272929" y="808261"/>
                </a:lnTo>
                <a:lnTo>
                  <a:pt x="7449961" y="808261"/>
                </a:lnTo>
                <a:lnTo>
                  <a:pt x="7510040" y="1419463"/>
                </a:lnTo>
                <a:lnTo>
                  <a:pt x="7477998" y="1419463"/>
                </a:lnTo>
                <a:close/>
                <a:moveTo>
                  <a:pt x="9877948" y="711334"/>
                </a:moveTo>
                <a:cubicBezTo>
                  <a:pt x="9877948" y="711334"/>
                  <a:pt x="9917199" y="535903"/>
                  <a:pt x="9970869" y="535903"/>
                </a:cubicBezTo>
                <a:cubicBezTo>
                  <a:pt x="10023739" y="535903"/>
                  <a:pt x="10043765" y="711334"/>
                  <a:pt x="10043765" y="711334"/>
                </a:cubicBezTo>
                <a:lnTo>
                  <a:pt x="9877948" y="7113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995D2BC-808D-3EA2-6D91-D92EA36ACF5C}"/>
              </a:ext>
            </a:extLst>
          </p:cNvPr>
          <p:cNvSpPr/>
          <p:nvPr/>
        </p:nvSpPr>
        <p:spPr>
          <a:xfrm>
            <a:off x="-72570" y="2686976"/>
            <a:ext cx="12337140" cy="4243592"/>
          </a:xfrm>
          <a:custGeom>
            <a:avLst/>
            <a:gdLst>
              <a:gd name="connsiteX0" fmla="*/ 6898066 w 12337140"/>
              <a:gd name="connsiteY0" fmla="*/ 1023 h 4243592"/>
              <a:gd name="connsiteX1" fmla="*/ 8040762 w 12337140"/>
              <a:gd name="connsiteY1" fmla="*/ 496655 h 4243592"/>
              <a:gd name="connsiteX2" fmla="*/ 12171370 w 12337140"/>
              <a:gd name="connsiteY2" fmla="*/ 600901 h 4243592"/>
              <a:gd name="connsiteX3" fmla="*/ 12337140 w 12337140"/>
              <a:gd name="connsiteY3" fmla="*/ 630924 h 4243592"/>
              <a:gd name="connsiteX4" fmla="*/ 12337140 w 12337140"/>
              <a:gd name="connsiteY4" fmla="*/ 4243592 h 4243592"/>
              <a:gd name="connsiteX5" fmla="*/ 0 w 12337140"/>
              <a:gd name="connsiteY5" fmla="*/ 4243592 h 4243592"/>
              <a:gd name="connsiteX6" fmla="*/ 0 w 12337140"/>
              <a:gd name="connsiteY6" fmla="*/ 251854 h 4243592"/>
              <a:gd name="connsiteX7" fmla="*/ 158239 w 12337140"/>
              <a:gd name="connsiteY7" fmla="*/ 335425 h 4243592"/>
              <a:gd name="connsiteX8" fmla="*/ 1313783 w 12337140"/>
              <a:gd name="connsiteY8" fmla="*/ 674455 h 4243592"/>
              <a:gd name="connsiteX9" fmla="*/ 3056859 w 12337140"/>
              <a:gd name="connsiteY9" fmla="*/ 166455 h 4243592"/>
              <a:gd name="connsiteX10" fmla="*/ 5083990 w 12337140"/>
              <a:gd name="connsiteY10" fmla="*/ 661755 h 4243592"/>
              <a:gd name="connsiteX11" fmla="*/ 6814154 w 12337140"/>
              <a:gd name="connsiteY11" fmla="*/ 1355 h 4243592"/>
              <a:gd name="connsiteX12" fmla="*/ 6898066 w 12337140"/>
              <a:gd name="connsiteY12" fmla="*/ 1023 h 424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243592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243592"/>
                </a:lnTo>
                <a:lnTo>
                  <a:pt x="0" y="4243592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95E2E0E-9EA1-59E8-AD58-81759D65CD17}"/>
              </a:ext>
            </a:extLst>
          </p:cNvPr>
          <p:cNvSpPr/>
          <p:nvPr/>
        </p:nvSpPr>
        <p:spPr>
          <a:xfrm>
            <a:off x="-72570" y="2874058"/>
            <a:ext cx="12337140" cy="4056510"/>
          </a:xfrm>
          <a:custGeom>
            <a:avLst/>
            <a:gdLst>
              <a:gd name="connsiteX0" fmla="*/ 6898066 w 12337140"/>
              <a:gd name="connsiteY0" fmla="*/ 1023 h 4056510"/>
              <a:gd name="connsiteX1" fmla="*/ 8040762 w 12337140"/>
              <a:gd name="connsiteY1" fmla="*/ 496655 h 4056510"/>
              <a:gd name="connsiteX2" fmla="*/ 12171370 w 12337140"/>
              <a:gd name="connsiteY2" fmla="*/ 600901 h 4056510"/>
              <a:gd name="connsiteX3" fmla="*/ 12337140 w 12337140"/>
              <a:gd name="connsiteY3" fmla="*/ 630924 h 4056510"/>
              <a:gd name="connsiteX4" fmla="*/ 12337140 w 12337140"/>
              <a:gd name="connsiteY4" fmla="*/ 4056510 h 4056510"/>
              <a:gd name="connsiteX5" fmla="*/ 0 w 12337140"/>
              <a:gd name="connsiteY5" fmla="*/ 4056510 h 4056510"/>
              <a:gd name="connsiteX6" fmla="*/ 0 w 12337140"/>
              <a:gd name="connsiteY6" fmla="*/ 251854 h 4056510"/>
              <a:gd name="connsiteX7" fmla="*/ 158239 w 12337140"/>
              <a:gd name="connsiteY7" fmla="*/ 335425 h 4056510"/>
              <a:gd name="connsiteX8" fmla="*/ 1313783 w 12337140"/>
              <a:gd name="connsiteY8" fmla="*/ 674455 h 4056510"/>
              <a:gd name="connsiteX9" fmla="*/ 3056859 w 12337140"/>
              <a:gd name="connsiteY9" fmla="*/ 166455 h 4056510"/>
              <a:gd name="connsiteX10" fmla="*/ 5083990 w 12337140"/>
              <a:gd name="connsiteY10" fmla="*/ 661755 h 4056510"/>
              <a:gd name="connsiteX11" fmla="*/ 6814154 w 12337140"/>
              <a:gd name="connsiteY11" fmla="*/ 1355 h 4056510"/>
              <a:gd name="connsiteX12" fmla="*/ 6898066 w 12337140"/>
              <a:gd name="connsiteY12" fmla="*/ 1023 h 405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37140" h="4056510">
                <a:moveTo>
                  <a:pt x="6898066" y="1023"/>
                </a:moveTo>
                <a:cubicBezTo>
                  <a:pt x="7277693" y="22645"/>
                  <a:pt x="7095828" y="380627"/>
                  <a:pt x="8040762" y="496655"/>
                </a:cubicBezTo>
                <a:cubicBezTo>
                  <a:pt x="8922700" y="604948"/>
                  <a:pt x="10553496" y="346428"/>
                  <a:pt x="12171370" y="600901"/>
                </a:cubicBezTo>
                <a:lnTo>
                  <a:pt x="12337140" y="630924"/>
                </a:lnTo>
                <a:lnTo>
                  <a:pt x="12337140" y="4056510"/>
                </a:lnTo>
                <a:lnTo>
                  <a:pt x="0" y="4056510"/>
                </a:lnTo>
                <a:lnTo>
                  <a:pt x="0" y="251854"/>
                </a:lnTo>
                <a:lnTo>
                  <a:pt x="158239" y="335425"/>
                </a:lnTo>
                <a:cubicBezTo>
                  <a:pt x="527987" y="521658"/>
                  <a:pt x="905451" y="671280"/>
                  <a:pt x="1313783" y="674455"/>
                </a:cubicBezTo>
                <a:cubicBezTo>
                  <a:pt x="1858226" y="678688"/>
                  <a:pt x="2428490" y="168572"/>
                  <a:pt x="3056859" y="166455"/>
                </a:cubicBezTo>
                <a:cubicBezTo>
                  <a:pt x="3685227" y="164338"/>
                  <a:pt x="4457776" y="689272"/>
                  <a:pt x="5083990" y="661755"/>
                </a:cubicBezTo>
                <a:cubicBezTo>
                  <a:pt x="5710208" y="634238"/>
                  <a:pt x="6321359" y="28872"/>
                  <a:pt x="6814154" y="1355"/>
                </a:cubicBezTo>
                <a:cubicBezTo>
                  <a:pt x="6844954" y="-365"/>
                  <a:pt x="6872758" y="-418"/>
                  <a:pt x="6898066" y="1023"/>
                </a:cubicBezTo>
                <a:close/>
              </a:path>
            </a:pathLst>
          </a:custGeom>
          <a:solidFill>
            <a:srgbClr val="5C7DB1"/>
          </a:solidFill>
          <a:ln w="12700">
            <a:gradFill flip="none" rotWithShape="1">
              <a:gsLst>
                <a:gs pos="0">
                  <a:srgbClr val="5C7DB1">
                    <a:alpha val="0"/>
                  </a:srgbClr>
                </a:gs>
                <a:gs pos="98165">
                  <a:srgbClr val="5C7DB1">
                    <a:alpha val="0"/>
                  </a:srgbClr>
                </a:gs>
                <a:gs pos="52000">
                  <a:srgbClr val="F0F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DFE3C6-3D12-BE59-E444-E049ECBCB99A}"/>
              </a:ext>
            </a:extLst>
          </p:cNvPr>
          <p:cNvSpPr txBox="1"/>
          <p:nvPr/>
        </p:nvSpPr>
        <p:spPr>
          <a:xfrm>
            <a:off x="5195752" y="369327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2F6FE5-F464-4507-B088-B92471AC2BAD}"/>
              </a:ext>
            </a:extLst>
          </p:cNvPr>
          <p:cNvSpPr txBox="1"/>
          <p:nvPr/>
        </p:nvSpPr>
        <p:spPr>
          <a:xfrm>
            <a:off x="1944914" y="4311245"/>
            <a:ext cx="830217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</a:rPr>
              <a:t>分钟之内。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FD8CE56-5F3C-D952-CB7F-6199307D1BB7}"/>
              </a:ext>
            </a:extLst>
          </p:cNvPr>
          <p:cNvSpPr/>
          <p:nvPr/>
        </p:nvSpPr>
        <p:spPr>
          <a:xfrm rot="2388310">
            <a:off x="3021088" y="3403540"/>
            <a:ext cx="431840" cy="4318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43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657E260-3A34-3825-FE6C-FEA9832236BF}"/>
              </a:ext>
            </a:extLst>
          </p:cNvPr>
          <p:cNvSpPr/>
          <p:nvPr/>
        </p:nvSpPr>
        <p:spPr>
          <a:xfrm rot="15363009">
            <a:off x="8137540" y="1147508"/>
            <a:ext cx="636002" cy="63600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27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5C7DB1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07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A6868B-7C43-33DC-098A-99B38CDAF6C4}"/>
              </a:ext>
            </a:extLst>
          </p:cNvPr>
          <p:cNvSpPr txBox="1"/>
          <p:nvPr/>
        </p:nvSpPr>
        <p:spPr>
          <a:xfrm>
            <a:off x="594029" y="150713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A31FAC-BE79-C302-991C-FDFF93ECD5C2}"/>
              </a:ext>
            </a:extLst>
          </p:cNvPr>
          <p:cNvSpPr txBox="1"/>
          <p:nvPr/>
        </p:nvSpPr>
        <p:spPr>
          <a:xfrm>
            <a:off x="1923596" y="27991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</a:p>
        </p:txBody>
      </p:sp>
      <p:pic>
        <p:nvPicPr>
          <p:cNvPr id="2" name="图片占位符 6">
            <a:extLst>
              <a:ext uri="{FF2B5EF4-FFF2-40B4-BE49-F238E27FC236}">
                <a16:creationId xmlns:a16="http://schemas.microsoft.com/office/drawing/2014/main" id="{EEF35D34-382B-A4E4-5BBF-9BF207AB97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1109" y="1641163"/>
            <a:ext cx="3575672" cy="3575674"/>
          </a:xfrm>
          <a:custGeom>
            <a:avLst/>
            <a:gdLst>
              <a:gd name="connsiteX0" fmla="*/ 1787836 w 3575672"/>
              <a:gd name="connsiteY0" fmla="*/ 0 h 3575674"/>
              <a:gd name="connsiteX1" fmla="*/ 3575672 w 3575672"/>
              <a:gd name="connsiteY1" fmla="*/ 1787837 h 3575674"/>
              <a:gd name="connsiteX2" fmla="*/ 1787836 w 3575672"/>
              <a:gd name="connsiteY2" fmla="*/ 3575674 h 3575674"/>
              <a:gd name="connsiteX3" fmla="*/ 0 w 3575672"/>
              <a:gd name="connsiteY3" fmla="*/ 1787837 h 3575674"/>
              <a:gd name="connsiteX4" fmla="*/ 1787836 w 3575672"/>
              <a:gd name="connsiteY4" fmla="*/ 0 h 357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5672" h="3575674">
                <a:moveTo>
                  <a:pt x="1787836" y="0"/>
                </a:moveTo>
                <a:cubicBezTo>
                  <a:pt x="2775231" y="0"/>
                  <a:pt x="3575672" y="800442"/>
                  <a:pt x="3575672" y="1787837"/>
                </a:cubicBezTo>
                <a:cubicBezTo>
                  <a:pt x="3575672" y="2775232"/>
                  <a:pt x="2775231" y="3575674"/>
                  <a:pt x="1787836" y="3575674"/>
                </a:cubicBezTo>
                <a:cubicBezTo>
                  <a:pt x="800441" y="3575674"/>
                  <a:pt x="0" y="2775232"/>
                  <a:pt x="0" y="1787837"/>
                </a:cubicBezTo>
                <a:cubicBezTo>
                  <a:pt x="0" y="800442"/>
                  <a:pt x="800441" y="0"/>
                  <a:pt x="1787836" y="0"/>
                </a:cubicBezTo>
                <a:close/>
              </a:path>
            </a:pathLst>
          </a:custGeom>
          <a:blipFill>
            <a:blip r:embed="rId5"/>
            <a:tile tx="-323850" ty="0" sx="100000" sy="100000" flip="none" algn="tl"/>
          </a:blipFill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C65D0631-6D22-FDE6-388A-2014F47A5357}"/>
              </a:ext>
            </a:extLst>
          </p:cNvPr>
          <p:cNvSpPr/>
          <p:nvPr/>
        </p:nvSpPr>
        <p:spPr>
          <a:xfrm>
            <a:off x="3925849" y="1625893"/>
            <a:ext cx="1208785" cy="120878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1A978D2-C1CD-8D54-E5D0-E6354048A1B4}"/>
              </a:ext>
            </a:extLst>
          </p:cNvPr>
          <p:cNvSpPr/>
          <p:nvPr/>
        </p:nvSpPr>
        <p:spPr>
          <a:xfrm>
            <a:off x="7060994" y="1625893"/>
            <a:ext cx="1208785" cy="120878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6BB02BD-7BEB-83D3-315E-D4D8CF797280}"/>
              </a:ext>
            </a:extLst>
          </p:cNvPr>
          <p:cNvSpPr/>
          <p:nvPr/>
        </p:nvSpPr>
        <p:spPr>
          <a:xfrm>
            <a:off x="3925849" y="4032767"/>
            <a:ext cx="1208785" cy="120878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D1965A2-32E1-5AAA-113B-93CEFEF0F926}"/>
              </a:ext>
            </a:extLst>
          </p:cNvPr>
          <p:cNvSpPr/>
          <p:nvPr/>
        </p:nvSpPr>
        <p:spPr>
          <a:xfrm>
            <a:off x="7110687" y="4073602"/>
            <a:ext cx="1159092" cy="115909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4846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rgbClr val="5C7DB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+mn-lt"/>
            </a:endParaRPr>
          </a:p>
        </p:txBody>
      </p:sp>
      <p:sp>
        <p:nvSpPr>
          <p:cNvPr id="10" name="Freeform 108">
            <a:extLst>
              <a:ext uri="{FF2B5EF4-FFF2-40B4-BE49-F238E27FC236}">
                <a16:creationId xmlns:a16="http://schemas.microsoft.com/office/drawing/2014/main" id="{CF75D052-2B78-2908-CBC9-5AC5E6262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103" y="4448452"/>
            <a:ext cx="427115" cy="427107"/>
          </a:xfrm>
          <a:custGeom>
            <a:avLst/>
            <a:gdLst>
              <a:gd name="T0" fmla="*/ 163146 w 453"/>
              <a:gd name="T1" fmla="*/ 84278 h 454"/>
              <a:gd name="T2" fmla="*/ 163146 w 453"/>
              <a:gd name="T3" fmla="*/ 84278 h 454"/>
              <a:gd name="T4" fmla="*/ 163146 w 453"/>
              <a:gd name="T5" fmla="*/ 84278 h 454"/>
              <a:gd name="T6" fmla="*/ 163146 w 453"/>
              <a:gd name="T7" fmla="*/ 84278 h 454"/>
              <a:gd name="T8" fmla="*/ 163146 w 453"/>
              <a:gd name="T9" fmla="*/ 84278 h 454"/>
              <a:gd name="T10" fmla="*/ 163146 w 453"/>
              <a:gd name="T11" fmla="*/ 86799 h 454"/>
              <a:gd name="T12" fmla="*/ 163146 w 453"/>
              <a:gd name="T13" fmla="*/ 86799 h 454"/>
              <a:gd name="T14" fmla="*/ 163146 w 453"/>
              <a:gd name="T15" fmla="*/ 86799 h 454"/>
              <a:gd name="T16" fmla="*/ 163146 w 453"/>
              <a:gd name="T17" fmla="*/ 86799 h 454"/>
              <a:gd name="T18" fmla="*/ 160619 w 453"/>
              <a:gd name="T19" fmla="*/ 91841 h 454"/>
              <a:gd name="T20" fmla="*/ 160619 w 453"/>
              <a:gd name="T21" fmla="*/ 91841 h 454"/>
              <a:gd name="T22" fmla="*/ 102147 w 453"/>
              <a:gd name="T23" fmla="*/ 160632 h 454"/>
              <a:gd name="T24" fmla="*/ 102147 w 453"/>
              <a:gd name="T25" fmla="*/ 160632 h 454"/>
              <a:gd name="T26" fmla="*/ 94206 w 453"/>
              <a:gd name="T27" fmla="*/ 163153 h 454"/>
              <a:gd name="T28" fmla="*/ 94206 w 453"/>
              <a:gd name="T29" fmla="*/ 163153 h 454"/>
              <a:gd name="T30" fmla="*/ 94206 w 453"/>
              <a:gd name="T31" fmla="*/ 163153 h 454"/>
              <a:gd name="T32" fmla="*/ 94206 w 453"/>
              <a:gd name="T33" fmla="*/ 163153 h 454"/>
              <a:gd name="T34" fmla="*/ 91679 w 453"/>
              <a:gd name="T35" fmla="*/ 163153 h 454"/>
              <a:gd name="T36" fmla="*/ 91679 w 453"/>
              <a:gd name="T37" fmla="*/ 163153 h 454"/>
              <a:gd name="T38" fmla="*/ 86626 w 453"/>
              <a:gd name="T39" fmla="*/ 160632 h 454"/>
              <a:gd name="T40" fmla="*/ 86626 w 453"/>
              <a:gd name="T41" fmla="*/ 160632 h 454"/>
              <a:gd name="T42" fmla="*/ 2527 w 453"/>
              <a:gd name="T43" fmla="*/ 84278 h 454"/>
              <a:gd name="T44" fmla="*/ 2527 w 453"/>
              <a:gd name="T45" fmla="*/ 84278 h 454"/>
              <a:gd name="T46" fmla="*/ 0 w 453"/>
              <a:gd name="T47" fmla="*/ 76354 h 454"/>
              <a:gd name="T48" fmla="*/ 0 w 453"/>
              <a:gd name="T49" fmla="*/ 76354 h 454"/>
              <a:gd name="T50" fmla="*/ 0 w 453"/>
              <a:gd name="T51" fmla="*/ 20529 h 454"/>
              <a:gd name="T52" fmla="*/ 0 w 453"/>
              <a:gd name="T53" fmla="*/ 10445 h 454"/>
              <a:gd name="T54" fmla="*/ 0 w 453"/>
              <a:gd name="T55" fmla="*/ 10445 h 454"/>
              <a:gd name="T56" fmla="*/ 0 w 453"/>
              <a:gd name="T57" fmla="*/ 10445 h 454"/>
              <a:gd name="T58" fmla="*/ 10106 w 453"/>
              <a:gd name="T59" fmla="*/ 0 h 454"/>
              <a:gd name="T60" fmla="*/ 10106 w 453"/>
              <a:gd name="T61" fmla="*/ 0 h 454"/>
              <a:gd name="T62" fmla="*/ 73993 w 453"/>
              <a:gd name="T63" fmla="*/ 0 h 454"/>
              <a:gd name="T64" fmla="*/ 73993 w 453"/>
              <a:gd name="T65" fmla="*/ 0 h 454"/>
              <a:gd name="T66" fmla="*/ 73993 w 453"/>
              <a:gd name="T67" fmla="*/ 0 h 454"/>
              <a:gd name="T68" fmla="*/ 81573 w 453"/>
              <a:gd name="T69" fmla="*/ 5402 h 454"/>
              <a:gd name="T70" fmla="*/ 158093 w 453"/>
              <a:gd name="T71" fmla="*/ 78875 h 454"/>
              <a:gd name="T72" fmla="*/ 163146 w 453"/>
              <a:gd name="T73" fmla="*/ 84278 h 454"/>
              <a:gd name="T74" fmla="*/ 25266 w 453"/>
              <a:gd name="T75" fmla="*/ 15487 h 454"/>
              <a:gd name="T76" fmla="*/ 25266 w 453"/>
              <a:gd name="T77" fmla="*/ 15487 h 454"/>
              <a:gd name="T78" fmla="*/ 12633 w 453"/>
              <a:gd name="T79" fmla="*/ 28093 h 454"/>
              <a:gd name="T80" fmla="*/ 25266 w 453"/>
              <a:gd name="T81" fmla="*/ 40698 h 454"/>
              <a:gd name="T82" fmla="*/ 40787 w 453"/>
              <a:gd name="T83" fmla="*/ 28093 h 454"/>
              <a:gd name="T84" fmla="*/ 25266 w 453"/>
              <a:gd name="T85" fmla="*/ 15487 h 45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453" h="454">
                <a:moveTo>
                  <a:pt x="452" y="234"/>
                </a:moveTo>
                <a:lnTo>
                  <a:pt x="452" y="234"/>
                </a:lnTo>
                <a:cubicBezTo>
                  <a:pt x="452" y="234"/>
                  <a:pt x="452" y="234"/>
                  <a:pt x="452" y="241"/>
                </a:cubicBezTo>
                <a:cubicBezTo>
                  <a:pt x="452" y="248"/>
                  <a:pt x="445" y="255"/>
                  <a:pt x="445" y="255"/>
                </a:cubicBezTo>
                <a:cubicBezTo>
                  <a:pt x="283" y="446"/>
                  <a:pt x="283" y="446"/>
                  <a:pt x="283" y="446"/>
                </a:cubicBezTo>
                <a:cubicBezTo>
                  <a:pt x="275" y="453"/>
                  <a:pt x="268" y="453"/>
                  <a:pt x="261" y="453"/>
                </a:cubicBezTo>
                <a:lnTo>
                  <a:pt x="254" y="453"/>
                </a:lnTo>
                <a:cubicBezTo>
                  <a:pt x="254" y="453"/>
                  <a:pt x="247" y="453"/>
                  <a:pt x="240" y="446"/>
                </a:cubicBezTo>
                <a:cubicBezTo>
                  <a:pt x="7" y="234"/>
                  <a:pt x="7" y="234"/>
                  <a:pt x="7" y="234"/>
                </a:cubicBezTo>
                <a:cubicBezTo>
                  <a:pt x="0" y="226"/>
                  <a:pt x="0" y="219"/>
                  <a:pt x="0" y="2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7" y="0"/>
                  <a:pt x="2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12" y="0"/>
                  <a:pt x="219" y="8"/>
                  <a:pt x="226" y="15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45" y="219"/>
                  <a:pt x="445" y="226"/>
                  <a:pt x="452" y="234"/>
                </a:cubicBezTo>
                <a:close/>
                <a:moveTo>
                  <a:pt x="70" y="43"/>
                </a:moveTo>
                <a:lnTo>
                  <a:pt x="70" y="43"/>
                </a:lnTo>
                <a:cubicBezTo>
                  <a:pt x="49" y="43"/>
                  <a:pt x="35" y="57"/>
                  <a:pt x="35" y="78"/>
                </a:cubicBezTo>
                <a:cubicBezTo>
                  <a:pt x="35" y="99"/>
                  <a:pt x="49" y="113"/>
                  <a:pt x="70" y="113"/>
                </a:cubicBezTo>
                <a:cubicBezTo>
                  <a:pt x="92" y="113"/>
                  <a:pt x="113" y="99"/>
                  <a:pt x="113" y="78"/>
                </a:cubicBezTo>
                <a:cubicBezTo>
                  <a:pt x="113" y="57"/>
                  <a:pt x="92" y="43"/>
                  <a:pt x="70" y="43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13">
            <a:extLst>
              <a:ext uri="{FF2B5EF4-FFF2-40B4-BE49-F238E27FC236}">
                <a16:creationId xmlns:a16="http://schemas.microsoft.com/office/drawing/2014/main" id="{042EFE51-EAA1-E722-AC47-87C3287FA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9750" y="4405433"/>
            <a:ext cx="497482" cy="495432"/>
          </a:xfrm>
          <a:custGeom>
            <a:avLst/>
            <a:gdLst>
              <a:gd name="T0" fmla="*/ 6843 w 6927"/>
              <a:gd name="T1" fmla="*/ 384 h 6909"/>
              <a:gd name="T2" fmla="*/ 6544 w 6927"/>
              <a:gd name="T3" fmla="*/ 85 h 6909"/>
              <a:gd name="T4" fmla="*/ 3765 w 6927"/>
              <a:gd name="T5" fmla="*/ 1023 h 6909"/>
              <a:gd name="T6" fmla="*/ 3765 w 6927"/>
              <a:gd name="T7" fmla="*/ 1023 h 6909"/>
              <a:gd name="T8" fmla="*/ 3125 w 6927"/>
              <a:gd name="T9" fmla="*/ 1663 h 6909"/>
              <a:gd name="T10" fmla="*/ 1957 w 6927"/>
              <a:gd name="T11" fmla="*/ 1361 h 6909"/>
              <a:gd name="T12" fmla="*/ 1654 w 6927"/>
              <a:gd name="T13" fmla="*/ 1443 h 6909"/>
              <a:gd name="T14" fmla="*/ 112 w 6927"/>
              <a:gd name="T15" fmla="*/ 2985 h 6909"/>
              <a:gd name="T16" fmla="*/ 30 w 6927"/>
              <a:gd name="T17" fmla="*/ 3293 h 6909"/>
              <a:gd name="T18" fmla="*/ 257 w 6927"/>
              <a:gd name="T19" fmla="*/ 3516 h 6909"/>
              <a:gd name="T20" fmla="*/ 1063 w 6927"/>
              <a:gd name="T21" fmla="*/ 3725 h 6909"/>
              <a:gd name="T22" fmla="*/ 558 w 6927"/>
              <a:gd name="T23" fmla="*/ 4230 h 6909"/>
              <a:gd name="T24" fmla="*/ 465 w 6927"/>
              <a:gd name="T25" fmla="*/ 4454 h 6909"/>
              <a:gd name="T26" fmla="*/ 558 w 6927"/>
              <a:gd name="T27" fmla="*/ 4678 h 6909"/>
              <a:gd name="T28" fmla="*/ 2249 w 6927"/>
              <a:gd name="T29" fmla="*/ 6370 h 6909"/>
              <a:gd name="T30" fmla="*/ 2473 w 6927"/>
              <a:gd name="T31" fmla="*/ 6462 h 6909"/>
              <a:gd name="T32" fmla="*/ 2698 w 6927"/>
              <a:gd name="T33" fmla="*/ 6370 h 6909"/>
              <a:gd name="T34" fmla="*/ 3202 w 6927"/>
              <a:gd name="T35" fmla="*/ 5865 h 6909"/>
              <a:gd name="T36" fmla="*/ 3411 w 6927"/>
              <a:gd name="T37" fmla="*/ 6671 h 6909"/>
              <a:gd name="T38" fmla="*/ 3635 w 6927"/>
              <a:gd name="T39" fmla="*/ 6897 h 6909"/>
              <a:gd name="T40" fmla="*/ 3718 w 6927"/>
              <a:gd name="T41" fmla="*/ 6909 h 6909"/>
              <a:gd name="T42" fmla="*/ 3943 w 6927"/>
              <a:gd name="T43" fmla="*/ 6816 h 6909"/>
              <a:gd name="T44" fmla="*/ 5484 w 6927"/>
              <a:gd name="T45" fmla="*/ 5274 h 6909"/>
              <a:gd name="T46" fmla="*/ 5567 w 6927"/>
              <a:gd name="T47" fmla="*/ 4970 h 6909"/>
              <a:gd name="T48" fmla="*/ 5264 w 6927"/>
              <a:gd name="T49" fmla="*/ 3803 h 6909"/>
              <a:gd name="T50" fmla="*/ 5905 w 6927"/>
              <a:gd name="T51" fmla="*/ 3162 h 6909"/>
              <a:gd name="T52" fmla="*/ 6843 w 6927"/>
              <a:gd name="T53" fmla="*/ 384 h 6909"/>
              <a:gd name="T54" fmla="*/ 952 w 6927"/>
              <a:gd name="T55" fmla="*/ 3041 h 6909"/>
              <a:gd name="T56" fmla="*/ 1974 w 6927"/>
              <a:gd name="T57" fmla="*/ 2020 h 6909"/>
              <a:gd name="T58" fmla="*/ 2604 w 6927"/>
              <a:gd name="T59" fmla="*/ 2184 h 6909"/>
              <a:gd name="T60" fmla="*/ 1583 w 6927"/>
              <a:gd name="T61" fmla="*/ 3205 h 6909"/>
              <a:gd name="T62" fmla="*/ 952 w 6927"/>
              <a:gd name="T63" fmla="*/ 3041 h 6909"/>
              <a:gd name="T64" fmla="*/ 2473 w 6927"/>
              <a:gd name="T65" fmla="*/ 5697 h 6909"/>
              <a:gd name="T66" fmla="*/ 1231 w 6927"/>
              <a:gd name="T67" fmla="*/ 4454 h 6909"/>
              <a:gd name="T68" fmla="*/ 1679 w 6927"/>
              <a:gd name="T69" fmla="*/ 4006 h 6909"/>
              <a:gd name="T70" fmla="*/ 2922 w 6927"/>
              <a:gd name="T71" fmla="*/ 5248 h 6909"/>
              <a:gd name="T72" fmla="*/ 2473 w 6927"/>
              <a:gd name="T73" fmla="*/ 5697 h 6909"/>
              <a:gd name="T74" fmla="*/ 3886 w 6927"/>
              <a:gd name="T75" fmla="*/ 5975 h 6909"/>
              <a:gd name="T76" fmla="*/ 3723 w 6927"/>
              <a:gd name="T77" fmla="*/ 5344 h 6909"/>
              <a:gd name="T78" fmla="*/ 4744 w 6927"/>
              <a:gd name="T79" fmla="*/ 4323 h 6909"/>
              <a:gd name="T80" fmla="*/ 4908 w 6927"/>
              <a:gd name="T81" fmla="*/ 4954 h 6909"/>
              <a:gd name="T82" fmla="*/ 3886 w 6927"/>
              <a:gd name="T83" fmla="*/ 5975 h 6909"/>
              <a:gd name="T84" fmla="*/ 3370 w 6927"/>
              <a:gd name="T85" fmla="*/ 4800 h 6909"/>
              <a:gd name="T86" fmla="*/ 2128 w 6927"/>
              <a:gd name="T87" fmla="*/ 3557 h 6909"/>
              <a:gd name="T88" fmla="*/ 3989 w 6927"/>
              <a:gd name="T89" fmla="*/ 1696 h 6909"/>
              <a:gd name="T90" fmla="*/ 5232 w 6927"/>
              <a:gd name="T91" fmla="*/ 2938 h 6909"/>
              <a:gd name="T92" fmla="*/ 3370 w 6927"/>
              <a:gd name="T93" fmla="*/ 4800 h 6909"/>
              <a:gd name="T94" fmla="*/ 4456 w 6927"/>
              <a:gd name="T95" fmla="*/ 1266 h 6909"/>
              <a:gd name="T96" fmla="*/ 6205 w 6927"/>
              <a:gd name="T97" fmla="*/ 723 h 6909"/>
              <a:gd name="T98" fmla="*/ 5662 w 6927"/>
              <a:gd name="T99" fmla="*/ 2471 h 6909"/>
              <a:gd name="T100" fmla="*/ 4456 w 6927"/>
              <a:gd name="T101" fmla="*/ 1266 h 6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27" h="6909">
                <a:moveTo>
                  <a:pt x="6843" y="384"/>
                </a:moveTo>
                <a:cubicBezTo>
                  <a:pt x="6834" y="223"/>
                  <a:pt x="6705" y="94"/>
                  <a:pt x="6544" y="85"/>
                </a:cubicBezTo>
                <a:cubicBezTo>
                  <a:pt x="6472" y="81"/>
                  <a:pt x="4788" y="0"/>
                  <a:pt x="3765" y="1023"/>
                </a:cubicBezTo>
                <a:cubicBezTo>
                  <a:pt x="3765" y="1023"/>
                  <a:pt x="3765" y="1023"/>
                  <a:pt x="3765" y="1023"/>
                </a:cubicBezTo>
                <a:lnTo>
                  <a:pt x="3125" y="1663"/>
                </a:lnTo>
                <a:lnTo>
                  <a:pt x="1957" y="1361"/>
                </a:lnTo>
                <a:cubicBezTo>
                  <a:pt x="1849" y="1333"/>
                  <a:pt x="1733" y="1364"/>
                  <a:pt x="1654" y="1443"/>
                </a:cubicBezTo>
                <a:lnTo>
                  <a:pt x="112" y="2985"/>
                </a:lnTo>
                <a:cubicBezTo>
                  <a:pt x="31" y="3066"/>
                  <a:pt x="0" y="3183"/>
                  <a:pt x="30" y="3293"/>
                </a:cubicBezTo>
                <a:cubicBezTo>
                  <a:pt x="60" y="3402"/>
                  <a:pt x="146" y="3488"/>
                  <a:pt x="257" y="3516"/>
                </a:cubicBezTo>
                <a:lnTo>
                  <a:pt x="1063" y="3725"/>
                </a:lnTo>
                <a:lnTo>
                  <a:pt x="558" y="4230"/>
                </a:lnTo>
                <a:cubicBezTo>
                  <a:pt x="499" y="4289"/>
                  <a:pt x="465" y="4370"/>
                  <a:pt x="465" y="4454"/>
                </a:cubicBezTo>
                <a:cubicBezTo>
                  <a:pt x="465" y="4538"/>
                  <a:pt x="499" y="4619"/>
                  <a:pt x="558" y="4678"/>
                </a:cubicBezTo>
                <a:lnTo>
                  <a:pt x="2249" y="6370"/>
                </a:lnTo>
                <a:cubicBezTo>
                  <a:pt x="2309" y="6429"/>
                  <a:pt x="2389" y="6462"/>
                  <a:pt x="2473" y="6462"/>
                </a:cubicBezTo>
                <a:cubicBezTo>
                  <a:pt x="2557" y="6462"/>
                  <a:pt x="2638" y="6429"/>
                  <a:pt x="2698" y="6370"/>
                </a:cubicBezTo>
                <a:lnTo>
                  <a:pt x="3202" y="5865"/>
                </a:lnTo>
                <a:lnTo>
                  <a:pt x="3411" y="6671"/>
                </a:lnTo>
                <a:cubicBezTo>
                  <a:pt x="3440" y="6781"/>
                  <a:pt x="3525" y="6868"/>
                  <a:pt x="3635" y="6897"/>
                </a:cubicBezTo>
                <a:cubicBezTo>
                  <a:pt x="3663" y="6905"/>
                  <a:pt x="3691" y="6909"/>
                  <a:pt x="3718" y="6909"/>
                </a:cubicBezTo>
                <a:cubicBezTo>
                  <a:pt x="3801" y="6909"/>
                  <a:pt x="3882" y="6876"/>
                  <a:pt x="3943" y="6816"/>
                </a:cubicBezTo>
                <a:lnTo>
                  <a:pt x="5484" y="5274"/>
                </a:lnTo>
                <a:cubicBezTo>
                  <a:pt x="5564" y="5195"/>
                  <a:pt x="5595" y="5079"/>
                  <a:pt x="5567" y="4970"/>
                </a:cubicBezTo>
                <a:lnTo>
                  <a:pt x="5264" y="3803"/>
                </a:lnTo>
                <a:lnTo>
                  <a:pt x="5905" y="3162"/>
                </a:lnTo>
                <a:cubicBezTo>
                  <a:pt x="6927" y="2140"/>
                  <a:pt x="6847" y="455"/>
                  <a:pt x="6843" y="384"/>
                </a:cubicBezTo>
                <a:close/>
                <a:moveTo>
                  <a:pt x="952" y="3041"/>
                </a:moveTo>
                <a:lnTo>
                  <a:pt x="1974" y="2020"/>
                </a:lnTo>
                <a:lnTo>
                  <a:pt x="2604" y="2184"/>
                </a:lnTo>
                <a:lnTo>
                  <a:pt x="1583" y="3205"/>
                </a:lnTo>
                <a:lnTo>
                  <a:pt x="952" y="3041"/>
                </a:lnTo>
                <a:close/>
                <a:moveTo>
                  <a:pt x="2473" y="5697"/>
                </a:moveTo>
                <a:lnTo>
                  <a:pt x="1231" y="4454"/>
                </a:lnTo>
                <a:lnTo>
                  <a:pt x="1679" y="4006"/>
                </a:lnTo>
                <a:lnTo>
                  <a:pt x="2922" y="5248"/>
                </a:lnTo>
                <a:lnTo>
                  <a:pt x="2473" y="5697"/>
                </a:lnTo>
                <a:close/>
                <a:moveTo>
                  <a:pt x="3886" y="5975"/>
                </a:moveTo>
                <a:lnTo>
                  <a:pt x="3723" y="5344"/>
                </a:lnTo>
                <a:lnTo>
                  <a:pt x="4744" y="4323"/>
                </a:lnTo>
                <a:lnTo>
                  <a:pt x="4908" y="4954"/>
                </a:lnTo>
                <a:lnTo>
                  <a:pt x="3886" y="5975"/>
                </a:lnTo>
                <a:close/>
                <a:moveTo>
                  <a:pt x="3370" y="4800"/>
                </a:moveTo>
                <a:lnTo>
                  <a:pt x="2128" y="3557"/>
                </a:lnTo>
                <a:lnTo>
                  <a:pt x="3989" y="1696"/>
                </a:lnTo>
                <a:lnTo>
                  <a:pt x="5232" y="2938"/>
                </a:lnTo>
                <a:lnTo>
                  <a:pt x="3370" y="4800"/>
                </a:lnTo>
                <a:close/>
                <a:moveTo>
                  <a:pt x="4456" y="1266"/>
                </a:moveTo>
                <a:cubicBezTo>
                  <a:pt x="5035" y="848"/>
                  <a:pt x="5791" y="746"/>
                  <a:pt x="6205" y="723"/>
                </a:cubicBezTo>
                <a:cubicBezTo>
                  <a:pt x="6182" y="1137"/>
                  <a:pt x="6079" y="1893"/>
                  <a:pt x="5662" y="2471"/>
                </a:cubicBezTo>
                <a:lnTo>
                  <a:pt x="4456" y="1266"/>
                </a:lnTo>
                <a:close/>
              </a:path>
            </a:pathLst>
          </a:custGeom>
          <a:solidFill>
            <a:srgbClr val="5C7DB1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15">
            <a:extLst>
              <a:ext uri="{FF2B5EF4-FFF2-40B4-BE49-F238E27FC236}">
                <a16:creationId xmlns:a16="http://schemas.microsoft.com/office/drawing/2014/main" id="{05C3D630-D860-90B5-E316-B28F40791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5289" y="2028924"/>
            <a:ext cx="438511" cy="403044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6D76281F-49EE-6213-C95C-D734E6828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3233" y="2028924"/>
            <a:ext cx="464306" cy="402723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  <a:gd name="connsiteX79" fmla="*/ 121763 h 600884"/>
              <a:gd name="connsiteY79" fmla="*/ 121763 h 600884"/>
              <a:gd name="connsiteX80" fmla="*/ 121763 h 600884"/>
              <a:gd name="connsiteY80" fmla="*/ 121763 h 600884"/>
              <a:gd name="connsiteX81" fmla="*/ 121763 h 600884"/>
              <a:gd name="connsiteY81" fmla="*/ 121763 h 600884"/>
              <a:gd name="connsiteX82" fmla="*/ 121763 h 600884"/>
              <a:gd name="connsiteY82" fmla="*/ 121763 h 600884"/>
              <a:gd name="connsiteX83" fmla="*/ 121763 h 600884"/>
              <a:gd name="connsiteY83" fmla="*/ 121763 h 600884"/>
              <a:gd name="connsiteX84" fmla="*/ 121763 h 600884"/>
              <a:gd name="connsiteY84" fmla="*/ 121763 h 600884"/>
              <a:gd name="connsiteX85" fmla="*/ 121763 h 600884"/>
              <a:gd name="connsiteY85" fmla="*/ 121763 h 600884"/>
              <a:gd name="connsiteX86" fmla="*/ 121763 h 600884"/>
              <a:gd name="connsiteY86" fmla="*/ 121763 h 600884"/>
              <a:gd name="connsiteX87" fmla="*/ 121763 h 600884"/>
              <a:gd name="connsiteY87" fmla="*/ 121763 h 600884"/>
              <a:gd name="connsiteX88" fmla="*/ 121763 h 600884"/>
              <a:gd name="connsiteY88" fmla="*/ 121763 h 600884"/>
              <a:gd name="connsiteX89" fmla="*/ 121763 h 600884"/>
              <a:gd name="connsiteY89" fmla="*/ 121763 h 600884"/>
              <a:gd name="connsiteX90" fmla="*/ 121763 h 600884"/>
              <a:gd name="connsiteY90" fmla="*/ 121763 h 600884"/>
              <a:gd name="connsiteX91" fmla="*/ 121763 h 600884"/>
              <a:gd name="connsiteY91" fmla="*/ 121763 h 600884"/>
              <a:gd name="connsiteX92" fmla="*/ 121763 h 600884"/>
              <a:gd name="connsiteY92" fmla="*/ 121763 h 600884"/>
              <a:gd name="connsiteX93" fmla="*/ 121763 h 600884"/>
              <a:gd name="connsiteY93" fmla="*/ 121763 h 600884"/>
              <a:gd name="connsiteX94" fmla="*/ 121763 h 600884"/>
              <a:gd name="connsiteY94" fmla="*/ 121763 h 600884"/>
              <a:gd name="connsiteX95" fmla="*/ 121763 h 600884"/>
              <a:gd name="connsiteY95" fmla="*/ 121763 h 600884"/>
              <a:gd name="connsiteX96" fmla="*/ 121763 h 600884"/>
              <a:gd name="connsiteY96" fmla="*/ 121763 h 600884"/>
              <a:gd name="connsiteX97" fmla="*/ 121763 h 600884"/>
              <a:gd name="connsiteY97" fmla="*/ 121763 h 600884"/>
              <a:gd name="connsiteX98" fmla="*/ 121763 h 600884"/>
              <a:gd name="connsiteY98" fmla="*/ 121763 h 600884"/>
              <a:gd name="connsiteX99" fmla="*/ 121763 h 600884"/>
              <a:gd name="connsiteY99" fmla="*/ 121763 h 600884"/>
              <a:gd name="connsiteX100" fmla="*/ 121763 h 600884"/>
              <a:gd name="connsiteY100" fmla="*/ 121763 h 600884"/>
              <a:gd name="connsiteX101" fmla="*/ 121763 h 600884"/>
              <a:gd name="connsiteY101" fmla="*/ 121763 h 600884"/>
              <a:gd name="connsiteX102" fmla="*/ 121763 h 600884"/>
              <a:gd name="connsiteY102" fmla="*/ 121763 h 600884"/>
              <a:gd name="connsiteX103" fmla="*/ 121763 h 600884"/>
              <a:gd name="connsiteY103" fmla="*/ 121763 h 600884"/>
              <a:gd name="connsiteX104" fmla="*/ 121763 h 600884"/>
              <a:gd name="connsiteY104" fmla="*/ 121763 h 600884"/>
              <a:gd name="connsiteX105" fmla="*/ 121763 h 600884"/>
              <a:gd name="connsiteY105" fmla="*/ 121763 h 600884"/>
              <a:gd name="connsiteX106" fmla="*/ 121763 h 600884"/>
              <a:gd name="connsiteY106" fmla="*/ 121763 h 600884"/>
              <a:gd name="connsiteX107" fmla="*/ 121763 h 600884"/>
              <a:gd name="connsiteY107" fmla="*/ 121763 h 600884"/>
              <a:gd name="connsiteX108" fmla="*/ 121763 h 600884"/>
              <a:gd name="connsiteY108" fmla="*/ 121763 h 600884"/>
              <a:gd name="connsiteX109" fmla="*/ 121763 h 600884"/>
              <a:gd name="connsiteY109" fmla="*/ 121763 h 600884"/>
              <a:gd name="connsiteX110" fmla="*/ 121763 h 600884"/>
              <a:gd name="connsiteY110" fmla="*/ 121763 h 600884"/>
              <a:gd name="connsiteX111" fmla="*/ 121763 h 600884"/>
              <a:gd name="connsiteY111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608542" h="527829">
                <a:moveTo>
                  <a:pt x="449706" y="367054"/>
                </a:moveTo>
                <a:cubicBezTo>
                  <a:pt x="446116" y="367054"/>
                  <a:pt x="443254" y="369961"/>
                  <a:pt x="443254" y="373545"/>
                </a:cubicBezTo>
                <a:lnTo>
                  <a:pt x="443254" y="416561"/>
                </a:lnTo>
                <a:cubicBezTo>
                  <a:pt x="443254" y="420145"/>
                  <a:pt x="446116" y="423003"/>
                  <a:pt x="449706" y="423003"/>
                </a:cubicBezTo>
                <a:lnTo>
                  <a:pt x="492788" y="423003"/>
                </a:lnTo>
                <a:cubicBezTo>
                  <a:pt x="496378" y="423003"/>
                  <a:pt x="499289" y="420145"/>
                  <a:pt x="499289" y="416561"/>
                </a:cubicBezTo>
                <a:lnTo>
                  <a:pt x="499289" y="373545"/>
                </a:lnTo>
                <a:cubicBezTo>
                  <a:pt x="499289" y="369961"/>
                  <a:pt x="496378" y="367054"/>
                  <a:pt x="492788" y="367054"/>
                </a:cubicBezTo>
                <a:close/>
                <a:moveTo>
                  <a:pt x="366212" y="367054"/>
                </a:moveTo>
                <a:cubicBezTo>
                  <a:pt x="362670" y="367054"/>
                  <a:pt x="359759" y="369961"/>
                  <a:pt x="359759" y="373545"/>
                </a:cubicBezTo>
                <a:lnTo>
                  <a:pt x="359759" y="416561"/>
                </a:lnTo>
                <a:cubicBezTo>
                  <a:pt x="359759" y="420145"/>
                  <a:pt x="362670" y="423003"/>
                  <a:pt x="366212" y="423003"/>
                </a:cubicBezTo>
                <a:lnTo>
                  <a:pt x="409342" y="423003"/>
                </a:lnTo>
                <a:cubicBezTo>
                  <a:pt x="412932" y="423003"/>
                  <a:pt x="415794" y="420145"/>
                  <a:pt x="415794" y="416561"/>
                </a:cubicBezTo>
                <a:lnTo>
                  <a:pt x="415794" y="373545"/>
                </a:lnTo>
                <a:cubicBezTo>
                  <a:pt x="415794" y="369961"/>
                  <a:pt x="412932" y="367054"/>
                  <a:pt x="409342" y="367054"/>
                </a:cubicBezTo>
                <a:close/>
                <a:moveTo>
                  <a:pt x="282765" y="367054"/>
                </a:moveTo>
                <a:cubicBezTo>
                  <a:pt x="279175" y="367054"/>
                  <a:pt x="276264" y="369961"/>
                  <a:pt x="276264" y="373545"/>
                </a:cubicBezTo>
                <a:lnTo>
                  <a:pt x="276264" y="476530"/>
                </a:lnTo>
                <a:cubicBezTo>
                  <a:pt x="276264" y="480066"/>
                  <a:pt x="279175" y="482973"/>
                  <a:pt x="282765" y="482973"/>
                </a:cubicBezTo>
                <a:lnTo>
                  <a:pt x="325847" y="482973"/>
                </a:lnTo>
                <a:cubicBezTo>
                  <a:pt x="329437" y="482973"/>
                  <a:pt x="332348" y="480066"/>
                  <a:pt x="332348" y="476530"/>
                </a:cubicBezTo>
                <a:lnTo>
                  <a:pt x="332348" y="373545"/>
                </a:lnTo>
                <a:cubicBezTo>
                  <a:pt x="332348" y="369961"/>
                  <a:pt x="329437" y="367054"/>
                  <a:pt x="325847" y="367054"/>
                </a:cubicBezTo>
                <a:close/>
                <a:moveTo>
                  <a:pt x="199271" y="367054"/>
                </a:moveTo>
                <a:cubicBezTo>
                  <a:pt x="195729" y="367054"/>
                  <a:pt x="192818" y="369961"/>
                  <a:pt x="192818" y="373545"/>
                </a:cubicBezTo>
                <a:lnTo>
                  <a:pt x="192818" y="416561"/>
                </a:lnTo>
                <a:cubicBezTo>
                  <a:pt x="192818" y="420145"/>
                  <a:pt x="195729" y="423003"/>
                  <a:pt x="199271" y="423003"/>
                </a:cubicBezTo>
                <a:lnTo>
                  <a:pt x="242401" y="423003"/>
                </a:lnTo>
                <a:cubicBezTo>
                  <a:pt x="245942" y="423003"/>
                  <a:pt x="248853" y="420145"/>
                  <a:pt x="248853" y="416561"/>
                </a:cubicBezTo>
                <a:lnTo>
                  <a:pt x="248853" y="373545"/>
                </a:lnTo>
                <a:cubicBezTo>
                  <a:pt x="248853" y="369961"/>
                  <a:pt x="245942" y="367054"/>
                  <a:pt x="242401" y="367054"/>
                </a:cubicBezTo>
                <a:close/>
                <a:moveTo>
                  <a:pt x="115824" y="367054"/>
                </a:moveTo>
                <a:cubicBezTo>
                  <a:pt x="112234" y="367054"/>
                  <a:pt x="109323" y="369961"/>
                  <a:pt x="109323" y="373545"/>
                </a:cubicBezTo>
                <a:lnTo>
                  <a:pt x="109323" y="416561"/>
                </a:lnTo>
                <a:cubicBezTo>
                  <a:pt x="109323" y="420145"/>
                  <a:pt x="112234" y="423003"/>
                  <a:pt x="115824" y="423003"/>
                </a:cubicBezTo>
                <a:lnTo>
                  <a:pt x="158906" y="423003"/>
                </a:lnTo>
                <a:cubicBezTo>
                  <a:pt x="162496" y="423003"/>
                  <a:pt x="165359" y="420145"/>
                  <a:pt x="165359" y="416561"/>
                </a:cubicBezTo>
                <a:lnTo>
                  <a:pt x="165359" y="373545"/>
                </a:lnTo>
                <a:cubicBezTo>
                  <a:pt x="165359" y="369961"/>
                  <a:pt x="162496" y="367054"/>
                  <a:pt x="158906" y="367054"/>
                </a:cubicBezTo>
                <a:close/>
                <a:moveTo>
                  <a:pt x="449706" y="271336"/>
                </a:moveTo>
                <a:cubicBezTo>
                  <a:pt x="446116" y="271336"/>
                  <a:pt x="443254" y="274242"/>
                  <a:pt x="443254" y="277778"/>
                </a:cubicBezTo>
                <a:lnTo>
                  <a:pt x="443254" y="320842"/>
                </a:lnTo>
                <a:cubicBezTo>
                  <a:pt x="443254" y="324378"/>
                  <a:pt x="446116" y="327285"/>
                  <a:pt x="449706" y="327285"/>
                </a:cubicBezTo>
                <a:lnTo>
                  <a:pt x="492788" y="327285"/>
                </a:lnTo>
                <a:cubicBezTo>
                  <a:pt x="496378" y="327285"/>
                  <a:pt x="499289" y="324378"/>
                  <a:pt x="499289" y="320842"/>
                </a:cubicBezTo>
                <a:lnTo>
                  <a:pt x="499289" y="277778"/>
                </a:lnTo>
                <a:cubicBezTo>
                  <a:pt x="499289" y="274242"/>
                  <a:pt x="496378" y="271336"/>
                  <a:pt x="492788" y="271336"/>
                </a:cubicBezTo>
                <a:close/>
                <a:moveTo>
                  <a:pt x="366212" y="271336"/>
                </a:moveTo>
                <a:cubicBezTo>
                  <a:pt x="362670" y="271336"/>
                  <a:pt x="359759" y="274242"/>
                  <a:pt x="359759" y="277778"/>
                </a:cubicBezTo>
                <a:lnTo>
                  <a:pt x="359759" y="320842"/>
                </a:lnTo>
                <a:cubicBezTo>
                  <a:pt x="359759" y="324378"/>
                  <a:pt x="362670" y="327285"/>
                  <a:pt x="366212" y="327285"/>
                </a:cubicBezTo>
                <a:lnTo>
                  <a:pt x="409342" y="327285"/>
                </a:lnTo>
                <a:cubicBezTo>
                  <a:pt x="412932" y="327285"/>
                  <a:pt x="415794" y="324378"/>
                  <a:pt x="415794" y="320842"/>
                </a:cubicBezTo>
                <a:lnTo>
                  <a:pt x="415794" y="277778"/>
                </a:lnTo>
                <a:cubicBezTo>
                  <a:pt x="415794" y="274242"/>
                  <a:pt x="412932" y="271336"/>
                  <a:pt x="409342" y="271336"/>
                </a:cubicBezTo>
                <a:close/>
                <a:moveTo>
                  <a:pt x="282765" y="271336"/>
                </a:moveTo>
                <a:cubicBezTo>
                  <a:pt x="279175" y="271336"/>
                  <a:pt x="276264" y="274242"/>
                  <a:pt x="276264" y="277778"/>
                </a:cubicBezTo>
                <a:lnTo>
                  <a:pt x="276264" y="320842"/>
                </a:lnTo>
                <a:cubicBezTo>
                  <a:pt x="276264" y="324378"/>
                  <a:pt x="279175" y="327285"/>
                  <a:pt x="282765" y="327285"/>
                </a:cubicBezTo>
                <a:lnTo>
                  <a:pt x="325847" y="327285"/>
                </a:lnTo>
                <a:cubicBezTo>
                  <a:pt x="329437" y="327285"/>
                  <a:pt x="332348" y="324378"/>
                  <a:pt x="332348" y="320842"/>
                </a:cubicBezTo>
                <a:lnTo>
                  <a:pt x="332348" y="277778"/>
                </a:lnTo>
                <a:cubicBezTo>
                  <a:pt x="332348" y="274242"/>
                  <a:pt x="329437" y="271336"/>
                  <a:pt x="325847" y="271336"/>
                </a:cubicBezTo>
                <a:close/>
                <a:moveTo>
                  <a:pt x="199271" y="271336"/>
                </a:moveTo>
                <a:cubicBezTo>
                  <a:pt x="195729" y="271336"/>
                  <a:pt x="192818" y="274242"/>
                  <a:pt x="192818" y="277778"/>
                </a:cubicBezTo>
                <a:lnTo>
                  <a:pt x="192818" y="320842"/>
                </a:lnTo>
                <a:cubicBezTo>
                  <a:pt x="192818" y="324378"/>
                  <a:pt x="195729" y="327285"/>
                  <a:pt x="199271" y="327285"/>
                </a:cubicBezTo>
                <a:lnTo>
                  <a:pt x="242401" y="327285"/>
                </a:lnTo>
                <a:cubicBezTo>
                  <a:pt x="245942" y="327285"/>
                  <a:pt x="248853" y="324378"/>
                  <a:pt x="248853" y="320842"/>
                </a:cubicBezTo>
                <a:lnTo>
                  <a:pt x="248853" y="277778"/>
                </a:lnTo>
                <a:cubicBezTo>
                  <a:pt x="248853" y="274242"/>
                  <a:pt x="245942" y="271336"/>
                  <a:pt x="242401" y="271336"/>
                </a:cubicBezTo>
                <a:close/>
                <a:moveTo>
                  <a:pt x="115824" y="271336"/>
                </a:moveTo>
                <a:cubicBezTo>
                  <a:pt x="112234" y="271336"/>
                  <a:pt x="109323" y="274242"/>
                  <a:pt x="109323" y="277778"/>
                </a:cubicBezTo>
                <a:lnTo>
                  <a:pt x="109323" y="320842"/>
                </a:lnTo>
                <a:cubicBezTo>
                  <a:pt x="109323" y="324378"/>
                  <a:pt x="112234" y="327285"/>
                  <a:pt x="115824" y="327285"/>
                </a:cubicBezTo>
                <a:lnTo>
                  <a:pt x="158906" y="327285"/>
                </a:lnTo>
                <a:cubicBezTo>
                  <a:pt x="162496" y="327285"/>
                  <a:pt x="165359" y="324378"/>
                  <a:pt x="165359" y="320842"/>
                </a:cubicBezTo>
                <a:lnTo>
                  <a:pt x="165359" y="277778"/>
                </a:lnTo>
                <a:cubicBezTo>
                  <a:pt x="165359" y="274242"/>
                  <a:pt x="162496" y="271336"/>
                  <a:pt x="158906" y="271336"/>
                </a:cubicBezTo>
                <a:close/>
                <a:moveTo>
                  <a:pt x="81864" y="238299"/>
                </a:moveTo>
                <a:lnTo>
                  <a:pt x="526749" y="238299"/>
                </a:lnTo>
                <a:cubicBezTo>
                  <a:pt x="530339" y="238299"/>
                  <a:pt x="533250" y="241157"/>
                  <a:pt x="533250" y="244742"/>
                </a:cubicBezTo>
                <a:lnTo>
                  <a:pt x="533250" y="497457"/>
                </a:lnTo>
                <a:lnTo>
                  <a:pt x="571140" y="497457"/>
                </a:lnTo>
                <a:cubicBezTo>
                  <a:pt x="574730" y="497457"/>
                  <a:pt x="577641" y="500363"/>
                  <a:pt x="577641" y="503948"/>
                </a:cubicBezTo>
                <a:lnTo>
                  <a:pt x="577641" y="521386"/>
                </a:lnTo>
                <a:cubicBezTo>
                  <a:pt x="577641" y="524923"/>
                  <a:pt x="574730" y="527829"/>
                  <a:pt x="571140" y="527829"/>
                </a:cubicBezTo>
                <a:lnTo>
                  <a:pt x="37472" y="527829"/>
                </a:lnTo>
                <a:cubicBezTo>
                  <a:pt x="33882" y="527829"/>
                  <a:pt x="30971" y="524923"/>
                  <a:pt x="30971" y="521386"/>
                </a:cubicBezTo>
                <a:lnTo>
                  <a:pt x="30971" y="503948"/>
                </a:lnTo>
                <a:cubicBezTo>
                  <a:pt x="30971" y="500363"/>
                  <a:pt x="33882" y="497457"/>
                  <a:pt x="37472" y="497457"/>
                </a:cubicBezTo>
                <a:lnTo>
                  <a:pt x="75411" y="497457"/>
                </a:lnTo>
                <a:lnTo>
                  <a:pt x="75411" y="244742"/>
                </a:lnTo>
                <a:cubicBezTo>
                  <a:pt x="75411" y="241157"/>
                  <a:pt x="78274" y="238299"/>
                  <a:pt x="81864" y="238299"/>
                </a:cubicBezTo>
                <a:close/>
                <a:moveTo>
                  <a:pt x="193268" y="0"/>
                </a:moveTo>
                <a:lnTo>
                  <a:pt x="224754" y="0"/>
                </a:lnTo>
                <a:cubicBezTo>
                  <a:pt x="228345" y="0"/>
                  <a:pt x="231255" y="2907"/>
                  <a:pt x="231255" y="6443"/>
                </a:cubicBezTo>
                <a:lnTo>
                  <a:pt x="231255" y="49848"/>
                </a:lnTo>
                <a:cubicBezTo>
                  <a:pt x="231255" y="53433"/>
                  <a:pt x="234166" y="56340"/>
                  <a:pt x="237708" y="56340"/>
                </a:cubicBezTo>
                <a:lnTo>
                  <a:pt x="466893" y="56340"/>
                </a:lnTo>
                <a:cubicBezTo>
                  <a:pt x="468737" y="56340"/>
                  <a:pt x="470532" y="57115"/>
                  <a:pt x="471745" y="58520"/>
                </a:cubicBezTo>
                <a:lnTo>
                  <a:pt x="606908" y="211504"/>
                </a:lnTo>
                <a:cubicBezTo>
                  <a:pt x="610595" y="215670"/>
                  <a:pt x="607636" y="222210"/>
                  <a:pt x="602105" y="222210"/>
                </a:cubicBezTo>
                <a:lnTo>
                  <a:pt x="6485" y="222210"/>
                </a:lnTo>
                <a:cubicBezTo>
                  <a:pt x="906" y="222210"/>
                  <a:pt x="-2054" y="215670"/>
                  <a:pt x="1633" y="211504"/>
                </a:cubicBezTo>
                <a:lnTo>
                  <a:pt x="136797" y="58520"/>
                </a:lnTo>
                <a:cubicBezTo>
                  <a:pt x="138009" y="57115"/>
                  <a:pt x="139804" y="56340"/>
                  <a:pt x="141648" y="56340"/>
                </a:cubicBezTo>
                <a:lnTo>
                  <a:pt x="180363" y="56340"/>
                </a:lnTo>
                <a:cubicBezTo>
                  <a:pt x="183905" y="56340"/>
                  <a:pt x="186816" y="53433"/>
                  <a:pt x="186816" y="49848"/>
                </a:cubicBezTo>
                <a:lnTo>
                  <a:pt x="186816" y="6443"/>
                </a:lnTo>
                <a:cubicBezTo>
                  <a:pt x="186816" y="2907"/>
                  <a:pt x="189727" y="0"/>
                  <a:pt x="193268" y="0"/>
                </a:cubicBezTo>
                <a:close/>
              </a:path>
            </a:pathLst>
          </a:custGeom>
          <a:solidFill>
            <a:srgbClr val="5C7DB1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0707C2-9E7A-88E6-E6C9-1150195B97EE}"/>
              </a:ext>
            </a:extLst>
          </p:cNvPr>
          <p:cNvGrpSpPr/>
          <p:nvPr/>
        </p:nvGrpSpPr>
        <p:grpSpPr>
          <a:xfrm>
            <a:off x="8352041" y="1810016"/>
            <a:ext cx="2621721" cy="752974"/>
            <a:chOff x="4867481" y="1349141"/>
            <a:chExt cx="2621721" cy="752974"/>
          </a:xfrm>
        </p:grpSpPr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44BEAF06-CC22-239E-BFE4-271FCBA1C9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B4FF68F-240D-697F-9C73-E396D42FCA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53D9A23-82BB-21FE-FCF1-A5FAB893E637}"/>
              </a:ext>
            </a:extLst>
          </p:cNvPr>
          <p:cNvGrpSpPr/>
          <p:nvPr/>
        </p:nvGrpSpPr>
        <p:grpSpPr>
          <a:xfrm>
            <a:off x="1225820" y="1810016"/>
            <a:ext cx="2621721" cy="752974"/>
            <a:chOff x="4867481" y="1349141"/>
            <a:chExt cx="2621721" cy="752974"/>
          </a:xfrm>
        </p:grpSpPr>
        <p:sp>
          <p:nvSpPr>
            <p:cNvPr id="20" name="文本框 7">
              <a:extLst>
                <a:ext uri="{FF2B5EF4-FFF2-40B4-BE49-F238E27FC236}">
                  <a16:creationId xmlns:a16="http://schemas.microsoft.com/office/drawing/2014/main" id="{8612D4B3-3399-054C-F717-EBBC706A5A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9FD0EF6-5AD8-F6EF-445E-0C149B99B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66BF3A3-D98B-BDF3-8388-09DDA7897C6B}"/>
              </a:ext>
            </a:extLst>
          </p:cNvPr>
          <p:cNvGrpSpPr/>
          <p:nvPr/>
        </p:nvGrpSpPr>
        <p:grpSpPr>
          <a:xfrm>
            <a:off x="8352041" y="4288732"/>
            <a:ext cx="2621721" cy="752974"/>
            <a:chOff x="4867481" y="1349141"/>
            <a:chExt cx="2621721" cy="752974"/>
          </a:xfrm>
        </p:grpSpPr>
        <p:sp>
          <p:nvSpPr>
            <p:cNvPr id="23" name="文本框 7">
              <a:extLst>
                <a:ext uri="{FF2B5EF4-FFF2-40B4-BE49-F238E27FC236}">
                  <a16:creationId xmlns:a16="http://schemas.microsoft.com/office/drawing/2014/main" id="{A12835B5-64F5-9687-2D98-5616E63A1F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824745A-9A47-C395-F17E-ECFEB2434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ED72BC-56D3-BF72-FA42-73F575F509EF}"/>
              </a:ext>
            </a:extLst>
          </p:cNvPr>
          <p:cNvGrpSpPr/>
          <p:nvPr/>
        </p:nvGrpSpPr>
        <p:grpSpPr>
          <a:xfrm>
            <a:off x="1225820" y="4288732"/>
            <a:ext cx="2621721" cy="752974"/>
            <a:chOff x="4867481" y="1349141"/>
            <a:chExt cx="2621721" cy="752974"/>
          </a:xfrm>
        </p:grpSpPr>
        <p:sp>
          <p:nvSpPr>
            <p:cNvPr id="26" name="文本框 7">
              <a:extLst>
                <a:ext uri="{FF2B5EF4-FFF2-40B4-BE49-F238E27FC236}">
                  <a16:creationId xmlns:a16="http://schemas.microsoft.com/office/drawing/2014/main" id="{40C40785-B84A-A3EB-F1CD-4FF1F51B44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398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A77A09F2-DC75-2CCB-BDB8-EC3791898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7481" y="1614289"/>
              <a:ext cx="2621721" cy="4878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alpha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33538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8310;#143888;"/>
</p:tagLst>
</file>

<file path=ppt/theme/theme1.xml><?xml version="1.0" encoding="utf-8"?>
<a:theme xmlns:a="http://schemas.openxmlformats.org/drawingml/2006/main" name="Office 主题">
  <a:themeElements>
    <a:clrScheme name="自定义 168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87272"/>
      </a:accent1>
      <a:accent2>
        <a:srgbClr val="62A4BC"/>
      </a:accent2>
      <a:accent3>
        <a:srgbClr val="5C7DB1"/>
      </a:accent3>
      <a:accent4>
        <a:srgbClr val="1B1430"/>
      </a:accent4>
      <a:accent5>
        <a:srgbClr val="5F5F5F"/>
      </a:accent5>
      <a:accent6>
        <a:srgbClr val="808080"/>
      </a:accent6>
      <a:hlink>
        <a:srgbClr val="D87272"/>
      </a:hlink>
      <a:folHlink>
        <a:srgbClr val="BFBFBF"/>
      </a:folHlink>
    </a:clrScheme>
    <a:fontScheme name="b2cqaimc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68">
    <a:dk1>
      <a:srgbClr val="000000"/>
    </a:dk1>
    <a:lt1>
      <a:srgbClr val="FFFFFF"/>
    </a:lt1>
    <a:dk2>
      <a:srgbClr val="778495"/>
    </a:dk2>
    <a:lt2>
      <a:srgbClr val="F0F0F0"/>
    </a:lt2>
    <a:accent1>
      <a:srgbClr val="D87272"/>
    </a:accent1>
    <a:accent2>
      <a:srgbClr val="62A4BC"/>
    </a:accent2>
    <a:accent3>
      <a:srgbClr val="5C7DB1"/>
    </a:accent3>
    <a:accent4>
      <a:srgbClr val="1B1430"/>
    </a:accent4>
    <a:accent5>
      <a:srgbClr val="5F5F5F"/>
    </a:accent5>
    <a:accent6>
      <a:srgbClr val="808080"/>
    </a:accent6>
    <a:hlink>
      <a:srgbClr val="D8727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289</TotalTime>
  <Words>2595</Words>
  <Application>Microsoft Office PowerPoint</Application>
  <PresentationFormat>宽屏</PresentationFormat>
  <Paragraphs>292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HarmonyOS Sans SC</vt:lpstr>
      <vt:lpstr>HarmonyOS Sans SC Black</vt:lpstr>
      <vt:lpstr>阿里巴巴普惠体 2.0 55 Regular</vt:lpstr>
      <vt:lpstr>等线</vt:lpstr>
      <vt:lpstr>微软雅黑</vt:lpstr>
      <vt:lpstr>Arial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简约商务策划方案计划书ppt模板</dc:title>
  <dc:creator>51PPT模板网</dc:creator>
  <cp:keywords>www.51pptmoban.com</cp:keywords>
  <dc:description>www.51pptmoban.com</dc:description>
  <cp:lastModifiedBy>Power user</cp:lastModifiedBy>
  <cp:revision>153</cp:revision>
  <dcterms:created xsi:type="dcterms:W3CDTF">2017-09-17T04:28:00Z</dcterms:created>
  <dcterms:modified xsi:type="dcterms:W3CDTF">2022-12-13T13:06:18Z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