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14" r:id="rId2"/>
    <p:sldId id="315" r:id="rId3"/>
    <p:sldId id="316" r:id="rId4"/>
    <p:sldId id="318" r:id="rId5"/>
    <p:sldId id="317" r:id="rId6"/>
    <p:sldId id="319" r:id="rId7"/>
    <p:sldId id="320" r:id="rId8"/>
    <p:sldId id="322" r:id="rId9"/>
    <p:sldId id="321" r:id="rId10"/>
    <p:sldId id="323" r:id="rId11"/>
    <p:sldId id="324" r:id="rId12"/>
    <p:sldId id="325" r:id="rId13"/>
    <p:sldId id="327" r:id="rId14"/>
    <p:sldId id="326" r:id="rId15"/>
    <p:sldId id="328" r:id="rId16"/>
    <p:sldId id="329" r:id="rId17"/>
    <p:sldId id="330" r:id="rId18"/>
    <p:sldId id="331" r:id="rId19"/>
    <p:sldId id="332" r:id="rId20"/>
    <p:sldId id="333" r:id="rId21"/>
    <p:sldId id="334" r:id="rId22"/>
    <p:sldId id="335" r:id="rId23"/>
    <p:sldId id="336" r:id="rId24"/>
    <p:sldId id="33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62F"/>
    <a:srgbClr val="C12915"/>
    <a:srgbClr val="F6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4" autoAdjust="0"/>
    <p:restoredTop sz="93661" autoAdjust="0"/>
  </p:normalViewPr>
  <p:slideViewPr>
    <p:cSldViewPr snapToGrid="0">
      <p:cViewPr varScale="1">
        <p:scale>
          <a:sx n="92" d="100"/>
          <a:sy n="92" d="100"/>
        </p:scale>
        <p:origin x="138" y="78"/>
      </p:cViewPr>
      <p:guideLst>
        <p:guide pos="3840"/>
        <p:guide orient="horz" pos="216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>
              <a:noFill/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DB-419A-B529-10E4AA1590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DB-419A-B529-10E4AA1590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DB-419A-B529-10E4AA1590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FDB-419A-B529-10E4AA1590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FDB-419A-B529-10E4AA1590D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FDB-419A-B529-10E4AA1590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692783424"/>
        <c:axId val="703694240"/>
      </c:barChart>
      <c:catAx>
        <c:axId val="692783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703694240"/>
        <c:crosses val="autoZero"/>
        <c:auto val="1"/>
        <c:lblAlgn val="ctr"/>
        <c:lblOffset val="100"/>
        <c:noMultiLvlLbl val="0"/>
      </c:catAx>
      <c:valAx>
        <c:axId val="70369424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92783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9800000" scaled="0"/>
            </a:gra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A4D-4BD4-99CE-1431E1B34D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4D-4BD4-99CE-1431E1B34D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9800000" scaled="0"/>
            </a:gra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4D-4BD4-99CE-1431E1B34D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9800000" scaled="0"/>
            </a:gra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4D-4BD4-99CE-1431E1B34D8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9800000" scaled="0"/>
            </a:gradFill>
            <a:ln>
              <a:solidFill>
                <a:schemeClr val="bg1">
                  <a:lumMod val="50000"/>
                </a:scheme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4D-4BD4-99CE-1431E1B34D8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rgbClr val="E9462F"/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6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9800000" scaled="0"/>
              </a:gradFill>
              <a:ln>
                <a:solidFill>
                  <a:schemeClr val="bg1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6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CA4D-4BD4-99CE-1431E1B34D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A4D-4BD4-99CE-1431E1B34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707629488"/>
        <c:axId val="707630048"/>
      </c:barChart>
      <c:catAx>
        <c:axId val="70762948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707630048"/>
        <c:crosses val="autoZero"/>
        <c:auto val="1"/>
        <c:lblAlgn val="ctr"/>
        <c:lblOffset val="100"/>
        <c:noMultiLvlLbl val="0"/>
      </c:catAx>
      <c:valAx>
        <c:axId val="707630048"/>
        <c:scaling>
          <c:orientation val="minMax"/>
        </c:scaling>
        <c:delete val="0"/>
        <c:axPos val="r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70762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6DAA6-E36D-422D-A80D-F502B5B6DB86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5A034-4C0B-44D5-B772-FCA58FFE9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0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74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11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5062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193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498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6136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124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808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0975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0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876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50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27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52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339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09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140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951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880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626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21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5A034-4C0B-44D5-B772-FCA58FFE94C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175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912-D3C1-4D56-B516-A1C1E7A9AFA4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CE259-4D92-41F6-AB53-491B146E1B2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F8A44CB-E644-0F0F-78AB-CA7B56EB04DE}"/>
              </a:ext>
            </a:extLst>
          </p:cNvPr>
          <p:cNvSpPr/>
          <p:nvPr userDrawn="1"/>
        </p:nvSpPr>
        <p:spPr bwMode="auto">
          <a:xfrm flipV="1">
            <a:off x="7277099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hexagonal_73861">
            <a:extLst>
              <a:ext uri="{FF2B5EF4-FFF2-40B4-BE49-F238E27FC236}">
                <a16:creationId xmlns:a16="http://schemas.microsoft.com/office/drawing/2014/main" id="{585F1F0A-8F62-77A9-F3DB-229C26E356C3}"/>
              </a:ext>
            </a:extLst>
          </p:cNvPr>
          <p:cNvSpPr/>
          <p:nvPr userDrawn="1"/>
        </p:nvSpPr>
        <p:spPr>
          <a:xfrm rot="5400000">
            <a:off x="1522275" y="439800"/>
            <a:ext cx="359306" cy="3169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hexagonal_73861">
            <a:extLst>
              <a:ext uri="{FF2B5EF4-FFF2-40B4-BE49-F238E27FC236}">
                <a16:creationId xmlns:a16="http://schemas.microsoft.com/office/drawing/2014/main" id="{C4EFD614-BA75-5B37-665F-D2DE40932E57}"/>
              </a:ext>
            </a:extLst>
          </p:cNvPr>
          <p:cNvSpPr/>
          <p:nvPr userDrawn="1"/>
        </p:nvSpPr>
        <p:spPr>
          <a:xfrm rot="5400000">
            <a:off x="316395" y="-427988"/>
            <a:ext cx="1487700" cy="131214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hexagonal_73861">
            <a:extLst>
              <a:ext uri="{FF2B5EF4-FFF2-40B4-BE49-F238E27FC236}">
                <a16:creationId xmlns:a16="http://schemas.microsoft.com/office/drawing/2014/main" id="{270FE8D2-C092-B69B-7432-CE3AF97E15C6}"/>
              </a:ext>
            </a:extLst>
          </p:cNvPr>
          <p:cNvSpPr/>
          <p:nvPr userDrawn="1"/>
        </p:nvSpPr>
        <p:spPr>
          <a:xfrm rot="5400000">
            <a:off x="183287" y="138442"/>
            <a:ext cx="441776" cy="38964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35C7D86-0AEE-0CD5-3FBB-B5D2736AB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BE912-D3C1-4D56-B516-A1C1E7A9AFA4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DCE995-3201-A411-740A-124EB0C26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1E3F77B-58FC-475A-84EC-9545ECC36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CE259-4D92-41F6-AB53-491B146E1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1383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BE912-D3C1-4D56-B516-A1C1E7A9AFA4}" type="datetimeFigureOut">
              <a:rPr lang="zh-CN" altLang="en-US" smtClean="0"/>
              <a:t>2022/12/15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CE259-4D92-41F6-AB53-491B146E1B2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693E3B4-7E7D-201F-B25B-ABC5ECA0717C}"/>
              </a:ext>
            </a:extLst>
          </p:cNvPr>
          <p:cNvSpPr/>
          <p:nvPr/>
        </p:nvSpPr>
        <p:spPr bwMode="auto">
          <a:xfrm>
            <a:off x="2219325" y="4151478"/>
            <a:ext cx="7753350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1447800" y="1990030"/>
            <a:ext cx="9296400" cy="2409614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DBF6525-2EC9-65A3-160A-3D827BDF127D}"/>
              </a:ext>
            </a:extLst>
          </p:cNvPr>
          <p:cNvSpPr/>
          <p:nvPr/>
        </p:nvSpPr>
        <p:spPr bwMode="auto">
          <a:xfrm>
            <a:off x="9281353" y="1990030"/>
            <a:ext cx="1462847" cy="269571"/>
          </a:xfrm>
          <a:custGeom>
            <a:avLst/>
            <a:gdLst>
              <a:gd name="connsiteX0" fmla="*/ 0 w 1462847"/>
              <a:gd name="connsiteY0" fmla="*/ 0 h 269571"/>
              <a:gd name="connsiteX1" fmla="*/ 1462847 w 1462847"/>
              <a:gd name="connsiteY1" fmla="*/ 0 h 269571"/>
              <a:gd name="connsiteX2" fmla="*/ 1462847 w 1462847"/>
              <a:gd name="connsiteY2" fmla="*/ 268080 h 269571"/>
              <a:gd name="connsiteX3" fmla="*/ 1451586 w 1462847"/>
              <a:gd name="connsiteY3" fmla="*/ 269571 h 269571"/>
              <a:gd name="connsiteX4" fmla="*/ 305709 w 1462847"/>
              <a:gd name="connsiteY4" fmla="*/ 269571 h 269571"/>
              <a:gd name="connsiteX5" fmla="*/ 80985 w 1462847"/>
              <a:gd name="connsiteY5" fmla="*/ 140161 h 26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2847" h="269571">
                <a:moveTo>
                  <a:pt x="0" y="0"/>
                </a:moveTo>
                <a:lnTo>
                  <a:pt x="1462847" y="0"/>
                </a:lnTo>
                <a:lnTo>
                  <a:pt x="1462847" y="268080"/>
                </a:lnTo>
                <a:lnTo>
                  <a:pt x="1451586" y="269571"/>
                </a:lnTo>
                <a:lnTo>
                  <a:pt x="305709" y="269571"/>
                </a:lnTo>
                <a:cubicBezTo>
                  <a:pt x="213201" y="269571"/>
                  <a:pt x="127675" y="220334"/>
                  <a:pt x="80985" y="14016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2" name="hexagonal_73861">
            <a:extLst>
              <a:ext uri="{FF2B5EF4-FFF2-40B4-BE49-F238E27FC236}">
                <a16:creationId xmlns:a16="http://schemas.microsoft.com/office/drawing/2014/main" id="{4B246BFC-9AB2-497F-4B44-103D445BC4D0}"/>
              </a:ext>
            </a:extLst>
          </p:cNvPr>
          <p:cNvSpPr/>
          <p:nvPr/>
        </p:nvSpPr>
        <p:spPr>
          <a:xfrm rot="5400000">
            <a:off x="8534770" y="934659"/>
            <a:ext cx="599014" cy="5283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7" name="hexagonal_73861">
            <a:extLst>
              <a:ext uri="{FF2B5EF4-FFF2-40B4-BE49-F238E27FC236}">
                <a16:creationId xmlns:a16="http://schemas.microsoft.com/office/drawing/2014/main" id="{C43D8A0D-4C61-C81F-894E-444E55CC31F5}"/>
              </a:ext>
            </a:extLst>
          </p:cNvPr>
          <p:cNvSpPr/>
          <p:nvPr/>
        </p:nvSpPr>
        <p:spPr>
          <a:xfrm rot="5400000">
            <a:off x="4729253" y="987269"/>
            <a:ext cx="345893" cy="30507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9" name="hexagonal_73861">
            <a:extLst>
              <a:ext uri="{FF2B5EF4-FFF2-40B4-BE49-F238E27FC236}">
                <a16:creationId xmlns:a16="http://schemas.microsoft.com/office/drawing/2014/main" id="{F1D0CBAF-EA6E-1202-66D4-E6F9670AA43E}"/>
              </a:ext>
            </a:extLst>
          </p:cNvPr>
          <p:cNvSpPr/>
          <p:nvPr/>
        </p:nvSpPr>
        <p:spPr>
          <a:xfrm rot="5400000">
            <a:off x="3472136" y="2476539"/>
            <a:ext cx="343017" cy="30253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3E7E47-C274-BA4A-45BB-C86DF3EF1576}"/>
              </a:ext>
            </a:extLst>
          </p:cNvPr>
          <p:cNvGrpSpPr/>
          <p:nvPr/>
        </p:nvGrpSpPr>
        <p:grpSpPr>
          <a:xfrm>
            <a:off x="3794915" y="1286376"/>
            <a:ext cx="1020770" cy="1157347"/>
            <a:chOff x="3988855" y="1255466"/>
            <a:chExt cx="1020770" cy="1157347"/>
          </a:xfrm>
        </p:grpSpPr>
        <p:sp>
          <p:nvSpPr>
            <p:cNvPr id="90" name="hexagonal_73861">
              <a:extLst>
                <a:ext uri="{FF2B5EF4-FFF2-40B4-BE49-F238E27FC236}">
                  <a16:creationId xmlns:a16="http://schemas.microsoft.com/office/drawing/2014/main" id="{853C187E-938E-B2AC-06DE-24C720EFCA4C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hexagonal_73861">
              <a:extLst>
                <a:ext uri="{FF2B5EF4-FFF2-40B4-BE49-F238E27FC236}">
                  <a16:creationId xmlns:a16="http://schemas.microsoft.com/office/drawing/2014/main" id="{9EDB91F3-E0BE-DBFA-9581-6FDE3201FBBD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6F6AD2D-DB80-7EEE-C9F9-D379B94998B8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2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FC3DF1-267C-66DD-DDD6-AFC03E36D871}"/>
              </a:ext>
            </a:extLst>
          </p:cNvPr>
          <p:cNvGrpSpPr/>
          <p:nvPr/>
        </p:nvGrpSpPr>
        <p:grpSpPr>
          <a:xfrm>
            <a:off x="4988715" y="1286376"/>
            <a:ext cx="1020770" cy="1157347"/>
            <a:chOff x="3988855" y="1255466"/>
            <a:chExt cx="1020770" cy="1157347"/>
          </a:xfrm>
        </p:grpSpPr>
        <p:sp>
          <p:nvSpPr>
            <p:cNvPr id="8" name="hexagonal_73861">
              <a:extLst>
                <a:ext uri="{FF2B5EF4-FFF2-40B4-BE49-F238E27FC236}">
                  <a16:creationId xmlns:a16="http://schemas.microsoft.com/office/drawing/2014/main" id="{43133C8C-3914-A99C-6B77-5657D3B611CA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hexagonal_73861">
              <a:extLst>
                <a:ext uri="{FF2B5EF4-FFF2-40B4-BE49-F238E27FC236}">
                  <a16:creationId xmlns:a16="http://schemas.microsoft.com/office/drawing/2014/main" id="{150AA1AD-3D0B-1831-AF47-FF20AA18A80D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D399B4-330D-2AE6-C83D-8DA801BF951A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8DB126-8677-DD01-127D-A8C2786C4689}"/>
              </a:ext>
            </a:extLst>
          </p:cNvPr>
          <p:cNvGrpSpPr/>
          <p:nvPr/>
        </p:nvGrpSpPr>
        <p:grpSpPr>
          <a:xfrm>
            <a:off x="6182515" y="1286376"/>
            <a:ext cx="1020770" cy="1157347"/>
            <a:chOff x="3988855" y="1255466"/>
            <a:chExt cx="1020770" cy="1157347"/>
          </a:xfrm>
        </p:grpSpPr>
        <p:sp>
          <p:nvSpPr>
            <p:cNvPr id="12" name="hexagonal_73861">
              <a:extLst>
                <a:ext uri="{FF2B5EF4-FFF2-40B4-BE49-F238E27FC236}">
                  <a16:creationId xmlns:a16="http://schemas.microsoft.com/office/drawing/2014/main" id="{EF2F59B0-971A-1AC6-DFCA-8AC85222F7AB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hexagonal_73861">
              <a:extLst>
                <a:ext uri="{FF2B5EF4-FFF2-40B4-BE49-F238E27FC236}">
                  <a16:creationId xmlns:a16="http://schemas.microsoft.com/office/drawing/2014/main" id="{59476BB6-FCF4-463C-FDB2-64173A66F3C2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012139D-07D0-7F00-50B6-11AF01A18A1E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2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890E9C-9A87-9220-CEEA-964298111411}"/>
              </a:ext>
            </a:extLst>
          </p:cNvPr>
          <p:cNvGrpSpPr/>
          <p:nvPr/>
        </p:nvGrpSpPr>
        <p:grpSpPr>
          <a:xfrm>
            <a:off x="7376315" y="1286376"/>
            <a:ext cx="1020770" cy="1157347"/>
            <a:chOff x="3988855" y="1255466"/>
            <a:chExt cx="1020770" cy="1157347"/>
          </a:xfrm>
        </p:grpSpPr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92D6C171-641B-4E5B-8C58-43F071504C09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C49978D6-B8A0-0C11-7C61-70068946C260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2CFAF9-92A4-220B-1E09-551C8B80429B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3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1" name="原创设计师QQ598969553      _4">
            <a:extLst>
              <a:ext uri="{FF2B5EF4-FFF2-40B4-BE49-F238E27FC236}">
                <a16:creationId xmlns:a16="http://schemas.microsoft.com/office/drawing/2014/main" id="{F65C3513-2348-B6C9-CF7A-35B769E86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1999" y="2982471"/>
            <a:ext cx="8128002" cy="9233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  <a:sym typeface="+mn-lt"/>
              </a:rPr>
              <a:t>微立体总结汇报</a:t>
            </a:r>
          </a:p>
        </p:txBody>
      </p:sp>
      <p:sp>
        <p:nvSpPr>
          <p:cNvPr id="85" name="hexagonal_73861">
            <a:extLst>
              <a:ext uri="{FF2B5EF4-FFF2-40B4-BE49-F238E27FC236}">
                <a16:creationId xmlns:a16="http://schemas.microsoft.com/office/drawing/2014/main" id="{07D20639-33AC-9B5D-F032-9E0BF0302DA3}"/>
              </a:ext>
            </a:extLst>
          </p:cNvPr>
          <p:cNvSpPr/>
          <p:nvPr/>
        </p:nvSpPr>
        <p:spPr>
          <a:xfrm rot="5400000">
            <a:off x="3878227" y="4991775"/>
            <a:ext cx="574614" cy="50680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D09F7CB-F62C-4CA6-9727-89CA84D1642B}"/>
              </a:ext>
            </a:extLst>
          </p:cNvPr>
          <p:cNvGrpSpPr/>
          <p:nvPr/>
        </p:nvGrpSpPr>
        <p:grpSpPr>
          <a:xfrm>
            <a:off x="4028603" y="5059806"/>
            <a:ext cx="273862" cy="303854"/>
            <a:chOff x="3456450" y="5160133"/>
            <a:chExt cx="361514" cy="401105"/>
          </a:xfr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93DD75-00CA-E720-CB59-26D3F17EC6FF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F1BD2D3-0D5F-FFC5-90B1-F9136E9A6F15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FC8D891-2E4D-255B-AD8B-D5A936DC8DC1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hexagonal_73861">
            <a:extLst>
              <a:ext uri="{FF2B5EF4-FFF2-40B4-BE49-F238E27FC236}">
                <a16:creationId xmlns:a16="http://schemas.microsoft.com/office/drawing/2014/main" id="{B580A6D7-39FA-D6EE-F0D4-587B928D9153}"/>
              </a:ext>
            </a:extLst>
          </p:cNvPr>
          <p:cNvSpPr/>
          <p:nvPr/>
        </p:nvSpPr>
        <p:spPr>
          <a:xfrm rot="5400000">
            <a:off x="6785842" y="4991776"/>
            <a:ext cx="574614" cy="50680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41278A3-590E-788B-F3AE-952C18623CDE}"/>
              </a:ext>
            </a:extLst>
          </p:cNvPr>
          <p:cNvGrpSpPr/>
          <p:nvPr/>
        </p:nvGrpSpPr>
        <p:grpSpPr>
          <a:xfrm>
            <a:off x="6932619" y="5104347"/>
            <a:ext cx="281062" cy="281062"/>
            <a:chOff x="6302832" y="5189791"/>
            <a:chExt cx="723900" cy="723900"/>
          </a:xfr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47F314C-3110-9CA3-2CFB-4ED146F3BF2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BFA8074-5435-4428-A459-BB3FB26C0296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7BAA49-FE4C-5248-529A-6916FE10655E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8027465-FC40-ABFD-320F-B1AD10E14A45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9E8E322-B2C9-FA36-4185-DCE9040D3A83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9422825-EDCE-A10B-F8B8-F952B636ED73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5D96BFDA-067A-414E-FC3D-4E3CE77ABC06}"/>
              </a:ext>
            </a:extLst>
          </p:cNvPr>
          <p:cNvSpPr txBox="1"/>
          <p:nvPr/>
        </p:nvSpPr>
        <p:spPr>
          <a:xfrm>
            <a:off x="4589627" y="5122514"/>
            <a:ext cx="2019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208FB78-7AFE-3E59-E751-17FA62BCB39F}"/>
              </a:ext>
            </a:extLst>
          </p:cNvPr>
          <p:cNvSpPr txBox="1"/>
          <p:nvPr/>
        </p:nvSpPr>
        <p:spPr>
          <a:xfrm>
            <a:off x="7508845" y="5122514"/>
            <a:ext cx="1589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2023.01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7540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2" name="原创设计师QQ598969553      _4">
            <a:extLst>
              <a:ext uri="{FF2B5EF4-FFF2-40B4-BE49-F238E27FC236}">
                <a16:creationId xmlns:a16="http://schemas.microsoft.com/office/drawing/2014/main" id="{F954704E-7368-8293-6285-6F6A1E8A1768}"/>
              </a:ext>
            </a:extLst>
          </p:cNvPr>
          <p:cNvGrpSpPr/>
          <p:nvPr/>
        </p:nvGrpSpPr>
        <p:grpSpPr>
          <a:xfrm>
            <a:off x="5907189" y="1261796"/>
            <a:ext cx="5282932" cy="4302920"/>
            <a:chOff x="5646839" y="2084286"/>
            <a:chExt cx="5282932" cy="4302920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9FF2FF30-6105-9EE0-CE31-864B36133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40059" y="2084286"/>
              <a:ext cx="879810" cy="962903"/>
            </a:xfrm>
            <a:custGeom>
              <a:avLst/>
              <a:gdLst>
                <a:gd name="T0" fmla="*/ 0 w 457"/>
                <a:gd name="T1" fmla="*/ 250 h 500"/>
                <a:gd name="T2" fmla="*/ 228 w 457"/>
                <a:gd name="T3" fmla="*/ 500 h 500"/>
                <a:gd name="T4" fmla="*/ 457 w 457"/>
                <a:gd name="T5" fmla="*/ 250 h 500"/>
                <a:gd name="T6" fmla="*/ 228 w 457"/>
                <a:gd name="T7" fmla="*/ 0 h 500"/>
                <a:gd name="T8" fmla="*/ 0 w 457"/>
                <a:gd name="T9" fmla="*/ 250 h 500"/>
                <a:gd name="T10" fmla="*/ 60 w 457"/>
                <a:gd name="T11" fmla="*/ 250 h 500"/>
                <a:gd name="T12" fmla="*/ 228 w 457"/>
                <a:gd name="T13" fmla="*/ 66 h 500"/>
                <a:gd name="T14" fmla="*/ 397 w 457"/>
                <a:gd name="T15" fmla="*/ 250 h 500"/>
                <a:gd name="T16" fmla="*/ 228 w 457"/>
                <a:gd name="T17" fmla="*/ 434 h 500"/>
                <a:gd name="T18" fmla="*/ 60 w 457"/>
                <a:gd name="T19" fmla="*/ 25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4" y="500"/>
                    <a:pt x="457" y="388"/>
                    <a:pt x="457" y="250"/>
                  </a:cubicBezTo>
                  <a:cubicBezTo>
                    <a:pt x="457" y="112"/>
                    <a:pt x="354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73CBF919-6754-DD73-6B60-E8CCDB5FB30D}"/>
                </a:ext>
              </a:extLst>
            </p:cNvPr>
            <p:cNvSpPr/>
            <p:nvPr/>
          </p:nvSpPr>
          <p:spPr bwMode="auto">
            <a:xfrm>
              <a:off x="7264711" y="2355560"/>
              <a:ext cx="369846" cy="424427"/>
            </a:xfrm>
            <a:custGeom>
              <a:avLst/>
              <a:gdLst>
                <a:gd name="T0" fmla="*/ 192 w 192"/>
                <a:gd name="T1" fmla="*/ 58 h 220"/>
                <a:gd name="T2" fmla="*/ 134 w 192"/>
                <a:gd name="T3" fmla="*/ 0 h 220"/>
                <a:gd name="T4" fmla="*/ 58 w 192"/>
                <a:gd name="T5" fmla="*/ 0 h 220"/>
                <a:gd name="T6" fmla="*/ 0 w 192"/>
                <a:gd name="T7" fmla="*/ 58 h 220"/>
                <a:gd name="T8" fmla="*/ 0 w 192"/>
                <a:gd name="T9" fmla="*/ 162 h 220"/>
                <a:gd name="T10" fmla="*/ 58 w 192"/>
                <a:gd name="T11" fmla="*/ 220 h 220"/>
                <a:gd name="T12" fmla="*/ 134 w 192"/>
                <a:gd name="T13" fmla="*/ 220 h 220"/>
                <a:gd name="T14" fmla="*/ 192 w 192"/>
                <a:gd name="T15" fmla="*/ 162 h 220"/>
                <a:gd name="T16" fmla="*/ 192 w 192"/>
                <a:gd name="T17" fmla="*/ 5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2D8DA44-E6CD-0B9C-E4DF-820C8D52977F}"/>
                </a:ext>
              </a:extLst>
            </p:cNvPr>
            <p:cNvSpPr/>
            <p:nvPr/>
          </p:nvSpPr>
          <p:spPr bwMode="auto">
            <a:xfrm>
              <a:off x="5646839" y="2502195"/>
              <a:ext cx="1756361" cy="146635"/>
            </a:xfrm>
            <a:custGeom>
              <a:avLst/>
              <a:gdLst>
                <a:gd name="T0" fmla="*/ 912 w 912"/>
                <a:gd name="T1" fmla="*/ 37 h 76"/>
                <a:gd name="T2" fmla="*/ 875 w 912"/>
                <a:gd name="T3" fmla="*/ 0 h 76"/>
                <a:gd name="T4" fmla="*/ 37 w 912"/>
                <a:gd name="T5" fmla="*/ 0 h 76"/>
                <a:gd name="T6" fmla="*/ 0 w 912"/>
                <a:gd name="T7" fmla="*/ 37 h 76"/>
                <a:gd name="T8" fmla="*/ 0 w 912"/>
                <a:gd name="T9" fmla="*/ 39 h 76"/>
                <a:gd name="T10" fmla="*/ 37 w 912"/>
                <a:gd name="T11" fmla="*/ 76 h 76"/>
                <a:gd name="T12" fmla="*/ 875 w 912"/>
                <a:gd name="T13" fmla="*/ 76 h 76"/>
                <a:gd name="T14" fmla="*/ 912 w 912"/>
                <a:gd name="T15" fmla="*/ 39 h 76"/>
                <a:gd name="T16" fmla="*/ 912 w 912"/>
                <a:gd name="T17" fmla="*/ 3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64501F1A-869A-44B6-94F3-82989CB580E7}"/>
                </a:ext>
              </a:extLst>
            </p:cNvPr>
            <p:cNvSpPr/>
            <p:nvPr/>
          </p:nvSpPr>
          <p:spPr bwMode="auto">
            <a:xfrm>
              <a:off x="6224418" y="2455761"/>
              <a:ext cx="92054" cy="262314"/>
            </a:xfrm>
            <a:custGeom>
              <a:avLst/>
              <a:gdLst>
                <a:gd name="T0" fmla="*/ 48 w 48"/>
                <a:gd name="T1" fmla="*/ 23 h 136"/>
                <a:gd name="T2" fmla="*/ 25 w 48"/>
                <a:gd name="T3" fmla="*/ 0 h 136"/>
                <a:gd name="T4" fmla="*/ 23 w 48"/>
                <a:gd name="T5" fmla="*/ 0 h 136"/>
                <a:gd name="T6" fmla="*/ 0 w 48"/>
                <a:gd name="T7" fmla="*/ 23 h 136"/>
                <a:gd name="T8" fmla="*/ 0 w 48"/>
                <a:gd name="T9" fmla="*/ 113 h 136"/>
                <a:gd name="T10" fmla="*/ 23 w 48"/>
                <a:gd name="T11" fmla="*/ 136 h 136"/>
                <a:gd name="T12" fmla="*/ 25 w 48"/>
                <a:gd name="T13" fmla="*/ 136 h 136"/>
                <a:gd name="T14" fmla="*/ 48 w 48"/>
                <a:gd name="T15" fmla="*/ 113 h 136"/>
                <a:gd name="T16" fmla="*/ 48 w 48"/>
                <a:gd name="T17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F5FB56F4-561A-9DC0-58A0-767F60E2547B}"/>
                </a:ext>
              </a:extLst>
            </p:cNvPr>
            <p:cNvSpPr/>
            <p:nvPr/>
          </p:nvSpPr>
          <p:spPr bwMode="auto">
            <a:xfrm>
              <a:off x="5761703" y="2617874"/>
              <a:ext cx="331558" cy="323411"/>
            </a:xfrm>
            <a:custGeom>
              <a:avLst/>
              <a:gdLst>
                <a:gd name="T0" fmla="*/ 45 w 172"/>
                <a:gd name="T1" fmla="*/ 0 h 168"/>
                <a:gd name="T2" fmla="*/ 128 w 172"/>
                <a:gd name="T3" fmla="*/ 0 h 168"/>
                <a:gd name="T4" fmla="*/ 172 w 172"/>
                <a:gd name="T5" fmla="*/ 42 h 168"/>
                <a:gd name="T6" fmla="*/ 172 w 172"/>
                <a:gd name="T7" fmla="*/ 121 h 168"/>
                <a:gd name="T8" fmla="*/ 140 w 172"/>
                <a:gd name="T9" fmla="*/ 164 h 168"/>
                <a:gd name="T10" fmla="*/ 140 w 172"/>
                <a:gd name="T11" fmla="*/ 91 h 168"/>
                <a:gd name="T12" fmla="*/ 120 w 172"/>
                <a:gd name="T13" fmla="*/ 72 h 168"/>
                <a:gd name="T14" fmla="*/ 118 w 172"/>
                <a:gd name="T15" fmla="*/ 72 h 168"/>
                <a:gd name="T16" fmla="*/ 100 w 172"/>
                <a:gd name="T17" fmla="*/ 91 h 168"/>
                <a:gd name="T18" fmla="*/ 100 w 172"/>
                <a:gd name="T19" fmla="*/ 168 h 168"/>
                <a:gd name="T20" fmla="*/ 64 w 172"/>
                <a:gd name="T21" fmla="*/ 168 h 168"/>
                <a:gd name="T22" fmla="*/ 64 w 172"/>
                <a:gd name="T23" fmla="*/ 91 h 168"/>
                <a:gd name="T24" fmla="*/ 45 w 172"/>
                <a:gd name="T25" fmla="*/ 72 h 168"/>
                <a:gd name="T26" fmla="*/ 43 w 172"/>
                <a:gd name="T27" fmla="*/ 72 h 168"/>
                <a:gd name="T28" fmla="*/ 24 w 172"/>
                <a:gd name="T29" fmla="*/ 91 h 168"/>
                <a:gd name="T30" fmla="*/ 24 w 172"/>
                <a:gd name="T31" fmla="*/ 162 h 168"/>
                <a:gd name="T32" fmla="*/ 0 w 172"/>
                <a:gd name="T33" fmla="*/ 121 h 168"/>
                <a:gd name="T34" fmla="*/ 0 w 172"/>
                <a:gd name="T35" fmla="*/ 42 h 168"/>
                <a:gd name="T36" fmla="*/ 45 w 17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5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DB54DDF5-0B13-49C6-F046-F5FCD82CD1E6}"/>
                </a:ext>
              </a:extLst>
            </p:cNvPr>
            <p:cNvSpPr/>
            <p:nvPr/>
          </p:nvSpPr>
          <p:spPr bwMode="auto">
            <a:xfrm>
              <a:off x="7310331" y="3450434"/>
              <a:ext cx="1186929" cy="2936772"/>
            </a:xfrm>
            <a:custGeom>
              <a:avLst/>
              <a:gdLst>
                <a:gd name="T0" fmla="*/ 191 w 616"/>
                <a:gd name="T1" fmla="*/ 76 h 1524"/>
                <a:gd name="T2" fmla="*/ 287 w 616"/>
                <a:gd name="T3" fmla="*/ 7 h 1524"/>
                <a:gd name="T4" fmla="*/ 538 w 616"/>
                <a:gd name="T5" fmla="*/ 42 h 1524"/>
                <a:gd name="T6" fmla="*/ 610 w 616"/>
                <a:gd name="T7" fmla="*/ 135 h 1524"/>
                <a:gd name="T8" fmla="*/ 425 w 616"/>
                <a:gd name="T9" fmla="*/ 1445 h 1524"/>
                <a:gd name="T10" fmla="*/ 329 w 616"/>
                <a:gd name="T11" fmla="*/ 1517 h 1524"/>
                <a:gd name="T12" fmla="*/ 79 w 616"/>
                <a:gd name="T13" fmla="*/ 1482 h 1524"/>
                <a:gd name="T14" fmla="*/ 6 w 616"/>
                <a:gd name="T15" fmla="*/ 1386 h 1524"/>
                <a:gd name="T16" fmla="*/ 191 w 616"/>
                <a:gd name="T17" fmla="*/ 76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1524">
                  <a:moveTo>
                    <a:pt x="191" y="76"/>
                  </a:moveTo>
                  <a:cubicBezTo>
                    <a:pt x="198" y="30"/>
                    <a:pt x="240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6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3"/>
                    <a:pt x="6" y="1386"/>
                  </a:cubicBezTo>
                  <a:lnTo>
                    <a:pt x="191" y="7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834D57C-6759-844B-A7D5-7DA41C2A8C47}"/>
                </a:ext>
              </a:extLst>
            </p:cNvPr>
            <p:cNvSpPr/>
            <p:nvPr/>
          </p:nvSpPr>
          <p:spPr bwMode="auto">
            <a:xfrm>
              <a:off x="7886281" y="3592996"/>
              <a:ext cx="250909" cy="250094"/>
            </a:xfrm>
            <a:custGeom>
              <a:avLst/>
              <a:gdLst>
                <a:gd name="T0" fmla="*/ 118 w 130"/>
                <a:gd name="T1" fmla="*/ 43 h 130"/>
                <a:gd name="T2" fmla="*/ 43 w 130"/>
                <a:gd name="T3" fmla="*/ 12 h 130"/>
                <a:gd name="T4" fmla="*/ 12 w 130"/>
                <a:gd name="T5" fmla="*/ 86 h 130"/>
                <a:gd name="T6" fmla="*/ 86 w 130"/>
                <a:gd name="T7" fmla="*/ 118 h 130"/>
                <a:gd name="T8" fmla="*/ 118 w 130"/>
                <a:gd name="T9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4"/>
                    <a:pt x="0" y="57"/>
                    <a:pt x="12" y="86"/>
                  </a:cubicBezTo>
                  <a:cubicBezTo>
                    <a:pt x="24" y="116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3990F809-9EEB-249F-A78A-13B2F8E4E483}"/>
                </a:ext>
              </a:extLst>
            </p:cNvPr>
            <p:cNvSpPr/>
            <p:nvPr/>
          </p:nvSpPr>
          <p:spPr bwMode="auto">
            <a:xfrm>
              <a:off x="7886281" y="3600328"/>
              <a:ext cx="188996" cy="225655"/>
            </a:xfrm>
            <a:custGeom>
              <a:avLst/>
              <a:gdLst>
                <a:gd name="T0" fmla="*/ 66 w 98"/>
                <a:gd name="T1" fmla="*/ 17 h 117"/>
                <a:gd name="T2" fmla="*/ 98 w 98"/>
                <a:gd name="T3" fmla="*/ 14 h 117"/>
                <a:gd name="T4" fmla="*/ 43 w 98"/>
                <a:gd name="T5" fmla="*/ 8 h 117"/>
                <a:gd name="T6" fmla="*/ 12 w 98"/>
                <a:gd name="T7" fmla="*/ 82 h 117"/>
                <a:gd name="T8" fmla="*/ 54 w 98"/>
                <a:gd name="T9" fmla="*/ 117 h 117"/>
                <a:gd name="T10" fmla="*/ 35 w 98"/>
                <a:gd name="T11" fmla="*/ 92 h 117"/>
                <a:gd name="T12" fmla="*/ 66 w 98"/>
                <a:gd name="T13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20"/>
                    <a:pt x="0" y="53"/>
                    <a:pt x="12" y="82"/>
                  </a:cubicBezTo>
                  <a:cubicBezTo>
                    <a:pt x="19" y="101"/>
                    <a:pt x="36" y="114"/>
                    <a:pt x="54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89C85DE1-975D-8E4B-9EA8-C407A935485C}"/>
                </a:ext>
              </a:extLst>
            </p:cNvPr>
            <p:cNvSpPr/>
            <p:nvPr/>
          </p:nvSpPr>
          <p:spPr bwMode="auto">
            <a:xfrm>
              <a:off x="8165702" y="3361639"/>
              <a:ext cx="1466350" cy="2946547"/>
            </a:xfrm>
            <a:custGeom>
              <a:avLst/>
              <a:gdLst>
                <a:gd name="T0" fmla="*/ 12 w 761"/>
                <a:gd name="T1" fmla="*/ 175 h 1529"/>
                <a:gd name="T2" fmla="*/ 73 w 761"/>
                <a:gd name="T3" fmla="*/ 75 h 1529"/>
                <a:gd name="T4" fmla="*/ 319 w 761"/>
                <a:gd name="T5" fmla="*/ 12 h 1529"/>
                <a:gd name="T6" fmla="*/ 421 w 761"/>
                <a:gd name="T7" fmla="*/ 70 h 1529"/>
                <a:gd name="T8" fmla="*/ 750 w 761"/>
                <a:gd name="T9" fmla="*/ 1352 h 1529"/>
                <a:gd name="T10" fmla="*/ 689 w 761"/>
                <a:gd name="T11" fmla="*/ 1455 h 1529"/>
                <a:gd name="T12" fmla="*/ 443 w 761"/>
                <a:gd name="T13" fmla="*/ 1518 h 1529"/>
                <a:gd name="T14" fmla="*/ 340 w 761"/>
                <a:gd name="T15" fmla="*/ 1457 h 1529"/>
                <a:gd name="T16" fmla="*/ 12 w 761"/>
                <a:gd name="T17" fmla="*/ 175 h 1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5"/>
                  </a:cubicBezTo>
                  <a:cubicBezTo>
                    <a:pt x="443" y="1518"/>
                    <a:pt x="443" y="1518"/>
                    <a:pt x="443" y="1518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9A039369-FFBF-3C9B-24C9-D69D2757A670}"/>
                </a:ext>
              </a:extLst>
            </p:cNvPr>
            <p:cNvSpPr/>
            <p:nvPr/>
          </p:nvSpPr>
          <p:spPr bwMode="auto">
            <a:xfrm>
              <a:off x="8419869" y="3562040"/>
              <a:ext cx="242762" cy="242762"/>
            </a:xfrm>
            <a:custGeom>
              <a:avLst/>
              <a:gdLst>
                <a:gd name="T0" fmla="*/ 104 w 126"/>
                <a:gd name="T1" fmla="*/ 23 h 126"/>
                <a:gd name="T2" fmla="*/ 23 w 126"/>
                <a:gd name="T3" fmla="*/ 22 h 126"/>
                <a:gd name="T4" fmla="*/ 22 w 126"/>
                <a:gd name="T5" fmla="*/ 103 h 126"/>
                <a:gd name="T6" fmla="*/ 103 w 126"/>
                <a:gd name="T7" fmla="*/ 104 h 126"/>
                <a:gd name="T8" fmla="*/ 104 w 126"/>
                <a:gd name="T9" fmla="*/ 2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1"/>
                    <a:pt x="45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0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7549069A-4B3F-36E3-0450-082A1CD2CDF0}"/>
                </a:ext>
              </a:extLst>
            </p:cNvPr>
            <p:cNvSpPr/>
            <p:nvPr/>
          </p:nvSpPr>
          <p:spPr bwMode="auto">
            <a:xfrm>
              <a:off x="8419869" y="3567742"/>
              <a:ext cx="146635" cy="231357"/>
            </a:xfrm>
            <a:custGeom>
              <a:avLst/>
              <a:gdLst>
                <a:gd name="T0" fmla="*/ 48 w 76"/>
                <a:gd name="T1" fmla="*/ 20 h 120"/>
                <a:gd name="T2" fmla="*/ 76 w 76"/>
                <a:gd name="T3" fmla="*/ 4 h 120"/>
                <a:gd name="T4" fmla="*/ 23 w 76"/>
                <a:gd name="T5" fmla="*/ 19 h 120"/>
                <a:gd name="T6" fmla="*/ 22 w 76"/>
                <a:gd name="T7" fmla="*/ 100 h 120"/>
                <a:gd name="T8" fmla="*/ 75 w 76"/>
                <a:gd name="T9" fmla="*/ 116 h 120"/>
                <a:gd name="T10" fmla="*/ 47 w 76"/>
                <a:gd name="T11" fmla="*/ 100 h 120"/>
                <a:gd name="T12" fmla="*/ 48 w 76"/>
                <a:gd name="T13" fmla="*/ 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0">
                  <a:moveTo>
                    <a:pt x="48" y="20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7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9"/>
                    <a:pt x="47" y="100"/>
                  </a:cubicBezTo>
                  <a:cubicBezTo>
                    <a:pt x="25" y="78"/>
                    <a:pt x="25" y="42"/>
                    <a:pt x="48" y="2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6340508E-D9C3-CEAD-329F-C4EC9E4FEB9F}"/>
                </a:ext>
              </a:extLst>
            </p:cNvPr>
            <p:cNvSpPr/>
            <p:nvPr/>
          </p:nvSpPr>
          <p:spPr bwMode="auto">
            <a:xfrm>
              <a:off x="8643895" y="3047189"/>
              <a:ext cx="2285876" cy="2699712"/>
            </a:xfrm>
            <a:custGeom>
              <a:avLst/>
              <a:gdLst>
                <a:gd name="T0" fmla="*/ 28 w 1187"/>
                <a:gd name="T1" fmla="*/ 296 h 1401"/>
                <a:gd name="T2" fmla="*/ 47 w 1187"/>
                <a:gd name="T3" fmla="*/ 180 h 1401"/>
                <a:gd name="T4" fmla="*/ 250 w 1187"/>
                <a:gd name="T5" fmla="*/ 28 h 1401"/>
                <a:gd name="T6" fmla="*/ 367 w 1187"/>
                <a:gd name="T7" fmla="*/ 43 h 1401"/>
                <a:gd name="T8" fmla="*/ 1159 w 1187"/>
                <a:gd name="T9" fmla="*/ 1103 h 1401"/>
                <a:gd name="T10" fmla="*/ 1142 w 1187"/>
                <a:gd name="T11" fmla="*/ 1221 h 1401"/>
                <a:gd name="T12" fmla="*/ 939 w 1187"/>
                <a:gd name="T13" fmla="*/ 1373 h 1401"/>
                <a:gd name="T14" fmla="*/ 821 w 1187"/>
                <a:gd name="T15" fmla="*/ 1356 h 1401"/>
                <a:gd name="T16" fmla="*/ 28 w 1187"/>
                <a:gd name="T17" fmla="*/ 296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7" h="1401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3"/>
                    <a:pt x="1159" y="1103"/>
                    <a:pt x="1159" y="1103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1"/>
                    <a:pt x="848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7619A4D9-C1F5-1F96-31D7-F9276C64FE3D}"/>
                </a:ext>
              </a:extLst>
            </p:cNvPr>
            <p:cNvSpPr/>
            <p:nvPr/>
          </p:nvSpPr>
          <p:spPr bwMode="auto">
            <a:xfrm>
              <a:off x="8893989" y="3324980"/>
              <a:ext cx="250094" cy="250909"/>
            </a:xfrm>
            <a:custGeom>
              <a:avLst/>
              <a:gdLst>
                <a:gd name="T0" fmla="*/ 87 w 130"/>
                <a:gd name="T1" fmla="*/ 12 h 130"/>
                <a:gd name="T2" fmla="*/ 12 w 130"/>
                <a:gd name="T3" fmla="*/ 42 h 130"/>
                <a:gd name="T4" fmla="*/ 42 w 130"/>
                <a:gd name="T5" fmla="*/ 118 h 130"/>
                <a:gd name="T6" fmla="*/ 117 w 130"/>
                <a:gd name="T7" fmla="*/ 88 h 130"/>
                <a:gd name="T8" fmla="*/ 87 w 130"/>
                <a:gd name="T9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4" y="13"/>
                    <a:pt x="12" y="42"/>
                  </a:cubicBezTo>
                  <a:cubicBezTo>
                    <a:pt x="0" y="71"/>
                    <a:pt x="13" y="105"/>
                    <a:pt x="42" y="118"/>
                  </a:cubicBezTo>
                  <a:cubicBezTo>
                    <a:pt x="71" y="130"/>
                    <a:pt x="105" y="117"/>
                    <a:pt x="117" y="88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FC6D561D-3D60-A39A-96E8-E66596C5C731}"/>
                </a:ext>
              </a:extLst>
            </p:cNvPr>
            <p:cNvSpPr/>
            <p:nvPr/>
          </p:nvSpPr>
          <p:spPr bwMode="auto">
            <a:xfrm>
              <a:off x="8893989" y="3342087"/>
              <a:ext cx="186552" cy="225655"/>
            </a:xfrm>
            <a:custGeom>
              <a:avLst/>
              <a:gdLst>
                <a:gd name="T0" fmla="*/ 35 w 97"/>
                <a:gd name="T1" fmla="*/ 24 h 117"/>
                <a:gd name="T2" fmla="*/ 55 w 97"/>
                <a:gd name="T3" fmla="*/ 0 h 117"/>
                <a:gd name="T4" fmla="*/ 12 w 97"/>
                <a:gd name="T5" fmla="*/ 33 h 117"/>
                <a:gd name="T6" fmla="*/ 42 w 97"/>
                <a:gd name="T7" fmla="*/ 109 h 117"/>
                <a:gd name="T8" fmla="*/ 97 w 97"/>
                <a:gd name="T9" fmla="*/ 103 h 117"/>
                <a:gd name="T10" fmla="*/ 65 w 97"/>
                <a:gd name="T11" fmla="*/ 99 h 117"/>
                <a:gd name="T12" fmla="*/ 35 w 97"/>
                <a:gd name="T13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17">
                  <a:moveTo>
                    <a:pt x="35" y="24"/>
                  </a:moveTo>
                  <a:cubicBezTo>
                    <a:pt x="40" y="14"/>
                    <a:pt x="47" y="5"/>
                    <a:pt x="55" y="0"/>
                  </a:cubicBezTo>
                  <a:cubicBezTo>
                    <a:pt x="37" y="3"/>
                    <a:pt x="20" y="15"/>
                    <a:pt x="12" y="33"/>
                  </a:cubicBezTo>
                  <a:cubicBezTo>
                    <a:pt x="0" y="62"/>
                    <a:pt x="13" y="96"/>
                    <a:pt x="42" y="109"/>
                  </a:cubicBezTo>
                  <a:cubicBezTo>
                    <a:pt x="61" y="117"/>
                    <a:pt x="81" y="114"/>
                    <a:pt x="97" y="103"/>
                  </a:cubicBezTo>
                  <a:cubicBezTo>
                    <a:pt x="87" y="105"/>
                    <a:pt x="76" y="104"/>
                    <a:pt x="65" y="99"/>
                  </a:cubicBezTo>
                  <a:cubicBezTo>
                    <a:pt x="36" y="87"/>
                    <a:pt x="23" y="53"/>
                    <a:pt x="35" y="2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86E54CDE-0D44-3B31-BDB9-90947315199E}"/>
                </a:ext>
              </a:extLst>
            </p:cNvPr>
            <p:cNvSpPr/>
            <p:nvPr/>
          </p:nvSpPr>
          <p:spPr bwMode="auto">
            <a:xfrm>
              <a:off x="7936788" y="2837826"/>
              <a:ext cx="132786" cy="801604"/>
            </a:xfrm>
            <a:custGeom>
              <a:avLst/>
              <a:gdLst>
                <a:gd name="T0" fmla="*/ 45 w 69"/>
                <a:gd name="T1" fmla="*/ 416 h 416"/>
                <a:gd name="T2" fmla="*/ 31 w 69"/>
                <a:gd name="T3" fmla="*/ 410 h 416"/>
                <a:gd name="T4" fmla="*/ 9 w 69"/>
                <a:gd name="T5" fmla="*/ 306 h 416"/>
                <a:gd name="T6" fmla="*/ 6 w 69"/>
                <a:gd name="T7" fmla="*/ 207 h 416"/>
                <a:gd name="T8" fmla="*/ 32 w 69"/>
                <a:gd name="T9" fmla="*/ 4 h 416"/>
                <a:gd name="T10" fmla="*/ 57 w 69"/>
                <a:gd name="T11" fmla="*/ 6 h 416"/>
                <a:gd name="T12" fmla="*/ 69 w 69"/>
                <a:gd name="T13" fmla="*/ 33 h 416"/>
                <a:gd name="T14" fmla="*/ 63 w 69"/>
                <a:gd name="T15" fmla="*/ 39 h 416"/>
                <a:gd name="T16" fmla="*/ 57 w 69"/>
                <a:gd name="T17" fmla="*/ 33 h 416"/>
                <a:gd name="T18" fmla="*/ 50 w 69"/>
                <a:gd name="T19" fmla="*/ 15 h 416"/>
                <a:gd name="T20" fmla="*/ 35 w 69"/>
                <a:gd name="T21" fmla="*/ 16 h 416"/>
                <a:gd name="T22" fmla="*/ 35 w 69"/>
                <a:gd name="T23" fmla="*/ 16 h 416"/>
                <a:gd name="T24" fmla="*/ 18 w 69"/>
                <a:gd name="T25" fmla="*/ 207 h 416"/>
                <a:gd name="T26" fmla="*/ 21 w 69"/>
                <a:gd name="T27" fmla="*/ 306 h 416"/>
                <a:gd name="T28" fmla="*/ 39 w 69"/>
                <a:gd name="T29" fmla="*/ 401 h 416"/>
                <a:gd name="T30" fmla="*/ 45 w 69"/>
                <a:gd name="T31" fmla="*/ 404 h 416"/>
                <a:gd name="T32" fmla="*/ 45 w 69"/>
                <a:gd name="T33" fmla="*/ 404 h 416"/>
                <a:gd name="T34" fmla="*/ 52 w 69"/>
                <a:gd name="T35" fmla="*/ 410 h 416"/>
                <a:gd name="T36" fmla="*/ 46 w 69"/>
                <a:gd name="T37" fmla="*/ 416 h 416"/>
                <a:gd name="T38" fmla="*/ 45 w 69"/>
                <a:gd name="T3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416">
                  <a:moveTo>
                    <a:pt x="45" y="416"/>
                  </a:moveTo>
                  <a:cubicBezTo>
                    <a:pt x="43" y="416"/>
                    <a:pt x="38" y="415"/>
                    <a:pt x="31" y="410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0" y="1"/>
                    <a:pt x="57" y="6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39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10"/>
                  </a:cubicBezTo>
                  <a:cubicBezTo>
                    <a:pt x="52" y="413"/>
                    <a:pt x="49" y="416"/>
                    <a:pt x="46" y="416"/>
                  </a:cubicBezTo>
                  <a:cubicBezTo>
                    <a:pt x="46" y="416"/>
                    <a:pt x="46" y="416"/>
                    <a:pt x="45" y="41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0B7E234A-B879-56DD-C200-238745AE287F}"/>
                </a:ext>
              </a:extLst>
            </p:cNvPr>
            <p:cNvSpPr/>
            <p:nvPr/>
          </p:nvSpPr>
          <p:spPr bwMode="auto">
            <a:xfrm>
              <a:off x="8058169" y="3034154"/>
              <a:ext cx="53766" cy="470046"/>
            </a:xfrm>
            <a:custGeom>
              <a:avLst/>
              <a:gdLst>
                <a:gd name="T0" fmla="*/ 12 w 28"/>
                <a:gd name="T1" fmla="*/ 244 h 244"/>
                <a:gd name="T2" fmla="*/ 11 w 28"/>
                <a:gd name="T3" fmla="*/ 244 h 244"/>
                <a:gd name="T4" fmla="*/ 6 w 28"/>
                <a:gd name="T5" fmla="*/ 237 h 244"/>
                <a:gd name="T6" fmla="*/ 1 w 28"/>
                <a:gd name="T7" fmla="*/ 7 h 244"/>
                <a:gd name="T8" fmla="*/ 6 w 28"/>
                <a:gd name="T9" fmla="*/ 0 h 244"/>
                <a:gd name="T10" fmla="*/ 13 w 28"/>
                <a:gd name="T11" fmla="*/ 5 h 244"/>
                <a:gd name="T12" fmla="*/ 18 w 28"/>
                <a:gd name="T13" fmla="*/ 239 h 244"/>
                <a:gd name="T14" fmla="*/ 12 w 28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1" y="244"/>
                    <a:pt x="11" y="244"/>
                    <a:pt x="11" y="244"/>
                  </a:cubicBezTo>
                  <a:cubicBezTo>
                    <a:pt x="8" y="244"/>
                    <a:pt x="5" y="241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2C32FE09-2123-B210-8542-57D4352EE188}"/>
                </a:ext>
              </a:extLst>
            </p:cNvPr>
            <p:cNvSpPr/>
            <p:nvPr/>
          </p:nvSpPr>
          <p:spPr bwMode="auto">
            <a:xfrm>
              <a:off x="8050023" y="2785689"/>
              <a:ext cx="468417" cy="834190"/>
            </a:xfrm>
            <a:custGeom>
              <a:avLst/>
              <a:gdLst>
                <a:gd name="T0" fmla="*/ 238 w 243"/>
                <a:gd name="T1" fmla="*/ 431 h 433"/>
                <a:gd name="T2" fmla="*/ 222 w 243"/>
                <a:gd name="T3" fmla="*/ 430 h 433"/>
                <a:gd name="T4" fmla="*/ 151 w 243"/>
                <a:gd name="T5" fmla="*/ 333 h 433"/>
                <a:gd name="T6" fmla="*/ 100 w 243"/>
                <a:gd name="T7" fmla="*/ 232 h 433"/>
                <a:gd name="T8" fmla="*/ 23 w 243"/>
                <a:gd name="T9" fmla="*/ 11 h 433"/>
                <a:gd name="T10" fmla="*/ 47 w 243"/>
                <a:gd name="T11" fmla="*/ 1 h 433"/>
                <a:gd name="T12" fmla="*/ 72 w 243"/>
                <a:gd name="T13" fmla="*/ 25 h 433"/>
                <a:gd name="T14" fmla="*/ 69 w 243"/>
                <a:gd name="T15" fmla="*/ 34 h 433"/>
                <a:gd name="T16" fmla="*/ 61 w 243"/>
                <a:gd name="T17" fmla="*/ 30 h 433"/>
                <a:gd name="T18" fmla="*/ 46 w 243"/>
                <a:gd name="T19" fmla="*/ 15 h 433"/>
                <a:gd name="T20" fmla="*/ 33 w 243"/>
                <a:gd name="T21" fmla="*/ 21 h 433"/>
                <a:gd name="T22" fmla="*/ 32 w 243"/>
                <a:gd name="T23" fmla="*/ 22 h 433"/>
                <a:gd name="T24" fmla="*/ 111 w 243"/>
                <a:gd name="T25" fmla="*/ 226 h 433"/>
                <a:gd name="T26" fmla="*/ 162 w 243"/>
                <a:gd name="T27" fmla="*/ 328 h 433"/>
                <a:gd name="T28" fmla="*/ 225 w 243"/>
                <a:gd name="T29" fmla="*/ 417 h 433"/>
                <a:gd name="T30" fmla="*/ 232 w 243"/>
                <a:gd name="T31" fmla="*/ 418 h 433"/>
                <a:gd name="T32" fmla="*/ 232 w 243"/>
                <a:gd name="T33" fmla="*/ 418 h 433"/>
                <a:gd name="T34" fmla="*/ 241 w 243"/>
                <a:gd name="T35" fmla="*/ 421 h 433"/>
                <a:gd name="T36" fmla="*/ 239 w 243"/>
                <a:gd name="T37" fmla="*/ 430 h 433"/>
                <a:gd name="T38" fmla="*/ 238 w 243"/>
                <a:gd name="T39" fmla="*/ 43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3" h="433">
                  <a:moveTo>
                    <a:pt x="238" y="431"/>
                  </a:moveTo>
                  <a:cubicBezTo>
                    <a:pt x="236" y="432"/>
                    <a:pt x="231" y="433"/>
                    <a:pt x="222" y="430"/>
                  </a:cubicBezTo>
                  <a:cubicBezTo>
                    <a:pt x="201" y="422"/>
                    <a:pt x="177" y="388"/>
                    <a:pt x="151" y="333"/>
                  </a:cubicBezTo>
                  <a:cubicBezTo>
                    <a:pt x="137" y="302"/>
                    <a:pt x="119" y="268"/>
                    <a:pt x="100" y="232"/>
                  </a:cubicBezTo>
                  <a:cubicBezTo>
                    <a:pt x="37" y="110"/>
                    <a:pt x="0" y="34"/>
                    <a:pt x="23" y="11"/>
                  </a:cubicBezTo>
                  <a:cubicBezTo>
                    <a:pt x="31" y="3"/>
                    <a:pt x="39" y="0"/>
                    <a:pt x="47" y="1"/>
                  </a:cubicBezTo>
                  <a:cubicBezTo>
                    <a:pt x="62" y="5"/>
                    <a:pt x="71" y="23"/>
                    <a:pt x="72" y="25"/>
                  </a:cubicBezTo>
                  <a:cubicBezTo>
                    <a:pt x="73" y="28"/>
                    <a:pt x="72" y="32"/>
                    <a:pt x="69" y="34"/>
                  </a:cubicBezTo>
                  <a:cubicBezTo>
                    <a:pt x="66" y="35"/>
                    <a:pt x="63" y="34"/>
                    <a:pt x="61" y="30"/>
                  </a:cubicBezTo>
                  <a:cubicBezTo>
                    <a:pt x="59" y="26"/>
                    <a:pt x="53" y="16"/>
                    <a:pt x="46" y="15"/>
                  </a:cubicBezTo>
                  <a:cubicBezTo>
                    <a:pt x="42" y="14"/>
                    <a:pt x="37" y="16"/>
                    <a:pt x="33" y="21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13" y="39"/>
                    <a:pt x="67" y="143"/>
                    <a:pt x="111" y="226"/>
                  </a:cubicBezTo>
                  <a:cubicBezTo>
                    <a:pt x="130" y="263"/>
                    <a:pt x="148" y="297"/>
                    <a:pt x="162" y="328"/>
                  </a:cubicBezTo>
                  <a:cubicBezTo>
                    <a:pt x="194" y="397"/>
                    <a:pt x="215" y="413"/>
                    <a:pt x="225" y="417"/>
                  </a:cubicBezTo>
                  <a:cubicBezTo>
                    <a:pt x="230" y="419"/>
                    <a:pt x="232" y="418"/>
                    <a:pt x="232" y="418"/>
                  </a:cubicBezTo>
                  <a:cubicBezTo>
                    <a:pt x="232" y="418"/>
                    <a:pt x="232" y="418"/>
                    <a:pt x="232" y="418"/>
                  </a:cubicBezTo>
                  <a:cubicBezTo>
                    <a:pt x="235" y="417"/>
                    <a:pt x="239" y="418"/>
                    <a:pt x="241" y="421"/>
                  </a:cubicBezTo>
                  <a:cubicBezTo>
                    <a:pt x="243" y="425"/>
                    <a:pt x="242" y="429"/>
                    <a:pt x="239" y="430"/>
                  </a:cubicBezTo>
                  <a:cubicBezTo>
                    <a:pt x="239" y="430"/>
                    <a:pt x="239" y="430"/>
                    <a:pt x="238" y="4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94F1C352-4905-8579-B7FA-090907D78CC8}"/>
                </a:ext>
              </a:extLst>
            </p:cNvPr>
            <p:cNvSpPr/>
            <p:nvPr/>
          </p:nvSpPr>
          <p:spPr bwMode="auto">
            <a:xfrm>
              <a:off x="8503370" y="2972242"/>
              <a:ext cx="265572" cy="509149"/>
            </a:xfrm>
            <a:custGeom>
              <a:avLst/>
              <a:gdLst>
                <a:gd name="T0" fmla="*/ 134 w 138"/>
                <a:gd name="T1" fmla="*/ 263 h 264"/>
                <a:gd name="T2" fmla="*/ 133 w 138"/>
                <a:gd name="T3" fmla="*/ 263 h 264"/>
                <a:gd name="T4" fmla="*/ 125 w 138"/>
                <a:gd name="T5" fmla="*/ 258 h 264"/>
                <a:gd name="T6" fmla="*/ 2 w 138"/>
                <a:gd name="T7" fmla="*/ 11 h 264"/>
                <a:gd name="T8" fmla="*/ 3 w 138"/>
                <a:gd name="T9" fmla="*/ 1 h 264"/>
                <a:gd name="T10" fmla="*/ 12 w 138"/>
                <a:gd name="T11" fmla="*/ 4 h 264"/>
                <a:gd name="T12" fmla="*/ 136 w 138"/>
                <a:gd name="T13" fmla="*/ 254 h 264"/>
                <a:gd name="T14" fmla="*/ 134 w 138"/>
                <a:gd name="T15" fmla="*/ 263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3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4" y="171"/>
                    <a:pt x="3" y="12"/>
                    <a:pt x="2" y="11"/>
                  </a:cubicBezTo>
                  <a:cubicBezTo>
                    <a:pt x="0" y="7"/>
                    <a:pt x="0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86806433-E7F9-24FD-4C21-262A6EF4FEAE}"/>
                </a:ext>
              </a:extLst>
            </p:cNvPr>
            <p:cNvSpPr/>
            <p:nvPr/>
          </p:nvSpPr>
          <p:spPr bwMode="auto">
            <a:xfrm>
              <a:off x="8133116" y="2670011"/>
              <a:ext cx="859444" cy="745394"/>
            </a:xfrm>
            <a:custGeom>
              <a:avLst/>
              <a:gdLst>
                <a:gd name="T0" fmla="*/ 444 w 446"/>
                <a:gd name="T1" fmla="*/ 382 h 387"/>
                <a:gd name="T2" fmla="*/ 428 w 446"/>
                <a:gd name="T3" fmla="*/ 386 h 387"/>
                <a:gd name="T4" fmla="*/ 306 w 446"/>
                <a:gd name="T5" fmla="*/ 310 h 387"/>
                <a:gd name="T6" fmla="*/ 204 w 446"/>
                <a:gd name="T7" fmla="*/ 222 h 387"/>
                <a:gd name="T8" fmla="*/ 12 w 446"/>
                <a:gd name="T9" fmla="*/ 19 h 387"/>
                <a:gd name="T10" fmla="*/ 30 w 446"/>
                <a:gd name="T11" fmla="*/ 1 h 387"/>
                <a:gd name="T12" fmla="*/ 67 w 446"/>
                <a:gd name="T13" fmla="*/ 17 h 387"/>
                <a:gd name="T14" fmla="*/ 69 w 446"/>
                <a:gd name="T15" fmla="*/ 27 h 387"/>
                <a:gd name="T16" fmla="*/ 59 w 446"/>
                <a:gd name="T17" fmla="*/ 26 h 387"/>
                <a:gd name="T18" fmla="*/ 36 w 446"/>
                <a:gd name="T19" fmla="*/ 15 h 387"/>
                <a:gd name="T20" fmla="*/ 26 w 446"/>
                <a:gd name="T21" fmla="*/ 27 h 387"/>
                <a:gd name="T22" fmla="*/ 26 w 446"/>
                <a:gd name="T23" fmla="*/ 27 h 387"/>
                <a:gd name="T24" fmla="*/ 211 w 446"/>
                <a:gd name="T25" fmla="*/ 213 h 387"/>
                <a:gd name="T26" fmla="*/ 315 w 446"/>
                <a:gd name="T27" fmla="*/ 301 h 387"/>
                <a:gd name="T28" fmla="*/ 424 w 446"/>
                <a:gd name="T29" fmla="*/ 372 h 387"/>
                <a:gd name="T30" fmla="*/ 431 w 446"/>
                <a:gd name="T31" fmla="*/ 371 h 387"/>
                <a:gd name="T32" fmla="*/ 431 w 446"/>
                <a:gd name="T33" fmla="*/ 371 h 387"/>
                <a:gd name="T34" fmla="*/ 441 w 446"/>
                <a:gd name="T35" fmla="*/ 371 h 387"/>
                <a:gd name="T36" fmla="*/ 444 w 446"/>
                <a:gd name="T37" fmla="*/ 381 h 387"/>
                <a:gd name="T38" fmla="*/ 444 w 446"/>
                <a:gd name="T39" fmla="*/ 38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6" h="387">
                  <a:moveTo>
                    <a:pt x="444" y="382"/>
                  </a:moveTo>
                  <a:cubicBezTo>
                    <a:pt x="442" y="383"/>
                    <a:pt x="438" y="387"/>
                    <a:pt x="428" y="386"/>
                  </a:cubicBezTo>
                  <a:cubicBezTo>
                    <a:pt x="403" y="385"/>
                    <a:pt x="361" y="358"/>
                    <a:pt x="306" y="310"/>
                  </a:cubicBezTo>
                  <a:cubicBezTo>
                    <a:pt x="277" y="283"/>
                    <a:pt x="241" y="254"/>
                    <a:pt x="204" y="222"/>
                  </a:cubicBezTo>
                  <a:cubicBezTo>
                    <a:pt x="77" y="117"/>
                    <a:pt x="0" y="51"/>
                    <a:pt x="12" y="19"/>
                  </a:cubicBezTo>
                  <a:cubicBezTo>
                    <a:pt x="15" y="8"/>
                    <a:pt x="21" y="2"/>
                    <a:pt x="30" y="1"/>
                  </a:cubicBezTo>
                  <a:cubicBezTo>
                    <a:pt x="47" y="0"/>
                    <a:pt x="65" y="16"/>
                    <a:pt x="67" y="17"/>
                  </a:cubicBezTo>
                  <a:cubicBezTo>
                    <a:pt x="70" y="20"/>
                    <a:pt x="71" y="25"/>
                    <a:pt x="69" y="27"/>
                  </a:cubicBezTo>
                  <a:cubicBezTo>
                    <a:pt x="67" y="30"/>
                    <a:pt x="62" y="29"/>
                    <a:pt x="59" y="26"/>
                  </a:cubicBezTo>
                  <a:cubicBezTo>
                    <a:pt x="55" y="23"/>
                    <a:pt x="44" y="15"/>
                    <a:pt x="36" y="15"/>
                  </a:cubicBezTo>
                  <a:cubicBezTo>
                    <a:pt x="31" y="16"/>
                    <a:pt x="28" y="20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17" y="51"/>
                    <a:pt x="124" y="141"/>
                    <a:pt x="211" y="213"/>
                  </a:cubicBezTo>
                  <a:cubicBezTo>
                    <a:pt x="249" y="244"/>
                    <a:pt x="285" y="274"/>
                    <a:pt x="315" y="301"/>
                  </a:cubicBezTo>
                  <a:cubicBezTo>
                    <a:pt x="382" y="361"/>
                    <a:pt x="412" y="372"/>
                    <a:pt x="424" y="372"/>
                  </a:cubicBezTo>
                  <a:cubicBezTo>
                    <a:pt x="429" y="373"/>
                    <a:pt x="431" y="371"/>
                    <a:pt x="431" y="371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33" y="368"/>
                    <a:pt x="438" y="368"/>
                    <a:pt x="441" y="371"/>
                  </a:cubicBezTo>
                  <a:cubicBezTo>
                    <a:pt x="445" y="374"/>
                    <a:pt x="446" y="378"/>
                    <a:pt x="444" y="381"/>
                  </a:cubicBezTo>
                  <a:cubicBezTo>
                    <a:pt x="444" y="381"/>
                    <a:pt x="444" y="381"/>
                    <a:pt x="444" y="3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0831D60F-F40D-8197-E6A7-CFBE3F386F55}"/>
                </a:ext>
              </a:extLst>
            </p:cNvPr>
            <p:cNvSpPr/>
            <p:nvPr/>
          </p:nvSpPr>
          <p:spPr bwMode="auto">
            <a:xfrm>
              <a:off x="8354698" y="2791392"/>
              <a:ext cx="549066" cy="468417"/>
            </a:xfrm>
            <a:custGeom>
              <a:avLst/>
              <a:gdLst>
                <a:gd name="T0" fmla="*/ 283 w 285"/>
                <a:gd name="T1" fmla="*/ 241 h 243"/>
                <a:gd name="T2" fmla="*/ 283 w 285"/>
                <a:gd name="T3" fmla="*/ 241 h 243"/>
                <a:gd name="T4" fmla="*/ 272 w 285"/>
                <a:gd name="T5" fmla="*/ 238 h 243"/>
                <a:gd name="T6" fmla="*/ 6 w 285"/>
                <a:gd name="T7" fmla="*/ 14 h 243"/>
                <a:gd name="T8" fmla="*/ 2 w 285"/>
                <a:gd name="T9" fmla="*/ 3 h 243"/>
                <a:gd name="T10" fmla="*/ 13 w 285"/>
                <a:gd name="T11" fmla="*/ 3 h 243"/>
                <a:gd name="T12" fmla="*/ 281 w 285"/>
                <a:gd name="T13" fmla="*/ 231 h 243"/>
                <a:gd name="T14" fmla="*/ 283 w 285"/>
                <a:gd name="T15" fmla="*/ 24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5" h="243">
                  <a:moveTo>
                    <a:pt x="283" y="241"/>
                  </a:moveTo>
                  <a:cubicBezTo>
                    <a:pt x="283" y="241"/>
                    <a:pt x="283" y="241"/>
                    <a:pt x="283" y="241"/>
                  </a:cubicBezTo>
                  <a:cubicBezTo>
                    <a:pt x="280" y="243"/>
                    <a:pt x="275" y="242"/>
                    <a:pt x="272" y="238"/>
                  </a:cubicBezTo>
                  <a:cubicBezTo>
                    <a:pt x="191" y="155"/>
                    <a:pt x="8" y="15"/>
                    <a:pt x="6" y="14"/>
                  </a:cubicBezTo>
                  <a:cubicBezTo>
                    <a:pt x="2" y="11"/>
                    <a:pt x="0" y="6"/>
                    <a:pt x="2" y="3"/>
                  </a:cubicBezTo>
                  <a:cubicBezTo>
                    <a:pt x="4" y="0"/>
                    <a:pt x="9" y="0"/>
                    <a:pt x="13" y="3"/>
                  </a:cubicBezTo>
                  <a:cubicBezTo>
                    <a:pt x="20" y="9"/>
                    <a:pt x="199" y="146"/>
                    <a:pt x="281" y="231"/>
                  </a:cubicBezTo>
                  <a:cubicBezTo>
                    <a:pt x="285" y="234"/>
                    <a:pt x="285" y="238"/>
                    <a:pt x="283" y="2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8">
              <a:extLst>
                <a:ext uri="{FF2B5EF4-FFF2-40B4-BE49-F238E27FC236}">
                  <a16:creationId xmlns:a16="http://schemas.microsoft.com/office/drawing/2014/main" id="{A59BF3B3-1466-9F87-CBB0-E658B45DBFCD}"/>
                </a:ext>
              </a:extLst>
            </p:cNvPr>
            <p:cNvSpPr txBox="1"/>
            <p:nvPr/>
          </p:nvSpPr>
          <p:spPr>
            <a:xfrm rot="16685089">
              <a:off x="7173745" y="5096653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添加描述文本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29">
              <a:extLst>
                <a:ext uri="{FF2B5EF4-FFF2-40B4-BE49-F238E27FC236}">
                  <a16:creationId xmlns:a16="http://schemas.microsoft.com/office/drawing/2014/main" id="{AAAC225C-8576-7CCB-0DDE-236D36682E4E}"/>
                </a:ext>
              </a:extLst>
            </p:cNvPr>
            <p:cNvSpPr txBox="1"/>
            <p:nvPr/>
          </p:nvSpPr>
          <p:spPr>
            <a:xfrm rot="4520413">
              <a:off x="7971834" y="4876863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添加描述文本</a:t>
              </a:r>
              <a:endParaRPr lang="en-US" altLang="zh-CN" dirty="0">
                <a:sym typeface="+mn-lt"/>
              </a:endParaRPr>
            </a:p>
          </p:txBody>
        </p:sp>
        <p:sp>
          <p:nvSpPr>
            <p:cNvPr id="26" name="TextBox 31">
              <a:extLst>
                <a:ext uri="{FF2B5EF4-FFF2-40B4-BE49-F238E27FC236}">
                  <a16:creationId xmlns:a16="http://schemas.microsoft.com/office/drawing/2014/main" id="{EA289253-E3BF-91DE-D383-42104C13CE8A}"/>
                </a:ext>
              </a:extLst>
            </p:cNvPr>
            <p:cNvSpPr txBox="1"/>
            <p:nvPr/>
          </p:nvSpPr>
          <p:spPr>
            <a:xfrm rot="3201610">
              <a:off x="8880909" y="4303922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添加</a:t>
              </a:r>
              <a:r>
                <a:rPr lang="zh-CN" altLang="en-US">
                  <a:sym typeface="+mn-lt"/>
                </a:rPr>
                <a:t>描述文本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82AD4C8-0D2E-8C33-EBA2-B4DEA9B5629B}"/>
              </a:ext>
            </a:extLst>
          </p:cNvPr>
          <p:cNvGrpSpPr/>
          <p:nvPr/>
        </p:nvGrpSpPr>
        <p:grpSpPr>
          <a:xfrm>
            <a:off x="1018003" y="1982143"/>
            <a:ext cx="745351" cy="745351"/>
            <a:chOff x="1329551" y="1704333"/>
            <a:chExt cx="914400" cy="914400"/>
          </a:xfrm>
        </p:grpSpPr>
        <p:sp>
          <p:nvSpPr>
            <p:cNvPr id="49" name="Oval 4">
              <a:extLst>
                <a:ext uri="{FF2B5EF4-FFF2-40B4-BE49-F238E27FC236}">
                  <a16:creationId xmlns:a16="http://schemas.microsoft.com/office/drawing/2014/main" id="{F9568A8D-9FEE-0EAC-C505-32843416E4A3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4">
              <a:extLst>
                <a:ext uri="{FF2B5EF4-FFF2-40B4-BE49-F238E27FC236}">
                  <a16:creationId xmlns:a16="http://schemas.microsoft.com/office/drawing/2014/main" id="{097D6F47-601E-0F60-AEF8-21EEAF4BAF06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Oval 5">
            <a:extLst>
              <a:ext uri="{FF2B5EF4-FFF2-40B4-BE49-F238E27FC236}">
                <a16:creationId xmlns:a16="http://schemas.microsoft.com/office/drawing/2014/main" id="{84AC6F85-C5ED-DE47-7BD9-209425851880}"/>
              </a:ext>
            </a:extLst>
          </p:cNvPr>
          <p:cNvSpPr/>
          <p:nvPr/>
        </p:nvSpPr>
        <p:spPr>
          <a:xfrm>
            <a:off x="1007651" y="3000096"/>
            <a:ext cx="745351" cy="745351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D06F64E-00F2-A2EE-64CA-8349D0A42C11}"/>
              </a:ext>
            </a:extLst>
          </p:cNvPr>
          <p:cNvGrpSpPr/>
          <p:nvPr/>
        </p:nvGrpSpPr>
        <p:grpSpPr>
          <a:xfrm>
            <a:off x="1018003" y="4013341"/>
            <a:ext cx="745351" cy="745351"/>
            <a:chOff x="1329551" y="1704333"/>
            <a:chExt cx="914400" cy="914400"/>
          </a:xfrm>
        </p:grpSpPr>
        <p:sp>
          <p:nvSpPr>
            <p:cNvPr id="61" name="Oval 4">
              <a:extLst>
                <a:ext uri="{FF2B5EF4-FFF2-40B4-BE49-F238E27FC236}">
                  <a16:creationId xmlns:a16="http://schemas.microsoft.com/office/drawing/2014/main" id="{D4B16158-1271-8BDB-7D1B-2ABDA7990EEF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4">
              <a:extLst>
                <a:ext uri="{FF2B5EF4-FFF2-40B4-BE49-F238E27FC236}">
                  <a16:creationId xmlns:a16="http://schemas.microsoft.com/office/drawing/2014/main" id="{DA33AED8-11B7-991E-3D3F-D249ACA7B935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Oval 5">
            <a:extLst>
              <a:ext uri="{FF2B5EF4-FFF2-40B4-BE49-F238E27FC236}">
                <a16:creationId xmlns:a16="http://schemas.microsoft.com/office/drawing/2014/main" id="{5E9ED6D5-ACF0-FA9B-47C1-1235988EC06C}"/>
              </a:ext>
            </a:extLst>
          </p:cNvPr>
          <p:cNvSpPr/>
          <p:nvPr/>
        </p:nvSpPr>
        <p:spPr>
          <a:xfrm>
            <a:off x="1007651" y="5031294"/>
            <a:ext cx="745351" cy="745351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5" name="Freeform 47">
            <a:extLst>
              <a:ext uri="{FF2B5EF4-FFF2-40B4-BE49-F238E27FC236}">
                <a16:creationId xmlns:a16="http://schemas.microsoft.com/office/drawing/2014/main" id="{6206A863-9FDA-D8F0-4177-4CAE879E0712}"/>
              </a:ext>
            </a:extLst>
          </p:cNvPr>
          <p:cNvSpPr>
            <a:spLocks noEditPoints="1"/>
          </p:cNvSpPr>
          <p:nvPr/>
        </p:nvSpPr>
        <p:spPr bwMode="auto">
          <a:xfrm>
            <a:off x="1211442" y="2203032"/>
            <a:ext cx="337768" cy="330136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6" name="Freeform 45">
            <a:extLst>
              <a:ext uri="{FF2B5EF4-FFF2-40B4-BE49-F238E27FC236}">
                <a16:creationId xmlns:a16="http://schemas.microsoft.com/office/drawing/2014/main" id="{FD4A7031-CB63-1C17-CDED-45F1A43CAB6F}"/>
              </a:ext>
            </a:extLst>
          </p:cNvPr>
          <p:cNvSpPr>
            <a:spLocks noEditPoints="1"/>
          </p:cNvSpPr>
          <p:nvPr/>
        </p:nvSpPr>
        <p:spPr bwMode="auto">
          <a:xfrm>
            <a:off x="1192658" y="3200529"/>
            <a:ext cx="374026" cy="374026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7" name="Freeform 46">
            <a:extLst>
              <a:ext uri="{FF2B5EF4-FFF2-40B4-BE49-F238E27FC236}">
                <a16:creationId xmlns:a16="http://schemas.microsoft.com/office/drawing/2014/main" id="{B4C28A91-2F92-E4A0-B63C-46487AE8AF6C}"/>
              </a:ext>
            </a:extLst>
          </p:cNvPr>
          <p:cNvSpPr>
            <a:spLocks noEditPoints="1"/>
          </p:cNvSpPr>
          <p:nvPr/>
        </p:nvSpPr>
        <p:spPr bwMode="auto">
          <a:xfrm>
            <a:off x="1185994" y="4205174"/>
            <a:ext cx="402650" cy="366393"/>
          </a:xfrm>
          <a:custGeom>
            <a:avLst/>
            <a:gdLst>
              <a:gd name="T0" fmla="*/ 78 w 98"/>
              <a:gd name="T1" fmla="*/ 37 h 89"/>
              <a:gd name="T2" fmla="*/ 70 w 98"/>
              <a:gd name="T3" fmla="*/ 21 h 89"/>
              <a:gd name="T4" fmla="*/ 49 w 98"/>
              <a:gd name="T5" fmla="*/ 13 h 89"/>
              <a:gd name="T6" fmla="*/ 28 w 98"/>
              <a:gd name="T7" fmla="*/ 21 h 89"/>
              <a:gd name="T8" fmla="*/ 20 w 98"/>
              <a:gd name="T9" fmla="*/ 37 h 89"/>
              <a:gd name="T10" fmla="*/ 29 w 98"/>
              <a:gd name="T11" fmla="*/ 45 h 89"/>
              <a:gd name="T12" fmla="*/ 37 w 98"/>
              <a:gd name="T13" fmla="*/ 68 h 89"/>
              <a:gd name="T14" fmla="*/ 29 w 98"/>
              <a:gd name="T15" fmla="*/ 85 h 89"/>
              <a:gd name="T16" fmla="*/ 18 w 98"/>
              <a:gd name="T17" fmla="*/ 89 h 89"/>
              <a:gd name="T18" fmla="*/ 17 w 98"/>
              <a:gd name="T19" fmla="*/ 88 h 89"/>
              <a:gd name="T20" fmla="*/ 1 w 98"/>
              <a:gd name="T21" fmla="*/ 42 h 89"/>
              <a:gd name="T22" fmla="*/ 1 w 98"/>
              <a:gd name="T23" fmla="*/ 41 h 89"/>
              <a:gd name="T24" fmla="*/ 7 w 98"/>
              <a:gd name="T25" fmla="*/ 38 h 89"/>
              <a:gd name="T26" fmla="*/ 19 w 98"/>
              <a:gd name="T27" fmla="*/ 12 h 89"/>
              <a:gd name="T28" fmla="*/ 49 w 98"/>
              <a:gd name="T29" fmla="*/ 0 h 89"/>
              <a:gd name="T30" fmla="*/ 79 w 98"/>
              <a:gd name="T31" fmla="*/ 12 h 89"/>
              <a:gd name="T32" fmla="*/ 92 w 98"/>
              <a:gd name="T33" fmla="*/ 39 h 89"/>
              <a:gd name="T34" fmla="*/ 97 w 98"/>
              <a:gd name="T35" fmla="*/ 41 h 89"/>
              <a:gd name="T36" fmla="*/ 97 w 98"/>
              <a:gd name="T37" fmla="*/ 42 h 89"/>
              <a:gd name="T38" fmla="*/ 81 w 98"/>
              <a:gd name="T39" fmla="*/ 88 h 89"/>
              <a:gd name="T40" fmla="*/ 80 w 98"/>
              <a:gd name="T41" fmla="*/ 89 h 89"/>
              <a:gd name="T42" fmla="*/ 69 w 98"/>
              <a:gd name="T43" fmla="*/ 85 h 89"/>
              <a:gd name="T44" fmla="*/ 61 w 98"/>
              <a:gd name="T45" fmla="*/ 68 h 89"/>
              <a:gd name="T46" fmla="*/ 69 w 98"/>
              <a:gd name="T47" fmla="*/ 45 h 89"/>
              <a:gd name="T48" fmla="*/ 78 w 98"/>
              <a:gd name="T49" fmla="*/ 37 h 89"/>
              <a:gd name="T50" fmla="*/ 9 w 98"/>
              <a:gd name="T51" fmla="*/ 49 h 89"/>
              <a:gd name="T52" fmla="*/ 19 w 98"/>
              <a:gd name="T53" fmla="*/ 77 h 89"/>
              <a:gd name="T54" fmla="*/ 23 w 98"/>
              <a:gd name="T55" fmla="*/ 75 h 89"/>
              <a:gd name="T56" fmla="*/ 13 w 98"/>
              <a:gd name="T57" fmla="*/ 48 h 89"/>
              <a:gd name="T58" fmla="*/ 9 w 98"/>
              <a:gd name="T59" fmla="*/ 49 h 89"/>
              <a:gd name="T60" fmla="*/ 89 w 98"/>
              <a:gd name="T61" fmla="*/ 49 h 89"/>
              <a:gd name="T62" fmla="*/ 85 w 98"/>
              <a:gd name="T63" fmla="*/ 48 h 89"/>
              <a:gd name="T64" fmla="*/ 75 w 98"/>
              <a:gd name="T65" fmla="*/ 75 h 89"/>
              <a:gd name="T66" fmla="*/ 79 w 98"/>
              <a:gd name="T67" fmla="*/ 77 h 89"/>
              <a:gd name="T68" fmla="*/ 89 w 98"/>
              <a:gd name="T69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89">
                <a:moveTo>
                  <a:pt x="78" y="37"/>
                </a:moveTo>
                <a:cubicBezTo>
                  <a:pt x="77" y="31"/>
                  <a:pt x="74" y="26"/>
                  <a:pt x="70" y="21"/>
                </a:cubicBezTo>
                <a:cubicBezTo>
                  <a:pt x="65" y="16"/>
                  <a:pt x="57" y="13"/>
                  <a:pt x="49" y="13"/>
                </a:cubicBezTo>
                <a:cubicBezTo>
                  <a:pt x="41" y="13"/>
                  <a:pt x="34" y="16"/>
                  <a:pt x="28" y="21"/>
                </a:cubicBezTo>
                <a:cubicBezTo>
                  <a:pt x="24" y="26"/>
                  <a:pt x="21" y="31"/>
                  <a:pt x="20" y="37"/>
                </a:cubicBezTo>
                <a:cubicBezTo>
                  <a:pt x="24" y="38"/>
                  <a:pt x="27" y="40"/>
                  <a:pt x="29" y="45"/>
                </a:cubicBezTo>
                <a:cubicBezTo>
                  <a:pt x="37" y="68"/>
                  <a:pt x="37" y="68"/>
                  <a:pt x="37" y="68"/>
                </a:cubicBezTo>
                <a:cubicBezTo>
                  <a:pt x="39" y="75"/>
                  <a:pt x="36" y="82"/>
                  <a:pt x="29" y="85"/>
                </a:cubicBezTo>
                <a:cubicBezTo>
                  <a:pt x="18" y="89"/>
                  <a:pt x="18" y="89"/>
                  <a:pt x="18" y="89"/>
                </a:cubicBezTo>
                <a:cubicBezTo>
                  <a:pt x="17" y="88"/>
                  <a:pt x="17" y="88"/>
                  <a:pt x="17" y="88"/>
                </a:cubicBezTo>
                <a:cubicBezTo>
                  <a:pt x="4" y="75"/>
                  <a:pt x="0" y="59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3" y="40"/>
                  <a:pt x="5" y="39"/>
                  <a:pt x="7" y="38"/>
                </a:cubicBezTo>
                <a:cubicBezTo>
                  <a:pt x="8" y="28"/>
                  <a:pt x="12" y="19"/>
                  <a:pt x="19" y="12"/>
                </a:cubicBezTo>
                <a:cubicBezTo>
                  <a:pt x="27" y="4"/>
                  <a:pt x="38" y="0"/>
                  <a:pt x="49" y="0"/>
                </a:cubicBezTo>
                <a:cubicBezTo>
                  <a:pt x="61" y="0"/>
                  <a:pt x="71" y="4"/>
                  <a:pt x="79" y="12"/>
                </a:cubicBezTo>
                <a:cubicBezTo>
                  <a:pt x="86" y="19"/>
                  <a:pt x="91" y="29"/>
                  <a:pt x="92" y="39"/>
                </a:cubicBezTo>
                <a:cubicBezTo>
                  <a:pt x="94" y="39"/>
                  <a:pt x="95" y="40"/>
                  <a:pt x="97" y="41"/>
                </a:cubicBezTo>
                <a:cubicBezTo>
                  <a:pt x="97" y="42"/>
                  <a:pt x="97" y="42"/>
                  <a:pt x="97" y="42"/>
                </a:cubicBezTo>
                <a:cubicBezTo>
                  <a:pt x="98" y="59"/>
                  <a:pt x="94" y="75"/>
                  <a:pt x="81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69" y="85"/>
                  <a:pt x="69" y="85"/>
                  <a:pt x="69" y="85"/>
                </a:cubicBezTo>
                <a:cubicBezTo>
                  <a:pt x="62" y="82"/>
                  <a:pt x="58" y="75"/>
                  <a:pt x="61" y="68"/>
                </a:cubicBezTo>
                <a:cubicBezTo>
                  <a:pt x="69" y="45"/>
                  <a:pt x="69" y="45"/>
                  <a:pt x="69" y="45"/>
                </a:cubicBezTo>
                <a:cubicBezTo>
                  <a:pt x="71" y="40"/>
                  <a:pt x="74" y="38"/>
                  <a:pt x="78" y="37"/>
                </a:cubicBezTo>
                <a:close/>
                <a:moveTo>
                  <a:pt x="9" y="49"/>
                </a:moveTo>
                <a:cubicBezTo>
                  <a:pt x="9" y="60"/>
                  <a:pt x="12" y="70"/>
                  <a:pt x="19" y="77"/>
                </a:cubicBezTo>
                <a:cubicBezTo>
                  <a:pt x="20" y="76"/>
                  <a:pt x="21" y="76"/>
                  <a:pt x="23" y="75"/>
                </a:cubicBezTo>
                <a:cubicBezTo>
                  <a:pt x="20" y="66"/>
                  <a:pt x="16" y="57"/>
                  <a:pt x="13" y="48"/>
                </a:cubicBezTo>
                <a:cubicBezTo>
                  <a:pt x="12" y="49"/>
                  <a:pt x="10" y="49"/>
                  <a:pt x="9" y="49"/>
                </a:cubicBezTo>
                <a:close/>
                <a:moveTo>
                  <a:pt x="89" y="49"/>
                </a:moveTo>
                <a:cubicBezTo>
                  <a:pt x="88" y="49"/>
                  <a:pt x="86" y="49"/>
                  <a:pt x="85" y="48"/>
                </a:cubicBezTo>
                <a:cubicBezTo>
                  <a:pt x="81" y="57"/>
                  <a:pt x="78" y="66"/>
                  <a:pt x="75" y="75"/>
                </a:cubicBezTo>
                <a:cubicBezTo>
                  <a:pt x="77" y="76"/>
                  <a:pt x="78" y="76"/>
                  <a:pt x="79" y="77"/>
                </a:cubicBezTo>
                <a:cubicBezTo>
                  <a:pt x="86" y="70"/>
                  <a:pt x="89" y="60"/>
                  <a:pt x="89" y="4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" name="Freeform 44">
            <a:extLst>
              <a:ext uri="{FF2B5EF4-FFF2-40B4-BE49-F238E27FC236}">
                <a16:creationId xmlns:a16="http://schemas.microsoft.com/office/drawing/2014/main" id="{52527C2C-5F3E-45D9-AF74-73F47FED8086}"/>
              </a:ext>
            </a:extLst>
          </p:cNvPr>
          <p:cNvSpPr>
            <a:spLocks noEditPoints="1"/>
          </p:cNvSpPr>
          <p:nvPr/>
        </p:nvSpPr>
        <p:spPr bwMode="auto">
          <a:xfrm>
            <a:off x="1185994" y="5252074"/>
            <a:ext cx="391200" cy="312961"/>
          </a:xfrm>
          <a:custGeom>
            <a:avLst/>
            <a:gdLst>
              <a:gd name="T0" fmla="*/ 0 w 205"/>
              <a:gd name="T1" fmla="*/ 24 h 164"/>
              <a:gd name="T2" fmla="*/ 22 w 205"/>
              <a:gd name="T3" fmla="*/ 24 h 164"/>
              <a:gd name="T4" fmla="*/ 28 w 205"/>
              <a:gd name="T5" fmla="*/ 0 h 164"/>
              <a:gd name="T6" fmla="*/ 52 w 205"/>
              <a:gd name="T7" fmla="*/ 0 h 164"/>
              <a:gd name="T8" fmla="*/ 61 w 205"/>
              <a:gd name="T9" fmla="*/ 24 h 164"/>
              <a:gd name="T10" fmla="*/ 143 w 205"/>
              <a:gd name="T11" fmla="*/ 24 h 164"/>
              <a:gd name="T12" fmla="*/ 151 w 205"/>
              <a:gd name="T13" fmla="*/ 0 h 164"/>
              <a:gd name="T14" fmla="*/ 175 w 205"/>
              <a:gd name="T15" fmla="*/ 0 h 164"/>
              <a:gd name="T16" fmla="*/ 184 w 205"/>
              <a:gd name="T17" fmla="*/ 24 h 164"/>
              <a:gd name="T18" fmla="*/ 203 w 205"/>
              <a:gd name="T19" fmla="*/ 24 h 164"/>
              <a:gd name="T20" fmla="*/ 203 w 205"/>
              <a:gd name="T21" fmla="*/ 54 h 164"/>
              <a:gd name="T22" fmla="*/ 0 w 205"/>
              <a:gd name="T23" fmla="*/ 54 h 164"/>
              <a:gd name="T24" fmla="*/ 0 w 205"/>
              <a:gd name="T25" fmla="*/ 24 h 164"/>
              <a:gd name="T26" fmla="*/ 0 w 205"/>
              <a:gd name="T27" fmla="*/ 24 h 164"/>
              <a:gd name="T28" fmla="*/ 80 w 205"/>
              <a:gd name="T29" fmla="*/ 74 h 164"/>
              <a:gd name="T30" fmla="*/ 123 w 205"/>
              <a:gd name="T31" fmla="*/ 74 h 164"/>
              <a:gd name="T32" fmla="*/ 110 w 205"/>
              <a:gd name="T33" fmla="*/ 108 h 164"/>
              <a:gd name="T34" fmla="*/ 132 w 205"/>
              <a:gd name="T35" fmla="*/ 108 h 164"/>
              <a:gd name="T36" fmla="*/ 91 w 205"/>
              <a:gd name="T37" fmla="*/ 149 h 164"/>
              <a:gd name="T38" fmla="*/ 97 w 205"/>
              <a:gd name="T39" fmla="*/ 128 h 164"/>
              <a:gd name="T40" fmla="*/ 76 w 205"/>
              <a:gd name="T41" fmla="*/ 115 h 164"/>
              <a:gd name="T42" fmla="*/ 80 w 205"/>
              <a:gd name="T43" fmla="*/ 74 h 164"/>
              <a:gd name="T44" fmla="*/ 80 w 205"/>
              <a:gd name="T45" fmla="*/ 74 h 164"/>
              <a:gd name="T46" fmla="*/ 0 w 205"/>
              <a:gd name="T47" fmla="*/ 138 h 164"/>
              <a:gd name="T48" fmla="*/ 0 w 205"/>
              <a:gd name="T49" fmla="*/ 164 h 164"/>
              <a:gd name="T50" fmla="*/ 205 w 205"/>
              <a:gd name="T51" fmla="*/ 164 h 164"/>
              <a:gd name="T52" fmla="*/ 205 w 205"/>
              <a:gd name="T53" fmla="*/ 138 h 164"/>
              <a:gd name="T54" fmla="*/ 188 w 205"/>
              <a:gd name="T55" fmla="*/ 138 h 164"/>
              <a:gd name="T56" fmla="*/ 188 w 205"/>
              <a:gd name="T57" fmla="*/ 63 h 164"/>
              <a:gd name="T58" fmla="*/ 15 w 205"/>
              <a:gd name="T59" fmla="*/ 63 h 164"/>
              <a:gd name="T60" fmla="*/ 15 w 205"/>
              <a:gd name="T61" fmla="*/ 138 h 164"/>
              <a:gd name="T62" fmla="*/ 0 w 205"/>
              <a:gd name="T63" fmla="*/ 1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5" h="164">
                <a:moveTo>
                  <a:pt x="0" y="24"/>
                </a:moveTo>
                <a:lnTo>
                  <a:pt x="22" y="24"/>
                </a:lnTo>
                <a:lnTo>
                  <a:pt x="28" y="0"/>
                </a:lnTo>
                <a:lnTo>
                  <a:pt x="52" y="0"/>
                </a:lnTo>
                <a:lnTo>
                  <a:pt x="61" y="24"/>
                </a:lnTo>
                <a:lnTo>
                  <a:pt x="143" y="24"/>
                </a:lnTo>
                <a:lnTo>
                  <a:pt x="151" y="0"/>
                </a:lnTo>
                <a:lnTo>
                  <a:pt x="175" y="0"/>
                </a:lnTo>
                <a:lnTo>
                  <a:pt x="184" y="24"/>
                </a:lnTo>
                <a:lnTo>
                  <a:pt x="203" y="24"/>
                </a:lnTo>
                <a:lnTo>
                  <a:pt x="203" y="54"/>
                </a:lnTo>
                <a:lnTo>
                  <a:pt x="0" y="54"/>
                </a:lnTo>
                <a:lnTo>
                  <a:pt x="0" y="24"/>
                </a:lnTo>
                <a:lnTo>
                  <a:pt x="0" y="24"/>
                </a:lnTo>
                <a:close/>
                <a:moveTo>
                  <a:pt x="80" y="74"/>
                </a:moveTo>
                <a:lnTo>
                  <a:pt x="123" y="74"/>
                </a:lnTo>
                <a:lnTo>
                  <a:pt x="110" y="108"/>
                </a:lnTo>
                <a:lnTo>
                  <a:pt x="132" y="108"/>
                </a:lnTo>
                <a:lnTo>
                  <a:pt x="91" y="149"/>
                </a:lnTo>
                <a:lnTo>
                  <a:pt x="97" y="128"/>
                </a:lnTo>
                <a:lnTo>
                  <a:pt x="76" y="115"/>
                </a:lnTo>
                <a:lnTo>
                  <a:pt x="80" y="74"/>
                </a:lnTo>
                <a:lnTo>
                  <a:pt x="80" y="74"/>
                </a:lnTo>
                <a:close/>
                <a:moveTo>
                  <a:pt x="0" y="138"/>
                </a:moveTo>
                <a:lnTo>
                  <a:pt x="0" y="164"/>
                </a:lnTo>
                <a:lnTo>
                  <a:pt x="205" y="164"/>
                </a:lnTo>
                <a:lnTo>
                  <a:pt x="205" y="138"/>
                </a:lnTo>
                <a:lnTo>
                  <a:pt x="188" y="138"/>
                </a:lnTo>
                <a:lnTo>
                  <a:pt x="188" y="63"/>
                </a:lnTo>
                <a:lnTo>
                  <a:pt x="15" y="63"/>
                </a:lnTo>
                <a:lnTo>
                  <a:pt x="15" y="138"/>
                </a:lnTo>
                <a:lnTo>
                  <a:pt x="0" y="138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B6334FA4-1290-1889-C65E-8890889CF16E}"/>
              </a:ext>
            </a:extLst>
          </p:cNvPr>
          <p:cNvGrpSpPr/>
          <p:nvPr/>
        </p:nvGrpSpPr>
        <p:grpSpPr>
          <a:xfrm>
            <a:off x="1886878" y="1982143"/>
            <a:ext cx="3106729" cy="822114"/>
            <a:chOff x="2501672" y="1958721"/>
            <a:chExt cx="3106729" cy="82211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3F84A3E-1DB8-0693-08B3-A95487986F26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8F8E566-DB5B-F2BD-E9DD-CFE0815DDFC7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AF317F3E-CD98-8CCD-1BF0-99E1B2D1C73C}"/>
              </a:ext>
            </a:extLst>
          </p:cNvPr>
          <p:cNvGrpSpPr/>
          <p:nvPr/>
        </p:nvGrpSpPr>
        <p:grpSpPr>
          <a:xfrm>
            <a:off x="1886878" y="3017943"/>
            <a:ext cx="3106729" cy="822114"/>
            <a:chOff x="2501672" y="1958721"/>
            <a:chExt cx="3106729" cy="822114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B30F78B-0ADA-29B9-AF25-A6C189A72062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BECE179-50F3-686A-6FA8-5C4C2F5E55E2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539B120-4417-9E8D-B7C8-A2A889EF25A4}"/>
              </a:ext>
            </a:extLst>
          </p:cNvPr>
          <p:cNvGrpSpPr/>
          <p:nvPr/>
        </p:nvGrpSpPr>
        <p:grpSpPr>
          <a:xfrm>
            <a:off x="1886878" y="4053743"/>
            <a:ext cx="3106729" cy="822114"/>
            <a:chOff x="2501672" y="1958721"/>
            <a:chExt cx="3106729" cy="82211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52359E2-E408-FE09-2F03-75423DEB42BB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C144980-E3B0-304F-8CDE-16BD8A67F235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61AD7A5-6D58-A236-7F57-461009B8722D}"/>
              </a:ext>
            </a:extLst>
          </p:cNvPr>
          <p:cNvGrpSpPr/>
          <p:nvPr/>
        </p:nvGrpSpPr>
        <p:grpSpPr>
          <a:xfrm>
            <a:off x="1886878" y="5089543"/>
            <a:ext cx="3106729" cy="822114"/>
            <a:chOff x="2501672" y="1958721"/>
            <a:chExt cx="3106729" cy="822114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79F7EA96-9564-4EF2-6B09-EC00FF2B473E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A779E1F-CB79-AB06-0E7E-9D0D830F4A08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2538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4">
            <a:extLst>
              <a:ext uri="{FF2B5EF4-FFF2-40B4-BE49-F238E27FC236}">
                <a16:creationId xmlns:a16="http://schemas.microsoft.com/office/drawing/2014/main" id="{53BC2116-09D2-6C65-FFE2-E29475CA4D1E}"/>
              </a:ext>
            </a:extLst>
          </p:cNvPr>
          <p:cNvSpPr/>
          <p:nvPr/>
        </p:nvSpPr>
        <p:spPr>
          <a:xfrm>
            <a:off x="-26775" y="3399361"/>
            <a:ext cx="12232850" cy="342614"/>
          </a:xfrm>
          <a:prstGeom prst="rect">
            <a:avLst/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Shape 2702">
            <a:extLst>
              <a:ext uri="{FF2B5EF4-FFF2-40B4-BE49-F238E27FC236}">
                <a16:creationId xmlns:a16="http://schemas.microsoft.com/office/drawing/2014/main" id="{10CFFAAD-4048-C8BE-FD91-6DD298CB5CA6}"/>
              </a:ext>
            </a:extLst>
          </p:cNvPr>
          <p:cNvSpPr/>
          <p:nvPr/>
        </p:nvSpPr>
        <p:spPr>
          <a:xfrm>
            <a:off x="1128859" y="3260618"/>
            <a:ext cx="1282523" cy="95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4" name="Shape 2701">
            <a:extLst>
              <a:ext uri="{FF2B5EF4-FFF2-40B4-BE49-F238E27FC236}">
                <a16:creationId xmlns:a16="http://schemas.microsoft.com/office/drawing/2014/main" id="{B586DB80-662A-E2BA-EB4B-6F2F548C1F57}"/>
              </a:ext>
            </a:extLst>
          </p:cNvPr>
          <p:cNvSpPr/>
          <p:nvPr/>
        </p:nvSpPr>
        <p:spPr>
          <a:xfrm flipV="1">
            <a:off x="4645573" y="2639562"/>
            <a:ext cx="1" cy="678709"/>
          </a:xfrm>
          <a:prstGeom prst="line">
            <a:avLst/>
          </a:prstGeom>
          <a:noFill/>
          <a:ln w="6350" cap="flat">
            <a:solidFill>
              <a:srgbClr val="A09FA1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Shape 2702">
            <a:extLst>
              <a:ext uri="{FF2B5EF4-FFF2-40B4-BE49-F238E27FC236}">
                <a16:creationId xmlns:a16="http://schemas.microsoft.com/office/drawing/2014/main" id="{730D1998-B79D-50B6-5DFD-26A8C5803D30}"/>
              </a:ext>
            </a:extLst>
          </p:cNvPr>
          <p:cNvSpPr/>
          <p:nvPr/>
        </p:nvSpPr>
        <p:spPr>
          <a:xfrm rot="10800000">
            <a:off x="4004294" y="3261458"/>
            <a:ext cx="1282523" cy="95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Shape 2705">
            <a:extLst>
              <a:ext uri="{FF2B5EF4-FFF2-40B4-BE49-F238E27FC236}">
                <a16:creationId xmlns:a16="http://schemas.microsoft.com/office/drawing/2014/main" id="{FD94B3C2-1E9E-CD2E-CF1C-AF184920D218}"/>
              </a:ext>
            </a:extLst>
          </p:cNvPr>
          <p:cNvSpPr/>
          <p:nvPr/>
        </p:nvSpPr>
        <p:spPr>
          <a:xfrm>
            <a:off x="4353828" y="3724559"/>
            <a:ext cx="174406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r>
              <a:rPr lang="en-US" sz="2000" b="1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n-ea"/>
                <a:sym typeface="+mn-lt"/>
              </a:rPr>
              <a:t>2021</a:t>
            </a:r>
            <a:endParaRPr sz="2000" b="1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10" name="Shape 2707">
            <a:extLst>
              <a:ext uri="{FF2B5EF4-FFF2-40B4-BE49-F238E27FC236}">
                <a16:creationId xmlns:a16="http://schemas.microsoft.com/office/drawing/2014/main" id="{83BD13FA-C97B-9AA4-1E63-B089A52EF662}"/>
              </a:ext>
            </a:extLst>
          </p:cNvPr>
          <p:cNvSpPr/>
          <p:nvPr/>
        </p:nvSpPr>
        <p:spPr>
          <a:xfrm flipH="1">
            <a:off x="7533724" y="4169763"/>
            <a:ext cx="1" cy="678709"/>
          </a:xfrm>
          <a:prstGeom prst="line">
            <a:avLst/>
          </a:prstGeom>
          <a:noFill/>
          <a:ln w="6350" cap="flat">
            <a:solidFill>
              <a:srgbClr val="A09FA1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hape 2713">
            <a:extLst>
              <a:ext uri="{FF2B5EF4-FFF2-40B4-BE49-F238E27FC236}">
                <a16:creationId xmlns:a16="http://schemas.microsoft.com/office/drawing/2014/main" id="{CC398587-5A30-6800-9DB0-CDA3C4230756}"/>
              </a:ext>
            </a:extLst>
          </p:cNvPr>
          <p:cNvSpPr/>
          <p:nvPr/>
        </p:nvSpPr>
        <p:spPr>
          <a:xfrm flipH="1">
            <a:off x="1757423" y="4169763"/>
            <a:ext cx="1" cy="678709"/>
          </a:xfrm>
          <a:prstGeom prst="line">
            <a:avLst/>
          </a:prstGeom>
          <a:noFill/>
          <a:ln w="6350" cap="flat">
            <a:solidFill>
              <a:srgbClr val="A09FA1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hape 2714">
            <a:extLst>
              <a:ext uri="{FF2B5EF4-FFF2-40B4-BE49-F238E27FC236}">
                <a16:creationId xmlns:a16="http://schemas.microsoft.com/office/drawing/2014/main" id="{CF9743A9-8C46-8978-688C-1CE2F695F840}"/>
              </a:ext>
            </a:extLst>
          </p:cNvPr>
          <p:cNvSpPr/>
          <p:nvPr/>
        </p:nvSpPr>
        <p:spPr>
          <a:xfrm>
            <a:off x="1116181" y="3260617"/>
            <a:ext cx="1282522" cy="95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Shape 2717">
            <a:extLst>
              <a:ext uri="{FF2B5EF4-FFF2-40B4-BE49-F238E27FC236}">
                <a16:creationId xmlns:a16="http://schemas.microsoft.com/office/drawing/2014/main" id="{75F581C5-5039-1DC3-CE76-7FEA1BF0AC82}"/>
              </a:ext>
            </a:extLst>
          </p:cNvPr>
          <p:cNvSpPr/>
          <p:nvPr/>
        </p:nvSpPr>
        <p:spPr>
          <a:xfrm>
            <a:off x="1449648" y="3416782"/>
            <a:ext cx="615554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en-US" sz="2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2020</a:t>
            </a:r>
            <a:endParaRPr sz="2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Shape 2719">
            <a:extLst>
              <a:ext uri="{FF2B5EF4-FFF2-40B4-BE49-F238E27FC236}">
                <a16:creationId xmlns:a16="http://schemas.microsoft.com/office/drawing/2014/main" id="{64D5F7D0-0D9A-B3BA-D0A5-88BCCC27DD8B}"/>
              </a:ext>
            </a:extLst>
          </p:cNvPr>
          <p:cNvSpPr/>
          <p:nvPr/>
        </p:nvSpPr>
        <p:spPr>
          <a:xfrm flipV="1">
            <a:off x="10409177" y="2639562"/>
            <a:ext cx="1" cy="678709"/>
          </a:xfrm>
          <a:prstGeom prst="line">
            <a:avLst/>
          </a:prstGeom>
          <a:noFill/>
          <a:ln w="6350" cap="flat">
            <a:solidFill>
              <a:srgbClr val="A09FA1"/>
            </a:solidFill>
            <a:prstDash val="solid"/>
            <a:miter lim="400000"/>
            <a:tailEnd type="oval" w="med" len="med"/>
          </a:ln>
          <a:effectLst/>
        </p:spPr>
        <p:txBody>
          <a:bodyPr wrap="square" lIns="22859" tIns="22859" rIns="22859" bIns="22859" numCol="1" anchor="t">
            <a:noAutofit/>
          </a:bodyPr>
          <a:lstStyle/>
          <a:p>
            <a:pPr defTabSz="2286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6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Shape 2720">
            <a:extLst>
              <a:ext uri="{FF2B5EF4-FFF2-40B4-BE49-F238E27FC236}">
                <a16:creationId xmlns:a16="http://schemas.microsoft.com/office/drawing/2014/main" id="{E74D03AC-77B9-FB82-70FF-A90FD8E1781A}"/>
              </a:ext>
            </a:extLst>
          </p:cNvPr>
          <p:cNvSpPr/>
          <p:nvPr/>
        </p:nvSpPr>
        <p:spPr>
          <a:xfrm rot="10800000">
            <a:off x="9780598" y="3261458"/>
            <a:ext cx="1282523" cy="95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Shape 2723">
            <a:extLst>
              <a:ext uri="{FF2B5EF4-FFF2-40B4-BE49-F238E27FC236}">
                <a16:creationId xmlns:a16="http://schemas.microsoft.com/office/drawing/2014/main" id="{7A6DAE76-FF16-18DC-30A7-D7825CA9D4D0}"/>
              </a:ext>
            </a:extLst>
          </p:cNvPr>
          <p:cNvSpPr/>
          <p:nvPr/>
        </p:nvSpPr>
        <p:spPr>
          <a:xfrm>
            <a:off x="10130133" y="3724559"/>
            <a:ext cx="1744067" cy="30777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r>
              <a:rPr lang="en-US" sz="2000" b="1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n-ea"/>
                <a:sym typeface="+mn-lt"/>
              </a:rPr>
              <a:t>2023</a:t>
            </a:r>
            <a:endParaRPr sz="2000" b="1" dirty="0"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0" name="Shape 2702">
            <a:extLst>
              <a:ext uri="{FF2B5EF4-FFF2-40B4-BE49-F238E27FC236}">
                <a16:creationId xmlns:a16="http://schemas.microsoft.com/office/drawing/2014/main" id="{9C10D3C5-AFA4-7E71-A2EB-72FABC539A91}"/>
              </a:ext>
            </a:extLst>
          </p:cNvPr>
          <p:cNvSpPr/>
          <p:nvPr/>
        </p:nvSpPr>
        <p:spPr>
          <a:xfrm>
            <a:off x="6905162" y="3260618"/>
            <a:ext cx="1282523" cy="952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1" name="Shape 2714">
            <a:extLst>
              <a:ext uri="{FF2B5EF4-FFF2-40B4-BE49-F238E27FC236}">
                <a16:creationId xmlns:a16="http://schemas.microsoft.com/office/drawing/2014/main" id="{41F3BF53-FA4A-A2EA-DD13-5EF77E975487}"/>
              </a:ext>
            </a:extLst>
          </p:cNvPr>
          <p:cNvSpPr/>
          <p:nvPr/>
        </p:nvSpPr>
        <p:spPr>
          <a:xfrm>
            <a:off x="6892484" y="3260617"/>
            <a:ext cx="1282522" cy="952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" y="0"/>
                </a:moveTo>
                <a:lnTo>
                  <a:pt x="21600" y="0"/>
                </a:lnTo>
                <a:lnTo>
                  <a:pt x="21600" y="10440"/>
                </a:lnTo>
                <a:lnTo>
                  <a:pt x="10926" y="21600"/>
                </a:lnTo>
                <a:lnTo>
                  <a:pt x="0" y="10254"/>
                </a:lnTo>
                <a:lnTo>
                  <a:pt x="181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2" name="Shape 2717">
            <a:extLst>
              <a:ext uri="{FF2B5EF4-FFF2-40B4-BE49-F238E27FC236}">
                <a16:creationId xmlns:a16="http://schemas.microsoft.com/office/drawing/2014/main" id="{2A1D9E10-D6C3-FC74-AAB4-B13B1820ACCF}"/>
              </a:ext>
            </a:extLst>
          </p:cNvPr>
          <p:cNvSpPr/>
          <p:nvPr/>
        </p:nvSpPr>
        <p:spPr>
          <a:xfrm>
            <a:off x="7225952" y="3416782"/>
            <a:ext cx="615554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ctr">
            <a:spAutoFit/>
          </a:bodyPr>
          <a:lstStyle>
            <a:lvl1pPr>
              <a:defRPr sz="5800">
                <a:solidFill>
                  <a:srgbClr val="F9FAFC"/>
                </a:solidFill>
                <a:latin typeface="Sosa"/>
                <a:ea typeface="Sosa"/>
                <a:cs typeface="Sosa"/>
                <a:sym typeface="Sosa"/>
              </a:defRPr>
            </a:lvl1pPr>
          </a:lstStyle>
          <a:p>
            <a:pPr algn="ctr" defTabSz="412750">
              <a:defRPr sz="1800">
                <a:solidFill>
                  <a:srgbClr val="000000"/>
                </a:solidFill>
              </a:defRPr>
            </a:pPr>
            <a:r>
              <a:rPr lang="en-US" sz="20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2022</a:t>
            </a:r>
            <a:endParaRPr sz="20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4938B85-46FC-B53A-1E84-25847CD0C4C5}"/>
              </a:ext>
            </a:extLst>
          </p:cNvPr>
          <p:cNvGrpSpPr/>
          <p:nvPr/>
        </p:nvGrpSpPr>
        <p:grpSpPr>
          <a:xfrm>
            <a:off x="1579760" y="5106034"/>
            <a:ext cx="3106729" cy="822114"/>
            <a:chOff x="2501672" y="1958721"/>
            <a:chExt cx="3106729" cy="82211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7301C3E-B957-FB5B-BC15-39F8DE26A8BA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62729C-7890-8598-473F-FB9D8623BCC4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F8CC1B9-D29D-7982-CAFA-6092BAFE6F5D}"/>
              </a:ext>
            </a:extLst>
          </p:cNvPr>
          <p:cNvGrpSpPr/>
          <p:nvPr/>
        </p:nvGrpSpPr>
        <p:grpSpPr>
          <a:xfrm>
            <a:off x="7409060" y="5106034"/>
            <a:ext cx="3106729" cy="822114"/>
            <a:chOff x="2501672" y="1958721"/>
            <a:chExt cx="3106729" cy="82211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55B5ED8-98B8-E4C9-9BD4-E64BC4A9EA06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35983DC-3277-BF59-591D-36537C9ED5E1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D276436-E479-2819-A645-5594796C42C0}"/>
              </a:ext>
            </a:extLst>
          </p:cNvPr>
          <p:cNvGrpSpPr/>
          <p:nvPr/>
        </p:nvGrpSpPr>
        <p:grpSpPr>
          <a:xfrm>
            <a:off x="2411382" y="1593050"/>
            <a:ext cx="3106729" cy="822114"/>
            <a:chOff x="2501672" y="1958721"/>
            <a:chExt cx="3106729" cy="82211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80B7A91-A6AB-2D44-D461-B019A4141EBB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AFB83A7-05DD-3F63-51AB-E24446B91136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8BC12D4-BB06-C25C-1EBC-15811C6139AA}"/>
              </a:ext>
            </a:extLst>
          </p:cNvPr>
          <p:cNvGrpSpPr/>
          <p:nvPr/>
        </p:nvGrpSpPr>
        <p:grpSpPr>
          <a:xfrm>
            <a:off x="7409060" y="1593050"/>
            <a:ext cx="3106729" cy="822114"/>
            <a:chOff x="2501672" y="1958721"/>
            <a:chExt cx="3106729" cy="82211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CEE5EE5-26E2-894F-1B42-E06DAD124E40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30778E1-A4D9-5918-B4EE-49AF82020F6A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47260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2" name="原创设计师QQ598969553      _4">
            <a:extLst>
              <a:ext uri="{FF2B5EF4-FFF2-40B4-BE49-F238E27FC236}">
                <a16:creationId xmlns:a16="http://schemas.microsoft.com/office/drawing/2014/main" id="{AEAB3154-C925-2087-2E4E-42383B4AC2CB}"/>
              </a:ext>
            </a:extLst>
          </p:cNvPr>
          <p:cNvSpPr/>
          <p:nvPr/>
        </p:nvSpPr>
        <p:spPr>
          <a:xfrm>
            <a:off x="791455" y="1698136"/>
            <a:ext cx="2371719" cy="2371719"/>
          </a:xfrm>
          <a:prstGeom prst="ellipse">
            <a:avLst/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原创设计师QQ598969553      _5">
            <a:extLst>
              <a:ext uri="{FF2B5EF4-FFF2-40B4-BE49-F238E27FC236}">
                <a16:creationId xmlns:a16="http://schemas.microsoft.com/office/drawing/2014/main" id="{F4C3EEAC-81C9-DA40-07E5-C9DAC255213A}"/>
              </a:ext>
            </a:extLst>
          </p:cNvPr>
          <p:cNvSpPr/>
          <p:nvPr/>
        </p:nvSpPr>
        <p:spPr>
          <a:xfrm>
            <a:off x="3527693" y="1698136"/>
            <a:ext cx="2371719" cy="2371719"/>
          </a:xfrm>
          <a:prstGeom prst="ellipse">
            <a:avLst/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原创设计师QQ598969553      _6">
            <a:extLst>
              <a:ext uri="{FF2B5EF4-FFF2-40B4-BE49-F238E27FC236}">
                <a16:creationId xmlns:a16="http://schemas.microsoft.com/office/drawing/2014/main" id="{1694E538-DAA6-6A89-A897-B2E7DBCF382E}"/>
              </a:ext>
            </a:extLst>
          </p:cNvPr>
          <p:cNvSpPr/>
          <p:nvPr/>
        </p:nvSpPr>
        <p:spPr>
          <a:xfrm>
            <a:off x="6263931" y="1698136"/>
            <a:ext cx="2371719" cy="2371719"/>
          </a:xfrm>
          <a:prstGeom prst="ellipse">
            <a:avLst/>
          </a:prstGeom>
          <a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原创设计师QQ598969553      _7">
            <a:extLst>
              <a:ext uri="{FF2B5EF4-FFF2-40B4-BE49-F238E27FC236}">
                <a16:creationId xmlns:a16="http://schemas.microsoft.com/office/drawing/2014/main" id="{5B8F22E7-7FFD-6536-27F8-A7F11F37D798}"/>
              </a:ext>
            </a:extLst>
          </p:cNvPr>
          <p:cNvSpPr/>
          <p:nvPr/>
        </p:nvSpPr>
        <p:spPr>
          <a:xfrm>
            <a:off x="9000169" y="1664269"/>
            <a:ext cx="2371719" cy="2371719"/>
          </a:xfrm>
          <a:prstGeom prst="ellipse">
            <a:avLst/>
          </a:prstGeom>
          <a:blipFill>
            <a:blip r:embed="rId7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7">
            <a:extLst>
              <a:ext uri="{FF2B5EF4-FFF2-40B4-BE49-F238E27FC236}">
                <a16:creationId xmlns:a16="http://schemas.microsoft.com/office/drawing/2014/main" id="{52096844-8287-C842-3FFD-C00823B03A0B}"/>
              </a:ext>
            </a:extLst>
          </p:cNvPr>
          <p:cNvSpPr/>
          <p:nvPr/>
        </p:nvSpPr>
        <p:spPr>
          <a:xfrm>
            <a:off x="2476171" y="1525114"/>
            <a:ext cx="772717" cy="77271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B0FAC7D-4AE6-E941-FFD9-D60F6F8058AD}"/>
              </a:ext>
            </a:extLst>
          </p:cNvPr>
          <p:cNvGrpSpPr/>
          <p:nvPr/>
        </p:nvGrpSpPr>
        <p:grpSpPr>
          <a:xfrm>
            <a:off x="5128817" y="1528105"/>
            <a:ext cx="770595" cy="770595"/>
            <a:chOff x="1329551" y="1704333"/>
            <a:chExt cx="914400" cy="914400"/>
          </a:xfrm>
        </p:grpSpPr>
        <p:sp>
          <p:nvSpPr>
            <p:cNvPr id="20" name="Oval 4">
              <a:extLst>
                <a:ext uri="{FF2B5EF4-FFF2-40B4-BE49-F238E27FC236}">
                  <a16:creationId xmlns:a16="http://schemas.microsoft.com/office/drawing/2014/main" id="{584C5734-0A60-3761-BCD0-D4C6474E43F3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4">
              <a:extLst>
                <a:ext uri="{FF2B5EF4-FFF2-40B4-BE49-F238E27FC236}">
                  <a16:creationId xmlns:a16="http://schemas.microsoft.com/office/drawing/2014/main" id="{254D8E40-5F29-55F5-93B4-BFBDE2739BD7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Oval 7">
            <a:extLst>
              <a:ext uri="{FF2B5EF4-FFF2-40B4-BE49-F238E27FC236}">
                <a16:creationId xmlns:a16="http://schemas.microsoft.com/office/drawing/2014/main" id="{DA01F4E2-D081-F997-AC22-8211EDCEA370}"/>
              </a:ext>
            </a:extLst>
          </p:cNvPr>
          <p:cNvSpPr/>
          <p:nvPr/>
        </p:nvSpPr>
        <p:spPr>
          <a:xfrm>
            <a:off x="7919814" y="1525114"/>
            <a:ext cx="772717" cy="77271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927D731-9475-7245-FECB-9DEE42C0AF43}"/>
              </a:ext>
            </a:extLst>
          </p:cNvPr>
          <p:cNvGrpSpPr/>
          <p:nvPr/>
        </p:nvGrpSpPr>
        <p:grpSpPr>
          <a:xfrm>
            <a:off x="10572460" y="1528105"/>
            <a:ext cx="770595" cy="770595"/>
            <a:chOff x="1329551" y="1704333"/>
            <a:chExt cx="914400" cy="914400"/>
          </a:xfrm>
        </p:grpSpPr>
        <p:sp>
          <p:nvSpPr>
            <p:cNvPr id="24" name="Oval 4">
              <a:extLst>
                <a:ext uri="{FF2B5EF4-FFF2-40B4-BE49-F238E27FC236}">
                  <a16:creationId xmlns:a16="http://schemas.microsoft.com/office/drawing/2014/main" id="{7A0AB16E-8357-E72E-711A-3E6E576ED8B1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1AF76470-F444-633D-BE5C-03B3B81C3DF7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13">
            <a:extLst>
              <a:ext uri="{FF2B5EF4-FFF2-40B4-BE49-F238E27FC236}">
                <a16:creationId xmlns:a16="http://schemas.microsoft.com/office/drawing/2014/main" id="{C2B818BB-D294-B475-F937-A48824F9882B}"/>
              </a:ext>
            </a:extLst>
          </p:cNvPr>
          <p:cNvSpPr>
            <a:spLocks noEditPoints="1"/>
          </p:cNvSpPr>
          <p:nvPr/>
        </p:nvSpPr>
        <p:spPr bwMode="auto">
          <a:xfrm>
            <a:off x="2699774" y="1760716"/>
            <a:ext cx="345401" cy="301511"/>
          </a:xfrm>
          <a:custGeom>
            <a:avLst/>
            <a:gdLst>
              <a:gd name="T0" fmla="*/ 18 w 84"/>
              <a:gd name="T1" fmla="*/ 0 h 73"/>
              <a:gd name="T2" fmla="*/ 26 w 84"/>
              <a:gd name="T3" fmla="*/ 7 h 73"/>
              <a:gd name="T4" fmla="*/ 10 w 84"/>
              <a:gd name="T5" fmla="*/ 7 h 73"/>
              <a:gd name="T6" fmla="*/ 18 w 84"/>
              <a:gd name="T7" fmla="*/ 0 h 73"/>
              <a:gd name="T8" fmla="*/ 49 w 84"/>
              <a:gd name="T9" fmla="*/ 15 h 73"/>
              <a:gd name="T10" fmla="*/ 67 w 84"/>
              <a:gd name="T11" fmla="*/ 22 h 73"/>
              <a:gd name="T12" fmla="*/ 75 w 84"/>
              <a:gd name="T13" fmla="*/ 41 h 73"/>
              <a:gd name="T14" fmla="*/ 67 w 84"/>
              <a:gd name="T15" fmla="*/ 60 h 73"/>
              <a:gd name="T16" fmla="*/ 49 w 84"/>
              <a:gd name="T17" fmla="*/ 67 h 73"/>
              <a:gd name="T18" fmla="*/ 30 w 84"/>
              <a:gd name="T19" fmla="*/ 60 h 73"/>
              <a:gd name="T20" fmla="*/ 22 w 84"/>
              <a:gd name="T21" fmla="*/ 41 h 73"/>
              <a:gd name="T22" fmla="*/ 30 w 84"/>
              <a:gd name="T23" fmla="*/ 22 h 73"/>
              <a:gd name="T24" fmla="*/ 49 w 84"/>
              <a:gd name="T25" fmla="*/ 15 h 73"/>
              <a:gd name="T26" fmla="*/ 45 w 84"/>
              <a:gd name="T27" fmla="*/ 28 h 73"/>
              <a:gd name="T28" fmla="*/ 35 w 84"/>
              <a:gd name="T29" fmla="*/ 33 h 73"/>
              <a:gd name="T30" fmla="*/ 36 w 84"/>
              <a:gd name="T31" fmla="*/ 44 h 73"/>
              <a:gd name="T32" fmla="*/ 44 w 84"/>
              <a:gd name="T33" fmla="*/ 38 h 73"/>
              <a:gd name="T34" fmla="*/ 45 w 84"/>
              <a:gd name="T35" fmla="*/ 28 h 73"/>
              <a:gd name="T36" fmla="*/ 62 w 84"/>
              <a:gd name="T37" fmla="*/ 28 h 73"/>
              <a:gd name="T38" fmla="*/ 49 w 84"/>
              <a:gd name="T39" fmla="*/ 23 h 73"/>
              <a:gd name="T40" fmla="*/ 36 w 84"/>
              <a:gd name="T41" fmla="*/ 28 h 73"/>
              <a:gd name="T42" fmla="*/ 31 w 84"/>
              <a:gd name="T43" fmla="*/ 41 h 73"/>
              <a:gd name="T44" fmla="*/ 36 w 84"/>
              <a:gd name="T45" fmla="*/ 54 h 73"/>
              <a:gd name="T46" fmla="*/ 49 w 84"/>
              <a:gd name="T47" fmla="*/ 59 h 73"/>
              <a:gd name="T48" fmla="*/ 62 w 84"/>
              <a:gd name="T49" fmla="*/ 54 h 73"/>
              <a:gd name="T50" fmla="*/ 67 w 84"/>
              <a:gd name="T51" fmla="*/ 41 h 73"/>
              <a:gd name="T52" fmla="*/ 62 w 84"/>
              <a:gd name="T53" fmla="*/ 28 h 73"/>
              <a:gd name="T54" fmla="*/ 35 w 84"/>
              <a:gd name="T55" fmla="*/ 0 h 73"/>
              <a:gd name="T56" fmla="*/ 29 w 84"/>
              <a:gd name="T57" fmla="*/ 11 h 73"/>
              <a:gd name="T58" fmla="*/ 9 w 84"/>
              <a:gd name="T59" fmla="*/ 11 h 73"/>
              <a:gd name="T60" fmla="*/ 0 w 84"/>
              <a:gd name="T61" fmla="*/ 21 h 73"/>
              <a:gd name="T62" fmla="*/ 0 w 84"/>
              <a:gd name="T63" fmla="*/ 63 h 73"/>
              <a:gd name="T64" fmla="*/ 9 w 84"/>
              <a:gd name="T65" fmla="*/ 73 h 73"/>
              <a:gd name="T66" fmla="*/ 74 w 84"/>
              <a:gd name="T67" fmla="*/ 73 h 73"/>
              <a:gd name="T68" fmla="*/ 84 w 84"/>
              <a:gd name="T69" fmla="*/ 63 h 73"/>
              <a:gd name="T70" fmla="*/ 84 w 84"/>
              <a:gd name="T71" fmla="*/ 21 h 73"/>
              <a:gd name="T72" fmla="*/ 74 w 84"/>
              <a:gd name="T73" fmla="*/ 11 h 73"/>
              <a:gd name="T74" fmla="*/ 71 w 84"/>
              <a:gd name="T75" fmla="*/ 11 h 73"/>
              <a:gd name="T76" fmla="*/ 64 w 84"/>
              <a:gd name="T77" fmla="*/ 0 h 73"/>
              <a:gd name="T78" fmla="*/ 35 w 84"/>
              <a:gd name="T7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5BB06352-34E0-E6F1-8909-5BC16B61E7F1}"/>
              </a:ext>
            </a:extLst>
          </p:cNvPr>
          <p:cNvSpPr>
            <a:spLocks noEditPoints="1"/>
          </p:cNvSpPr>
          <p:nvPr/>
        </p:nvSpPr>
        <p:spPr bwMode="auto">
          <a:xfrm>
            <a:off x="5329753" y="1760716"/>
            <a:ext cx="337768" cy="330136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id="{0FD4B8AA-8EE0-8AEE-A259-289432B946ED}"/>
              </a:ext>
            </a:extLst>
          </p:cNvPr>
          <p:cNvSpPr>
            <a:spLocks noEditPoints="1"/>
          </p:cNvSpPr>
          <p:nvPr/>
        </p:nvSpPr>
        <p:spPr bwMode="auto">
          <a:xfrm>
            <a:off x="8140183" y="1728276"/>
            <a:ext cx="377843" cy="362576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0" name="Freeform 16">
            <a:extLst>
              <a:ext uri="{FF2B5EF4-FFF2-40B4-BE49-F238E27FC236}">
                <a16:creationId xmlns:a16="http://schemas.microsoft.com/office/drawing/2014/main" id="{409CCB7F-99E6-64A5-8795-526E5FDE1155}"/>
              </a:ext>
            </a:extLst>
          </p:cNvPr>
          <p:cNvSpPr>
            <a:spLocks noEditPoints="1"/>
          </p:cNvSpPr>
          <p:nvPr/>
        </p:nvSpPr>
        <p:spPr bwMode="auto">
          <a:xfrm>
            <a:off x="10799368" y="1707284"/>
            <a:ext cx="316777" cy="38356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7A49C12-3EB2-3B06-009A-F327654E2C23}"/>
              </a:ext>
            </a:extLst>
          </p:cNvPr>
          <p:cNvGrpSpPr/>
          <p:nvPr/>
        </p:nvGrpSpPr>
        <p:grpSpPr>
          <a:xfrm>
            <a:off x="1038992" y="4325076"/>
            <a:ext cx="1876644" cy="1306862"/>
            <a:chOff x="3167167" y="1958721"/>
            <a:chExt cx="1876644" cy="130686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593BF4A-B469-105B-26B3-C2FA31551BE3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34287D-6DE3-4779-4075-621F7380090B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A429ABF-BDBA-BA1D-D307-4FA698DCB01D}"/>
              </a:ext>
            </a:extLst>
          </p:cNvPr>
          <p:cNvGrpSpPr/>
          <p:nvPr/>
        </p:nvGrpSpPr>
        <p:grpSpPr>
          <a:xfrm>
            <a:off x="3775230" y="4325076"/>
            <a:ext cx="1876644" cy="1306862"/>
            <a:chOff x="3167167" y="1958721"/>
            <a:chExt cx="1876644" cy="130686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56576AB-ED6F-C6A5-63F1-F8E318066A56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4EBC55D-A523-627E-0D29-79717F56B9EB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546C16-B348-D79A-C38A-B03DE54A30A4}"/>
              </a:ext>
            </a:extLst>
          </p:cNvPr>
          <p:cNvGrpSpPr/>
          <p:nvPr/>
        </p:nvGrpSpPr>
        <p:grpSpPr>
          <a:xfrm>
            <a:off x="6511468" y="4325076"/>
            <a:ext cx="1876644" cy="1306862"/>
            <a:chOff x="3167167" y="1958721"/>
            <a:chExt cx="1876644" cy="130686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E95210F-D781-91B5-E258-01B74EEF2088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CC1B197-D93F-CBA3-EE6A-652B558926F7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8C541F1-504E-B608-D0DD-F9EB62C09223}"/>
              </a:ext>
            </a:extLst>
          </p:cNvPr>
          <p:cNvGrpSpPr/>
          <p:nvPr/>
        </p:nvGrpSpPr>
        <p:grpSpPr>
          <a:xfrm>
            <a:off x="9247706" y="4325076"/>
            <a:ext cx="1876644" cy="1306862"/>
            <a:chOff x="3167167" y="1958721"/>
            <a:chExt cx="1876644" cy="130686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8B9AD48-D512-D337-525D-8E294323B05E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FA011E6-2735-0C29-B6FC-B72AEFD7A12E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03905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al_73861">
            <a:extLst>
              <a:ext uri="{FF2B5EF4-FFF2-40B4-BE49-F238E27FC236}">
                <a16:creationId xmlns:a16="http://schemas.microsoft.com/office/drawing/2014/main" id="{5A73C8D7-4300-9B5E-7572-DE8635A49722}"/>
              </a:ext>
            </a:extLst>
          </p:cNvPr>
          <p:cNvSpPr/>
          <p:nvPr/>
        </p:nvSpPr>
        <p:spPr>
          <a:xfrm rot="5400000">
            <a:off x="6602225" y="1064352"/>
            <a:ext cx="729105" cy="64306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95B29D8-2AAF-814C-EF63-F9BE45F9E7A0}"/>
              </a:ext>
            </a:extLst>
          </p:cNvPr>
          <p:cNvSpPr/>
          <p:nvPr/>
        </p:nvSpPr>
        <p:spPr bwMode="auto">
          <a:xfrm>
            <a:off x="4307753" y="3399680"/>
            <a:ext cx="3576494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4032250" y="2802576"/>
            <a:ext cx="4127500" cy="873646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:a16="http://schemas.microsoft.com/office/drawing/2014/main" id="{E748FCC4-B396-D72A-48A8-8F1F1FCF478B}"/>
              </a:ext>
            </a:extLst>
          </p:cNvPr>
          <p:cNvSpPr/>
          <p:nvPr/>
        </p:nvSpPr>
        <p:spPr>
          <a:xfrm rot="5400000">
            <a:off x="5381880" y="1567757"/>
            <a:ext cx="1487700" cy="131214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5043108" y="3037936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r>
              <a:rPr lang="zh-CN" altLang="en-US" sz="2600" b="1" dirty="0">
                <a:latin typeface="+mj-ea"/>
                <a:ea typeface="+mj-ea"/>
              </a:rPr>
              <a:t>工作存在不足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1615" y="1779508"/>
            <a:ext cx="10136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03</a:t>
            </a:r>
            <a:endParaRPr lang="zh-CN" altLang="en-US" sz="60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3025B5D-8A1C-E1FE-54F4-3D3857B2D1ED}"/>
              </a:ext>
            </a:extLst>
          </p:cNvPr>
          <p:cNvSpPr/>
          <p:nvPr/>
        </p:nvSpPr>
        <p:spPr bwMode="auto">
          <a:xfrm flipV="1">
            <a:off x="7277100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CB314-3246-F8DB-60D0-8055DDAD155A}"/>
              </a:ext>
            </a:extLst>
          </p:cNvPr>
          <p:cNvSpPr txBox="1"/>
          <p:nvPr/>
        </p:nvSpPr>
        <p:spPr>
          <a:xfrm>
            <a:off x="2281919" y="4124573"/>
            <a:ext cx="763133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分钟之内。</a:t>
            </a:r>
          </a:p>
        </p:txBody>
      </p:sp>
      <p:sp>
        <p:nvSpPr>
          <p:cNvPr id="4" name="hexagonal_73861">
            <a:extLst>
              <a:ext uri="{FF2B5EF4-FFF2-40B4-BE49-F238E27FC236}">
                <a16:creationId xmlns:a16="http://schemas.microsoft.com/office/drawing/2014/main" id="{3AD25153-DFE3-C04F-8F8D-BB64B0B38879}"/>
              </a:ext>
            </a:extLst>
          </p:cNvPr>
          <p:cNvSpPr/>
          <p:nvPr/>
        </p:nvSpPr>
        <p:spPr>
          <a:xfrm rot="5400000">
            <a:off x="4974907" y="2346790"/>
            <a:ext cx="359306" cy="3169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0246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工作存在不足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3" name="Oval 22">
            <a:extLst>
              <a:ext uri="{FF2B5EF4-FFF2-40B4-BE49-F238E27FC236}">
                <a16:creationId xmlns:a16="http://schemas.microsoft.com/office/drawing/2014/main" id="{F99B951F-8C4F-C0CB-7795-87BD9F2383EA}"/>
              </a:ext>
            </a:extLst>
          </p:cNvPr>
          <p:cNvSpPr/>
          <p:nvPr/>
        </p:nvSpPr>
        <p:spPr>
          <a:xfrm>
            <a:off x="4550827" y="3416156"/>
            <a:ext cx="1564437" cy="1564438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Oval 23">
            <a:extLst>
              <a:ext uri="{FF2B5EF4-FFF2-40B4-BE49-F238E27FC236}">
                <a16:creationId xmlns:a16="http://schemas.microsoft.com/office/drawing/2014/main" id="{D6DD1CB4-BAF5-D457-CF6B-9DA7DE15247F}"/>
              </a:ext>
            </a:extLst>
          </p:cNvPr>
          <p:cNvSpPr/>
          <p:nvPr/>
        </p:nvSpPr>
        <p:spPr>
          <a:xfrm>
            <a:off x="6073524" y="1864561"/>
            <a:ext cx="1564437" cy="1564439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Freeform: Shape 24">
            <a:extLst>
              <a:ext uri="{FF2B5EF4-FFF2-40B4-BE49-F238E27FC236}">
                <a16:creationId xmlns:a16="http://schemas.microsoft.com/office/drawing/2014/main" id="{51E0ECBD-DDBA-853F-F294-AA25E51564C1}"/>
              </a:ext>
            </a:extLst>
          </p:cNvPr>
          <p:cNvSpPr/>
          <p:nvPr/>
        </p:nvSpPr>
        <p:spPr>
          <a:xfrm>
            <a:off x="4251023" y="1638604"/>
            <a:ext cx="3689953" cy="3580791"/>
          </a:xfrm>
          <a:custGeom>
            <a:avLst/>
            <a:gdLst>
              <a:gd name="connsiteX0" fmla="*/ 1019651 w 4378642"/>
              <a:gd name="connsiteY0" fmla="*/ 0 h 4249102"/>
              <a:gd name="connsiteX1" fmla="*/ 2039302 w 4378642"/>
              <a:gd name="connsiteY1" fmla="*/ 1019651 h 4249102"/>
              <a:gd name="connsiteX2" fmla="*/ 2034038 w 4378642"/>
              <a:gd name="connsiteY2" fmla="*/ 1123904 h 4249102"/>
              <a:gd name="connsiteX3" fmla="*/ 2031826 w 4378642"/>
              <a:gd name="connsiteY3" fmla="*/ 1138396 h 4249102"/>
              <a:gd name="connsiteX4" fmla="*/ 2031913 w 4378642"/>
              <a:gd name="connsiteY4" fmla="*/ 1138396 h 4249102"/>
              <a:gd name="connsiteX5" fmla="*/ 2030605 w 4378642"/>
              <a:gd name="connsiteY5" fmla="*/ 1146968 h 4249102"/>
              <a:gd name="connsiteX6" fmla="*/ 2025491 w 4378642"/>
              <a:gd name="connsiteY6" fmla="*/ 1248251 h 4249102"/>
              <a:gd name="connsiteX7" fmla="*/ 3016091 w 4378642"/>
              <a:gd name="connsiteY7" fmla="*/ 2238851 h 4249102"/>
              <a:gd name="connsiteX8" fmla="*/ 3117374 w 4378642"/>
              <a:gd name="connsiteY8" fmla="*/ 2233737 h 4249102"/>
              <a:gd name="connsiteX9" fmla="*/ 3187541 w 4378642"/>
              <a:gd name="connsiteY9" fmla="*/ 2223028 h 4249102"/>
              <a:gd name="connsiteX10" fmla="*/ 3187541 w 4378642"/>
              <a:gd name="connsiteY10" fmla="*/ 2225320 h 4249102"/>
              <a:gd name="connsiteX11" fmla="*/ 3254738 w 4378642"/>
              <a:gd name="connsiteY11" fmla="*/ 2215064 h 4249102"/>
              <a:gd name="connsiteX12" fmla="*/ 3358991 w 4378642"/>
              <a:gd name="connsiteY12" fmla="*/ 2209800 h 4249102"/>
              <a:gd name="connsiteX13" fmla="*/ 4378642 w 4378642"/>
              <a:gd name="connsiteY13" fmla="*/ 3229451 h 4249102"/>
              <a:gd name="connsiteX14" fmla="*/ 3358991 w 4378642"/>
              <a:gd name="connsiteY14" fmla="*/ 4249102 h 4249102"/>
              <a:gd name="connsiteX15" fmla="*/ 2339340 w 4378642"/>
              <a:gd name="connsiteY15" fmla="*/ 3229451 h 4249102"/>
              <a:gd name="connsiteX16" fmla="*/ 2344605 w 4378642"/>
              <a:gd name="connsiteY16" fmla="*/ 3125198 h 4249102"/>
              <a:gd name="connsiteX17" fmla="*/ 2350305 w 4378642"/>
              <a:gd name="connsiteY17" fmla="*/ 3087846 h 4249102"/>
              <a:gd name="connsiteX18" fmla="*/ 2348598 w 4378642"/>
              <a:gd name="connsiteY18" fmla="*/ 3087846 h 4249102"/>
              <a:gd name="connsiteX19" fmla="*/ 2353151 w 4378642"/>
              <a:gd name="connsiteY19" fmla="*/ 2997676 h 4249102"/>
              <a:gd name="connsiteX20" fmla="*/ 1362551 w 4378642"/>
              <a:gd name="connsiteY20" fmla="*/ 2007076 h 4249102"/>
              <a:gd name="connsiteX21" fmla="*/ 1261268 w 4378642"/>
              <a:gd name="connsiteY21" fmla="*/ 2012190 h 4249102"/>
              <a:gd name="connsiteX22" fmla="*/ 1233600 w 4378642"/>
              <a:gd name="connsiteY22" fmla="*/ 2016413 h 4249102"/>
              <a:gd name="connsiteX23" fmla="*/ 1225147 w 4378642"/>
              <a:gd name="connsiteY23" fmla="*/ 2018586 h 4249102"/>
              <a:gd name="connsiteX24" fmla="*/ 1019651 w 4378642"/>
              <a:gd name="connsiteY24" fmla="*/ 2039302 h 4249102"/>
              <a:gd name="connsiteX25" fmla="*/ 0 w 4378642"/>
              <a:gd name="connsiteY25" fmla="*/ 1019651 h 4249102"/>
              <a:gd name="connsiteX26" fmla="*/ 1019651 w 4378642"/>
              <a:gd name="connsiteY26" fmla="*/ 0 h 424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78642" h="4249102">
                <a:moveTo>
                  <a:pt x="1019651" y="0"/>
                </a:moveTo>
                <a:cubicBezTo>
                  <a:pt x="1582789" y="0"/>
                  <a:pt x="2039302" y="456513"/>
                  <a:pt x="2039302" y="1019651"/>
                </a:cubicBezTo>
                <a:cubicBezTo>
                  <a:pt x="2039302" y="1054847"/>
                  <a:pt x="2037519" y="1089627"/>
                  <a:pt x="2034038" y="1123904"/>
                </a:cubicBezTo>
                <a:lnTo>
                  <a:pt x="2031826" y="1138396"/>
                </a:lnTo>
                <a:lnTo>
                  <a:pt x="2031913" y="1138396"/>
                </a:lnTo>
                <a:lnTo>
                  <a:pt x="2030605" y="1146968"/>
                </a:lnTo>
                <a:cubicBezTo>
                  <a:pt x="2027224" y="1180269"/>
                  <a:pt x="2025491" y="1214058"/>
                  <a:pt x="2025491" y="1248251"/>
                </a:cubicBezTo>
                <a:cubicBezTo>
                  <a:pt x="2025491" y="1795344"/>
                  <a:pt x="2468998" y="2238851"/>
                  <a:pt x="3016091" y="2238851"/>
                </a:cubicBezTo>
                <a:cubicBezTo>
                  <a:pt x="3050285" y="2238851"/>
                  <a:pt x="3084073" y="2237119"/>
                  <a:pt x="3117374" y="2233737"/>
                </a:cubicBezTo>
                <a:lnTo>
                  <a:pt x="3187541" y="2223028"/>
                </a:lnTo>
                <a:lnTo>
                  <a:pt x="3187541" y="2225320"/>
                </a:lnTo>
                <a:lnTo>
                  <a:pt x="3254738" y="2215064"/>
                </a:lnTo>
                <a:cubicBezTo>
                  <a:pt x="3289015" y="2211583"/>
                  <a:pt x="3323795" y="2209800"/>
                  <a:pt x="3358991" y="2209800"/>
                </a:cubicBezTo>
                <a:cubicBezTo>
                  <a:pt x="3922129" y="2209800"/>
                  <a:pt x="4378642" y="2666313"/>
                  <a:pt x="4378642" y="3229451"/>
                </a:cubicBezTo>
                <a:cubicBezTo>
                  <a:pt x="4378642" y="3792589"/>
                  <a:pt x="3922129" y="4249102"/>
                  <a:pt x="3358991" y="4249102"/>
                </a:cubicBezTo>
                <a:cubicBezTo>
                  <a:pt x="2795853" y="4249102"/>
                  <a:pt x="2339340" y="3792589"/>
                  <a:pt x="2339340" y="3229451"/>
                </a:cubicBezTo>
                <a:cubicBezTo>
                  <a:pt x="2339340" y="3194255"/>
                  <a:pt x="2341124" y="3159475"/>
                  <a:pt x="2344605" y="3125198"/>
                </a:cubicBezTo>
                <a:lnTo>
                  <a:pt x="2350305" y="3087846"/>
                </a:lnTo>
                <a:lnTo>
                  <a:pt x="2348598" y="3087846"/>
                </a:lnTo>
                <a:lnTo>
                  <a:pt x="2353151" y="2997676"/>
                </a:lnTo>
                <a:cubicBezTo>
                  <a:pt x="2353151" y="2450583"/>
                  <a:pt x="1909644" y="2007076"/>
                  <a:pt x="1362551" y="2007076"/>
                </a:cubicBezTo>
                <a:cubicBezTo>
                  <a:pt x="1328358" y="2007076"/>
                  <a:pt x="1294569" y="2008809"/>
                  <a:pt x="1261268" y="2012190"/>
                </a:cubicBezTo>
                <a:lnTo>
                  <a:pt x="1233600" y="2016413"/>
                </a:lnTo>
                <a:lnTo>
                  <a:pt x="1225147" y="2018586"/>
                </a:lnTo>
                <a:cubicBezTo>
                  <a:pt x="1158769" y="2032169"/>
                  <a:pt x="1090043" y="2039302"/>
                  <a:pt x="1019651" y="2039302"/>
                </a:cubicBezTo>
                <a:cubicBezTo>
                  <a:pt x="456513" y="2039302"/>
                  <a:pt x="0" y="1582789"/>
                  <a:pt x="0" y="1019651"/>
                </a:cubicBezTo>
                <a:cubicBezTo>
                  <a:pt x="0" y="456513"/>
                  <a:pt x="456513" y="0"/>
                  <a:pt x="1019651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Freeform: Shape 30">
            <a:extLst>
              <a:ext uri="{FF2B5EF4-FFF2-40B4-BE49-F238E27FC236}">
                <a16:creationId xmlns:a16="http://schemas.microsoft.com/office/drawing/2014/main" id="{247EBD44-7110-3C32-E163-DD7BA569882B}"/>
              </a:ext>
            </a:extLst>
          </p:cNvPr>
          <p:cNvSpPr/>
          <p:nvPr/>
        </p:nvSpPr>
        <p:spPr bwMode="auto">
          <a:xfrm>
            <a:off x="6507350" y="2300022"/>
            <a:ext cx="696785" cy="693516"/>
          </a:xfrm>
          <a:custGeom>
            <a:avLst/>
            <a:gdLst>
              <a:gd name="connsiteX0" fmla="*/ 315609 w 338137"/>
              <a:gd name="connsiteY0" fmla="*/ 185737 h 336550"/>
              <a:gd name="connsiteX1" fmla="*/ 338137 w 338137"/>
              <a:gd name="connsiteY1" fmla="*/ 185737 h 336550"/>
              <a:gd name="connsiteX2" fmla="*/ 185737 w 338137"/>
              <a:gd name="connsiteY2" fmla="*/ 336550 h 336550"/>
              <a:gd name="connsiteX3" fmla="*/ 185737 w 338137"/>
              <a:gd name="connsiteY3" fmla="*/ 314256 h 336550"/>
              <a:gd name="connsiteX4" fmla="*/ 315609 w 338137"/>
              <a:gd name="connsiteY4" fmla="*/ 185737 h 336550"/>
              <a:gd name="connsiteX5" fmla="*/ 249042 w 338137"/>
              <a:gd name="connsiteY5" fmla="*/ 185737 h 336550"/>
              <a:gd name="connsiteX6" fmla="*/ 271462 w 338137"/>
              <a:gd name="connsiteY6" fmla="*/ 185737 h 336550"/>
              <a:gd name="connsiteX7" fmla="*/ 185737 w 338137"/>
              <a:gd name="connsiteY7" fmla="*/ 269875 h 336550"/>
              <a:gd name="connsiteX8" fmla="*/ 185737 w 338137"/>
              <a:gd name="connsiteY8" fmla="*/ 247870 h 336550"/>
              <a:gd name="connsiteX9" fmla="*/ 249042 w 338137"/>
              <a:gd name="connsiteY9" fmla="*/ 185737 h 336550"/>
              <a:gd name="connsiteX10" fmla="*/ 66675 w 338137"/>
              <a:gd name="connsiteY10" fmla="*/ 185737 h 336550"/>
              <a:gd name="connsiteX11" fmla="*/ 89095 w 338137"/>
              <a:gd name="connsiteY11" fmla="*/ 185737 h 336550"/>
              <a:gd name="connsiteX12" fmla="*/ 152400 w 338137"/>
              <a:gd name="connsiteY12" fmla="*/ 247870 h 336550"/>
              <a:gd name="connsiteX13" fmla="*/ 152400 w 338137"/>
              <a:gd name="connsiteY13" fmla="*/ 269875 h 336550"/>
              <a:gd name="connsiteX14" fmla="*/ 66675 w 338137"/>
              <a:gd name="connsiteY14" fmla="*/ 185737 h 336550"/>
              <a:gd name="connsiteX15" fmla="*/ 0 w 338137"/>
              <a:gd name="connsiteY15" fmla="*/ 185737 h 336550"/>
              <a:gd name="connsiteX16" fmla="*/ 22528 w 338137"/>
              <a:gd name="connsiteY16" fmla="*/ 185737 h 336550"/>
              <a:gd name="connsiteX17" fmla="*/ 152400 w 338137"/>
              <a:gd name="connsiteY17" fmla="*/ 314256 h 336550"/>
              <a:gd name="connsiteX18" fmla="*/ 152400 w 338137"/>
              <a:gd name="connsiteY18" fmla="*/ 336550 h 336550"/>
              <a:gd name="connsiteX19" fmla="*/ 0 w 338137"/>
              <a:gd name="connsiteY19" fmla="*/ 185737 h 336550"/>
              <a:gd name="connsiteX20" fmla="*/ 169069 w 338137"/>
              <a:gd name="connsiteY20" fmla="*/ 127000 h 336550"/>
              <a:gd name="connsiteX21" fmla="*/ 186045 w 338137"/>
              <a:gd name="connsiteY21" fmla="*/ 130918 h 336550"/>
              <a:gd name="connsiteX22" fmla="*/ 205633 w 338137"/>
              <a:gd name="connsiteY22" fmla="*/ 150506 h 336550"/>
              <a:gd name="connsiteX23" fmla="*/ 209550 w 338137"/>
              <a:gd name="connsiteY23" fmla="*/ 167482 h 336550"/>
              <a:gd name="connsiteX24" fmla="*/ 205633 w 338137"/>
              <a:gd name="connsiteY24" fmla="*/ 184458 h 336550"/>
              <a:gd name="connsiteX25" fmla="*/ 186045 w 338137"/>
              <a:gd name="connsiteY25" fmla="*/ 204046 h 336550"/>
              <a:gd name="connsiteX26" fmla="*/ 169069 w 338137"/>
              <a:gd name="connsiteY26" fmla="*/ 207963 h 336550"/>
              <a:gd name="connsiteX27" fmla="*/ 152093 w 338137"/>
              <a:gd name="connsiteY27" fmla="*/ 204046 h 336550"/>
              <a:gd name="connsiteX28" fmla="*/ 132505 w 338137"/>
              <a:gd name="connsiteY28" fmla="*/ 184458 h 336550"/>
              <a:gd name="connsiteX29" fmla="*/ 128587 w 338137"/>
              <a:gd name="connsiteY29" fmla="*/ 167482 h 336550"/>
              <a:gd name="connsiteX30" fmla="*/ 132505 w 338137"/>
              <a:gd name="connsiteY30" fmla="*/ 150506 h 336550"/>
              <a:gd name="connsiteX31" fmla="*/ 152093 w 338137"/>
              <a:gd name="connsiteY31" fmla="*/ 130918 h 336550"/>
              <a:gd name="connsiteX32" fmla="*/ 169069 w 338137"/>
              <a:gd name="connsiteY32" fmla="*/ 127000 h 336550"/>
              <a:gd name="connsiteX33" fmla="*/ 185737 w 338137"/>
              <a:gd name="connsiteY33" fmla="*/ 65087 h 336550"/>
              <a:gd name="connsiteX34" fmla="*/ 271462 w 338137"/>
              <a:gd name="connsiteY34" fmla="*/ 150812 h 336550"/>
              <a:gd name="connsiteX35" fmla="*/ 249042 w 338137"/>
              <a:gd name="connsiteY35" fmla="*/ 150812 h 336550"/>
              <a:gd name="connsiteX36" fmla="*/ 185737 w 338137"/>
              <a:gd name="connsiteY36" fmla="*/ 87507 h 336550"/>
              <a:gd name="connsiteX37" fmla="*/ 185737 w 338137"/>
              <a:gd name="connsiteY37" fmla="*/ 65087 h 336550"/>
              <a:gd name="connsiteX38" fmla="*/ 152400 w 338137"/>
              <a:gd name="connsiteY38" fmla="*/ 65087 h 336550"/>
              <a:gd name="connsiteX39" fmla="*/ 152400 w 338137"/>
              <a:gd name="connsiteY39" fmla="*/ 87507 h 336550"/>
              <a:gd name="connsiteX40" fmla="*/ 89095 w 338137"/>
              <a:gd name="connsiteY40" fmla="*/ 150812 h 336550"/>
              <a:gd name="connsiteX41" fmla="*/ 66675 w 338137"/>
              <a:gd name="connsiteY41" fmla="*/ 150812 h 336550"/>
              <a:gd name="connsiteX42" fmla="*/ 152400 w 338137"/>
              <a:gd name="connsiteY42" fmla="*/ 65087 h 336550"/>
              <a:gd name="connsiteX43" fmla="*/ 185737 w 338137"/>
              <a:gd name="connsiteY43" fmla="*/ 0 h 336550"/>
              <a:gd name="connsiteX44" fmla="*/ 338137 w 338137"/>
              <a:gd name="connsiteY44" fmla="*/ 150813 h 336550"/>
              <a:gd name="connsiteX45" fmla="*/ 315609 w 338137"/>
              <a:gd name="connsiteY45" fmla="*/ 150813 h 336550"/>
              <a:gd name="connsiteX46" fmla="*/ 185737 w 338137"/>
              <a:gd name="connsiteY46" fmla="*/ 22294 h 336550"/>
              <a:gd name="connsiteX47" fmla="*/ 185737 w 338137"/>
              <a:gd name="connsiteY47" fmla="*/ 0 h 336550"/>
              <a:gd name="connsiteX48" fmla="*/ 152400 w 338137"/>
              <a:gd name="connsiteY48" fmla="*/ 0 h 336550"/>
              <a:gd name="connsiteX49" fmla="*/ 152400 w 338137"/>
              <a:gd name="connsiteY49" fmla="*/ 22294 h 336550"/>
              <a:gd name="connsiteX50" fmla="*/ 22528 w 338137"/>
              <a:gd name="connsiteY50" fmla="*/ 150813 h 336550"/>
              <a:gd name="connsiteX51" fmla="*/ 0 w 338137"/>
              <a:gd name="connsiteY51" fmla="*/ 150813 h 336550"/>
              <a:gd name="connsiteX52" fmla="*/ 152400 w 338137"/>
              <a:gd name="connsiteY5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8137" h="336550">
                <a:moveTo>
                  <a:pt x="315609" y="185737"/>
                </a:moveTo>
                <a:cubicBezTo>
                  <a:pt x="315609" y="185737"/>
                  <a:pt x="315609" y="185737"/>
                  <a:pt x="338137" y="185737"/>
                </a:cubicBezTo>
                <a:cubicBezTo>
                  <a:pt x="330186" y="265734"/>
                  <a:pt x="266576" y="328682"/>
                  <a:pt x="185737" y="336550"/>
                </a:cubicBezTo>
                <a:cubicBezTo>
                  <a:pt x="185737" y="336550"/>
                  <a:pt x="185737" y="336550"/>
                  <a:pt x="185737" y="314256"/>
                </a:cubicBezTo>
                <a:cubicBezTo>
                  <a:pt x="253323" y="306388"/>
                  <a:pt x="307657" y="252620"/>
                  <a:pt x="315609" y="185737"/>
                </a:cubicBezTo>
                <a:close/>
                <a:moveTo>
                  <a:pt x="249042" y="185737"/>
                </a:moveTo>
                <a:cubicBezTo>
                  <a:pt x="249042" y="185737"/>
                  <a:pt x="249042" y="185737"/>
                  <a:pt x="271462" y="185737"/>
                </a:cubicBezTo>
                <a:cubicBezTo>
                  <a:pt x="264868" y="228453"/>
                  <a:pt x="229259" y="263403"/>
                  <a:pt x="185737" y="269875"/>
                </a:cubicBezTo>
                <a:cubicBezTo>
                  <a:pt x="185737" y="269875"/>
                  <a:pt x="185737" y="269875"/>
                  <a:pt x="185737" y="247870"/>
                </a:cubicBezTo>
                <a:cubicBezTo>
                  <a:pt x="217390" y="241398"/>
                  <a:pt x="242448" y="216804"/>
                  <a:pt x="249042" y="185737"/>
                </a:cubicBezTo>
                <a:close/>
                <a:moveTo>
                  <a:pt x="66675" y="185737"/>
                </a:moveTo>
                <a:cubicBezTo>
                  <a:pt x="66675" y="185737"/>
                  <a:pt x="66675" y="185737"/>
                  <a:pt x="89095" y="185737"/>
                </a:cubicBezTo>
                <a:cubicBezTo>
                  <a:pt x="95689" y="216804"/>
                  <a:pt x="120747" y="241398"/>
                  <a:pt x="152400" y="247870"/>
                </a:cubicBezTo>
                <a:cubicBezTo>
                  <a:pt x="152400" y="247870"/>
                  <a:pt x="152400" y="247870"/>
                  <a:pt x="152400" y="269875"/>
                </a:cubicBezTo>
                <a:cubicBezTo>
                  <a:pt x="108878" y="263403"/>
                  <a:pt x="73269" y="228453"/>
                  <a:pt x="66675" y="185737"/>
                </a:cubicBezTo>
                <a:close/>
                <a:moveTo>
                  <a:pt x="0" y="185737"/>
                </a:moveTo>
                <a:cubicBezTo>
                  <a:pt x="0" y="185737"/>
                  <a:pt x="0" y="185737"/>
                  <a:pt x="22528" y="185737"/>
                </a:cubicBezTo>
                <a:cubicBezTo>
                  <a:pt x="30480" y="252620"/>
                  <a:pt x="84814" y="306388"/>
                  <a:pt x="152400" y="314256"/>
                </a:cubicBezTo>
                <a:cubicBezTo>
                  <a:pt x="152400" y="314256"/>
                  <a:pt x="152400" y="314256"/>
                  <a:pt x="152400" y="336550"/>
                </a:cubicBezTo>
                <a:cubicBezTo>
                  <a:pt x="71561" y="328682"/>
                  <a:pt x="7951" y="265734"/>
                  <a:pt x="0" y="185737"/>
                </a:cubicBezTo>
                <a:close/>
                <a:moveTo>
                  <a:pt x="169069" y="127000"/>
                </a:moveTo>
                <a:cubicBezTo>
                  <a:pt x="175598" y="127000"/>
                  <a:pt x="180821" y="128306"/>
                  <a:pt x="186045" y="130918"/>
                </a:cubicBezTo>
                <a:cubicBezTo>
                  <a:pt x="195186" y="134835"/>
                  <a:pt x="201715" y="141365"/>
                  <a:pt x="205633" y="150506"/>
                </a:cubicBezTo>
                <a:cubicBezTo>
                  <a:pt x="208244" y="155729"/>
                  <a:pt x="209550" y="160952"/>
                  <a:pt x="209550" y="167482"/>
                </a:cubicBezTo>
                <a:cubicBezTo>
                  <a:pt x="209550" y="174011"/>
                  <a:pt x="208244" y="179234"/>
                  <a:pt x="205633" y="184458"/>
                </a:cubicBezTo>
                <a:cubicBezTo>
                  <a:pt x="201715" y="193599"/>
                  <a:pt x="195186" y="200128"/>
                  <a:pt x="186045" y="204046"/>
                </a:cubicBezTo>
                <a:cubicBezTo>
                  <a:pt x="180821" y="206657"/>
                  <a:pt x="175598" y="207963"/>
                  <a:pt x="169069" y="207963"/>
                </a:cubicBezTo>
                <a:cubicBezTo>
                  <a:pt x="162539" y="207963"/>
                  <a:pt x="157316" y="206657"/>
                  <a:pt x="152093" y="204046"/>
                </a:cubicBezTo>
                <a:cubicBezTo>
                  <a:pt x="142952" y="200128"/>
                  <a:pt x="136422" y="193599"/>
                  <a:pt x="132505" y="184458"/>
                </a:cubicBezTo>
                <a:cubicBezTo>
                  <a:pt x="129893" y="179234"/>
                  <a:pt x="128587" y="174011"/>
                  <a:pt x="128587" y="167482"/>
                </a:cubicBezTo>
                <a:cubicBezTo>
                  <a:pt x="128587" y="160952"/>
                  <a:pt x="129893" y="155729"/>
                  <a:pt x="132505" y="150506"/>
                </a:cubicBezTo>
                <a:cubicBezTo>
                  <a:pt x="136422" y="141365"/>
                  <a:pt x="142952" y="134835"/>
                  <a:pt x="152093" y="130918"/>
                </a:cubicBezTo>
                <a:cubicBezTo>
                  <a:pt x="157316" y="128306"/>
                  <a:pt x="162539" y="127000"/>
                  <a:pt x="169069" y="127000"/>
                </a:cubicBezTo>
                <a:close/>
                <a:moveTo>
                  <a:pt x="185737" y="65087"/>
                </a:moveTo>
                <a:cubicBezTo>
                  <a:pt x="229259" y="71681"/>
                  <a:pt x="264868" y="107290"/>
                  <a:pt x="271462" y="150812"/>
                </a:cubicBezTo>
                <a:cubicBezTo>
                  <a:pt x="271462" y="150812"/>
                  <a:pt x="271462" y="150812"/>
                  <a:pt x="249042" y="150812"/>
                </a:cubicBezTo>
                <a:cubicBezTo>
                  <a:pt x="242448" y="119159"/>
                  <a:pt x="217390" y="94101"/>
                  <a:pt x="185737" y="87507"/>
                </a:cubicBezTo>
                <a:cubicBezTo>
                  <a:pt x="185737" y="87507"/>
                  <a:pt x="185737" y="87507"/>
                  <a:pt x="185737" y="65087"/>
                </a:cubicBezTo>
                <a:close/>
                <a:moveTo>
                  <a:pt x="152400" y="65087"/>
                </a:moveTo>
                <a:cubicBezTo>
                  <a:pt x="152400" y="65087"/>
                  <a:pt x="152400" y="65087"/>
                  <a:pt x="152400" y="87507"/>
                </a:cubicBezTo>
                <a:cubicBezTo>
                  <a:pt x="120747" y="94101"/>
                  <a:pt x="95689" y="119159"/>
                  <a:pt x="89095" y="150812"/>
                </a:cubicBezTo>
                <a:lnTo>
                  <a:pt x="66675" y="150812"/>
                </a:lnTo>
                <a:cubicBezTo>
                  <a:pt x="73269" y="107290"/>
                  <a:pt x="108878" y="71681"/>
                  <a:pt x="152400" y="65087"/>
                </a:cubicBezTo>
                <a:close/>
                <a:moveTo>
                  <a:pt x="185737" y="0"/>
                </a:moveTo>
                <a:cubicBezTo>
                  <a:pt x="266576" y="7868"/>
                  <a:pt x="330186" y="70816"/>
                  <a:pt x="338137" y="150813"/>
                </a:cubicBezTo>
                <a:cubicBezTo>
                  <a:pt x="338137" y="150813"/>
                  <a:pt x="338137" y="150813"/>
                  <a:pt x="315609" y="150813"/>
                </a:cubicBezTo>
                <a:cubicBezTo>
                  <a:pt x="307657" y="83930"/>
                  <a:pt x="253323" y="30162"/>
                  <a:pt x="185737" y="22294"/>
                </a:cubicBezTo>
                <a:cubicBezTo>
                  <a:pt x="185737" y="22294"/>
                  <a:pt x="185737" y="22294"/>
                  <a:pt x="185737" y="0"/>
                </a:cubicBezTo>
                <a:close/>
                <a:moveTo>
                  <a:pt x="152400" y="0"/>
                </a:moveTo>
                <a:cubicBezTo>
                  <a:pt x="152400" y="0"/>
                  <a:pt x="152400" y="0"/>
                  <a:pt x="152400" y="22294"/>
                </a:cubicBezTo>
                <a:cubicBezTo>
                  <a:pt x="84814" y="30162"/>
                  <a:pt x="30480" y="83930"/>
                  <a:pt x="22528" y="150813"/>
                </a:cubicBezTo>
                <a:cubicBezTo>
                  <a:pt x="22528" y="150813"/>
                  <a:pt x="22528" y="150813"/>
                  <a:pt x="0" y="150813"/>
                </a:cubicBezTo>
                <a:cubicBezTo>
                  <a:pt x="7951" y="70816"/>
                  <a:pt x="71561" y="7868"/>
                  <a:pt x="152400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Freeform: Shape 31">
            <a:extLst>
              <a:ext uri="{FF2B5EF4-FFF2-40B4-BE49-F238E27FC236}">
                <a16:creationId xmlns:a16="http://schemas.microsoft.com/office/drawing/2014/main" id="{B12CFD57-3DF8-BF63-64DD-8695B01459EA}"/>
              </a:ext>
            </a:extLst>
          </p:cNvPr>
          <p:cNvSpPr/>
          <p:nvPr/>
        </p:nvSpPr>
        <p:spPr bwMode="auto">
          <a:xfrm>
            <a:off x="6798580" y="4081628"/>
            <a:ext cx="574077" cy="48513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Freeform: Shape 32">
            <a:extLst>
              <a:ext uri="{FF2B5EF4-FFF2-40B4-BE49-F238E27FC236}">
                <a16:creationId xmlns:a16="http://schemas.microsoft.com/office/drawing/2014/main" id="{498F246B-1827-7F5E-D3B9-00F9E4BB67FD}"/>
              </a:ext>
            </a:extLst>
          </p:cNvPr>
          <p:cNvSpPr>
            <a:spLocks noChangeAspect="1"/>
          </p:cNvSpPr>
          <p:nvPr/>
        </p:nvSpPr>
        <p:spPr bwMode="auto">
          <a:xfrm>
            <a:off x="4816265" y="2160494"/>
            <a:ext cx="582643" cy="660537"/>
          </a:xfrm>
          <a:custGeom>
            <a:avLst/>
            <a:gdLst>
              <a:gd name="connsiteX0" fmla="*/ 85348 w 296863"/>
              <a:gd name="connsiteY0" fmla="*/ 236537 h 336550"/>
              <a:gd name="connsiteX1" fmla="*/ 211516 w 296863"/>
              <a:gd name="connsiteY1" fmla="*/ 236537 h 336550"/>
              <a:gd name="connsiteX2" fmla="*/ 228601 w 296863"/>
              <a:gd name="connsiteY2" fmla="*/ 253206 h 336550"/>
              <a:gd name="connsiteX3" fmla="*/ 211516 w 296863"/>
              <a:gd name="connsiteY3" fmla="*/ 269875 h 336550"/>
              <a:gd name="connsiteX4" fmla="*/ 85348 w 296863"/>
              <a:gd name="connsiteY4" fmla="*/ 269875 h 336550"/>
              <a:gd name="connsiteX5" fmla="*/ 68263 w 296863"/>
              <a:gd name="connsiteY5" fmla="*/ 253206 h 336550"/>
              <a:gd name="connsiteX6" fmla="*/ 85348 w 296863"/>
              <a:gd name="connsiteY6" fmla="*/ 236537 h 336550"/>
              <a:gd name="connsiteX7" fmla="*/ 85348 w 296863"/>
              <a:gd name="connsiteY7" fmla="*/ 173037 h 336550"/>
              <a:gd name="connsiteX8" fmla="*/ 211516 w 296863"/>
              <a:gd name="connsiteY8" fmla="*/ 173037 h 336550"/>
              <a:gd name="connsiteX9" fmla="*/ 228601 w 296863"/>
              <a:gd name="connsiteY9" fmla="*/ 190373 h 336550"/>
              <a:gd name="connsiteX10" fmla="*/ 211516 w 296863"/>
              <a:gd name="connsiteY10" fmla="*/ 206375 h 336550"/>
              <a:gd name="connsiteX11" fmla="*/ 85348 w 296863"/>
              <a:gd name="connsiteY11" fmla="*/ 206375 h 336550"/>
              <a:gd name="connsiteX12" fmla="*/ 68263 w 296863"/>
              <a:gd name="connsiteY12" fmla="*/ 190373 h 336550"/>
              <a:gd name="connsiteX13" fmla="*/ 85348 w 296863"/>
              <a:gd name="connsiteY13" fmla="*/ 173037 h 336550"/>
              <a:gd name="connsiteX14" fmla="*/ 164614 w 296863"/>
              <a:gd name="connsiteY14" fmla="*/ 115887 h 336550"/>
              <a:gd name="connsiteX15" fmla="*/ 211625 w 296863"/>
              <a:gd name="connsiteY15" fmla="*/ 115887 h 336550"/>
              <a:gd name="connsiteX16" fmla="*/ 228601 w 296863"/>
              <a:gd name="connsiteY16" fmla="*/ 133349 h 336550"/>
              <a:gd name="connsiteX17" fmla="*/ 211625 w 296863"/>
              <a:gd name="connsiteY17" fmla="*/ 150812 h 336550"/>
              <a:gd name="connsiteX18" fmla="*/ 164614 w 296863"/>
              <a:gd name="connsiteY18" fmla="*/ 150812 h 336550"/>
              <a:gd name="connsiteX19" fmla="*/ 147638 w 296863"/>
              <a:gd name="connsiteY19" fmla="*/ 133349 h 336550"/>
              <a:gd name="connsiteX20" fmla="*/ 164614 w 296863"/>
              <a:gd name="connsiteY20" fmla="*/ 115887 h 336550"/>
              <a:gd name="connsiteX21" fmla="*/ 164614 w 296863"/>
              <a:gd name="connsiteY21" fmla="*/ 61912 h 336550"/>
              <a:gd name="connsiteX22" fmla="*/ 211625 w 296863"/>
              <a:gd name="connsiteY22" fmla="*/ 61912 h 336550"/>
              <a:gd name="connsiteX23" fmla="*/ 228601 w 296863"/>
              <a:gd name="connsiteY23" fmla="*/ 77152 h 336550"/>
              <a:gd name="connsiteX24" fmla="*/ 211625 w 296863"/>
              <a:gd name="connsiteY24" fmla="*/ 93662 h 336550"/>
              <a:gd name="connsiteX25" fmla="*/ 164614 w 296863"/>
              <a:gd name="connsiteY25" fmla="*/ 93662 h 336550"/>
              <a:gd name="connsiteX26" fmla="*/ 147638 w 296863"/>
              <a:gd name="connsiteY26" fmla="*/ 77152 h 336550"/>
              <a:gd name="connsiteX27" fmla="*/ 164614 w 296863"/>
              <a:gd name="connsiteY27" fmla="*/ 61912 h 336550"/>
              <a:gd name="connsiteX28" fmla="*/ 127397 w 296863"/>
              <a:gd name="connsiteY28" fmla="*/ 22225 h 336550"/>
              <a:gd name="connsiteX29" fmla="*/ 127397 w 296863"/>
              <a:gd name="connsiteY29" fmla="*/ 110381 h 336550"/>
              <a:gd name="connsiteX30" fmla="*/ 111621 w 296863"/>
              <a:gd name="connsiteY30" fmla="*/ 124854 h 336550"/>
              <a:gd name="connsiteX31" fmla="*/ 22225 w 296863"/>
              <a:gd name="connsiteY31" fmla="*/ 124854 h 336550"/>
              <a:gd name="connsiteX32" fmla="*/ 22225 w 296863"/>
              <a:gd name="connsiteY32" fmla="*/ 305115 h 336550"/>
              <a:gd name="connsiteX33" fmla="*/ 31427 w 296863"/>
              <a:gd name="connsiteY33" fmla="*/ 314325 h 336550"/>
              <a:gd name="connsiteX34" fmla="*/ 265436 w 296863"/>
              <a:gd name="connsiteY34" fmla="*/ 314325 h 336550"/>
              <a:gd name="connsiteX35" fmla="*/ 274638 w 296863"/>
              <a:gd name="connsiteY35" fmla="*/ 305115 h 336550"/>
              <a:gd name="connsiteX36" fmla="*/ 274638 w 296863"/>
              <a:gd name="connsiteY36" fmla="*/ 31435 h 336550"/>
              <a:gd name="connsiteX37" fmla="*/ 265436 w 296863"/>
              <a:gd name="connsiteY37" fmla="*/ 22225 h 336550"/>
              <a:gd name="connsiteX38" fmla="*/ 127397 w 296863"/>
              <a:gd name="connsiteY38" fmla="*/ 22225 h 336550"/>
              <a:gd name="connsiteX39" fmla="*/ 118220 w 296863"/>
              <a:gd name="connsiteY39" fmla="*/ 0 h 336550"/>
              <a:gd name="connsiteX40" fmla="*/ 265338 w 296863"/>
              <a:gd name="connsiteY40" fmla="*/ 0 h 336550"/>
              <a:gd name="connsiteX41" fmla="*/ 296863 w 296863"/>
              <a:gd name="connsiteY41" fmla="*/ 31551 h 336550"/>
              <a:gd name="connsiteX42" fmla="*/ 296863 w 296863"/>
              <a:gd name="connsiteY42" fmla="*/ 304999 h 336550"/>
              <a:gd name="connsiteX43" fmla="*/ 265338 w 296863"/>
              <a:gd name="connsiteY43" fmla="*/ 336550 h 336550"/>
              <a:gd name="connsiteX44" fmla="*/ 31525 w 296863"/>
              <a:gd name="connsiteY44" fmla="*/ 336550 h 336550"/>
              <a:gd name="connsiteX45" fmla="*/ 0 w 296863"/>
              <a:gd name="connsiteY45" fmla="*/ 304999 h 336550"/>
              <a:gd name="connsiteX46" fmla="*/ 0 w 296863"/>
              <a:gd name="connsiteY46" fmla="*/ 119633 h 336550"/>
              <a:gd name="connsiteX47" fmla="*/ 9195 w 296863"/>
              <a:gd name="connsiteY47" fmla="*/ 97284 h 336550"/>
              <a:gd name="connsiteX48" fmla="*/ 95889 w 296863"/>
              <a:gd name="connsiteY48" fmla="*/ 9202 h 336550"/>
              <a:gd name="connsiteX49" fmla="*/ 118220 w 296863"/>
              <a:gd name="connsiteY4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96863" h="336550">
                <a:moveTo>
                  <a:pt x="85348" y="236537"/>
                </a:moveTo>
                <a:cubicBezTo>
                  <a:pt x="85348" y="236537"/>
                  <a:pt x="85348" y="236537"/>
                  <a:pt x="211516" y="236537"/>
                </a:cubicBezTo>
                <a:cubicBezTo>
                  <a:pt x="220716" y="236537"/>
                  <a:pt x="228601" y="244231"/>
                  <a:pt x="228601" y="253206"/>
                </a:cubicBezTo>
                <a:cubicBezTo>
                  <a:pt x="228601" y="262182"/>
                  <a:pt x="220716" y="269875"/>
                  <a:pt x="211516" y="269875"/>
                </a:cubicBezTo>
                <a:cubicBezTo>
                  <a:pt x="211516" y="269875"/>
                  <a:pt x="211516" y="269875"/>
                  <a:pt x="85348" y="269875"/>
                </a:cubicBezTo>
                <a:cubicBezTo>
                  <a:pt x="76149" y="269875"/>
                  <a:pt x="68263" y="262182"/>
                  <a:pt x="68263" y="253206"/>
                </a:cubicBezTo>
                <a:cubicBezTo>
                  <a:pt x="68263" y="244231"/>
                  <a:pt x="76149" y="236537"/>
                  <a:pt x="85348" y="236537"/>
                </a:cubicBezTo>
                <a:close/>
                <a:moveTo>
                  <a:pt x="85348" y="173037"/>
                </a:moveTo>
                <a:cubicBezTo>
                  <a:pt x="85348" y="173037"/>
                  <a:pt x="85348" y="173037"/>
                  <a:pt x="211516" y="173037"/>
                </a:cubicBezTo>
                <a:cubicBezTo>
                  <a:pt x="220716" y="173037"/>
                  <a:pt x="228601" y="181038"/>
                  <a:pt x="228601" y="190373"/>
                </a:cubicBezTo>
                <a:cubicBezTo>
                  <a:pt x="228601" y="199707"/>
                  <a:pt x="220716" y="206375"/>
                  <a:pt x="211516" y="206375"/>
                </a:cubicBezTo>
                <a:cubicBezTo>
                  <a:pt x="211516" y="206375"/>
                  <a:pt x="211516" y="206375"/>
                  <a:pt x="85348" y="206375"/>
                </a:cubicBezTo>
                <a:cubicBezTo>
                  <a:pt x="76149" y="206375"/>
                  <a:pt x="68263" y="199707"/>
                  <a:pt x="68263" y="190373"/>
                </a:cubicBezTo>
                <a:cubicBezTo>
                  <a:pt x="68263" y="181038"/>
                  <a:pt x="76149" y="173037"/>
                  <a:pt x="85348" y="173037"/>
                </a:cubicBezTo>
                <a:close/>
                <a:moveTo>
                  <a:pt x="164614" y="115887"/>
                </a:moveTo>
                <a:cubicBezTo>
                  <a:pt x="164614" y="115887"/>
                  <a:pt x="164614" y="115887"/>
                  <a:pt x="211625" y="115887"/>
                </a:cubicBezTo>
                <a:cubicBezTo>
                  <a:pt x="220766" y="115887"/>
                  <a:pt x="228601" y="123946"/>
                  <a:pt x="228601" y="133349"/>
                </a:cubicBezTo>
                <a:cubicBezTo>
                  <a:pt x="228601" y="142752"/>
                  <a:pt x="220766" y="150812"/>
                  <a:pt x="211625" y="150812"/>
                </a:cubicBezTo>
                <a:cubicBezTo>
                  <a:pt x="211625" y="150812"/>
                  <a:pt x="211625" y="150812"/>
                  <a:pt x="164614" y="150812"/>
                </a:cubicBezTo>
                <a:cubicBezTo>
                  <a:pt x="155473" y="150812"/>
                  <a:pt x="147638" y="142752"/>
                  <a:pt x="147638" y="133349"/>
                </a:cubicBezTo>
                <a:cubicBezTo>
                  <a:pt x="147638" y="123946"/>
                  <a:pt x="155473" y="115887"/>
                  <a:pt x="164614" y="115887"/>
                </a:cubicBezTo>
                <a:close/>
                <a:moveTo>
                  <a:pt x="164614" y="61912"/>
                </a:moveTo>
                <a:cubicBezTo>
                  <a:pt x="164614" y="61912"/>
                  <a:pt x="164614" y="61912"/>
                  <a:pt x="211625" y="61912"/>
                </a:cubicBezTo>
                <a:cubicBezTo>
                  <a:pt x="220766" y="61912"/>
                  <a:pt x="228601" y="68262"/>
                  <a:pt x="228601" y="77152"/>
                </a:cubicBezTo>
                <a:cubicBezTo>
                  <a:pt x="228601" y="86042"/>
                  <a:pt x="220766" y="93662"/>
                  <a:pt x="211625" y="93662"/>
                </a:cubicBezTo>
                <a:cubicBezTo>
                  <a:pt x="211625" y="93662"/>
                  <a:pt x="211625" y="93662"/>
                  <a:pt x="164614" y="93662"/>
                </a:cubicBezTo>
                <a:cubicBezTo>
                  <a:pt x="155473" y="93662"/>
                  <a:pt x="147638" y="86042"/>
                  <a:pt x="147638" y="77152"/>
                </a:cubicBezTo>
                <a:cubicBezTo>
                  <a:pt x="147638" y="68262"/>
                  <a:pt x="155473" y="61912"/>
                  <a:pt x="164614" y="61912"/>
                </a:cubicBezTo>
                <a:close/>
                <a:moveTo>
                  <a:pt x="127397" y="22225"/>
                </a:moveTo>
                <a:cubicBezTo>
                  <a:pt x="127397" y="22225"/>
                  <a:pt x="127397" y="22225"/>
                  <a:pt x="127397" y="110381"/>
                </a:cubicBezTo>
                <a:cubicBezTo>
                  <a:pt x="127397" y="118276"/>
                  <a:pt x="119509" y="124854"/>
                  <a:pt x="111621" y="124854"/>
                </a:cubicBezTo>
                <a:cubicBezTo>
                  <a:pt x="111621" y="124854"/>
                  <a:pt x="111621" y="124854"/>
                  <a:pt x="22225" y="124854"/>
                </a:cubicBezTo>
                <a:cubicBezTo>
                  <a:pt x="22225" y="124854"/>
                  <a:pt x="22225" y="124854"/>
                  <a:pt x="22225" y="305115"/>
                </a:cubicBezTo>
                <a:cubicBezTo>
                  <a:pt x="22225" y="310378"/>
                  <a:pt x="26169" y="314325"/>
                  <a:pt x="31427" y="314325"/>
                </a:cubicBezTo>
                <a:cubicBezTo>
                  <a:pt x="31427" y="314325"/>
                  <a:pt x="31427" y="314325"/>
                  <a:pt x="265436" y="314325"/>
                </a:cubicBezTo>
                <a:cubicBezTo>
                  <a:pt x="270694" y="314325"/>
                  <a:pt x="274638" y="310378"/>
                  <a:pt x="274638" y="305115"/>
                </a:cubicBezTo>
                <a:lnTo>
                  <a:pt x="274638" y="31435"/>
                </a:lnTo>
                <a:cubicBezTo>
                  <a:pt x="274638" y="26172"/>
                  <a:pt x="270694" y="22225"/>
                  <a:pt x="265436" y="22225"/>
                </a:cubicBezTo>
                <a:cubicBezTo>
                  <a:pt x="265436" y="22225"/>
                  <a:pt x="265436" y="22225"/>
                  <a:pt x="127397" y="22225"/>
                </a:cubicBezTo>
                <a:close/>
                <a:moveTo>
                  <a:pt x="118220" y="0"/>
                </a:moveTo>
                <a:cubicBezTo>
                  <a:pt x="118220" y="0"/>
                  <a:pt x="118220" y="0"/>
                  <a:pt x="265338" y="0"/>
                </a:cubicBezTo>
                <a:cubicBezTo>
                  <a:pt x="282414" y="0"/>
                  <a:pt x="296863" y="14461"/>
                  <a:pt x="296863" y="31551"/>
                </a:cubicBezTo>
                <a:cubicBezTo>
                  <a:pt x="296863" y="31551"/>
                  <a:pt x="296863" y="31551"/>
                  <a:pt x="296863" y="304999"/>
                </a:cubicBezTo>
                <a:cubicBezTo>
                  <a:pt x="296863" y="322089"/>
                  <a:pt x="282414" y="336550"/>
                  <a:pt x="265338" y="336550"/>
                </a:cubicBezTo>
                <a:cubicBezTo>
                  <a:pt x="265338" y="336550"/>
                  <a:pt x="265338" y="336550"/>
                  <a:pt x="31525" y="336550"/>
                </a:cubicBezTo>
                <a:cubicBezTo>
                  <a:pt x="14449" y="336550"/>
                  <a:pt x="0" y="322089"/>
                  <a:pt x="0" y="304999"/>
                </a:cubicBezTo>
                <a:cubicBezTo>
                  <a:pt x="0" y="304999"/>
                  <a:pt x="0" y="304999"/>
                  <a:pt x="0" y="119633"/>
                </a:cubicBezTo>
                <a:cubicBezTo>
                  <a:pt x="0" y="110430"/>
                  <a:pt x="3941" y="102542"/>
                  <a:pt x="9195" y="97284"/>
                </a:cubicBezTo>
                <a:cubicBezTo>
                  <a:pt x="9195" y="97284"/>
                  <a:pt x="9195" y="97284"/>
                  <a:pt x="95889" y="9202"/>
                </a:cubicBezTo>
                <a:cubicBezTo>
                  <a:pt x="102457" y="3944"/>
                  <a:pt x="110339" y="0"/>
                  <a:pt x="11822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Freeform: Shape 34">
            <a:extLst>
              <a:ext uri="{FF2B5EF4-FFF2-40B4-BE49-F238E27FC236}">
                <a16:creationId xmlns:a16="http://schemas.microsoft.com/office/drawing/2014/main" id="{7003B963-E081-C669-AB67-98932B01497A}"/>
              </a:ext>
            </a:extLst>
          </p:cNvPr>
          <p:cNvSpPr/>
          <p:nvPr/>
        </p:nvSpPr>
        <p:spPr bwMode="auto">
          <a:xfrm>
            <a:off x="5102291" y="3938150"/>
            <a:ext cx="461509" cy="520452"/>
          </a:xfrm>
          <a:custGeom>
            <a:avLst/>
            <a:gdLst>
              <a:gd name="connsiteX0" fmla="*/ 83998 w 298823"/>
              <a:gd name="connsiteY0" fmla="*/ 191940 h 336988"/>
              <a:gd name="connsiteX1" fmla="*/ 75231 w 298823"/>
              <a:gd name="connsiteY1" fmla="*/ 198416 h 336988"/>
              <a:gd name="connsiteX2" fmla="*/ 73932 w 298823"/>
              <a:gd name="connsiteY2" fmla="*/ 208776 h 336988"/>
              <a:gd name="connsiteX3" fmla="*/ 80426 w 298823"/>
              <a:gd name="connsiteY3" fmla="*/ 217842 h 336988"/>
              <a:gd name="connsiteX4" fmla="*/ 115496 w 298823"/>
              <a:gd name="connsiteY4" fmla="*/ 238563 h 336988"/>
              <a:gd name="connsiteX5" fmla="*/ 114197 w 298823"/>
              <a:gd name="connsiteY5" fmla="*/ 233383 h 336988"/>
              <a:gd name="connsiteX6" fmla="*/ 98611 w 298823"/>
              <a:gd name="connsiteY6" fmla="*/ 195826 h 336988"/>
              <a:gd name="connsiteX7" fmla="*/ 94714 w 298823"/>
              <a:gd name="connsiteY7" fmla="*/ 193235 h 336988"/>
              <a:gd name="connsiteX8" fmla="*/ 83998 w 298823"/>
              <a:gd name="connsiteY8" fmla="*/ 191940 h 336988"/>
              <a:gd name="connsiteX9" fmla="*/ 73603 w 298823"/>
              <a:gd name="connsiteY9" fmla="*/ 53869 h 336988"/>
              <a:gd name="connsiteX10" fmla="*/ 65732 w 298823"/>
              <a:gd name="connsiteY10" fmla="*/ 70965 h 336988"/>
              <a:gd name="connsiteX11" fmla="*/ 127388 w 298823"/>
              <a:gd name="connsiteY11" fmla="*/ 227467 h 336988"/>
              <a:gd name="connsiteX12" fmla="*/ 178549 w 298823"/>
              <a:gd name="connsiteY12" fmla="*/ 274812 h 336988"/>
              <a:gd name="connsiteX13" fmla="*/ 183796 w 298823"/>
              <a:gd name="connsiteY13" fmla="*/ 278757 h 336988"/>
              <a:gd name="connsiteX14" fmla="*/ 199538 w 298823"/>
              <a:gd name="connsiteY14" fmla="*/ 319526 h 336988"/>
              <a:gd name="connsiteX15" fmla="*/ 282183 w 298823"/>
              <a:gd name="connsiteY15" fmla="*/ 286648 h 336988"/>
              <a:gd name="connsiteX16" fmla="*/ 266441 w 298823"/>
              <a:gd name="connsiteY16" fmla="*/ 245879 h 336988"/>
              <a:gd name="connsiteX17" fmla="*/ 266441 w 298823"/>
              <a:gd name="connsiteY17" fmla="*/ 239303 h 336988"/>
              <a:gd name="connsiteX18" fmla="*/ 271689 w 298823"/>
              <a:gd name="connsiteY18" fmla="*/ 170916 h 336988"/>
              <a:gd name="connsiteX19" fmla="*/ 244140 w 298823"/>
              <a:gd name="connsiteY19" fmla="*/ 99898 h 336988"/>
              <a:gd name="connsiteX20" fmla="*/ 225775 w 298823"/>
              <a:gd name="connsiteY20" fmla="*/ 92008 h 336988"/>
              <a:gd name="connsiteX21" fmla="*/ 217904 w 298823"/>
              <a:gd name="connsiteY21" fmla="*/ 110419 h 336988"/>
              <a:gd name="connsiteX22" fmla="*/ 229710 w 298823"/>
              <a:gd name="connsiteY22" fmla="*/ 138037 h 336988"/>
              <a:gd name="connsiteX23" fmla="*/ 225775 w 298823"/>
              <a:gd name="connsiteY23" fmla="*/ 147243 h 336988"/>
              <a:gd name="connsiteX24" fmla="*/ 215280 w 298823"/>
              <a:gd name="connsiteY24" fmla="*/ 143298 h 336988"/>
              <a:gd name="connsiteX25" fmla="*/ 204785 w 298823"/>
              <a:gd name="connsiteY25" fmla="*/ 115680 h 336988"/>
              <a:gd name="connsiteX26" fmla="*/ 203474 w 298823"/>
              <a:gd name="connsiteY26" fmla="*/ 113050 h 336988"/>
              <a:gd name="connsiteX27" fmla="*/ 200850 w 298823"/>
              <a:gd name="connsiteY27" fmla="*/ 105159 h 336988"/>
              <a:gd name="connsiteX28" fmla="*/ 192979 w 298823"/>
              <a:gd name="connsiteY28" fmla="*/ 98583 h 336988"/>
              <a:gd name="connsiteX29" fmla="*/ 182484 w 298823"/>
              <a:gd name="connsiteY29" fmla="*/ 97268 h 336988"/>
              <a:gd name="connsiteX30" fmla="*/ 174613 w 298823"/>
              <a:gd name="connsiteY30" fmla="*/ 105159 h 336988"/>
              <a:gd name="connsiteX31" fmla="*/ 174613 w 298823"/>
              <a:gd name="connsiteY31" fmla="*/ 115680 h 336988"/>
              <a:gd name="connsiteX32" fmla="*/ 190355 w 298823"/>
              <a:gd name="connsiteY32" fmla="*/ 155134 h 336988"/>
              <a:gd name="connsiteX33" fmla="*/ 186420 w 298823"/>
              <a:gd name="connsiteY33" fmla="*/ 164340 h 336988"/>
              <a:gd name="connsiteX34" fmla="*/ 177237 w 298823"/>
              <a:gd name="connsiteY34" fmla="*/ 160395 h 336988"/>
              <a:gd name="connsiteX35" fmla="*/ 157560 w 298823"/>
              <a:gd name="connsiteY35" fmla="*/ 111735 h 336988"/>
              <a:gd name="connsiteX36" fmla="*/ 149689 w 298823"/>
              <a:gd name="connsiteY36" fmla="*/ 103844 h 336988"/>
              <a:gd name="connsiteX37" fmla="*/ 139194 w 298823"/>
              <a:gd name="connsiteY37" fmla="*/ 103844 h 336988"/>
              <a:gd name="connsiteX38" fmla="*/ 131323 w 298823"/>
              <a:gd name="connsiteY38" fmla="*/ 122256 h 336988"/>
              <a:gd name="connsiteX39" fmla="*/ 149689 w 298823"/>
              <a:gd name="connsiteY39" fmla="*/ 169601 h 336988"/>
              <a:gd name="connsiteX40" fmla="*/ 145753 w 298823"/>
              <a:gd name="connsiteY40" fmla="*/ 178807 h 336988"/>
              <a:gd name="connsiteX41" fmla="*/ 136570 w 298823"/>
              <a:gd name="connsiteY41" fmla="*/ 174861 h 336988"/>
              <a:gd name="connsiteX42" fmla="*/ 118205 w 298823"/>
              <a:gd name="connsiteY42" fmla="*/ 127516 h 336988"/>
              <a:gd name="connsiteX43" fmla="*/ 91968 w 298823"/>
              <a:gd name="connsiteY43" fmla="*/ 61759 h 336988"/>
              <a:gd name="connsiteX44" fmla="*/ 84753 w 298823"/>
              <a:gd name="connsiteY44" fmla="*/ 53869 h 336988"/>
              <a:gd name="connsiteX45" fmla="*/ 73603 w 298823"/>
              <a:gd name="connsiteY45" fmla="*/ 53869 h 336988"/>
              <a:gd name="connsiteX46" fmla="*/ 56758 w 298823"/>
              <a:gd name="connsiteY46" fmla="*/ 49650 h 336988"/>
              <a:gd name="connsiteX47" fmla="*/ 49954 w 298823"/>
              <a:gd name="connsiteY47" fmla="*/ 55917 h 336988"/>
              <a:gd name="connsiteX48" fmla="*/ 48594 w 298823"/>
              <a:gd name="connsiteY48" fmla="*/ 67197 h 336988"/>
              <a:gd name="connsiteX49" fmla="*/ 51315 w 298823"/>
              <a:gd name="connsiteY49" fmla="*/ 73463 h 336988"/>
              <a:gd name="connsiteX50" fmla="*/ 56758 w 298823"/>
              <a:gd name="connsiteY50" fmla="*/ 49650 h 336988"/>
              <a:gd name="connsiteX51" fmla="*/ 46241 w 298823"/>
              <a:gd name="connsiteY51" fmla="*/ 18716 h 336988"/>
              <a:gd name="connsiteX52" fmla="*/ 18129 w 298823"/>
              <a:gd name="connsiteY52" fmla="*/ 45142 h 336988"/>
              <a:gd name="connsiteX53" fmla="*/ 44588 w 298823"/>
              <a:gd name="connsiteY53" fmla="*/ 109486 h 336988"/>
              <a:gd name="connsiteX54" fmla="*/ 67077 w 298823"/>
              <a:gd name="connsiteY54" fmla="*/ 113425 h 336988"/>
              <a:gd name="connsiteX55" fmla="*/ 59140 w 298823"/>
              <a:gd name="connsiteY55" fmla="*/ 95041 h 336988"/>
              <a:gd name="connsiteX56" fmla="*/ 48556 w 298823"/>
              <a:gd name="connsiteY56" fmla="*/ 91102 h 336988"/>
              <a:gd name="connsiteX57" fmla="*/ 34004 w 298823"/>
              <a:gd name="connsiteY57" fmla="*/ 71405 h 336988"/>
              <a:gd name="connsiteX58" fmla="*/ 37973 w 298823"/>
              <a:gd name="connsiteY58" fmla="*/ 47768 h 336988"/>
              <a:gd name="connsiteX59" fmla="*/ 81629 w 298823"/>
              <a:gd name="connsiteY59" fmla="*/ 37263 h 336988"/>
              <a:gd name="connsiteX60" fmla="*/ 84275 w 298823"/>
              <a:gd name="connsiteY60" fmla="*/ 38577 h 336988"/>
              <a:gd name="connsiteX61" fmla="*/ 105442 w 298823"/>
              <a:gd name="connsiteY61" fmla="*/ 56961 h 336988"/>
              <a:gd name="connsiteX62" fmla="*/ 113379 w 298823"/>
              <a:gd name="connsiteY62" fmla="*/ 75345 h 336988"/>
              <a:gd name="connsiteX63" fmla="*/ 84275 w 298823"/>
              <a:gd name="connsiteY63" fmla="*/ 18880 h 336988"/>
              <a:gd name="connsiteX64" fmla="*/ 46241 w 298823"/>
              <a:gd name="connsiteY64" fmla="*/ 18716 h 336988"/>
              <a:gd name="connsiteX65" fmla="*/ 64058 w 298823"/>
              <a:gd name="connsiteY65" fmla="*/ 0 h 336988"/>
              <a:gd name="connsiteX66" fmla="*/ 89065 w 298823"/>
              <a:gd name="connsiteY66" fmla="*/ 5387 h 336988"/>
              <a:gd name="connsiteX67" fmla="*/ 123284 w 298823"/>
              <a:gd name="connsiteY67" fmla="*/ 89604 h 336988"/>
              <a:gd name="connsiteX68" fmla="*/ 120652 w 298823"/>
              <a:gd name="connsiteY68" fmla="*/ 94867 h 336988"/>
              <a:gd name="connsiteX69" fmla="*/ 121968 w 298823"/>
              <a:gd name="connsiteY69" fmla="*/ 98815 h 336988"/>
              <a:gd name="connsiteX70" fmla="*/ 133813 w 298823"/>
              <a:gd name="connsiteY70" fmla="*/ 90920 h 336988"/>
              <a:gd name="connsiteX71" fmla="*/ 156188 w 298823"/>
              <a:gd name="connsiteY71" fmla="*/ 90920 h 336988"/>
              <a:gd name="connsiteX72" fmla="*/ 164084 w 298823"/>
              <a:gd name="connsiteY72" fmla="*/ 96183 h 336988"/>
              <a:gd name="connsiteX73" fmla="*/ 177246 w 298823"/>
              <a:gd name="connsiteY73" fmla="*/ 84340 h 336988"/>
              <a:gd name="connsiteX74" fmla="*/ 207517 w 298823"/>
              <a:gd name="connsiteY74" fmla="*/ 89604 h 336988"/>
              <a:gd name="connsiteX75" fmla="*/ 220678 w 298823"/>
              <a:gd name="connsiteY75" fmla="*/ 79077 h 336988"/>
              <a:gd name="connsiteX76" fmla="*/ 257530 w 298823"/>
              <a:gd name="connsiteY76" fmla="*/ 94867 h 336988"/>
              <a:gd name="connsiteX77" fmla="*/ 286485 w 298823"/>
              <a:gd name="connsiteY77" fmla="*/ 165925 h 336988"/>
              <a:gd name="connsiteX78" fmla="*/ 281220 w 298823"/>
              <a:gd name="connsiteY78" fmla="*/ 243561 h 336988"/>
              <a:gd name="connsiteX79" fmla="*/ 298330 w 298823"/>
              <a:gd name="connsiteY79" fmla="*/ 289617 h 336988"/>
              <a:gd name="connsiteX80" fmla="*/ 294382 w 298823"/>
              <a:gd name="connsiteY80" fmla="*/ 298828 h 336988"/>
              <a:gd name="connsiteX81" fmla="*/ 198304 w 298823"/>
              <a:gd name="connsiteY81" fmla="*/ 336988 h 336988"/>
              <a:gd name="connsiteX82" fmla="*/ 195672 w 298823"/>
              <a:gd name="connsiteY82" fmla="*/ 336988 h 336988"/>
              <a:gd name="connsiteX83" fmla="*/ 189091 w 298823"/>
              <a:gd name="connsiteY83" fmla="*/ 331725 h 336988"/>
              <a:gd name="connsiteX84" fmla="*/ 170665 w 298823"/>
              <a:gd name="connsiteY84" fmla="*/ 286985 h 336988"/>
              <a:gd name="connsiteX85" fmla="*/ 139078 w 298823"/>
              <a:gd name="connsiteY85" fmla="*/ 269879 h 336988"/>
              <a:gd name="connsiteX86" fmla="*/ 71955 w 298823"/>
              <a:gd name="connsiteY86" fmla="*/ 229087 h 336988"/>
              <a:gd name="connsiteX87" fmla="*/ 58794 w 298823"/>
              <a:gd name="connsiteY87" fmla="*/ 211980 h 336988"/>
              <a:gd name="connsiteX88" fmla="*/ 61426 w 298823"/>
              <a:gd name="connsiteY88" fmla="*/ 189610 h 336988"/>
              <a:gd name="connsiteX89" fmla="*/ 79852 w 298823"/>
              <a:gd name="connsiteY89" fmla="*/ 176452 h 336988"/>
              <a:gd name="connsiteX90" fmla="*/ 90381 w 298823"/>
              <a:gd name="connsiteY90" fmla="*/ 176452 h 336988"/>
              <a:gd name="connsiteX91" fmla="*/ 71955 w 298823"/>
              <a:gd name="connsiteY91" fmla="*/ 127764 h 336988"/>
              <a:gd name="connsiteX92" fmla="*/ 70639 w 298823"/>
              <a:gd name="connsiteY92" fmla="*/ 127764 h 336988"/>
              <a:gd name="connsiteX93" fmla="*/ 64058 w 298823"/>
              <a:gd name="connsiteY93" fmla="*/ 129080 h 336988"/>
              <a:gd name="connsiteX94" fmla="*/ 39052 w 298823"/>
              <a:gd name="connsiteY94" fmla="*/ 123817 h 336988"/>
              <a:gd name="connsiteX95" fmla="*/ 4832 w 298823"/>
              <a:gd name="connsiteY95" fmla="*/ 39600 h 336988"/>
              <a:gd name="connsiteX96" fmla="*/ 64058 w 298823"/>
              <a:gd name="connsiteY96" fmla="*/ 0 h 33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298823" h="336988">
                <a:moveTo>
                  <a:pt x="83998" y="191940"/>
                </a:moveTo>
                <a:cubicBezTo>
                  <a:pt x="80426" y="192912"/>
                  <a:pt x="77179" y="195178"/>
                  <a:pt x="75231" y="198416"/>
                </a:cubicBezTo>
                <a:cubicBezTo>
                  <a:pt x="72633" y="201006"/>
                  <a:pt x="72633" y="204891"/>
                  <a:pt x="73932" y="208776"/>
                </a:cubicBezTo>
                <a:cubicBezTo>
                  <a:pt x="73932" y="212662"/>
                  <a:pt x="76530" y="215252"/>
                  <a:pt x="80426" y="217842"/>
                </a:cubicBezTo>
                <a:lnTo>
                  <a:pt x="115496" y="238563"/>
                </a:lnTo>
                <a:cubicBezTo>
                  <a:pt x="115496" y="237268"/>
                  <a:pt x="114197" y="235973"/>
                  <a:pt x="114197" y="233383"/>
                </a:cubicBezTo>
                <a:cubicBezTo>
                  <a:pt x="114197" y="233383"/>
                  <a:pt x="114197" y="233383"/>
                  <a:pt x="98611" y="195826"/>
                </a:cubicBezTo>
                <a:cubicBezTo>
                  <a:pt x="98611" y="195826"/>
                  <a:pt x="98611" y="195826"/>
                  <a:pt x="94714" y="193235"/>
                </a:cubicBezTo>
                <a:cubicBezTo>
                  <a:pt x="91467" y="191293"/>
                  <a:pt x="87570" y="190969"/>
                  <a:pt x="83998" y="191940"/>
                </a:cubicBezTo>
                <a:close/>
                <a:moveTo>
                  <a:pt x="73603" y="53869"/>
                </a:moveTo>
                <a:cubicBezTo>
                  <a:pt x="65732" y="56499"/>
                  <a:pt x="63108" y="64390"/>
                  <a:pt x="65732" y="70965"/>
                </a:cubicBezTo>
                <a:cubicBezTo>
                  <a:pt x="65732" y="70965"/>
                  <a:pt x="65732" y="70965"/>
                  <a:pt x="127388" y="227467"/>
                </a:cubicBezTo>
                <a:cubicBezTo>
                  <a:pt x="136570" y="251139"/>
                  <a:pt x="154936" y="266921"/>
                  <a:pt x="178549" y="274812"/>
                </a:cubicBezTo>
                <a:cubicBezTo>
                  <a:pt x="181173" y="274812"/>
                  <a:pt x="182484" y="276127"/>
                  <a:pt x="183796" y="278757"/>
                </a:cubicBezTo>
                <a:cubicBezTo>
                  <a:pt x="183796" y="278757"/>
                  <a:pt x="183796" y="278757"/>
                  <a:pt x="199538" y="319526"/>
                </a:cubicBezTo>
                <a:lnTo>
                  <a:pt x="282183" y="286648"/>
                </a:lnTo>
                <a:cubicBezTo>
                  <a:pt x="282183" y="286648"/>
                  <a:pt x="282183" y="286648"/>
                  <a:pt x="266441" y="245879"/>
                </a:cubicBezTo>
                <a:cubicBezTo>
                  <a:pt x="265129" y="243248"/>
                  <a:pt x="265129" y="241933"/>
                  <a:pt x="266441" y="239303"/>
                </a:cubicBezTo>
                <a:cubicBezTo>
                  <a:pt x="279559" y="218261"/>
                  <a:pt x="280871" y="193273"/>
                  <a:pt x="271689" y="170916"/>
                </a:cubicBezTo>
                <a:cubicBezTo>
                  <a:pt x="271689" y="170916"/>
                  <a:pt x="271689" y="170916"/>
                  <a:pt x="244140" y="99898"/>
                </a:cubicBezTo>
                <a:cubicBezTo>
                  <a:pt x="241517" y="92008"/>
                  <a:pt x="233646" y="89377"/>
                  <a:pt x="225775" y="92008"/>
                </a:cubicBezTo>
                <a:cubicBezTo>
                  <a:pt x="219215" y="94638"/>
                  <a:pt x="215280" y="102529"/>
                  <a:pt x="217904" y="110419"/>
                </a:cubicBezTo>
                <a:cubicBezTo>
                  <a:pt x="217904" y="110419"/>
                  <a:pt x="217904" y="110419"/>
                  <a:pt x="229710" y="138037"/>
                </a:cubicBezTo>
                <a:cubicBezTo>
                  <a:pt x="231022" y="141983"/>
                  <a:pt x="228398" y="145928"/>
                  <a:pt x="225775" y="147243"/>
                </a:cubicBezTo>
                <a:cubicBezTo>
                  <a:pt x="221839" y="149874"/>
                  <a:pt x="217904" y="147243"/>
                  <a:pt x="215280" y="143298"/>
                </a:cubicBezTo>
                <a:cubicBezTo>
                  <a:pt x="215280" y="143298"/>
                  <a:pt x="215280" y="143298"/>
                  <a:pt x="204785" y="115680"/>
                </a:cubicBezTo>
                <a:cubicBezTo>
                  <a:pt x="204785" y="114365"/>
                  <a:pt x="204785" y="114365"/>
                  <a:pt x="203474" y="113050"/>
                </a:cubicBezTo>
                <a:cubicBezTo>
                  <a:pt x="203474" y="113050"/>
                  <a:pt x="203474" y="113050"/>
                  <a:pt x="200850" y="105159"/>
                </a:cubicBezTo>
                <a:cubicBezTo>
                  <a:pt x="199538" y="102529"/>
                  <a:pt x="196914" y="99898"/>
                  <a:pt x="192979" y="98583"/>
                </a:cubicBezTo>
                <a:cubicBezTo>
                  <a:pt x="190355" y="95953"/>
                  <a:pt x="186420" y="95953"/>
                  <a:pt x="182484" y="97268"/>
                </a:cubicBezTo>
                <a:cubicBezTo>
                  <a:pt x="178549" y="98583"/>
                  <a:pt x="175925" y="101213"/>
                  <a:pt x="174613" y="105159"/>
                </a:cubicBezTo>
                <a:cubicBezTo>
                  <a:pt x="173302" y="109104"/>
                  <a:pt x="173302" y="113050"/>
                  <a:pt x="174613" y="115680"/>
                </a:cubicBezTo>
                <a:cubicBezTo>
                  <a:pt x="174613" y="115680"/>
                  <a:pt x="174613" y="115680"/>
                  <a:pt x="190355" y="155134"/>
                </a:cubicBezTo>
                <a:cubicBezTo>
                  <a:pt x="191667" y="159080"/>
                  <a:pt x="190355" y="163025"/>
                  <a:pt x="186420" y="164340"/>
                </a:cubicBezTo>
                <a:cubicBezTo>
                  <a:pt x="182484" y="165655"/>
                  <a:pt x="178549" y="164340"/>
                  <a:pt x="177237" y="160395"/>
                </a:cubicBezTo>
                <a:cubicBezTo>
                  <a:pt x="177237" y="160395"/>
                  <a:pt x="177237" y="160395"/>
                  <a:pt x="157560" y="111735"/>
                </a:cubicBezTo>
                <a:cubicBezTo>
                  <a:pt x="156248" y="107789"/>
                  <a:pt x="153624" y="105159"/>
                  <a:pt x="149689" y="103844"/>
                </a:cubicBezTo>
                <a:cubicBezTo>
                  <a:pt x="147065" y="102529"/>
                  <a:pt x="143130" y="102529"/>
                  <a:pt x="139194" y="103844"/>
                </a:cubicBezTo>
                <a:cubicBezTo>
                  <a:pt x="132635" y="106474"/>
                  <a:pt x="128699" y="114365"/>
                  <a:pt x="131323" y="122256"/>
                </a:cubicBezTo>
                <a:cubicBezTo>
                  <a:pt x="131323" y="122256"/>
                  <a:pt x="131323" y="122256"/>
                  <a:pt x="149689" y="169601"/>
                </a:cubicBezTo>
                <a:cubicBezTo>
                  <a:pt x="151000" y="173546"/>
                  <a:pt x="149689" y="177491"/>
                  <a:pt x="145753" y="178807"/>
                </a:cubicBezTo>
                <a:cubicBezTo>
                  <a:pt x="141818" y="180122"/>
                  <a:pt x="137882" y="178807"/>
                  <a:pt x="136570" y="174861"/>
                </a:cubicBezTo>
                <a:cubicBezTo>
                  <a:pt x="136570" y="174861"/>
                  <a:pt x="136570" y="174861"/>
                  <a:pt x="118205" y="127516"/>
                </a:cubicBezTo>
                <a:cubicBezTo>
                  <a:pt x="118205" y="127516"/>
                  <a:pt x="118205" y="127516"/>
                  <a:pt x="91968" y="61759"/>
                </a:cubicBezTo>
                <a:cubicBezTo>
                  <a:pt x="90657" y="57814"/>
                  <a:pt x="88033" y="55184"/>
                  <a:pt x="84753" y="53869"/>
                </a:cubicBezTo>
                <a:cubicBezTo>
                  <a:pt x="81474" y="52554"/>
                  <a:pt x="77538" y="52554"/>
                  <a:pt x="73603" y="53869"/>
                </a:cubicBezTo>
                <a:close/>
                <a:moveTo>
                  <a:pt x="56758" y="49650"/>
                </a:moveTo>
                <a:cubicBezTo>
                  <a:pt x="54036" y="50903"/>
                  <a:pt x="51315" y="53410"/>
                  <a:pt x="49954" y="55917"/>
                </a:cubicBezTo>
                <a:cubicBezTo>
                  <a:pt x="47233" y="59677"/>
                  <a:pt x="47233" y="63437"/>
                  <a:pt x="48594" y="67197"/>
                </a:cubicBezTo>
                <a:cubicBezTo>
                  <a:pt x="48594" y="69703"/>
                  <a:pt x="49954" y="72210"/>
                  <a:pt x="51315" y="73463"/>
                </a:cubicBezTo>
                <a:cubicBezTo>
                  <a:pt x="48594" y="64690"/>
                  <a:pt x="51315" y="55917"/>
                  <a:pt x="56758" y="49650"/>
                </a:cubicBezTo>
                <a:close/>
                <a:moveTo>
                  <a:pt x="46241" y="18716"/>
                </a:moveTo>
                <a:cubicBezTo>
                  <a:pt x="34335" y="23476"/>
                  <a:pt x="24082" y="32668"/>
                  <a:pt x="18129" y="45142"/>
                </a:cubicBezTo>
                <a:cubicBezTo>
                  <a:pt x="7546" y="70092"/>
                  <a:pt x="19452" y="98981"/>
                  <a:pt x="44588" y="109486"/>
                </a:cubicBezTo>
                <a:cubicBezTo>
                  <a:pt x="52525" y="113425"/>
                  <a:pt x="59140" y="114738"/>
                  <a:pt x="67077" y="113425"/>
                </a:cubicBezTo>
                <a:cubicBezTo>
                  <a:pt x="67077" y="113425"/>
                  <a:pt x="67077" y="113425"/>
                  <a:pt x="59140" y="95041"/>
                </a:cubicBezTo>
                <a:cubicBezTo>
                  <a:pt x="55171" y="93728"/>
                  <a:pt x="52525" y="92415"/>
                  <a:pt x="48556" y="91102"/>
                </a:cubicBezTo>
                <a:cubicBezTo>
                  <a:pt x="41942" y="87163"/>
                  <a:pt x="36650" y="79284"/>
                  <a:pt x="34004" y="71405"/>
                </a:cubicBezTo>
                <a:cubicBezTo>
                  <a:pt x="31358" y="63526"/>
                  <a:pt x="32681" y="54335"/>
                  <a:pt x="37973" y="47768"/>
                </a:cubicBezTo>
                <a:cubicBezTo>
                  <a:pt x="47233" y="33324"/>
                  <a:pt x="65754" y="28072"/>
                  <a:pt x="81629" y="37263"/>
                </a:cubicBezTo>
                <a:cubicBezTo>
                  <a:pt x="81629" y="37263"/>
                  <a:pt x="82952" y="37263"/>
                  <a:pt x="84275" y="38577"/>
                </a:cubicBezTo>
                <a:cubicBezTo>
                  <a:pt x="93536" y="41203"/>
                  <a:pt x="101473" y="47768"/>
                  <a:pt x="105442" y="56961"/>
                </a:cubicBezTo>
                <a:cubicBezTo>
                  <a:pt x="105442" y="56961"/>
                  <a:pt x="105442" y="56961"/>
                  <a:pt x="113379" y="75345"/>
                </a:cubicBezTo>
                <a:cubicBezTo>
                  <a:pt x="118671" y="53021"/>
                  <a:pt x="106765" y="28072"/>
                  <a:pt x="84275" y="18880"/>
                </a:cubicBezTo>
                <a:cubicBezTo>
                  <a:pt x="71708" y="13627"/>
                  <a:pt x="58147" y="13956"/>
                  <a:pt x="46241" y="18716"/>
                </a:cubicBezTo>
                <a:close/>
                <a:moveTo>
                  <a:pt x="64058" y="0"/>
                </a:moveTo>
                <a:cubicBezTo>
                  <a:pt x="72366" y="42"/>
                  <a:pt x="80839" y="1769"/>
                  <a:pt x="89065" y="5387"/>
                </a:cubicBezTo>
                <a:cubicBezTo>
                  <a:pt x="121968" y="18546"/>
                  <a:pt x="137762" y="56707"/>
                  <a:pt x="123284" y="89604"/>
                </a:cubicBezTo>
                <a:cubicBezTo>
                  <a:pt x="121968" y="90920"/>
                  <a:pt x="121968" y="93551"/>
                  <a:pt x="120652" y="94867"/>
                </a:cubicBezTo>
                <a:cubicBezTo>
                  <a:pt x="120652" y="94867"/>
                  <a:pt x="120652" y="94867"/>
                  <a:pt x="121968" y="98815"/>
                </a:cubicBezTo>
                <a:cubicBezTo>
                  <a:pt x="124601" y="94867"/>
                  <a:pt x="128549" y="92236"/>
                  <a:pt x="133813" y="90920"/>
                </a:cubicBezTo>
                <a:cubicBezTo>
                  <a:pt x="140394" y="88288"/>
                  <a:pt x="148291" y="88288"/>
                  <a:pt x="156188" y="90920"/>
                </a:cubicBezTo>
                <a:cubicBezTo>
                  <a:pt x="158820" y="92236"/>
                  <a:pt x="161452" y="93551"/>
                  <a:pt x="164084" y="96183"/>
                </a:cubicBezTo>
                <a:cubicBezTo>
                  <a:pt x="166717" y="90920"/>
                  <a:pt x="171981" y="86972"/>
                  <a:pt x="177246" y="84340"/>
                </a:cubicBezTo>
                <a:cubicBezTo>
                  <a:pt x="187775" y="80393"/>
                  <a:pt x="199620" y="83024"/>
                  <a:pt x="207517" y="89604"/>
                </a:cubicBezTo>
                <a:cubicBezTo>
                  <a:pt x="210149" y="85656"/>
                  <a:pt x="215414" y="80393"/>
                  <a:pt x="220678" y="79077"/>
                </a:cubicBezTo>
                <a:cubicBezTo>
                  <a:pt x="235156" y="72497"/>
                  <a:pt x="252265" y="80393"/>
                  <a:pt x="257530" y="94867"/>
                </a:cubicBezTo>
                <a:cubicBezTo>
                  <a:pt x="257530" y="94867"/>
                  <a:pt x="257530" y="94867"/>
                  <a:pt x="286485" y="165925"/>
                </a:cubicBezTo>
                <a:cubicBezTo>
                  <a:pt x="295698" y="190926"/>
                  <a:pt x="294382" y="219875"/>
                  <a:pt x="281220" y="243561"/>
                </a:cubicBezTo>
                <a:cubicBezTo>
                  <a:pt x="281220" y="243561"/>
                  <a:pt x="281220" y="243561"/>
                  <a:pt x="298330" y="289617"/>
                </a:cubicBezTo>
                <a:cubicBezTo>
                  <a:pt x="299646" y="292249"/>
                  <a:pt x="298330" y="297512"/>
                  <a:pt x="294382" y="298828"/>
                </a:cubicBezTo>
                <a:cubicBezTo>
                  <a:pt x="294382" y="298828"/>
                  <a:pt x="294382" y="298828"/>
                  <a:pt x="198304" y="336988"/>
                </a:cubicBezTo>
                <a:cubicBezTo>
                  <a:pt x="196988" y="336988"/>
                  <a:pt x="196988" y="336988"/>
                  <a:pt x="195672" y="336988"/>
                </a:cubicBezTo>
                <a:cubicBezTo>
                  <a:pt x="193039" y="336988"/>
                  <a:pt x="190407" y="335672"/>
                  <a:pt x="189091" y="331725"/>
                </a:cubicBezTo>
                <a:cubicBezTo>
                  <a:pt x="189091" y="331725"/>
                  <a:pt x="189091" y="331725"/>
                  <a:pt x="170665" y="286985"/>
                </a:cubicBezTo>
                <a:cubicBezTo>
                  <a:pt x="158820" y="284353"/>
                  <a:pt x="148291" y="277774"/>
                  <a:pt x="139078" y="269879"/>
                </a:cubicBezTo>
                <a:cubicBezTo>
                  <a:pt x="139078" y="269879"/>
                  <a:pt x="139078" y="269879"/>
                  <a:pt x="71955" y="229087"/>
                </a:cubicBezTo>
                <a:cubicBezTo>
                  <a:pt x="65375" y="225139"/>
                  <a:pt x="60110" y="218560"/>
                  <a:pt x="58794" y="211980"/>
                </a:cubicBezTo>
                <a:cubicBezTo>
                  <a:pt x="57477" y="204085"/>
                  <a:pt x="57477" y="196190"/>
                  <a:pt x="61426" y="189610"/>
                </a:cubicBezTo>
                <a:cubicBezTo>
                  <a:pt x="65375" y="183031"/>
                  <a:pt x="71955" y="179083"/>
                  <a:pt x="79852" y="176452"/>
                </a:cubicBezTo>
                <a:cubicBezTo>
                  <a:pt x="83800" y="176452"/>
                  <a:pt x="87749" y="175136"/>
                  <a:pt x="90381" y="176452"/>
                </a:cubicBezTo>
                <a:cubicBezTo>
                  <a:pt x="90381" y="176452"/>
                  <a:pt x="90381" y="176452"/>
                  <a:pt x="71955" y="127764"/>
                </a:cubicBezTo>
                <a:cubicBezTo>
                  <a:pt x="71955" y="127764"/>
                  <a:pt x="70639" y="127764"/>
                  <a:pt x="70639" y="127764"/>
                </a:cubicBezTo>
                <a:cubicBezTo>
                  <a:pt x="68007" y="129080"/>
                  <a:pt x="66691" y="129080"/>
                  <a:pt x="64058" y="129080"/>
                </a:cubicBezTo>
                <a:cubicBezTo>
                  <a:pt x="56161" y="129080"/>
                  <a:pt x="46948" y="126448"/>
                  <a:pt x="39052" y="123817"/>
                </a:cubicBezTo>
                <a:cubicBezTo>
                  <a:pt x="6148" y="109342"/>
                  <a:pt x="-8329" y="71182"/>
                  <a:pt x="4832" y="39600"/>
                </a:cubicBezTo>
                <a:cubicBezTo>
                  <a:pt x="15690" y="14928"/>
                  <a:pt x="39134" y="-123"/>
                  <a:pt x="64058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14C978-E40B-1BD1-4291-4EBA652A6A0A}"/>
              </a:ext>
            </a:extLst>
          </p:cNvPr>
          <p:cNvGrpSpPr/>
          <p:nvPr/>
        </p:nvGrpSpPr>
        <p:grpSpPr>
          <a:xfrm>
            <a:off x="7849440" y="2300022"/>
            <a:ext cx="3106729" cy="822114"/>
            <a:chOff x="2501672" y="1958721"/>
            <a:chExt cx="3106729" cy="82211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459DA7-5D57-DA4E-2112-82C599323182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09D1392-A75F-54FD-7CA3-12C8A264619A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41C22D-177A-D19C-3C54-F4C4AC5FE347}"/>
              </a:ext>
            </a:extLst>
          </p:cNvPr>
          <p:cNvGrpSpPr/>
          <p:nvPr/>
        </p:nvGrpSpPr>
        <p:grpSpPr>
          <a:xfrm>
            <a:off x="1235830" y="3938150"/>
            <a:ext cx="3106729" cy="822114"/>
            <a:chOff x="2501672" y="1958721"/>
            <a:chExt cx="3106729" cy="82211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2D706A-0B65-7648-EA42-71F7F6BCC141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996FA59-3C8A-D145-B6B5-73F4135C50B3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E6D1EE1-3720-B7CF-085A-3746C9F95033}"/>
              </a:ext>
            </a:extLst>
          </p:cNvPr>
          <p:cNvGrpSpPr/>
          <p:nvPr/>
        </p:nvGrpSpPr>
        <p:grpSpPr>
          <a:xfrm>
            <a:off x="982663" y="1998917"/>
            <a:ext cx="3106729" cy="822114"/>
            <a:chOff x="2501672" y="1958721"/>
            <a:chExt cx="3106729" cy="82211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C844912-4941-F7C4-C509-943A8FF41BDA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974309E-432F-E1CC-ABE6-302428C7AEE7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181170C-67B7-AC74-65D7-CFF2276BFEC9}"/>
              </a:ext>
            </a:extLst>
          </p:cNvPr>
          <p:cNvGrpSpPr/>
          <p:nvPr/>
        </p:nvGrpSpPr>
        <p:grpSpPr>
          <a:xfrm>
            <a:off x="8149244" y="4047545"/>
            <a:ext cx="3106729" cy="822114"/>
            <a:chOff x="2501672" y="1958721"/>
            <a:chExt cx="3106729" cy="82211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71F361D-35B9-8B60-EB84-880FDC16765F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CA0AE4F-2D5A-8C47-8F17-14867EF5AB9E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28780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1D461E5A-9292-FC60-7E82-32CFBBF14B19}"/>
              </a:ext>
            </a:extLst>
          </p:cNvPr>
          <p:cNvGrpSpPr/>
          <p:nvPr/>
        </p:nvGrpSpPr>
        <p:grpSpPr>
          <a:xfrm>
            <a:off x="1379340" y="2147241"/>
            <a:ext cx="1358906" cy="1358906"/>
            <a:chOff x="1329551" y="1704333"/>
            <a:chExt cx="914400" cy="914400"/>
          </a:xfrm>
        </p:grpSpPr>
        <p:sp>
          <p:nvSpPr>
            <p:cNvPr id="22" name="Oval 4">
              <a:extLst>
                <a:ext uri="{FF2B5EF4-FFF2-40B4-BE49-F238E27FC236}">
                  <a16:creationId xmlns:a16="http://schemas.microsoft.com/office/drawing/2014/main" id="{7ACAD08F-A5B1-02F1-B3BF-0184F3422C0B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0191018-EF38-3E83-D7DC-015FE2104869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5140DD3-2D6D-7D0F-35E5-ABD648DB00B7}"/>
              </a:ext>
            </a:extLst>
          </p:cNvPr>
          <p:cNvGrpSpPr/>
          <p:nvPr/>
        </p:nvGrpSpPr>
        <p:grpSpPr>
          <a:xfrm>
            <a:off x="6805235" y="2147241"/>
            <a:ext cx="1358906" cy="1358906"/>
            <a:chOff x="1329551" y="1704333"/>
            <a:chExt cx="914400" cy="914400"/>
          </a:xfrm>
        </p:grpSpPr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E63C422E-AB70-8955-F64C-7F9745CA39F0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4">
              <a:extLst>
                <a:ext uri="{FF2B5EF4-FFF2-40B4-BE49-F238E27FC236}">
                  <a16:creationId xmlns:a16="http://schemas.microsoft.com/office/drawing/2014/main" id="{62F4BBC5-E437-687B-1D5A-9E0C3ABCBA0A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工作存在不足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cxnSp>
        <p:nvCxnSpPr>
          <p:cNvPr id="3" name="原创设计师QQ598969553      _5">
            <a:extLst>
              <a:ext uri="{FF2B5EF4-FFF2-40B4-BE49-F238E27FC236}">
                <a16:creationId xmlns:a16="http://schemas.microsoft.com/office/drawing/2014/main" id="{D0431529-A9C3-EA31-0C06-F12BD0E400C8}"/>
              </a:ext>
            </a:extLst>
          </p:cNvPr>
          <p:cNvCxnSpPr>
            <a:cxnSpLocks/>
          </p:cNvCxnSpPr>
          <p:nvPr/>
        </p:nvCxnSpPr>
        <p:spPr>
          <a:xfrm rot="16200000">
            <a:off x="3021121" y="2826696"/>
            <a:ext cx="78631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原创设计师QQ598969553      _9">
            <a:extLst>
              <a:ext uri="{FF2B5EF4-FFF2-40B4-BE49-F238E27FC236}">
                <a16:creationId xmlns:a16="http://schemas.microsoft.com/office/drawing/2014/main" id="{4590C0AB-5CCF-4EA8-79B0-E93903F9594D}"/>
              </a:ext>
            </a:extLst>
          </p:cNvPr>
          <p:cNvSpPr/>
          <p:nvPr/>
        </p:nvSpPr>
        <p:spPr>
          <a:xfrm>
            <a:off x="4089627" y="2147241"/>
            <a:ext cx="1358909" cy="1358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原创设计师QQ598969553      _13">
            <a:extLst>
              <a:ext uri="{FF2B5EF4-FFF2-40B4-BE49-F238E27FC236}">
                <a16:creationId xmlns:a16="http://schemas.microsoft.com/office/drawing/2014/main" id="{47E0FDD8-3E69-C7C7-9C33-64C7E91C74B4}"/>
              </a:ext>
            </a:extLst>
          </p:cNvPr>
          <p:cNvSpPr/>
          <p:nvPr/>
        </p:nvSpPr>
        <p:spPr>
          <a:xfrm>
            <a:off x="9455003" y="2147241"/>
            <a:ext cx="1358909" cy="1358907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原创设计师QQ598969553      _14">
            <a:extLst>
              <a:ext uri="{FF2B5EF4-FFF2-40B4-BE49-F238E27FC236}">
                <a16:creationId xmlns:a16="http://schemas.microsoft.com/office/drawing/2014/main" id="{ED7AD38D-18B0-3B57-F2EE-7D3B6D46BC95}"/>
              </a:ext>
            </a:extLst>
          </p:cNvPr>
          <p:cNvSpPr>
            <a:spLocks noEditPoints="1"/>
          </p:cNvSpPr>
          <p:nvPr/>
        </p:nvSpPr>
        <p:spPr bwMode="auto">
          <a:xfrm>
            <a:off x="9825662" y="2494475"/>
            <a:ext cx="617591" cy="664441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原创设计师QQ598969553      _15">
            <a:extLst>
              <a:ext uri="{FF2B5EF4-FFF2-40B4-BE49-F238E27FC236}">
                <a16:creationId xmlns:a16="http://schemas.microsoft.com/office/drawing/2014/main" id="{F3636CBA-5323-7E55-654C-94DD6EBF74A1}"/>
              </a:ext>
            </a:extLst>
          </p:cNvPr>
          <p:cNvSpPr>
            <a:spLocks noEditPoints="1"/>
          </p:cNvSpPr>
          <p:nvPr/>
        </p:nvSpPr>
        <p:spPr bwMode="auto">
          <a:xfrm>
            <a:off x="1733460" y="2537067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原创设计师QQ598969553      _16">
            <a:extLst>
              <a:ext uri="{FF2B5EF4-FFF2-40B4-BE49-F238E27FC236}">
                <a16:creationId xmlns:a16="http://schemas.microsoft.com/office/drawing/2014/main" id="{A173E853-44BB-67A0-5A34-6BC5A865A53A}"/>
              </a:ext>
            </a:extLst>
          </p:cNvPr>
          <p:cNvSpPr>
            <a:spLocks noEditPoints="1"/>
          </p:cNvSpPr>
          <p:nvPr/>
        </p:nvSpPr>
        <p:spPr bwMode="auto">
          <a:xfrm>
            <a:off x="7148208" y="2573270"/>
            <a:ext cx="672960" cy="50685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原创设计师QQ598969553      _17">
            <a:extLst>
              <a:ext uri="{FF2B5EF4-FFF2-40B4-BE49-F238E27FC236}">
                <a16:creationId xmlns:a16="http://schemas.microsoft.com/office/drawing/2014/main" id="{BD971E9F-E162-A872-6B09-0959A5993471}"/>
              </a:ext>
            </a:extLst>
          </p:cNvPr>
          <p:cNvSpPr>
            <a:spLocks noEditPoints="1"/>
          </p:cNvSpPr>
          <p:nvPr/>
        </p:nvSpPr>
        <p:spPr bwMode="auto">
          <a:xfrm>
            <a:off x="4538653" y="2438994"/>
            <a:ext cx="460857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16" name="原创设计师QQ598969553      _18">
            <a:extLst>
              <a:ext uri="{FF2B5EF4-FFF2-40B4-BE49-F238E27FC236}">
                <a16:creationId xmlns:a16="http://schemas.microsoft.com/office/drawing/2014/main" id="{03F53CBD-B16A-E284-F018-8D2B4527063D}"/>
              </a:ext>
            </a:extLst>
          </p:cNvPr>
          <p:cNvCxnSpPr>
            <a:cxnSpLocks/>
          </p:cNvCxnSpPr>
          <p:nvPr/>
        </p:nvCxnSpPr>
        <p:spPr>
          <a:xfrm rot="16200000">
            <a:off x="5710231" y="2826694"/>
            <a:ext cx="78631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原创设计师QQ598969553      _19">
            <a:extLst>
              <a:ext uri="{FF2B5EF4-FFF2-40B4-BE49-F238E27FC236}">
                <a16:creationId xmlns:a16="http://schemas.microsoft.com/office/drawing/2014/main" id="{ED5E70C4-05D5-F5EF-9CED-CAAB4DDDAF2C}"/>
              </a:ext>
            </a:extLst>
          </p:cNvPr>
          <p:cNvCxnSpPr>
            <a:cxnSpLocks/>
          </p:cNvCxnSpPr>
          <p:nvPr/>
        </p:nvCxnSpPr>
        <p:spPr>
          <a:xfrm rot="16200000">
            <a:off x="8385813" y="2826696"/>
            <a:ext cx="78631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771945-8EA9-BAF7-641E-4CB5E49E93D1}"/>
              </a:ext>
            </a:extLst>
          </p:cNvPr>
          <p:cNvGrpSpPr/>
          <p:nvPr/>
        </p:nvGrpSpPr>
        <p:grpSpPr>
          <a:xfrm>
            <a:off x="1120471" y="3771900"/>
            <a:ext cx="1876644" cy="1306862"/>
            <a:chOff x="3167167" y="1958721"/>
            <a:chExt cx="1876644" cy="13068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B638E9D-D3BC-1E79-1843-DF4BB1D9DE29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BF1135A-D5D4-CA3F-320B-E55662A96194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CDBAC6E-3082-170D-5CD9-1E2757D5DD8D}"/>
              </a:ext>
            </a:extLst>
          </p:cNvPr>
          <p:cNvGrpSpPr/>
          <p:nvPr/>
        </p:nvGrpSpPr>
        <p:grpSpPr>
          <a:xfrm>
            <a:off x="3830759" y="3771900"/>
            <a:ext cx="1876644" cy="1306862"/>
            <a:chOff x="3167167" y="1958721"/>
            <a:chExt cx="1876644" cy="130686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4D75EF3-F355-B225-49AF-95C04DF0D64C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BC7E972-C31D-CC0A-8E7C-AB95147199E0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8F8A5AC-DB37-8D5E-9414-A3A965F355B4}"/>
              </a:ext>
            </a:extLst>
          </p:cNvPr>
          <p:cNvGrpSpPr/>
          <p:nvPr/>
        </p:nvGrpSpPr>
        <p:grpSpPr>
          <a:xfrm>
            <a:off x="6546366" y="3771900"/>
            <a:ext cx="1876644" cy="1306862"/>
            <a:chOff x="3167167" y="1958721"/>
            <a:chExt cx="1876644" cy="130686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F005C3F-3190-ED14-ECF4-89D2AD42AA46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4805050-7350-C6FE-B367-B0717536DB20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5ECCA37-2EE9-9E7B-900D-C03E7C571F5D}"/>
              </a:ext>
            </a:extLst>
          </p:cNvPr>
          <p:cNvGrpSpPr/>
          <p:nvPr/>
        </p:nvGrpSpPr>
        <p:grpSpPr>
          <a:xfrm>
            <a:off x="9194885" y="3771900"/>
            <a:ext cx="1876644" cy="1306862"/>
            <a:chOff x="3167167" y="1958721"/>
            <a:chExt cx="1876644" cy="130686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45CDDD-52A9-675B-78D2-788BA455BE19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886A5DA-3AED-BF30-4307-3D530BB5AE27}"/>
                </a:ext>
              </a:extLst>
            </p:cNvPr>
            <p:cNvSpPr txBox="1"/>
            <p:nvPr/>
          </p:nvSpPr>
          <p:spPr>
            <a:xfrm>
              <a:off x="3291853" y="2225105"/>
              <a:ext cx="1627272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35521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工作存在不足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A49BFC1-001A-7F27-A738-2E7F5EF2A8FD}"/>
              </a:ext>
            </a:extLst>
          </p:cNvPr>
          <p:cNvGrpSpPr/>
          <p:nvPr/>
        </p:nvGrpSpPr>
        <p:grpSpPr>
          <a:xfrm>
            <a:off x="982663" y="1371600"/>
            <a:ext cx="10226675" cy="4282168"/>
            <a:chOff x="457071" y="1371600"/>
            <a:chExt cx="11243368" cy="4707882"/>
          </a:xfrm>
        </p:grpSpPr>
        <p:graphicFrame>
          <p:nvGraphicFramePr>
            <p:cNvPr id="2" name="原创设计师QQ598969553      _4">
              <a:extLst>
                <a:ext uri="{FF2B5EF4-FFF2-40B4-BE49-F238E27FC236}">
                  <a16:creationId xmlns:a16="http://schemas.microsoft.com/office/drawing/2014/main" id="{CDD0A1C2-53EA-0CE3-413C-666CD6D899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21256233"/>
                </p:ext>
              </p:extLst>
            </p:nvPr>
          </p:nvGraphicFramePr>
          <p:xfrm>
            <a:off x="457071" y="1372659"/>
            <a:ext cx="4527148" cy="3962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" name="原创设计师QQ598969553      _5">
              <a:extLst>
                <a:ext uri="{FF2B5EF4-FFF2-40B4-BE49-F238E27FC236}">
                  <a16:creationId xmlns:a16="http://schemas.microsoft.com/office/drawing/2014/main" id="{0A149947-5028-6BE7-1B24-F8396CB7C13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96332228"/>
                </p:ext>
              </p:extLst>
            </p:nvPr>
          </p:nvGraphicFramePr>
          <p:xfrm>
            <a:off x="7173291" y="1371600"/>
            <a:ext cx="4527148" cy="3962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4" name="原创设计师QQ598969553      _6">
              <a:extLst>
                <a:ext uri="{FF2B5EF4-FFF2-40B4-BE49-F238E27FC236}">
                  <a16:creationId xmlns:a16="http://schemas.microsoft.com/office/drawing/2014/main" id="{C584B84F-4D53-8A9C-7CB1-68CD7C53F4A2}"/>
                </a:ext>
              </a:extLst>
            </p:cNvPr>
            <p:cNvCxnSpPr/>
            <p:nvPr/>
          </p:nvCxnSpPr>
          <p:spPr>
            <a:xfrm rot="5400000">
              <a:off x="4330700" y="3556000"/>
              <a:ext cx="3556000" cy="211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原创设计师QQ598969553      _7">
              <a:extLst>
                <a:ext uri="{FF2B5EF4-FFF2-40B4-BE49-F238E27FC236}">
                  <a16:creationId xmlns:a16="http://schemas.microsoft.com/office/drawing/2014/main" id="{639C3B68-8112-1828-EACF-1FC08784A46E}"/>
                </a:ext>
              </a:extLst>
            </p:cNvPr>
            <p:cNvSpPr/>
            <p:nvPr/>
          </p:nvSpPr>
          <p:spPr>
            <a:xfrm>
              <a:off x="5048341" y="2495641"/>
              <a:ext cx="2120718" cy="212071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原创设计师QQ598969553      _8">
              <a:extLst>
                <a:ext uri="{FF2B5EF4-FFF2-40B4-BE49-F238E27FC236}">
                  <a16:creationId xmlns:a16="http://schemas.microsoft.com/office/drawing/2014/main" id="{11A94393-2E14-9A47-6404-BFB79305D6D6}"/>
                </a:ext>
              </a:extLst>
            </p:cNvPr>
            <p:cNvSpPr txBox="1"/>
            <p:nvPr/>
          </p:nvSpPr>
          <p:spPr>
            <a:xfrm>
              <a:off x="847623" y="5335059"/>
              <a:ext cx="2685534" cy="744423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4400" dirty="0">
                  <a:sym typeface="+mn-lt"/>
                </a:rPr>
                <a:t>35%</a:t>
              </a:r>
            </a:p>
          </p:txBody>
        </p:sp>
        <p:sp>
          <p:nvSpPr>
            <p:cNvPr id="8" name="原创设计师QQ598969553      _10">
              <a:extLst>
                <a:ext uri="{FF2B5EF4-FFF2-40B4-BE49-F238E27FC236}">
                  <a16:creationId xmlns:a16="http://schemas.microsoft.com/office/drawing/2014/main" id="{47FA726B-A6C6-778C-53EF-3100B766BDE2}"/>
                </a:ext>
              </a:extLst>
            </p:cNvPr>
            <p:cNvSpPr txBox="1"/>
            <p:nvPr/>
          </p:nvSpPr>
          <p:spPr>
            <a:xfrm>
              <a:off x="10227603" y="5335059"/>
              <a:ext cx="1275857" cy="744423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4400" dirty="0">
                  <a:sym typeface="+mn-lt"/>
                </a:rPr>
                <a:t>65%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88F3ED8F-1D99-127C-69C9-1B477DC7FE7C}"/>
              </a:ext>
            </a:extLst>
          </p:cNvPr>
          <p:cNvSpPr txBox="1"/>
          <p:nvPr/>
        </p:nvSpPr>
        <p:spPr>
          <a:xfrm>
            <a:off x="5528067" y="3041134"/>
            <a:ext cx="12882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375410"/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A9B7B6C-B2D1-4FC5-6D1C-EE11360C9972}"/>
              </a:ext>
            </a:extLst>
          </p:cNvPr>
          <p:cNvGrpSpPr/>
          <p:nvPr/>
        </p:nvGrpSpPr>
        <p:grpSpPr>
          <a:xfrm>
            <a:off x="2529646" y="5148682"/>
            <a:ext cx="3106729" cy="822114"/>
            <a:chOff x="2501672" y="1958721"/>
            <a:chExt cx="3106729" cy="82211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19111EF-4C0C-8148-30A8-331B500D0089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A1D9D3E-E1A8-64BE-4029-473BFC6CC4A3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93ECCC3-9227-D748-2408-03CE758463D8}"/>
              </a:ext>
            </a:extLst>
          </p:cNvPr>
          <p:cNvGrpSpPr/>
          <p:nvPr/>
        </p:nvGrpSpPr>
        <p:grpSpPr>
          <a:xfrm>
            <a:off x="6666590" y="5148682"/>
            <a:ext cx="3106729" cy="822114"/>
            <a:chOff x="2501672" y="1958721"/>
            <a:chExt cx="3106729" cy="82211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270F481-8C76-4C18-2503-F8DB7742E059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F2D18A8-0B5E-3A61-0DCC-B753E66F6069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87297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工作存在不足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cxnSp>
        <p:nvCxnSpPr>
          <p:cNvPr id="2" name="原创设计师QQ598969553      _4">
            <a:extLst>
              <a:ext uri="{FF2B5EF4-FFF2-40B4-BE49-F238E27FC236}">
                <a16:creationId xmlns:a16="http://schemas.microsoft.com/office/drawing/2014/main" id="{9AFA1B66-8DB2-10AC-FCB9-6A8C833AE513}"/>
              </a:ext>
            </a:extLst>
          </p:cNvPr>
          <p:cNvCxnSpPr/>
          <p:nvPr/>
        </p:nvCxnSpPr>
        <p:spPr>
          <a:xfrm>
            <a:off x="1337724" y="2595699"/>
            <a:ext cx="951655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原创设计师QQ598969553      _6">
            <a:extLst>
              <a:ext uri="{FF2B5EF4-FFF2-40B4-BE49-F238E27FC236}">
                <a16:creationId xmlns:a16="http://schemas.microsoft.com/office/drawing/2014/main" id="{9CF793CB-63AA-5D23-2639-B2715EF3768E}"/>
              </a:ext>
            </a:extLst>
          </p:cNvPr>
          <p:cNvGrpSpPr/>
          <p:nvPr/>
        </p:nvGrpSpPr>
        <p:grpSpPr>
          <a:xfrm>
            <a:off x="2143458" y="1744416"/>
            <a:ext cx="1792303" cy="1792303"/>
            <a:chOff x="1355564" y="1824373"/>
            <a:chExt cx="1344227" cy="1344227"/>
          </a:xfrm>
        </p:grpSpPr>
        <p:sp>
          <p:nvSpPr>
            <p:cNvPr id="7" name="Oval 14">
              <a:extLst>
                <a:ext uri="{FF2B5EF4-FFF2-40B4-BE49-F238E27FC236}">
                  <a16:creationId xmlns:a16="http://schemas.microsoft.com/office/drawing/2014/main" id="{AED2A28A-5450-158A-97C4-38190B77B5D9}"/>
                </a:ext>
              </a:extLst>
            </p:cNvPr>
            <p:cNvSpPr/>
            <p:nvPr/>
          </p:nvSpPr>
          <p:spPr>
            <a:xfrm>
              <a:off x="1355564" y="1824373"/>
              <a:ext cx="1344227" cy="13442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8A1E20C6-BCA2-7010-1BBF-3200DD476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67010" y="2142357"/>
              <a:ext cx="321333" cy="320479"/>
            </a:xfrm>
            <a:custGeom>
              <a:avLst/>
              <a:gdLst>
                <a:gd name="T0" fmla="*/ 7 w 319"/>
                <a:gd name="T1" fmla="*/ 291 h 318"/>
                <a:gd name="T2" fmla="*/ 26 w 319"/>
                <a:gd name="T3" fmla="*/ 310 h 318"/>
                <a:gd name="T4" fmla="*/ 53 w 319"/>
                <a:gd name="T5" fmla="*/ 310 h 318"/>
                <a:gd name="T6" fmla="*/ 129 w 319"/>
                <a:gd name="T7" fmla="*/ 234 h 318"/>
                <a:gd name="T8" fmla="*/ 191 w 319"/>
                <a:gd name="T9" fmla="*/ 251 h 318"/>
                <a:gd name="T10" fmla="*/ 319 w 319"/>
                <a:gd name="T11" fmla="*/ 124 h 318"/>
                <a:gd name="T12" fmla="*/ 195 w 319"/>
                <a:gd name="T13" fmla="*/ 0 h 318"/>
                <a:gd name="T14" fmla="*/ 67 w 319"/>
                <a:gd name="T15" fmla="*/ 127 h 318"/>
                <a:gd name="T16" fmla="*/ 85 w 319"/>
                <a:gd name="T17" fmla="*/ 192 h 318"/>
                <a:gd name="T18" fmla="*/ 10 w 319"/>
                <a:gd name="T19" fmla="*/ 267 h 318"/>
                <a:gd name="T20" fmla="*/ 7 w 319"/>
                <a:gd name="T21" fmla="*/ 291 h 318"/>
                <a:gd name="T22" fmla="*/ 191 w 319"/>
                <a:gd name="T23" fmla="*/ 213 h 318"/>
                <a:gd name="T24" fmla="*/ 106 w 319"/>
                <a:gd name="T25" fmla="*/ 127 h 318"/>
                <a:gd name="T26" fmla="*/ 195 w 319"/>
                <a:gd name="T27" fmla="*/ 38 h 318"/>
                <a:gd name="T28" fmla="*/ 281 w 319"/>
                <a:gd name="T29" fmla="*/ 124 h 318"/>
                <a:gd name="T30" fmla="*/ 191 w 319"/>
                <a:gd name="T31" fmla="*/ 2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7" y="291"/>
                  </a:moveTo>
                  <a:cubicBezTo>
                    <a:pt x="26" y="310"/>
                    <a:pt x="26" y="310"/>
                    <a:pt x="26" y="310"/>
                  </a:cubicBezTo>
                  <a:cubicBezTo>
                    <a:pt x="33" y="318"/>
                    <a:pt x="46" y="318"/>
                    <a:pt x="53" y="310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47" y="245"/>
                    <a:pt x="169" y="251"/>
                    <a:pt x="191" y="251"/>
                  </a:cubicBezTo>
                  <a:cubicBezTo>
                    <a:pt x="260" y="251"/>
                    <a:pt x="319" y="192"/>
                    <a:pt x="319" y="124"/>
                  </a:cubicBezTo>
                  <a:cubicBezTo>
                    <a:pt x="319" y="55"/>
                    <a:pt x="263" y="0"/>
                    <a:pt x="195" y="0"/>
                  </a:cubicBezTo>
                  <a:cubicBezTo>
                    <a:pt x="127" y="0"/>
                    <a:pt x="67" y="59"/>
                    <a:pt x="67" y="127"/>
                  </a:cubicBezTo>
                  <a:cubicBezTo>
                    <a:pt x="67" y="151"/>
                    <a:pt x="74" y="173"/>
                    <a:pt x="85" y="192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2" y="275"/>
                    <a:pt x="0" y="284"/>
                    <a:pt x="7" y="291"/>
                  </a:cubicBezTo>
                  <a:close/>
                  <a:moveTo>
                    <a:pt x="191" y="213"/>
                  </a:moveTo>
                  <a:cubicBezTo>
                    <a:pt x="144" y="213"/>
                    <a:pt x="106" y="175"/>
                    <a:pt x="106" y="127"/>
                  </a:cubicBezTo>
                  <a:cubicBezTo>
                    <a:pt x="106" y="80"/>
                    <a:pt x="148" y="38"/>
                    <a:pt x="195" y="38"/>
                  </a:cubicBezTo>
                  <a:cubicBezTo>
                    <a:pt x="242" y="38"/>
                    <a:pt x="281" y="76"/>
                    <a:pt x="281" y="124"/>
                  </a:cubicBezTo>
                  <a:cubicBezTo>
                    <a:pt x="281" y="171"/>
                    <a:pt x="239" y="213"/>
                    <a:pt x="191" y="213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原创设计师QQ598969553      _7">
            <a:extLst>
              <a:ext uri="{FF2B5EF4-FFF2-40B4-BE49-F238E27FC236}">
                <a16:creationId xmlns:a16="http://schemas.microsoft.com/office/drawing/2014/main" id="{26430B53-F7F0-ED0E-7295-EDB619C5675B}"/>
              </a:ext>
            </a:extLst>
          </p:cNvPr>
          <p:cNvGrpSpPr/>
          <p:nvPr/>
        </p:nvGrpSpPr>
        <p:grpSpPr>
          <a:xfrm>
            <a:off x="8256241" y="1744416"/>
            <a:ext cx="1792303" cy="1792303"/>
            <a:chOff x="5940151" y="1824373"/>
            <a:chExt cx="1344227" cy="1344227"/>
          </a:xfrm>
        </p:grpSpPr>
        <p:sp>
          <p:nvSpPr>
            <p:cNvPr id="10" name="Oval 19">
              <a:extLst>
                <a:ext uri="{FF2B5EF4-FFF2-40B4-BE49-F238E27FC236}">
                  <a16:creationId xmlns:a16="http://schemas.microsoft.com/office/drawing/2014/main" id="{873ED956-8D73-E136-9BA9-932F3D11BA39}"/>
                </a:ext>
              </a:extLst>
            </p:cNvPr>
            <p:cNvSpPr/>
            <p:nvPr/>
          </p:nvSpPr>
          <p:spPr>
            <a:xfrm>
              <a:off x="5940151" y="1824373"/>
              <a:ext cx="1344227" cy="1344227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EB15E930-FA4D-704B-D9AF-8378953713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6527" y="2146859"/>
              <a:ext cx="311472" cy="311472"/>
            </a:xfrm>
            <a:custGeom>
              <a:avLst/>
              <a:gdLst>
                <a:gd name="T0" fmla="*/ 320 w 360"/>
                <a:gd name="T1" fmla="*/ 40 h 360"/>
                <a:gd name="T2" fmla="*/ 302 w 360"/>
                <a:gd name="T3" fmla="*/ 40 h 360"/>
                <a:gd name="T4" fmla="*/ 302 w 360"/>
                <a:gd name="T5" fmla="*/ 80 h 360"/>
                <a:gd name="T6" fmla="*/ 238 w 360"/>
                <a:gd name="T7" fmla="*/ 80 h 360"/>
                <a:gd name="T8" fmla="*/ 238 w 360"/>
                <a:gd name="T9" fmla="*/ 40 h 360"/>
                <a:gd name="T10" fmla="*/ 122 w 360"/>
                <a:gd name="T11" fmla="*/ 40 h 360"/>
                <a:gd name="T12" fmla="*/ 122 w 360"/>
                <a:gd name="T13" fmla="*/ 80 h 360"/>
                <a:gd name="T14" fmla="*/ 58 w 360"/>
                <a:gd name="T15" fmla="*/ 80 h 360"/>
                <a:gd name="T16" fmla="*/ 58 w 360"/>
                <a:gd name="T17" fmla="*/ 40 h 360"/>
                <a:gd name="T18" fmla="*/ 40 w 360"/>
                <a:gd name="T19" fmla="*/ 40 h 360"/>
                <a:gd name="T20" fmla="*/ 0 w 360"/>
                <a:gd name="T21" fmla="*/ 80 h 360"/>
                <a:gd name="T22" fmla="*/ 0 w 360"/>
                <a:gd name="T23" fmla="*/ 320 h 360"/>
                <a:gd name="T24" fmla="*/ 40 w 360"/>
                <a:gd name="T25" fmla="*/ 360 h 360"/>
                <a:gd name="T26" fmla="*/ 320 w 360"/>
                <a:gd name="T27" fmla="*/ 360 h 360"/>
                <a:gd name="T28" fmla="*/ 360 w 360"/>
                <a:gd name="T29" fmla="*/ 320 h 360"/>
                <a:gd name="T30" fmla="*/ 360 w 360"/>
                <a:gd name="T31" fmla="*/ 80 h 360"/>
                <a:gd name="T32" fmla="*/ 320 w 360"/>
                <a:gd name="T33" fmla="*/ 40 h 360"/>
                <a:gd name="T34" fmla="*/ 320 w 360"/>
                <a:gd name="T35" fmla="*/ 320 h 360"/>
                <a:gd name="T36" fmla="*/ 40 w 360"/>
                <a:gd name="T37" fmla="*/ 320 h 360"/>
                <a:gd name="T38" fmla="*/ 40 w 360"/>
                <a:gd name="T39" fmla="*/ 160 h 360"/>
                <a:gd name="T40" fmla="*/ 320 w 360"/>
                <a:gd name="T41" fmla="*/ 160 h 360"/>
                <a:gd name="T42" fmla="*/ 320 w 360"/>
                <a:gd name="T43" fmla="*/ 320 h 360"/>
                <a:gd name="T44" fmla="*/ 104 w 360"/>
                <a:gd name="T45" fmla="*/ 0 h 360"/>
                <a:gd name="T46" fmla="*/ 76 w 360"/>
                <a:gd name="T47" fmla="*/ 0 h 360"/>
                <a:gd name="T48" fmla="*/ 76 w 360"/>
                <a:gd name="T49" fmla="*/ 68 h 360"/>
                <a:gd name="T50" fmla="*/ 104 w 360"/>
                <a:gd name="T51" fmla="*/ 68 h 360"/>
                <a:gd name="T52" fmla="*/ 104 w 360"/>
                <a:gd name="T53" fmla="*/ 0 h 360"/>
                <a:gd name="T54" fmla="*/ 284 w 360"/>
                <a:gd name="T55" fmla="*/ 0 h 360"/>
                <a:gd name="T56" fmla="*/ 256 w 360"/>
                <a:gd name="T57" fmla="*/ 0 h 360"/>
                <a:gd name="T58" fmla="*/ 256 w 360"/>
                <a:gd name="T59" fmla="*/ 68 h 360"/>
                <a:gd name="T60" fmla="*/ 284 w 360"/>
                <a:gd name="T61" fmla="*/ 68 h 360"/>
                <a:gd name="T62" fmla="*/ 284 w 360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0" h="360">
                  <a:moveTo>
                    <a:pt x="320" y="40"/>
                  </a:moveTo>
                  <a:cubicBezTo>
                    <a:pt x="302" y="40"/>
                    <a:pt x="302" y="40"/>
                    <a:pt x="302" y="40"/>
                  </a:cubicBezTo>
                  <a:cubicBezTo>
                    <a:pt x="302" y="80"/>
                    <a:pt x="302" y="80"/>
                    <a:pt x="302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122" y="40"/>
                    <a:pt x="122" y="40"/>
                    <a:pt x="122" y="40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58" y="80"/>
                    <a:pt x="58" y="80"/>
                    <a:pt x="58" y="8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8" y="40"/>
                    <a:pt x="0" y="58"/>
                    <a:pt x="0" y="8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42"/>
                    <a:pt x="18" y="360"/>
                    <a:pt x="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42" y="360"/>
                    <a:pt x="360" y="342"/>
                    <a:pt x="360" y="32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58"/>
                    <a:pt x="342" y="40"/>
                    <a:pt x="320" y="40"/>
                  </a:cubicBezTo>
                  <a:close/>
                  <a:moveTo>
                    <a:pt x="320" y="320"/>
                  </a:moveTo>
                  <a:cubicBezTo>
                    <a:pt x="40" y="320"/>
                    <a:pt x="40" y="320"/>
                    <a:pt x="40" y="3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20" y="160"/>
                    <a:pt x="320" y="160"/>
                    <a:pt x="320" y="160"/>
                  </a:cubicBezTo>
                  <a:lnTo>
                    <a:pt x="320" y="320"/>
                  </a:lnTo>
                  <a:close/>
                  <a:moveTo>
                    <a:pt x="104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4" y="0"/>
                  </a:lnTo>
                  <a:close/>
                  <a:moveTo>
                    <a:pt x="284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84" y="68"/>
                    <a:pt x="284" y="68"/>
                    <a:pt x="284" y="68"/>
                  </a:cubicBezTo>
                  <a:lnTo>
                    <a:pt x="284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5992D0C-8DFD-115F-91B6-2A0600A703B5}"/>
              </a:ext>
            </a:extLst>
          </p:cNvPr>
          <p:cNvGrpSpPr/>
          <p:nvPr/>
        </p:nvGrpSpPr>
        <p:grpSpPr>
          <a:xfrm>
            <a:off x="4862993" y="1356686"/>
            <a:ext cx="2466014" cy="2466014"/>
            <a:chOff x="1329551" y="1704333"/>
            <a:chExt cx="914400" cy="914400"/>
          </a:xfrm>
        </p:grpSpPr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50C4642E-CFC2-2546-1C47-15E2D41273B2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4">
              <a:extLst>
                <a:ext uri="{FF2B5EF4-FFF2-40B4-BE49-F238E27FC236}">
                  <a16:creationId xmlns:a16="http://schemas.microsoft.com/office/drawing/2014/main" id="{5AF8BD38-A3D9-C2C7-0756-E902086B51F8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6">
            <a:extLst>
              <a:ext uri="{FF2B5EF4-FFF2-40B4-BE49-F238E27FC236}">
                <a16:creationId xmlns:a16="http://schemas.microsoft.com/office/drawing/2014/main" id="{DFC07EA3-9960-29DB-BF7B-12E8D90C85ED}"/>
              </a:ext>
            </a:extLst>
          </p:cNvPr>
          <p:cNvSpPr>
            <a:spLocks noEditPoints="1"/>
          </p:cNvSpPr>
          <p:nvPr/>
        </p:nvSpPr>
        <p:spPr bwMode="auto">
          <a:xfrm>
            <a:off x="5692097" y="1763832"/>
            <a:ext cx="807805" cy="825861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22AC723-1FB2-C840-8935-91513CED77CA}"/>
              </a:ext>
            </a:extLst>
          </p:cNvPr>
          <p:cNvSpPr txBox="1"/>
          <p:nvPr/>
        </p:nvSpPr>
        <p:spPr>
          <a:xfrm>
            <a:off x="2478730" y="2741814"/>
            <a:ext cx="112175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单击此处添加描述文本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49548F4-C450-3ADB-4ADA-557F72220293}"/>
              </a:ext>
            </a:extLst>
          </p:cNvPr>
          <p:cNvSpPr txBox="1"/>
          <p:nvPr/>
        </p:nvSpPr>
        <p:spPr>
          <a:xfrm>
            <a:off x="5535122" y="2741814"/>
            <a:ext cx="112175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单击此处添加描述文本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1FEBE5-DE6A-8F56-E523-D3B2D6B1AAB8}"/>
              </a:ext>
            </a:extLst>
          </p:cNvPr>
          <p:cNvSpPr txBox="1"/>
          <p:nvPr/>
        </p:nvSpPr>
        <p:spPr>
          <a:xfrm>
            <a:off x="8591514" y="2741814"/>
            <a:ext cx="1121756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单击此处添加描述文本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BF91FC1-0A2D-61D2-3FC1-2C738BE0483B}"/>
              </a:ext>
            </a:extLst>
          </p:cNvPr>
          <p:cNvGrpSpPr/>
          <p:nvPr/>
        </p:nvGrpSpPr>
        <p:grpSpPr>
          <a:xfrm>
            <a:off x="1791178" y="3870881"/>
            <a:ext cx="2412522" cy="1064488"/>
            <a:chOff x="2899228" y="1958721"/>
            <a:chExt cx="2412522" cy="106448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4C7D516-29F4-A67F-4113-40B28695548F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443FCE7-1A17-CF14-E801-96D98906C731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C1E26F7-2F1B-42D2-BA5F-0E2E931C47B6}"/>
              </a:ext>
            </a:extLst>
          </p:cNvPr>
          <p:cNvGrpSpPr/>
          <p:nvPr/>
        </p:nvGrpSpPr>
        <p:grpSpPr>
          <a:xfrm>
            <a:off x="4889738" y="4129653"/>
            <a:ext cx="2412522" cy="1064488"/>
            <a:chOff x="2899228" y="1958721"/>
            <a:chExt cx="2412522" cy="106448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B3B2287-896E-079D-888A-2CB47C66BC61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9CBD573-E272-702A-FACE-1485272B41B6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D37BB27-8D51-0A5B-CD02-FD7D690BD32D}"/>
              </a:ext>
            </a:extLst>
          </p:cNvPr>
          <p:cNvGrpSpPr/>
          <p:nvPr/>
        </p:nvGrpSpPr>
        <p:grpSpPr>
          <a:xfrm>
            <a:off x="7946129" y="3870881"/>
            <a:ext cx="2412522" cy="1064488"/>
            <a:chOff x="2899228" y="1958721"/>
            <a:chExt cx="2412522" cy="10644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CC8B313-CA4F-53EE-76CF-5F3D97AA6A0C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74F98FC-3EA8-52FF-AB1F-538668115D2C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42258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al_73861">
            <a:extLst>
              <a:ext uri="{FF2B5EF4-FFF2-40B4-BE49-F238E27FC236}">
                <a16:creationId xmlns:a16="http://schemas.microsoft.com/office/drawing/2014/main" id="{5A73C8D7-4300-9B5E-7572-DE8635A49722}"/>
              </a:ext>
            </a:extLst>
          </p:cNvPr>
          <p:cNvSpPr/>
          <p:nvPr/>
        </p:nvSpPr>
        <p:spPr>
          <a:xfrm rot="5400000">
            <a:off x="6602225" y="1064352"/>
            <a:ext cx="729105" cy="64306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95B29D8-2AAF-814C-EF63-F9BE45F9E7A0}"/>
              </a:ext>
            </a:extLst>
          </p:cNvPr>
          <p:cNvSpPr/>
          <p:nvPr/>
        </p:nvSpPr>
        <p:spPr bwMode="auto">
          <a:xfrm>
            <a:off x="4307753" y="3399680"/>
            <a:ext cx="3576494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4032250" y="2802576"/>
            <a:ext cx="4127500" cy="873646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:a16="http://schemas.microsoft.com/office/drawing/2014/main" id="{E748FCC4-B396-D72A-48A8-8F1F1FCF478B}"/>
              </a:ext>
            </a:extLst>
          </p:cNvPr>
          <p:cNvSpPr/>
          <p:nvPr/>
        </p:nvSpPr>
        <p:spPr>
          <a:xfrm rot="5400000">
            <a:off x="5381880" y="1567757"/>
            <a:ext cx="1487700" cy="131214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5043108" y="3037936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r>
              <a:rPr lang="zh-CN" altLang="en-US" sz="2600" b="1" dirty="0">
                <a:latin typeface="+mj-ea"/>
                <a:ea typeface="+mj-ea"/>
              </a:rPr>
              <a:t>下年工作计划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1615" y="1779508"/>
            <a:ext cx="10136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04</a:t>
            </a:r>
            <a:endParaRPr lang="zh-CN" altLang="en-US" sz="60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3025B5D-8A1C-E1FE-54F4-3D3857B2D1ED}"/>
              </a:ext>
            </a:extLst>
          </p:cNvPr>
          <p:cNvSpPr/>
          <p:nvPr/>
        </p:nvSpPr>
        <p:spPr bwMode="auto">
          <a:xfrm flipV="1">
            <a:off x="7277100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CB314-3246-F8DB-60D0-8055DDAD155A}"/>
              </a:ext>
            </a:extLst>
          </p:cNvPr>
          <p:cNvSpPr txBox="1"/>
          <p:nvPr/>
        </p:nvSpPr>
        <p:spPr>
          <a:xfrm>
            <a:off x="2281919" y="4124573"/>
            <a:ext cx="763133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分钟之内。</a:t>
            </a:r>
          </a:p>
        </p:txBody>
      </p:sp>
      <p:sp>
        <p:nvSpPr>
          <p:cNvPr id="4" name="hexagonal_73861">
            <a:extLst>
              <a:ext uri="{FF2B5EF4-FFF2-40B4-BE49-F238E27FC236}">
                <a16:creationId xmlns:a16="http://schemas.microsoft.com/office/drawing/2014/main" id="{3AD25153-DFE3-C04F-8F8D-BB64B0B38879}"/>
              </a:ext>
            </a:extLst>
          </p:cNvPr>
          <p:cNvSpPr/>
          <p:nvPr/>
        </p:nvSpPr>
        <p:spPr>
          <a:xfrm rot="5400000">
            <a:off x="4974907" y="2346790"/>
            <a:ext cx="359306" cy="3169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6905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下年工作计划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3" name="原创设计师QQ598969553      _4">
            <a:extLst>
              <a:ext uri="{FF2B5EF4-FFF2-40B4-BE49-F238E27FC236}">
                <a16:creationId xmlns:a16="http://schemas.microsoft.com/office/drawing/2014/main" id="{D720B2B8-9EC1-3425-DE0F-797940586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988" y="1469373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原创设计师QQ598969553      _5">
            <a:extLst>
              <a:ext uri="{FF2B5EF4-FFF2-40B4-BE49-F238E27FC236}">
                <a16:creationId xmlns:a16="http://schemas.microsoft.com/office/drawing/2014/main" id="{23326AA4-CD14-84DA-F400-7D6B84B04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0083" y="2099610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原创设计师QQ598969553      _6">
            <a:extLst>
              <a:ext uri="{FF2B5EF4-FFF2-40B4-BE49-F238E27FC236}">
                <a16:creationId xmlns:a16="http://schemas.microsoft.com/office/drawing/2014/main" id="{EDBD3D57-C5E6-54A5-3E47-C36FB9D93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988" y="2728260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原创设计师QQ598969553      _7">
            <a:extLst>
              <a:ext uri="{FF2B5EF4-FFF2-40B4-BE49-F238E27FC236}">
                <a16:creationId xmlns:a16="http://schemas.microsoft.com/office/drawing/2014/main" id="{60B060D2-531B-98B9-C3B8-BBB85C129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6000" y="3356910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原创设计师QQ598969553      _8">
            <a:extLst>
              <a:ext uri="{FF2B5EF4-FFF2-40B4-BE49-F238E27FC236}">
                <a16:creationId xmlns:a16="http://schemas.microsoft.com/office/drawing/2014/main" id="{1B16CAF7-6DCD-C604-97B6-E45913391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988" y="3985560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原创设计师QQ598969553      _9">
            <a:extLst>
              <a:ext uri="{FF2B5EF4-FFF2-40B4-BE49-F238E27FC236}">
                <a16:creationId xmlns:a16="http://schemas.microsoft.com/office/drawing/2014/main" id="{E213E96D-F1F7-8F1C-2F26-0BFF07B85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5999" y="4614210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原创设计师QQ598969553      _10">
            <a:extLst>
              <a:ext uri="{FF2B5EF4-FFF2-40B4-BE49-F238E27FC236}">
                <a16:creationId xmlns:a16="http://schemas.microsoft.com/office/drawing/2014/main" id="{C82025F0-0F2E-02F6-67B6-3BA113708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202" y="1594498"/>
            <a:ext cx="40481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6" name="原创设计师QQ598969553      _11">
            <a:extLst>
              <a:ext uri="{FF2B5EF4-FFF2-40B4-BE49-F238E27FC236}">
                <a16:creationId xmlns:a16="http://schemas.microsoft.com/office/drawing/2014/main" id="{65752D75-B721-DEB7-6FDF-771F75E01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25" y="1509060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原创设计师QQ598969553      _12">
            <a:extLst>
              <a:ext uri="{FF2B5EF4-FFF2-40B4-BE49-F238E27FC236}">
                <a16:creationId xmlns:a16="http://schemas.microsoft.com/office/drawing/2014/main" id="{35A1AD63-4580-73C1-D03E-DE607BB6E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9000" y="1572560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原创设计师QQ598969553      _13">
            <a:extLst>
              <a:ext uri="{FF2B5EF4-FFF2-40B4-BE49-F238E27FC236}">
                <a16:creationId xmlns:a16="http://schemas.microsoft.com/office/drawing/2014/main" id="{77D15C81-F412-251E-7962-68AC39258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5695" y="2222005"/>
            <a:ext cx="41259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7" name="原创设计师QQ598969553      _14">
            <a:extLst>
              <a:ext uri="{FF2B5EF4-FFF2-40B4-BE49-F238E27FC236}">
                <a16:creationId xmlns:a16="http://schemas.microsoft.com/office/drawing/2014/main" id="{6441B1D9-8E81-4DAC-8194-AB1DB9B8E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620" y="2137710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原创设计师QQ598969553      _15">
            <a:extLst>
              <a:ext uri="{FF2B5EF4-FFF2-40B4-BE49-F238E27FC236}">
                <a16:creationId xmlns:a16="http://schemas.microsoft.com/office/drawing/2014/main" id="{EAE984AF-7BEF-59B3-AD8D-9C727F356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6095" y="2196448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原创设计师QQ598969553      _16">
            <a:extLst>
              <a:ext uri="{FF2B5EF4-FFF2-40B4-BE49-F238E27FC236}">
                <a16:creationId xmlns:a16="http://schemas.microsoft.com/office/drawing/2014/main" id="{409BF6FA-2823-F607-D069-72D94DA9B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100" y="2864298"/>
            <a:ext cx="40116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0" name="原创设计师QQ598969553      _17">
            <a:extLst>
              <a:ext uri="{FF2B5EF4-FFF2-40B4-BE49-F238E27FC236}">
                <a16:creationId xmlns:a16="http://schemas.microsoft.com/office/drawing/2014/main" id="{686A3B4C-85C1-6128-4FCB-2C53ECBF3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25" y="2766360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原创设计师QQ598969553      _18">
            <a:extLst>
              <a:ext uri="{FF2B5EF4-FFF2-40B4-BE49-F238E27FC236}">
                <a16:creationId xmlns:a16="http://schemas.microsoft.com/office/drawing/2014/main" id="{A13CFD26-E48D-A4BA-0A24-CFBF9D9520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9000" y="2848910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原创设计师QQ598969553      _19">
            <a:extLst>
              <a:ext uri="{FF2B5EF4-FFF2-40B4-BE49-F238E27FC236}">
                <a16:creationId xmlns:a16="http://schemas.microsoft.com/office/drawing/2014/main" id="{BD2CD019-23E7-B039-7382-37C576595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12" y="3489149"/>
            <a:ext cx="418465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3" name="原创设计师QQ598969553      _20">
            <a:extLst>
              <a:ext uri="{FF2B5EF4-FFF2-40B4-BE49-F238E27FC236}">
                <a16:creationId xmlns:a16="http://schemas.microsoft.com/office/drawing/2014/main" id="{998CDD45-DE51-1064-4769-AD57E69D4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537" y="3396598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原创设计师QQ598969553      _21">
            <a:extLst>
              <a:ext uri="{FF2B5EF4-FFF2-40B4-BE49-F238E27FC236}">
                <a16:creationId xmlns:a16="http://schemas.microsoft.com/office/drawing/2014/main" id="{BEF1C643-4841-73D9-6590-5C1E527F1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2012" y="3472798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原创设计师QQ598969553      _22">
            <a:extLst>
              <a:ext uri="{FF2B5EF4-FFF2-40B4-BE49-F238E27FC236}">
                <a16:creationId xmlns:a16="http://schemas.microsoft.com/office/drawing/2014/main" id="{70466725-077D-7F11-46C9-D545F505FE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100" y="4107311"/>
            <a:ext cx="41560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6" name="原创设计师QQ598969553      _23">
            <a:extLst>
              <a:ext uri="{FF2B5EF4-FFF2-40B4-BE49-F238E27FC236}">
                <a16:creationId xmlns:a16="http://schemas.microsoft.com/office/drawing/2014/main" id="{68CF22B1-10B0-7D2F-2294-2A25D1752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25" y="4025248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原创设计师QQ598969553      _24">
            <a:extLst>
              <a:ext uri="{FF2B5EF4-FFF2-40B4-BE49-F238E27FC236}">
                <a16:creationId xmlns:a16="http://schemas.microsoft.com/office/drawing/2014/main" id="{C2AD7E19-CB40-5BF3-C728-6F56FBA3D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9000" y="4091923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原创设计师QQ598969553      _25">
            <a:extLst>
              <a:ext uri="{FF2B5EF4-FFF2-40B4-BE49-F238E27FC236}">
                <a16:creationId xmlns:a16="http://schemas.microsoft.com/office/drawing/2014/main" id="{8CB01AA1-8E88-F9B6-0BA0-82F58F15D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11" y="4702573"/>
            <a:ext cx="38973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49" name="原创设计师QQ598969553      _26">
            <a:extLst>
              <a:ext uri="{FF2B5EF4-FFF2-40B4-BE49-F238E27FC236}">
                <a16:creationId xmlns:a16="http://schemas.microsoft.com/office/drawing/2014/main" id="{39471B71-E7EC-D77A-9225-1F40ABC1F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536" y="4653898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原创设计师QQ598969553      _27">
            <a:extLst>
              <a:ext uri="{FF2B5EF4-FFF2-40B4-BE49-F238E27FC236}">
                <a16:creationId xmlns:a16="http://schemas.microsoft.com/office/drawing/2014/main" id="{824E5AD4-60B7-F555-F567-4F0D53930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2011" y="4715810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sz="1600" b="1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原创设计师QQ598969553      _28">
            <a:extLst>
              <a:ext uri="{FF2B5EF4-FFF2-40B4-BE49-F238E27FC236}">
                <a16:creationId xmlns:a16="http://schemas.microsoft.com/office/drawing/2014/main" id="{A2500094-B98A-234C-C8FE-09F948B65CFE}"/>
              </a:ext>
            </a:extLst>
          </p:cNvPr>
          <p:cNvSpPr/>
          <p:nvPr/>
        </p:nvSpPr>
        <p:spPr bwMode="auto">
          <a:xfrm>
            <a:off x="4029053" y="1475485"/>
            <a:ext cx="994212" cy="4193837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2" name="原创设计师QQ598969553      _29">
            <a:extLst>
              <a:ext uri="{FF2B5EF4-FFF2-40B4-BE49-F238E27FC236}">
                <a16:creationId xmlns:a16="http://schemas.microsoft.com/office/drawing/2014/main" id="{977E63FA-AD1C-8257-C315-51536B34F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988" y="5213789"/>
            <a:ext cx="4852987" cy="450850"/>
          </a:xfrm>
          <a:custGeom>
            <a:avLst/>
            <a:gdLst>
              <a:gd name="T0" fmla="*/ 12255 w 12769"/>
              <a:gd name="T1" fmla="*/ 31 h 1159"/>
              <a:gd name="T2" fmla="*/ 12727 w 12769"/>
              <a:gd name="T3" fmla="*/ 503 h 1159"/>
              <a:gd name="T4" fmla="*/ 12727 w 12769"/>
              <a:gd name="T5" fmla="*/ 656 h 1159"/>
              <a:gd name="T6" fmla="*/ 12255 w 12769"/>
              <a:gd name="T7" fmla="*/ 1128 h 1159"/>
              <a:gd name="T8" fmla="*/ 12180 w 12769"/>
              <a:gd name="T9" fmla="*/ 1159 h 1159"/>
              <a:gd name="T10" fmla="*/ 591 w 12769"/>
              <a:gd name="T11" fmla="*/ 1159 h 1159"/>
              <a:gd name="T12" fmla="*/ 514 w 12769"/>
              <a:gd name="T13" fmla="*/ 1128 h 1159"/>
              <a:gd name="T14" fmla="*/ 42 w 12769"/>
              <a:gd name="T15" fmla="*/ 656 h 1159"/>
              <a:gd name="T16" fmla="*/ 42 w 12769"/>
              <a:gd name="T17" fmla="*/ 503 h 1159"/>
              <a:gd name="T18" fmla="*/ 514 w 12769"/>
              <a:gd name="T19" fmla="*/ 31 h 1159"/>
              <a:gd name="T20" fmla="*/ 591 w 12769"/>
              <a:gd name="T21" fmla="*/ 0 h 1159"/>
              <a:gd name="T22" fmla="*/ 12178 w 12769"/>
              <a:gd name="T23" fmla="*/ 0 h 1159"/>
              <a:gd name="T24" fmla="*/ 12255 w 12769"/>
              <a:gd name="T25" fmla="*/ 31 h 115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69"/>
              <a:gd name="T40" fmla="*/ 0 h 1159"/>
              <a:gd name="T41" fmla="*/ 12769 w 12769"/>
              <a:gd name="T42" fmla="*/ 1159 h 115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69" h="1159">
                <a:moveTo>
                  <a:pt x="12255" y="31"/>
                </a:moveTo>
                <a:lnTo>
                  <a:pt x="12727" y="503"/>
                </a:lnTo>
                <a:cubicBezTo>
                  <a:pt x="12769" y="545"/>
                  <a:pt x="12769" y="614"/>
                  <a:pt x="12727" y="656"/>
                </a:cubicBezTo>
                <a:lnTo>
                  <a:pt x="12255" y="1128"/>
                </a:lnTo>
                <a:cubicBezTo>
                  <a:pt x="12235" y="1148"/>
                  <a:pt x="12208" y="1159"/>
                  <a:pt x="12180" y="1159"/>
                </a:cubicBezTo>
                <a:lnTo>
                  <a:pt x="591" y="1159"/>
                </a:lnTo>
                <a:cubicBezTo>
                  <a:pt x="563" y="1159"/>
                  <a:pt x="535" y="1149"/>
                  <a:pt x="514" y="1128"/>
                </a:cubicBezTo>
                <a:lnTo>
                  <a:pt x="42" y="656"/>
                </a:lnTo>
                <a:cubicBezTo>
                  <a:pt x="0" y="614"/>
                  <a:pt x="0" y="545"/>
                  <a:pt x="42" y="503"/>
                </a:cubicBezTo>
                <a:lnTo>
                  <a:pt x="514" y="31"/>
                </a:lnTo>
                <a:cubicBezTo>
                  <a:pt x="535" y="10"/>
                  <a:pt x="563" y="0"/>
                  <a:pt x="591" y="0"/>
                </a:cubicBezTo>
                <a:lnTo>
                  <a:pt x="12178" y="0"/>
                </a:lnTo>
                <a:cubicBezTo>
                  <a:pt x="12207" y="0"/>
                  <a:pt x="12235" y="11"/>
                  <a:pt x="12255" y="3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3" name="原创设计师QQ598969553      _30">
            <a:extLst>
              <a:ext uri="{FF2B5EF4-FFF2-40B4-BE49-F238E27FC236}">
                <a16:creationId xmlns:a16="http://schemas.microsoft.com/office/drawing/2014/main" id="{F12F4CD4-780A-E8A5-FA84-A593B39C1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2100" y="5350929"/>
            <a:ext cx="41560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3F3F3F"/>
                </a:solidFill>
                <a:cs typeface="+mn-ea"/>
                <a:sym typeface="+mn-lt"/>
              </a:rPr>
              <a:t>此处添加详细文本描述，文字内容建议与标题</a:t>
            </a:r>
            <a:r>
              <a:rPr lang="en-US" altLang="zh-CN" sz="1400" dirty="0">
                <a:solidFill>
                  <a:srgbClr val="3F3F3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4" name="原创设计师QQ598969553      _31">
            <a:extLst>
              <a:ext uri="{FF2B5EF4-FFF2-40B4-BE49-F238E27FC236}">
                <a16:creationId xmlns:a16="http://schemas.microsoft.com/office/drawing/2014/main" id="{6FD00E5D-DABD-60BF-E886-C41BE1721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25" y="5253477"/>
            <a:ext cx="361950" cy="371475"/>
          </a:xfrm>
          <a:custGeom>
            <a:avLst/>
            <a:gdLst>
              <a:gd name="T0" fmla="*/ 563 w 956"/>
              <a:gd name="T1" fmla="*/ 46 h 956"/>
              <a:gd name="T2" fmla="*/ 910 w 956"/>
              <a:gd name="T3" fmla="*/ 393 h 956"/>
              <a:gd name="T4" fmla="*/ 910 w 956"/>
              <a:gd name="T5" fmla="*/ 563 h 956"/>
              <a:gd name="T6" fmla="*/ 563 w 956"/>
              <a:gd name="T7" fmla="*/ 909 h 956"/>
              <a:gd name="T8" fmla="*/ 393 w 956"/>
              <a:gd name="T9" fmla="*/ 909 h 956"/>
              <a:gd name="T10" fmla="*/ 47 w 956"/>
              <a:gd name="T11" fmla="*/ 563 h 956"/>
              <a:gd name="T12" fmla="*/ 47 w 956"/>
              <a:gd name="T13" fmla="*/ 393 h 956"/>
              <a:gd name="T14" fmla="*/ 393 w 956"/>
              <a:gd name="T15" fmla="*/ 46 h 956"/>
              <a:gd name="T16" fmla="*/ 563 w 956"/>
              <a:gd name="T17" fmla="*/ 46 h 9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56"/>
              <a:gd name="T28" fmla="*/ 0 h 956"/>
              <a:gd name="T29" fmla="*/ 956 w 956"/>
              <a:gd name="T30" fmla="*/ 956 h 9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56" h="956">
                <a:moveTo>
                  <a:pt x="563" y="46"/>
                </a:moveTo>
                <a:lnTo>
                  <a:pt x="910" y="393"/>
                </a:lnTo>
                <a:cubicBezTo>
                  <a:pt x="956" y="439"/>
                  <a:pt x="956" y="516"/>
                  <a:pt x="910" y="563"/>
                </a:cubicBezTo>
                <a:lnTo>
                  <a:pt x="563" y="909"/>
                </a:lnTo>
                <a:cubicBezTo>
                  <a:pt x="517" y="956"/>
                  <a:pt x="440" y="956"/>
                  <a:pt x="393" y="909"/>
                </a:cubicBezTo>
                <a:lnTo>
                  <a:pt x="47" y="563"/>
                </a:lnTo>
                <a:cubicBezTo>
                  <a:pt x="0" y="516"/>
                  <a:pt x="0" y="439"/>
                  <a:pt x="47" y="393"/>
                </a:cubicBezTo>
                <a:lnTo>
                  <a:pt x="393" y="46"/>
                </a:lnTo>
                <a:cubicBezTo>
                  <a:pt x="440" y="0"/>
                  <a:pt x="517" y="0"/>
                  <a:pt x="563" y="4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5" name="原创设计师QQ598969553      _32">
            <a:extLst>
              <a:ext uri="{FF2B5EF4-FFF2-40B4-BE49-F238E27FC236}">
                <a16:creationId xmlns:a16="http://schemas.microsoft.com/office/drawing/2014/main" id="{FDC2177F-6325-B357-1CF8-EF0D3E542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9000" y="5320152"/>
            <a:ext cx="123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7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6" name="原创设计师QQ598969553      _33">
            <a:extLst>
              <a:ext uri="{FF2B5EF4-FFF2-40B4-BE49-F238E27FC236}">
                <a16:creationId xmlns:a16="http://schemas.microsoft.com/office/drawing/2014/main" id="{194D31F8-3847-D32D-FC39-AEDBD735B59A}"/>
              </a:ext>
            </a:extLst>
          </p:cNvPr>
          <p:cNvGrpSpPr/>
          <p:nvPr/>
        </p:nvGrpSpPr>
        <p:grpSpPr>
          <a:xfrm>
            <a:off x="1737252" y="2618024"/>
            <a:ext cx="1964108" cy="1908758"/>
            <a:chOff x="4508674" y="2118116"/>
            <a:chExt cx="2204282" cy="2204282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51D7C8F8-9920-72DE-F367-A0E107553DCB}"/>
                </a:ext>
              </a:extLst>
            </p:cNvPr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2552819-9F3C-EB8E-EF55-62D50DA23DF6}"/>
                  </a:ext>
                </a:extLst>
              </p:cNvPr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BB88AF2-5C51-6040-A6BF-130EB02F834B}"/>
                  </a:ext>
                </a:extLst>
              </p:cNvPr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254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1672BC0D-AECE-EBCE-380E-AD14A06CEB50}"/>
                </a:ext>
              </a:extLst>
            </p:cNvPr>
            <p:cNvSpPr txBox="1"/>
            <p:nvPr/>
          </p:nvSpPr>
          <p:spPr>
            <a:xfrm>
              <a:off x="5096495" y="2742704"/>
              <a:ext cx="1133465" cy="1101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97110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al_73861">
            <a:extLst>
              <a:ext uri="{FF2B5EF4-FFF2-40B4-BE49-F238E27FC236}">
                <a16:creationId xmlns:a16="http://schemas.microsoft.com/office/drawing/2014/main" id="{5A73C8D7-4300-9B5E-7572-DE8635A49722}"/>
              </a:ext>
            </a:extLst>
          </p:cNvPr>
          <p:cNvSpPr/>
          <p:nvPr/>
        </p:nvSpPr>
        <p:spPr>
          <a:xfrm rot="5400000">
            <a:off x="4756873" y="-953300"/>
            <a:ext cx="2678254" cy="236220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原创设计师QQ598969553      _4">
            <a:extLst>
              <a:ext uri="{FF2B5EF4-FFF2-40B4-BE49-F238E27FC236}">
                <a16:creationId xmlns:a16="http://schemas.microsoft.com/office/drawing/2014/main" id="{1F62BF4F-D943-623E-4882-F02F1585F8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0400" y="465255"/>
            <a:ext cx="3251200" cy="55399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  <a:sym typeface="+mn-lt"/>
              </a:rPr>
              <a:t>目录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9DA8D9B-12C3-53BB-3695-6B7DBEEC8C36}"/>
              </a:ext>
            </a:extLst>
          </p:cNvPr>
          <p:cNvGrpSpPr/>
          <p:nvPr/>
        </p:nvGrpSpPr>
        <p:grpSpPr>
          <a:xfrm>
            <a:off x="1494704" y="1968358"/>
            <a:ext cx="4127500" cy="1254953"/>
            <a:chOff x="1494704" y="2127502"/>
            <a:chExt cx="4127500" cy="1254953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795B29D8-2AAF-814C-EF63-F9BE45F9E7A0}"/>
                </a:ext>
              </a:extLst>
            </p:cNvPr>
            <p:cNvSpPr/>
            <p:nvPr/>
          </p:nvSpPr>
          <p:spPr bwMode="auto">
            <a:xfrm>
              <a:off x="1770207" y="3019306"/>
              <a:ext cx="3576494" cy="363149"/>
            </a:xfrm>
            <a:prstGeom prst="roundRect">
              <a:avLst>
                <a:gd name="adj" fmla="val 18026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981F234-9D70-E797-9475-FCA910818C48}"/>
                </a:ext>
              </a:extLst>
            </p:cNvPr>
            <p:cNvSpPr/>
            <p:nvPr/>
          </p:nvSpPr>
          <p:spPr bwMode="auto">
            <a:xfrm>
              <a:off x="1494704" y="2422202"/>
              <a:ext cx="4127500" cy="873646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hexagonal_73861">
              <a:extLst>
                <a:ext uri="{FF2B5EF4-FFF2-40B4-BE49-F238E27FC236}">
                  <a16:creationId xmlns:a16="http://schemas.microsoft.com/office/drawing/2014/main" id="{E748FCC4-B396-D72A-48A8-8F1F1FCF478B}"/>
                </a:ext>
              </a:extLst>
            </p:cNvPr>
            <p:cNvSpPr/>
            <p:nvPr/>
          </p:nvSpPr>
          <p:spPr>
            <a:xfrm rot="5400000">
              <a:off x="1743203" y="2188153"/>
              <a:ext cx="1027917" cy="906616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88B4C7B-139F-BDFC-B7C7-FFFBF1DE451E}"/>
                </a:ext>
              </a:extLst>
            </p:cNvPr>
            <p:cNvSpPr txBox="1"/>
            <p:nvPr/>
          </p:nvSpPr>
          <p:spPr>
            <a:xfrm>
              <a:off x="2969229" y="2658970"/>
              <a:ext cx="2235689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60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  <a:cs typeface="+mn-ea"/>
                </a:defRPr>
              </a:lvl1pPr>
            </a:lstStyle>
            <a:p>
              <a:pPr algn="l"/>
              <a:r>
                <a:rPr lang="zh-CN" altLang="en-US" sz="2600" b="1" dirty="0">
                  <a:latin typeface="+mj-ea"/>
                  <a:ea typeface="+mj-ea"/>
                </a:rPr>
                <a:t>年度工作概述</a:t>
              </a:r>
            </a:p>
          </p:txBody>
        </p:sp>
        <p:sp>
          <p:nvSpPr>
            <p:cNvPr id="34" name="原创设计师QQ598969553      _4">
              <a:extLst>
                <a:ext uri="{FF2B5EF4-FFF2-40B4-BE49-F238E27FC236}">
                  <a16:creationId xmlns:a16="http://schemas.microsoft.com/office/drawing/2014/main" id="{7186B52A-D12C-D642-D539-E4C221AB0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00" y="2366062"/>
              <a:ext cx="101363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+mj-lt"/>
                  <a:ea typeface="DOUYUFont2.0" pitchFamily="2" charset="-128"/>
                  <a:cs typeface="+mn-ea"/>
                  <a:sym typeface="+mn-lt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endParaRPr>
            </a:p>
          </p:txBody>
        </p:sp>
      </p:grp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3025B5D-8A1C-E1FE-54F4-3D3857B2D1ED}"/>
              </a:ext>
            </a:extLst>
          </p:cNvPr>
          <p:cNvSpPr/>
          <p:nvPr/>
        </p:nvSpPr>
        <p:spPr bwMode="auto">
          <a:xfrm flipV="1">
            <a:off x="7277100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7330AE0-FCF3-F44B-7F84-076787D818A3}"/>
              </a:ext>
            </a:extLst>
          </p:cNvPr>
          <p:cNvGrpSpPr/>
          <p:nvPr/>
        </p:nvGrpSpPr>
        <p:grpSpPr>
          <a:xfrm>
            <a:off x="6533429" y="1968358"/>
            <a:ext cx="4127500" cy="1254953"/>
            <a:chOff x="1494704" y="2127502"/>
            <a:chExt cx="4127500" cy="1254953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13F62303-20F5-C1D0-8C40-4C51EBA4AD94}"/>
                </a:ext>
              </a:extLst>
            </p:cNvPr>
            <p:cNvSpPr/>
            <p:nvPr/>
          </p:nvSpPr>
          <p:spPr bwMode="auto">
            <a:xfrm>
              <a:off x="1770207" y="3019306"/>
              <a:ext cx="3576494" cy="363149"/>
            </a:xfrm>
            <a:prstGeom prst="roundRect">
              <a:avLst>
                <a:gd name="adj" fmla="val 18026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357F59A7-C2D1-36FB-DD09-F84B65F74BA3}"/>
                </a:ext>
              </a:extLst>
            </p:cNvPr>
            <p:cNvSpPr/>
            <p:nvPr/>
          </p:nvSpPr>
          <p:spPr bwMode="auto">
            <a:xfrm>
              <a:off x="1494704" y="2422202"/>
              <a:ext cx="4127500" cy="873646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9" name="hexagonal_73861">
              <a:extLst>
                <a:ext uri="{FF2B5EF4-FFF2-40B4-BE49-F238E27FC236}">
                  <a16:creationId xmlns:a16="http://schemas.microsoft.com/office/drawing/2014/main" id="{A803D7A8-FB0F-7C16-AFD8-22A3B76C37B6}"/>
                </a:ext>
              </a:extLst>
            </p:cNvPr>
            <p:cNvSpPr/>
            <p:nvPr/>
          </p:nvSpPr>
          <p:spPr>
            <a:xfrm rot="5400000">
              <a:off x="1743203" y="2188153"/>
              <a:ext cx="1027917" cy="906616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FEEDC0B9-35DE-F6AD-6B21-E49746CBEBD5}"/>
                </a:ext>
              </a:extLst>
            </p:cNvPr>
            <p:cNvSpPr txBox="1"/>
            <p:nvPr/>
          </p:nvSpPr>
          <p:spPr>
            <a:xfrm>
              <a:off x="2969229" y="2658970"/>
              <a:ext cx="2235689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60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  <a:cs typeface="+mn-ea"/>
                </a:defRPr>
              </a:lvl1pPr>
            </a:lstStyle>
            <a:p>
              <a:pPr algn="l"/>
              <a:r>
                <a:rPr lang="zh-CN" altLang="en-US" sz="2600" b="1" dirty="0">
                  <a:latin typeface="+mj-ea"/>
                  <a:ea typeface="+mj-ea"/>
                </a:rPr>
                <a:t>工作完成情况</a:t>
              </a:r>
            </a:p>
          </p:txBody>
        </p:sp>
        <p:sp>
          <p:nvSpPr>
            <p:cNvPr id="81" name="原创设计师QQ598969553      _4">
              <a:extLst>
                <a:ext uri="{FF2B5EF4-FFF2-40B4-BE49-F238E27FC236}">
                  <a16:creationId xmlns:a16="http://schemas.microsoft.com/office/drawing/2014/main" id="{0BB95D4B-1095-566B-36AE-9EA8B6FD6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00" y="2366062"/>
              <a:ext cx="101363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+mj-lt"/>
                  <a:ea typeface="DOUYUFont2.0" pitchFamily="2" charset="-128"/>
                  <a:cs typeface="+mn-ea"/>
                  <a:sym typeface="+mn-lt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65D79D2-D425-3BC6-5A51-4DC869C8E032}"/>
              </a:ext>
            </a:extLst>
          </p:cNvPr>
          <p:cNvGrpSpPr/>
          <p:nvPr/>
        </p:nvGrpSpPr>
        <p:grpSpPr>
          <a:xfrm>
            <a:off x="1494704" y="3587608"/>
            <a:ext cx="4127500" cy="1254953"/>
            <a:chOff x="1494704" y="2127502"/>
            <a:chExt cx="4127500" cy="1254953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06403616-8C2D-A9C6-A443-E299338361B4}"/>
                </a:ext>
              </a:extLst>
            </p:cNvPr>
            <p:cNvSpPr/>
            <p:nvPr/>
          </p:nvSpPr>
          <p:spPr bwMode="auto">
            <a:xfrm>
              <a:off x="1770207" y="3019306"/>
              <a:ext cx="3576494" cy="363149"/>
            </a:xfrm>
            <a:prstGeom prst="roundRect">
              <a:avLst>
                <a:gd name="adj" fmla="val 18026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856F7DB9-EC3F-FFC6-3F6B-7125BB7DD892}"/>
                </a:ext>
              </a:extLst>
            </p:cNvPr>
            <p:cNvSpPr/>
            <p:nvPr/>
          </p:nvSpPr>
          <p:spPr bwMode="auto">
            <a:xfrm>
              <a:off x="1494704" y="2422202"/>
              <a:ext cx="4127500" cy="873646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hexagonal_73861">
              <a:extLst>
                <a:ext uri="{FF2B5EF4-FFF2-40B4-BE49-F238E27FC236}">
                  <a16:creationId xmlns:a16="http://schemas.microsoft.com/office/drawing/2014/main" id="{EDB04D69-6E96-AF51-497D-C59E605C23B5}"/>
                </a:ext>
              </a:extLst>
            </p:cNvPr>
            <p:cNvSpPr/>
            <p:nvPr/>
          </p:nvSpPr>
          <p:spPr>
            <a:xfrm rot="5400000">
              <a:off x="1743203" y="2188153"/>
              <a:ext cx="1027917" cy="906616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5A944E85-E67F-8441-FC6E-75A1954E39E4}"/>
                </a:ext>
              </a:extLst>
            </p:cNvPr>
            <p:cNvSpPr txBox="1"/>
            <p:nvPr/>
          </p:nvSpPr>
          <p:spPr>
            <a:xfrm>
              <a:off x="2969229" y="2658970"/>
              <a:ext cx="2235689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60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  <a:cs typeface="+mn-ea"/>
                </a:defRPr>
              </a:lvl1pPr>
            </a:lstStyle>
            <a:p>
              <a:pPr algn="l"/>
              <a:r>
                <a:rPr lang="zh-CN" altLang="en-US" sz="2600" b="1" dirty="0">
                  <a:latin typeface="+mj-ea"/>
                  <a:ea typeface="+mj-ea"/>
                </a:rPr>
                <a:t>工作存在不足</a:t>
              </a:r>
            </a:p>
          </p:txBody>
        </p:sp>
        <p:sp>
          <p:nvSpPr>
            <p:cNvPr id="92" name="原创设计师QQ598969553      _4">
              <a:extLst>
                <a:ext uri="{FF2B5EF4-FFF2-40B4-BE49-F238E27FC236}">
                  <a16:creationId xmlns:a16="http://schemas.microsoft.com/office/drawing/2014/main" id="{86600979-78EC-33C5-7DA0-9F7D380F7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00" y="2366062"/>
              <a:ext cx="101363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+mj-lt"/>
                  <a:ea typeface="DOUYUFont2.0" pitchFamily="2" charset="-128"/>
                  <a:cs typeface="+mn-ea"/>
                  <a:sym typeface="+mn-lt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89EADB8-F117-CC7D-BAB6-E18EE43818BF}"/>
              </a:ext>
            </a:extLst>
          </p:cNvPr>
          <p:cNvGrpSpPr/>
          <p:nvPr/>
        </p:nvGrpSpPr>
        <p:grpSpPr>
          <a:xfrm>
            <a:off x="6533429" y="3587608"/>
            <a:ext cx="4127500" cy="1254953"/>
            <a:chOff x="1494704" y="2127502"/>
            <a:chExt cx="4127500" cy="1254953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33CF82DE-1DEB-A9A9-2245-9101873AEFEC}"/>
                </a:ext>
              </a:extLst>
            </p:cNvPr>
            <p:cNvSpPr/>
            <p:nvPr/>
          </p:nvSpPr>
          <p:spPr bwMode="auto">
            <a:xfrm>
              <a:off x="1770207" y="3019306"/>
              <a:ext cx="3576494" cy="363149"/>
            </a:xfrm>
            <a:prstGeom prst="roundRect">
              <a:avLst>
                <a:gd name="adj" fmla="val 18026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776BB03F-1A34-07B7-5C41-D8E17C5BBBE6}"/>
                </a:ext>
              </a:extLst>
            </p:cNvPr>
            <p:cNvSpPr/>
            <p:nvPr/>
          </p:nvSpPr>
          <p:spPr bwMode="auto">
            <a:xfrm>
              <a:off x="1494704" y="2422202"/>
              <a:ext cx="4127500" cy="873646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hexagonal_73861">
              <a:extLst>
                <a:ext uri="{FF2B5EF4-FFF2-40B4-BE49-F238E27FC236}">
                  <a16:creationId xmlns:a16="http://schemas.microsoft.com/office/drawing/2014/main" id="{12E56710-110F-E805-0B1D-ACB0A90BB903}"/>
                </a:ext>
              </a:extLst>
            </p:cNvPr>
            <p:cNvSpPr/>
            <p:nvPr/>
          </p:nvSpPr>
          <p:spPr>
            <a:xfrm rot="5400000">
              <a:off x="1743203" y="2188153"/>
              <a:ext cx="1027917" cy="906616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9374D453-9446-BEF3-6BA1-F2F1156BDE5D}"/>
                </a:ext>
              </a:extLst>
            </p:cNvPr>
            <p:cNvSpPr txBox="1"/>
            <p:nvPr/>
          </p:nvSpPr>
          <p:spPr>
            <a:xfrm>
              <a:off x="2969229" y="2658970"/>
              <a:ext cx="2235689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600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DOUYUFont2.0" pitchFamily="2" charset="-128"/>
                  <a:ea typeface="DOUYUFont2.0" pitchFamily="2" charset="-128"/>
                  <a:cs typeface="+mn-ea"/>
                </a:defRPr>
              </a:lvl1pPr>
            </a:lstStyle>
            <a:p>
              <a:pPr algn="l"/>
              <a:r>
                <a:rPr lang="zh-CN" altLang="en-US" sz="2600" b="1" dirty="0">
                  <a:latin typeface="+mj-ea"/>
                  <a:ea typeface="+mj-ea"/>
                </a:rPr>
                <a:t>下年工作计划</a:t>
              </a:r>
            </a:p>
          </p:txBody>
        </p:sp>
        <p:sp>
          <p:nvSpPr>
            <p:cNvPr id="98" name="原创设计师QQ598969553      _4">
              <a:extLst>
                <a:ext uri="{FF2B5EF4-FFF2-40B4-BE49-F238E27FC236}">
                  <a16:creationId xmlns:a16="http://schemas.microsoft.com/office/drawing/2014/main" id="{1BCECFC8-D101-B3F9-B729-C802FB3F0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0800" y="2366062"/>
              <a:ext cx="1013630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3600" b="1" dirty="0">
                  <a:solidFill>
                    <a:schemeClr val="bg1"/>
                  </a:solidFill>
                  <a:latin typeface="+mj-lt"/>
                  <a:ea typeface="DOUYUFont2.0" pitchFamily="2" charset="-128"/>
                  <a:cs typeface="+mn-ea"/>
                  <a:sym typeface="+mn-lt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22060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下年工作计划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8" name="原创设计师QQ598969553      _10">
            <a:extLst>
              <a:ext uri="{FF2B5EF4-FFF2-40B4-BE49-F238E27FC236}">
                <a16:creationId xmlns:a16="http://schemas.microsoft.com/office/drawing/2014/main" id="{D3D348DA-BA80-DED6-5889-DEC5177605BB}"/>
              </a:ext>
            </a:extLst>
          </p:cNvPr>
          <p:cNvSpPr/>
          <p:nvPr/>
        </p:nvSpPr>
        <p:spPr bwMode="auto">
          <a:xfrm>
            <a:off x="3244664" y="2924273"/>
            <a:ext cx="1529077" cy="766233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218" y="0"/>
              </a:cxn>
              <a:cxn ang="0">
                <a:pos x="267" y="31"/>
              </a:cxn>
              <a:cxn ang="0">
                <a:pos x="274" y="59"/>
              </a:cxn>
              <a:cxn ang="0">
                <a:pos x="274" y="137"/>
              </a:cxn>
              <a:cxn ang="0">
                <a:pos x="249" y="137"/>
              </a:cxn>
              <a:cxn ang="0">
                <a:pos x="249" y="59"/>
              </a:cxn>
              <a:cxn ang="0">
                <a:pos x="215" y="25"/>
              </a:cxn>
              <a:cxn ang="0">
                <a:pos x="59" y="25"/>
              </a:cxn>
              <a:cxn ang="0">
                <a:pos x="25" y="59"/>
              </a:cxn>
              <a:cxn ang="0">
                <a:pos x="25" y="137"/>
              </a:cxn>
              <a:cxn ang="0">
                <a:pos x="0" y="137"/>
              </a:cxn>
              <a:cxn ang="0">
                <a:pos x="0" y="56"/>
              </a:cxn>
              <a:cxn ang="0">
                <a:pos x="31" y="7"/>
              </a:cxn>
              <a:cxn ang="0">
                <a:pos x="59" y="0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1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0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1" y="25"/>
                  <a:pt x="25" y="40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原创设计师QQ598969553      _11">
            <a:extLst>
              <a:ext uri="{FF2B5EF4-FFF2-40B4-BE49-F238E27FC236}">
                <a16:creationId xmlns:a16="http://schemas.microsoft.com/office/drawing/2014/main" id="{585904B6-E5AC-AD1D-44DD-993FE16F793B}"/>
              </a:ext>
            </a:extLst>
          </p:cNvPr>
          <p:cNvSpPr/>
          <p:nvPr/>
        </p:nvSpPr>
        <p:spPr bwMode="auto">
          <a:xfrm>
            <a:off x="4634733" y="3690506"/>
            <a:ext cx="1532467" cy="766233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74" y="81"/>
              </a:cxn>
              <a:cxn ang="0">
                <a:pos x="273" y="87"/>
              </a:cxn>
              <a:cxn ang="0">
                <a:pos x="215" y="137"/>
              </a:cxn>
              <a:cxn ang="0">
                <a:pos x="56" y="137"/>
              </a:cxn>
              <a:cxn ang="0">
                <a:pos x="7" y="106"/>
              </a:cxn>
              <a:cxn ang="0">
                <a:pos x="0" y="78"/>
              </a:cxn>
              <a:cxn ang="0">
                <a:pos x="0" y="0"/>
              </a:cxn>
              <a:cxn ang="0">
                <a:pos x="25" y="0"/>
              </a:cxn>
              <a:cxn ang="0">
                <a:pos x="25" y="77"/>
              </a:cxn>
              <a:cxn ang="0">
                <a:pos x="59" y="112"/>
              </a:cxn>
              <a:cxn ang="0">
                <a:pos x="215" y="112"/>
              </a:cxn>
              <a:cxn ang="0">
                <a:pos x="249" y="77"/>
              </a:cxn>
              <a:cxn ang="0">
                <a:pos x="249" y="0"/>
              </a:cxn>
              <a:cxn ang="0">
                <a:pos x="274" y="0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96"/>
                  <a:pt x="41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7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原创设计师QQ598969553      _12">
            <a:extLst>
              <a:ext uri="{FF2B5EF4-FFF2-40B4-BE49-F238E27FC236}">
                <a16:creationId xmlns:a16="http://schemas.microsoft.com/office/drawing/2014/main" id="{0230C81F-4876-D3AC-7B1B-65588C14CDEC}"/>
              </a:ext>
            </a:extLst>
          </p:cNvPr>
          <p:cNvSpPr/>
          <p:nvPr/>
        </p:nvSpPr>
        <p:spPr bwMode="auto">
          <a:xfrm>
            <a:off x="6028192" y="2924273"/>
            <a:ext cx="1529077" cy="766233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218" y="0"/>
              </a:cxn>
              <a:cxn ang="0">
                <a:pos x="267" y="31"/>
              </a:cxn>
              <a:cxn ang="0">
                <a:pos x="274" y="59"/>
              </a:cxn>
              <a:cxn ang="0">
                <a:pos x="274" y="137"/>
              </a:cxn>
              <a:cxn ang="0">
                <a:pos x="249" y="137"/>
              </a:cxn>
              <a:cxn ang="0">
                <a:pos x="249" y="59"/>
              </a:cxn>
              <a:cxn ang="0">
                <a:pos x="215" y="25"/>
              </a:cxn>
              <a:cxn ang="0">
                <a:pos x="59" y="25"/>
              </a:cxn>
              <a:cxn ang="0">
                <a:pos x="25" y="59"/>
              </a:cxn>
              <a:cxn ang="0">
                <a:pos x="25" y="137"/>
              </a:cxn>
              <a:cxn ang="0">
                <a:pos x="0" y="137"/>
              </a:cxn>
              <a:cxn ang="0">
                <a:pos x="0" y="56"/>
              </a:cxn>
              <a:cxn ang="0">
                <a:pos x="31" y="7"/>
              </a:cxn>
              <a:cxn ang="0">
                <a:pos x="59" y="0"/>
              </a:cxn>
            </a:cxnLst>
            <a:rect l="0" t="0" r="r" b="b"/>
            <a:pathLst>
              <a:path w="274" h="137">
                <a:moveTo>
                  <a:pt x="59" y="0"/>
                </a:moveTo>
                <a:cubicBezTo>
                  <a:pt x="218" y="0"/>
                  <a:pt x="218" y="0"/>
                  <a:pt x="218" y="0"/>
                </a:cubicBezTo>
                <a:cubicBezTo>
                  <a:pt x="239" y="1"/>
                  <a:pt x="256" y="12"/>
                  <a:pt x="267" y="31"/>
                </a:cubicBezTo>
                <a:cubicBezTo>
                  <a:pt x="272" y="40"/>
                  <a:pt x="274" y="49"/>
                  <a:pt x="274" y="59"/>
                </a:cubicBezTo>
                <a:cubicBezTo>
                  <a:pt x="274" y="137"/>
                  <a:pt x="274" y="137"/>
                  <a:pt x="274" y="137"/>
                </a:cubicBezTo>
                <a:cubicBezTo>
                  <a:pt x="249" y="137"/>
                  <a:pt x="249" y="137"/>
                  <a:pt x="249" y="137"/>
                </a:cubicBezTo>
                <a:cubicBezTo>
                  <a:pt x="249" y="59"/>
                  <a:pt x="249" y="59"/>
                  <a:pt x="249" y="59"/>
                </a:cubicBezTo>
                <a:cubicBezTo>
                  <a:pt x="249" y="40"/>
                  <a:pt x="233" y="25"/>
                  <a:pt x="215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40" y="25"/>
                  <a:pt x="25" y="40"/>
                  <a:pt x="25" y="59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56"/>
                  <a:pt x="0" y="56"/>
                  <a:pt x="0" y="56"/>
                </a:cubicBezTo>
                <a:cubicBezTo>
                  <a:pt x="2" y="35"/>
                  <a:pt x="12" y="18"/>
                  <a:pt x="31" y="7"/>
                </a:cubicBezTo>
                <a:cubicBezTo>
                  <a:pt x="40" y="2"/>
                  <a:pt x="49" y="0"/>
                  <a:pt x="5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原创设计师QQ598969553      _13">
            <a:extLst>
              <a:ext uri="{FF2B5EF4-FFF2-40B4-BE49-F238E27FC236}">
                <a16:creationId xmlns:a16="http://schemas.microsoft.com/office/drawing/2014/main" id="{BF94C05E-C936-C6D5-E801-844804117A20}"/>
              </a:ext>
            </a:extLst>
          </p:cNvPr>
          <p:cNvSpPr/>
          <p:nvPr/>
        </p:nvSpPr>
        <p:spPr bwMode="auto">
          <a:xfrm>
            <a:off x="7418261" y="3690506"/>
            <a:ext cx="1532467" cy="766233"/>
          </a:xfrm>
          <a:custGeom>
            <a:avLst/>
            <a:gdLst/>
            <a:ahLst/>
            <a:cxnLst>
              <a:cxn ang="0">
                <a:pos x="274" y="0"/>
              </a:cxn>
              <a:cxn ang="0">
                <a:pos x="274" y="81"/>
              </a:cxn>
              <a:cxn ang="0">
                <a:pos x="273" y="87"/>
              </a:cxn>
              <a:cxn ang="0">
                <a:pos x="215" y="137"/>
              </a:cxn>
              <a:cxn ang="0">
                <a:pos x="56" y="137"/>
              </a:cxn>
              <a:cxn ang="0">
                <a:pos x="7" y="106"/>
              </a:cxn>
              <a:cxn ang="0">
                <a:pos x="0" y="78"/>
              </a:cxn>
              <a:cxn ang="0">
                <a:pos x="0" y="0"/>
              </a:cxn>
              <a:cxn ang="0">
                <a:pos x="25" y="0"/>
              </a:cxn>
              <a:cxn ang="0">
                <a:pos x="25" y="77"/>
              </a:cxn>
              <a:cxn ang="0">
                <a:pos x="59" y="112"/>
              </a:cxn>
              <a:cxn ang="0">
                <a:pos x="215" y="112"/>
              </a:cxn>
              <a:cxn ang="0">
                <a:pos x="249" y="77"/>
              </a:cxn>
              <a:cxn ang="0">
                <a:pos x="249" y="0"/>
              </a:cxn>
              <a:cxn ang="0">
                <a:pos x="274" y="0"/>
              </a:cxn>
            </a:cxnLst>
            <a:rect l="0" t="0" r="r" b="b"/>
            <a:pathLst>
              <a:path w="274" h="137">
                <a:moveTo>
                  <a:pt x="274" y="0"/>
                </a:moveTo>
                <a:cubicBezTo>
                  <a:pt x="274" y="81"/>
                  <a:pt x="274" y="81"/>
                  <a:pt x="274" y="81"/>
                </a:cubicBezTo>
                <a:cubicBezTo>
                  <a:pt x="273" y="87"/>
                  <a:pt x="273" y="87"/>
                  <a:pt x="273" y="87"/>
                </a:cubicBezTo>
                <a:cubicBezTo>
                  <a:pt x="268" y="116"/>
                  <a:pt x="245" y="136"/>
                  <a:pt x="215" y="137"/>
                </a:cubicBezTo>
                <a:cubicBezTo>
                  <a:pt x="56" y="137"/>
                  <a:pt x="56" y="137"/>
                  <a:pt x="56" y="137"/>
                </a:cubicBezTo>
                <a:cubicBezTo>
                  <a:pt x="35" y="135"/>
                  <a:pt x="18" y="125"/>
                  <a:pt x="7" y="106"/>
                </a:cubicBezTo>
                <a:cubicBezTo>
                  <a:pt x="2" y="97"/>
                  <a:pt x="0" y="88"/>
                  <a:pt x="0" y="78"/>
                </a:cubicBezTo>
                <a:cubicBezTo>
                  <a:pt x="0" y="0"/>
                  <a:pt x="0" y="0"/>
                  <a:pt x="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96"/>
                  <a:pt x="40" y="112"/>
                  <a:pt x="59" y="112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33" y="112"/>
                  <a:pt x="249" y="96"/>
                  <a:pt x="249" y="77"/>
                </a:cubicBezTo>
                <a:cubicBezTo>
                  <a:pt x="249" y="0"/>
                  <a:pt x="249" y="0"/>
                  <a:pt x="249" y="0"/>
                </a:cubicBezTo>
                <a:cubicBezTo>
                  <a:pt x="274" y="0"/>
                  <a:pt x="274" y="0"/>
                  <a:pt x="27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375410"/>
            <a:endParaRPr lang="en-US" sz="2665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原创设计师QQ598969553      _14">
            <a:extLst>
              <a:ext uri="{FF2B5EF4-FFF2-40B4-BE49-F238E27FC236}">
                <a16:creationId xmlns:a16="http://schemas.microsoft.com/office/drawing/2014/main" id="{757F7418-00D7-DDD7-031B-9BDAF84BD821}"/>
              </a:ext>
            </a:extLst>
          </p:cNvPr>
          <p:cNvGrpSpPr/>
          <p:nvPr/>
        </p:nvGrpSpPr>
        <p:grpSpPr>
          <a:xfrm>
            <a:off x="8808332" y="2924272"/>
            <a:ext cx="1620617" cy="1532467"/>
            <a:chOff x="6606248" y="2292350"/>
            <a:chExt cx="1215463" cy="1149350"/>
          </a:xfrm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AE8845AF-0C8B-86EB-5F16-52707F426A52}"/>
                </a:ext>
              </a:extLst>
            </p:cNvPr>
            <p:cNvSpPr/>
            <p:nvPr/>
          </p:nvSpPr>
          <p:spPr bwMode="auto">
            <a:xfrm>
              <a:off x="6606248" y="2292350"/>
              <a:ext cx="1149350" cy="991696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218" y="0"/>
                </a:cxn>
                <a:cxn ang="0">
                  <a:pos x="267" y="31"/>
                </a:cxn>
                <a:cxn ang="0">
                  <a:pos x="274" y="59"/>
                </a:cxn>
                <a:cxn ang="0">
                  <a:pos x="274" y="236"/>
                </a:cxn>
                <a:cxn ang="0">
                  <a:pos x="249" y="236"/>
                </a:cxn>
                <a:cxn ang="0">
                  <a:pos x="249" y="59"/>
                </a:cxn>
                <a:cxn ang="0">
                  <a:pos x="214" y="25"/>
                </a:cxn>
                <a:cxn ang="0">
                  <a:pos x="59" y="25"/>
                </a:cxn>
                <a:cxn ang="0">
                  <a:pos x="25" y="59"/>
                </a:cxn>
                <a:cxn ang="0">
                  <a:pos x="25" y="137"/>
                </a:cxn>
                <a:cxn ang="0">
                  <a:pos x="0" y="137"/>
                </a:cxn>
                <a:cxn ang="0">
                  <a:pos x="0" y="56"/>
                </a:cxn>
                <a:cxn ang="0">
                  <a:pos x="31" y="7"/>
                </a:cxn>
                <a:cxn ang="0">
                  <a:pos x="59" y="0"/>
                </a:cxn>
              </a:cxnLst>
              <a:rect l="0" t="0" r="r" b="b"/>
              <a:pathLst>
                <a:path w="274" h="236">
                  <a:moveTo>
                    <a:pt x="59" y="0"/>
                  </a:moveTo>
                  <a:cubicBezTo>
                    <a:pt x="218" y="0"/>
                    <a:pt x="218" y="0"/>
                    <a:pt x="218" y="0"/>
                  </a:cubicBezTo>
                  <a:cubicBezTo>
                    <a:pt x="239" y="1"/>
                    <a:pt x="256" y="12"/>
                    <a:pt x="267" y="31"/>
                  </a:cubicBezTo>
                  <a:cubicBezTo>
                    <a:pt x="271" y="40"/>
                    <a:pt x="274" y="49"/>
                    <a:pt x="274" y="59"/>
                  </a:cubicBezTo>
                  <a:cubicBezTo>
                    <a:pt x="274" y="236"/>
                    <a:pt x="274" y="236"/>
                    <a:pt x="274" y="236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49" y="59"/>
                    <a:pt x="249" y="59"/>
                    <a:pt x="249" y="59"/>
                  </a:cubicBezTo>
                  <a:cubicBezTo>
                    <a:pt x="249" y="40"/>
                    <a:pt x="233" y="25"/>
                    <a:pt x="214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40" y="25"/>
                    <a:pt x="25" y="40"/>
                    <a:pt x="25" y="59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35"/>
                    <a:pt x="12" y="18"/>
                    <a:pt x="31" y="7"/>
                  </a:cubicBezTo>
                  <a:cubicBezTo>
                    <a:pt x="40" y="2"/>
                    <a:pt x="49" y="0"/>
                    <a:pt x="5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B5EC1354-3072-9BAC-6D3D-9A78A07618D8}"/>
                </a:ext>
              </a:extLst>
            </p:cNvPr>
            <p:cNvSpPr/>
            <p:nvPr/>
          </p:nvSpPr>
          <p:spPr bwMode="auto">
            <a:xfrm>
              <a:off x="7582687" y="3225560"/>
              <a:ext cx="239024" cy="216140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7" y="85"/>
                </a:cxn>
                <a:cxn ang="0">
                  <a:pos x="0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94" h="85">
                  <a:moveTo>
                    <a:pt x="94" y="0"/>
                  </a:moveTo>
                  <a:lnTo>
                    <a:pt x="47" y="85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原创设计师QQ598969553      _15">
            <a:extLst>
              <a:ext uri="{FF2B5EF4-FFF2-40B4-BE49-F238E27FC236}">
                <a16:creationId xmlns:a16="http://schemas.microsoft.com/office/drawing/2014/main" id="{8925DFCE-E465-DE09-FE17-DB6CFE9A9D50}"/>
              </a:ext>
            </a:extLst>
          </p:cNvPr>
          <p:cNvGrpSpPr/>
          <p:nvPr/>
        </p:nvGrpSpPr>
        <p:grpSpPr>
          <a:xfrm>
            <a:off x="1763053" y="2924272"/>
            <a:ext cx="1620617" cy="1532467"/>
            <a:chOff x="1322289" y="2292350"/>
            <a:chExt cx="1215463" cy="1149350"/>
          </a:xfrm>
        </p:grpSpPr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9FF015A7-386E-B0C3-6281-86E30CB1FD89}"/>
                </a:ext>
              </a:extLst>
            </p:cNvPr>
            <p:cNvSpPr/>
            <p:nvPr/>
          </p:nvSpPr>
          <p:spPr bwMode="auto">
            <a:xfrm>
              <a:off x="1322289" y="2292350"/>
              <a:ext cx="239024" cy="213596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8" y="84"/>
                </a:cxn>
                <a:cxn ang="0">
                  <a:pos x="0" y="0"/>
                </a:cxn>
                <a:cxn ang="0">
                  <a:pos x="94" y="0"/>
                </a:cxn>
                <a:cxn ang="0">
                  <a:pos x="94" y="0"/>
                </a:cxn>
              </a:cxnLst>
              <a:rect l="0" t="0" r="r" b="b"/>
              <a:pathLst>
                <a:path w="94" h="84">
                  <a:moveTo>
                    <a:pt x="94" y="0"/>
                  </a:moveTo>
                  <a:lnTo>
                    <a:pt x="48" y="84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F348A5E2-4715-B22B-2CD0-4C331F94163E}"/>
                </a:ext>
              </a:extLst>
            </p:cNvPr>
            <p:cNvSpPr/>
            <p:nvPr/>
          </p:nvSpPr>
          <p:spPr bwMode="auto">
            <a:xfrm>
              <a:off x="1388402" y="2480518"/>
              <a:ext cx="1149350" cy="961182"/>
            </a:xfrm>
            <a:custGeom>
              <a:avLst/>
              <a:gdLst/>
              <a:ahLst/>
              <a:cxnLst>
                <a:cxn ang="0">
                  <a:pos x="274" y="92"/>
                </a:cxn>
                <a:cxn ang="0">
                  <a:pos x="274" y="173"/>
                </a:cxn>
                <a:cxn ang="0">
                  <a:pos x="273" y="179"/>
                </a:cxn>
                <a:cxn ang="0">
                  <a:pos x="215" y="229"/>
                </a:cxn>
                <a:cxn ang="0">
                  <a:pos x="56" y="229"/>
                </a:cxn>
                <a:cxn ang="0">
                  <a:pos x="7" y="198"/>
                </a:cxn>
                <a:cxn ang="0">
                  <a:pos x="0" y="170"/>
                </a:cxn>
                <a:cxn ang="0">
                  <a:pos x="0" y="0"/>
                </a:cxn>
                <a:cxn ang="0">
                  <a:pos x="13" y="23"/>
                </a:cxn>
                <a:cxn ang="0">
                  <a:pos x="25" y="0"/>
                </a:cxn>
                <a:cxn ang="0">
                  <a:pos x="25" y="169"/>
                </a:cxn>
                <a:cxn ang="0">
                  <a:pos x="59" y="204"/>
                </a:cxn>
                <a:cxn ang="0">
                  <a:pos x="215" y="204"/>
                </a:cxn>
                <a:cxn ang="0">
                  <a:pos x="249" y="169"/>
                </a:cxn>
                <a:cxn ang="0">
                  <a:pos x="249" y="92"/>
                </a:cxn>
                <a:cxn ang="0">
                  <a:pos x="274" y="92"/>
                </a:cxn>
              </a:cxnLst>
              <a:rect l="0" t="0" r="r" b="b"/>
              <a:pathLst>
                <a:path w="274" h="229">
                  <a:moveTo>
                    <a:pt x="274" y="92"/>
                  </a:moveTo>
                  <a:cubicBezTo>
                    <a:pt x="274" y="173"/>
                    <a:pt x="274" y="173"/>
                    <a:pt x="274" y="173"/>
                  </a:cubicBezTo>
                  <a:cubicBezTo>
                    <a:pt x="273" y="179"/>
                    <a:pt x="273" y="179"/>
                    <a:pt x="273" y="179"/>
                  </a:cubicBezTo>
                  <a:cubicBezTo>
                    <a:pt x="268" y="208"/>
                    <a:pt x="245" y="228"/>
                    <a:pt x="215" y="229"/>
                  </a:cubicBezTo>
                  <a:cubicBezTo>
                    <a:pt x="56" y="229"/>
                    <a:pt x="56" y="229"/>
                    <a:pt x="56" y="229"/>
                  </a:cubicBezTo>
                  <a:cubicBezTo>
                    <a:pt x="35" y="227"/>
                    <a:pt x="18" y="217"/>
                    <a:pt x="7" y="198"/>
                  </a:cubicBezTo>
                  <a:cubicBezTo>
                    <a:pt x="2" y="189"/>
                    <a:pt x="0" y="180"/>
                    <a:pt x="0" y="17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88"/>
                    <a:pt x="41" y="204"/>
                    <a:pt x="59" y="204"/>
                  </a:cubicBezTo>
                  <a:cubicBezTo>
                    <a:pt x="215" y="204"/>
                    <a:pt x="215" y="204"/>
                    <a:pt x="215" y="204"/>
                  </a:cubicBezTo>
                  <a:cubicBezTo>
                    <a:pt x="234" y="204"/>
                    <a:pt x="249" y="188"/>
                    <a:pt x="249" y="169"/>
                  </a:cubicBezTo>
                  <a:cubicBezTo>
                    <a:pt x="249" y="92"/>
                    <a:pt x="249" y="92"/>
                    <a:pt x="249" y="92"/>
                  </a:cubicBezTo>
                  <a:cubicBezTo>
                    <a:pt x="274" y="92"/>
                    <a:pt x="274" y="92"/>
                    <a:pt x="274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375410"/>
              <a:endParaRPr lang="en-US" sz="266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原创设计师QQ598969553      _16">
            <a:extLst>
              <a:ext uri="{FF2B5EF4-FFF2-40B4-BE49-F238E27FC236}">
                <a16:creationId xmlns:a16="http://schemas.microsoft.com/office/drawing/2014/main" id="{4C7CBD02-2A1F-1D95-603B-37D4873A3434}"/>
              </a:ext>
            </a:extLst>
          </p:cNvPr>
          <p:cNvGrpSpPr/>
          <p:nvPr/>
        </p:nvGrpSpPr>
        <p:grpSpPr>
          <a:xfrm>
            <a:off x="2091923" y="2924272"/>
            <a:ext cx="1051028" cy="1051028"/>
            <a:chOff x="1568942" y="2292350"/>
            <a:chExt cx="788271" cy="788271"/>
          </a:xfrm>
        </p:grpSpPr>
        <p:sp>
          <p:nvSpPr>
            <p:cNvPr id="19" name="Oval 38">
              <a:extLst>
                <a:ext uri="{FF2B5EF4-FFF2-40B4-BE49-F238E27FC236}">
                  <a16:creationId xmlns:a16="http://schemas.microsoft.com/office/drawing/2014/main" id="{56AA2F89-8EF4-DB42-AEC2-3335A7F36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8942" y="2292350"/>
              <a:ext cx="788271" cy="788271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16">
              <a:extLst>
                <a:ext uri="{FF2B5EF4-FFF2-40B4-BE49-F238E27FC236}">
                  <a16:creationId xmlns:a16="http://schemas.microsoft.com/office/drawing/2014/main" id="{425D6133-EEE2-2834-1F86-22601853A4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0262" y="2530990"/>
              <a:ext cx="385630" cy="310990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原创设计师QQ598969553      _17">
            <a:extLst>
              <a:ext uri="{FF2B5EF4-FFF2-40B4-BE49-F238E27FC236}">
                <a16:creationId xmlns:a16="http://schemas.microsoft.com/office/drawing/2014/main" id="{19B24DA2-DA51-54D0-4833-E6C619BBE941}"/>
              </a:ext>
            </a:extLst>
          </p:cNvPr>
          <p:cNvGrpSpPr/>
          <p:nvPr/>
        </p:nvGrpSpPr>
        <p:grpSpPr>
          <a:xfrm>
            <a:off x="3485382" y="3398930"/>
            <a:ext cx="1051028" cy="1057809"/>
            <a:chOff x="2614036" y="2648343"/>
            <a:chExt cx="788271" cy="793357"/>
          </a:xfrm>
        </p:grpSpPr>
        <p:sp>
          <p:nvSpPr>
            <p:cNvPr id="22" name="Oval 40">
              <a:extLst>
                <a:ext uri="{FF2B5EF4-FFF2-40B4-BE49-F238E27FC236}">
                  <a16:creationId xmlns:a16="http://schemas.microsoft.com/office/drawing/2014/main" id="{5CC505DD-5D78-5CB0-5871-1488C8D97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036" y="2648343"/>
              <a:ext cx="788271" cy="793357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66">
              <a:extLst>
                <a:ext uri="{FF2B5EF4-FFF2-40B4-BE49-F238E27FC236}">
                  <a16:creationId xmlns:a16="http://schemas.microsoft.com/office/drawing/2014/main" id="{C4228242-4954-37FC-BD99-702091F028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2186" y="2881288"/>
              <a:ext cx="351970" cy="32746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原创设计师QQ598969553      _18">
            <a:extLst>
              <a:ext uri="{FF2B5EF4-FFF2-40B4-BE49-F238E27FC236}">
                <a16:creationId xmlns:a16="http://schemas.microsoft.com/office/drawing/2014/main" id="{C8D237CC-835A-613D-44D1-C77953FB1545}"/>
              </a:ext>
            </a:extLst>
          </p:cNvPr>
          <p:cNvGrpSpPr/>
          <p:nvPr/>
        </p:nvGrpSpPr>
        <p:grpSpPr>
          <a:xfrm>
            <a:off x="4875451" y="2924272"/>
            <a:ext cx="1051028" cy="1051028"/>
            <a:chOff x="3656588" y="2292350"/>
            <a:chExt cx="788271" cy="788271"/>
          </a:xfrm>
        </p:grpSpPr>
        <p:sp>
          <p:nvSpPr>
            <p:cNvPr id="25" name="Oval 42">
              <a:extLst>
                <a:ext uri="{FF2B5EF4-FFF2-40B4-BE49-F238E27FC236}">
                  <a16:creationId xmlns:a16="http://schemas.microsoft.com/office/drawing/2014/main" id="{53B59249-29EE-6F44-6796-5D0A737E5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6588" y="2292350"/>
              <a:ext cx="788271" cy="788271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05">
              <a:extLst>
                <a:ext uri="{FF2B5EF4-FFF2-40B4-BE49-F238E27FC236}">
                  <a16:creationId xmlns:a16="http://schemas.microsoft.com/office/drawing/2014/main" id="{8D5520DF-19E6-3E5E-8D5E-3BF6E2316F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4738" y="2513050"/>
              <a:ext cx="351970" cy="34687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原创设计师QQ598969553      _19">
            <a:extLst>
              <a:ext uri="{FF2B5EF4-FFF2-40B4-BE49-F238E27FC236}">
                <a16:creationId xmlns:a16="http://schemas.microsoft.com/office/drawing/2014/main" id="{D8832F3E-36F6-683E-597B-FAFE385DD098}"/>
              </a:ext>
            </a:extLst>
          </p:cNvPr>
          <p:cNvGrpSpPr/>
          <p:nvPr/>
        </p:nvGrpSpPr>
        <p:grpSpPr>
          <a:xfrm>
            <a:off x="6265521" y="3398930"/>
            <a:ext cx="1051028" cy="1057809"/>
            <a:chOff x="4699140" y="2648343"/>
            <a:chExt cx="788271" cy="793357"/>
          </a:xfrm>
        </p:grpSpPr>
        <p:sp>
          <p:nvSpPr>
            <p:cNvPr id="29" name="Oval 44">
              <a:extLst>
                <a:ext uri="{FF2B5EF4-FFF2-40B4-BE49-F238E27FC236}">
                  <a16:creationId xmlns:a16="http://schemas.microsoft.com/office/drawing/2014/main" id="{DBD67FCC-79CD-A9E8-71D4-E30A84B3B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9140" y="2648343"/>
              <a:ext cx="788271" cy="793357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C08891BC-E39C-E895-8FE2-3AAE8344333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896366" y="2896715"/>
              <a:ext cx="393818" cy="29661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原创设计师QQ598969553      _20">
            <a:extLst>
              <a:ext uri="{FF2B5EF4-FFF2-40B4-BE49-F238E27FC236}">
                <a16:creationId xmlns:a16="http://schemas.microsoft.com/office/drawing/2014/main" id="{4E95B901-5E91-B26B-6575-BDD4963E1E5F}"/>
              </a:ext>
            </a:extLst>
          </p:cNvPr>
          <p:cNvGrpSpPr/>
          <p:nvPr/>
        </p:nvGrpSpPr>
        <p:grpSpPr>
          <a:xfrm>
            <a:off x="7658982" y="2924272"/>
            <a:ext cx="1051028" cy="1051028"/>
            <a:chOff x="5744236" y="2292350"/>
            <a:chExt cx="788271" cy="788271"/>
          </a:xfrm>
        </p:grpSpPr>
        <p:sp>
          <p:nvSpPr>
            <p:cNvPr id="32" name="Oval 46">
              <a:extLst>
                <a:ext uri="{FF2B5EF4-FFF2-40B4-BE49-F238E27FC236}">
                  <a16:creationId xmlns:a16="http://schemas.microsoft.com/office/drawing/2014/main" id="{1D99C21A-949E-0C77-9858-AC1E35E40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4236" y="2292350"/>
              <a:ext cx="788271" cy="788271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7">
              <a:extLst>
                <a:ext uri="{FF2B5EF4-FFF2-40B4-BE49-F238E27FC236}">
                  <a16:creationId xmlns:a16="http://schemas.microsoft.com/office/drawing/2014/main" id="{B3C593BA-7199-7BD7-C744-339DC5A18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2472" y="2500586"/>
              <a:ext cx="371798" cy="371798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原创设计师QQ598969553      _21">
            <a:extLst>
              <a:ext uri="{FF2B5EF4-FFF2-40B4-BE49-F238E27FC236}">
                <a16:creationId xmlns:a16="http://schemas.microsoft.com/office/drawing/2014/main" id="{61EB7A9B-4887-F742-B65F-4457795EE9BC}"/>
              </a:ext>
            </a:extLst>
          </p:cNvPr>
          <p:cNvGrpSpPr/>
          <p:nvPr/>
        </p:nvGrpSpPr>
        <p:grpSpPr>
          <a:xfrm>
            <a:off x="9049051" y="3398930"/>
            <a:ext cx="1051028" cy="1057809"/>
            <a:chOff x="6786788" y="2800743"/>
            <a:chExt cx="788271" cy="793357"/>
          </a:xfrm>
        </p:grpSpPr>
        <p:sp>
          <p:nvSpPr>
            <p:cNvPr id="36" name="Oval 48">
              <a:extLst>
                <a:ext uri="{FF2B5EF4-FFF2-40B4-BE49-F238E27FC236}">
                  <a16:creationId xmlns:a16="http://schemas.microsoft.com/office/drawing/2014/main" id="{C7DBFB27-40BB-0BD5-EE03-BD65BC7C3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788" y="2800743"/>
              <a:ext cx="788271" cy="793357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52">
              <a:extLst>
                <a:ext uri="{FF2B5EF4-FFF2-40B4-BE49-F238E27FC236}">
                  <a16:creationId xmlns:a16="http://schemas.microsoft.com/office/drawing/2014/main" id="{5B7EC66D-DE31-74AE-56B6-2D039B42E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2120" y="3032183"/>
              <a:ext cx="357606" cy="33047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E100E02-53A6-0782-70CA-5CCE265950BF}"/>
              </a:ext>
            </a:extLst>
          </p:cNvPr>
          <p:cNvCxnSpPr>
            <a:stCxn id="19" idx="4"/>
          </p:cNvCxnSpPr>
          <p:nvPr/>
        </p:nvCxnSpPr>
        <p:spPr>
          <a:xfrm flipH="1">
            <a:off x="2616451" y="3975300"/>
            <a:ext cx="986" cy="6781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D0D6C794-855D-A64F-3700-57634143C994}"/>
              </a:ext>
            </a:extLst>
          </p:cNvPr>
          <p:cNvCxnSpPr/>
          <p:nvPr/>
        </p:nvCxnSpPr>
        <p:spPr>
          <a:xfrm flipH="1">
            <a:off x="5398777" y="3975300"/>
            <a:ext cx="986" cy="6781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E5715E28-B59E-41BD-1011-D2018483920E}"/>
              </a:ext>
            </a:extLst>
          </p:cNvPr>
          <p:cNvCxnSpPr/>
          <p:nvPr/>
        </p:nvCxnSpPr>
        <p:spPr>
          <a:xfrm flipH="1">
            <a:off x="8184015" y="3975300"/>
            <a:ext cx="986" cy="67818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DE4570E-4DB1-EDEC-99E5-D8D6CEF1D49C}"/>
              </a:ext>
            </a:extLst>
          </p:cNvPr>
          <p:cNvCxnSpPr>
            <a:cxnSpLocks/>
          </p:cNvCxnSpPr>
          <p:nvPr/>
        </p:nvCxnSpPr>
        <p:spPr>
          <a:xfrm flipV="1">
            <a:off x="4007001" y="2632697"/>
            <a:ext cx="0" cy="75672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25C62FA5-E5FE-8DC0-0DF3-75EA3977777E}"/>
              </a:ext>
            </a:extLst>
          </p:cNvPr>
          <p:cNvCxnSpPr>
            <a:cxnSpLocks/>
          </p:cNvCxnSpPr>
          <p:nvPr/>
        </p:nvCxnSpPr>
        <p:spPr>
          <a:xfrm flipV="1">
            <a:off x="6791034" y="2632697"/>
            <a:ext cx="0" cy="75672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6467F2F0-F948-7990-6E71-92905C7D1F84}"/>
              </a:ext>
            </a:extLst>
          </p:cNvPr>
          <p:cNvCxnSpPr>
            <a:cxnSpLocks/>
          </p:cNvCxnSpPr>
          <p:nvPr/>
        </p:nvCxnSpPr>
        <p:spPr>
          <a:xfrm flipV="1">
            <a:off x="9584552" y="2632697"/>
            <a:ext cx="0" cy="75672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9330744-8885-47BA-F582-6F80B4C4088B}"/>
              </a:ext>
            </a:extLst>
          </p:cNvPr>
          <p:cNvGrpSpPr/>
          <p:nvPr/>
        </p:nvGrpSpPr>
        <p:grpSpPr>
          <a:xfrm>
            <a:off x="2830654" y="1452986"/>
            <a:ext cx="2412522" cy="1064488"/>
            <a:chOff x="2899228" y="1958721"/>
            <a:chExt cx="2412522" cy="106448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2FFA249-5AC6-A999-07DB-E987418D4675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3A997BC-AC0C-24F9-2EF4-5B775812E07A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34DFED4-C7C5-C34F-B26A-3E634F261E19}"/>
              </a:ext>
            </a:extLst>
          </p:cNvPr>
          <p:cNvGrpSpPr/>
          <p:nvPr/>
        </p:nvGrpSpPr>
        <p:grpSpPr>
          <a:xfrm>
            <a:off x="5584773" y="1452986"/>
            <a:ext cx="2412522" cy="1064488"/>
            <a:chOff x="2899228" y="1958721"/>
            <a:chExt cx="2412522" cy="106448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61CEA46-E201-0408-5883-13676A5560A0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C3C31B2-46A3-4677-36C3-D3E5AA89A55E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2197A2F-CA20-5244-B122-E10EFB20D6E9}"/>
              </a:ext>
            </a:extLst>
          </p:cNvPr>
          <p:cNvGrpSpPr/>
          <p:nvPr/>
        </p:nvGrpSpPr>
        <p:grpSpPr>
          <a:xfrm>
            <a:off x="8378291" y="1452986"/>
            <a:ext cx="2412522" cy="1064488"/>
            <a:chOff x="2899228" y="1958721"/>
            <a:chExt cx="2412522" cy="106448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8416E93-3B0C-42DA-4768-D36DCADC2DBC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97432CEF-5D2C-254E-B9B8-B4E46180D615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B8507F3-B04B-D795-E221-341A96967B8D}"/>
              </a:ext>
            </a:extLst>
          </p:cNvPr>
          <p:cNvGrpSpPr/>
          <p:nvPr/>
        </p:nvGrpSpPr>
        <p:grpSpPr>
          <a:xfrm>
            <a:off x="1410190" y="4811611"/>
            <a:ext cx="2412522" cy="1064488"/>
            <a:chOff x="2899228" y="1958721"/>
            <a:chExt cx="2412522" cy="10644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975776D-2374-75DA-849F-1F823452ADB5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684622D-142F-379B-5123-44AF9F4E97FA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62E55A6-1234-C8AF-0B92-1C8A1398A0C3}"/>
              </a:ext>
            </a:extLst>
          </p:cNvPr>
          <p:cNvGrpSpPr/>
          <p:nvPr/>
        </p:nvGrpSpPr>
        <p:grpSpPr>
          <a:xfrm>
            <a:off x="4192516" y="4811611"/>
            <a:ext cx="2412522" cy="1064488"/>
            <a:chOff x="2899228" y="1958721"/>
            <a:chExt cx="2412522" cy="10644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7624FF98-7A75-D12B-79F1-F8B70349C4DD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842D91D-C87E-7F68-16D0-5F5746F7FCC1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93E1AF5-D2FB-0334-897F-141DE6179E84}"/>
              </a:ext>
            </a:extLst>
          </p:cNvPr>
          <p:cNvGrpSpPr/>
          <p:nvPr/>
        </p:nvGrpSpPr>
        <p:grpSpPr>
          <a:xfrm>
            <a:off x="6977754" y="4811611"/>
            <a:ext cx="2412522" cy="1064488"/>
            <a:chOff x="2899228" y="1958721"/>
            <a:chExt cx="2412522" cy="10644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556693E-5F7D-EF6C-7A84-04ADFB29E360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333FCCE-29CF-2297-3D93-10678876B613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31948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4">
            <a:extLst>
              <a:ext uri="{FF2B5EF4-FFF2-40B4-BE49-F238E27FC236}">
                <a16:creationId xmlns:a16="http://schemas.microsoft.com/office/drawing/2014/main" id="{D5C1B34B-D932-3373-0D41-0B871EE042CC}"/>
              </a:ext>
            </a:extLst>
          </p:cNvPr>
          <p:cNvSpPr/>
          <p:nvPr/>
        </p:nvSpPr>
        <p:spPr>
          <a:xfrm>
            <a:off x="0" y="3581400"/>
            <a:ext cx="12190413" cy="4894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下年工作计划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21" name="原创设计师QQ598969553      _11">
            <a:extLst>
              <a:ext uri="{FF2B5EF4-FFF2-40B4-BE49-F238E27FC236}">
                <a16:creationId xmlns:a16="http://schemas.microsoft.com/office/drawing/2014/main" id="{B20AD0B2-DEAA-1693-5781-9CFE88E1DE3F}"/>
              </a:ext>
            </a:extLst>
          </p:cNvPr>
          <p:cNvGrpSpPr/>
          <p:nvPr/>
        </p:nvGrpSpPr>
        <p:grpSpPr>
          <a:xfrm>
            <a:off x="2117310" y="2745615"/>
            <a:ext cx="996993" cy="1313937"/>
            <a:chOff x="2117310" y="3053627"/>
            <a:chExt cx="996993" cy="1313937"/>
          </a:xfrm>
        </p:grpSpPr>
        <p:sp>
          <p:nvSpPr>
            <p:cNvPr id="25" name="等腰三角形 42">
              <a:extLst>
                <a:ext uri="{FF2B5EF4-FFF2-40B4-BE49-F238E27FC236}">
                  <a16:creationId xmlns:a16="http://schemas.microsoft.com/office/drawing/2014/main" id="{41B46C34-0EC5-6431-0E90-1801DEA94451}"/>
                </a:ext>
              </a:extLst>
            </p:cNvPr>
            <p:cNvSpPr/>
            <p:nvPr/>
          </p:nvSpPr>
          <p:spPr>
            <a:xfrm>
              <a:off x="2117310" y="3053627"/>
              <a:ext cx="996993" cy="1313937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67">
              <a:extLst>
                <a:ext uri="{FF2B5EF4-FFF2-40B4-BE49-F238E27FC236}">
                  <a16:creationId xmlns:a16="http://schemas.microsoft.com/office/drawing/2014/main" id="{4E25C6E2-579C-8A78-1F2E-826BC005727A}"/>
                </a:ext>
              </a:extLst>
            </p:cNvPr>
            <p:cNvSpPr txBox="1"/>
            <p:nvPr/>
          </p:nvSpPr>
          <p:spPr>
            <a:xfrm>
              <a:off x="2292191" y="3735523"/>
              <a:ext cx="687021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en-US" altLang="zh-CN" sz="2000" dirty="0">
                  <a:sym typeface="+mn-lt"/>
                </a:rPr>
                <a:t>7</a:t>
              </a:r>
              <a:r>
                <a:rPr lang="zh-CN" altLang="en-US" sz="2000" dirty="0">
                  <a:sym typeface="+mn-lt"/>
                </a:rPr>
                <a:t>月</a:t>
              </a:r>
            </a:p>
          </p:txBody>
        </p:sp>
      </p:grpSp>
      <p:grpSp>
        <p:nvGrpSpPr>
          <p:cNvPr id="26" name="原创设计师QQ598969553      _12">
            <a:extLst>
              <a:ext uri="{FF2B5EF4-FFF2-40B4-BE49-F238E27FC236}">
                <a16:creationId xmlns:a16="http://schemas.microsoft.com/office/drawing/2014/main" id="{2AD78F8D-FCE3-69F0-8674-B43956CD4D97}"/>
              </a:ext>
            </a:extLst>
          </p:cNvPr>
          <p:cNvGrpSpPr/>
          <p:nvPr/>
        </p:nvGrpSpPr>
        <p:grpSpPr>
          <a:xfrm>
            <a:off x="3420552" y="3047934"/>
            <a:ext cx="1058181" cy="1399839"/>
            <a:chOff x="3420552" y="3355946"/>
            <a:chExt cx="1058181" cy="1399839"/>
          </a:xfrm>
        </p:grpSpPr>
        <p:sp>
          <p:nvSpPr>
            <p:cNvPr id="27" name="椭圆 34">
              <a:extLst>
                <a:ext uri="{FF2B5EF4-FFF2-40B4-BE49-F238E27FC236}">
                  <a16:creationId xmlns:a16="http://schemas.microsoft.com/office/drawing/2014/main" id="{93717652-A1E2-1B09-7E56-9A1070A4815F}"/>
                </a:ext>
              </a:extLst>
            </p:cNvPr>
            <p:cNvSpPr/>
            <p:nvPr/>
          </p:nvSpPr>
          <p:spPr>
            <a:xfrm rot="-10800000">
              <a:off x="3420552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168">
              <a:extLst>
                <a:ext uri="{FF2B5EF4-FFF2-40B4-BE49-F238E27FC236}">
                  <a16:creationId xmlns:a16="http://schemas.microsoft.com/office/drawing/2014/main" id="{D948371E-F74B-06EE-42A6-053C81E28FE3}"/>
                </a:ext>
              </a:extLst>
            </p:cNvPr>
            <p:cNvSpPr txBox="1"/>
            <p:nvPr/>
          </p:nvSpPr>
          <p:spPr>
            <a:xfrm>
              <a:off x="3685622" y="3688670"/>
              <a:ext cx="560384" cy="389196"/>
            </a:xfrm>
            <a:prstGeom prst="rect">
              <a:avLst/>
            </a:prstGeom>
            <a:noFill/>
          </p:spPr>
          <p:txBody>
            <a:bodyPr wrap="none" lIns="80632" tIns="40316" rIns="80632" bIns="40316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30" name="原创设计师QQ598969553      _13">
            <a:extLst>
              <a:ext uri="{FF2B5EF4-FFF2-40B4-BE49-F238E27FC236}">
                <a16:creationId xmlns:a16="http://schemas.microsoft.com/office/drawing/2014/main" id="{26CCB400-DDCF-CC16-08E2-4C7C69611762}"/>
              </a:ext>
            </a:extLst>
          </p:cNvPr>
          <p:cNvGrpSpPr/>
          <p:nvPr/>
        </p:nvGrpSpPr>
        <p:grpSpPr>
          <a:xfrm>
            <a:off x="4900842" y="2689734"/>
            <a:ext cx="1058181" cy="1399839"/>
            <a:chOff x="4900842" y="2997746"/>
            <a:chExt cx="1058181" cy="1399839"/>
          </a:xfrm>
        </p:grpSpPr>
        <p:sp>
          <p:nvSpPr>
            <p:cNvPr id="31" name="椭圆 34">
              <a:extLst>
                <a:ext uri="{FF2B5EF4-FFF2-40B4-BE49-F238E27FC236}">
                  <a16:creationId xmlns:a16="http://schemas.microsoft.com/office/drawing/2014/main" id="{5FD37ED8-1521-C410-760A-EE74901B3FAB}"/>
                </a:ext>
              </a:extLst>
            </p:cNvPr>
            <p:cNvSpPr/>
            <p:nvPr/>
          </p:nvSpPr>
          <p:spPr>
            <a:xfrm>
              <a:off x="4900842" y="29977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69">
              <a:extLst>
                <a:ext uri="{FF2B5EF4-FFF2-40B4-BE49-F238E27FC236}">
                  <a16:creationId xmlns:a16="http://schemas.microsoft.com/office/drawing/2014/main" id="{D443198C-32FC-CEE5-6D0B-1C647AA0CCE8}"/>
                </a:ext>
              </a:extLst>
            </p:cNvPr>
            <p:cNvSpPr txBox="1"/>
            <p:nvPr/>
          </p:nvSpPr>
          <p:spPr>
            <a:xfrm>
              <a:off x="5102411" y="3719448"/>
              <a:ext cx="687021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en-US" altLang="zh-CN" sz="2000" dirty="0">
                  <a:sym typeface="+mn-lt"/>
                </a:rPr>
                <a:t>9</a:t>
              </a:r>
              <a:r>
                <a:rPr lang="zh-CN" altLang="en-US" sz="2000" dirty="0">
                  <a:sym typeface="+mn-lt"/>
                </a:rPr>
                <a:t>月</a:t>
              </a:r>
            </a:p>
          </p:txBody>
        </p:sp>
      </p:grpSp>
      <p:grpSp>
        <p:nvGrpSpPr>
          <p:cNvPr id="33" name="原创设计师QQ598969553      _14">
            <a:extLst>
              <a:ext uri="{FF2B5EF4-FFF2-40B4-BE49-F238E27FC236}">
                <a16:creationId xmlns:a16="http://schemas.microsoft.com/office/drawing/2014/main" id="{1C7961D1-A749-DFBE-79FF-05BAF5CF12F4}"/>
              </a:ext>
            </a:extLst>
          </p:cNvPr>
          <p:cNvGrpSpPr/>
          <p:nvPr/>
        </p:nvGrpSpPr>
        <p:grpSpPr>
          <a:xfrm>
            <a:off x="6418989" y="3047934"/>
            <a:ext cx="1058181" cy="1399839"/>
            <a:chOff x="6418989" y="3355946"/>
            <a:chExt cx="1058181" cy="139983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04E1EE5-5282-71EF-8F31-6A117DEC1A8C}"/>
                </a:ext>
              </a:extLst>
            </p:cNvPr>
            <p:cNvSpPr/>
            <p:nvPr/>
          </p:nvSpPr>
          <p:spPr>
            <a:xfrm rot="-10800000">
              <a:off x="6418989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170">
              <a:extLst>
                <a:ext uri="{FF2B5EF4-FFF2-40B4-BE49-F238E27FC236}">
                  <a16:creationId xmlns:a16="http://schemas.microsoft.com/office/drawing/2014/main" id="{9C51F17C-8C55-E0A6-0FB8-F57E51B27598}"/>
                </a:ext>
              </a:extLst>
            </p:cNvPr>
            <p:cNvSpPr txBox="1"/>
            <p:nvPr/>
          </p:nvSpPr>
          <p:spPr>
            <a:xfrm>
              <a:off x="6600859" y="3697665"/>
              <a:ext cx="706257" cy="389196"/>
            </a:xfrm>
            <a:prstGeom prst="rect">
              <a:avLst/>
            </a:prstGeom>
            <a:noFill/>
          </p:spPr>
          <p:txBody>
            <a:bodyPr wrap="none" lIns="80632" tIns="40316" rIns="80632" bIns="40316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37" name="原创设计师QQ598969553      _15">
            <a:extLst>
              <a:ext uri="{FF2B5EF4-FFF2-40B4-BE49-F238E27FC236}">
                <a16:creationId xmlns:a16="http://schemas.microsoft.com/office/drawing/2014/main" id="{395E4A57-DD77-26AC-D235-99755FF111BD}"/>
              </a:ext>
            </a:extLst>
          </p:cNvPr>
          <p:cNvGrpSpPr/>
          <p:nvPr/>
        </p:nvGrpSpPr>
        <p:grpSpPr>
          <a:xfrm>
            <a:off x="7789131" y="2745615"/>
            <a:ext cx="996992" cy="1313937"/>
            <a:chOff x="8165671" y="3053627"/>
            <a:chExt cx="996992" cy="1313937"/>
          </a:xfrm>
        </p:grpSpPr>
        <p:sp>
          <p:nvSpPr>
            <p:cNvPr id="41" name="等腰三角形 42">
              <a:extLst>
                <a:ext uri="{FF2B5EF4-FFF2-40B4-BE49-F238E27FC236}">
                  <a16:creationId xmlns:a16="http://schemas.microsoft.com/office/drawing/2014/main" id="{42B8A8C0-B7C0-4662-1466-91F712746AA8}"/>
                </a:ext>
              </a:extLst>
            </p:cNvPr>
            <p:cNvSpPr/>
            <p:nvPr/>
          </p:nvSpPr>
          <p:spPr>
            <a:xfrm>
              <a:off x="8165671" y="3053627"/>
              <a:ext cx="996992" cy="1313937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171">
              <a:extLst>
                <a:ext uri="{FF2B5EF4-FFF2-40B4-BE49-F238E27FC236}">
                  <a16:creationId xmlns:a16="http://schemas.microsoft.com/office/drawing/2014/main" id="{D50C306C-F538-B6C8-7995-AEE4685D3A26}"/>
                </a:ext>
              </a:extLst>
            </p:cNvPr>
            <p:cNvSpPr txBox="1"/>
            <p:nvPr/>
          </p:nvSpPr>
          <p:spPr>
            <a:xfrm>
              <a:off x="8222873" y="3726492"/>
              <a:ext cx="882588" cy="307777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en-US" altLang="zh-CN" sz="2000" dirty="0">
                  <a:sym typeface="+mn-lt"/>
                </a:rPr>
                <a:t>11</a:t>
              </a:r>
              <a:r>
                <a:rPr lang="zh-CN" altLang="en-US" sz="2000" dirty="0">
                  <a:sym typeface="+mn-lt"/>
                </a:rPr>
                <a:t>月</a:t>
              </a:r>
            </a:p>
          </p:txBody>
        </p:sp>
      </p:grpSp>
      <p:grpSp>
        <p:nvGrpSpPr>
          <p:cNvPr id="42" name="原创设计师QQ598969553      _16">
            <a:extLst>
              <a:ext uri="{FF2B5EF4-FFF2-40B4-BE49-F238E27FC236}">
                <a16:creationId xmlns:a16="http://schemas.microsoft.com/office/drawing/2014/main" id="{5129C999-BD7F-256D-C03E-FA78075D6911}"/>
              </a:ext>
            </a:extLst>
          </p:cNvPr>
          <p:cNvGrpSpPr/>
          <p:nvPr/>
        </p:nvGrpSpPr>
        <p:grpSpPr>
          <a:xfrm>
            <a:off x="9112262" y="3047934"/>
            <a:ext cx="1058181" cy="1399839"/>
            <a:chOff x="9112262" y="3355946"/>
            <a:chExt cx="1058181" cy="1399839"/>
          </a:xfrm>
        </p:grpSpPr>
        <p:sp>
          <p:nvSpPr>
            <p:cNvPr id="43" name="椭圆 34">
              <a:extLst>
                <a:ext uri="{FF2B5EF4-FFF2-40B4-BE49-F238E27FC236}">
                  <a16:creationId xmlns:a16="http://schemas.microsoft.com/office/drawing/2014/main" id="{E8AD7460-6B3D-12AE-5D98-730F2EF4CB20}"/>
                </a:ext>
              </a:extLst>
            </p:cNvPr>
            <p:cNvSpPr/>
            <p:nvPr/>
          </p:nvSpPr>
          <p:spPr>
            <a:xfrm rot="-10800000">
              <a:off x="9112262" y="3355946"/>
              <a:ext cx="1058181" cy="1399839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172">
              <a:extLst>
                <a:ext uri="{FF2B5EF4-FFF2-40B4-BE49-F238E27FC236}">
                  <a16:creationId xmlns:a16="http://schemas.microsoft.com/office/drawing/2014/main" id="{73255552-A9E5-75A1-5A70-2322E1DA8C82}"/>
                </a:ext>
              </a:extLst>
            </p:cNvPr>
            <p:cNvSpPr txBox="1"/>
            <p:nvPr/>
          </p:nvSpPr>
          <p:spPr>
            <a:xfrm>
              <a:off x="9304413" y="3719285"/>
              <a:ext cx="706257" cy="389196"/>
            </a:xfrm>
            <a:prstGeom prst="rect">
              <a:avLst/>
            </a:prstGeom>
            <a:noFill/>
          </p:spPr>
          <p:txBody>
            <a:bodyPr wrap="none" lIns="80632" tIns="40316" rIns="80632" bIns="40316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452948A-9D88-86FA-D148-71DF00B48A85}"/>
              </a:ext>
            </a:extLst>
          </p:cNvPr>
          <p:cNvGrpSpPr/>
          <p:nvPr/>
        </p:nvGrpSpPr>
        <p:grpSpPr>
          <a:xfrm>
            <a:off x="1429440" y="1554236"/>
            <a:ext cx="2412522" cy="1064488"/>
            <a:chOff x="2899228" y="1958721"/>
            <a:chExt cx="2412522" cy="106448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013CBF6-9BAE-1D0B-1386-BC150BF40C8B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2A45753-4ED1-EA3B-2238-ADB3642064D5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381772B-D26F-5C28-D464-F002DAC44B00}"/>
              </a:ext>
            </a:extLst>
          </p:cNvPr>
          <p:cNvGrpSpPr/>
          <p:nvPr/>
        </p:nvGrpSpPr>
        <p:grpSpPr>
          <a:xfrm>
            <a:off x="4223671" y="1554236"/>
            <a:ext cx="2412522" cy="1064488"/>
            <a:chOff x="2899228" y="1958721"/>
            <a:chExt cx="2412522" cy="106448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8962E1C-B965-D698-4668-EC5C452143D8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4DD3B47-1771-2878-15D6-3B7085AD6CAC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1F8B12E-D2F6-8BF5-9859-A7D6873EDA27}"/>
              </a:ext>
            </a:extLst>
          </p:cNvPr>
          <p:cNvGrpSpPr/>
          <p:nvPr/>
        </p:nvGrpSpPr>
        <p:grpSpPr>
          <a:xfrm>
            <a:off x="7081366" y="1554236"/>
            <a:ext cx="2412522" cy="1064488"/>
            <a:chOff x="2899228" y="1958721"/>
            <a:chExt cx="2412522" cy="106448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AEF4EC-7214-C316-DEB9-BC6ACE5AAAD2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15E6D00-662F-CF77-1E8C-7769F6AF54B4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08FA6B2-2C65-77F6-8EAB-EDFC413B22E5}"/>
              </a:ext>
            </a:extLst>
          </p:cNvPr>
          <p:cNvGrpSpPr/>
          <p:nvPr/>
        </p:nvGrpSpPr>
        <p:grpSpPr>
          <a:xfrm>
            <a:off x="2743381" y="4637231"/>
            <a:ext cx="2412522" cy="1064488"/>
            <a:chOff x="2899228" y="1958721"/>
            <a:chExt cx="2412522" cy="106448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4632D21-F7A7-301B-70E5-CB00F286F86C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C0FA590-EE6D-56DE-6767-2914869F5647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2660898-17BA-BBEC-E531-A717C072C268}"/>
              </a:ext>
            </a:extLst>
          </p:cNvPr>
          <p:cNvGrpSpPr/>
          <p:nvPr/>
        </p:nvGrpSpPr>
        <p:grpSpPr>
          <a:xfrm>
            <a:off x="5741818" y="4637231"/>
            <a:ext cx="2412522" cy="1064488"/>
            <a:chOff x="2899228" y="1958721"/>
            <a:chExt cx="2412522" cy="106448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2EA14F1-834F-40CF-FEFD-BCE53175EAA6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5E8C2C1-6810-13A3-68E8-4F65A3378727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8CEBDF8-2FFD-6FF1-D4FA-A0E770B7145A}"/>
              </a:ext>
            </a:extLst>
          </p:cNvPr>
          <p:cNvGrpSpPr/>
          <p:nvPr/>
        </p:nvGrpSpPr>
        <p:grpSpPr>
          <a:xfrm>
            <a:off x="8435091" y="4637231"/>
            <a:ext cx="2412522" cy="1064488"/>
            <a:chOff x="2899228" y="1958721"/>
            <a:chExt cx="2412522" cy="106448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CE61CE6-E970-7578-A9A8-FB99E0C17460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6DBD9BB-BFC4-C992-8C72-818233C1C81E}"/>
                </a:ext>
              </a:extLst>
            </p:cNvPr>
            <p:cNvSpPr txBox="1"/>
            <p:nvPr/>
          </p:nvSpPr>
          <p:spPr>
            <a:xfrm>
              <a:off x="2899228" y="2225105"/>
              <a:ext cx="2412522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72991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下年工作计划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2" name="原创设计师QQ598969553      _4">
            <a:extLst>
              <a:ext uri="{FF2B5EF4-FFF2-40B4-BE49-F238E27FC236}">
                <a16:creationId xmlns:a16="http://schemas.microsoft.com/office/drawing/2014/main" id="{9080180B-D9D8-C8E1-1BD1-E6420543AA8C}"/>
              </a:ext>
            </a:extLst>
          </p:cNvPr>
          <p:cNvGrpSpPr/>
          <p:nvPr/>
        </p:nvGrpSpPr>
        <p:grpSpPr>
          <a:xfrm>
            <a:off x="0" y="2415387"/>
            <a:ext cx="11765282" cy="2325291"/>
            <a:chOff x="0" y="1862937"/>
            <a:chExt cx="11765282" cy="2325291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81AADFC9-B767-1530-0DC0-63F3FD874463}"/>
                </a:ext>
              </a:extLst>
            </p:cNvPr>
            <p:cNvSpPr/>
            <p:nvPr/>
          </p:nvSpPr>
          <p:spPr>
            <a:xfrm rot="10800000" flipH="1">
              <a:off x="2494652" y="3573397"/>
              <a:ext cx="627030" cy="5843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05779951-41D9-B428-7CCE-B1976C0462E0}"/>
                </a:ext>
              </a:extLst>
            </p:cNvPr>
            <p:cNvSpPr/>
            <p:nvPr/>
          </p:nvSpPr>
          <p:spPr>
            <a:xfrm rot="10800000" flipH="1">
              <a:off x="603561" y="3573397"/>
              <a:ext cx="627030" cy="5843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07F68449-9A99-103F-BED5-E1B07E6A3536}"/>
                </a:ext>
              </a:extLst>
            </p:cNvPr>
            <p:cNvSpPr/>
            <p:nvPr/>
          </p:nvSpPr>
          <p:spPr>
            <a:xfrm rot="10800000" flipH="1">
              <a:off x="6276834" y="3573397"/>
              <a:ext cx="627030" cy="5843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885A5102-33EE-20AB-AF06-6AAEA8380818}"/>
                </a:ext>
              </a:extLst>
            </p:cNvPr>
            <p:cNvSpPr/>
            <p:nvPr/>
          </p:nvSpPr>
          <p:spPr>
            <a:xfrm rot="10800000" flipH="1">
              <a:off x="4385744" y="3573397"/>
              <a:ext cx="627030" cy="584352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上箭头 29">
              <a:extLst>
                <a:ext uri="{FF2B5EF4-FFF2-40B4-BE49-F238E27FC236}">
                  <a16:creationId xmlns:a16="http://schemas.microsoft.com/office/drawing/2014/main" id="{9B388D45-67F0-A732-989F-A6ACDF80995F}"/>
                </a:ext>
              </a:extLst>
            </p:cNvPr>
            <p:cNvSpPr/>
            <p:nvPr/>
          </p:nvSpPr>
          <p:spPr>
            <a:xfrm rot="5400000">
              <a:off x="4719995" y="-2857058"/>
              <a:ext cx="2325291" cy="11765282"/>
            </a:xfrm>
            <a:prstGeom prst="upArrow">
              <a:avLst>
                <a:gd name="adj1" fmla="val 56490"/>
                <a:gd name="adj2" fmla="val 6770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0A7EA296-EB37-95B4-9357-D181C4F10138}"/>
                </a:ext>
              </a:extLst>
            </p:cNvPr>
            <p:cNvSpPr/>
            <p:nvPr/>
          </p:nvSpPr>
          <p:spPr>
            <a:xfrm>
              <a:off x="4221747" y="1885538"/>
              <a:ext cx="627030" cy="48889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C4C85D2E-8CFD-5F86-4CD6-5EB4D7330E4D}"/>
                </a:ext>
              </a:extLst>
            </p:cNvPr>
            <p:cNvSpPr/>
            <p:nvPr/>
          </p:nvSpPr>
          <p:spPr>
            <a:xfrm rot="10800000">
              <a:off x="2808169" y="1885538"/>
              <a:ext cx="1727091" cy="2272210"/>
            </a:xfrm>
            <a:prstGeom prst="parallelogram">
              <a:avLst>
                <a:gd name="adj" fmla="val 4849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F3F575-AD1D-9C20-3D64-561A678C9E48}"/>
                </a:ext>
              </a:extLst>
            </p:cNvPr>
            <p:cNvSpPr txBox="1"/>
            <p:nvPr/>
          </p:nvSpPr>
          <p:spPr>
            <a:xfrm rot="17400000">
              <a:off x="3221164" y="2836914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C3AE3AAC-CC99-DBEB-86C7-C012491C1C15}"/>
                </a:ext>
              </a:extLst>
            </p:cNvPr>
            <p:cNvSpPr/>
            <p:nvPr/>
          </p:nvSpPr>
          <p:spPr>
            <a:xfrm>
              <a:off x="2330655" y="1885538"/>
              <a:ext cx="627030" cy="48889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7B57E2CA-767E-2A40-E564-B5E76BF8D95C}"/>
                </a:ext>
              </a:extLst>
            </p:cNvPr>
            <p:cNvSpPr/>
            <p:nvPr/>
          </p:nvSpPr>
          <p:spPr>
            <a:xfrm rot="10800000">
              <a:off x="917078" y="1885538"/>
              <a:ext cx="1727091" cy="2272210"/>
            </a:xfrm>
            <a:prstGeom prst="parallelogram">
              <a:avLst>
                <a:gd name="adj" fmla="val 4849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823F4EC-E269-7A2B-BDBC-E98AF1061D8B}"/>
                </a:ext>
              </a:extLst>
            </p:cNvPr>
            <p:cNvSpPr txBox="1"/>
            <p:nvPr/>
          </p:nvSpPr>
          <p:spPr>
            <a:xfrm rot="17400000">
              <a:off x="1330069" y="2836914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A4CD5591-2A61-1AE4-4D84-5D29D9C59097}"/>
                </a:ext>
              </a:extLst>
            </p:cNvPr>
            <p:cNvSpPr/>
            <p:nvPr/>
          </p:nvSpPr>
          <p:spPr>
            <a:xfrm>
              <a:off x="8003929" y="1885538"/>
              <a:ext cx="627030" cy="48889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67D9773F-56FB-A0D8-4312-867711AC5263}"/>
                </a:ext>
              </a:extLst>
            </p:cNvPr>
            <p:cNvSpPr/>
            <p:nvPr/>
          </p:nvSpPr>
          <p:spPr>
            <a:xfrm rot="10800000">
              <a:off x="6590352" y="1885538"/>
              <a:ext cx="1727091" cy="2272210"/>
            </a:xfrm>
            <a:prstGeom prst="parallelogram">
              <a:avLst>
                <a:gd name="adj" fmla="val 4849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3AD1125-6CDD-14E1-6800-75000F2F8C93}"/>
                </a:ext>
              </a:extLst>
            </p:cNvPr>
            <p:cNvSpPr txBox="1"/>
            <p:nvPr/>
          </p:nvSpPr>
          <p:spPr>
            <a:xfrm rot="17400000">
              <a:off x="7003347" y="2836916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508E8F64-505F-F6C8-4FE2-7F079F48CC3D}"/>
                </a:ext>
              </a:extLst>
            </p:cNvPr>
            <p:cNvSpPr/>
            <p:nvPr/>
          </p:nvSpPr>
          <p:spPr>
            <a:xfrm>
              <a:off x="6112839" y="1885538"/>
              <a:ext cx="627030" cy="488898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499700FB-0578-5478-08EE-011731A43628}"/>
                </a:ext>
              </a:extLst>
            </p:cNvPr>
            <p:cNvSpPr/>
            <p:nvPr/>
          </p:nvSpPr>
          <p:spPr>
            <a:xfrm rot="10800000">
              <a:off x="4699261" y="1885538"/>
              <a:ext cx="1727091" cy="2272210"/>
            </a:xfrm>
            <a:prstGeom prst="parallelogram">
              <a:avLst>
                <a:gd name="adj" fmla="val 4849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FC9FDF-5CB5-2E3B-0305-928EEE0309BE}"/>
                </a:ext>
              </a:extLst>
            </p:cNvPr>
            <p:cNvSpPr txBox="1"/>
            <p:nvPr/>
          </p:nvSpPr>
          <p:spPr>
            <a:xfrm rot="17400000">
              <a:off x="5112256" y="2836916"/>
              <a:ext cx="8675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22166EF-E3CD-02A2-2FBD-83B00E0A6AD0}"/>
                </a:ext>
              </a:extLst>
            </p:cNvPr>
            <p:cNvSpPr txBox="1"/>
            <p:nvPr/>
          </p:nvSpPr>
          <p:spPr>
            <a:xfrm>
              <a:off x="8489972" y="2834767"/>
              <a:ext cx="1517376" cy="400110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工作目标</a:t>
              </a:r>
            </a:p>
          </p:txBody>
        </p:sp>
      </p:grpSp>
      <p:sp>
        <p:nvSpPr>
          <p:cNvPr id="22" name="waving-flag_177903">
            <a:extLst>
              <a:ext uri="{FF2B5EF4-FFF2-40B4-BE49-F238E27FC236}">
                <a16:creationId xmlns:a16="http://schemas.microsoft.com/office/drawing/2014/main" id="{DC082B42-3C68-6D02-294E-327D35C05B0C}"/>
              </a:ext>
            </a:extLst>
          </p:cNvPr>
          <p:cNvSpPr/>
          <p:nvPr/>
        </p:nvSpPr>
        <p:spPr>
          <a:xfrm>
            <a:off x="10007348" y="3075773"/>
            <a:ext cx="886270" cy="969030"/>
          </a:xfrm>
          <a:custGeom>
            <a:avLst/>
            <a:gdLst>
              <a:gd name="connsiteX0" fmla="*/ 382206 w 552700"/>
              <a:gd name="connsiteY0" fmla="*/ 155880 h 604311"/>
              <a:gd name="connsiteX1" fmla="*/ 421688 w 552700"/>
              <a:gd name="connsiteY1" fmla="*/ 195291 h 604311"/>
              <a:gd name="connsiteX2" fmla="*/ 382206 w 552700"/>
              <a:gd name="connsiteY2" fmla="*/ 234702 h 604311"/>
              <a:gd name="connsiteX3" fmla="*/ 342724 w 552700"/>
              <a:gd name="connsiteY3" fmla="*/ 195291 h 604311"/>
              <a:gd name="connsiteX4" fmla="*/ 382206 w 552700"/>
              <a:gd name="connsiteY4" fmla="*/ 155880 h 604311"/>
              <a:gd name="connsiteX5" fmla="*/ 174778 w 552700"/>
              <a:gd name="connsiteY5" fmla="*/ 456 h 604311"/>
              <a:gd name="connsiteX6" fmla="*/ 188139 w 552700"/>
              <a:gd name="connsiteY6" fmla="*/ 7582 h 604311"/>
              <a:gd name="connsiteX7" fmla="*/ 241432 w 552700"/>
              <a:gd name="connsiteY7" fmla="*/ 179056 h 604311"/>
              <a:gd name="connsiteX8" fmla="*/ 250238 w 552700"/>
              <a:gd name="connsiteY8" fmla="*/ 183756 h 604311"/>
              <a:gd name="connsiteX9" fmla="*/ 293358 w 552700"/>
              <a:gd name="connsiteY9" fmla="*/ 224994 h 604311"/>
              <a:gd name="connsiteX10" fmla="*/ 356672 w 552700"/>
              <a:gd name="connsiteY10" fmla="*/ 246675 h 604311"/>
              <a:gd name="connsiteX11" fmla="*/ 358190 w 552700"/>
              <a:gd name="connsiteY11" fmla="*/ 246523 h 604311"/>
              <a:gd name="connsiteX12" fmla="*/ 460221 w 552700"/>
              <a:gd name="connsiteY12" fmla="*/ 246826 h 604311"/>
              <a:gd name="connsiteX13" fmla="*/ 525964 w 552700"/>
              <a:gd name="connsiteY13" fmla="*/ 218172 h 604311"/>
              <a:gd name="connsiteX14" fmla="*/ 551168 w 552700"/>
              <a:gd name="connsiteY14" fmla="*/ 227875 h 604311"/>
              <a:gd name="connsiteX15" fmla="*/ 541299 w 552700"/>
              <a:gd name="connsiteY15" fmla="*/ 253042 h 604311"/>
              <a:gd name="connsiteX16" fmla="*/ 471912 w 552700"/>
              <a:gd name="connsiteY16" fmla="*/ 283213 h 604311"/>
              <a:gd name="connsiteX17" fmla="*/ 464320 w 552700"/>
              <a:gd name="connsiteY17" fmla="*/ 284881 h 604311"/>
              <a:gd name="connsiteX18" fmla="*/ 432436 w 552700"/>
              <a:gd name="connsiteY18" fmla="*/ 284881 h 604311"/>
              <a:gd name="connsiteX19" fmla="*/ 432436 w 552700"/>
              <a:gd name="connsiteY19" fmla="*/ 414206 h 604311"/>
              <a:gd name="connsiteX20" fmla="*/ 459613 w 552700"/>
              <a:gd name="connsiteY20" fmla="*/ 464845 h 604311"/>
              <a:gd name="connsiteX21" fmla="*/ 461891 w 552700"/>
              <a:gd name="connsiteY21" fmla="*/ 471667 h 604311"/>
              <a:gd name="connsiteX22" fmla="*/ 480718 w 552700"/>
              <a:gd name="connsiteY22" fmla="*/ 577493 h 604311"/>
              <a:gd name="connsiteX23" fmla="*/ 462194 w 552700"/>
              <a:gd name="connsiteY23" fmla="*/ 603873 h 604311"/>
              <a:gd name="connsiteX24" fmla="*/ 435624 w 552700"/>
              <a:gd name="connsiteY24" fmla="*/ 585528 h 604311"/>
              <a:gd name="connsiteX25" fmla="*/ 417556 w 552700"/>
              <a:gd name="connsiteY25" fmla="*/ 483190 h 604311"/>
              <a:gd name="connsiteX26" fmla="*/ 383546 w 552700"/>
              <a:gd name="connsiteY26" fmla="*/ 419816 h 604311"/>
              <a:gd name="connsiteX27" fmla="*/ 378080 w 552700"/>
              <a:gd name="connsiteY27" fmla="*/ 419816 h 604311"/>
              <a:gd name="connsiteX28" fmla="*/ 343918 w 552700"/>
              <a:gd name="connsiteY28" fmla="*/ 585983 h 604311"/>
              <a:gd name="connsiteX29" fmla="*/ 317044 w 552700"/>
              <a:gd name="connsiteY29" fmla="*/ 603873 h 604311"/>
              <a:gd name="connsiteX30" fmla="*/ 299128 w 552700"/>
              <a:gd name="connsiteY30" fmla="*/ 576886 h 604311"/>
              <a:gd name="connsiteX31" fmla="*/ 331468 w 552700"/>
              <a:gd name="connsiteY31" fmla="*/ 419209 h 604311"/>
              <a:gd name="connsiteX32" fmla="*/ 331468 w 552700"/>
              <a:gd name="connsiteY32" fmla="*/ 278210 h 604311"/>
              <a:gd name="connsiteX33" fmla="*/ 277112 w 552700"/>
              <a:gd name="connsiteY33" fmla="*/ 259562 h 604311"/>
              <a:gd name="connsiteX34" fmla="*/ 270128 w 552700"/>
              <a:gd name="connsiteY34" fmla="*/ 255317 h 604311"/>
              <a:gd name="connsiteX35" fmla="*/ 262992 w 552700"/>
              <a:gd name="connsiteY35" fmla="*/ 248646 h 604311"/>
              <a:gd name="connsiteX36" fmla="*/ 284552 w 552700"/>
              <a:gd name="connsiteY36" fmla="*/ 317932 h 604311"/>
              <a:gd name="connsiteX37" fmla="*/ 277568 w 552700"/>
              <a:gd name="connsiteY37" fmla="*/ 331426 h 604311"/>
              <a:gd name="connsiteX38" fmla="*/ 264055 w 552700"/>
              <a:gd name="connsiteY38" fmla="*/ 324300 h 604311"/>
              <a:gd name="connsiteX39" fmla="*/ 231108 w 552700"/>
              <a:gd name="connsiteY39" fmla="*/ 218172 h 604311"/>
              <a:gd name="connsiteX40" fmla="*/ 223820 w 552700"/>
              <a:gd name="connsiteY40" fmla="*/ 211349 h 604311"/>
              <a:gd name="connsiteX41" fmla="*/ 221390 w 552700"/>
              <a:gd name="connsiteY41" fmla="*/ 186788 h 604311"/>
              <a:gd name="connsiteX42" fmla="*/ 198464 w 552700"/>
              <a:gd name="connsiteY42" fmla="*/ 112953 h 604311"/>
              <a:gd name="connsiteX43" fmla="*/ 34334 w 552700"/>
              <a:gd name="connsiteY43" fmla="*/ 174052 h 604311"/>
              <a:gd name="connsiteX44" fmla="*/ 27350 w 552700"/>
              <a:gd name="connsiteY44" fmla="*/ 167381 h 604311"/>
              <a:gd name="connsiteX45" fmla="*/ 324 w 552700"/>
              <a:gd name="connsiteY45" fmla="*/ 80053 h 604311"/>
              <a:gd name="connsiteX46" fmla="*/ 1842 w 552700"/>
              <a:gd name="connsiteY46" fmla="*/ 72775 h 604311"/>
              <a:gd name="connsiteX47" fmla="*/ 8979 w 552700"/>
              <a:gd name="connsiteY47" fmla="*/ 70198 h 604311"/>
              <a:gd name="connsiteX48" fmla="*/ 167642 w 552700"/>
              <a:gd name="connsiteY48" fmla="*/ 7885 h 604311"/>
              <a:gd name="connsiteX49" fmla="*/ 174778 w 552700"/>
              <a:gd name="connsiteY49" fmla="*/ 456 h 604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52700" h="604311">
                <a:moveTo>
                  <a:pt x="382206" y="155880"/>
                </a:moveTo>
                <a:cubicBezTo>
                  <a:pt x="404011" y="155880"/>
                  <a:pt x="421688" y="173525"/>
                  <a:pt x="421688" y="195291"/>
                </a:cubicBezTo>
                <a:cubicBezTo>
                  <a:pt x="421688" y="217057"/>
                  <a:pt x="404011" y="234702"/>
                  <a:pt x="382206" y="234702"/>
                </a:cubicBezTo>
                <a:cubicBezTo>
                  <a:pt x="360401" y="234702"/>
                  <a:pt x="342724" y="217057"/>
                  <a:pt x="342724" y="195291"/>
                </a:cubicBezTo>
                <a:cubicBezTo>
                  <a:pt x="342724" y="173525"/>
                  <a:pt x="360401" y="155880"/>
                  <a:pt x="382206" y="155880"/>
                </a:cubicBezTo>
                <a:close/>
                <a:moveTo>
                  <a:pt x="174778" y="456"/>
                </a:moveTo>
                <a:cubicBezTo>
                  <a:pt x="180396" y="-1211"/>
                  <a:pt x="186469" y="1821"/>
                  <a:pt x="188139" y="7582"/>
                </a:cubicBezTo>
                <a:lnTo>
                  <a:pt x="241432" y="179056"/>
                </a:lnTo>
                <a:cubicBezTo>
                  <a:pt x="244620" y="179814"/>
                  <a:pt x="247657" y="181330"/>
                  <a:pt x="250238" y="183756"/>
                </a:cubicBezTo>
                <a:lnTo>
                  <a:pt x="293358" y="224994"/>
                </a:lnTo>
                <a:lnTo>
                  <a:pt x="356672" y="246675"/>
                </a:lnTo>
                <a:cubicBezTo>
                  <a:pt x="357127" y="246523"/>
                  <a:pt x="357735" y="246523"/>
                  <a:pt x="358190" y="246523"/>
                </a:cubicBezTo>
                <a:cubicBezTo>
                  <a:pt x="456577" y="246523"/>
                  <a:pt x="359557" y="246826"/>
                  <a:pt x="460221" y="246826"/>
                </a:cubicBezTo>
                <a:lnTo>
                  <a:pt x="525964" y="218172"/>
                </a:lnTo>
                <a:cubicBezTo>
                  <a:pt x="535681" y="213926"/>
                  <a:pt x="546916" y="218323"/>
                  <a:pt x="551168" y="227875"/>
                </a:cubicBezTo>
                <a:cubicBezTo>
                  <a:pt x="555267" y="237578"/>
                  <a:pt x="550864" y="248797"/>
                  <a:pt x="541299" y="253042"/>
                </a:cubicBezTo>
                <a:lnTo>
                  <a:pt x="471912" y="283213"/>
                </a:lnTo>
                <a:cubicBezTo>
                  <a:pt x="469482" y="284275"/>
                  <a:pt x="466901" y="284881"/>
                  <a:pt x="464320" y="284881"/>
                </a:cubicBezTo>
                <a:lnTo>
                  <a:pt x="432436" y="284881"/>
                </a:lnTo>
                <a:lnTo>
                  <a:pt x="432436" y="414206"/>
                </a:lnTo>
                <a:lnTo>
                  <a:pt x="459613" y="464845"/>
                </a:lnTo>
                <a:cubicBezTo>
                  <a:pt x="460676" y="466967"/>
                  <a:pt x="461435" y="469393"/>
                  <a:pt x="461891" y="471667"/>
                </a:cubicBezTo>
                <a:lnTo>
                  <a:pt x="480718" y="577493"/>
                </a:lnTo>
                <a:cubicBezTo>
                  <a:pt x="482844" y="589925"/>
                  <a:pt x="474645" y="601751"/>
                  <a:pt x="462194" y="603873"/>
                </a:cubicBezTo>
                <a:cubicBezTo>
                  <a:pt x="449744" y="606147"/>
                  <a:pt x="437902" y="597960"/>
                  <a:pt x="435624" y="585528"/>
                </a:cubicBezTo>
                <a:lnTo>
                  <a:pt x="417556" y="483190"/>
                </a:lnTo>
                <a:lnTo>
                  <a:pt x="383546" y="419816"/>
                </a:lnTo>
                <a:lnTo>
                  <a:pt x="378080" y="419816"/>
                </a:lnTo>
                <a:lnTo>
                  <a:pt x="343918" y="585983"/>
                </a:lnTo>
                <a:cubicBezTo>
                  <a:pt x="341489" y="598415"/>
                  <a:pt x="329342" y="606299"/>
                  <a:pt x="317044" y="603873"/>
                </a:cubicBezTo>
                <a:cubicBezTo>
                  <a:pt x="304594" y="601296"/>
                  <a:pt x="296699" y="589318"/>
                  <a:pt x="299128" y="576886"/>
                </a:cubicBezTo>
                <a:lnTo>
                  <a:pt x="331468" y="419209"/>
                </a:lnTo>
                <a:lnTo>
                  <a:pt x="331468" y="278210"/>
                </a:lnTo>
                <a:lnTo>
                  <a:pt x="277112" y="259562"/>
                </a:lnTo>
                <a:cubicBezTo>
                  <a:pt x="274531" y="258652"/>
                  <a:pt x="272102" y="257288"/>
                  <a:pt x="270128" y="255317"/>
                </a:cubicBezTo>
                <a:lnTo>
                  <a:pt x="262992" y="248646"/>
                </a:lnTo>
                <a:lnTo>
                  <a:pt x="284552" y="317932"/>
                </a:lnTo>
                <a:cubicBezTo>
                  <a:pt x="286374" y="323694"/>
                  <a:pt x="283186" y="329607"/>
                  <a:pt x="277568" y="331426"/>
                </a:cubicBezTo>
                <a:cubicBezTo>
                  <a:pt x="271798" y="333094"/>
                  <a:pt x="265877" y="329910"/>
                  <a:pt x="264055" y="324300"/>
                </a:cubicBezTo>
                <a:lnTo>
                  <a:pt x="231108" y="218172"/>
                </a:lnTo>
                <a:lnTo>
                  <a:pt x="223820" y="211349"/>
                </a:lnTo>
                <a:cubicBezTo>
                  <a:pt x="216987" y="204678"/>
                  <a:pt x="216076" y="194368"/>
                  <a:pt x="221390" y="186788"/>
                </a:cubicBezTo>
                <a:lnTo>
                  <a:pt x="198464" y="112953"/>
                </a:lnTo>
                <a:cubicBezTo>
                  <a:pt x="134239" y="102491"/>
                  <a:pt x="100836" y="191488"/>
                  <a:pt x="34334" y="174052"/>
                </a:cubicBezTo>
                <a:cubicBezTo>
                  <a:pt x="31146" y="173143"/>
                  <a:pt x="28413" y="170565"/>
                  <a:pt x="27350" y="167381"/>
                </a:cubicBezTo>
                <a:cubicBezTo>
                  <a:pt x="18392" y="138272"/>
                  <a:pt x="9282" y="109162"/>
                  <a:pt x="324" y="80053"/>
                </a:cubicBezTo>
                <a:cubicBezTo>
                  <a:pt x="-435" y="77475"/>
                  <a:pt x="172" y="74746"/>
                  <a:pt x="1842" y="72775"/>
                </a:cubicBezTo>
                <a:cubicBezTo>
                  <a:pt x="3664" y="70653"/>
                  <a:pt x="6246" y="69743"/>
                  <a:pt x="8979" y="70198"/>
                </a:cubicBezTo>
                <a:cubicBezTo>
                  <a:pt x="71229" y="79901"/>
                  <a:pt x="104480" y="-4092"/>
                  <a:pt x="167642" y="7885"/>
                </a:cubicBezTo>
                <a:cubicBezTo>
                  <a:pt x="168553" y="4550"/>
                  <a:pt x="171134" y="1669"/>
                  <a:pt x="174778" y="456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D5CEFAC-91D3-7B39-42D0-B820F08381EC}"/>
              </a:ext>
            </a:extLst>
          </p:cNvPr>
          <p:cNvGrpSpPr/>
          <p:nvPr/>
        </p:nvGrpSpPr>
        <p:grpSpPr>
          <a:xfrm>
            <a:off x="917076" y="5117526"/>
            <a:ext cx="3106729" cy="822114"/>
            <a:chOff x="2501672" y="1958721"/>
            <a:chExt cx="3106729" cy="82211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8BCA394-D9B7-0ADF-5F23-CDD6BB52D68D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A6A642F-D10D-50A0-CB67-06E193A5589F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71934B2-5B3A-5806-6EB7-E5F01C55B618}"/>
              </a:ext>
            </a:extLst>
          </p:cNvPr>
          <p:cNvGrpSpPr/>
          <p:nvPr/>
        </p:nvGrpSpPr>
        <p:grpSpPr>
          <a:xfrm>
            <a:off x="1579760" y="1262479"/>
            <a:ext cx="3106729" cy="822114"/>
            <a:chOff x="2501672" y="1958721"/>
            <a:chExt cx="3106729" cy="82211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4D2063-86E2-CF61-38AC-768832FBFA56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5A79D31-6B32-F221-2177-6599C47E2345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7D42375-5C1F-7118-6087-80385EFE0A90}"/>
              </a:ext>
            </a:extLst>
          </p:cNvPr>
          <p:cNvGrpSpPr/>
          <p:nvPr/>
        </p:nvGrpSpPr>
        <p:grpSpPr>
          <a:xfrm>
            <a:off x="4652279" y="5117526"/>
            <a:ext cx="3106729" cy="822114"/>
            <a:chOff x="2501672" y="1958721"/>
            <a:chExt cx="3106729" cy="82211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0F5ABDB-4865-4617-E05B-A19D199159C2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1A5D050-6ECD-DC7E-D41A-E61CFED68414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B83EF4B-221D-D66B-F045-97F9FA2DDE04}"/>
              </a:ext>
            </a:extLst>
          </p:cNvPr>
          <p:cNvGrpSpPr/>
          <p:nvPr/>
        </p:nvGrpSpPr>
        <p:grpSpPr>
          <a:xfrm>
            <a:off x="5210714" y="1262479"/>
            <a:ext cx="3106729" cy="822114"/>
            <a:chOff x="2501672" y="1958721"/>
            <a:chExt cx="3106729" cy="82211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E8BE48D-F058-5A1D-B2CA-981F6B6CBC03}"/>
                </a:ext>
              </a:extLst>
            </p:cNvPr>
            <p:cNvSpPr txBox="1"/>
            <p:nvPr/>
          </p:nvSpPr>
          <p:spPr>
            <a:xfrm>
              <a:off x="366825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A0E5683-64FD-B55D-D852-B8798DA88020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4191B034-C2B7-E7A8-D640-4A64D995A654}"/>
              </a:ext>
            </a:extLst>
          </p:cNvPr>
          <p:cNvSpPr/>
          <p:nvPr/>
        </p:nvSpPr>
        <p:spPr bwMode="auto">
          <a:xfrm>
            <a:off x="4023805" y="2109673"/>
            <a:ext cx="141893" cy="221559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038D85DA-F2B7-681E-CDAB-0292EF056FDB}"/>
              </a:ext>
            </a:extLst>
          </p:cNvPr>
          <p:cNvSpPr/>
          <p:nvPr/>
        </p:nvSpPr>
        <p:spPr bwMode="auto">
          <a:xfrm>
            <a:off x="7759008" y="2109673"/>
            <a:ext cx="141893" cy="221559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3A73731A-64B3-402B-1313-1ED1B536E9E3}"/>
              </a:ext>
            </a:extLst>
          </p:cNvPr>
          <p:cNvSpPr/>
          <p:nvPr/>
        </p:nvSpPr>
        <p:spPr bwMode="auto">
          <a:xfrm rot="10800000">
            <a:off x="1294704" y="4848585"/>
            <a:ext cx="141893" cy="221559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A2ABFF9C-9547-FE8B-A193-F992B49E1CB3}"/>
              </a:ext>
            </a:extLst>
          </p:cNvPr>
          <p:cNvSpPr/>
          <p:nvPr/>
        </p:nvSpPr>
        <p:spPr bwMode="auto">
          <a:xfrm rot="10800000">
            <a:off x="5082247" y="4848585"/>
            <a:ext cx="141893" cy="221559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6237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693E3B4-7E7D-201F-B25B-ABC5ECA0717C}"/>
              </a:ext>
            </a:extLst>
          </p:cNvPr>
          <p:cNvSpPr/>
          <p:nvPr/>
        </p:nvSpPr>
        <p:spPr bwMode="auto">
          <a:xfrm>
            <a:off x="2219325" y="4151478"/>
            <a:ext cx="7753350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1447800" y="1990030"/>
            <a:ext cx="9296400" cy="2409614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DBF6525-2EC9-65A3-160A-3D827BDF127D}"/>
              </a:ext>
            </a:extLst>
          </p:cNvPr>
          <p:cNvSpPr/>
          <p:nvPr/>
        </p:nvSpPr>
        <p:spPr bwMode="auto">
          <a:xfrm>
            <a:off x="9281353" y="1990030"/>
            <a:ext cx="1462847" cy="269571"/>
          </a:xfrm>
          <a:custGeom>
            <a:avLst/>
            <a:gdLst>
              <a:gd name="connsiteX0" fmla="*/ 0 w 1462847"/>
              <a:gd name="connsiteY0" fmla="*/ 0 h 269571"/>
              <a:gd name="connsiteX1" fmla="*/ 1462847 w 1462847"/>
              <a:gd name="connsiteY1" fmla="*/ 0 h 269571"/>
              <a:gd name="connsiteX2" fmla="*/ 1462847 w 1462847"/>
              <a:gd name="connsiteY2" fmla="*/ 268080 h 269571"/>
              <a:gd name="connsiteX3" fmla="*/ 1451586 w 1462847"/>
              <a:gd name="connsiteY3" fmla="*/ 269571 h 269571"/>
              <a:gd name="connsiteX4" fmla="*/ 305709 w 1462847"/>
              <a:gd name="connsiteY4" fmla="*/ 269571 h 269571"/>
              <a:gd name="connsiteX5" fmla="*/ 80985 w 1462847"/>
              <a:gd name="connsiteY5" fmla="*/ 140161 h 26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62847" h="269571">
                <a:moveTo>
                  <a:pt x="0" y="0"/>
                </a:moveTo>
                <a:lnTo>
                  <a:pt x="1462847" y="0"/>
                </a:lnTo>
                <a:lnTo>
                  <a:pt x="1462847" y="268080"/>
                </a:lnTo>
                <a:lnTo>
                  <a:pt x="1451586" y="269571"/>
                </a:lnTo>
                <a:lnTo>
                  <a:pt x="305709" y="269571"/>
                </a:lnTo>
                <a:cubicBezTo>
                  <a:pt x="213201" y="269571"/>
                  <a:pt x="127675" y="220334"/>
                  <a:pt x="80985" y="14016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2" name="hexagonal_73861">
            <a:extLst>
              <a:ext uri="{FF2B5EF4-FFF2-40B4-BE49-F238E27FC236}">
                <a16:creationId xmlns:a16="http://schemas.microsoft.com/office/drawing/2014/main" id="{4B246BFC-9AB2-497F-4B44-103D445BC4D0}"/>
              </a:ext>
            </a:extLst>
          </p:cNvPr>
          <p:cNvSpPr/>
          <p:nvPr/>
        </p:nvSpPr>
        <p:spPr>
          <a:xfrm rot="5400000">
            <a:off x="8534770" y="934659"/>
            <a:ext cx="599014" cy="5283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7" name="hexagonal_73861">
            <a:extLst>
              <a:ext uri="{FF2B5EF4-FFF2-40B4-BE49-F238E27FC236}">
                <a16:creationId xmlns:a16="http://schemas.microsoft.com/office/drawing/2014/main" id="{C43D8A0D-4C61-C81F-894E-444E55CC31F5}"/>
              </a:ext>
            </a:extLst>
          </p:cNvPr>
          <p:cNvSpPr/>
          <p:nvPr/>
        </p:nvSpPr>
        <p:spPr>
          <a:xfrm rot="5400000">
            <a:off x="4729253" y="987269"/>
            <a:ext cx="345893" cy="30507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9" name="hexagonal_73861">
            <a:extLst>
              <a:ext uri="{FF2B5EF4-FFF2-40B4-BE49-F238E27FC236}">
                <a16:creationId xmlns:a16="http://schemas.microsoft.com/office/drawing/2014/main" id="{F1D0CBAF-EA6E-1202-66D4-E6F9670AA43E}"/>
              </a:ext>
            </a:extLst>
          </p:cNvPr>
          <p:cNvSpPr/>
          <p:nvPr/>
        </p:nvSpPr>
        <p:spPr>
          <a:xfrm rot="5400000">
            <a:off x="3472136" y="2476539"/>
            <a:ext cx="343017" cy="30253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03E7E47-C274-BA4A-45BB-C86DF3EF1576}"/>
              </a:ext>
            </a:extLst>
          </p:cNvPr>
          <p:cNvGrpSpPr/>
          <p:nvPr/>
        </p:nvGrpSpPr>
        <p:grpSpPr>
          <a:xfrm>
            <a:off x="3794915" y="1286376"/>
            <a:ext cx="1020770" cy="1157347"/>
            <a:chOff x="3988855" y="1255466"/>
            <a:chExt cx="1020770" cy="1157347"/>
          </a:xfrm>
        </p:grpSpPr>
        <p:sp>
          <p:nvSpPr>
            <p:cNvPr id="90" name="hexagonal_73861">
              <a:extLst>
                <a:ext uri="{FF2B5EF4-FFF2-40B4-BE49-F238E27FC236}">
                  <a16:creationId xmlns:a16="http://schemas.microsoft.com/office/drawing/2014/main" id="{853C187E-938E-B2AC-06DE-24C720EFCA4C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" name="hexagonal_73861">
              <a:extLst>
                <a:ext uri="{FF2B5EF4-FFF2-40B4-BE49-F238E27FC236}">
                  <a16:creationId xmlns:a16="http://schemas.microsoft.com/office/drawing/2014/main" id="{9EDB91F3-E0BE-DBFA-9581-6FDE3201FBBD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6F6AD2D-DB80-7EEE-C9F9-D379B94998B8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2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FC3DF1-267C-66DD-DDD6-AFC03E36D871}"/>
              </a:ext>
            </a:extLst>
          </p:cNvPr>
          <p:cNvGrpSpPr/>
          <p:nvPr/>
        </p:nvGrpSpPr>
        <p:grpSpPr>
          <a:xfrm>
            <a:off x="4988715" y="1286376"/>
            <a:ext cx="1020770" cy="1157347"/>
            <a:chOff x="3988855" y="1255466"/>
            <a:chExt cx="1020770" cy="1157347"/>
          </a:xfrm>
        </p:grpSpPr>
        <p:sp>
          <p:nvSpPr>
            <p:cNvPr id="8" name="hexagonal_73861">
              <a:extLst>
                <a:ext uri="{FF2B5EF4-FFF2-40B4-BE49-F238E27FC236}">
                  <a16:creationId xmlns:a16="http://schemas.microsoft.com/office/drawing/2014/main" id="{43133C8C-3914-A99C-6B77-5657D3B611CA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hexagonal_73861">
              <a:extLst>
                <a:ext uri="{FF2B5EF4-FFF2-40B4-BE49-F238E27FC236}">
                  <a16:creationId xmlns:a16="http://schemas.microsoft.com/office/drawing/2014/main" id="{150AA1AD-3D0B-1831-AF47-FF20AA18A80D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2D399B4-330D-2AE6-C83D-8DA801BF951A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78DB126-8677-DD01-127D-A8C2786C4689}"/>
              </a:ext>
            </a:extLst>
          </p:cNvPr>
          <p:cNvGrpSpPr/>
          <p:nvPr/>
        </p:nvGrpSpPr>
        <p:grpSpPr>
          <a:xfrm>
            <a:off x="6182515" y="1286376"/>
            <a:ext cx="1020770" cy="1157347"/>
            <a:chOff x="3988855" y="1255466"/>
            <a:chExt cx="1020770" cy="1157347"/>
          </a:xfrm>
        </p:grpSpPr>
        <p:sp>
          <p:nvSpPr>
            <p:cNvPr id="12" name="hexagonal_73861">
              <a:extLst>
                <a:ext uri="{FF2B5EF4-FFF2-40B4-BE49-F238E27FC236}">
                  <a16:creationId xmlns:a16="http://schemas.microsoft.com/office/drawing/2014/main" id="{EF2F59B0-971A-1AC6-DFCA-8AC85222F7AB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hexagonal_73861">
              <a:extLst>
                <a:ext uri="{FF2B5EF4-FFF2-40B4-BE49-F238E27FC236}">
                  <a16:creationId xmlns:a16="http://schemas.microsoft.com/office/drawing/2014/main" id="{59476BB6-FCF4-463C-FDB2-64173A66F3C2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012139D-07D0-7F00-50B6-11AF01A18A1E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2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F890E9C-9A87-9220-CEEA-964298111411}"/>
              </a:ext>
            </a:extLst>
          </p:cNvPr>
          <p:cNvGrpSpPr/>
          <p:nvPr/>
        </p:nvGrpSpPr>
        <p:grpSpPr>
          <a:xfrm>
            <a:off x="7376315" y="1286376"/>
            <a:ext cx="1020770" cy="1157347"/>
            <a:chOff x="3988855" y="1255466"/>
            <a:chExt cx="1020770" cy="1157347"/>
          </a:xfrm>
        </p:grpSpPr>
        <p:sp>
          <p:nvSpPr>
            <p:cNvPr id="16" name="hexagonal_73861">
              <a:extLst>
                <a:ext uri="{FF2B5EF4-FFF2-40B4-BE49-F238E27FC236}">
                  <a16:creationId xmlns:a16="http://schemas.microsoft.com/office/drawing/2014/main" id="{92D6C171-641B-4E5B-8C58-43F071504C09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:a16="http://schemas.microsoft.com/office/drawing/2014/main" id="{C49978D6-B8A0-0C11-7C61-70068946C260}"/>
                </a:ext>
              </a:extLst>
            </p:cNvPr>
            <p:cNvSpPr/>
            <p:nvPr/>
          </p:nvSpPr>
          <p:spPr>
            <a:xfrm rot="5400000">
              <a:off x="3920567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2CFAF9-92A4-220B-1E09-551C8B80429B}"/>
                </a:ext>
              </a:extLst>
            </p:cNvPr>
            <p:cNvSpPr txBox="1"/>
            <p:nvPr/>
          </p:nvSpPr>
          <p:spPr>
            <a:xfrm>
              <a:off x="4165654" y="1304817"/>
              <a:ext cx="69281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gradFill flip="none" rotWithShape="1"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3</a:t>
              </a:r>
              <a:endParaRPr lang="zh-CN" altLang="en-US" sz="6600" b="1" dirty="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1" name="原创设计师QQ598969553      _4">
            <a:extLst>
              <a:ext uri="{FF2B5EF4-FFF2-40B4-BE49-F238E27FC236}">
                <a16:creationId xmlns:a16="http://schemas.microsoft.com/office/drawing/2014/main" id="{F65C3513-2348-B6C9-CF7A-35B769E86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1999" y="2982471"/>
            <a:ext cx="8128002" cy="9233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60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  <a:sym typeface="+mn-lt"/>
              </a:rPr>
              <a:t>谢谢观看！</a:t>
            </a:r>
          </a:p>
        </p:txBody>
      </p:sp>
      <p:sp>
        <p:nvSpPr>
          <p:cNvPr id="85" name="hexagonal_73861">
            <a:extLst>
              <a:ext uri="{FF2B5EF4-FFF2-40B4-BE49-F238E27FC236}">
                <a16:creationId xmlns:a16="http://schemas.microsoft.com/office/drawing/2014/main" id="{07D20639-33AC-9B5D-F032-9E0BF0302DA3}"/>
              </a:ext>
            </a:extLst>
          </p:cNvPr>
          <p:cNvSpPr/>
          <p:nvPr/>
        </p:nvSpPr>
        <p:spPr>
          <a:xfrm rot="5400000">
            <a:off x="3878227" y="4991775"/>
            <a:ext cx="574614" cy="50680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D09F7CB-F62C-4CA6-9727-89CA84D1642B}"/>
              </a:ext>
            </a:extLst>
          </p:cNvPr>
          <p:cNvGrpSpPr/>
          <p:nvPr/>
        </p:nvGrpSpPr>
        <p:grpSpPr>
          <a:xfrm>
            <a:off x="4028603" y="5059806"/>
            <a:ext cx="273862" cy="303854"/>
            <a:chOff x="3456450" y="5160133"/>
            <a:chExt cx="361514" cy="401105"/>
          </a:xfr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93DD75-00CA-E720-CB59-26D3F17EC6FF}"/>
                </a:ext>
              </a:extLst>
            </p:cNvPr>
            <p:cNvSpPr/>
            <p:nvPr/>
          </p:nvSpPr>
          <p:spPr>
            <a:xfrm>
              <a:off x="3456450" y="5380481"/>
              <a:ext cx="361514" cy="180757"/>
            </a:xfrm>
            <a:custGeom>
              <a:avLst/>
              <a:gdLst>
                <a:gd name="connsiteX0" fmla="*/ 361515 w 361514"/>
                <a:gd name="connsiteY0" fmla="*/ 90379 h 180757"/>
                <a:gd name="connsiteX1" fmla="*/ 343439 w 361514"/>
                <a:gd name="connsiteY1" fmla="*/ 54227 h 180757"/>
                <a:gd name="connsiteX2" fmla="*/ 255320 w 361514"/>
                <a:gd name="connsiteY2" fmla="*/ 11297 h 180757"/>
                <a:gd name="connsiteX3" fmla="*/ 180757 w 361514"/>
                <a:gd name="connsiteY3" fmla="*/ 0 h 180757"/>
                <a:gd name="connsiteX4" fmla="*/ 106195 w 361514"/>
                <a:gd name="connsiteY4" fmla="*/ 11297 h 180757"/>
                <a:gd name="connsiteX5" fmla="*/ 18076 w 361514"/>
                <a:gd name="connsiteY5" fmla="*/ 54227 h 180757"/>
                <a:gd name="connsiteX6" fmla="*/ 0 w 361514"/>
                <a:gd name="connsiteY6" fmla="*/ 90379 h 180757"/>
                <a:gd name="connsiteX7" fmla="*/ 0 w 361514"/>
                <a:gd name="connsiteY7" fmla="*/ 180757 h 180757"/>
                <a:gd name="connsiteX8" fmla="*/ 361515 w 361514"/>
                <a:gd name="connsiteY8" fmla="*/ 180757 h 180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1514" h="180757">
                  <a:moveTo>
                    <a:pt x="361515" y="90379"/>
                  </a:moveTo>
                  <a:cubicBezTo>
                    <a:pt x="361220" y="76226"/>
                    <a:pt x="354584" y="62955"/>
                    <a:pt x="343439" y="54227"/>
                  </a:cubicBezTo>
                  <a:cubicBezTo>
                    <a:pt x="318585" y="33892"/>
                    <a:pt x="286952" y="20335"/>
                    <a:pt x="255320" y="11297"/>
                  </a:cubicBezTo>
                  <a:cubicBezTo>
                    <a:pt x="231153" y="3899"/>
                    <a:pt x="206031" y="93"/>
                    <a:pt x="180757" y="0"/>
                  </a:cubicBezTo>
                  <a:cubicBezTo>
                    <a:pt x="155512" y="436"/>
                    <a:pt x="130437" y="4235"/>
                    <a:pt x="106195" y="11297"/>
                  </a:cubicBezTo>
                  <a:cubicBezTo>
                    <a:pt x="74604" y="20516"/>
                    <a:pt x="44807" y="35032"/>
                    <a:pt x="18076" y="54227"/>
                  </a:cubicBezTo>
                  <a:cubicBezTo>
                    <a:pt x="6931" y="62955"/>
                    <a:pt x="295" y="76226"/>
                    <a:pt x="0" y="90379"/>
                  </a:cubicBezTo>
                  <a:lnTo>
                    <a:pt x="0" y="180757"/>
                  </a:lnTo>
                  <a:lnTo>
                    <a:pt x="361515" y="180757"/>
                  </a:ln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F1BD2D3-0D5F-FFC5-90B1-F9136E9A6F15}"/>
                </a:ext>
              </a:extLst>
            </p:cNvPr>
            <p:cNvSpPr/>
            <p:nvPr/>
          </p:nvSpPr>
          <p:spPr>
            <a:xfrm>
              <a:off x="3536405" y="5160133"/>
              <a:ext cx="193356" cy="101725"/>
            </a:xfrm>
            <a:custGeom>
              <a:avLst/>
              <a:gdLst>
                <a:gd name="connsiteX0" fmla="*/ 83856 w 193356"/>
                <a:gd name="connsiteY0" fmla="*/ 83367 h 101725"/>
                <a:gd name="connsiteX1" fmla="*/ 134694 w 193356"/>
                <a:gd name="connsiteY1" fmla="*/ 46821 h 101725"/>
                <a:gd name="connsiteX2" fmla="*/ 134694 w 193356"/>
                <a:gd name="connsiteY2" fmla="*/ 46821 h 101725"/>
                <a:gd name="connsiteX3" fmla="*/ 150284 w 193356"/>
                <a:gd name="connsiteY3" fmla="*/ 53091 h 101725"/>
                <a:gd name="connsiteX4" fmla="*/ 177285 w 193356"/>
                <a:gd name="connsiteY4" fmla="*/ 81729 h 101725"/>
                <a:gd name="connsiteX5" fmla="*/ 190559 w 193356"/>
                <a:gd name="connsiteY5" fmla="*/ 100935 h 101725"/>
                <a:gd name="connsiteX6" fmla="*/ 190559 w 193356"/>
                <a:gd name="connsiteY6" fmla="*/ 100935 h 101725"/>
                <a:gd name="connsiteX7" fmla="*/ 191181 w 193356"/>
                <a:gd name="connsiteY7" fmla="*/ 101726 h 101725"/>
                <a:gd name="connsiteX8" fmla="*/ 191181 w 193356"/>
                <a:gd name="connsiteY8" fmla="*/ 101726 h 101725"/>
                <a:gd name="connsiteX9" fmla="*/ 191915 w 193356"/>
                <a:gd name="connsiteY9" fmla="*/ 65970 h 101725"/>
                <a:gd name="connsiteX10" fmla="*/ 174235 w 193356"/>
                <a:gd name="connsiteY10" fmla="*/ 29705 h 101725"/>
                <a:gd name="connsiteX11" fmla="*/ 144579 w 193356"/>
                <a:gd name="connsiteY11" fmla="*/ 19820 h 101725"/>
                <a:gd name="connsiteX12" fmla="*/ 93628 w 193356"/>
                <a:gd name="connsiteY12" fmla="*/ 50 h 101725"/>
                <a:gd name="connsiteX13" fmla="*/ 21438 w 193356"/>
                <a:gd name="connsiteY13" fmla="*/ 31061 h 101725"/>
                <a:gd name="connsiteX14" fmla="*/ 3815 w 193356"/>
                <a:gd name="connsiteY14" fmla="*/ 80035 h 101725"/>
                <a:gd name="connsiteX15" fmla="*/ 1725 w 193356"/>
                <a:gd name="connsiteY15" fmla="*/ 96585 h 101725"/>
                <a:gd name="connsiteX16" fmla="*/ 11158 w 193356"/>
                <a:gd name="connsiteY16" fmla="*/ 96585 h 101725"/>
                <a:gd name="connsiteX17" fmla="*/ 11158 w 193356"/>
                <a:gd name="connsiteY17" fmla="*/ 96585 h 101725"/>
                <a:gd name="connsiteX18" fmla="*/ 83856 w 193356"/>
                <a:gd name="connsiteY18" fmla="*/ 83367 h 10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3356" h="101725">
                  <a:moveTo>
                    <a:pt x="83856" y="83367"/>
                  </a:moveTo>
                  <a:cubicBezTo>
                    <a:pt x="98543" y="74725"/>
                    <a:pt x="134694" y="46821"/>
                    <a:pt x="134694" y="46821"/>
                  </a:cubicBezTo>
                  <a:lnTo>
                    <a:pt x="134694" y="46821"/>
                  </a:lnTo>
                  <a:cubicBezTo>
                    <a:pt x="140399" y="47315"/>
                    <a:pt x="145827" y="49498"/>
                    <a:pt x="150284" y="53091"/>
                  </a:cubicBezTo>
                  <a:cubicBezTo>
                    <a:pt x="161133" y="60708"/>
                    <a:pt x="170319" y="70452"/>
                    <a:pt x="177285" y="81729"/>
                  </a:cubicBezTo>
                  <a:cubicBezTo>
                    <a:pt x="183555" y="91106"/>
                    <a:pt x="188921" y="98675"/>
                    <a:pt x="190559" y="100935"/>
                  </a:cubicBezTo>
                  <a:lnTo>
                    <a:pt x="190559" y="100935"/>
                  </a:lnTo>
                  <a:lnTo>
                    <a:pt x="191181" y="101726"/>
                  </a:lnTo>
                  <a:lnTo>
                    <a:pt x="191181" y="101726"/>
                  </a:lnTo>
                  <a:cubicBezTo>
                    <a:pt x="194005" y="96077"/>
                    <a:pt x="193892" y="80317"/>
                    <a:pt x="191915" y="65970"/>
                  </a:cubicBezTo>
                  <a:cubicBezTo>
                    <a:pt x="189147" y="46199"/>
                    <a:pt x="186888" y="40325"/>
                    <a:pt x="174235" y="29705"/>
                  </a:cubicBezTo>
                  <a:cubicBezTo>
                    <a:pt x="166173" y="22399"/>
                    <a:pt x="155413" y="18812"/>
                    <a:pt x="144579" y="19820"/>
                  </a:cubicBezTo>
                  <a:cubicBezTo>
                    <a:pt x="129880" y="8414"/>
                    <a:pt x="112174" y="1543"/>
                    <a:pt x="93628" y="50"/>
                  </a:cubicBezTo>
                  <a:cubicBezTo>
                    <a:pt x="65385" y="-967"/>
                    <a:pt x="34543" y="13776"/>
                    <a:pt x="21438" y="31061"/>
                  </a:cubicBezTo>
                  <a:cubicBezTo>
                    <a:pt x="1612" y="57045"/>
                    <a:pt x="3815" y="73991"/>
                    <a:pt x="3815" y="80035"/>
                  </a:cubicBezTo>
                  <a:cubicBezTo>
                    <a:pt x="3815" y="86079"/>
                    <a:pt x="-3133" y="96585"/>
                    <a:pt x="1725" y="96585"/>
                  </a:cubicBezTo>
                  <a:cubicBezTo>
                    <a:pt x="4888" y="96585"/>
                    <a:pt x="7995" y="96585"/>
                    <a:pt x="11158" y="96585"/>
                  </a:cubicBezTo>
                  <a:lnTo>
                    <a:pt x="11158" y="96585"/>
                  </a:lnTo>
                  <a:cubicBezTo>
                    <a:pt x="29064" y="96077"/>
                    <a:pt x="65611" y="94100"/>
                    <a:pt x="83856" y="83367"/>
                  </a:cubicBez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FC8D891-2E4D-255B-AD8B-D5A936DC8DC1}"/>
                </a:ext>
              </a:extLst>
            </p:cNvPr>
            <p:cNvSpPr/>
            <p:nvPr/>
          </p:nvSpPr>
          <p:spPr>
            <a:xfrm>
              <a:off x="3546885" y="5218929"/>
              <a:ext cx="179853" cy="138288"/>
            </a:xfrm>
            <a:custGeom>
              <a:avLst/>
              <a:gdLst>
                <a:gd name="connsiteX0" fmla="*/ 171776 w 179853"/>
                <a:gd name="connsiteY0" fmla="*/ 49539 h 138288"/>
                <a:gd name="connsiteX1" fmla="*/ 157711 w 179853"/>
                <a:gd name="connsiteY1" fmla="*/ 29260 h 138288"/>
                <a:gd name="connsiteX2" fmla="*/ 133478 w 179853"/>
                <a:gd name="connsiteY2" fmla="*/ 3389 h 138288"/>
                <a:gd name="connsiteX3" fmla="*/ 127321 w 179853"/>
                <a:gd name="connsiteY3" fmla="*/ 0 h 138288"/>
                <a:gd name="connsiteX4" fmla="*/ 79081 w 179853"/>
                <a:gd name="connsiteY4" fmla="*/ 34231 h 138288"/>
                <a:gd name="connsiteX5" fmla="*/ 0 w 179853"/>
                <a:gd name="connsiteY5" fmla="*/ 49030 h 138288"/>
                <a:gd name="connsiteX6" fmla="*/ 91493 w 179853"/>
                <a:gd name="connsiteY6" fmla="*/ 138281 h 138288"/>
                <a:gd name="connsiteX7" fmla="*/ 179854 w 179853"/>
                <a:gd name="connsiteY7" fmla="*/ 60610 h 13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9853" h="138288">
                  <a:moveTo>
                    <a:pt x="171776" y="49539"/>
                  </a:moveTo>
                  <a:cubicBezTo>
                    <a:pt x="171494" y="49143"/>
                    <a:pt x="165280" y="40501"/>
                    <a:pt x="157711" y="29260"/>
                  </a:cubicBezTo>
                  <a:cubicBezTo>
                    <a:pt x="151494" y="19065"/>
                    <a:pt x="143246" y="10258"/>
                    <a:pt x="133478" y="3389"/>
                  </a:cubicBezTo>
                  <a:cubicBezTo>
                    <a:pt x="131577" y="2005"/>
                    <a:pt x="129508" y="866"/>
                    <a:pt x="127321" y="0"/>
                  </a:cubicBezTo>
                  <a:cubicBezTo>
                    <a:pt x="117266" y="7626"/>
                    <a:pt x="91395" y="27057"/>
                    <a:pt x="79081" y="34231"/>
                  </a:cubicBezTo>
                  <a:cubicBezTo>
                    <a:pt x="59537" y="45528"/>
                    <a:pt x="23894" y="48522"/>
                    <a:pt x="0" y="49030"/>
                  </a:cubicBezTo>
                  <a:cubicBezTo>
                    <a:pt x="619" y="98941"/>
                    <a:pt x="41582" y="138900"/>
                    <a:pt x="91493" y="138281"/>
                  </a:cubicBezTo>
                  <a:cubicBezTo>
                    <a:pt x="136072" y="137729"/>
                    <a:pt x="173589" y="104751"/>
                    <a:pt x="179854" y="60610"/>
                  </a:cubicBezTo>
                  <a:close/>
                </a:path>
              </a:pathLst>
            </a:custGeom>
            <a:grpFill/>
            <a:ln w="5556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hexagonal_73861">
            <a:extLst>
              <a:ext uri="{FF2B5EF4-FFF2-40B4-BE49-F238E27FC236}">
                <a16:creationId xmlns:a16="http://schemas.microsoft.com/office/drawing/2014/main" id="{B580A6D7-39FA-D6EE-F0D4-587B928D9153}"/>
              </a:ext>
            </a:extLst>
          </p:cNvPr>
          <p:cNvSpPr/>
          <p:nvPr/>
        </p:nvSpPr>
        <p:spPr>
          <a:xfrm rot="5400000">
            <a:off x="6785842" y="4991776"/>
            <a:ext cx="574614" cy="50680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41278A3-590E-788B-F3AE-952C18623CDE}"/>
              </a:ext>
            </a:extLst>
          </p:cNvPr>
          <p:cNvGrpSpPr/>
          <p:nvPr/>
        </p:nvGrpSpPr>
        <p:grpSpPr>
          <a:xfrm>
            <a:off x="6932619" y="5104347"/>
            <a:ext cx="281062" cy="281062"/>
            <a:chOff x="6302832" y="5189791"/>
            <a:chExt cx="723900" cy="723900"/>
          </a:xfr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47F314C-3110-9CA3-2CFB-4ED146F3BF2D}"/>
                </a:ext>
              </a:extLst>
            </p:cNvPr>
            <p:cNvSpPr/>
            <p:nvPr/>
          </p:nvSpPr>
          <p:spPr>
            <a:xfrm>
              <a:off x="6302832" y="5189791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BFA8074-5435-4428-A459-BB3FB26C0296}"/>
                </a:ext>
              </a:extLst>
            </p:cNvPr>
            <p:cNvSpPr/>
            <p:nvPr/>
          </p:nvSpPr>
          <p:spPr>
            <a:xfrm>
              <a:off x="6645732" y="5361241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77BAA49-FE4C-5248-529A-6916FE10655E}"/>
                </a:ext>
              </a:extLst>
            </p:cNvPr>
            <p:cNvSpPr/>
            <p:nvPr/>
          </p:nvSpPr>
          <p:spPr>
            <a:xfrm>
              <a:off x="6645732" y="52850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8027465-FC40-ABFD-320F-B1AD10E14A45}"/>
                </a:ext>
              </a:extLst>
            </p:cNvPr>
            <p:cNvSpPr/>
            <p:nvPr/>
          </p:nvSpPr>
          <p:spPr>
            <a:xfrm>
              <a:off x="6645732" y="57803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9E8E322-B2C9-FA36-4185-DCE9040D3A83}"/>
                </a:ext>
              </a:extLst>
            </p:cNvPr>
            <p:cNvSpPr/>
            <p:nvPr/>
          </p:nvSpPr>
          <p:spPr>
            <a:xfrm>
              <a:off x="63980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9422825-EDCE-A10B-F8B8-F952B636ED73}"/>
                </a:ext>
              </a:extLst>
            </p:cNvPr>
            <p:cNvSpPr/>
            <p:nvPr/>
          </p:nvSpPr>
          <p:spPr>
            <a:xfrm>
              <a:off x="6893382" y="5532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5D96BFDA-067A-414E-FC3D-4E3CE77ABC06}"/>
              </a:ext>
            </a:extLst>
          </p:cNvPr>
          <p:cNvSpPr txBox="1"/>
          <p:nvPr/>
        </p:nvSpPr>
        <p:spPr>
          <a:xfrm>
            <a:off x="4589627" y="5122514"/>
            <a:ext cx="2019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208FB78-7AFE-3E59-E751-17FA62BCB39F}"/>
              </a:ext>
            </a:extLst>
          </p:cNvPr>
          <p:cNvSpPr txBox="1"/>
          <p:nvPr/>
        </p:nvSpPr>
        <p:spPr>
          <a:xfrm>
            <a:off x="7508845" y="5122514"/>
            <a:ext cx="1589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2023.01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9898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7E2F7F-5EBB-CA0E-36C3-CDB52937596F}"/>
              </a:ext>
            </a:extLst>
          </p:cNvPr>
          <p:cNvSpPr txBox="1"/>
          <p:nvPr/>
        </p:nvSpPr>
        <p:spPr>
          <a:xfrm>
            <a:off x="971600" y="415709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865578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al_73861">
            <a:extLst>
              <a:ext uri="{FF2B5EF4-FFF2-40B4-BE49-F238E27FC236}">
                <a16:creationId xmlns:a16="http://schemas.microsoft.com/office/drawing/2014/main" id="{5A73C8D7-4300-9B5E-7572-DE8635A49722}"/>
              </a:ext>
            </a:extLst>
          </p:cNvPr>
          <p:cNvSpPr/>
          <p:nvPr/>
        </p:nvSpPr>
        <p:spPr>
          <a:xfrm rot="5400000">
            <a:off x="6602225" y="1064352"/>
            <a:ext cx="729105" cy="64306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95B29D8-2AAF-814C-EF63-F9BE45F9E7A0}"/>
              </a:ext>
            </a:extLst>
          </p:cNvPr>
          <p:cNvSpPr/>
          <p:nvPr/>
        </p:nvSpPr>
        <p:spPr bwMode="auto">
          <a:xfrm>
            <a:off x="4307753" y="3399680"/>
            <a:ext cx="3576494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4032250" y="2802576"/>
            <a:ext cx="4127500" cy="873646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:a16="http://schemas.microsoft.com/office/drawing/2014/main" id="{E748FCC4-B396-D72A-48A8-8F1F1FCF478B}"/>
              </a:ext>
            </a:extLst>
          </p:cNvPr>
          <p:cNvSpPr/>
          <p:nvPr/>
        </p:nvSpPr>
        <p:spPr>
          <a:xfrm rot="5400000">
            <a:off x="5381880" y="1567757"/>
            <a:ext cx="1487700" cy="131214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5043108" y="3037936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r>
              <a:rPr lang="zh-CN" altLang="en-US" sz="2600" b="1" dirty="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1615" y="1779508"/>
            <a:ext cx="10136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01</a:t>
            </a:r>
            <a:endParaRPr lang="zh-CN" altLang="en-US" sz="60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3025B5D-8A1C-E1FE-54F4-3D3857B2D1ED}"/>
              </a:ext>
            </a:extLst>
          </p:cNvPr>
          <p:cNvSpPr/>
          <p:nvPr/>
        </p:nvSpPr>
        <p:spPr bwMode="auto">
          <a:xfrm flipV="1">
            <a:off x="7277100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CB314-3246-F8DB-60D0-8055DDAD155A}"/>
              </a:ext>
            </a:extLst>
          </p:cNvPr>
          <p:cNvSpPr txBox="1"/>
          <p:nvPr/>
        </p:nvSpPr>
        <p:spPr>
          <a:xfrm>
            <a:off x="2281919" y="4124573"/>
            <a:ext cx="763133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分钟之内。</a:t>
            </a:r>
          </a:p>
        </p:txBody>
      </p:sp>
      <p:sp>
        <p:nvSpPr>
          <p:cNvPr id="4" name="hexagonal_73861">
            <a:extLst>
              <a:ext uri="{FF2B5EF4-FFF2-40B4-BE49-F238E27FC236}">
                <a16:creationId xmlns:a16="http://schemas.microsoft.com/office/drawing/2014/main" id="{3AD25153-DFE3-C04F-8F8D-BB64B0B38879}"/>
              </a:ext>
            </a:extLst>
          </p:cNvPr>
          <p:cNvSpPr/>
          <p:nvPr/>
        </p:nvSpPr>
        <p:spPr>
          <a:xfrm rot="5400000">
            <a:off x="4974907" y="2346790"/>
            <a:ext cx="359306" cy="3169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5163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BE741C5-0507-CD2B-3751-5399E6C8F7DC}"/>
              </a:ext>
            </a:extLst>
          </p:cNvPr>
          <p:cNvGrpSpPr/>
          <p:nvPr/>
        </p:nvGrpSpPr>
        <p:grpSpPr>
          <a:xfrm>
            <a:off x="1276600" y="1524000"/>
            <a:ext cx="4536104" cy="1691558"/>
            <a:chOff x="1276600" y="1524000"/>
            <a:chExt cx="4536104" cy="1691558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3842CCE8-93B5-D37A-1BE0-8B8D4F230A54}"/>
                </a:ext>
              </a:extLst>
            </p:cNvPr>
            <p:cNvSpPr/>
            <p:nvPr/>
          </p:nvSpPr>
          <p:spPr bwMode="auto">
            <a:xfrm>
              <a:off x="1685204" y="1524000"/>
              <a:ext cx="4127500" cy="16915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4C409E4-2631-B993-CB8D-515019D21BFD}"/>
                </a:ext>
              </a:extLst>
            </p:cNvPr>
            <p:cNvGrpSpPr/>
            <p:nvPr/>
          </p:nvGrpSpPr>
          <p:grpSpPr>
            <a:xfrm>
              <a:off x="1276600" y="1791105"/>
              <a:ext cx="1020770" cy="1157346"/>
              <a:chOff x="3988855" y="1255466"/>
              <a:chExt cx="1020770" cy="1157346"/>
            </a:xfrm>
          </p:grpSpPr>
          <p:sp>
            <p:nvSpPr>
              <p:cNvPr id="55" name="hexagonal_73861">
                <a:extLst>
                  <a:ext uri="{FF2B5EF4-FFF2-40B4-BE49-F238E27FC236}">
                    <a16:creationId xmlns:a16="http://schemas.microsoft.com/office/drawing/2014/main" id="{5175FE53-F33F-A940-55D1-3596E68F1F6B}"/>
                  </a:ext>
                </a:extLst>
              </p:cNvPr>
              <p:cNvSpPr/>
              <p:nvPr/>
            </p:nvSpPr>
            <p:spPr>
              <a:xfrm rot="5400000">
                <a:off x="3920567" y="1323754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7000">
                    <a:srgbClr val="FFFFFF"/>
                  </a:gs>
                  <a:gs pos="100000">
                    <a:schemeClr val="dk2">
                      <a:lumMod val="83594"/>
                      <a:tint val="0"/>
                    </a:schemeClr>
                  </a:gs>
                </a:gsLst>
                <a:lin ang="19800000" scaled="0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hexagonal_73861">
                <a:extLst>
                  <a:ext uri="{FF2B5EF4-FFF2-40B4-BE49-F238E27FC236}">
                    <a16:creationId xmlns:a16="http://schemas.microsoft.com/office/drawing/2014/main" id="{F89E2E3A-A20A-D6D3-1806-3EE2DE26ACE3}"/>
                  </a:ext>
                </a:extLst>
              </p:cNvPr>
              <p:cNvSpPr/>
              <p:nvPr/>
            </p:nvSpPr>
            <p:spPr>
              <a:xfrm rot="5400000">
                <a:off x="3920567" y="1323755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254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388815CD-428C-A221-14EF-F8322BC99860}"/>
                </a:ext>
              </a:extLst>
            </p:cNvPr>
            <p:cNvGrpSpPr/>
            <p:nvPr/>
          </p:nvGrpSpPr>
          <p:grpSpPr>
            <a:xfrm>
              <a:off x="2501672" y="1958721"/>
              <a:ext cx="3106729" cy="822114"/>
              <a:chOff x="558799" y="4414114"/>
              <a:chExt cx="3106729" cy="822114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3DBE9C74-6AC7-18CE-EC1A-90D10FF941A3}"/>
                  </a:ext>
                </a:extLst>
              </p:cNvPr>
              <p:cNvSpPr txBox="1"/>
              <p:nvPr/>
            </p:nvSpPr>
            <p:spPr>
              <a:xfrm>
                <a:off x="626980" y="4414114"/>
                <a:ext cx="1876644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600" b="1"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/>
                  <a:t>添加标题文本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BC58F8B5-9089-9637-005A-11387BA0361C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106729" cy="555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E909D99-AFB2-132D-E186-DFFCB2754846}"/>
              </a:ext>
            </a:extLst>
          </p:cNvPr>
          <p:cNvGrpSpPr/>
          <p:nvPr/>
        </p:nvGrpSpPr>
        <p:grpSpPr>
          <a:xfrm>
            <a:off x="6382000" y="1524000"/>
            <a:ext cx="4536104" cy="1691558"/>
            <a:chOff x="1276600" y="1524000"/>
            <a:chExt cx="4536104" cy="1691558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861595AB-BC25-48B9-A4A2-1FF648BF2930}"/>
                </a:ext>
              </a:extLst>
            </p:cNvPr>
            <p:cNvSpPr/>
            <p:nvPr/>
          </p:nvSpPr>
          <p:spPr bwMode="auto">
            <a:xfrm>
              <a:off x="1685204" y="1524000"/>
              <a:ext cx="4127500" cy="16915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E81EFCC4-5D71-BAD6-E18F-4B62E68BE07F}"/>
                </a:ext>
              </a:extLst>
            </p:cNvPr>
            <p:cNvGrpSpPr/>
            <p:nvPr/>
          </p:nvGrpSpPr>
          <p:grpSpPr>
            <a:xfrm>
              <a:off x="1276600" y="1791105"/>
              <a:ext cx="1020770" cy="1157346"/>
              <a:chOff x="3988855" y="1255466"/>
              <a:chExt cx="1020770" cy="1157346"/>
            </a:xfrm>
          </p:grpSpPr>
          <p:sp>
            <p:nvSpPr>
              <p:cNvPr id="69" name="hexagonal_73861">
                <a:extLst>
                  <a:ext uri="{FF2B5EF4-FFF2-40B4-BE49-F238E27FC236}">
                    <a16:creationId xmlns:a16="http://schemas.microsoft.com/office/drawing/2014/main" id="{E83BF9E2-5DAB-6E46-E373-D3F5006070E9}"/>
                  </a:ext>
                </a:extLst>
              </p:cNvPr>
              <p:cNvSpPr/>
              <p:nvPr/>
            </p:nvSpPr>
            <p:spPr>
              <a:xfrm rot="5400000">
                <a:off x="3920567" y="1323754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7000">
                    <a:srgbClr val="FFFFFF"/>
                  </a:gs>
                  <a:gs pos="100000">
                    <a:schemeClr val="dk2">
                      <a:lumMod val="83594"/>
                      <a:tint val="0"/>
                    </a:schemeClr>
                  </a:gs>
                </a:gsLst>
                <a:lin ang="19800000" scaled="0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hexagonal_73861">
                <a:extLst>
                  <a:ext uri="{FF2B5EF4-FFF2-40B4-BE49-F238E27FC236}">
                    <a16:creationId xmlns:a16="http://schemas.microsoft.com/office/drawing/2014/main" id="{A5E34D86-699F-3697-61AC-DD2B09D254FB}"/>
                  </a:ext>
                </a:extLst>
              </p:cNvPr>
              <p:cNvSpPr/>
              <p:nvPr/>
            </p:nvSpPr>
            <p:spPr>
              <a:xfrm rot="5400000">
                <a:off x="3920567" y="1323755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9800000" scaled="0"/>
              </a:gradFill>
              <a:ln w="254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04D8C3C-F1B2-06F9-4E4D-B6A036F41689}"/>
                </a:ext>
              </a:extLst>
            </p:cNvPr>
            <p:cNvGrpSpPr/>
            <p:nvPr/>
          </p:nvGrpSpPr>
          <p:grpSpPr>
            <a:xfrm>
              <a:off x="2501672" y="1958721"/>
              <a:ext cx="3106729" cy="822114"/>
              <a:chOff x="558799" y="4414114"/>
              <a:chExt cx="3106729" cy="822114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DFDFD113-68C4-2201-9BE1-09D967AEA771}"/>
                  </a:ext>
                </a:extLst>
              </p:cNvPr>
              <p:cNvSpPr txBox="1"/>
              <p:nvPr/>
            </p:nvSpPr>
            <p:spPr>
              <a:xfrm>
                <a:off x="626980" y="4414114"/>
                <a:ext cx="1876644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600" b="1"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/>
                  <a:t>添加标题文本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5BFE7103-FB26-8A7D-F81F-1B57E879F7D0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106729" cy="555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43955BA-646B-CBF3-AF1A-27501D1CF682}"/>
              </a:ext>
            </a:extLst>
          </p:cNvPr>
          <p:cNvGrpSpPr/>
          <p:nvPr/>
        </p:nvGrpSpPr>
        <p:grpSpPr>
          <a:xfrm>
            <a:off x="1276600" y="3642442"/>
            <a:ext cx="4536104" cy="1691558"/>
            <a:chOff x="1276600" y="1524000"/>
            <a:chExt cx="4536104" cy="1691558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B340ACEF-E045-7579-EE3D-2213C06E3C8F}"/>
                </a:ext>
              </a:extLst>
            </p:cNvPr>
            <p:cNvSpPr/>
            <p:nvPr/>
          </p:nvSpPr>
          <p:spPr bwMode="auto">
            <a:xfrm>
              <a:off x="1685204" y="1524000"/>
              <a:ext cx="4127500" cy="16915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60E13B4A-3CAB-468F-D817-CDDB6398A2B1}"/>
                </a:ext>
              </a:extLst>
            </p:cNvPr>
            <p:cNvGrpSpPr/>
            <p:nvPr/>
          </p:nvGrpSpPr>
          <p:grpSpPr>
            <a:xfrm>
              <a:off x="1276600" y="1791105"/>
              <a:ext cx="1020770" cy="1157346"/>
              <a:chOff x="3988855" y="1255466"/>
              <a:chExt cx="1020770" cy="1157346"/>
            </a:xfrm>
          </p:grpSpPr>
          <p:sp>
            <p:nvSpPr>
              <p:cNvPr id="77" name="hexagonal_73861">
                <a:extLst>
                  <a:ext uri="{FF2B5EF4-FFF2-40B4-BE49-F238E27FC236}">
                    <a16:creationId xmlns:a16="http://schemas.microsoft.com/office/drawing/2014/main" id="{8F153D98-BB86-CEB1-8270-5A4564ECA1C5}"/>
                  </a:ext>
                </a:extLst>
              </p:cNvPr>
              <p:cNvSpPr/>
              <p:nvPr/>
            </p:nvSpPr>
            <p:spPr>
              <a:xfrm rot="5400000">
                <a:off x="3920567" y="1323754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7000">
                    <a:srgbClr val="FFFFFF"/>
                  </a:gs>
                  <a:gs pos="100000">
                    <a:schemeClr val="dk2">
                      <a:lumMod val="83594"/>
                      <a:tint val="0"/>
                    </a:schemeClr>
                  </a:gs>
                </a:gsLst>
                <a:lin ang="19800000" scaled="0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hexagonal_73861">
                <a:extLst>
                  <a:ext uri="{FF2B5EF4-FFF2-40B4-BE49-F238E27FC236}">
                    <a16:creationId xmlns:a16="http://schemas.microsoft.com/office/drawing/2014/main" id="{ED6E4C79-3515-7EDD-9C29-83659B3F7E6E}"/>
                  </a:ext>
                </a:extLst>
              </p:cNvPr>
              <p:cNvSpPr/>
              <p:nvPr/>
            </p:nvSpPr>
            <p:spPr>
              <a:xfrm rot="5400000">
                <a:off x="3920567" y="1323755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9800000" scaled="0"/>
              </a:gradFill>
              <a:ln w="254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0A140D6-5F2D-9860-CC19-1B2331520831}"/>
                </a:ext>
              </a:extLst>
            </p:cNvPr>
            <p:cNvGrpSpPr/>
            <p:nvPr/>
          </p:nvGrpSpPr>
          <p:grpSpPr>
            <a:xfrm>
              <a:off x="2501672" y="1958721"/>
              <a:ext cx="3106729" cy="822114"/>
              <a:chOff x="558799" y="4414114"/>
              <a:chExt cx="3106729" cy="822114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27B3B2AC-9FCE-2862-400D-21488E9147F7}"/>
                  </a:ext>
                </a:extLst>
              </p:cNvPr>
              <p:cNvSpPr txBox="1"/>
              <p:nvPr/>
            </p:nvSpPr>
            <p:spPr>
              <a:xfrm>
                <a:off x="626980" y="4414114"/>
                <a:ext cx="1876644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600" b="1"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/>
                  <a:t>添加标题文本</a:t>
                </a: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544A8388-CB8C-147E-C95C-608F405421C7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106729" cy="555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91D90773-51BE-B22E-CABF-2BA91D84F6E2}"/>
              </a:ext>
            </a:extLst>
          </p:cNvPr>
          <p:cNvGrpSpPr/>
          <p:nvPr/>
        </p:nvGrpSpPr>
        <p:grpSpPr>
          <a:xfrm>
            <a:off x="6382000" y="3642442"/>
            <a:ext cx="4536104" cy="1691558"/>
            <a:chOff x="1276600" y="1524000"/>
            <a:chExt cx="4536104" cy="1691558"/>
          </a:xfrm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id="{10DDFC75-C61C-588C-72FE-72432988D680}"/>
                </a:ext>
              </a:extLst>
            </p:cNvPr>
            <p:cNvSpPr/>
            <p:nvPr/>
          </p:nvSpPr>
          <p:spPr bwMode="auto">
            <a:xfrm>
              <a:off x="1685204" y="1524000"/>
              <a:ext cx="4127500" cy="16915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F2EEDED2-9C0C-67C2-BE62-6B12504BB975}"/>
                </a:ext>
              </a:extLst>
            </p:cNvPr>
            <p:cNvGrpSpPr/>
            <p:nvPr/>
          </p:nvGrpSpPr>
          <p:grpSpPr>
            <a:xfrm>
              <a:off x="1276600" y="1791105"/>
              <a:ext cx="1020770" cy="1157346"/>
              <a:chOff x="3988855" y="1255466"/>
              <a:chExt cx="1020770" cy="1157346"/>
            </a:xfrm>
          </p:grpSpPr>
          <p:sp>
            <p:nvSpPr>
              <p:cNvPr id="85" name="hexagonal_73861">
                <a:extLst>
                  <a:ext uri="{FF2B5EF4-FFF2-40B4-BE49-F238E27FC236}">
                    <a16:creationId xmlns:a16="http://schemas.microsoft.com/office/drawing/2014/main" id="{8ED624B0-4C90-0314-D6E5-FC855002199E}"/>
                  </a:ext>
                </a:extLst>
              </p:cNvPr>
              <p:cNvSpPr/>
              <p:nvPr/>
            </p:nvSpPr>
            <p:spPr>
              <a:xfrm rot="5400000">
                <a:off x="3920567" y="1323754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47000">
                    <a:srgbClr val="FFFFFF"/>
                  </a:gs>
                  <a:gs pos="100000">
                    <a:schemeClr val="dk2">
                      <a:lumMod val="83594"/>
                      <a:tint val="0"/>
                    </a:schemeClr>
                  </a:gs>
                </a:gsLst>
                <a:lin ang="19800000" scaled="0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hexagonal_73861">
                <a:extLst>
                  <a:ext uri="{FF2B5EF4-FFF2-40B4-BE49-F238E27FC236}">
                    <a16:creationId xmlns:a16="http://schemas.microsoft.com/office/drawing/2014/main" id="{A5DA1535-8A17-FD05-7999-B83DB6454708}"/>
                  </a:ext>
                </a:extLst>
              </p:cNvPr>
              <p:cNvSpPr/>
              <p:nvPr/>
            </p:nvSpPr>
            <p:spPr>
              <a:xfrm rot="5400000">
                <a:off x="3920567" y="1323755"/>
                <a:ext cx="1157345" cy="1020770"/>
              </a:xfrm>
              <a:custGeom>
                <a:avLst/>
                <a:gdLst>
                  <a:gd name="T0" fmla="*/ 6388 w 6494"/>
                  <a:gd name="T1" fmla="*/ 2571 h 5736"/>
                  <a:gd name="T2" fmla="*/ 5075 w 6494"/>
                  <a:gd name="T3" fmla="*/ 297 h 5736"/>
                  <a:gd name="T4" fmla="*/ 4560 w 6494"/>
                  <a:gd name="T5" fmla="*/ 0 h 5736"/>
                  <a:gd name="T6" fmla="*/ 1934 w 6494"/>
                  <a:gd name="T7" fmla="*/ 0 h 5736"/>
                  <a:gd name="T8" fmla="*/ 1419 w 6494"/>
                  <a:gd name="T9" fmla="*/ 297 h 5736"/>
                  <a:gd name="T10" fmla="*/ 107 w 6494"/>
                  <a:gd name="T11" fmla="*/ 2571 h 5736"/>
                  <a:gd name="T12" fmla="*/ 107 w 6494"/>
                  <a:gd name="T13" fmla="*/ 3165 h 5736"/>
                  <a:gd name="T14" fmla="*/ 1419 w 6494"/>
                  <a:gd name="T15" fmla="*/ 5439 h 5736"/>
                  <a:gd name="T16" fmla="*/ 1934 w 6494"/>
                  <a:gd name="T17" fmla="*/ 5736 h 5736"/>
                  <a:gd name="T18" fmla="*/ 4560 w 6494"/>
                  <a:gd name="T19" fmla="*/ 5736 h 5736"/>
                  <a:gd name="T20" fmla="*/ 5075 w 6494"/>
                  <a:gd name="T21" fmla="*/ 5439 h 5736"/>
                  <a:gd name="T22" fmla="*/ 6388 w 6494"/>
                  <a:gd name="T23" fmla="*/ 3165 h 5736"/>
                  <a:gd name="T24" fmla="*/ 6388 w 6494"/>
                  <a:gd name="T25" fmla="*/ 2571 h 5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94" h="5736">
                    <a:moveTo>
                      <a:pt x="6388" y="2571"/>
                    </a:moveTo>
                    <a:lnTo>
                      <a:pt x="5075" y="297"/>
                    </a:lnTo>
                    <a:cubicBezTo>
                      <a:pt x="4968" y="113"/>
                      <a:pt x="4772" y="0"/>
                      <a:pt x="4560" y="0"/>
                    </a:cubicBezTo>
                    <a:lnTo>
                      <a:pt x="1934" y="0"/>
                    </a:lnTo>
                    <a:cubicBezTo>
                      <a:pt x="1722" y="0"/>
                      <a:pt x="1526" y="113"/>
                      <a:pt x="1419" y="297"/>
                    </a:cubicBezTo>
                    <a:lnTo>
                      <a:pt x="107" y="2571"/>
                    </a:lnTo>
                    <a:cubicBezTo>
                      <a:pt x="0" y="2755"/>
                      <a:pt x="0" y="2981"/>
                      <a:pt x="107" y="3165"/>
                    </a:cubicBezTo>
                    <a:lnTo>
                      <a:pt x="1419" y="5439"/>
                    </a:lnTo>
                    <a:cubicBezTo>
                      <a:pt x="1526" y="5623"/>
                      <a:pt x="1722" y="5736"/>
                      <a:pt x="1934" y="5736"/>
                    </a:cubicBezTo>
                    <a:lnTo>
                      <a:pt x="4560" y="5736"/>
                    </a:lnTo>
                    <a:cubicBezTo>
                      <a:pt x="4772" y="5736"/>
                      <a:pt x="4968" y="5623"/>
                      <a:pt x="5075" y="5439"/>
                    </a:cubicBezTo>
                    <a:lnTo>
                      <a:pt x="6388" y="3165"/>
                    </a:lnTo>
                    <a:cubicBezTo>
                      <a:pt x="6494" y="2981"/>
                      <a:pt x="6494" y="2755"/>
                      <a:pt x="6388" y="257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254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42A39645-BA08-66C7-A865-66F8EA9ADAD0}"/>
                </a:ext>
              </a:extLst>
            </p:cNvPr>
            <p:cNvGrpSpPr/>
            <p:nvPr/>
          </p:nvGrpSpPr>
          <p:grpSpPr>
            <a:xfrm>
              <a:off x="2501672" y="1958721"/>
              <a:ext cx="3106729" cy="822114"/>
              <a:chOff x="558799" y="4414114"/>
              <a:chExt cx="3106729" cy="822114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7F17B8EB-BC41-B947-2AA2-A5AB34D3AF54}"/>
                  </a:ext>
                </a:extLst>
              </p:cNvPr>
              <p:cNvSpPr txBox="1"/>
              <p:nvPr/>
            </p:nvSpPr>
            <p:spPr>
              <a:xfrm>
                <a:off x="626980" y="4414114"/>
                <a:ext cx="1876644" cy="276999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ctr">
                  <a:defRPr sz="2600" b="1">
                    <a:gradFill flip="none" rotWithShape="1">
                      <a:gsLst>
                        <a:gs pos="0">
                          <a:schemeClr val="tx1">
                            <a:lumMod val="65000"/>
                            <a:lumOff val="3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+mn-ea"/>
                  </a:defRPr>
                </a:lvl1pPr>
              </a:lstStyle>
              <a:p>
                <a:pPr algn="l"/>
                <a:r>
                  <a:rPr lang="zh-CN" altLang="en-US" sz="1800" dirty="0"/>
                  <a:t>添加标题文本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2A70F102-3D25-2AB2-203D-F3119B3A7290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106729" cy="555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sp>
        <p:nvSpPr>
          <p:cNvPr id="95" name="图形 87" descr="书籍 纯色填充">
            <a:extLst>
              <a:ext uri="{FF2B5EF4-FFF2-40B4-BE49-F238E27FC236}">
                <a16:creationId xmlns:a16="http://schemas.microsoft.com/office/drawing/2014/main" id="{D9924C6C-11C0-269F-2421-2705B55F47CC}"/>
              </a:ext>
            </a:extLst>
          </p:cNvPr>
          <p:cNvSpPr/>
          <p:nvPr/>
        </p:nvSpPr>
        <p:spPr>
          <a:xfrm>
            <a:off x="1511572" y="2110943"/>
            <a:ext cx="526560" cy="491333"/>
          </a:xfrm>
          <a:custGeom>
            <a:avLst/>
            <a:gdLst>
              <a:gd name="connsiteX0" fmla="*/ 526561 w 526560"/>
              <a:gd name="connsiteY0" fmla="*/ 173048 h 491333"/>
              <a:gd name="connsiteX1" fmla="*/ 494423 w 526560"/>
              <a:gd name="connsiteY1" fmla="*/ 161306 h 491333"/>
              <a:gd name="connsiteX2" fmla="*/ 494423 w 526560"/>
              <a:gd name="connsiteY2" fmla="*/ 93940 h 491333"/>
              <a:gd name="connsiteX3" fmla="*/ 526561 w 526560"/>
              <a:gd name="connsiteY3" fmla="*/ 80344 h 491333"/>
              <a:gd name="connsiteX4" fmla="*/ 309015 w 526560"/>
              <a:gd name="connsiteY4" fmla="*/ 0 h 491333"/>
              <a:gd name="connsiteX5" fmla="*/ 44498 w 526560"/>
              <a:gd name="connsiteY5" fmla="*/ 92704 h 491333"/>
              <a:gd name="connsiteX6" fmla="*/ 18541 w 526560"/>
              <a:gd name="connsiteY6" fmla="*/ 166868 h 491333"/>
              <a:gd name="connsiteX7" fmla="*/ 21631 w 526560"/>
              <a:gd name="connsiteY7" fmla="*/ 194061 h 491333"/>
              <a:gd name="connsiteX8" fmla="*/ 0 w 526560"/>
              <a:gd name="connsiteY8" fmla="*/ 265753 h 491333"/>
              <a:gd name="connsiteX9" fmla="*/ 18541 w 526560"/>
              <a:gd name="connsiteY9" fmla="*/ 319521 h 491333"/>
              <a:gd name="connsiteX10" fmla="*/ 17305 w 526560"/>
              <a:gd name="connsiteY10" fmla="*/ 358457 h 491333"/>
              <a:gd name="connsiteX11" fmla="*/ 49442 w 526560"/>
              <a:gd name="connsiteY11" fmla="*/ 420260 h 491333"/>
              <a:gd name="connsiteX12" fmla="*/ 221254 w 526560"/>
              <a:gd name="connsiteY12" fmla="*/ 491333 h 491333"/>
              <a:gd name="connsiteX13" fmla="*/ 525325 w 526560"/>
              <a:gd name="connsiteY13" fmla="*/ 365255 h 491333"/>
              <a:gd name="connsiteX14" fmla="*/ 493187 w 526560"/>
              <a:gd name="connsiteY14" fmla="*/ 353513 h 491333"/>
              <a:gd name="connsiteX15" fmla="*/ 493187 w 526560"/>
              <a:gd name="connsiteY15" fmla="*/ 285529 h 491333"/>
              <a:gd name="connsiteX16" fmla="*/ 525325 w 526560"/>
              <a:gd name="connsiteY16" fmla="*/ 271933 h 491333"/>
              <a:gd name="connsiteX17" fmla="*/ 475882 w 526560"/>
              <a:gd name="connsiteY17" fmla="*/ 253392 h 491333"/>
              <a:gd name="connsiteX18" fmla="*/ 475882 w 526560"/>
              <a:gd name="connsiteY18" fmla="*/ 194061 h 491333"/>
              <a:gd name="connsiteX19" fmla="*/ 526561 w 526560"/>
              <a:gd name="connsiteY19" fmla="*/ 173048 h 491333"/>
              <a:gd name="connsiteX20" fmla="*/ 51914 w 526560"/>
              <a:gd name="connsiteY20" fmla="*/ 135966 h 491333"/>
              <a:gd name="connsiteX21" fmla="*/ 223727 w 526560"/>
              <a:gd name="connsiteY21" fmla="*/ 203332 h 491333"/>
              <a:gd name="connsiteX22" fmla="*/ 470320 w 526560"/>
              <a:gd name="connsiteY22" fmla="*/ 103829 h 491333"/>
              <a:gd name="connsiteX23" fmla="*/ 470320 w 526560"/>
              <a:gd name="connsiteY23" fmla="*/ 156979 h 491333"/>
              <a:gd name="connsiteX24" fmla="*/ 223727 w 526560"/>
              <a:gd name="connsiteY24" fmla="*/ 259572 h 491333"/>
              <a:gd name="connsiteX25" fmla="*/ 51914 w 526560"/>
              <a:gd name="connsiteY25" fmla="*/ 191589 h 491333"/>
              <a:gd name="connsiteX26" fmla="*/ 51914 w 526560"/>
              <a:gd name="connsiteY26" fmla="*/ 135966 h 491333"/>
              <a:gd name="connsiteX27" fmla="*/ 469084 w 526560"/>
              <a:gd name="connsiteY27" fmla="*/ 349187 h 491333"/>
              <a:gd name="connsiteX28" fmla="*/ 222491 w 526560"/>
              <a:gd name="connsiteY28" fmla="*/ 451161 h 491333"/>
              <a:gd name="connsiteX29" fmla="*/ 50060 w 526560"/>
              <a:gd name="connsiteY29" fmla="*/ 383178 h 491333"/>
              <a:gd name="connsiteX30" fmla="*/ 50060 w 526560"/>
              <a:gd name="connsiteY30" fmla="*/ 334972 h 491333"/>
              <a:gd name="connsiteX31" fmla="*/ 203950 w 526560"/>
              <a:gd name="connsiteY31" fmla="*/ 398011 h 491333"/>
              <a:gd name="connsiteX32" fmla="*/ 469702 w 526560"/>
              <a:gd name="connsiteY32" fmla="*/ 292946 h 491333"/>
              <a:gd name="connsiteX33" fmla="*/ 469084 w 526560"/>
              <a:gd name="connsiteY33" fmla="*/ 349187 h 491333"/>
              <a:gd name="connsiteX34" fmla="*/ 451779 w 526560"/>
              <a:gd name="connsiteY34" fmla="*/ 256482 h 491333"/>
              <a:gd name="connsiteX35" fmla="*/ 205186 w 526560"/>
              <a:gd name="connsiteY35" fmla="*/ 358457 h 491333"/>
              <a:gd name="connsiteX36" fmla="*/ 33374 w 526560"/>
              <a:gd name="connsiteY36" fmla="*/ 290474 h 491333"/>
              <a:gd name="connsiteX37" fmla="*/ 33374 w 526560"/>
              <a:gd name="connsiteY37" fmla="*/ 234851 h 491333"/>
              <a:gd name="connsiteX38" fmla="*/ 210130 w 526560"/>
              <a:gd name="connsiteY38" fmla="*/ 305306 h 491333"/>
              <a:gd name="connsiteX39" fmla="*/ 452397 w 526560"/>
              <a:gd name="connsiteY39" fmla="*/ 203950 h 491333"/>
              <a:gd name="connsiteX40" fmla="*/ 452397 w 526560"/>
              <a:gd name="connsiteY40" fmla="*/ 256482 h 49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6560" h="491333">
                <a:moveTo>
                  <a:pt x="526561" y="173048"/>
                </a:moveTo>
                <a:lnTo>
                  <a:pt x="494423" y="161306"/>
                </a:lnTo>
                <a:lnTo>
                  <a:pt x="494423" y="93940"/>
                </a:lnTo>
                <a:lnTo>
                  <a:pt x="526561" y="80344"/>
                </a:lnTo>
                <a:lnTo>
                  <a:pt x="309015" y="0"/>
                </a:lnTo>
                <a:lnTo>
                  <a:pt x="44498" y="92704"/>
                </a:lnTo>
                <a:cubicBezTo>
                  <a:pt x="19159" y="105065"/>
                  <a:pt x="18541" y="139057"/>
                  <a:pt x="18541" y="166868"/>
                </a:cubicBezTo>
                <a:cubicBezTo>
                  <a:pt x="18541" y="176138"/>
                  <a:pt x="19777" y="185409"/>
                  <a:pt x="21631" y="194061"/>
                </a:cubicBezTo>
                <a:cubicBezTo>
                  <a:pt x="618" y="207658"/>
                  <a:pt x="0" y="239177"/>
                  <a:pt x="0" y="265753"/>
                </a:cubicBezTo>
                <a:cubicBezTo>
                  <a:pt x="0" y="287384"/>
                  <a:pt x="4944" y="307161"/>
                  <a:pt x="18541" y="319521"/>
                </a:cubicBezTo>
                <a:cubicBezTo>
                  <a:pt x="15451" y="330028"/>
                  <a:pt x="17305" y="343006"/>
                  <a:pt x="17305" y="358457"/>
                </a:cubicBezTo>
                <a:cubicBezTo>
                  <a:pt x="17305" y="386268"/>
                  <a:pt x="24721" y="411607"/>
                  <a:pt x="49442" y="420260"/>
                </a:cubicBezTo>
                <a:lnTo>
                  <a:pt x="221254" y="491333"/>
                </a:lnTo>
                <a:lnTo>
                  <a:pt x="525325" y="365255"/>
                </a:lnTo>
                <a:lnTo>
                  <a:pt x="493187" y="353513"/>
                </a:lnTo>
                <a:lnTo>
                  <a:pt x="493187" y="285529"/>
                </a:lnTo>
                <a:lnTo>
                  <a:pt x="525325" y="271933"/>
                </a:lnTo>
                <a:lnTo>
                  <a:pt x="475882" y="253392"/>
                </a:lnTo>
                <a:lnTo>
                  <a:pt x="475882" y="194061"/>
                </a:lnTo>
                <a:lnTo>
                  <a:pt x="526561" y="173048"/>
                </a:lnTo>
                <a:close/>
                <a:moveTo>
                  <a:pt x="51914" y="135966"/>
                </a:moveTo>
                <a:lnTo>
                  <a:pt x="223727" y="203332"/>
                </a:lnTo>
                <a:lnTo>
                  <a:pt x="470320" y="103829"/>
                </a:lnTo>
                <a:lnTo>
                  <a:pt x="470320" y="156979"/>
                </a:lnTo>
                <a:lnTo>
                  <a:pt x="223727" y="259572"/>
                </a:lnTo>
                <a:lnTo>
                  <a:pt x="51914" y="191589"/>
                </a:lnTo>
                <a:lnTo>
                  <a:pt x="51914" y="135966"/>
                </a:lnTo>
                <a:close/>
                <a:moveTo>
                  <a:pt x="469084" y="349187"/>
                </a:moveTo>
                <a:lnTo>
                  <a:pt x="222491" y="451161"/>
                </a:lnTo>
                <a:lnTo>
                  <a:pt x="50060" y="383178"/>
                </a:lnTo>
                <a:lnTo>
                  <a:pt x="50060" y="334972"/>
                </a:lnTo>
                <a:lnTo>
                  <a:pt x="203950" y="398011"/>
                </a:lnTo>
                <a:lnTo>
                  <a:pt x="469702" y="292946"/>
                </a:lnTo>
                <a:lnTo>
                  <a:pt x="469084" y="349187"/>
                </a:lnTo>
                <a:close/>
                <a:moveTo>
                  <a:pt x="451779" y="256482"/>
                </a:moveTo>
                <a:lnTo>
                  <a:pt x="205186" y="358457"/>
                </a:lnTo>
                <a:lnTo>
                  <a:pt x="33374" y="290474"/>
                </a:lnTo>
                <a:lnTo>
                  <a:pt x="33374" y="234851"/>
                </a:lnTo>
                <a:lnTo>
                  <a:pt x="210130" y="305306"/>
                </a:lnTo>
                <a:lnTo>
                  <a:pt x="452397" y="203950"/>
                </a:lnTo>
                <a:lnTo>
                  <a:pt x="452397" y="256482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</a:endParaRP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F1A112CD-EDD3-73F0-7B3E-9854D118E18D}"/>
              </a:ext>
            </a:extLst>
          </p:cNvPr>
          <p:cNvGrpSpPr/>
          <p:nvPr/>
        </p:nvGrpSpPr>
        <p:grpSpPr>
          <a:xfrm>
            <a:off x="6654018" y="2118243"/>
            <a:ext cx="476731" cy="476731"/>
            <a:chOff x="6654018" y="2118243"/>
            <a:chExt cx="476731" cy="476731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64253E2E-C2A1-7ECE-D9AD-0330B6F29715}"/>
                </a:ext>
              </a:extLst>
            </p:cNvPr>
            <p:cNvSpPr/>
            <p:nvPr/>
          </p:nvSpPr>
          <p:spPr>
            <a:xfrm>
              <a:off x="6654018" y="2552910"/>
              <a:ext cx="476731" cy="42064"/>
            </a:xfrm>
            <a:custGeom>
              <a:avLst/>
              <a:gdLst>
                <a:gd name="connsiteX0" fmla="*/ 0 w 476731"/>
                <a:gd name="connsiteY0" fmla="*/ 0 h 42064"/>
                <a:gd name="connsiteX1" fmla="*/ 476731 w 476731"/>
                <a:gd name="connsiteY1" fmla="*/ 0 h 42064"/>
                <a:gd name="connsiteX2" fmla="*/ 476731 w 476731"/>
                <a:gd name="connsiteY2" fmla="*/ 42065 h 42064"/>
                <a:gd name="connsiteX3" fmla="*/ 0 w 476731"/>
                <a:gd name="connsiteY3" fmla="*/ 42065 h 42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731" h="42064">
                  <a:moveTo>
                    <a:pt x="0" y="0"/>
                  </a:moveTo>
                  <a:lnTo>
                    <a:pt x="476731" y="0"/>
                  </a:lnTo>
                  <a:lnTo>
                    <a:pt x="476731" y="42065"/>
                  </a:lnTo>
                  <a:lnTo>
                    <a:pt x="0" y="4206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017994E-9CE6-BAB0-C076-5FD8219FA4CF}"/>
                </a:ext>
              </a:extLst>
            </p:cNvPr>
            <p:cNvSpPr/>
            <p:nvPr/>
          </p:nvSpPr>
          <p:spPr>
            <a:xfrm>
              <a:off x="6654018" y="2118243"/>
              <a:ext cx="56086" cy="406623"/>
            </a:xfrm>
            <a:custGeom>
              <a:avLst/>
              <a:gdLst>
                <a:gd name="connsiteX0" fmla="*/ 0 w 56086"/>
                <a:gd name="connsiteY0" fmla="*/ 0 h 406623"/>
                <a:gd name="connsiteX1" fmla="*/ 56086 w 56086"/>
                <a:gd name="connsiteY1" fmla="*/ 0 h 406623"/>
                <a:gd name="connsiteX2" fmla="*/ 56086 w 56086"/>
                <a:gd name="connsiteY2" fmla="*/ 406624 h 406623"/>
                <a:gd name="connsiteX3" fmla="*/ 0 w 56086"/>
                <a:gd name="connsiteY3" fmla="*/ 406624 h 40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086" h="406623">
                  <a:moveTo>
                    <a:pt x="0" y="0"/>
                  </a:moveTo>
                  <a:lnTo>
                    <a:pt x="56086" y="0"/>
                  </a:lnTo>
                  <a:lnTo>
                    <a:pt x="56086" y="406624"/>
                  </a:lnTo>
                  <a:lnTo>
                    <a:pt x="0" y="406624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3982E28B-AA1D-434A-3919-78D9EE858A3F}"/>
                </a:ext>
              </a:extLst>
            </p:cNvPr>
            <p:cNvSpPr/>
            <p:nvPr/>
          </p:nvSpPr>
          <p:spPr>
            <a:xfrm>
              <a:off x="7004556" y="2468781"/>
              <a:ext cx="126193" cy="56086"/>
            </a:xfrm>
            <a:custGeom>
              <a:avLst/>
              <a:gdLst>
                <a:gd name="connsiteX0" fmla="*/ 0 w 126193"/>
                <a:gd name="connsiteY0" fmla="*/ 0 h 56086"/>
                <a:gd name="connsiteX1" fmla="*/ 126194 w 126193"/>
                <a:gd name="connsiteY1" fmla="*/ 0 h 56086"/>
                <a:gd name="connsiteX2" fmla="*/ 126194 w 126193"/>
                <a:gd name="connsiteY2" fmla="*/ 56086 h 56086"/>
                <a:gd name="connsiteX3" fmla="*/ 0 w 126193"/>
                <a:gd name="connsiteY3" fmla="*/ 56086 h 5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93" h="56086">
                  <a:moveTo>
                    <a:pt x="0" y="0"/>
                  </a:moveTo>
                  <a:lnTo>
                    <a:pt x="126194" y="0"/>
                  </a:lnTo>
                  <a:lnTo>
                    <a:pt x="126194" y="56086"/>
                  </a:lnTo>
                  <a:lnTo>
                    <a:pt x="0" y="5608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C2E4574-09DD-1761-0C3E-245F46B0E078}"/>
                </a:ext>
              </a:extLst>
            </p:cNvPr>
            <p:cNvSpPr/>
            <p:nvPr/>
          </p:nvSpPr>
          <p:spPr>
            <a:xfrm>
              <a:off x="7004556" y="2230415"/>
              <a:ext cx="126193" cy="210322"/>
            </a:xfrm>
            <a:custGeom>
              <a:avLst/>
              <a:gdLst>
                <a:gd name="connsiteX0" fmla="*/ 0 w 126193"/>
                <a:gd name="connsiteY0" fmla="*/ 0 h 210322"/>
                <a:gd name="connsiteX1" fmla="*/ 126194 w 126193"/>
                <a:gd name="connsiteY1" fmla="*/ 0 h 210322"/>
                <a:gd name="connsiteX2" fmla="*/ 126194 w 126193"/>
                <a:gd name="connsiteY2" fmla="*/ 210323 h 210322"/>
                <a:gd name="connsiteX3" fmla="*/ 0 w 126193"/>
                <a:gd name="connsiteY3" fmla="*/ 210323 h 210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93" h="210322">
                  <a:moveTo>
                    <a:pt x="0" y="0"/>
                  </a:moveTo>
                  <a:lnTo>
                    <a:pt x="126194" y="0"/>
                  </a:lnTo>
                  <a:lnTo>
                    <a:pt x="126194" y="210323"/>
                  </a:lnTo>
                  <a:lnTo>
                    <a:pt x="0" y="21032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4371CB0-98BC-8558-FCD0-71865ECFD6B9}"/>
                </a:ext>
              </a:extLst>
            </p:cNvPr>
            <p:cNvSpPr/>
            <p:nvPr/>
          </p:nvSpPr>
          <p:spPr>
            <a:xfrm>
              <a:off x="7004556" y="2146286"/>
              <a:ext cx="126193" cy="56086"/>
            </a:xfrm>
            <a:custGeom>
              <a:avLst/>
              <a:gdLst>
                <a:gd name="connsiteX0" fmla="*/ 0 w 126193"/>
                <a:gd name="connsiteY0" fmla="*/ 0 h 56086"/>
                <a:gd name="connsiteX1" fmla="*/ 126194 w 126193"/>
                <a:gd name="connsiteY1" fmla="*/ 0 h 56086"/>
                <a:gd name="connsiteX2" fmla="*/ 126194 w 126193"/>
                <a:gd name="connsiteY2" fmla="*/ 56086 h 56086"/>
                <a:gd name="connsiteX3" fmla="*/ 0 w 126193"/>
                <a:gd name="connsiteY3" fmla="*/ 56086 h 5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193" h="56086">
                  <a:moveTo>
                    <a:pt x="0" y="0"/>
                  </a:moveTo>
                  <a:lnTo>
                    <a:pt x="126194" y="0"/>
                  </a:lnTo>
                  <a:lnTo>
                    <a:pt x="126194" y="56086"/>
                  </a:lnTo>
                  <a:lnTo>
                    <a:pt x="0" y="5608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993B1C1-1196-1CDA-02E8-02F3ECE03736}"/>
                </a:ext>
              </a:extLst>
            </p:cNvPr>
            <p:cNvSpPr/>
            <p:nvPr/>
          </p:nvSpPr>
          <p:spPr>
            <a:xfrm>
              <a:off x="6864341" y="2216394"/>
              <a:ext cx="112172" cy="308473"/>
            </a:xfrm>
            <a:custGeom>
              <a:avLst/>
              <a:gdLst>
                <a:gd name="connsiteX0" fmla="*/ 56086 w 112172"/>
                <a:gd name="connsiteY0" fmla="*/ 56086 h 308473"/>
                <a:gd name="connsiteX1" fmla="*/ 42065 w 112172"/>
                <a:gd name="connsiteY1" fmla="*/ 42065 h 308473"/>
                <a:gd name="connsiteX2" fmla="*/ 56086 w 112172"/>
                <a:gd name="connsiteY2" fmla="*/ 28043 h 308473"/>
                <a:gd name="connsiteX3" fmla="*/ 70108 w 112172"/>
                <a:gd name="connsiteY3" fmla="*/ 42065 h 308473"/>
                <a:gd name="connsiteX4" fmla="*/ 56086 w 112172"/>
                <a:gd name="connsiteY4" fmla="*/ 56086 h 308473"/>
                <a:gd name="connsiteX5" fmla="*/ 56086 w 112172"/>
                <a:gd name="connsiteY5" fmla="*/ 280430 h 308473"/>
                <a:gd name="connsiteX6" fmla="*/ 42065 w 112172"/>
                <a:gd name="connsiteY6" fmla="*/ 266409 h 308473"/>
                <a:gd name="connsiteX7" fmla="*/ 56086 w 112172"/>
                <a:gd name="connsiteY7" fmla="*/ 252387 h 308473"/>
                <a:gd name="connsiteX8" fmla="*/ 70108 w 112172"/>
                <a:gd name="connsiteY8" fmla="*/ 266409 h 308473"/>
                <a:gd name="connsiteX9" fmla="*/ 56086 w 112172"/>
                <a:gd name="connsiteY9" fmla="*/ 280430 h 308473"/>
                <a:gd name="connsiteX10" fmla="*/ 112172 w 112172"/>
                <a:gd name="connsiteY10" fmla="*/ 0 h 308473"/>
                <a:gd name="connsiteX11" fmla="*/ 0 w 112172"/>
                <a:gd name="connsiteY11" fmla="*/ 0 h 308473"/>
                <a:gd name="connsiteX12" fmla="*/ 0 w 112172"/>
                <a:gd name="connsiteY12" fmla="*/ 308473 h 308473"/>
                <a:gd name="connsiteX13" fmla="*/ 112172 w 112172"/>
                <a:gd name="connsiteY13" fmla="*/ 308473 h 308473"/>
                <a:gd name="connsiteX14" fmla="*/ 112172 w 112172"/>
                <a:gd name="connsiteY14" fmla="*/ 0 h 30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2172" h="308473">
                  <a:moveTo>
                    <a:pt x="56086" y="56086"/>
                  </a:moveTo>
                  <a:cubicBezTo>
                    <a:pt x="48374" y="56086"/>
                    <a:pt x="42065" y="49776"/>
                    <a:pt x="42065" y="42065"/>
                  </a:cubicBezTo>
                  <a:cubicBezTo>
                    <a:pt x="42065" y="34353"/>
                    <a:pt x="48374" y="28043"/>
                    <a:pt x="56086" y="28043"/>
                  </a:cubicBezTo>
                  <a:cubicBezTo>
                    <a:pt x="63798" y="28043"/>
                    <a:pt x="70108" y="34353"/>
                    <a:pt x="70108" y="42065"/>
                  </a:cubicBezTo>
                  <a:cubicBezTo>
                    <a:pt x="70108" y="49776"/>
                    <a:pt x="63798" y="56086"/>
                    <a:pt x="56086" y="56086"/>
                  </a:cubicBezTo>
                  <a:close/>
                  <a:moveTo>
                    <a:pt x="56086" y="280430"/>
                  </a:moveTo>
                  <a:cubicBezTo>
                    <a:pt x="48374" y="280430"/>
                    <a:pt x="42065" y="274120"/>
                    <a:pt x="42065" y="266409"/>
                  </a:cubicBezTo>
                  <a:cubicBezTo>
                    <a:pt x="42065" y="258697"/>
                    <a:pt x="48374" y="252387"/>
                    <a:pt x="56086" y="252387"/>
                  </a:cubicBezTo>
                  <a:cubicBezTo>
                    <a:pt x="63798" y="252387"/>
                    <a:pt x="70108" y="258697"/>
                    <a:pt x="70108" y="266409"/>
                  </a:cubicBezTo>
                  <a:cubicBezTo>
                    <a:pt x="70108" y="274120"/>
                    <a:pt x="63798" y="280430"/>
                    <a:pt x="56086" y="280430"/>
                  </a:cubicBezTo>
                  <a:close/>
                  <a:moveTo>
                    <a:pt x="112172" y="0"/>
                  </a:moveTo>
                  <a:lnTo>
                    <a:pt x="0" y="0"/>
                  </a:lnTo>
                  <a:lnTo>
                    <a:pt x="0" y="308473"/>
                  </a:lnTo>
                  <a:lnTo>
                    <a:pt x="112172" y="308473"/>
                  </a:lnTo>
                  <a:lnTo>
                    <a:pt x="11217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A75FA03B-1310-CE24-8A27-0D362C0F364C}"/>
                </a:ext>
              </a:extLst>
            </p:cNvPr>
            <p:cNvSpPr/>
            <p:nvPr/>
          </p:nvSpPr>
          <p:spPr>
            <a:xfrm>
              <a:off x="6738147" y="2160308"/>
              <a:ext cx="98150" cy="364559"/>
            </a:xfrm>
            <a:custGeom>
              <a:avLst/>
              <a:gdLst>
                <a:gd name="connsiteX0" fmla="*/ 70108 w 98150"/>
                <a:gd name="connsiteY0" fmla="*/ 70108 h 364559"/>
                <a:gd name="connsiteX1" fmla="*/ 28043 w 98150"/>
                <a:gd name="connsiteY1" fmla="*/ 70108 h 364559"/>
                <a:gd name="connsiteX2" fmla="*/ 28043 w 98150"/>
                <a:gd name="connsiteY2" fmla="*/ 28043 h 364559"/>
                <a:gd name="connsiteX3" fmla="*/ 70108 w 98150"/>
                <a:gd name="connsiteY3" fmla="*/ 28043 h 364559"/>
                <a:gd name="connsiteX4" fmla="*/ 70108 w 98150"/>
                <a:gd name="connsiteY4" fmla="*/ 70108 h 364559"/>
                <a:gd name="connsiteX5" fmla="*/ 98151 w 98150"/>
                <a:gd name="connsiteY5" fmla="*/ 0 h 364559"/>
                <a:gd name="connsiteX6" fmla="*/ 0 w 98150"/>
                <a:gd name="connsiteY6" fmla="*/ 0 h 364559"/>
                <a:gd name="connsiteX7" fmla="*/ 0 w 98150"/>
                <a:gd name="connsiteY7" fmla="*/ 364559 h 364559"/>
                <a:gd name="connsiteX8" fmla="*/ 98151 w 98150"/>
                <a:gd name="connsiteY8" fmla="*/ 364559 h 364559"/>
                <a:gd name="connsiteX9" fmla="*/ 98151 w 98150"/>
                <a:gd name="connsiteY9" fmla="*/ 0 h 364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150" h="364559">
                  <a:moveTo>
                    <a:pt x="70108" y="70108"/>
                  </a:moveTo>
                  <a:lnTo>
                    <a:pt x="28043" y="70108"/>
                  </a:lnTo>
                  <a:lnTo>
                    <a:pt x="28043" y="28043"/>
                  </a:lnTo>
                  <a:lnTo>
                    <a:pt x="70108" y="28043"/>
                  </a:lnTo>
                  <a:lnTo>
                    <a:pt x="70108" y="70108"/>
                  </a:lnTo>
                  <a:close/>
                  <a:moveTo>
                    <a:pt x="98151" y="0"/>
                  </a:moveTo>
                  <a:lnTo>
                    <a:pt x="0" y="0"/>
                  </a:lnTo>
                  <a:lnTo>
                    <a:pt x="0" y="364559"/>
                  </a:lnTo>
                  <a:lnTo>
                    <a:pt x="98151" y="364559"/>
                  </a:lnTo>
                  <a:lnTo>
                    <a:pt x="98151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</p:grpSp>
      <p:sp>
        <p:nvSpPr>
          <p:cNvPr id="105" name="图形 91" descr="聊天气泡 纯色填充">
            <a:extLst>
              <a:ext uri="{FF2B5EF4-FFF2-40B4-BE49-F238E27FC236}">
                <a16:creationId xmlns:a16="http://schemas.microsoft.com/office/drawing/2014/main" id="{ED0B91A8-30FB-7C8D-3E8F-186E1ABFFA5A}"/>
              </a:ext>
            </a:extLst>
          </p:cNvPr>
          <p:cNvSpPr/>
          <p:nvPr/>
        </p:nvSpPr>
        <p:spPr>
          <a:xfrm>
            <a:off x="1547897" y="4283881"/>
            <a:ext cx="490235" cy="446979"/>
          </a:xfrm>
          <a:custGeom>
            <a:avLst/>
            <a:gdLst>
              <a:gd name="connsiteX0" fmla="*/ 32386 w 647701"/>
              <a:gd name="connsiteY0" fmla="*/ 0 h 590550"/>
              <a:gd name="connsiteX1" fmla="*/ 1 w 647701"/>
              <a:gd name="connsiteY1" fmla="*/ 32765 h 590550"/>
              <a:gd name="connsiteX2" fmla="*/ 1 w 647701"/>
              <a:gd name="connsiteY2" fmla="*/ 32766 h 590550"/>
              <a:gd name="connsiteX3" fmla="*/ 1 w 647701"/>
              <a:gd name="connsiteY3" fmla="*/ 426530 h 590550"/>
              <a:gd name="connsiteX4" fmla="*/ 1 w 647701"/>
              <a:gd name="connsiteY4" fmla="*/ 426530 h 590550"/>
              <a:gd name="connsiteX5" fmla="*/ 32385 w 647701"/>
              <a:gd name="connsiteY5" fmla="*/ 459296 h 590550"/>
              <a:gd name="connsiteX6" fmla="*/ 32386 w 647701"/>
              <a:gd name="connsiteY6" fmla="*/ 459296 h 590550"/>
              <a:gd name="connsiteX7" fmla="*/ 129541 w 647701"/>
              <a:gd name="connsiteY7" fmla="*/ 459296 h 590550"/>
              <a:gd name="connsiteX8" fmla="*/ 129541 w 647701"/>
              <a:gd name="connsiteY8" fmla="*/ 590550 h 590550"/>
              <a:gd name="connsiteX9" fmla="*/ 259081 w 647701"/>
              <a:gd name="connsiteY9" fmla="*/ 459296 h 590550"/>
              <a:gd name="connsiteX10" fmla="*/ 615316 w 647701"/>
              <a:gd name="connsiteY10" fmla="*/ 459296 h 590550"/>
              <a:gd name="connsiteX11" fmla="*/ 647701 w 647701"/>
              <a:gd name="connsiteY11" fmla="*/ 426530 h 590550"/>
              <a:gd name="connsiteX12" fmla="*/ 647701 w 647701"/>
              <a:gd name="connsiteY12" fmla="*/ 426530 h 590550"/>
              <a:gd name="connsiteX13" fmla="*/ 647701 w 647701"/>
              <a:gd name="connsiteY13" fmla="*/ 32766 h 590550"/>
              <a:gd name="connsiteX14" fmla="*/ 647701 w 647701"/>
              <a:gd name="connsiteY14" fmla="*/ 32766 h 590550"/>
              <a:gd name="connsiteX15" fmla="*/ 615317 w 647701"/>
              <a:gd name="connsiteY15" fmla="*/ 0 h 590550"/>
              <a:gd name="connsiteX16" fmla="*/ 615316 w 647701"/>
              <a:gd name="connsiteY16" fmla="*/ 0 h 590550"/>
              <a:gd name="connsiteX17" fmla="*/ 428626 w 647701"/>
              <a:gd name="connsiteY17" fmla="*/ 228600 h 590550"/>
              <a:gd name="connsiteX18" fmla="*/ 476251 w 647701"/>
              <a:gd name="connsiteY18" fmla="*/ 180975 h 590550"/>
              <a:gd name="connsiteX19" fmla="*/ 523876 w 647701"/>
              <a:gd name="connsiteY19" fmla="*/ 228600 h 590550"/>
              <a:gd name="connsiteX20" fmla="*/ 476251 w 647701"/>
              <a:gd name="connsiteY20" fmla="*/ 276225 h 590550"/>
              <a:gd name="connsiteX21" fmla="*/ 428626 w 647701"/>
              <a:gd name="connsiteY21" fmla="*/ 228600 h 590550"/>
              <a:gd name="connsiteX22" fmla="*/ 276226 w 647701"/>
              <a:gd name="connsiteY22" fmla="*/ 228600 h 590550"/>
              <a:gd name="connsiteX23" fmla="*/ 323851 w 647701"/>
              <a:gd name="connsiteY23" fmla="*/ 180975 h 590550"/>
              <a:gd name="connsiteX24" fmla="*/ 371476 w 647701"/>
              <a:gd name="connsiteY24" fmla="*/ 228600 h 590550"/>
              <a:gd name="connsiteX25" fmla="*/ 323851 w 647701"/>
              <a:gd name="connsiteY25" fmla="*/ 276225 h 590550"/>
              <a:gd name="connsiteX26" fmla="*/ 276226 w 647701"/>
              <a:gd name="connsiteY26" fmla="*/ 228600 h 590550"/>
              <a:gd name="connsiteX27" fmla="*/ 123826 w 647701"/>
              <a:gd name="connsiteY27" fmla="*/ 228600 h 590550"/>
              <a:gd name="connsiteX28" fmla="*/ 171451 w 647701"/>
              <a:gd name="connsiteY28" fmla="*/ 180975 h 590550"/>
              <a:gd name="connsiteX29" fmla="*/ 219076 w 647701"/>
              <a:gd name="connsiteY29" fmla="*/ 228600 h 590550"/>
              <a:gd name="connsiteX30" fmla="*/ 171451 w 647701"/>
              <a:gd name="connsiteY30" fmla="*/ 276225 h 590550"/>
              <a:gd name="connsiteX31" fmla="*/ 123826 w 647701"/>
              <a:gd name="connsiteY31" fmla="*/ 22860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47701" h="590550">
                <a:moveTo>
                  <a:pt x="32386" y="0"/>
                </a:moveTo>
                <a:cubicBezTo>
                  <a:pt x="14395" y="105"/>
                  <a:pt x="-104" y="14774"/>
                  <a:pt x="1" y="32765"/>
                </a:cubicBezTo>
                <a:cubicBezTo>
                  <a:pt x="1" y="32765"/>
                  <a:pt x="1" y="32766"/>
                  <a:pt x="1" y="32766"/>
                </a:cubicBezTo>
                <a:lnTo>
                  <a:pt x="1" y="426530"/>
                </a:lnTo>
                <a:lnTo>
                  <a:pt x="1" y="426530"/>
                </a:lnTo>
                <a:cubicBezTo>
                  <a:pt x="-105" y="444520"/>
                  <a:pt x="14394" y="459190"/>
                  <a:pt x="32385" y="459296"/>
                </a:cubicBezTo>
                <a:cubicBezTo>
                  <a:pt x="32385" y="459296"/>
                  <a:pt x="32386" y="459296"/>
                  <a:pt x="32386" y="459296"/>
                </a:cubicBezTo>
                <a:lnTo>
                  <a:pt x="129541" y="459296"/>
                </a:lnTo>
                <a:lnTo>
                  <a:pt x="129541" y="590550"/>
                </a:lnTo>
                <a:lnTo>
                  <a:pt x="259081" y="459296"/>
                </a:lnTo>
                <a:lnTo>
                  <a:pt x="615316" y="459296"/>
                </a:lnTo>
                <a:cubicBezTo>
                  <a:pt x="633306" y="459191"/>
                  <a:pt x="647805" y="444521"/>
                  <a:pt x="647701" y="426530"/>
                </a:cubicBezTo>
                <a:cubicBezTo>
                  <a:pt x="647701" y="426530"/>
                  <a:pt x="647701" y="426530"/>
                  <a:pt x="647701" y="426530"/>
                </a:cubicBezTo>
                <a:lnTo>
                  <a:pt x="647701" y="32766"/>
                </a:lnTo>
                <a:lnTo>
                  <a:pt x="647701" y="32766"/>
                </a:lnTo>
                <a:cubicBezTo>
                  <a:pt x="647806" y="14775"/>
                  <a:pt x="633307" y="106"/>
                  <a:pt x="615317" y="0"/>
                </a:cubicBezTo>
                <a:cubicBezTo>
                  <a:pt x="615317" y="0"/>
                  <a:pt x="615316" y="0"/>
                  <a:pt x="615316" y="0"/>
                </a:cubicBezTo>
                <a:close/>
                <a:moveTo>
                  <a:pt x="428626" y="228600"/>
                </a:moveTo>
                <a:cubicBezTo>
                  <a:pt x="428626" y="202298"/>
                  <a:pt x="449948" y="180975"/>
                  <a:pt x="476251" y="180975"/>
                </a:cubicBezTo>
                <a:cubicBezTo>
                  <a:pt x="502553" y="180975"/>
                  <a:pt x="523876" y="202298"/>
                  <a:pt x="523876" y="228600"/>
                </a:cubicBezTo>
                <a:cubicBezTo>
                  <a:pt x="523876" y="254902"/>
                  <a:pt x="502553" y="276225"/>
                  <a:pt x="476251" y="276225"/>
                </a:cubicBezTo>
                <a:cubicBezTo>
                  <a:pt x="449948" y="276225"/>
                  <a:pt x="428626" y="254902"/>
                  <a:pt x="428626" y="228600"/>
                </a:cubicBezTo>
                <a:close/>
                <a:moveTo>
                  <a:pt x="276226" y="228600"/>
                </a:moveTo>
                <a:cubicBezTo>
                  <a:pt x="276226" y="202298"/>
                  <a:pt x="297548" y="180975"/>
                  <a:pt x="323851" y="180975"/>
                </a:cubicBezTo>
                <a:cubicBezTo>
                  <a:pt x="350153" y="180975"/>
                  <a:pt x="371476" y="202298"/>
                  <a:pt x="371476" y="228600"/>
                </a:cubicBezTo>
                <a:cubicBezTo>
                  <a:pt x="371476" y="254902"/>
                  <a:pt x="350153" y="276225"/>
                  <a:pt x="323851" y="276225"/>
                </a:cubicBezTo>
                <a:cubicBezTo>
                  <a:pt x="297548" y="276225"/>
                  <a:pt x="276226" y="254902"/>
                  <a:pt x="276226" y="228600"/>
                </a:cubicBezTo>
                <a:close/>
                <a:moveTo>
                  <a:pt x="123826" y="228600"/>
                </a:moveTo>
                <a:cubicBezTo>
                  <a:pt x="123826" y="202298"/>
                  <a:pt x="145148" y="180975"/>
                  <a:pt x="171451" y="180975"/>
                </a:cubicBezTo>
                <a:cubicBezTo>
                  <a:pt x="197753" y="180975"/>
                  <a:pt x="219076" y="202298"/>
                  <a:pt x="219076" y="228600"/>
                </a:cubicBezTo>
                <a:cubicBezTo>
                  <a:pt x="219076" y="254902"/>
                  <a:pt x="197753" y="276225"/>
                  <a:pt x="171451" y="276225"/>
                </a:cubicBezTo>
                <a:cubicBezTo>
                  <a:pt x="145148" y="276225"/>
                  <a:pt x="123826" y="254902"/>
                  <a:pt x="123826" y="22860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</a:endParaRP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E7446971-67E4-B455-9D32-D1CC64A12B6B}"/>
              </a:ext>
            </a:extLst>
          </p:cNvPr>
          <p:cNvGrpSpPr/>
          <p:nvPr/>
        </p:nvGrpSpPr>
        <p:grpSpPr>
          <a:xfrm>
            <a:off x="6723842" y="4218035"/>
            <a:ext cx="366098" cy="472385"/>
            <a:chOff x="6764651" y="4008485"/>
            <a:chExt cx="590550" cy="762000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3B2E789-9DDE-5833-AEB0-8520274D7703}"/>
                </a:ext>
              </a:extLst>
            </p:cNvPr>
            <p:cNvSpPr/>
            <p:nvPr/>
          </p:nvSpPr>
          <p:spPr>
            <a:xfrm>
              <a:off x="6764651" y="4008485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7D238192-E061-484E-F5BB-1749BABC6C01}"/>
                </a:ext>
              </a:extLst>
            </p:cNvPr>
            <p:cNvSpPr/>
            <p:nvPr/>
          </p:nvSpPr>
          <p:spPr>
            <a:xfrm>
              <a:off x="6878951" y="43609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BA94E52-6CD8-7ADB-3606-734083C72C7B}"/>
                </a:ext>
              </a:extLst>
            </p:cNvPr>
            <p:cNvSpPr/>
            <p:nvPr/>
          </p:nvSpPr>
          <p:spPr>
            <a:xfrm>
              <a:off x="6878951" y="4284710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42D0815-DA50-7027-61D7-8C4E2711D05F}"/>
                </a:ext>
              </a:extLst>
            </p:cNvPr>
            <p:cNvSpPr/>
            <p:nvPr/>
          </p:nvSpPr>
          <p:spPr>
            <a:xfrm>
              <a:off x="6878951" y="44371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10BF5BD-1583-77B6-5293-1CFEF29BA405}"/>
                </a:ext>
              </a:extLst>
            </p:cNvPr>
            <p:cNvSpPr/>
            <p:nvPr/>
          </p:nvSpPr>
          <p:spPr>
            <a:xfrm>
              <a:off x="6878951" y="45133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06B81C7-E4E6-2820-8CEF-CA8A4673F70D}"/>
                </a:ext>
              </a:extLst>
            </p:cNvPr>
            <p:cNvSpPr/>
            <p:nvPr/>
          </p:nvSpPr>
          <p:spPr>
            <a:xfrm>
              <a:off x="6878951" y="45895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501152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>
            <a:extLst>
              <a:ext uri="{FF2B5EF4-FFF2-40B4-BE49-F238E27FC236}">
                <a16:creationId xmlns:a16="http://schemas.microsoft.com/office/drawing/2014/main" id="{8C68FEF6-71E7-4758-9946-F8AB09D7C563}"/>
              </a:ext>
            </a:extLst>
          </p:cNvPr>
          <p:cNvGrpSpPr/>
          <p:nvPr/>
        </p:nvGrpSpPr>
        <p:grpSpPr>
          <a:xfrm>
            <a:off x="1329551" y="4527520"/>
            <a:ext cx="914400" cy="914400"/>
            <a:chOff x="1329551" y="1704333"/>
            <a:chExt cx="914400" cy="914400"/>
          </a:xfrm>
        </p:grpSpPr>
        <p:sp>
          <p:nvSpPr>
            <p:cNvPr id="99" name="Oval 4">
              <a:extLst>
                <a:ext uri="{FF2B5EF4-FFF2-40B4-BE49-F238E27FC236}">
                  <a16:creationId xmlns:a16="http://schemas.microsoft.com/office/drawing/2014/main" id="{7B45B58E-7F1E-840F-F12E-9D68779B4E21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0" name="Oval 4">
              <a:extLst>
                <a:ext uri="{FF2B5EF4-FFF2-40B4-BE49-F238E27FC236}">
                  <a16:creationId xmlns:a16="http://schemas.microsoft.com/office/drawing/2014/main" id="{D0FEF20D-2847-E389-C87A-AEE63A3EF93E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D3B77B4-38FE-9346-9C50-9B7EB035B636}"/>
              </a:ext>
            </a:extLst>
          </p:cNvPr>
          <p:cNvGrpSpPr/>
          <p:nvPr/>
        </p:nvGrpSpPr>
        <p:grpSpPr>
          <a:xfrm>
            <a:off x="6550031" y="3108849"/>
            <a:ext cx="914400" cy="914400"/>
            <a:chOff x="1329551" y="1704333"/>
            <a:chExt cx="914400" cy="914400"/>
          </a:xfrm>
        </p:grpSpPr>
        <p:sp>
          <p:nvSpPr>
            <p:cNvPr id="96" name="Oval 4">
              <a:extLst>
                <a:ext uri="{FF2B5EF4-FFF2-40B4-BE49-F238E27FC236}">
                  <a16:creationId xmlns:a16="http://schemas.microsoft.com/office/drawing/2014/main" id="{BC367F90-642D-60DB-3AD3-ED5AF1BF5656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7" name="Oval 4">
              <a:extLst>
                <a:ext uri="{FF2B5EF4-FFF2-40B4-BE49-F238E27FC236}">
                  <a16:creationId xmlns:a16="http://schemas.microsoft.com/office/drawing/2014/main" id="{1659C7AD-5567-B3F8-D9C2-7FE5B19B9F7D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4CDE4F1E-2708-2A06-D3EB-3DC31B987FF1}"/>
              </a:ext>
            </a:extLst>
          </p:cNvPr>
          <p:cNvGrpSpPr/>
          <p:nvPr/>
        </p:nvGrpSpPr>
        <p:grpSpPr>
          <a:xfrm>
            <a:off x="1329551" y="1704333"/>
            <a:ext cx="914400" cy="914400"/>
            <a:chOff x="1329551" y="1704333"/>
            <a:chExt cx="914400" cy="914400"/>
          </a:xfrm>
        </p:grpSpPr>
        <p:sp>
          <p:nvSpPr>
            <p:cNvPr id="93" name="Oval 4">
              <a:extLst>
                <a:ext uri="{FF2B5EF4-FFF2-40B4-BE49-F238E27FC236}">
                  <a16:creationId xmlns:a16="http://schemas.microsoft.com/office/drawing/2014/main" id="{FF59C2CC-CB6E-5FD2-BC3F-116807D4BEA4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4">
              <a:extLst>
                <a:ext uri="{FF2B5EF4-FFF2-40B4-BE49-F238E27FC236}">
                  <a16:creationId xmlns:a16="http://schemas.microsoft.com/office/drawing/2014/main" id="{29AD929F-3B39-A5FF-DD5B-271259027E02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16" name="Oval 9">
            <a:extLst>
              <a:ext uri="{FF2B5EF4-FFF2-40B4-BE49-F238E27FC236}">
                <a16:creationId xmlns:a16="http://schemas.microsoft.com/office/drawing/2014/main" id="{29A9C402-6462-E8EC-A688-3F54951F1B0E}"/>
              </a:ext>
            </a:extLst>
          </p:cNvPr>
          <p:cNvSpPr/>
          <p:nvPr/>
        </p:nvSpPr>
        <p:spPr>
          <a:xfrm>
            <a:off x="6550032" y="4518919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7" name="Group 29">
            <a:extLst>
              <a:ext uri="{FF2B5EF4-FFF2-40B4-BE49-F238E27FC236}">
                <a16:creationId xmlns:a16="http://schemas.microsoft.com/office/drawing/2014/main" id="{4B1861CF-347D-1A22-3251-02C353EB3F38}"/>
              </a:ext>
            </a:extLst>
          </p:cNvPr>
          <p:cNvGrpSpPr/>
          <p:nvPr/>
        </p:nvGrpSpPr>
        <p:grpSpPr>
          <a:xfrm>
            <a:off x="6796166" y="4764692"/>
            <a:ext cx="422131" cy="422853"/>
            <a:chOff x="8216107" y="3505994"/>
            <a:chExt cx="464344" cy="465138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</p:grpSpPr>
        <p:sp>
          <p:nvSpPr>
            <p:cNvPr id="18" name="AutoShape 33">
              <a:extLst>
                <a:ext uri="{FF2B5EF4-FFF2-40B4-BE49-F238E27FC236}">
                  <a16:creationId xmlns:a16="http://schemas.microsoft.com/office/drawing/2014/main" id="{B56CD50E-B05B-E938-8A4C-6F44743C5C58}"/>
                </a:ext>
              </a:extLst>
            </p:cNvPr>
            <p:cNvSpPr/>
            <p:nvPr/>
          </p:nvSpPr>
          <p:spPr bwMode="auto">
            <a:xfrm>
              <a:off x="8216107" y="3680619"/>
              <a:ext cx="464344" cy="290513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34">
              <a:extLst>
                <a:ext uri="{FF2B5EF4-FFF2-40B4-BE49-F238E27FC236}">
                  <a16:creationId xmlns:a16="http://schemas.microsoft.com/office/drawing/2014/main" id="{22006F0D-83D1-BF3F-CE24-EDA7EA9817D4}"/>
                </a:ext>
              </a:extLst>
            </p:cNvPr>
            <p:cNvSpPr/>
            <p:nvPr/>
          </p:nvSpPr>
          <p:spPr bwMode="auto">
            <a:xfrm>
              <a:off x="8331994" y="3564732"/>
              <a:ext cx="33338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35">
              <a:extLst>
                <a:ext uri="{FF2B5EF4-FFF2-40B4-BE49-F238E27FC236}">
                  <a16:creationId xmlns:a16="http://schemas.microsoft.com/office/drawing/2014/main" id="{F586661A-336C-46FD-2599-C413DF78D0C3}"/>
                </a:ext>
              </a:extLst>
            </p:cNvPr>
            <p:cNvSpPr/>
            <p:nvPr/>
          </p:nvSpPr>
          <p:spPr bwMode="auto">
            <a:xfrm>
              <a:off x="8506619" y="3564732"/>
              <a:ext cx="32544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AutoShape 36">
              <a:extLst>
                <a:ext uri="{FF2B5EF4-FFF2-40B4-BE49-F238E27FC236}">
                  <a16:creationId xmlns:a16="http://schemas.microsoft.com/office/drawing/2014/main" id="{A5B49C3E-2BA7-93E8-653A-3B62B1807FFF}"/>
                </a:ext>
              </a:extLst>
            </p:cNvPr>
            <p:cNvSpPr/>
            <p:nvPr/>
          </p:nvSpPr>
          <p:spPr bwMode="auto">
            <a:xfrm>
              <a:off x="8433594" y="3505994"/>
              <a:ext cx="33338" cy="109538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" name="Oval 7">
            <a:extLst>
              <a:ext uri="{FF2B5EF4-FFF2-40B4-BE49-F238E27FC236}">
                <a16:creationId xmlns:a16="http://schemas.microsoft.com/office/drawing/2014/main" id="{842085B2-01DE-7B3C-7E33-4FE4F5D8A929}"/>
              </a:ext>
            </a:extLst>
          </p:cNvPr>
          <p:cNvSpPr/>
          <p:nvPr/>
        </p:nvSpPr>
        <p:spPr>
          <a:xfrm>
            <a:off x="6550032" y="1704333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AutoShape 46">
            <a:extLst>
              <a:ext uri="{FF2B5EF4-FFF2-40B4-BE49-F238E27FC236}">
                <a16:creationId xmlns:a16="http://schemas.microsoft.com/office/drawing/2014/main" id="{A1ACEF72-6101-24A1-6F90-9B79522545FB}"/>
              </a:ext>
            </a:extLst>
          </p:cNvPr>
          <p:cNvSpPr/>
          <p:nvPr/>
        </p:nvSpPr>
        <p:spPr bwMode="auto">
          <a:xfrm>
            <a:off x="6810233" y="1950467"/>
            <a:ext cx="422131" cy="4221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0" name="Group 35">
            <a:extLst>
              <a:ext uri="{FF2B5EF4-FFF2-40B4-BE49-F238E27FC236}">
                <a16:creationId xmlns:a16="http://schemas.microsoft.com/office/drawing/2014/main" id="{FCA26945-16AD-3A2F-B8A9-BF523786DE0F}"/>
              </a:ext>
            </a:extLst>
          </p:cNvPr>
          <p:cNvGrpSpPr/>
          <p:nvPr/>
        </p:nvGrpSpPr>
        <p:grpSpPr>
          <a:xfrm>
            <a:off x="6876259" y="3368333"/>
            <a:ext cx="290080" cy="422131"/>
            <a:chOff x="11090275" y="408781"/>
            <a:chExt cx="319088" cy="464344"/>
          </a:xfrm>
          <a:solidFill>
            <a:schemeClr val="bg2"/>
          </a:solidFill>
        </p:grpSpPr>
        <p:sp>
          <p:nvSpPr>
            <p:cNvPr id="31" name="AutoShape 60">
              <a:extLst>
                <a:ext uri="{FF2B5EF4-FFF2-40B4-BE49-F238E27FC236}">
                  <a16:creationId xmlns:a16="http://schemas.microsoft.com/office/drawing/2014/main" id="{4C2E4D09-807F-B6BF-CA2D-20996DC4345E}"/>
                </a:ext>
              </a:extLst>
            </p:cNvPr>
            <p:cNvSpPr/>
            <p:nvPr/>
          </p:nvSpPr>
          <p:spPr bwMode="auto">
            <a:xfrm>
              <a:off x="11221244" y="538956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61">
              <a:extLst>
                <a:ext uri="{FF2B5EF4-FFF2-40B4-BE49-F238E27FC236}">
                  <a16:creationId xmlns:a16="http://schemas.microsoft.com/office/drawing/2014/main" id="{E35361FD-35D2-7C28-1F70-ADF733D51281}"/>
                </a:ext>
              </a:extLst>
            </p:cNvPr>
            <p:cNvSpPr/>
            <p:nvPr/>
          </p:nvSpPr>
          <p:spPr bwMode="auto">
            <a:xfrm>
              <a:off x="11221244" y="713581"/>
              <a:ext cx="28575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62">
              <a:extLst>
                <a:ext uri="{FF2B5EF4-FFF2-40B4-BE49-F238E27FC236}">
                  <a16:creationId xmlns:a16="http://schemas.microsoft.com/office/drawing/2014/main" id="{EBB36C04-5893-AE92-EEC6-3E4C3ECFDF9C}"/>
                </a:ext>
              </a:extLst>
            </p:cNvPr>
            <p:cNvSpPr/>
            <p:nvPr/>
          </p:nvSpPr>
          <p:spPr bwMode="auto">
            <a:xfrm>
              <a:off x="11133932" y="626269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AutoShape 63">
              <a:extLst>
                <a:ext uri="{FF2B5EF4-FFF2-40B4-BE49-F238E27FC236}">
                  <a16:creationId xmlns:a16="http://schemas.microsoft.com/office/drawing/2014/main" id="{7C7B07B9-914B-5E40-1610-94A62823771D}"/>
                </a:ext>
              </a:extLst>
            </p:cNvPr>
            <p:cNvSpPr/>
            <p:nvPr/>
          </p:nvSpPr>
          <p:spPr bwMode="auto">
            <a:xfrm>
              <a:off x="11307763" y="626269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6" name="AutoShape 64">
              <a:extLst>
                <a:ext uri="{FF2B5EF4-FFF2-40B4-BE49-F238E27FC236}">
                  <a16:creationId xmlns:a16="http://schemas.microsoft.com/office/drawing/2014/main" id="{E0586F8E-474F-E854-8475-A83C8D55B173}"/>
                </a:ext>
              </a:extLst>
            </p:cNvPr>
            <p:cNvSpPr/>
            <p:nvPr/>
          </p:nvSpPr>
          <p:spPr bwMode="auto">
            <a:xfrm>
              <a:off x="11162507" y="684213"/>
              <a:ext cx="29369" cy="29369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65">
              <a:extLst>
                <a:ext uri="{FF2B5EF4-FFF2-40B4-BE49-F238E27FC236}">
                  <a16:creationId xmlns:a16="http://schemas.microsoft.com/office/drawing/2014/main" id="{4B4A5777-C5A3-02D8-2098-0118DB7A3A9E}"/>
                </a:ext>
              </a:extLst>
            </p:cNvPr>
            <p:cNvSpPr/>
            <p:nvPr/>
          </p:nvSpPr>
          <p:spPr bwMode="auto">
            <a:xfrm>
              <a:off x="11162507" y="568325"/>
              <a:ext cx="29369" cy="29369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66">
              <a:extLst>
                <a:ext uri="{FF2B5EF4-FFF2-40B4-BE49-F238E27FC236}">
                  <a16:creationId xmlns:a16="http://schemas.microsoft.com/office/drawing/2014/main" id="{703B4E65-8E2A-62FE-996E-5C6551DFB178}"/>
                </a:ext>
              </a:extLst>
            </p:cNvPr>
            <p:cNvSpPr/>
            <p:nvPr/>
          </p:nvSpPr>
          <p:spPr bwMode="auto">
            <a:xfrm>
              <a:off x="11279188" y="684213"/>
              <a:ext cx="28575" cy="29369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67">
              <a:extLst>
                <a:ext uri="{FF2B5EF4-FFF2-40B4-BE49-F238E27FC236}">
                  <a16:creationId xmlns:a16="http://schemas.microsoft.com/office/drawing/2014/main" id="{CD3E6B8C-9212-45B9-42BC-EAA6FE51F449}"/>
                </a:ext>
              </a:extLst>
            </p:cNvPr>
            <p:cNvSpPr/>
            <p:nvPr/>
          </p:nvSpPr>
          <p:spPr bwMode="auto">
            <a:xfrm>
              <a:off x="11090275" y="408781"/>
              <a:ext cx="31908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68">
              <a:extLst>
                <a:ext uri="{FF2B5EF4-FFF2-40B4-BE49-F238E27FC236}">
                  <a16:creationId xmlns:a16="http://schemas.microsoft.com/office/drawing/2014/main" id="{13120977-CD33-54C6-6C84-9ED88E76EB1C}"/>
                </a:ext>
              </a:extLst>
            </p:cNvPr>
            <p:cNvSpPr/>
            <p:nvPr/>
          </p:nvSpPr>
          <p:spPr bwMode="auto">
            <a:xfrm>
              <a:off x="11221244" y="568325"/>
              <a:ext cx="87313" cy="88106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5">
            <a:extLst>
              <a:ext uri="{FF2B5EF4-FFF2-40B4-BE49-F238E27FC236}">
                <a16:creationId xmlns:a16="http://schemas.microsoft.com/office/drawing/2014/main" id="{D81F0F26-15EF-177A-1202-7E1E698F17DD}"/>
              </a:ext>
            </a:extLst>
          </p:cNvPr>
          <p:cNvGrpSpPr/>
          <p:nvPr/>
        </p:nvGrpSpPr>
        <p:grpSpPr>
          <a:xfrm>
            <a:off x="1629009" y="4764692"/>
            <a:ext cx="290080" cy="422853"/>
            <a:chOff x="3582988" y="3510757"/>
            <a:chExt cx="319088" cy="465138"/>
          </a:xfrm>
          <a:solidFill>
            <a:schemeClr val="bg2"/>
          </a:solidFill>
        </p:grpSpPr>
        <p:sp>
          <p:nvSpPr>
            <p:cNvPr id="44" name="AutoShape 113">
              <a:extLst>
                <a:ext uri="{FF2B5EF4-FFF2-40B4-BE49-F238E27FC236}">
                  <a16:creationId xmlns:a16="http://schemas.microsoft.com/office/drawing/2014/main" id="{75FA389A-3B25-F06F-98B1-02186B286E35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14">
              <a:extLst>
                <a:ext uri="{FF2B5EF4-FFF2-40B4-BE49-F238E27FC236}">
                  <a16:creationId xmlns:a16="http://schemas.microsoft.com/office/drawing/2014/main" id="{157A16D7-9A65-A71E-0384-62CAC8AE60D9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8" name="AutoShape 117">
            <a:extLst>
              <a:ext uri="{FF2B5EF4-FFF2-40B4-BE49-F238E27FC236}">
                <a16:creationId xmlns:a16="http://schemas.microsoft.com/office/drawing/2014/main" id="{627A6CD5-23EC-02AE-1EC2-7C1D4E96C0E1}"/>
              </a:ext>
            </a:extLst>
          </p:cNvPr>
          <p:cNvSpPr/>
          <p:nvPr/>
        </p:nvSpPr>
        <p:spPr bwMode="auto">
          <a:xfrm>
            <a:off x="1575685" y="2041752"/>
            <a:ext cx="422131" cy="31677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gradFill flip="none" rotWithShape="1">
            <a:gsLst>
              <a:gs pos="100000">
                <a:schemeClr val="bg1">
                  <a:alpha val="22000"/>
                </a:schemeClr>
              </a:gs>
              <a:gs pos="0">
                <a:schemeClr val="bg1"/>
              </a:gs>
            </a:gsLst>
            <a:lin ang="5400000" scaled="1"/>
            <a:tileRect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0" name="Oval 5">
            <a:extLst>
              <a:ext uri="{FF2B5EF4-FFF2-40B4-BE49-F238E27FC236}">
                <a16:creationId xmlns:a16="http://schemas.microsoft.com/office/drawing/2014/main" id="{78CFEAF0-746F-7FC2-D7F6-29C41AB18FF8}"/>
              </a:ext>
            </a:extLst>
          </p:cNvPr>
          <p:cNvSpPr/>
          <p:nvPr/>
        </p:nvSpPr>
        <p:spPr>
          <a:xfrm>
            <a:off x="1316851" y="3111626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51" name="Group 49">
            <a:extLst>
              <a:ext uri="{FF2B5EF4-FFF2-40B4-BE49-F238E27FC236}">
                <a16:creationId xmlns:a16="http://schemas.microsoft.com/office/drawing/2014/main" id="{937C9EC0-4216-6441-30B7-685C5DA0DAF7}"/>
              </a:ext>
            </a:extLst>
          </p:cNvPr>
          <p:cNvGrpSpPr/>
          <p:nvPr/>
        </p:nvGrpSpPr>
        <p:grpSpPr>
          <a:xfrm>
            <a:off x="1562984" y="3368332"/>
            <a:ext cx="422131" cy="422131"/>
            <a:chOff x="4439444" y="2582069"/>
            <a:chExt cx="464344" cy="464344"/>
          </a:xfrm>
          <a:solidFill>
            <a:schemeClr val="bg2"/>
          </a:solidFill>
        </p:grpSpPr>
        <p:sp>
          <p:nvSpPr>
            <p:cNvPr id="52" name="AutoShape 123">
              <a:extLst>
                <a:ext uri="{FF2B5EF4-FFF2-40B4-BE49-F238E27FC236}">
                  <a16:creationId xmlns:a16="http://schemas.microsoft.com/office/drawing/2014/main" id="{E28903BA-FECC-BDCE-537E-ECF006AA3CC9}"/>
                </a:ext>
              </a:extLst>
            </p:cNvPr>
            <p:cNvSpPr/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AutoShape 124">
              <a:extLst>
                <a:ext uri="{FF2B5EF4-FFF2-40B4-BE49-F238E27FC236}">
                  <a16:creationId xmlns:a16="http://schemas.microsoft.com/office/drawing/2014/main" id="{27F4E5C6-8766-3CAC-C1E8-CC7543A2CD18}"/>
                </a:ext>
              </a:extLst>
            </p:cNvPr>
            <p:cNvSpPr/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AutoShape 125">
              <a:extLst>
                <a:ext uri="{FF2B5EF4-FFF2-40B4-BE49-F238E27FC236}">
                  <a16:creationId xmlns:a16="http://schemas.microsoft.com/office/drawing/2014/main" id="{204040FE-C93E-B2E4-F2E2-8289EA7DCE9D}"/>
                </a:ext>
              </a:extLst>
            </p:cNvPr>
            <p:cNvSpPr/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A8C0258-4745-C1B1-CE2A-D217C1923C02}"/>
              </a:ext>
            </a:extLst>
          </p:cNvPr>
          <p:cNvGrpSpPr/>
          <p:nvPr/>
        </p:nvGrpSpPr>
        <p:grpSpPr>
          <a:xfrm>
            <a:off x="2400072" y="1796619"/>
            <a:ext cx="3106729" cy="822114"/>
            <a:chOff x="2501672" y="1958721"/>
            <a:chExt cx="3106729" cy="822114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757224A-164B-F320-6241-FF01DE9B794F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58F1C683-B445-2E52-EE73-232075245953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BC0492D-CF71-ACCE-9F41-866737C26B80}"/>
              </a:ext>
            </a:extLst>
          </p:cNvPr>
          <p:cNvGrpSpPr/>
          <p:nvPr/>
        </p:nvGrpSpPr>
        <p:grpSpPr>
          <a:xfrm>
            <a:off x="7650745" y="1796619"/>
            <a:ext cx="3106729" cy="822114"/>
            <a:chOff x="2501672" y="1958721"/>
            <a:chExt cx="3106729" cy="822114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66892E8-F21F-585B-8741-B24934217F28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480975D-E3E4-010B-0634-A76C302CC63C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0D2B8EE-D9CF-3F98-DA2B-CB3D5F00ABCD}"/>
              </a:ext>
            </a:extLst>
          </p:cNvPr>
          <p:cNvGrpSpPr/>
          <p:nvPr/>
        </p:nvGrpSpPr>
        <p:grpSpPr>
          <a:xfrm>
            <a:off x="2400072" y="3181691"/>
            <a:ext cx="3106729" cy="822114"/>
            <a:chOff x="2501672" y="1958721"/>
            <a:chExt cx="3106729" cy="822114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FEED260-BA15-1099-FBAF-12F81E20EE5B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39B541A-D298-46AD-1CB4-85B7D20B8DBC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72E25973-50D5-C65E-C381-AD2A62837B4F}"/>
              </a:ext>
            </a:extLst>
          </p:cNvPr>
          <p:cNvGrpSpPr/>
          <p:nvPr/>
        </p:nvGrpSpPr>
        <p:grpSpPr>
          <a:xfrm>
            <a:off x="7650745" y="3181691"/>
            <a:ext cx="3106729" cy="822114"/>
            <a:chOff x="2501672" y="1958721"/>
            <a:chExt cx="3106729" cy="82211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73ED380-AA95-F486-280A-A052FBE295E7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8299C38-0AE7-9ADC-E466-5DE5CEC492C2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2EF7CD5-7D13-797B-E55C-2F48C0422912}"/>
              </a:ext>
            </a:extLst>
          </p:cNvPr>
          <p:cNvGrpSpPr/>
          <p:nvPr/>
        </p:nvGrpSpPr>
        <p:grpSpPr>
          <a:xfrm>
            <a:off x="2400072" y="4619806"/>
            <a:ext cx="3106729" cy="822114"/>
            <a:chOff x="2501672" y="1958721"/>
            <a:chExt cx="3106729" cy="82211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9785546-CBF6-01D3-11D6-79A14A4DB80E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8E1F2B7E-DA31-22FC-9FFF-4013AF88B49D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A230F24-9491-F725-C99B-92B2BB7148AE}"/>
              </a:ext>
            </a:extLst>
          </p:cNvPr>
          <p:cNvGrpSpPr/>
          <p:nvPr/>
        </p:nvGrpSpPr>
        <p:grpSpPr>
          <a:xfrm>
            <a:off x="7650745" y="4619806"/>
            <a:ext cx="3106729" cy="822114"/>
            <a:chOff x="2501672" y="1958721"/>
            <a:chExt cx="3106729" cy="822114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FD270B6-9C1F-5358-AB89-EB616279FAE1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5764723-DBDA-CE65-3611-EE5C3D3ACB56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36309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D8077A-422F-B322-D210-D1A70A446473}"/>
              </a:ext>
            </a:extLst>
          </p:cNvPr>
          <p:cNvGrpSpPr/>
          <p:nvPr/>
        </p:nvGrpSpPr>
        <p:grpSpPr>
          <a:xfrm>
            <a:off x="1999656" y="1425589"/>
            <a:ext cx="2342903" cy="2656373"/>
            <a:chOff x="3988855" y="1255466"/>
            <a:chExt cx="1020772" cy="1157346"/>
          </a:xfrm>
        </p:grpSpPr>
        <p:sp>
          <p:nvSpPr>
            <p:cNvPr id="22" name="hexagonal_73861">
              <a:extLst>
                <a:ext uri="{FF2B5EF4-FFF2-40B4-BE49-F238E27FC236}">
                  <a16:creationId xmlns:a16="http://schemas.microsoft.com/office/drawing/2014/main" id="{76CFD599-867A-1D62-9491-993CFB9F2888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:a16="http://schemas.microsoft.com/office/drawing/2014/main" id="{6E27DB25-ED5F-8F64-CA00-5E92FF3C59E2}"/>
                </a:ext>
              </a:extLst>
            </p:cNvPr>
            <p:cNvSpPr/>
            <p:nvPr/>
          </p:nvSpPr>
          <p:spPr>
            <a:xfrm rot="5400000">
              <a:off x="3920569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E3CCA0B-E755-35BC-A7A9-AB6891FDFA47}"/>
              </a:ext>
            </a:extLst>
          </p:cNvPr>
          <p:cNvSpPr/>
          <p:nvPr/>
        </p:nvSpPr>
        <p:spPr bwMode="auto">
          <a:xfrm>
            <a:off x="2342503" y="4271110"/>
            <a:ext cx="1657211" cy="485058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DBFFA14-2038-3963-0674-0642F42AB32A}"/>
              </a:ext>
            </a:extLst>
          </p:cNvPr>
          <p:cNvGrpSpPr/>
          <p:nvPr/>
        </p:nvGrpSpPr>
        <p:grpSpPr>
          <a:xfrm>
            <a:off x="1999660" y="4375139"/>
            <a:ext cx="2342894" cy="1334117"/>
            <a:chOff x="2054983" y="1903982"/>
            <a:chExt cx="2342894" cy="133411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8EFE6D7-F7D0-1B12-EC3F-2222EC810B13}"/>
                </a:ext>
              </a:extLst>
            </p:cNvPr>
            <p:cNvSpPr txBox="1"/>
            <p:nvPr/>
          </p:nvSpPr>
          <p:spPr>
            <a:xfrm>
              <a:off x="2668015" y="1903982"/>
              <a:ext cx="1116831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88B3165-B030-4B9E-BD44-FAE37C7659D9}"/>
                </a:ext>
              </a:extLst>
            </p:cNvPr>
            <p:cNvSpPr txBox="1"/>
            <p:nvPr/>
          </p:nvSpPr>
          <p:spPr>
            <a:xfrm>
              <a:off x="2054983" y="2439995"/>
              <a:ext cx="234289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09F6922-B934-02FE-4E4F-4E362DEC4580}"/>
              </a:ext>
            </a:extLst>
          </p:cNvPr>
          <p:cNvGrpSpPr/>
          <p:nvPr/>
        </p:nvGrpSpPr>
        <p:grpSpPr>
          <a:xfrm>
            <a:off x="4946056" y="1425589"/>
            <a:ext cx="2342903" cy="2656373"/>
            <a:chOff x="3988855" y="1255466"/>
            <a:chExt cx="1020772" cy="1157346"/>
          </a:xfrm>
        </p:grpSpPr>
        <p:sp>
          <p:nvSpPr>
            <p:cNvPr id="57" name="hexagonal_73861">
              <a:extLst>
                <a:ext uri="{FF2B5EF4-FFF2-40B4-BE49-F238E27FC236}">
                  <a16:creationId xmlns:a16="http://schemas.microsoft.com/office/drawing/2014/main" id="{417A6EAC-43F9-ACB0-9B87-BC61D87215CA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hexagonal_73861">
              <a:extLst>
                <a:ext uri="{FF2B5EF4-FFF2-40B4-BE49-F238E27FC236}">
                  <a16:creationId xmlns:a16="http://schemas.microsoft.com/office/drawing/2014/main" id="{CB5D8D89-DE59-428D-C941-E682D3E2B694}"/>
                </a:ext>
              </a:extLst>
            </p:cNvPr>
            <p:cNvSpPr/>
            <p:nvPr/>
          </p:nvSpPr>
          <p:spPr>
            <a:xfrm rot="5400000">
              <a:off x="3920569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blipFill dpi="0" rotWithShape="0"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1A9D4BC-5DD0-3484-77BF-C7E6B50FAD6F}"/>
              </a:ext>
            </a:extLst>
          </p:cNvPr>
          <p:cNvGrpSpPr/>
          <p:nvPr/>
        </p:nvGrpSpPr>
        <p:grpSpPr>
          <a:xfrm>
            <a:off x="5288903" y="4271110"/>
            <a:ext cx="1657211" cy="485058"/>
            <a:chOff x="5288903" y="4423510"/>
            <a:chExt cx="1657211" cy="485058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5842D01A-E0F8-5202-0975-5AEA81815111}"/>
                </a:ext>
              </a:extLst>
            </p:cNvPr>
            <p:cNvSpPr/>
            <p:nvPr/>
          </p:nvSpPr>
          <p:spPr bwMode="auto">
            <a:xfrm>
              <a:off x="5288903" y="4423510"/>
              <a:ext cx="1657211" cy="4850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BFD82071-580D-64ED-2F55-725AF33DF4F5}"/>
                </a:ext>
              </a:extLst>
            </p:cNvPr>
            <p:cNvSpPr/>
            <p:nvPr/>
          </p:nvSpPr>
          <p:spPr bwMode="auto">
            <a:xfrm>
              <a:off x="5288903" y="4423510"/>
              <a:ext cx="1657211" cy="485058"/>
            </a:xfrm>
            <a:prstGeom prst="roundRect">
              <a:avLst>
                <a:gd name="adj" fmla="val 6324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8AAB4EF-9C4D-FA00-23A4-C946A90FE599}"/>
              </a:ext>
            </a:extLst>
          </p:cNvPr>
          <p:cNvGrpSpPr/>
          <p:nvPr/>
        </p:nvGrpSpPr>
        <p:grpSpPr>
          <a:xfrm>
            <a:off x="4946060" y="4375139"/>
            <a:ext cx="2342894" cy="1334117"/>
            <a:chOff x="2054983" y="1903982"/>
            <a:chExt cx="2342894" cy="133411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666F9BB-D315-A419-90A3-B4003BEAA1CE}"/>
                </a:ext>
              </a:extLst>
            </p:cNvPr>
            <p:cNvSpPr txBox="1"/>
            <p:nvPr/>
          </p:nvSpPr>
          <p:spPr>
            <a:xfrm>
              <a:off x="2668015" y="1903982"/>
              <a:ext cx="111683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0DE3E39-A5F9-CD96-CD6F-931294879C79}"/>
                </a:ext>
              </a:extLst>
            </p:cNvPr>
            <p:cNvSpPr txBox="1"/>
            <p:nvPr/>
          </p:nvSpPr>
          <p:spPr>
            <a:xfrm>
              <a:off x="2054983" y="2439995"/>
              <a:ext cx="234289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6BB2064-E36A-1BDE-9831-392D74AFAF9C}"/>
              </a:ext>
            </a:extLst>
          </p:cNvPr>
          <p:cNvGrpSpPr/>
          <p:nvPr/>
        </p:nvGrpSpPr>
        <p:grpSpPr>
          <a:xfrm>
            <a:off x="7892456" y="1425589"/>
            <a:ext cx="2342903" cy="2656373"/>
            <a:chOff x="3988855" y="1255466"/>
            <a:chExt cx="1020772" cy="1157346"/>
          </a:xfrm>
        </p:grpSpPr>
        <p:sp>
          <p:nvSpPr>
            <p:cNvPr id="64" name="hexagonal_73861">
              <a:extLst>
                <a:ext uri="{FF2B5EF4-FFF2-40B4-BE49-F238E27FC236}">
                  <a16:creationId xmlns:a16="http://schemas.microsoft.com/office/drawing/2014/main" id="{8D61C7F4-901B-3E6F-D209-0939C46EBC40}"/>
                </a:ext>
              </a:extLst>
            </p:cNvPr>
            <p:cNvSpPr/>
            <p:nvPr/>
          </p:nvSpPr>
          <p:spPr>
            <a:xfrm rot="5400000">
              <a:off x="3920567" y="1323754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7000">
                  <a:srgbClr val="FFFFFF"/>
                </a:gs>
                <a:gs pos="100000">
                  <a:schemeClr val="dk2">
                    <a:lumMod val="83594"/>
                    <a:tint val="0"/>
                  </a:schemeClr>
                </a:gs>
              </a:gsLst>
              <a:lin ang="19800000" scaled="0"/>
              <a:tileRect/>
            </a:gradFill>
            <a:ln w="127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hexagonal_73861">
              <a:extLst>
                <a:ext uri="{FF2B5EF4-FFF2-40B4-BE49-F238E27FC236}">
                  <a16:creationId xmlns:a16="http://schemas.microsoft.com/office/drawing/2014/main" id="{329B2388-764A-265C-2130-3F62456FD197}"/>
                </a:ext>
              </a:extLst>
            </p:cNvPr>
            <p:cNvSpPr/>
            <p:nvPr/>
          </p:nvSpPr>
          <p:spPr>
            <a:xfrm rot="5400000">
              <a:off x="3920569" y="1323755"/>
              <a:ext cx="1157345" cy="102077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blipFill dpi="0" rotWithShape="0">
              <a:blip r:embed="rId6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54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C15FCF9B-F694-F7D2-53F8-C1C271C33170}"/>
              </a:ext>
            </a:extLst>
          </p:cNvPr>
          <p:cNvSpPr/>
          <p:nvPr/>
        </p:nvSpPr>
        <p:spPr bwMode="auto">
          <a:xfrm>
            <a:off x="8235303" y="4271110"/>
            <a:ext cx="1657211" cy="485058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8AF1C02-AA37-B199-4C56-F84F46583D18}"/>
              </a:ext>
            </a:extLst>
          </p:cNvPr>
          <p:cNvGrpSpPr/>
          <p:nvPr/>
        </p:nvGrpSpPr>
        <p:grpSpPr>
          <a:xfrm>
            <a:off x="7892460" y="4375139"/>
            <a:ext cx="2342894" cy="1334117"/>
            <a:chOff x="2054983" y="1903982"/>
            <a:chExt cx="2342894" cy="133411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D2D0FD4-ED98-A681-0F3E-C9B66A5405C4}"/>
                </a:ext>
              </a:extLst>
            </p:cNvPr>
            <p:cNvSpPr txBox="1"/>
            <p:nvPr/>
          </p:nvSpPr>
          <p:spPr>
            <a:xfrm>
              <a:off x="2668015" y="1903982"/>
              <a:ext cx="1116831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4CE2967-C2C6-0C0E-ADBC-96CF1DBA76B1}"/>
                </a:ext>
              </a:extLst>
            </p:cNvPr>
            <p:cNvSpPr txBox="1"/>
            <p:nvPr/>
          </p:nvSpPr>
          <p:spPr>
            <a:xfrm>
              <a:off x="2054983" y="2439995"/>
              <a:ext cx="234289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7595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原创设计师QQ598969553      _4">
            <a:extLst>
              <a:ext uri="{FF2B5EF4-FFF2-40B4-BE49-F238E27FC236}">
                <a16:creationId xmlns:a16="http://schemas.microsoft.com/office/drawing/2014/main" id="{8FF16D7E-71B7-6C97-4E9F-59BC90A48424}"/>
              </a:ext>
            </a:extLst>
          </p:cNvPr>
          <p:cNvGrpSpPr/>
          <p:nvPr/>
        </p:nvGrpSpPr>
        <p:grpSpPr>
          <a:xfrm>
            <a:off x="2916246" y="1913678"/>
            <a:ext cx="4634268" cy="4077532"/>
            <a:chOff x="2187184" y="1723730"/>
            <a:chExt cx="3475701" cy="3058149"/>
          </a:xfrm>
        </p:grpSpPr>
        <p:grpSp>
          <p:nvGrpSpPr>
            <p:cNvPr id="3" name="Group 9">
              <a:extLst>
                <a:ext uri="{FF2B5EF4-FFF2-40B4-BE49-F238E27FC236}">
                  <a16:creationId xmlns:a16="http://schemas.microsoft.com/office/drawing/2014/main" id="{50E42654-8B4D-0506-A61F-C1BC6139F490}"/>
                </a:ext>
              </a:extLst>
            </p:cNvPr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7" name="Freeform 3">
                <a:extLst>
                  <a:ext uri="{FF2B5EF4-FFF2-40B4-BE49-F238E27FC236}">
                    <a16:creationId xmlns:a16="http://schemas.microsoft.com/office/drawing/2014/main" id="{FEF187F9-82A4-0CEA-A0B1-FDEB35383EC3}"/>
                  </a:ext>
                </a:extLst>
              </p:cNvPr>
              <p:cNvSpPr/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127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ound Same Side Corner Rectangle 4">
                <a:extLst>
                  <a:ext uri="{FF2B5EF4-FFF2-40B4-BE49-F238E27FC236}">
                    <a16:creationId xmlns:a16="http://schemas.microsoft.com/office/drawing/2014/main" id="{38633016-AAFA-D4A7-5286-A976A8DD2F47}"/>
                  </a:ext>
                </a:extLst>
              </p:cNvPr>
              <p:cNvSpPr/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127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10">
              <a:extLst>
                <a:ext uri="{FF2B5EF4-FFF2-40B4-BE49-F238E27FC236}">
                  <a16:creationId xmlns:a16="http://schemas.microsoft.com/office/drawing/2014/main" id="{36138136-B62A-BA93-8B53-3C32C09676C8}"/>
                </a:ext>
              </a:extLst>
            </p:cNvPr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5" name="Donut 8">
                <a:extLst>
                  <a:ext uri="{FF2B5EF4-FFF2-40B4-BE49-F238E27FC236}">
                    <a16:creationId xmlns:a16="http://schemas.microsoft.com/office/drawing/2014/main" id="{1178AF8B-6EFA-5AD9-4FBF-192A3D1ADAE5}"/>
                  </a:ext>
                </a:extLst>
              </p:cNvPr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5410"/>
                <a:endParaRPr lang="en-US" sz="2665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Donut 7">
                <a:extLst>
                  <a:ext uri="{FF2B5EF4-FFF2-40B4-BE49-F238E27FC236}">
                    <a16:creationId xmlns:a16="http://schemas.microsoft.com/office/drawing/2014/main" id="{6681F62E-796C-65C7-B4E4-02890CC7BB55}"/>
                  </a:ext>
                </a:extLst>
              </p:cNvPr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19800000" scaled="0"/>
              </a:gradFill>
              <a:ln w="12700">
                <a:noFill/>
              </a:ln>
              <a:effectLst>
                <a:outerShdw blurRad="88900" dist="75434" dir="2699985" rotWithShape="0">
                  <a:scrgbClr r="0" g="0" b="0">
                    <a:alpha val="11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Oval 7">
            <a:extLst>
              <a:ext uri="{FF2B5EF4-FFF2-40B4-BE49-F238E27FC236}">
                <a16:creationId xmlns:a16="http://schemas.microsoft.com/office/drawing/2014/main" id="{15CCDFBD-FBB0-F291-9FA7-7347B15C63BF}"/>
              </a:ext>
            </a:extLst>
          </p:cNvPr>
          <p:cNvSpPr/>
          <p:nvPr/>
        </p:nvSpPr>
        <p:spPr>
          <a:xfrm>
            <a:off x="7092908" y="3867320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2" name="Oval 7">
            <a:extLst>
              <a:ext uri="{FF2B5EF4-FFF2-40B4-BE49-F238E27FC236}">
                <a16:creationId xmlns:a16="http://schemas.microsoft.com/office/drawing/2014/main" id="{C4387278-131A-0348-B3B1-82D5BF19709A}"/>
              </a:ext>
            </a:extLst>
          </p:cNvPr>
          <p:cNvSpPr/>
          <p:nvPr/>
        </p:nvSpPr>
        <p:spPr>
          <a:xfrm>
            <a:off x="3818535" y="3050494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35" name="Oval 7">
            <a:extLst>
              <a:ext uri="{FF2B5EF4-FFF2-40B4-BE49-F238E27FC236}">
                <a16:creationId xmlns:a16="http://schemas.microsoft.com/office/drawing/2014/main" id="{EA3C3CAD-7D44-D59D-CB45-1472F06C0B9B}"/>
              </a:ext>
            </a:extLst>
          </p:cNvPr>
          <p:cNvSpPr/>
          <p:nvPr/>
        </p:nvSpPr>
        <p:spPr>
          <a:xfrm>
            <a:off x="4948532" y="1296040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Oval 7">
            <a:extLst>
              <a:ext uri="{FF2B5EF4-FFF2-40B4-BE49-F238E27FC236}">
                <a16:creationId xmlns:a16="http://schemas.microsoft.com/office/drawing/2014/main" id="{80C6F0E0-D2E0-545D-82FD-322C8F3B94E9}"/>
              </a:ext>
            </a:extLst>
          </p:cNvPr>
          <p:cNvSpPr/>
          <p:nvPr/>
        </p:nvSpPr>
        <p:spPr>
          <a:xfrm>
            <a:off x="5162923" y="4649187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Oval 7">
            <a:extLst>
              <a:ext uri="{FF2B5EF4-FFF2-40B4-BE49-F238E27FC236}">
                <a16:creationId xmlns:a16="http://schemas.microsoft.com/office/drawing/2014/main" id="{35A4A950-2E1E-0A56-AEE9-AAAF09C607F7}"/>
              </a:ext>
            </a:extLst>
          </p:cNvPr>
          <p:cNvSpPr/>
          <p:nvPr/>
        </p:nvSpPr>
        <p:spPr>
          <a:xfrm>
            <a:off x="6966817" y="1810419"/>
            <a:ext cx="914400" cy="914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3" name="Freeform 170">
            <a:extLst>
              <a:ext uri="{FF2B5EF4-FFF2-40B4-BE49-F238E27FC236}">
                <a16:creationId xmlns:a16="http://schemas.microsoft.com/office/drawing/2014/main" id="{6FEF0210-4771-C3A5-01E5-50DFE2682543}"/>
              </a:ext>
            </a:extLst>
          </p:cNvPr>
          <p:cNvSpPr>
            <a:spLocks noEditPoints="1"/>
          </p:cNvSpPr>
          <p:nvPr/>
        </p:nvSpPr>
        <p:spPr bwMode="auto">
          <a:xfrm>
            <a:off x="4067557" y="3331734"/>
            <a:ext cx="416355" cy="351920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4" name="Freeform 86">
            <a:extLst>
              <a:ext uri="{FF2B5EF4-FFF2-40B4-BE49-F238E27FC236}">
                <a16:creationId xmlns:a16="http://schemas.microsoft.com/office/drawing/2014/main" id="{E5574B63-3B34-F227-C77E-A2EEF9A38FBD}"/>
              </a:ext>
            </a:extLst>
          </p:cNvPr>
          <p:cNvSpPr>
            <a:spLocks noEditPoints="1"/>
          </p:cNvSpPr>
          <p:nvPr/>
        </p:nvSpPr>
        <p:spPr bwMode="auto">
          <a:xfrm>
            <a:off x="5193853" y="1619062"/>
            <a:ext cx="426269" cy="266005"/>
          </a:xfrm>
          <a:custGeom>
            <a:avLst/>
            <a:gdLst/>
            <a:ahLst/>
            <a:cxnLst>
              <a:cxn ang="0">
                <a:pos x="244" y="160"/>
              </a:cxn>
              <a:cxn ang="0">
                <a:pos x="232" y="160"/>
              </a:cxn>
              <a:cxn ang="0">
                <a:pos x="24" y="160"/>
              </a:cxn>
              <a:cxn ang="0">
                <a:pos x="12" y="160"/>
              </a:cxn>
              <a:cxn ang="0">
                <a:pos x="0" y="148"/>
              </a:cxn>
              <a:cxn ang="0">
                <a:pos x="0" y="128"/>
              </a:cxn>
              <a:cxn ang="0">
                <a:pos x="24" y="128"/>
              </a:cxn>
              <a:cxn ang="0">
                <a:pos x="24" y="12"/>
              </a:cxn>
              <a:cxn ang="0">
                <a:pos x="36" y="0"/>
              </a:cxn>
              <a:cxn ang="0">
                <a:pos x="220" y="0"/>
              </a:cxn>
              <a:cxn ang="0">
                <a:pos x="232" y="12"/>
              </a:cxn>
              <a:cxn ang="0">
                <a:pos x="232" y="128"/>
              </a:cxn>
              <a:cxn ang="0">
                <a:pos x="256" y="128"/>
              </a:cxn>
              <a:cxn ang="0">
                <a:pos x="256" y="148"/>
              </a:cxn>
              <a:cxn ang="0">
                <a:pos x="244" y="160"/>
              </a:cxn>
              <a:cxn ang="0">
                <a:pos x="100" y="148"/>
              </a:cxn>
              <a:cxn ang="0">
                <a:pos x="156" y="148"/>
              </a:cxn>
              <a:cxn ang="0">
                <a:pos x="156" y="140"/>
              </a:cxn>
              <a:cxn ang="0">
                <a:pos x="100" y="140"/>
              </a:cxn>
              <a:cxn ang="0">
                <a:pos x="100" y="148"/>
              </a:cxn>
              <a:cxn ang="0">
                <a:pos x="216" y="16"/>
              </a:cxn>
              <a:cxn ang="0">
                <a:pos x="40" y="16"/>
              </a:cxn>
              <a:cxn ang="0">
                <a:pos x="40" y="120"/>
              </a:cxn>
              <a:cxn ang="0">
                <a:pos x="216" y="120"/>
              </a:cxn>
              <a:cxn ang="0">
                <a:pos x="216" y="16"/>
              </a:cxn>
            </a:cxnLst>
            <a:rect l="0" t="0" r="r" b="b"/>
            <a:pathLst>
              <a:path w="256" h="160">
                <a:moveTo>
                  <a:pt x="244" y="160"/>
                </a:moveTo>
                <a:cubicBezTo>
                  <a:pt x="232" y="160"/>
                  <a:pt x="232" y="160"/>
                  <a:pt x="232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5" y="160"/>
                  <a:pt x="0" y="155"/>
                  <a:pt x="0" y="148"/>
                </a:cubicBezTo>
                <a:cubicBezTo>
                  <a:pt x="0" y="128"/>
                  <a:pt x="0" y="128"/>
                  <a:pt x="0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5"/>
                  <a:pt x="29" y="0"/>
                  <a:pt x="36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7" y="0"/>
                  <a:pt x="232" y="5"/>
                  <a:pt x="232" y="12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55"/>
                  <a:pt x="251" y="160"/>
                  <a:pt x="244" y="160"/>
                </a:cubicBezTo>
                <a:moveTo>
                  <a:pt x="100" y="148"/>
                </a:moveTo>
                <a:cubicBezTo>
                  <a:pt x="156" y="148"/>
                  <a:pt x="156" y="148"/>
                  <a:pt x="156" y="148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48"/>
                </a:lnTo>
                <a:close/>
                <a:moveTo>
                  <a:pt x="216" y="16"/>
                </a:moveTo>
                <a:cubicBezTo>
                  <a:pt x="40" y="16"/>
                  <a:pt x="40" y="16"/>
                  <a:pt x="40" y="16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216" y="120"/>
                  <a:pt x="216" y="120"/>
                  <a:pt x="216" y="120"/>
                </a:cubicBezTo>
                <a:lnTo>
                  <a:pt x="216" y="16"/>
                </a:ln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5" name="Freeform 182">
            <a:extLst>
              <a:ext uri="{FF2B5EF4-FFF2-40B4-BE49-F238E27FC236}">
                <a16:creationId xmlns:a16="http://schemas.microsoft.com/office/drawing/2014/main" id="{BBEDD950-2E92-2279-6533-78054774B944}"/>
              </a:ext>
            </a:extLst>
          </p:cNvPr>
          <p:cNvSpPr>
            <a:spLocks noEditPoints="1"/>
          </p:cNvSpPr>
          <p:nvPr/>
        </p:nvSpPr>
        <p:spPr bwMode="auto">
          <a:xfrm>
            <a:off x="7341930" y="4116342"/>
            <a:ext cx="416355" cy="416355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128" y="24"/>
              </a:cxn>
              <a:cxn ang="0">
                <a:pos x="24" y="128"/>
              </a:cxn>
              <a:cxn ang="0">
                <a:pos x="128" y="232"/>
              </a:cxn>
              <a:cxn ang="0">
                <a:pos x="232" y="128"/>
              </a:cxn>
              <a:cxn ang="0">
                <a:pos x="128" y="24"/>
              </a:cxn>
              <a:cxn ang="0">
                <a:pos x="180" y="140"/>
              </a:cxn>
              <a:cxn ang="0">
                <a:pos x="156" y="140"/>
              </a:cxn>
              <a:cxn ang="0">
                <a:pos x="140" y="140"/>
              </a:cxn>
              <a:cxn ang="0">
                <a:pos x="128" y="140"/>
              </a:cxn>
              <a:cxn ang="0">
                <a:pos x="116" y="128"/>
              </a:cxn>
              <a:cxn ang="0">
                <a:pos x="116" y="56"/>
              </a:cxn>
              <a:cxn ang="0">
                <a:pos x="128" y="44"/>
              </a:cxn>
              <a:cxn ang="0">
                <a:pos x="140" y="56"/>
              </a:cxn>
              <a:cxn ang="0">
                <a:pos x="140" y="116"/>
              </a:cxn>
              <a:cxn ang="0">
                <a:pos x="156" y="116"/>
              </a:cxn>
              <a:cxn ang="0">
                <a:pos x="180" y="116"/>
              </a:cxn>
              <a:cxn ang="0">
                <a:pos x="192" y="128"/>
              </a:cxn>
              <a:cxn ang="0">
                <a:pos x="180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80" y="140"/>
                </a:moveTo>
                <a:cubicBezTo>
                  <a:pt x="156" y="140"/>
                  <a:pt x="156" y="140"/>
                  <a:pt x="156" y="140"/>
                </a:cubicBezTo>
                <a:cubicBezTo>
                  <a:pt x="140" y="140"/>
                  <a:pt x="140" y="140"/>
                  <a:pt x="140" y="140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21" y="140"/>
                  <a:pt x="116" y="135"/>
                  <a:pt x="116" y="128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49"/>
                  <a:pt x="121" y="44"/>
                  <a:pt x="128" y="44"/>
                </a:cubicBezTo>
                <a:cubicBezTo>
                  <a:pt x="135" y="44"/>
                  <a:pt x="140" y="49"/>
                  <a:pt x="140" y="56"/>
                </a:cubicBezTo>
                <a:cubicBezTo>
                  <a:pt x="140" y="116"/>
                  <a:pt x="140" y="116"/>
                  <a:pt x="140" y="116"/>
                </a:cubicBezTo>
                <a:cubicBezTo>
                  <a:pt x="156" y="116"/>
                  <a:pt x="156" y="116"/>
                  <a:pt x="156" y="11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87" y="116"/>
                  <a:pt x="192" y="121"/>
                  <a:pt x="192" y="128"/>
                </a:cubicBezTo>
                <a:cubicBezTo>
                  <a:pt x="192" y="135"/>
                  <a:pt x="187" y="140"/>
                  <a:pt x="180" y="140"/>
                </a:cubicBezTo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6" name="Freeform 173">
            <a:extLst>
              <a:ext uri="{FF2B5EF4-FFF2-40B4-BE49-F238E27FC236}">
                <a16:creationId xmlns:a16="http://schemas.microsoft.com/office/drawing/2014/main" id="{06C72DD3-C733-2C7B-5E92-E63897F09133}"/>
              </a:ext>
            </a:extLst>
          </p:cNvPr>
          <p:cNvSpPr>
            <a:spLocks noEditPoints="1"/>
          </p:cNvSpPr>
          <p:nvPr/>
        </p:nvSpPr>
        <p:spPr bwMode="auto">
          <a:xfrm>
            <a:off x="7217269" y="2058615"/>
            <a:ext cx="416355" cy="418008"/>
          </a:xfrm>
          <a:custGeom>
            <a:avLst/>
            <a:gdLst/>
            <a:ahLst/>
            <a:cxnLst>
              <a:cxn ang="0">
                <a:pos x="128" y="256"/>
              </a:cxn>
              <a:cxn ang="0">
                <a:pos x="0" y="128"/>
              </a:cxn>
              <a:cxn ang="0">
                <a:pos x="128" y="0"/>
              </a:cxn>
              <a:cxn ang="0">
                <a:pos x="256" y="128"/>
              </a:cxn>
              <a:cxn ang="0">
                <a:pos x="128" y="256"/>
              </a:cxn>
              <a:cxn ang="0">
                <a:pos x="24" y="128"/>
              </a:cxn>
              <a:cxn ang="0">
                <a:pos x="128" y="128"/>
              </a:cxn>
              <a:cxn ang="0">
                <a:pos x="128" y="24"/>
              </a:cxn>
              <a:cxn ang="0">
                <a:pos x="24" y="128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71" y="24"/>
                  <a:pt x="24" y="71"/>
                  <a:pt x="24" y="128"/>
                </a:cubicBezTo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Freeform 221">
            <a:extLst>
              <a:ext uri="{FF2B5EF4-FFF2-40B4-BE49-F238E27FC236}">
                <a16:creationId xmlns:a16="http://schemas.microsoft.com/office/drawing/2014/main" id="{546A619C-6FC3-DECD-6B2B-FC249CC6781D}"/>
              </a:ext>
            </a:extLst>
          </p:cNvPr>
          <p:cNvSpPr>
            <a:spLocks noEditPoints="1"/>
          </p:cNvSpPr>
          <p:nvPr/>
        </p:nvSpPr>
        <p:spPr bwMode="auto">
          <a:xfrm>
            <a:off x="5463989" y="4898209"/>
            <a:ext cx="312267" cy="416355"/>
          </a:xfrm>
          <a:custGeom>
            <a:avLst/>
            <a:gdLst/>
            <a:ahLst/>
            <a:cxnLst>
              <a:cxn ang="0">
                <a:pos x="96" y="256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96" y="256"/>
              </a:cxn>
              <a:cxn ang="0">
                <a:pos x="96" y="32"/>
              </a:cxn>
              <a:cxn ang="0">
                <a:pos x="32" y="96"/>
              </a:cxn>
              <a:cxn ang="0">
                <a:pos x="96" y="160"/>
              </a:cxn>
              <a:cxn ang="0">
                <a:pos x="160" y="96"/>
              </a:cxn>
              <a:cxn ang="0">
                <a:pos x="96" y="32"/>
              </a:cxn>
              <a:cxn ang="0">
                <a:pos x="96" y="128"/>
              </a:cxn>
              <a:cxn ang="0">
                <a:pos x="64" y="96"/>
              </a:cxn>
              <a:cxn ang="0">
                <a:pos x="96" y="64"/>
              </a:cxn>
              <a:cxn ang="0">
                <a:pos x="128" y="96"/>
              </a:cxn>
              <a:cxn ang="0">
                <a:pos x="96" y="128"/>
              </a:cxn>
            </a:cxnLst>
            <a:rect l="0" t="0" r="r" b="b"/>
            <a:pathLst>
              <a:path w="192" h="256">
                <a:moveTo>
                  <a:pt x="96" y="256"/>
                </a:moveTo>
                <a:cubicBezTo>
                  <a:pt x="96" y="256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49"/>
                  <a:pt x="96" y="256"/>
                  <a:pt x="96" y="256"/>
                </a:cubicBezTo>
                <a:moveTo>
                  <a:pt x="96" y="32"/>
                </a:moveTo>
                <a:cubicBezTo>
                  <a:pt x="61" y="32"/>
                  <a:pt x="32" y="61"/>
                  <a:pt x="32" y="96"/>
                </a:cubicBezTo>
                <a:cubicBezTo>
                  <a:pt x="32" y="131"/>
                  <a:pt x="61" y="160"/>
                  <a:pt x="96" y="160"/>
                </a:cubicBezTo>
                <a:cubicBezTo>
                  <a:pt x="131" y="160"/>
                  <a:pt x="160" y="131"/>
                  <a:pt x="160" y="96"/>
                </a:cubicBezTo>
                <a:cubicBezTo>
                  <a:pt x="160" y="61"/>
                  <a:pt x="131" y="32"/>
                  <a:pt x="96" y="32"/>
                </a:cubicBezTo>
                <a:moveTo>
                  <a:pt x="96" y="128"/>
                </a:moveTo>
                <a:cubicBezTo>
                  <a:pt x="78" y="128"/>
                  <a:pt x="64" y="114"/>
                  <a:pt x="64" y="96"/>
                </a:cubicBezTo>
                <a:cubicBezTo>
                  <a:pt x="64" y="78"/>
                  <a:pt x="78" y="64"/>
                  <a:pt x="96" y="64"/>
                </a:cubicBezTo>
                <a:cubicBezTo>
                  <a:pt x="114" y="64"/>
                  <a:pt x="128" y="78"/>
                  <a:pt x="128" y="96"/>
                </a:cubicBezTo>
                <a:cubicBezTo>
                  <a:pt x="128" y="114"/>
                  <a:pt x="114" y="128"/>
                  <a:pt x="96" y="128"/>
                </a:cubicBezTo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127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69906E0-9E77-CFAC-60C0-FED7F3D42DAC}"/>
              </a:ext>
            </a:extLst>
          </p:cNvPr>
          <p:cNvGrpSpPr/>
          <p:nvPr/>
        </p:nvGrpSpPr>
        <p:grpSpPr>
          <a:xfrm>
            <a:off x="5177167" y="2866921"/>
            <a:ext cx="1789650" cy="1101707"/>
            <a:chOff x="2331605" y="2136392"/>
            <a:chExt cx="1789650" cy="110170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22D7510-678F-973A-2E1C-2EC4658D1E6D}"/>
                </a:ext>
              </a:extLst>
            </p:cNvPr>
            <p:cNvSpPr txBox="1"/>
            <p:nvPr/>
          </p:nvSpPr>
          <p:spPr>
            <a:xfrm>
              <a:off x="2668015" y="2136392"/>
              <a:ext cx="1116831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0FF8B82-9A60-25CB-0209-FE48FF310091}"/>
                </a:ext>
              </a:extLst>
            </p:cNvPr>
            <p:cNvSpPr txBox="1"/>
            <p:nvPr/>
          </p:nvSpPr>
          <p:spPr>
            <a:xfrm>
              <a:off x="2331605" y="2439995"/>
              <a:ext cx="1789650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37BC4A6F-B5CD-25DB-A37B-49808404BE43}"/>
              </a:ext>
            </a:extLst>
          </p:cNvPr>
          <p:cNvGrpSpPr/>
          <p:nvPr/>
        </p:nvGrpSpPr>
        <p:grpSpPr>
          <a:xfrm>
            <a:off x="8015484" y="2001198"/>
            <a:ext cx="3106729" cy="822114"/>
            <a:chOff x="2501672" y="1958721"/>
            <a:chExt cx="3106729" cy="82211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1324112-4C9F-87AD-5595-80910226AC8D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72071DF-11AB-77A8-5BEE-DA1174121EA8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D7FF33D-6B58-BE86-0BED-039C03F0C12A}"/>
              </a:ext>
            </a:extLst>
          </p:cNvPr>
          <p:cNvGrpSpPr/>
          <p:nvPr/>
        </p:nvGrpSpPr>
        <p:grpSpPr>
          <a:xfrm>
            <a:off x="8133399" y="3894559"/>
            <a:ext cx="3106729" cy="822114"/>
            <a:chOff x="2501672" y="1958721"/>
            <a:chExt cx="3106729" cy="82211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B82FD79-2232-1741-5CA4-8C8DE52F4C65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FF365BF-82A8-03F4-3C02-0EA95DF1F373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30E6479-EC09-8116-8DCE-59890E84D562}"/>
              </a:ext>
            </a:extLst>
          </p:cNvPr>
          <p:cNvGrpSpPr/>
          <p:nvPr/>
        </p:nvGrpSpPr>
        <p:grpSpPr>
          <a:xfrm>
            <a:off x="6204920" y="5133057"/>
            <a:ext cx="3106729" cy="822114"/>
            <a:chOff x="2501672" y="1958721"/>
            <a:chExt cx="3106729" cy="82211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680D56-8841-D3CC-3D33-95870AC9C833}"/>
                </a:ext>
              </a:extLst>
            </p:cNvPr>
            <p:cNvSpPr txBox="1"/>
            <p:nvPr/>
          </p:nvSpPr>
          <p:spPr>
            <a:xfrm>
              <a:off x="25698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4670725-44CE-737C-3FF8-2407EC713563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F0E34E2A-1CD1-3C11-19B6-1FCEFEF11897}"/>
              </a:ext>
            </a:extLst>
          </p:cNvPr>
          <p:cNvGrpSpPr/>
          <p:nvPr/>
        </p:nvGrpSpPr>
        <p:grpSpPr>
          <a:xfrm>
            <a:off x="648760" y="3408675"/>
            <a:ext cx="3106729" cy="822114"/>
            <a:chOff x="2501672" y="1958721"/>
            <a:chExt cx="3106729" cy="82211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5189C24-359A-CB3E-4128-73F079B2EF0F}"/>
                </a:ext>
              </a:extLst>
            </p:cNvPr>
            <p:cNvSpPr txBox="1"/>
            <p:nvPr/>
          </p:nvSpPr>
          <p:spPr>
            <a:xfrm>
              <a:off x="3626311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D0FEBAD-6544-D4A2-8B6E-B5B4E39AA5C0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684114C-1E4D-DA7D-AFD0-445372D62E97}"/>
              </a:ext>
            </a:extLst>
          </p:cNvPr>
          <p:cNvGrpSpPr/>
          <p:nvPr/>
        </p:nvGrpSpPr>
        <p:grpSpPr>
          <a:xfrm>
            <a:off x="1694517" y="1488316"/>
            <a:ext cx="3106729" cy="822114"/>
            <a:chOff x="2501672" y="1958721"/>
            <a:chExt cx="3106729" cy="82211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EF19857-55E8-F360-B418-5C066EE7E8BA}"/>
                </a:ext>
              </a:extLst>
            </p:cNvPr>
            <p:cNvSpPr txBox="1"/>
            <p:nvPr/>
          </p:nvSpPr>
          <p:spPr>
            <a:xfrm>
              <a:off x="3626311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r"/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27780FA-953E-9936-3751-6DDF202C34FB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946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al_73861">
            <a:extLst>
              <a:ext uri="{FF2B5EF4-FFF2-40B4-BE49-F238E27FC236}">
                <a16:creationId xmlns:a16="http://schemas.microsoft.com/office/drawing/2014/main" id="{5A73C8D7-4300-9B5E-7572-DE8635A49722}"/>
              </a:ext>
            </a:extLst>
          </p:cNvPr>
          <p:cNvSpPr/>
          <p:nvPr/>
        </p:nvSpPr>
        <p:spPr>
          <a:xfrm rot="5400000">
            <a:off x="6602225" y="1064352"/>
            <a:ext cx="729105" cy="64306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95B29D8-2AAF-814C-EF63-F9BE45F9E7A0}"/>
              </a:ext>
            </a:extLst>
          </p:cNvPr>
          <p:cNvSpPr/>
          <p:nvPr/>
        </p:nvSpPr>
        <p:spPr bwMode="auto">
          <a:xfrm>
            <a:off x="4307753" y="3399680"/>
            <a:ext cx="3576494" cy="363149"/>
          </a:xfrm>
          <a:prstGeom prst="roundRect">
            <a:avLst>
              <a:gd name="adj" fmla="val 18026"/>
            </a:avLst>
          </a:pr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81F234-9D70-E797-9475-FCA910818C48}"/>
              </a:ext>
            </a:extLst>
          </p:cNvPr>
          <p:cNvSpPr/>
          <p:nvPr/>
        </p:nvSpPr>
        <p:spPr bwMode="auto">
          <a:xfrm>
            <a:off x="4032250" y="2802576"/>
            <a:ext cx="4127500" cy="873646"/>
          </a:xfrm>
          <a:prstGeom prst="roundRect">
            <a:avLst>
              <a:gd name="adj" fmla="val 632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:a16="http://schemas.microsoft.com/office/drawing/2014/main" id="{E748FCC4-B396-D72A-48A8-8F1F1FCF478B}"/>
              </a:ext>
            </a:extLst>
          </p:cNvPr>
          <p:cNvSpPr/>
          <p:nvPr/>
        </p:nvSpPr>
        <p:spPr>
          <a:xfrm rot="5400000">
            <a:off x="5381880" y="1567757"/>
            <a:ext cx="1487700" cy="1312140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5043108" y="3037936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r>
              <a:rPr lang="zh-CN" altLang="en-US" sz="2600" b="1" dirty="0"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1615" y="1779508"/>
            <a:ext cx="101363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60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02</a:t>
            </a:r>
            <a:endParaRPr lang="zh-CN" altLang="en-US" sz="60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43025B5D-8A1C-E1FE-54F4-3D3857B2D1ED}"/>
              </a:ext>
            </a:extLst>
          </p:cNvPr>
          <p:cNvSpPr/>
          <p:nvPr/>
        </p:nvSpPr>
        <p:spPr bwMode="auto">
          <a:xfrm flipV="1">
            <a:off x="7277100" y="6444527"/>
            <a:ext cx="4914900" cy="413473"/>
          </a:xfrm>
          <a:custGeom>
            <a:avLst/>
            <a:gdLst>
              <a:gd name="connsiteX0" fmla="*/ 448918 w 4914900"/>
              <a:gd name="connsiteY0" fmla="*/ 413473 h 413473"/>
              <a:gd name="connsiteX1" fmla="*/ 1349503 w 4914900"/>
              <a:gd name="connsiteY1" fmla="*/ 413473 h 413473"/>
              <a:gd name="connsiteX2" fmla="*/ 2131578 w 4914900"/>
              <a:gd name="connsiteY2" fmla="*/ 413473 h 413473"/>
              <a:gd name="connsiteX3" fmla="*/ 2250088 w 4914900"/>
              <a:gd name="connsiteY3" fmla="*/ 413473 h 413473"/>
              <a:gd name="connsiteX4" fmla="*/ 3032163 w 4914900"/>
              <a:gd name="connsiteY4" fmla="*/ 413473 h 413473"/>
              <a:gd name="connsiteX5" fmla="*/ 3150673 w 4914900"/>
              <a:gd name="connsiteY5" fmla="*/ 413473 h 413473"/>
              <a:gd name="connsiteX6" fmla="*/ 3932748 w 4914900"/>
              <a:gd name="connsiteY6" fmla="*/ 413473 h 413473"/>
              <a:gd name="connsiteX7" fmla="*/ 4051258 w 4914900"/>
              <a:gd name="connsiteY7" fmla="*/ 413473 h 413473"/>
              <a:gd name="connsiteX8" fmla="*/ 4833333 w 4914900"/>
              <a:gd name="connsiteY8" fmla="*/ 413473 h 413473"/>
              <a:gd name="connsiteX9" fmla="*/ 4914900 w 4914900"/>
              <a:gd name="connsiteY9" fmla="*/ 413473 h 413473"/>
              <a:gd name="connsiteX10" fmla="*/ 4914900 w 4914900"/>
              <a:gd name="connsiteY10" fmla="*/ 0 h 413473"/>
              <a:gd name="connsiteX11" fmla="*/ 4849869 w 4914900"/>
              <a:gd name="connsiteY11" fmla="*/ 0 h 413473"/>
              <a:gd name="connsiteX12" fmla="*/ 3949284 w 4914900"/>
              <a:gd name="connsiteY12" fmla="*/ 0 h 413473"/>
              <a:gd name="connsiteX13" fmla="*/ 3602340 w 4914900"/>
              <a:gd name="connsiteY13" fmla="*/ 0 h 413473"/>
              <a:gd name="connsiteX14" fmla="*/ 3048699 w 4914900"/>
              <a:gd name="connsiteY14" fmla="*/ 0 h 413473"/>
              <a:gd name="connsiteX15" fmla="*/ 2701755 w 4914900"/>
              <a:gd name="connsiteY15" fmla="*/ 0 h 413473"/>
              <a:gd name="connsiteX16" fmla="*/ 2148114 w 4914900"/>
              <a:gd name="connsiteY16" fmla="*/ 0 h 413473"/>
              <a:gd name="connsiteX17" fmla="*/ 1801170 w 4914900"/>
              <a:gd name="connsiteY17" fmla="*/ 0 h 413473"/>
              <a:gd name="connsiteX18" fmla="*/ 900585 w 4914900"/>
              <a:gd name="connsiteY18" fmla="*/ 0 h 413473"/>
              <a:gd name="connsiteX19" fmla="*/ 0 w 4914900"/>
              <a:gd name="connsiteY19" fmla="*/ 0 h 413473"/>
              <a:gd name="connsiteX20" fmla="*/ 118922 w 4914900"/>
              <a:gd name="connsiteY20" fmla="*/ 214982 h 413473"/>
              <a:gd name="connsiteX21" fmla="*/ 448918 w 4914900"/>
              <a:gd name="connsiteY21" fmla="*/ 413473 h 41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914900" h="413473">
                <a:moveTo>
                  <a:pt x="448918" y="413473"/>
                </a:moveTo>
                <a:lnTo>
                  <a:pt x="1349503" y="413473"/>
                </a:lnTo>
                <a:lnTo>
                  <a:pt x="2131578" y="413473"/>
                </a:lnTo>
                <a:lnTo>
                  <a:pt x="2250088" y="413473"/>
                </a:lnTo>
                <a:lnTo>
                  <a:pt x="3032163" y="413473"/>
                </a:lnTo>
                <a:lnTo>
                  <a:pt x="3150673" y="413473"/>
                </a:lnTo>
                <a:lnTo>
                  <a:pt x="3932748" y="413473"/>
                </a:lnTo>
                <a:lnTo>
                  <a:pt x="4051258" y="413473"/>
                </a:lnTo>
                <a:lnTo>
                  <a:pt x="4833333" y="413473"/>
                </a:lnTo>
                <a:lnTo>
                  <a:pt x="4914900" y="413473"/>
                </a:lnTo>
                <a:lnTo>
                  <a:pt x="4914900" y="0"/>
                </a:lnTo>
                <a:lnTo>
                  <a:pt x="4849869" y="0"/>
                </a:lnTo>
                <a:lnTo>
                  <a:pt x="3949284" y="0"/>
                </a:lnTo>
                <a:lnTo>
                  <a:pt x="3602340" y="0"/>
                </a:lnTo>
                <a:lnTo>
                  <a:pt x="3048699" y="0"/>
                </a:lnTo>
                <a:lnTo>
                  <a:pt x="2701755" y="0"/>
                </a:lnTo>
                <a:lnTo>
                  <a:pt x="2148114" y="0"/>
                </a:lnTo>
                <a:lnTo>
                  <a:pt x="1801170" y="0"/>
                </a:lnTo>
                <a:lnTo>
                  <a:pt x="900585" y="0"/>
                </a:lnTo>
                <a:lnTo>
                  <a:pt x="0" y="0"/>
                </a:lnTo>
                <a:lnTo>
                  <a:pt x="118922" y="214982"/>
                </a:lnTo>
                <a:cubicBezTo>
                  <a:pt x="187484" y="337953"/>
                  <a:pt x="313075" y="413473"/>
                  <a:pt x="448918" y="413473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9800000" scaled="0"/>
          </a:gradFill>
          <a:ln w="25400">
            <a:noFill/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CB314-3246-F8DB-60D0-8055DDAD155A}"/>
              </a:ext>
            </a:extLst>
          </p:cNvPr>
          <p:cNvSpPr txBox="1"/>
          <p:nvPr/>
        </p:nvSpPr>
        <p:spPr>
          <a:xfrm>
            <a:off x="2281919" y="4124573"/>
            <a:ext cx="7631338" cy="710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分钟之内。</a:t>
            </a:r>
          </a:p>
        </p:txBody>
      </p:sp>
      <p:sp>
        <p:nvSpPr>
          <p:cNvPr id="4" name="hexagonal_73861">
            <a:extLst>
              <a:ext uri="{FF2B5EF4-FFF2-40B4-BE49-F238E27FC236}">
                <a16:creationId xmlns:a16="http://schemas.microsoft.com/office/drawing/2014/main" id="{3AD25153-DFE3-C04F-8F8D-BB64B0B38879}"/>
              </a:ext>
            </a:extLst>
          </p:cNvPr>
          <p:cNvSpPr/>
          <p:nvPr/>
        </p:nvSpPr>
        <p:spPr>
          <a:xfrm rot="5400000">
            <a:off x="4974907" y="2346790"/>
            <a:ext cx="359306" cy="31690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47000">
                <a:srgbClr val="FFFFFF"/>
              </a:gs>
              <a:gs pos="100000">
                <a:schemeClr val="dk2">
                  <a:lumMod val="83594"/>
                  <a:tint val="0"/>
                </a:schemeClr>
              </a:gs>
            </a:gsLst>
            <a:lin ang="19800000" scaled="0"/>
            <a:tileRect/>
          </a:gradFill>
          <a:ln w="127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507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288B4C7B-139F-BDFC-B7C7-FFFBF1DE451E}"/>
              </a:ext>
            </a:extLst>
          </p:cNvPr>
          <p:cNvSpPr txBox="1"/>
          <p:nvPr/>
        </p:nvSpPr>
        <p:spPr>
          <a:xfrm>
            <a:off x="2106870" y="389374"/>
            <a:ext cx="2235689" cy="40011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>
              <a:defRPr sz="600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  <a:tileRect/>
                </a:gradFill>
                <a:latin typeface="DOUYUFont2.0" pitchFamily="2" charset="-128"/>
                <a:ea typeface="DOUYUFont2.0" pitchFamily="2" charset="-128"/>
                <a:cs typeface="+mn-ea"/>
              </a:defRPr>
            </a:lvl1pPr>
          </a:lstStyle>
          <a:p>
            <a:pPr algn="l"/>
            <a:r>
              <a:rPr lang="zh-CN" altLang="en-US" sz="2600" b="1" dirty="0"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34" name="原创设计师QQ598969553      _4">
            <a:extLst>
              <a:ext uri="{FF2B5EF4-FFF2-40B4-BE49-F238E27FC236}">
                <a16:creationId xmlns:a16="http://schemas.microsoft.com/office/drawing/2014/main" id="{7186B52A-D12C-D642-D539-E4C221AB0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30" y="112376"/>
            <a:ext cx="1013630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j-lt"/>
                <a:ea typeface="DOUYUFont2.0" pitchFamily="2" charset="-128"/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+mj-lt"/>
              <a:ea typeface="DOUYUFont2.0" pitchFamily="2" charset="-128"/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BCC33C0-41EE-4943-0C05-B96A97789E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45465"/>
            <a:ext cx="12192000" cy="3612535"/>
          </a:xfrm>
          <a:prstGeom prst="rect">
            <a:avLst/>
          </a:prstGeom>
        </p:spPr>
      </p:pic>
      <p:sp>
        <p:nvSpPr>
          <p:cNvPr id="4" name="Oval 7">
            <a:extLst>
              <a:ext uri="{FF2B5EF4-FFF2-40B4-BE49-F238E27FC236}">
                <a16:creationId xmlns:a16="http://schemas.microsoft.com/office/drawing/2014/main" id="{902E3C91-9964-E1CF-BD45-76BAA5948F24}"/>
              </a:ext>
            </a:extLst>
          </p:cNvPr>
          <p:cNvSpPr/>
          <p:nvPr/>
        </p:nvSpPr>
        <p:spPr>
          <a:xfrm>
            <a:off x="2002133" y="2701172"/>
            <a:ext cx="1089410" cy="108941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" name="Oval 7">
            <a:extLst>
              <a:ext uri="{FF2B5EF4-FFF2-40B4-BE49-F238E27FC236}">
                <a16:creationId xmlns:a16="http://schemas.microsoft.com/office/drawing/2014/main" id="{7D85116C-0765-EDFD-8E3A-2FE70C8E7840}"/>
              </a:ext>
            </a:extLst>
          </p:cNvPr>
          <p:cNvSpPr/>
          <p:nvPr/>
        </p:nvSpPr>
        <p:spPr>
          <a:xfrm>
            <a:off x="9100457" y="2701172"/>
            <a:ext cx="1089410" cy="108941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9800000" scaled="0"/>
          </a:gradFill>
          <a:ln w="25400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11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51F701-E138-C0B1-0522-DA700E004223}"/>
              </a:ext>
            </a:extLst>
          </p:cNvPr>
          <p:cNvGrpSpPr/>
          <p:nvPr/>
        </p:nvGrpSpPr>
        <p:grpSpPr>
          <a:xfrm>
            <a:off x="9421263" y="2980798"/>
            <a:ext cx="471365" cy="409499"/>
            <a:chOff x="9421263" y="3953256"/>
            <a:chExt cx="471365" cy="40949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15B6378-3726-E122-6907-97E857A9C63B}"/>
                </a:ext>
              </a:extLst>
            </p:cNvPr>
            <p:cNvSpPr/>
            <p:nvPr/>
          </p:nvSpPr>
          <p:spPr>
            <a:xfrm>
              <a:off x="9421263" y="4174209"/>
              <a:ext cx="471365" cy="188546"/>
            </a:xfrm>
            <a:custGeom>
              <a:avLst/>
              <a:gdLst>
                <a:gd name="connsiteX0" fmla="*/ 271035 w 471365"/>
                <a:gd name="connsiteY0" fmla="*/ 11784 h 188546"/>
                <a:gd name="connsiteX1" fmla="*/ 247467 w 471365"/>
                <a:gd name="connsiteY1" fmla="*/ 35352 h 188546"/>
                <a:gd name="connsiteX2" fmla="*/ 223898 w 471365"/>
                <a:gd name="connsiteY2" fmla="*/ 35352 h 188546"/>
                <a:gd name="connsiteX3" fmla="*/ 200330 w 471365"/>
                <a:gd name="connsiteY3" fmla="*/ 11784 h 188546"/>
                <a:gd name="connsiteX4" fmla="*/ 200330 w 471365"/>
                <a:gd name="connsiteY4" fmla="*/ 0 h 188546"/>
                <a:gd name="connsiteX5" fmla="*/ 0 w 471365"/>
                <a:gd name="connsiteY5" fmla="*/ 0 h 188546"/>
                <a:gd name="connsiteX6" fmla="*/ 0 w 471365"/>
                <a:gd name="connsiteY6" fmla="*/ 164978 h 188546"/>
                <a:gd name="connsiteX7" fmla="*/ 23568 w 471365"/>
                <a:gd name="connsiteY7" fmla="*/ 188546 h 188546"/>
                <a:gd name="connsiteX8" fmla="*/ 447797 w 471365"/>
                <a:gd name="connsiteY8" fmla="*/ 188546 h 188546"/>
                <a:gd name="connsiteX9" fmla="*/ 471365 w 471365"/>
                <a:gd name="connsiteY9" fmla="*/ 164978 h 188546"/>
                <a:gd name="connsiteX10" fmla="*/ 471365 w 471365"/>
                <a:gd name="connsiteY10" fmla="*/ 0 h 188546"/>
                <a:gd name="connsiteX11" fmla="*/ 271035 w 471365"/>
                <a:gd name="connsiteY11" fmla="*/ 0 h 188546"/>
                <a:gd name="connsiteX12" fmla="*/ 271035 w 471365"/>
                <a:gd name="connsiteY12" fmla="*/ 11784 h 18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365" h="188546">
                  <a:moveTo>
                    <a:pt x="271035" y="11784"/>
                  </a:moveTo>
                  <a:cubicBezTo>
                    <a:pt x="271035" y="24747"/>
                    <a:pt x="260429" y="35352"/>
                    <a:pt x="247467" y="35352"/>
                  </a:cubicBezTo>
                  <a:lnTo>
                    <a:pt x="223898" y="35352"/>
                  </a:lnTo>
                  <a:cubicBezTo>
                    <a:pt x="210936" y="35352"/>
                    <a:pt x="200330" y="24747"/>
                    <a:pt x="200330" y="11784"/>
                  </a:cubicBezTo>
                  <a:lnTo>
                    <a:pt x="200330" y="0"/>
                  </a:lnTo>
                  <a:lnTo>
                    <a:pt x="0" y="0"/>
                  </a:lnTo>
                  <a:lnTo>
                    <a:pt x="0" y="164978"/>
                  </a:lnTo>
                  <a:cubicBezTo>
                    <a:pt x="0" y="177940"/>
                    <a:pt x="10606" y="188546"/>
                    <a:pt x="23568" y="188546"/>
                  </a:cubicBezTo>
                  <a:lnTo>
                    <a:pt x="447797" y="188546"/>
                  </a:lnTo>
                  <a:cubicBezTo>
                    <a:pt x="460759" y="188546"/>
                    <a:pt x="471365" y="177940"/>
                    <a:pt x="471365" y="164978"/>
                  </a:cubicBezTo>
                  <a:lnTo>
                    <a:pt x="471365" y="0"/>
                  </a:lnTo>
                  <a:lnTo>
                    <a:pt x="271035" y="0"/>
                  </a:lnTo>
                  <a:lnTo>
                    <a:pt x="271035" y="11784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0311329-1F55-8BD3-8725-B10485043FDE}"/>
                </a:ext>
              </a:extLst>
            </p:cNvPr>
            <p:cNvSpPr/>
            <p:nvPr/>
          </p:nvSpPr>
          <p:spPr>
            <a:xfrm>
              <a:off x="9421263" y="3953256"/>
              <a:ext cx="471365" cy="197384"/>
            </a:xfrm>
            <a:custGeom>
              <a:avLst/>
              <a:gdLst>
                <a:gd name="connsiteX0" fmla="*/ 447797 w 471365"/>
                <a:gd name="connsiteY0" fmla="*/ 79543 h 197384"/>
                <a:gd name="connsiteX1" fmla="*/ 329956 w 471365"/>
                <a:gd name="connsiteY1" fmla="*/ 79543 h 197384"/>
                <a:gd name="connsiteX2" fmla="*/ 329956 w 471365"/>
                <a:gd name="connsiteY2" fmla="*/ 41244 h 197384"/>
                <a:gd name="connsiteX3" fmla="*/ 288711 w 471365"/>
                <a:gd name="connsiteY3" fmla="*/ 0 h 197384"/>
                <a:gd name="connsiteX4" fmla="*/ 182654 w 471365"/>
                <a:gd name="connsiteY4" fmla="*/ 0 h 197384"/>
                <a:gd name="connsiteX5" fmla="*/ 141410 w 471365"/>
                <a:gd name="connsiteY5" fmla="*/ 41244 h 197384"/>
                <a:gd name="connsiteX6" fmla="*/ 141410 w 471365"/>
                <a:gd name="connsiteY6" fmla="*/ 79543 h 197384"/>
                <a:gd name="connsiteX7" fmla="*/ 23568 w 471365"/>
                <a:gd name="connsiteY7" fmla="*/ 79543 h 197384"/>
                <a:gd name="connsiteX8" fmla="*/ 0 w 471365"/>
                <a:gd name="connsiteY8" fmla="*/ 103111 h 197384"/>
                <a:gd name="connsiteX9" fmla="*/ 0 w 471365"/>
                <a:gd name="connsiteY9" fmla="*/ 197384 h 197384"/>
                <a:gd name="connsiteX10" fmla="*/ 200330 w 471365"/>
                <a:gd name="connsiteY10" fmla="*/ 197384 h 197384"/>
                <a:gd name="connsiteX11" fmla="*/ 200330 w 471365"/>
                <a:gd name="connsiteY11" fmla="*/ 185600 h 197384"/>
                <a:gd name="connsiteX12" fmla="*/ 271035 w 471365"/>
                <a:gd name="connsiteY12" fmla="*/ 185600 h 197384"/>
                <a:gd name="connsiteX13" fmla="*/ 271035 w 471365"/>
                <a:gd name="connsiteY13" fmla="*/ 197384 h 197384"/>
                <a:gd name="connsiteX14" fmla="*/ 471365 w 471365"/>
                <a:gd name="connsiteY14" fmla="*/ 197384 h 197384"/>
                <a:gd name="connsiteX15" fmla="*/ 471365 w 471365"/>
                <a:gd name="connsiteY15" fmla="*/ 103111 h 197384"/>
                <a:gd name="connsiteX16" fmla="*/ 447797 w 471365"/>
                <a:gd name="connsiteY16" fmla="*/ 79543 h 197384"/>
                <a:gd name="connsiteX17" fmla="*/ 176762 w 471365"/>
                <a:gd name="connsiteY17" fmla="*/ 79543 h 197384"/>
                <a:gd name="connsiteX18" fmla="*/ 176762 w 471365"/>
                <a:gd name="connsiteY18" fmla="*/ 41244 h 197384"/>
                <a:gd name="connsiteX19" fmla="*/ 182654 w 471365"/>
                <a:gd name="connsiteY19" fmla="*/ 35352 h 197384"/>
                <a:gd name="connsiteX20" fmla="*/ 288711 w 471365"/>
                <a:gd name="connsiteY20" fmla="*/ 35352 h 197384"/>
                <a:gd name="connsiteX21" fmla="*/ 294603 w 471365"/>
                <a:gd name="connsiteY21" fmla="*/ 41244 h 197384"/>
                <a:gd name="connsiteX22" fmla="*/ 294603 w 471365"/>
                <a:gd name="connsiteY22" fmla="*/ 79543 h 197384"/>
                <a:gd name="connsiteX23" fmla="*/ 176762 w 471365"/>
                <a:gd name="connsiteY23" fmla="*/ 79543 h 19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71365" h="197384">
                  <a:moveTo>
                    <a:pt x="447797" y="79543"/>
                  </a:moveTo>
                  <a:lnTo>
                    <a:pt x="329956" y="79543"/>
                  </a:lnTo>
                  <a:lnTo>
                    <a:pt x="329956" y="41244"/>
                  </a:lnTo>
                  <a:cubicBezTo>
                    <a:pt x="329956" y="18265"/>
                    <a:pt x="311690" y="0"/>
                    <a:pt x="288711" y="0"/>
                  </a:cubicBezTo>
                  <a:lnTo>
                    <a:pt x="182654" y="0"/>
                  </a:lnTo>
                  <a:cubicBezTo>
                    <a:pt x="159675" y="0"/>
                    <a:pt x="141410" y="18265"/>
                    <a:pt x="141410" y="41244"/>
                  </a:cubicBezTo>
                  <a:lnTo>
                    <a:pt x="141410" y="79543"/>
                  </a:lnTo>
                  <a:lnTo>
                    <a:pt x="23568" y="79543"/>
                  </a:lnTo>
                  <a:cubicBezTo>
                    <a:pt x="10606" y="79543"/>
                    <a:pt x="0" y="90149"/>
                    <a:pt x="0" y="103111"/>
                  </a:cubicBezTo>
                  <a:lnTo>
                    <a:pt x="0" y="197384"/>
                  </a:lnTo>
                  <a:lnTo>
                    <a:pt x="200330" y="197384"/>
                  </a:lnTo>
                  <a:lnTo>
                    <a:pt x="200330" y="185600"/>
                  </a:lnTo>
                  <a:lnTo>
                    <a:pt x="271035" y="185600"/>
                  </a:lnTo>
                  <a:lnTo>
                    <a:pt x="271035" y="197384"/>
                  </a:lnTo>
                  <a:lnTo>
                    <a:pt x="471365" y="197384"/>
                  </a:lnTo>
                  <a:lnTo>
                    <a:pt x="471365" y="103111"/>
                  </a:lnTo>
                  <a:cubicBezTo>
                    <a:pt x="471365" y="90149"/>
                    <a:pt x="460759" y="79543"/>
                    <a:pt x="447797" y="79543"/>
                  </a:cubicBezTo>
                  <a:moveTo>
                    <a:pt x="176762" y="79543"/>
                  </a:moveTo>
                  <a:lnTo>
                    <a:pt x="176762" y="41244"/>
                  </a:lnTo>
                  <a:cubicBezTo>
                    <a:pt x="176762" y="37709"/>
                    <a:pt x="179119" y="35352"/>
                    <a:pt x="182654" y="35352"/>
                  </a:cubicBezTo>
                  <a:lnTo>
                    <a:pt x="288711" y="35352"/>
                  </a:lnTo>
                  <a:cubicBezTo>
                    <a:pt x="292246" y="35352"/>
                    <a:pt x="294603" y="37709"/>
                    <a:pt x="294603" y="41244"/>
                  </a:cubicBezTo>
                  <a:lnTo>
                    <a:pt x="294603" y="79543"/>
                  </a:lnTo>
                  <a:lnTo>
                    <a:pt x="176762" y="7954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DC9FACA-67A6-9592-BD97-5D04AC180ACD}"/>
              </a:ext>
            </a:extLst>
          </p:cNvPr>
          <p:cNvGrpSpPr/>
          <p:nvPr/>
        </p:nvGrpSpPr>
        <p:grpSpPr>
          <a:xfrm>
            <a:off x="2349610" y="2907385"/>
            <a:ext cx="455343" cy="582839"/>
            <a:chOff x="2349610" y="3879843"/>
            <a:chExt cx="455343" cy="582839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25A82EE-AC4B-579B-9CCB-5C38A3670423}"/>
                </a:ext>
              </a:extLst>
            </p:cNvPr>
            <p:cNvSpPr/>
            <p:nvPr/>
          </p:nvSpPr>
          <p:spPr>
            <a:xfrm>
              <a:off x="2349610" y="4098408"/>
              <a:ext cx="455343" cy="364274"/>
            </a:xfrm>
            <a:custGeom>
              <a:avLst/>
              <a:gdLst>
                <a:gd name="connsiteX0" fmla="*/ 455343 w 455343"/>
                <a:gd name="connsiteY0" fmla="*/ 154452 h 364274"/>
                <a:gd name="connsiteX1" fmla="*/ 349703 w 455343"/>
                <a:gd name="connsiteY1" fmla="*/ 43713 h 364274"/>
                <a:gd name="connsiteX2" fmla="*/ 349703 w 455343"/>
                <a:gd name="connsiteY2" fmla="*/ 0 h 364274"/>
                <a:gd name="connsiteX3" fmla="*/ 0 w 455343"/>
                <a:gd name="connsiteY3" fmla="*/ 0 h 364274"/>
                <a:gd name="connsiteX4" fmla="*/ 0 w 455343"/>
                <a:gd name="connsiteY4" fmla="*/ 335133 h 364274"/>
                <a:gd name="connsiteX5" fmla="*/ 29142 w 455343"/>
                <a:gd name="connsiteY5" fmla="*/ 364274 h 364274"/>
                <a:gd name="connsiteX6" fmla="*/ 320562 w 455343"/>
                <a:gd name="connsiteY6" fmla="*/ 364274 h 364274"/>
                <a:gd name="connsiteX7" fmla="*/ 349703 w 455343"/>
                <a:gd name="connsiteY7" fmla="*/ 335133 h 364274"/>
                <a:gd name="connsiteX8" fmla="*/ 349703 w 455343"/>
                <a:gd name="connsiteY8" fmla="*/ 265920 h 364274"/>
                <a:gd name="connsiteX9" fmla="*/ 455343 w 455343"/>
                <a:gd name="connsiteY9" fmla="*/ 154452 h 364274"/>
                <a:gd name="connsiteX10" fmla="*/ 350432 w 455343"/>
                <a:gd name="connsiteY10" fmla="*/ 222207 h 364274"/>
                <a:gd name="connsiteX11" fmla="*/ 350432 w 455343"/>
                <a:gd name="connsiteY11" fmla="*/ 87426 h 364274"/>
                <a:gd name="connsiteX12" fmla="*/ 412359 w 455343"/>
                <a:gd name="connsiteY12" fmla="*/ 154452 h 364274"/>
                <a:gd name="connsiteX13" fmla="*/ 350432 w 455343"/>
                <a:gd name="connsiteY13" fmla="*/ 222207 h 36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5343" h="364274">
                  <a:moveTo>
                    <a:pt x="455343" y="154452"/>
                  </a:moveTo>
                  <a:cubicBezTo>
                    <a:pt x="455343" y="94711"/>
                    <a:pt x="408716" y="46627"/>
                    <a:pt x="349703" y="43713"/>
                  </a:cubicBezTo>
                  <a:lnTo>
                    <a:pt x="349703" y="0"/>
                  </a:lnTo>
                  <a:lnTo>
                    <a:pt x="0" y="0"/>
                  </a:lnTo>
                  <a:lnTo>
                    <a:pt x="0" y="335133"/>
                  </a:lnTo>
                  <a:cubicBezTo>
                    <a:pt x="0" y="351161"/>
                    <a:pt x="13114" y="364274"/>
                    <a:pt x="29142" y="364274"/>
                  </a:cubicBezTo>
                  <a:lnTo>
                    <a:pt x="320562" y="364274"/>
                  </a:lnTo>
                  <a:cubicBezTo>
                    <a:pt x="336590" y="364274"/>
                    <a:pt x="349703" y="351161"/>
                    <a:pt x="349703" y="335133"/>
                  </a:cubicBezTo>
                  <a:lnTo>
                    <a:pt x="349703" y="265920"/>
                  </a:lnTo>
                  <a:cubicBezTo>
                    <a:pt x="408716" y="263006"/>
                    <a:pt x="455343" y="214193"/>
                    <a:pt x="455343" y="154452"/>
                  </a:cubicBezTo>
                  <a:close/>
                  <a:moveTo>
                    <a:pt x="350432" y="222207"/>
                  </a:moveTo>
                  <a:lnTo>
                    <a:pt x="350432" y="87426"/>
                  </a:lnTo>
                  <a:cubicBezTo>
                    <a:pt x="385402" y="90340"/>
                    <a:pt x="412359" y="119482"/>
                    <a:pt x="412359" y="154452"/>
                  </a:cubicBezTo>
                  <a:cubicBezTo>
                    <a:pt x="412359" y="189423"/>
                    <a:pt x="384674" y="219293"/>
                    <a:pt x="350432" y="222207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4894C33-627B-D0E1-3789-259F4B9BB7CA}"/>
                </a:ext>
              </a:extLst>
            </p:cNvPr>
            <p:cNvSpPr/>
            <p:nvPr/>
          </p:nvSpPr>
          <p:spPr>
            <a:xfrm>
              <a:off x="2496049" y="3879843"/>
              <a:ext cx="50998" cy="131867"/>
            </a:xfrm>
            <a:custGeom>
              <a:avLst/>
              <a:gdLst>
                <a:gd name="connsiteX0" fmla="*/ 15300 w 50998"/>
                <a:gd name="connsiteY0" fmla="*/ 76498 h 131867"/>
                <a:gd name="connsiteX1" fmla="*/ 21856 w 50998"/>
                <a:gd name="connsiteY1" fmla="*/ 91797 h 131867"/>
                <a:gd name="connsiteX2" fmla="*/ 15300 w 50998"/>
                <a:gd name="connsiteY2" fmla="*/ 107097 h 131867"/>
                <a:gd name="connsiteX3" fmla="*/ 15300 w 50998"/>
                <a:gd name="connsiteY3" fmla="*/ 127496 h 131867"/>
                <a:gd name="connsiteX4" fmla="*/ 25499 w 50998"/>
                <a:gd name="connsiteY4" fmla="*/ 131867 h 131867"/>
                <a:gd name="connsiteX5" fmla="*/ 35699 w 50998"/>
                <a:gd name="connsiteY5" fmla="*/ 127496 h 131867"/>
                <a:gd name="connsiteX6" fmla="*/ 50998 w 50998"/>
                <a:gd name="connsiteY6" fmla="*/ 91069 h 131867"/>
                <a:gd name="connsiteX7" fmla="*/ 35699 w 50998"/>
                <a:gd name="connsiteY7" fmla="*/ 55370 h 131867"/>
                <a:gd name="connsiteX8" fmla="*/ 35699 w 50998"/>
                <a:gd name="connsiteY8" fmla="*/ 55370 h 131867"/>
                <a:gd name="connsiteX9" fmla="*/ 35699 w 50998"/>
                <a:gd name="connsiteY9" fmla="*/ 24771 h 131867"/>
                <a:gd name="connsiteX10" fmla="*/ 35699 w 50998"/>
                <a:gd name="connsiteY10" fmla="*/ 4371 h 131867"/>
                <a:gd name="connsiteX11" fmla="*/ 15300 w 50998"/>
                <a:gd name="connsiteY11" fmla="*/ 4371 h 131867"/>
                <a:gd name="connsiteX12" fmla="*/ 15300 w 50998"/>
                <a:gd name="connsiteY12" fmla="*/ 76498 h 131867"/>
                <a:gd name="connsiteX13" fmla="*/ 15300 w 50998"/>
                <a:gd name="connsiteY13" fmla="*/ 76498 h 1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998" h="131867">
                  <a:moveTo>
                    <a:pt x="15300" y="76498"/>
                  </a:moveTo>
                  <a:cubicBezTo>
                    <a:pt x="19671" y="80869"/>
                    <a:pt x="21856" y="85969"/>
                    <a:pt x="21856" y="91797"/>
                  </a:cubicBezTo>
                  <a:cubicBezTo>
                    <a:pt x="21856" y="97626"/>
                    <a:pt x="19671" y="103454"/>
                    <a:pt x="15300" y="107097"/>
                  </a:cubicBezTo>
                  <a:cubicBezTo>
                    <a:pt x="9471" y="112925"/>
                    <a:pt x="9471" y="121668"/>
                    <a:pt x="15300" y="127496"/>
                  </a:cubicBezTo>
                  <a:cubicBezTo>
                    <a:pt x="18214" y="130410"/>
                    <a:pt x="21856" y="131867"/>
                    <a:pt x="25499" y="131867"/>
                  </a:cubicBezTo>
                  <a:cubicBezTo>
                    <a:pt x="29142" y="131867"/>
                    <a:pt x="32785" y="130410"/>
                    <a:pt x="35699" y="127496"/>
                  </a:cubicBezTo>
                  <a:cubicBezTo>
                    <a:pt x="45170" y="118025"/>
                    <a:pt x="50998" y="104911"/>
                    <a:pt x="50998" y="91069"/>
                  </a:cubicBezTo>
                  <a:cubicBezTo>
                    <a:pt x="50998" y="77226"/>
                    <a:pt x="45899" y="64841"/>
                    <a:pt x="35699" y="55370"/>
                  </a:cubicBezTo>
                  <a:cubicBezTo>
                    <a:pt x="35699" y="55370"/>
                    <a:pt x="35699" y="55370"/>
                    <a:pt x="35699" y="55370"/>
                  </a:cubicBezTo>
                  <a:cubicBezTo>
                    <a:pt x="26956" y="46627"/>
                    <a:pt x="26956" y="32785"/>
                    <a:pt x="35699" y="24771"/>
                  </a:cubicBezTo>
                  <a:cubicBezTo>
                    <a:pt x="41527" y="18942"/>
                    <a:pt x="41527" y="10200"/>
                    <a:pt x="35699" y="4371"/>
                  </a:cubicBezTo>
                  <a:cubicBezTo>
                    <a:pt x="29871" y="-1457"/>
                    <a:pt x="21128" y="-1457"/>
                    <a:pt x="15300" y="4371"/>
                  </a:cubicBezTo>
                  <a:cubicBezTo>
                    <a:pt x="-5100" y="24042"/>
                    <a:pt x="-5100" y="56827"/>
                    <a:pt x="15300" y="76498"/>
                  </a:cubicBezTo>
                  <a:cubicBezTo>
                    <a:pt x="15300" y="76498"/>
                    <a:pt x="15300" y="76498"/>
                    <a:pt x="15300" y="7649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3657F3B-646E-78C2-7273-EA88992EF592}"/>
                </a:ext>
              </a:extLst>
            </p:cNvPr>
            <p:cNvSpPr/>
            <p:nvPr/>
          </p:nvSpPr>
          <p:spPr>
            <a:xfrm>
              <a:off x="2575460" y="3922099"/>
              <a:ext cx="50452" cy="131867"/>
            </a:xfrm>
            <a:custGeom>
              <a:avLst/>
              <a:gdLst>
                <a:gd name="connsiteX0" fmla="*/ 15300 w 50452"/>
                <a:gd name="connsiteY0" fmla="*/ 76498 h 131867"/>
                <a:gd name="connsiteX1" fmla="*/ 15300 w 50452"/>
                <a:gd name="connsiteY1" fmla="*/ 107097 h 131867"/>
                <a:gd name="connsiteX2" fmla="*/ 15300 w 50452"/>
                <a:gd name="connsiteY2" fmla="*/ 127496 h 131867"/>
                <a:gd name="connsiteX3" fmla="*/ 25499 w 50452"/>
                <a:gd name="connsiteY3" fmla="*/ 131867 h 131867"/>
                <a:gd name="connsiteX4" fmla="*/ 35699 w 50452"/>
                <a:gd name="connsiteY4" fmla="*/ 127496 h 131867"/>
                <a:gd name="connsiteX5" fmla="*/ 35699 w 50452"/>
                <a:gd name="connsiteY5" fmla="*/ 55370 h 131867"/>
                <a:gd name="connsiteX6" fmla="*/ 35699 w 50452"/>
                <a:gd name="connsiteY6" fmla="*/ 55370 h 131867"/>
                <a:gd name="connsiteX7" fmla="*/ 29142 w 50452"/>
                <a:gd name="connsiteY7" fmla="*/ 40070 h 131867"/>
                <a:gd name="connsiteX8" fmla="*/ 35699 w 50452"/>
                <a:gd name="connsiteY8" fmla="*/ 24771 h 131867"/>
                <a:gd name="connsiteX9" fmla="*/ 35699 w 50452"/>
                <a:gd name="connsiteY9" fmla="*/ 4371 h 131867"/>
                <a:gd name="connsiteX10" fmla="*/ 15300 w 50452"/>
                <a:gd name="connsiteY10" fmla="*/ 4371 h 131867"/>
                <a:gd name="connsiteX11" fmla="*/ 0 w 50452"/>
                <a:gd name="connsiteY11" fmla="*/ 40799 h 131867"/>
                <a:gd name="connsiteX12" fmla="*/ 15300 w 50452"/>
                <a:gd name="connsiteY12" fmla="*/ 76498 h 131867"/>
                <a:gd name="connsiteX13" fmla="*/ 15300 w 50452"/>
                <a:gd name="connsiteY13" fmla="*/ 76498 h 13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52" h="131867">
                  <a:moveTo>
                    <a:pt x="15300" y="76498"/>
                  </a:moveTo>
                  <a:cubicBezTo>
                    <a:pt x="24042" y="85240"/>
                    <a:pt x="24042" y="99083"/>
                    <a:pt x="15300" y="107097"/>
                  </a:cubicBezTo>
                  <a:cubicBezTo>
                    <a:pt x="9471" y="112925"/>
                    <a:pt x="9471" y="121668"/>
                    <a:pt x="15300" y="127496"/>
                  </a:cubicBezTo>
                  <a:cubicBezTo>
                    <a:pt x="18214" y="130410"/>
                    <a:pt x="21856" y="131867"/>
                    <a:pt x="25499" y="131867"/>
                  </a:cubicBezTo>
                  <a:cubicBezTo>
                    <a:pt x="29142" y="131867"/>
                    <a:pt x="32785" y="130410"/>
                    <a:pt x="35699" y="127496"/>
                  </a:cubicBezTo>
                  <a:cubicBezTo>
                    <a:pt x="55370" y="107825"/>
                    <a:pt x="55370" y="75041"/>
                    <a:pt x="35699" y="55370"/>
                  </a:cubicBezTo>
                  <a:cubicBezTo>
                    <a:pt x="35699" y="55370"/>
                    <a:pt x="35699" y="55370"/>
                    <a:pt x="35699" y="55370"/>
                  </a:cubicBezTo>
                  <a:cubicBezTo>
                    <a:pt x="31328" y="50998"/>
                    <a:pt x="29142" y="45899"/>
                    <a:pt x="29142" y="40070"/>
                  </a:cubicBezTo>
                  <a:cubicBezTo>
                    <a:pt x="29142" y="34242"/>
                    <a:pt x="31328" y="28413"/>
                    <a:pt x="35699" y="24771"/>
                  </a:cubicBezTo>
                  <a:cubicBezTo>
                    <a:pt x="41527" y="18942"/>
                    <a:pt x="41527" y="10200"/>
                    <a:pt x="35699" y="4371"/>
                  </a:cubicBezTo>
                  <a:cubicBezTo>
                    <a:pt x="29870" y="-1457"/>
                    <a:pt x="21128" y="-1457"/>
                    <a:pt x="15300" y="4371"/>
                  </a:cubicBezTo>
                  <a:cubicBezTo>
                    <a:pt x="5828" y="13842"/>
                    <a:pt x="0" y="26956"/>
                    <a:pt x="0" y="40799"/>
                  </a:cubicBezTo>
                  <a:cubicBezTo>
                    <a:pt x="729" y="54641"/>
                    <a:pt x="5828" y="67027"/>
                    <a:pt x="15300" y="76498"/>
                  </a:cubicBezTo>
                  <a:cubicBezTo>
                    <a:pt x="15300" y="76498"/>
                    <a:pt x="15300" y="76498"/>
                    <a:pt x="15300" y="7649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DCAE2CC-F09C-895E-237E-F5F11027A6DC}"/>
                </a:ext>
              </a:extLst>
            </p:cNvPr>
            <p:cNvSpPr/>
            <p:nvPr/>
          </p:nvSpPr>
          <p:spPr>
            <a:xfrm>
              <a:off x="2423194" y="3921371"/>
              <a:ext cx="50998" cy="132595"/>
            </a:xfrm>
            <a:custGeom>
              <a:avLst/>
              <a:gdLst>
                <a:gd name="connsiteX0" fmla="*/ 15300 w 50998"/>
                <a:gd name="connsiteY0" fmla="*/ 77226 h 132595"/>
                <a:gd name="connsiteX1" fmla="*/ 21856 w 50998"/>
                <a:gd name="connsiteY1" fmla="*/ 92526 h 132595"/>
                <a:gd name="connsiteX2" fmla="*/ 15300 w 50998"/>
                <a:gd name="connsiteY2" fmla="*/ 107825 h 132595"/>
                <a:gd name="connsiteX3" fmla="*/ 15300 w 50998"/>
                <a:gd name="connsiteY3" fmla="*/ 128225 h 132595"/>
                <a:gd name="connsiteX4" fmla="*/ 25499 w 50998"/>
                <a:gd name="connsiteY4" fmla="*/ 132596 h 132595"/>
                <a:gd name="connsiteX5" fmla="*/ 35699 w 50998"/>
                <a:gd name="connsiteY5" fmla="*/ 128225 h 132595"/>
                <a:gd name="connsiteX6" fmla="*/ 50998 w 50998"/>
                <a:gd name="connsiteY6" fmla="*/ 91797 h 132595"/>
                <a:gd name="connsiteX7" fmla="*/ 35699 w 50998"/>
                <a:gd name="connsiteY7" fmla="*/ 55370 h 132595"/>
                <a:gd name="connsiteX8" fmla="*/ 35699 w 50998"/>
                <a:gd name="connsiteY8" fmla="*/ 55370 h 132595"/>
                <a:gd name="connsiteX9" fmla="*/ 35699 w 50998"/>
                <a:gd name="connsiteY9" fmla="*/ 24771 h 132595"/>
                <a:gd name="connsiteX10" fmla="*/ 35699 w 50998"/>
                <a:gd name="connsiteY10" fmla="*/ 4371 h 132595"/>
                <a:gd name="connsiteX11" fmla="*/ 15300 w 50998"/>
                <a:gd name="connsiteY11" fmla="*/ 4371 h 132595"/>
                <a:gd name="connsiteX12" fmla="*/ 15300 w 50998"/>
                <a:gd name="connsiteY12" fmla="*/ 77226 h 132595"/>
                <a:gd name="connsiteX13" fmla="*/ 15300 w 50998"/>
                <a:gd name="connsiteY13" fmla="*/ 77226 h 13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998" h="132595">
                  <a:moveTo>
                    <a:pt x="15300" y="77226"/>
                  </a:moveTo>
                  <a:cubicBezTo>
                    <a:pt x="19671" y="81597"/>
                    <a:pt x="21856" y="86697"/>
                    <a:pt x="21856" y="92526"/>
                  </a:cubicBezTo>
                  <a:cubicBezTo>
                    <a:pt x="21856" y="98354"/>
                    <a:pt x="19671" y="104183"/>
                    <a:pt x="15300" y="107825"/>
                  </a:cubicBezTo>
                  <a:cubicBezTo>
                    <a:pt x="9471" y="113654"/>
                    <a:pt x="9471" y="122396"/>
                    <a:pt x="15300" y="128225"/>
                  </a:cubicBezTo>
                  <a:cubicBezTo>
                    <a:pt x="18214" y="131139"/>
                    <a:pt x="21856" y="132596"/>
                    <a:pt x="25499" y="132596"/>
                  </a:cubicBezTo>
                  <a:cubicBezTo>
                    <a:pt x="29142" y="132596"/>
                    <a:pt x="32785" y="131139"/>
                    <a:pt x="35699" y="128225"/>
                  </a:cubicBezTo>
                  <a:cubicBezTo>
                    <a:pt x="45170" y="118753"/>
                    <a:pt x="50998" y="105640"/>
                    <a:pt x="50998" y="91797"/>
                  </a:cubicBezTo>
                  <a:cubicBezTo>
                    <a:pt x="50998" y="77955"/>
                    <a:pt x="45899" y="65569"/>
                    <a:pt x="35699" y="55370"/>
                  </a:cubicBezTo>
                  <a:lnTo>
                    <a:pt x="35699" y="55370"/>
                  </a:lnTo>
                  <a:cubicBezTo>
                    <a:pt x="26956" y="46627"/>
                    <a:pt x="26956" y="32785"/>
                    <a:pt x="35699" y="24771"/>
                  </a:cubicBezTo>
                  <a:cubicBezTo>
                    <a:pt x="41527" y="18942"/>
                    <a:pt x="41527" y="10200"/>
                    <a:pt x="35699" y="4371"/>
                  </a:cubicBezTo>
                  <a:cubicBezTo>
                    <a:pt x="29871" y="-1457"/>
                    <a:pt x="21128" y="-1457"/>
                    <a:pt x="15300" y="4371"/>
                  </a:cubicBezTo>
                  <a:cubicBezTo>
                    <a:pt x="-5100" y="25499"/>
                    <a:pt x="-5100" y="57555"/>
                    <a:pt x="15300" y="77226"/>
                  </a:cubicBezTo>
                  <a:cubicBezTo>
                    <a:pt x="15300" y="77226"/>
                    <a:pt x="15300" y="77226"/>
                    <a:pt x="15300" y="77226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8699F50-936B-D599-8E33-918E78D7655F}"/>
              </a:ext>
            </a:extLst>
          </p:cNvPr>
          <p:cNvGrpSpPr/>
          <p:nvPr/>
        </p:nvGrpSpPr>
        <p:grpSpPr>
          <a:xfrm>
            <a:off x="1022095" y="1621878"/>
            <a:ext cx="3106729" cy="822114"/>
            <a:chOff x="2501672" y="1958721"/>
            <a:chExt cx="3106729" cy="82211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C6A8D66-125A-89D8-0F2F-97D157843DDF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0C404E-5625-B5FC-32D8-3CEDD5FD8ED8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39BE007-664B-0427-BAE8-EB02F9D9247E}"/>
              </a:ext>
            </a:extLst>
          </p:cNvPr>
          <p:cNvGrpSpPr/>
          <p:nvPr/>
        </p:nvGrpSpPr>
        <p:grpSpPr>
          <a:xfrm>
            <a:off x="4542634" y="1621878"/>
            <a:ext cx="3106729" cy="822114"/>
            <a:chOff x="2501672" y="1958721"/>
            <a:chExt cx="3106729" cy="82211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406007C-CD9B-4108-1D56-D6C9D9144BEF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71AE8B9-C7AC-4CF4-FE35-6BBEA6AA28BC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47CF91E-6A70-AF9F-F160-9EDF399AEB26}"/>
              </a:ext>
            </a:extLst>
          </p:cNvPr>
          <p:cNvGrpSpPr/>
          <p:nvPr/>
        </p:nvGrpSpPr>
        <p:grpSpPr>
          <a:xfrm>
            <a:off x="8063173" y="1621878"/>
            <a:ext cx="3106729" cy="822114"/>
            <a:chOff x="2501672" y="1958721"/>
            <a:chExt cx="3106729" cy="82211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6E8D87-1B7E-F8B6-7B87-52C71606CE92}"/>
                </a:ext>
              </a:extLst>
            </p:cNvPr>
            <p:cNvSpPr txBox="1"/>
            <p:nvPr/>
          </p:nvSpPr>
          <p:spPr>
            <a:xfrm>
              <a:off x="316716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>
                <a:defRPr sz="2600" b="1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800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CAE90E0-5245-F279-9695-C1F9FA385240}"/>
                </a:ext>
              </a:extLst>
            </p:cNvPr>
            <p:cNvSpPr txBox="1"/>
            <p:nvPr/>
          </p:nvSpPr>
          <p:spPr>
            <a:xfrm>
              <a:off x="2501672" y="2225105"/>
              <a:ext cx="3106729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31E2066-D11D-E562-26A7-DC1D31499A0D}"/>
              </a:ext>
            </a:extLst>
          </p:cNvPr>
          <p:cNvGrpSpPr/>
          <p:nvPr/>
        </p:nvGrpSpPr>
        <p:grpSpPr>
          <a:xfrm>
            <a:off x="5554286" y="2704163"/>
            <a:ext cx="1086419" cy="1086419"/>
            <a:chOff x="1329551" y="1704333"/>
            <a:chExt cx="914400" cy="914400"/>
          </a:xfrm>
        </p:grpSpPr>
        <p:sp>
          <p:nvSpPr>
            <p:cNvPr id="42" name="Oval 4">
              <a:extLst>
                <a:ext uri="{FF2B5EF4-FFF2-40B4-BE49-F238E27FC236}">
                  <a16:creationId xmlns:a16="http://schemas.microsoft.com/office/drawing/2014/main" id="{7C4FF5B6-0BFA-7554-5E3A-E01681F38DBA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9800000" scaled="0"/>
            </a:gradFill>
            <a:ln w="25400">
              <a:solidFill>
                <a:schemeClr val="bg1"/>
              </a:solidFill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4">
              <a:extLst>
                <a:ext uri="{FF2B5EF4-FFF2-40B4-BE49-F238E27FC236}">
                  <a16:creationId xmlns:a16="http://schemas.microsoft.com/office/drawing/2014/main" id="{6FAAAAEF-BAEB-0C4A-F5CA-FDE91A635956}"/>
                </a:ext>
              </a:extLst>
            </p:cNvPr>
            <p:cNvSpPr/>
            <p:nvPr/>
          </p:nvSpPr>
          <p:spPr>
            <a:xfrm>
              <a:off x="1329551" y="1704333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9800000" scaled="0"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FBBF11B-4A5A-2901-3CD2-8CA345880533}"/>
              </a:ext>
            </a:extLst>
          </p:cNvPr>
          <p:cNvGrpSpPr/>
          <p:nvPr/>
        </p:nvGrpSpPr>
        <p:grpSpPr>
          <a:xfrm>
            <a:off x="5854938" y="3013920"/>
            <a:ext cx="482122" cy="397751"/>
            <a:chOff x="5854938" y="4019458"/>
            <a:chExt cx="482122" cy="397751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5B27359-3018-C98C-9F7E-33C8A51B843C}"/>
                </a:ext>
              </a:extLst>
            </p:cNvPr>
            <p:cNvSpPr/>
            <p:nvPr/>
          </p:nvSpPr>
          <p:spPr>
            <a:xfrm>
              <a:off x="5854938" y="4019458"/>
              <a:ext cx="482122" cy="397751"/>
            </a:xfrm>
            <a:custGeom>
              <a:avLst/>
              <a:gdLst>
                <a:gd name="connsiteX0" fmla="*/ 241061 w 482122"/>
                <a:gd name="connsiteY0" fmla="*/ 349539 h 397751"/>
                <a:gd name="connsiteX1" fmla="*/ 132584 w 482122"/>
                <a:gd name="connsiteY1" fmla="*/ 241061 h 397751"/>
                <a:gd name="connsiteX2" fmla="*/ 241061 w 482122"/>
                <a:gd name="connsiteY2" fmla="*/ 132584 h 397751"/>
                <a:gd name="connsiteX3" fmla="*/ 349539 w 482122"/>
                <a:gd name="connsiteY3" fmla="*/ 241061 h 397751"/>
                <a:gd name="connsiteX4" fmla="*/ 241061 w 482122"/>
                <a:gd name="connsiteY4" fmla="*/ 349539 h 397751"/>
                <a:gd name="connsiteX5" fmla="*/ 120531 w 482122"/>
                <a:gd name="connsiteY5" fmla="*/ 156690 h 397751"/>
                <a:gd name="connsiteX6" fmla="*/ 48212 w 482122"/>
                <a:gd name="connsiteY6" fmla="*/ 156690 h 397751"/>
                <a:gd name="connsiteX7" fmla="*/ 48212 w 482122"/>
                <a:gd name="connsiteY7" fmla="*/ 108478 h 397751"/>
                <a:gd name="connsiteX8" fmla="*/ 120531 w 482122"/>
                <a:gd name="connsiteY8" fmla="*/ 108478 h 397751"/>
                <a:gd name="connsiteX9" fmla="*/ 120531 w 482122"/>
                <a:gd name="connsiteY9" fmla="*/ 156690 h 397751"/>
                <a:gd name="connsiteX10" fmla="*/ 458016 w 482122"/>
                <a:gd name="connsiteY10" fmla="*/ 60265 h 397751"/>
                <a:gd name="connsiteX11" fmla="*/ 337486 w 482122"/>
                <a:gd name="connsiteY11" fmla="*/ 60265 h 397751"/>
                <a:gd name="connsiteX12" fmla="*/ 301327 w 482122"/>
                <a:gd name="connsiteY12" fmla="*/ 0 h 397751"/>
                <a:gd name="connsiteX13" fmla="*/ 180796 w 482122"/>
                <a:gd name="connsiteY13" fmla="*/ 0 h 397751"/>
                <a:gd name="connsiteX14" fmla="*/ 144637 w 482122"/>
                <a:gd name="connsiteY14" fmla="*/ 60265 h 397751"/>
                <a:gd name="connsiteX15" fmla="*/ 24106 w 482122"/>
                <a:gd name="connsiteY15" fmla="*/ 60265 h 397751"/>
                <a:gd name="connsiteX16" fmla="*/ 0 w 482122"/>
                <a:gd name="connsiteY16" fmla="*/ 84371 h 397751"/>
                <a:gd name="connsiteX17" fmla="*/ 0 w 482122"/>
                <a:gd name="connsiteY17" fmla="*/ 373645 h 397751"/>
                <a:gd name="connsiteX18" fmla="*/ 24106 w 482122"/>
                <a:gd name="connsiteY18" fmla="*/ 397751 h 397751"/>
                <a:gd name="connsiteX19" fmla="*/ 458016 w 482122"/>
                <a:gd name="connsiteY19" fmla="*/ 397751 h 397751"/>
                <a:gd name="connsiteX20" fmla="*/ 482123 w 482122"/>
                <a:gd name="connsiteY20" fmla="*/ 373645 h 397751"/>
                <a:gd name="connsiteX21" fmla="*/ 482123 w 482122"/>
                <a:gd name="connsiteY21" fmla="*/ 84371 h 397751"/>
                <a:gd name="connsiteX22" fmla="*/ 458016 w 482122"/>
                <a:gd name="connsiteY22" fmla="*/ 60265 h 39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2122" h="397751">
                  <a:moveTo>
                    <a:pt x="241061" y="349539"/>
                  </a:moveTo>
                  <a:cubicBezTo>
                    <a:pt x="180796" y="349539"/>
                    <a:pt x="132584" y="301327"/>
                    <a:pt x="132584" y="241061"/>
                  </a:cubicBezTo>
                  <a:cubicBezTo>
                    <a:pt x="132584" y="180796"/>
                    <a:pt x="180796" y="132584"/>
                    <a:pt x="241061" y="132584"/>
                  </a:cubicBezTo>
                  <a:cubicBezTo>
                    <a:pt x="301327" y="132584"/>
                    <a:pt x="349539" y="180796"/>
                    <a:pt x="349539" y="241061"/>
                  </a:cubicBezTo>
                  <a:cubicBezTo>
                    <a:pt x="349539" y="301327"/>
                    <a:pt x="301327" y="349539"/>
                    <a:pt x="241061" y="349539"/>
                  </a:cubicBezTo>
                  <a:close/>
                  <a:moveTo>
                    <a:pt x="120531" y="156690"/>
                  </a:moveTo>
                  <a:lnTo>
                    <a:pt x="48212" y="156690"/>
                  </a:lnTo>
                  <a:lnTo>
                    <a:pt x="48212" y="108478"/>
                  </a:lnTo>
                  <a:lnTo>
                    <a:pt x="120531" y="108478"/>
                  </a:lnTo>
                  <a:lnTo>
                    <a:pt x="120531" y="156690"/>
                  </a:lnTo>
                  <a:close/>
                  <a:moveTo>
                    <a:pt x="458016" y="60265"/>
                  </a:moveTo>
                  <a:lnTo>
                    <a:pt x="337486" y="60265"/>
                  </a:lnTo>
                  <a:lnTo>
                    <a:pt x="301327" y="0"/>
                  </a:lnTo>
                  <a:lnTo>
                    <a:pt x="180796" y="0"/>
                  </a:lnTo>
                  <a:lnTo>
                    <a:pt x="144637" y="60265"/>
                  </a:lnTo>
                  <a:lnTo>
                    <a:pt x="24106" y="60265"/>
                  </a:lnTo>
                  <a:cubicBezTo>
                    <a:pt x="10848" y="60265"/>
                    <a:pt x="0" y="71113"/>
                    <a:pt x="0" y="84371"/>
                  </a:cubicBezTo>
                  <a:lnTo>
                    <a:pt x="0" y="373645"/>
                  </a:lnTo>
                  <a:cubicBezTo>
                    <a:pt x="0" y="386903"/>
                    <a:pt x="10848" y="397751"/>
                    <a:pt x="24106" y="397751"/>
                  </a:cubicBezTo>
                  <a:lnTo>
                    <a:pt x="458016" y="397751"/>
                  </a:lnTo>
                  <a:cubicBezTo>
                    <a:pt x="471275" y="397751"/>
                    <a:pt x="482123" y="386903"/>
                    <a:pt x="482123" y="373645"/>
                  </a:cubicBezTo>
                  <a:lnTo>
                    <a:pt x="482123" y="84371"/>
                  </a:lnTo>
                  <a:cubicBezTo>
                    <a:pt x="482123" y="71113"/>
                    <a:pt x="471275" y="60265"/>
                    <a:pt x="458016" y="6026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EE05B41-2D6B-5251-58C1-54E153C41818}"/>
                </a:ext>
              </a:extLst>
            </p:cNvPr>
            <p:cNvSpPr/>
            <p:nvPr/>
          </p:nvSpPr>
          <p:spPr>
            <a:xfrm>
              <a:off x="6011628" y="4176148"/>
              <a:ext cx="168742" cy="168742"/>
            </a:xfrm>
            <a:custGeom>
              <a:avLst/>
              <a:gdLst>
                <a:gd name="connsiteX0" fmla="*/ 84371 w 168742"/>
                <a:gd name="connsiteY0" fmla="*/ 24106 h 168742"/>
                <a:gd name="connsiteX1" fmla="*/ 24106 w 168742"/>
                <a:gd name="connsiteY1" fmla="*/ 84371 h 168742"/>
                <a:gd name="connsiteX2" fmla="*/ 84371 w 168742"/>
                <a:gd name="connsiteY2" fmla="*/ 144637 h 168742"/>
                <a:gd name="connsiteX3" fmla="*/ 144637 w 168742"/>
                <a:gd name="connsiteY3" fmla="*/ 84371 h 168742"/>
                <a:gd name="connsiteX4" fmla="*/ 84371 w 168742"/>
                <a:gd name="connsiteY4" fmla="*/ 24106 h 168742"/>
                <a:gd name="connsiteX5" fmla="*/ 84371 w 168742"/>
                <a:gd name="connsiteY5" fmla="*/ 168743 h 168742"/>
                <a:gd name="connsiteX6" fmla="*/ 0 w 168742"/>
                <a:gd name="connsiteY6" fmla="*/ 84371 h 168742"/>
                <a:gd name="connsiteX7" fmla="*/ 84371 w 168742"/>
                <a:gd name="connsiteY7" fmla="*/ 0 h 168742"/>
                <a:gd name="connsiteX8" fmla="*/ 168743 w 168742"/>
                <a:gd name="connsiteY8" fmla="*/ 84371 h 168742"/>
                <a:gd name="connsiteX9" fmla="*/ 84371 w 168742"/>
                <a:gd name="connsiteY9" fmla="*/ 168743 h 16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742" h="168742">
                  <a:moveTo>
                    <a:pt x="84371" y="24106"/>
                  </a:moveTo>
                  <a:cubicBezTo>
                    <a:pt x="50623" y="24106"/>
                    <a:pt x="24106" y="50623"/>
                    <a:pt x="24106" y="84371"/>
                  </a:cubicBezTo>
                  <a:cubicBezTo>
                    <a:pt x="24106" y="118120"/>
                    <a:pt x="50623" y="144637"/>
                    <a:pt x="84371" y="144637"/>
                  </a:cubicBezTo>
                  <a:cubicBezTo>
                    <a:pt x="118120" y="144637"/>
                    <a:pt x="144637" y="118120"/>
                    <a:pt x="144637" y="84371"/>
                  </a:cubicBezTo>
                  <a:cubicBezTo>
                    <a:pt x="144637" y="50623"/>
                    <a:pt x="118120" y="24106"/>
                    <a:pt x="84371" y="24106"/>
                  </a:cubicBezTo>
                  <a:close/>
                  <a:moveTo>
                    <a:pt x="84371" y="168743"/>
                  </a:moveTo>
                  <a:cubicBezTo>
                    <a:pt x="37365" y="168743"/>
                    <a:pt x="0" y="131378"/>
                    <a:pt x="0" y="84371"/>
                  </a:cubicBezTo>
                  <a:cubicBezTo>
                    <a:pt x="0" y="37365"/>
                    <a:pt x="37365" y="0"/>
                    <a:pt x="84371" y="0"/>
                  </a:cubicBezTo>
                  <a:cubicBezTo>
                    <a:pt x="131378" y="0"/>
                    <a:pt x="168743" y="37365"/>
                    <a:pt x="168743" y="84371"/>
                  </a:cubicBezTo>
                  <a:cubicBezTo>
                    <a:pt x="168743" y="131378"/>
                    <a:pt x="131378" y="168743"/>
                    <a:pt x="84371" y="1687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22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12700">
              <a:noFill/>
            </a:ln>
            <a:effectLst>
              <a:outerShdw blurRad="88900" dist="75434" dir="2699985" rotWithShape="0">
                <a:scrgbClr r="0" g="0" b="0">
                  <a:alpha val="11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85370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.15 创业"/>
  <p:tag name="KSO_WPP_MARK_KEY" val="c6b32b01-9858-4be6-a27b-b4c466e7c05d"/>
  <p:tag name="COMMONDATA" val="eyJoZGlkIjoiMDJmNDA0YTE0MjlhMTA5NGViYzNiYThiODQ0ZTY3Zm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#176112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heme/theme1.xml><?xml version="1.0" encoding="utf-8"?>
<a:theme xmlns:a="http://schemas.openxmlformats.org/drawingml/2006/main" name="Office 主题">
  <a:themeElements>
    <a:clrScheme name="经典红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71F22"/>
      </a:accent1>
      <a:accent2>
        <a:srgbClr val="252F32"/>
      </a:accent2>
      <a:accent3>
        <a:srgbClr val="B71F22"/>
      </a:accent3>
      <a:accent4>
        <a:srgbClr val="252F32"/>
      </a:accent4>
      <a:accent5>
        <a:srgbClr val="B71F22"/>
      </a:accent5>
      <a:accent6>
        <a:srgbClr val="252F32"/>
      </a:accent6>
      <a:hlink>
        <a:srgbClr val="0563C1"/>
      </a:hlink>
      <a:folHlink>
        <a:srgbClr val="954F72"/>
      </a:folHlink>
    </a:clrScheme>
    <a:fontScheme name="5xahn3eh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</a:spPr>
      <a:bodyPr wrap="square" lIns="0" tIns="0" rIns="0" bIns="0">
        <a:spAutoFit/>
      </a:bodyPr>
      <a:lstStyle>
        <a:defPPr algn="ctr">
          <a:defRPr sz="3200" b="1" dirty="0">
            <a:solidFill>
              <a:schemeClr val="accent1"/>
            </a:solidFill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2389</Words>
  <Application>Microsoft Office PowerPoint</Application>
  <PresentationFormat>宽屏</PresentationFormat>
  <Paragraphs>262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DOUYUFont2.0</vt:lpstr>
      <vt:lpstr>HarmonyOS Sans SC</vt:lpstr>
      <vt:lpstr>阿里巴巴普惠体 2.0 55 Regular</vt:lpstr>
      <vt:lpstr>等线</vt:lpstr>
      <vt:lpstr>Arial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经典灰微立体年度总结汇报ppt模板</dc:title>
  <dc:creator>51PPT模板网</dc:creator>
  <cp:keywords>www.51pptmoban.com</cp:keywords>
  <dc:description>www.51pptmoban.com</dc:description>
  <cp:lastModifiedBy>Power user</cp:lastModifiedBy>
  <cp:revision>5</cp:revision>
  <dcterms:created xsi:type="dcterms:W3CDTF">2022-11-21T05:07:00Z</dcterms:created>
  <dcterms:modified xsi:type="dcterms:W3CDTF">2022-12-15T14:39:54Z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53878097BC8F4DC28FA02D1E77D6F500</vt:lpwstr>
  </property>
  <property fmtid="{D5CDD505-2E9C-101B-9397-08002B2CF9AE}" pid="3" name="KSOProductBuildVer">
    <vt:lpwstr>2052-11.1.0.12763</vt:lpwstr>
  </property>
</Properties>
</file>