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8" r:id="rId9"/>
    <p:sldId id="297" r:id="rId10"/>
    <p:sldId id="299" r:id="rId11"/>
    <p:sldId id="300" r:id="rId12"/>
    <p:sldId id="304" r:id="rId13"/>
    <p:sldId id="301" r:id="rId14"/>
    <p:sldId id="305" r:id="rId15"/>
    <p:sldId id="306" r:id="rId16"/>
    <p:sldId id="307" r:id="rId17"/>
    <p:sldId id="309" r:id="rId18"/>
    <p:sldId id="308" r:id="rId19"/>
    <p:sldId id="312" r:id="rId20"/>
    <p:sldId id="311" r:id="rId21"/>
    <p:sldId id="313" r:id="rId22"/>
    <p:sldId id="314" r:id="rId23"/>
    <p:sldId id="315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21" userDrawn="1">
          <p15:clr>
            <a:srgbClr val="A4A3A4"/>
          </p15:clr>
        </p15:guide>
        <p15:guide id="4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4FA"/>
    <a:srgbClr val="3C55D1"/>
    <a:srgbClr val="B1BBED"/>
    <a:srgbClr val="6ACDBC"/>
    <a:srgbClr val="ECF1F8"/>
    <a:srgbClr val="FF9999"/>
    <a:srgbClr val="FF9645"/>
    <a:srgbClr val="FB3C04"/>
    <a:srgbClr val="F05B43"/>
    <a:srgbClr val="41AD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4" autoAdjust="0"/>
    <p:restoredTop sz="95474" autoAdjust="0"/>
  </p:normalViewPr>
  <p:slideViewPr>
    <p:cSldViewPr>
      <p:cViewPr varScale="1">
        <p:scale>
          <a:sx n="121" d="100"/>
          <a:sy n="121" d="100"/>
        </p:scale>
        <p:origin x="240" y="96"/>
      </p:cViewPr>
      <p:guideLst>
        <p:guide orient="horz" pos="1620"/>
        <p:guide pos="2880"/>
        <p:guide pos="521"/>
        <p:guide pos="523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76FC-40CA-4FE8-B0AB-B83A8F9A0683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7141F-B290-4B47-BA90-28DAE3B85F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521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36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231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16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04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44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73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891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5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63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14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1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24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40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202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35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31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04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43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95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4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436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39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BB031-C815-43A1-91A4-70C097789F18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E0BBD-7060-4CC9-B8AE-40AFCB43D1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32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>
            <a:extLst>
              <a:ext uri="{FF2B5EF4-FFF2-40B4-BE49-F238E27FC236}">
                <a16:creationId xmlns:a16="http://schemas.microsoft.com/office/drawing/2014/main" id="{3B3F992B-29FF-28BE-96C3-299DF4EAB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AD3DAEA-7E73-D6A7-DB7F-6B2C565307AD}"/>
              </a:ext>
            </a:extLst>
          </p:cNvPr>
          <p:cNvSpPr/>
          <p:nvPr userDrawn="1"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61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9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7C6B3517-1781-2A58-3514-6E18ACD8899B}"/>
              </a:ext>
            </a:extLst>
          </p:cNvPr>
          <p:cNvGrpSpPr/>
          <p:nvPr/>
        </p:nvGrpSpPr>
        <p:grpSpPr>
          <a:xfrm flipH="1">
            <a:off x="6410268" y="1997280"/>
            <a:ext cx="3451860" cy="815340"/>
            <a:chOff x="-144780" y="1943100"/>
            <a:chExt cx="3451860" cy="815340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F96B516-2107-2EC1-7F2F-937BC7913A7C}"/>
                </a:ext>
              </a:extLst>
            </p:cNvPr>
            <p:cNvSpPr/>
            <p:nvPr/>
          </p:nvSpPr>
          <p:spPr>
            <a:xfrm>
              <a:off x="-144780" y="1988351"/>
              <a:ext cx="3352800" cy="407377"/>
            </a:xfrm>
            <a:custGeom>
              <a:avLst/>
              <a:gdLst>
                <a:gd name="connsiteX0" fmla="*/ 0 w 3352800"/>
                <a:gd name="connsiteY0" fmla="*/ 8089 h 407377"/>
                <a:gd name="connsiteX1" fmla="*/ 571500 w 3352800"/>
                <a:gd name="connsiteY1" fmla="*/ 290029 h 407377"/>
                <a:gd name="connsiteX2" fmla="*/ 1524000 w 3352800"/>
                <a:gd name="connsiteY2" fmla="*/ 469 h 407377"/>
                <a:gd name="connsiteX3" fmla="*/ 2552700 w 3352800"/>
                <a:gd name="connsiteY3" fmla="*/ 373849 h 407377"/>
                <a:gd name="connsiteX4" fmla="*/ 3352800 w 3352800"/>
                <a:gd name="connsiteY4" fmla="*/ 366229 h 4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2800" h="407377">
                  <a:moveTo>
                    <a:pt x="0" y="8089"/>
                  </a:moveTo>
                  <a:cubicBezTo>
                    <a:pt x="158750" y="149694"/>
                    <a:pt x="317500" y="291299"/>
                    <a:pt x="571500" y="290029"/>
                  </a:cubicBezTo>
                  <a:cubicBezTo>
                    <a:pt x="825500" y="288759"/>
                    <a:pt x="1193800" y="-13501"/>
                    <a:pt x="1524000" y="469"/>
                  </a:cubicBezTo>
                  <a:cubicBezTo>
                    <a:pt x="1854200" y="14439"/>
                    <a:pt x="2247900" y="312889"/>
                    <a:pt x="2552700" y="373849"/>
                  </a:cubicBezTo>
                  <a:cubicBezTo>
                    <a:pt x="2857500" y="434809"/>
                    <a:pt x="3105150" y="400519"/>
                    <a:pt x="3352800" y="366229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8791D67-408B-4ADE-8F75-26B2214D6B9D}"/>
                </a:ext>
              </a:extLst>
            </p:cNvPr>
            <p:cNvSpPr/>
            <p:nvPr/>
          </p:nvSpPr>
          <p:spPr>
            <a:xfrm>
              <a:off x="-99060" y="2270039"/>
              <a:ext cx="3337560" cy="488401"/>
            </a:xfrm>
            <a:custGeom>
              <a:avLst/>
              <a:gdLst>
                <a:gd name="connsiteX0" fmla="*/ 0 w 3337560"/>
                <a:gd name="connsiteY0" fmla="*/ 488401 h 488401"/>
                <a:gd name="connsiteX1" fmla="*/ 1325880 w 3337560"/>
                <a:gd name="connsiteY1" fmla="*/ 8341 h 488401"/>
                <a:gd name="connsiteX2" fmla="*/ 2567940 w 3337560"/>
                <a:gd name="connsiteY2" fmla="*/ 175981 h 488401"/>
                <a:gd name="connsiteX3" fmla="*/ 3337560 w 3337560"/>
                <a:gd name="connsiteY3" fmla="*/ 76921 h 48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560" h="488401">
                  <a:moveTo>
                    <a:pt x="0" y="488401"/>
                  </a:moveTo>
                  <a:cubicBezTo>
                    <a:pt x="448945" y="274406"/>
                    <a:pt x="897890" y="60411"/>
                    <a:pt x="1325880" y="8341"/>
                  </a:cubicBezTo>
                  <a:cubicBezTo>
                    <a:pt x="1753870" y="-43729"/>
                    <a:pt x="2232660" y="164551"/>
                    <a:pt x="2567940" y="175981"/>
                  </a:cubicBezTo>
                  <a:cubicBezTo>
                    <a:pt x="2903220" y="187411"/>
                    <a:pt x="3120390" y="132166"/>
                    <a:pt x="3337560" y="76921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>
                      <a:alpha val="5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D715DBF-9405-D9AF-E7C0-CD2CB6EDA48A}"/>
                </a:ext>
              </a:extLst>
            </p:cNvPr>
            <p:cNvSpPr/>
            <p:nvPr/>
          </p:nvSpPr>
          <p:spPr>
            <a:xfrm>
              <a:off x="-106680" y="1943100"/>
              <a:ext cx="3413760" cy="396240"/>
            </a:xfrm>
            <a:custGeom>
              <a:avLst/>
              <a:gdLst>
                <a:gd name="connsiteX0" fmla="*/ 0 w 3413760"/>
                <a:gd name="connsiteY0" fmla="*/ 0 h 396240"/>
                <a:gd name="connsiteX1" fmla="*/ 944880 w 3413760"/>
                <a:gd name="connsiteY1" fmla="*/ 373380 h 396240"/>
                <a:gd name="connsiteX2" fmla="*/ 2270760 w 3413760"/>
                <a:gd name="connsiteY2" fmla="*/ 144780 h 396240"/>
                <a:gd name="connsiteX3" fmla="*/ 3322320 w 3413760"/>
                <a:gd name="connsiteY3" fmla="*/ 388620 h 396240"/>
                <a:gd name="connsiteX4" fmla="*/ 3322320 w 3413760"/>
                <a:gd name="connsiteY4" fmla="*/ 388620 h 396240"/>
                <a:gd name="connsiteX5" fmla="*/ 3413760 w 3413760"/>
                <a:gd name="connsiteY5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3760" h="396240">
                  <a:moveTo>
                    <a:pt x="0" y="0"/>
                  </a:moveTo>
                  <a:cubicBezTo>
                    <a:pt x="283210" y="174625"/>
                    <a:pt x="566420" y="349250"/>
                    <a:pt x="944880" y="373380"/>
                  </a:cubicBezTo>
                  <a:cubicBezTo>
                    <a:pt x="1323340" y="397510"/>
                    <a:pt x="1874520" y="142240"/>
                    <a:pt x="2270760" y="144780"/>
                  </a:cubicBezTo>
                  <a:cubicBezTo>
                    <a:pt x="2667000" y="147320"/>
                    <a:pt x="3322320" y="388620"/>
                    <a:pt x="3322320" y="388620"/>
                  </a:cubicBezTo>
                  <a:lnTo>
                    <a:pt x="3322320" y="388620"/>
                  </a:lnTo>
                  <a:lnTo>
                    <a:pt x="3413760" y="396240"/>
                  </a:ln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1ED1257A-B850-79DE-05F5-1953E28E44F2}"/>
              </a:ext>
            </a:extLst>
          </p:cNvPr>
          <p:cNvGrpSpPr/>
          <p:nvPr/>
        </p:nvGrpSpPr>
        <p:grpSpPr>
          <a:xfrm>
            <a:off x="-700550" y="1997280"/>
            <a:ext cx="3451860" cy="815340"/>
            <a:chOff x="-144780" y="1943100"/>
            <a:chExt cx="3451860" cy="815340"/>
          </a:xfrm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9520A07-F97F-D400-60F7-5EDD23518069}"/>
                </a:ext>
              </a:extLst>
            </p:cNvPr>
            <p:cNvSpPr/>
            <p:nvPr/>
          </p:nvSpPr>
          <p:spPr>
            <a:xfrm>
              <a:off x="-144780" y="1988351"/>
              <a:ext cx="3352800" cy="407377"/>
            </a:xfrm>
            <a:custGeom>
              <a:avLst/>
              <a:gdLst>
                <a:gd name="connsiteX0" fmla="*/ 0 w 3352800"/>
                <a:gd name="connsiteY0" fmla="*/ 8089 h 407377"/>
                <a:gd name="connsiteX1" fmla="*/ 571500 w 3352800"/>
                <a:gd name="connsiteY1" fmla="*/ 290029 h 407377"/>
                <a:gd name="connsiteX2" fmla="*/ 1524000 w 3352800"/>
                <a:gd name="connsiteY2" fmla="*/ 469 h 407377"/>
                <a:gd name="connsiteX3" fmla="*/ 2552700 w 3352800"/>
                <a:gd name="connsiteY3" fmla="*/ 373849 h 407377"/>
                <a:gd name="connsiteX4" fmla="*/ 3352800 w 3352800"/>
                <a:gd name="connsiteY4" fmla="*/ 366229 h 4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2800" h="407377">
                  <a:moveTo>
                    <a:pt x="0" y="8089"/>
                  </a:moveTo>
                  <a:cubicBezTo>
                    <a:pt x="158750" y="149694"/>
                    <a:pt x="317500" y="291299"/>
                    <a:pt x="571500" y="290029"/>
                  </a:cubicBezTo>
                  <a:cubicBezTo>
                    <a:pt x="825500" y="288759"/>
                    <a:pt x="1193800" y="-13501"/>
                    <a:pt x="1524000" y="469"/>
                  </a:cubicBezTo>
                  <a:cubicBezTo>
                    <a:pt x="1854200" y="14439"/>
                    <a:pt x="2247900" y="312889"/>
                    <a:pt x="2552700" y="373849"/>
                  </a:cubicBezTo>
                  <a:cubicBezTo>
                    <a:pt x="2857500" y="434809"/>
                    <a:pt x="3105150" y="400519"/>
                    <a:pt x="3352800" y="366229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477ABD7-3F54-788A-0EA6-040CEF72AD03}"/>
                </a:ext>
              </a:extLst>
            </p:cNvPr>
            <p:cNvSpPr/>
            <p:nvPr/>
          </p:nvSpPr>
          <p:spPr>
            <a:xfrm>
              <a:off x="-99060" y="2270039"/>
              <a:ext cx="3337560" cy="488401"/>
            </a:xfrm>
            <a:custGeom>
              <a:avLst/>
              <a:gdLst>
                <a:gd name="connsiteX0" fmla="*/ 0 w 3337560"/>
                <a:gd name="connsiteY0" fmla="*/ 488401 h 488401"/>
                <a:gd name="connsiteX1" fmla="*/ 1325880 w 3337560"/>
                <a:gd name="connsiteY1" fmla="*/ 8341 h 488401"/>
                <a:gd name="connsiteX2" fmla="*/ 2567940 w 3337560"/>
                <a:gd name="connsiteY2" fmla="*/ 175981 h 488401"/>
                <a:gd name="connsiteX3" fmla="*/ 3337560 w 3337560"/>
                <a:gd name="connsiteY3" fmla="*/ 76921 h 48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560" h="488401">
                  <a:moveTo>
                    <a:pt x="0" y="488401"/>
                  </a:moveTo>
                  <a:cubicBezTo>
                    <a:pt x="448945" y="274406"/>
                    <a:pt x="897890" y="60411"/>
                    <a:pt x="1325880" y="8341"/>
                  </a:cubicBezTo>
                  <a:cubicBezTo>
                    <a:pt x="1753870" y="-43729"/>
                    <a:pt x="2232660" y="164551"/>
                    <a:pt x="2567940" y="175981"/>
                  </a:cubicBezTo>
                  <a:cubicBezTo>
                    <a:pt x="2903220" y="187411"/>
                    <a:pt x="3120390" y="132166"/>
                    <a:pt x="3337560" y="76921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>
                      <a:alpha val="31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A00962A-3139-7D74-91ED-E9D66E982DB5}"/>
                </a:ext>
              </a:extLst>
            </p:cNvPr>
            <p:cNvSpPr/>
            <p:nvPr/>
          </p:nvSpPr>
          <p:spPr>
            <a:xfrm>
              <a:off x="-106680" y="1943100"/>
              <a:ext cx="3413760" cy="396240"/>
            </a:xfrm>
            <a:custGeom>
              <a:avLst/>
              <a:gdLst>
                <a:gd name="connsiteX0" fmla="*/ 0 w 3413760"/>
                <a:gd name="connsiteY0" fmla="*/ 0 h 396240"/>
                <a:gd name="connsiteX1" fmla="*/ 944880 w 3413760"/>
                <a:gd name="connsiteY1" fmla="*/ 373380 h 396240"/>
                <a:gd name="connsiteX2" fmla="*/ 2270760 w 3413760"/>
                <a:gd name="connsiteY2" fmla="*/ 144780 h 396240"/>
                <a:gd name="connsiteX3" fmla="*/ 3322320 w 3413760"/>
                <a:gd name="connsiteY3" fmla="*/ 388620 h 396240"/>
                <a:gd name="connsiteX4" fmla="*/ 3322320 w 3413760"/>
                <a:gd name="connsiteY4" fmla="*/ 388620 h 396240"/>
                <a:gd name="connsiteX5" fmla="*/ 3413760 w 3413760"/>
                <a:gd name="connsiteY5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3760" h="396240">
                  <a:moveTo>
                    <a:pt x="0" y="0"/>
                  </a:moveTo>
                  <a:cubicBezTo>
                    <a:pt x="283210" y="174625"/>
                    <a:pt x="566420" y="349250"/>
                    <a:pt x="944880" y="373380"/>
                  </a:cubicBezTo>
                  <a:cubicBezTo>
                    <a:pt x="1323340" y="397510"/>
                    <a:pt x="1874520" y="142240"/>
                    <a:pt x="2270760" y="144780"/>
                  </a:cubicBezTo>
                  <a:cubicBezTo>
                    <a:pt x="2667000" y="147320"/>
                    <a:pt x="3322320" y="388620"/>
                    <a:pt x="3322320" y="388620"/>
                  </a:cubicBezTo>
                  <a:lnTo>
                    <a:pt x="3322320" y="388620"/>
                  </a:lnTo>
                  <a:lnTo>
                    <a:pt x="3413760" y="396240"/>
                  </a:ln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029605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87" name="Picture 15">
            <a:extLst>
              <a:ext uri="{FF2B5EF4-FFF2-40B4-BE49-F238E27FC236}">
                <a16:creationId xmlns:a16="http://schemas.microsoft.com/office/drawing/2014/main" id="{02211801-9792-4F82-0010-082E6E5646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679"/>
          <a:stretch/>
        </p:blipFill>
        <p:spPr>
          <a:xfrm flipV="1">
            <a:off x="0" y="3442045"/>
            <a:ext cx="9137812" cy="1696081"/>
          </a:xfrm>
          <a:prstGeom prst="rect">
            <a:avLst/>
          </a:prstGeom>
        </p:spPr>
      </p:pic>
      <p:sp>
        <p:nvSpPr>
          <p:cNvPr id="230" name="椭圆 229">
            <a:extLst>
              <a:ext uri="{FF2B5EF4-FFF2-40B4-BE49-F238E27FC236}">
                <a16:creationId xmlns:a16="http://schemas.microsoft.com/office/drawing/2014/main" id="{CA223F05-B206-6131-4E73-9F4ABCC80DF7}"/>
              </a:ext>
            </a:extLst>
          </p:cNvPr>
          <p:cNvSpPr/>
          <p:nvPr/>
        </p:nvSpPr>
        <p:spPr>
          <a:xfrm>
            <a:off x="3114051" y="4457970"/>
            <a:ext cx="2932957" cy="88954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2045531" y="2177391"/>
            <a:ext cx="5046750" cy="360044"/>
          </a:xfrm>
          <a:prstGeom prst="roundRect">
            <a:avLst>
              <a:gd name="adj" fmla="val 50000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圆角矩形 3">
            <a:extLst>
              <a:ext uri="{FF2B5EF4-FFF2-40B4-BE49-F238E27FC236}">
                <a16:creationId xmlns:a16="http://schemas.microsoft.com/office/drawing/2014/main" id="{AAE5734A-85EE-3C08-805A-07D9F910CA4F}"/>
              </a:ext>
            </a:extLst>
          </p:cNvPr>
          <p:cNvSpPr/>
          <p:nvPr/>
        </p:nvSpPr>
        <p:spPr>
          <a:xfrm rot="2575115">
            <a:off x="5637261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圆角矩形 3">
            <a:extLst>
              <a:ext uri="{FF2B5EF4-FFF2-40B4-BE49-F238E27FC236}">
                <a16:creationId xmlns:a16="http://schemas.microsoft.com/office/drawing/2014/main" id="{50F630E0-2E49-5EE5-3EC1-24039D102F07}"/>
              </a:ext>
            </a:extLst>
          </p:cNvPr>
          <p:cNvSpPr/>
          <p:nvPr/>
        </p:nvSpPr>
        <p:spPr>
          <a:xfrm rot="2575115">
            <a:off x="4593344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圆角矩形 3">
            <a:extLst>
              <a:ext uri="{FF2B5EF4-FFF2-40B4-BE49-F238E27FC236}">
                <a16:creationId xmlns:a16="http://schemas.microsoft.com/office/drawing/2014/main" id="{081BEF13-B765-F3C0-A9CF-1FE04B25EF30}"/>
              </a:ext>
            </a:extLst>
          </p:cNvPr>
          <p:cNvSpPr/>
          <p:nvPr/>
        </p:nvSpPr>
        <p:spPr>
          <a:xfrm rot="2575115">
            <a:off x="3549427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28" name="圆角矩形 3">
            <a:extLst>
              <a:ext uri="{FF2B5EF4-FFF2-40B4-BE49-F238E27FC236}">
                <a16:creationId xmlns:a16="http://schemas.microsoft.com/office/drawing/2014/main" id="{E379CE9B-684F-C073-43E8-775A2106DE53}"/>
              </a:ext>
            </a:extLst>
          </p:cNvPr>
          <p:cNvSpPr/>
          <p:nvPr/>
        </p:nvSpPr>
        <p:spPr>
          <a:xfrm rot="2575115">
            <a:off x="2505510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9C927C-566F-DB52-D294-D8B334CBD364}"/>
              </a:ext>
            </a:extLst>
          </p:cNvPr>
          <p:cNvSpPr txBox="1"/>
          <p:nvPr/>
        </p:nvSpPr>
        <p:spPr>
          <a:xfrm>
            <a:off x="2642148" y="10931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6A8050-2B59-7771-FFB3-9619D448A64C}"/>
              </a:ext>
            </a:extLst>
          </p:cNvPr>
          <p:cNvSpPr txBox="1"/>
          <p:nvPr/>
        </p:nvSpPr>
        <p:spPr>
          <a:xfrm>
            <a:off x="3688719" y="10931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22CA5-BC4D-2581-06A6-8FC3698AAE3F}"/>
              </a:ext>
            </a:extLst>
          </p:cNvPr>
          <p:cNvSpPr txBox="1"/>
          <p:nvPr/>
        </p:nvSpPr>
        <p:spPr>
          <a:xfrm>
            <a:off x="4785642" y="107051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61ADFE-15CA-C329-1D4D-CC55BEA82252}"/>
              </a:ext>
            </a:extLst>
          </p:cNvPr>
          <p:cNvSpPr txBox="1"/>
          <p:nvPr/>
        </p:nvSpPr>
        <p:spPr>
          <a:xfrm>
            <a:off x="5856048" y="10705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训</a:t>
            </a:r>
          </a:p>
        </p:txBody>
      </p:sp>
      <p:sp>
        <p:nvSpPr>
          <p:cNvPr id="188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5EFB8C42-2ECE-157A-DD6C-3905EE703D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20293" y="2240978"/>
            <a:ext cx="3703414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新员工入职</a:t>
            </a:r>
            <a:r>
              <a:rPr lang="zh-CN" altLang="en-US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培训</a:t>
            </a:r>
            <a:r>
              <a:rPr lang="en-US" altLang="zh-CN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PPT</a:t>
            </a:r>
            <a:r>
              <a:rPr lang="zh-CN" altLang="en-US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模板</a:t>
            </a:r>
            <a:endParaRPr lang="en-US" altLang="zh-CN" sz="1100" kern="0" cap="all" dirty="0">
              <a:solidFill>
                <a:schemeClr val="bg2">
                  <a:lumMod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33ECA588-5964-6B1D-D7AC-42D648777279}"/>
              </a:ext>
            </a:extLst>
          </p:cNvPr>
          <p:cNvGrpSpPr/>
          <p:nvPr/>
        </p:nvGrpSpPr>
        <p:grpSpPr>
          <a:xfrm>
            <a:off x="3368743" y="2772534"/>
            <a:ext cx="2263455" cy="2138248"/>
            <a:chOff x="898587" y="-3012774"/>
            <a:chExt cx="3433586" cy="3243651"/>
          </a:xfrm>
        </p:grpSpPr>
        <p:sp>
          <p:nvSpPr>
            <p:cNvPr id="218" name="Freeform 137">
              <a:extLst>
                <a:ext uri="{FF2B5EF4-FFF2-40B4-BE49-F238E27FC236}">
                  <a16:creationId xmlns:a16="http://schemas.microsoft.com/office/drawing/2014/main" id="{7D4312A5-FB74-F4DF-E582-E2E103FB0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8142" y="-2454516"/>
              <a:ext cx="825514" cy="1833824"/>
            </a:xfrm>
            <a:custGeom>
              <a:avLst/>
              <a:gdLst>
                <a:gd name="T0" fmla="*/ 811490228 w 350"/>
                <a:gd name="T1" fmla="*/ 413305594 h 774"/>
                <a:gd name="T2" fmla="*/ 756046810 w 350"/>
                <a:gd name="T3" fmla="*/ 257055956 h 774"/>
                <a:gd name="T4" fmla="*/ 756046810 w 350"/>
                <a:gd name="T5" fmla="*/ 221773779 h 774"/>
                <a:gd name="T6" fmla="*/ 740925878 w 350"/>
                <a:gd name="T7" fmla="*/ 181451242 h 774"/>
                <a:gd name="T8" fmla="*/ 725804945 w 350"/>
                <a:gd name="T9" fmla="*/ 115927201 h 774"/>
                <a:gd name="T10" fmla="*/ 705643702 w 350"/>
                <a:gd name="T11" fmla="*/ 90725621 h 774"/>
                <a:gd name="T12" fmla="*/ 650200284 w 350"/>
                <a:gd name="T13" fmla="*/ 65524067 h 774"/>
                <a:gd name="T14" fmla="*/ 569555312 w 350"/>
                <a:gd name="T15" fmla="*/ 45362811 h 774"/>
                <a:gd name="T16" fmla="*/ 302418744 w 350"/>
                <a:gd name="T17" fmla="*/ 0 h 774"/>
                <a:gd name="T18" fmla="*/ 246975326 w 350"/>
                <a:gd name="T19" fmla="*/ 10080625 h 774"/>
                <a:gd name="T20" fmla="*/ 191531858 w 350"/>
                <a:gd name="T21" fmla="*/ 35282189 h 774"/>
                <a:gd name="T22" fmla="*/ 105846575 w 350"/>
                <a:gd name="T23" fmla="*/ 70564378 h 774"/>
                <a:gd name="T24" fmla="*/ 30241877 w 350"/>
                <a:gd name="T25" fmla="*/ 90725621 h 774"/>
                <a:gd name="T26" fmla="*/ 15120938 w 350"/>
                <a:gd name="T27" fmla="*/ 105846579 h 774"/>
                <a:gd name="T28" fmla="*/ 0 w 350"/>
                <a:gd name="T29" fmla="*/ 151209377 h 774"/>
                <a:gd name="T30" fmla="*/ 15120938 w 350"/>
                <a:gd name="T31" fmla="*/ 216733468 h 774"/>
                <a:gd name="T32" fmla="*/ 45362809 w 350"/>
                <a:gd name="T33" fmla="*/ 267136577 h 774"/>
                <a:gd name="T34" fmla="*/ 105846575 w 350"/>
                <a:gd name="T35" fmla="*/ 524192533 h 774"/>
                <a:gd name="T36" fmla="*/ 151209372 w 350"/>
                <a:gd name="T37" fmla="*/ 635079373 h 774"/>
                <a:gd name="T38" fmla="*/ 181451236 w 350"/>
                <a:gd name="T39" fmla="*/ 715724348 h 774"/>
                <a:gd name="T40" fmla="*/ 211693150 w 350"/>
                <a:gd name="T41" fmla="*/ 801409633 h 774"/>
                <a:gd name="T42" fmla="*/ 196572169 w 350"/>
                <a:gd name="T43" fmla="*/ 871974184 h 774"/>
                <a:gd name="T44" fmla="*/ 161289993 w 350"/>
                <a:gd name="T45" fmla="*/ 1003022268 h 774"/>
                <a:gd name="T46" fmla="*/ 120967507 w 350"/>
                <a:gd name="T47" fmla="*/ 1169352528 h 774"/>
                <a:gd name="T48" fmla="*/ 115927197 w 350"/>
                <a:gd name="T49" fmla="*/ 1229836259 h 774"/>
                <a:gd name="T50" fmla="*/ 146169061 w 350"/>
                <a:gd name="T51" fmla="*/ 1244957192 h 774"/>
                <a:gd name="T52" fmla="*/ 146169061 w 350"/>
                <a:gd name="T53" fmla="*/ 1401206830 h 774"/>
                <a:gd name="T54" fmla="*/ 156249683 w 350"/>
                <a:gd name="T55" fmla="*/ 1653222375 h 774"/>
                <a:gd name="T56" fmla="*/ 156249683 w 350"/>
                <a:gd name="T57" fmla="*/ 1718746814 h 774"/>
                <a:gd name="T58" fmla="*/ 156249683 w 350"/>
                <a:gd name="T59" fmla="*/ 1789311167 h 774"/>
                <a:gd name="T60" fmla="*/ 156249683 w 350"/>
                <a:gd name="T61" fmla="*/ 1895157696 h 774"/>
                <a:gd name="T62" fmla="*/ 272176879 w 350"/>
                <a:gd name="T63" fmla="*/ 1940520494 h 774"/>
                <a:gd name="T64" fmla="*/ 342741230 w 350"/>
                <a:gd name="T65" fmla="*/ 1950601116 h 774"/>
                <a:gd name="T66" fmla="*/ 493950651 w 350"/>
                <a:gd name="T67" fmla="*/ 1925399561 h 774"/>
                <a:gd name="T68" fmla="*/ 665321216 w 350"/>
                <a:gd name="T69" fmla="*/ 1880036763 h 774"/>
                <a:gd name="T70" fmla="*/ 781248363 w 350"/>
                <a:gd name="T71" fmla="*/ 1834673965 h 774"/>
                <a:gd name="T72" fmla="*/ 826611160 w 350"/>
                <a:gd name="T73" fmla="*/ 1703625881 h 774"/>
                <a:gd name="T74" fmla="*/ 821570849 w 350"/>
                <a:gd name="T75" fmla="*/ 1340723099 h 774"/>
                <a:gd name="T76" fmla="*/ 821570849 w 350"/>
                <a:gd name="T77" fmla="*/ 1159271906 h 774"/>
                <a:gd name="T78" fmla="*/ 796369296 w 350"/>
                <a:gd name="T79" fmla="*/ 1028223823 h 774"/>
                <a:gd name="T80" fmla="*/ 776208053 w 350"/>
                <a:gd name="T81" fmla="*/ 967740092 h 774"/>
                <a:gd name="T82" fmla="*/ 861893534 w 350"/>
                <a:gd name="T83" fmla="*/ 751006524 h 774"/>
                <a:gd name="T84" fmla="*/ 877014466 w 350"/>
                <a:gd name="T85" fmla="*/ 705643726 h 774"/>
                <a:gd name="T86" fmla="*/ 877014466 w 350"/>
                <a:gd name="T87" fmla="*/ 685482482 h 774"/>
                <a:gd name="T88" fmla="*/ 705643702 w 350"/>
                <a:gd name="T89" fmla="*/ 619958440 h 774"/>
                <a:gd name="T90" fmla="*/ 685482459 w 350"/>
                <a:gd name="T91" fmla="*/ 650200306 h 774"/>
                <a:gd name="T92" fmla="*/ 700603392 w 350"/>
                <a:gd name="T93" fmla="*/ 594756886 h 774"/>
                <a:gd name="T94" fmla="*/ 710684013 w 350"/>
                <a:gd name="T95" fmla="*/ 604837508 h 774"/>
                <a:gd name="T96" fmla="*/ 705643702 w 350"/>
                <a:gd name="T97" fmla="*/ 619958440 h 7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0"/>
                <a:gd name="T148" fmla="*/ 0 h 774"/>
                <a:gd name="T149" fmla="*/ 350 w 350"/>
                <a:gd name="T150" fmla="*/ 774 h 77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0" h="774">
                  <a:moveTo>
                    <a:pt x="344" y="262"/>
                  </a:moveTo>
                  <a:lnTo>
                    <a:pt x="344" y="262"/>
                  </a:lnTo>
                  <a:lnTo>
                    <a:pt x="322" y="164"/>
                  </a:lnTo>
                  <a:lnTo>
                    <a:pt x="300" y="102"/>
                  </a:lnTo>
                  <a:lnTo>
                    <a:pt x="300" y="96"/>
                  </a:lnTo>
                  <a:lnTo>
                    <a:pt x="300" y="88"/>
                  </a:lnTo>
                  <a:lnTo>
                    <a:pt x="296" y="80"/>
                  </a:lnTo>
                  <a:lnTo>
                    <a:pt x="294" y="76"/>
                  </a:lnTo>
                  <a:lnTo>
                    <a:pt x="294" y="72"/>
                  </a:lnTo>
                  <a:lnTo>
                    <a:pt x="292" y="56"/>
                  </a:lnTo>
                  <a:lnTo>
                    <a:pt x="288" y="46"/>
                  </a:lnTo>
                  <a:lnTo>
                    <a:pt x="284" y="40"/>
                  </a:lnTo>
                  <a:lnTo>
                    <a:pt x="280" y="36"/>
                  </a:lnTo>
                  <a:lnTo>
                    <a:pt x="270" y="30"/>
                  </a:lnTo>
                  <a:lnTo>
                    <a:pt x="260" y="26"/>
                  </a:lnTo>
                  <a:lnTo>
                    <a:pt x="258" y="26"/>
                  </a:lnTo>
                  <a:lnTo>
                    <a:pt x="234" y="20"/>
                  </a:lnTo>
                  <a:lnTo>
                    <a:pt x="226" y="18"/>
                  </a:lnTo>
                  <a:lnTo>
                    <a:pt x="212" y="14"/>
                  </a:lnTo>
                  <a:lnTo>
                    <a:pt x="176" y="8"/>
                  </a:lnTo>
                  <a:lnTo>
                    <a:pt x="120" y="0"/>
                  </a:lnTo>
                  <a:lnTo>
                    <a:pt x="112" y="0"/>
                  </a:lnTo>
                  <a:lnTo>
                    <a:pt x="98" y="4"/>
                  </a:lnTo>
                  <a:lnTo>
                    <a:pt x="84" y="8"/>
                  </a:lnTo>
                  <a:lnTo>
                    <a:pt x="76" y="14"/>
                  </a:lnTo>
                  <a:lnTo>
                    <a:pt x="68" y="18"/>
                  </a:lnTo>
                  <a:lnTo>
                    <a:pt x="58" y="22"/>
                  </a:lnTo>
                  <a:lnTo>
                    <a:pt x="42" y="28"/>
                  </a:lnTo>
                  <a:lnTo>
                    <a:pt x="28" y="32"/>
                  </a:lnTo>
                  <a:lnTo>
                    <a:pt x="12" y="36"/>
                  </a:lnTo>
                  <a:lnTo>
                    <a:pt x="8" y="38"/>
                  </a:lnTo>
                  <a:lnTo>
                    <a:pt x="6" y="42"/>
                  </a:lnTo>
                  <a:lnTo>
                    <a:pt x="4" y="48"/>
                  </a:lnTo>
                  <a:lnTo>
                    <a:pt x="0" y="60"/>
                  </a:lnTo>
                  <a:lnTo>
                    <a:pt x="0" y="70"/>
                  </a:lnTo>
                  <a:lnTo>
                    <a:pt x="2" y="80"/>
                  </a:lnTo>
                  <a:lnTo>
                    <a:pt x="6" y="86"/>
                  </a:lnTo>
                  <a:lnTo>
                    <a:pt x="18" y="106"/>
                  </a:lnTo>
                  <a:lnTo>
                    <a:pt x="30" y="158"/>
                  </a:lnTo>
                  <a:lnTo>
                    <a:pt x="42" y="208"/>
                  </a:lnTo>
                  <a:lnTo>
                    <a:pt x="50" y="224"/>
                  </a:lnTo>
                  <a:lnTo>
                    <a:pt x="56" y="240"/>
                  </a:lnTo>
                  <a:lnTo>
                    <a:pt x="60" y="252"/>
                  </a:lnTo>
                  <a:lnTo>
                    <a:pt x="64" y="266"/>
                  </a:lnTo>
                  <a:lnTo>
                    <a:pt x="72" y="284"/>
                  </a:lnTo>
                  <a:lnTo>
                    <a:pt x="80" y="304"/>
                  </a:lnTo>
                  <a:lnTo>
                    <a:pt x="82" y="312"/>
                  </a:lnTo>
                  <a:lnTo>
                    <a:pt x="84" y="318"/>
                  </a:lnTo>
                  <a:lnTo>
                    <a:pt x="82" y="332"/>
                  </a:lnTo>
                  <a:lnTo>
                    <a:pt x="78" y="346"/>
                  </a:lnTo>
                  <a:lnTo>
                    <a:pt x="72" y="364"/>
                  </a:lnTo>
                  <a:lnTo>
                    <a:pt x="64" y="398"/>
                  </a:lnTo>
                  <a:lnTo>
                    <a:pt x="54" y="438"/>
                  </a:lnTo>
                  <a:lnTo>
                    <a:pt x="48" y="464"/>
                  </a:lnTo>
                  <a:lnTo>
                    <a:pt x="42" y="484"/>
                  </a:lnTo>
                  <a:lnTo>
                    <a:pt x="46" y="488"/>
                  </a:lnTo>
                  <a:lnTo>
                    <a:pt x="52" y="492"/>
                  </a:lnTo>
                  <a:lnTo>
                    <a:pt x="58" y="494"/>
                  </a:lnTo>
                  <a:lnTo>
                    <a:pt x="58" y="506"/>
                  </a:lnTo>
                  <a:lnTo>
                    <a:pt x="58" y="524"/>
                  </a:lnTo>
                  <a:lnTo>
                    <a:pt x="58" y="556"/>
                  </a:lnTo>
                  <a:lnTo>
                    <a:pt x="60" y="606"/>
                  </a:lnTo>
                  <a:lnTo>
                    <a:pt x="62" y="656"/>
                  </a:lnTo>
                  <a:lnTo>
                    <a:pt x="62" y="672"/>
                  </a:lnTo>
                  <a:lnTo>
                    <a:pt x="62" y="682"/>
                  </a:lnTo>
                  <a:lnTo>
                    <a:pt x="62" y="710"/>
                  </a:lnTo>
                  <a:lnTo>
                    <a:pt x="62" y="732"/>
                  </a:lnTo>
                  <a:lnTo>
                    <a:pt x="62" y="752"/>
                  </a:lnTo>
                  <a:lnTo>
                    <a:pt x="72" y="756"/>
                  </a:lnTo>
                  <a:lnTo>
                    <a:pt x="108" y="770"/>
                  </a:lnTo>
                  <a:lnTo>
                    <a:pt x="122" y="774"/>
                  </a:lnTo>
                  <a:lnTo>
                    <a:pt x="136" y="774"/>
                  </a:lnTo>
                  <a:lnTo>
                    <a:pt x="152" y="774"/>
                  </a:lnTo>
                  <a:lnTo>
                    <a:pt x="168" y="770"/>
                  </a:lnTo>
                  <a:lnTo>
                    <a:pt x="196" y="764"/>
                  </a:lnTo>
                  <a:lnTo>
                    <a:pt x="214" y="760"/>
                  </a:lnTo>
                  <a:lnTo>
                    <a:pt x="264" y="746"/>
                  </a:lnTo>
                  <a:lnTo>
                    <a:pt x="288" y="738"/>
                  </a:lnTo>
                  <a:lnTo>
                    <a:pt x="310" y="728"/>
                  </a:lnTo>
                  <a:lnTo>
                    <a:pt x="330" y="716"/>
                  </a:lnTo>
                  <a:lnTo>
                    <a:pt x="328" y="676"/>
                  </a:lnTo>
                  <a:lnTo>
                    <a:pt x="326" y="616"/>
                  </a:lnTo>
                  <a:lnTo>
                    <a:pt x="326" y="532"/>
                  </a:lnTo>
                  <a:lnTo>
                    <a:pt x="324" y="468"/>
                  </a:lnTo>
                  <a:lnTo>
                    <a:pt x="326" y="460"/>
                  </a:lnTo>
                  <a:lnTo>
                    <a:pt x="326" y="446"/>
                  </a:lnTo>
                  <a:lnTo>
                    <a:pt x="324" y="434"/>
                  </a:lnTo>
                  <a:lnTo>
                    <a:pt x="316" y="408"/>
                  </a:lnTo>
                  <a:lnTo>
                    <a:pt x="310" y="392"/>
                  </a:lnTo>
                  <a:lnTo>
                    <a:pt x="308" y="384"/>
                  </a:lnTo>
                  <a:lnTo>
                    <a:pt x="324" y="344"/>
                  </a:lnTo>
                  <a:lnTo>
                    <a:pt x="338" y="314"/>
                  </a:lnTo>
                  <a:lnTo>
                    <a:pt x="342" y="298"/>
                  </a:lnTo>
                  <a:lnTo>
                    <a:pt x="344" y="290"/>
                  </a:lnTo>
                  <a:lnTo>
                    <a:pt x="348" y="280"/>
                  </a:lnTo>
                  <a:lnTo>
                    <a:pt x="350" y="276"/>
                  </a:lnTo>
                  <a:lnTo>
                    <a:pt x="348" y="272"/>
                  </a:lnTo>
                  <a:lnTo>
                    <a:pt x="344" y="262"/>
                  </a:lnTo>
                  <a:close/>
                  <a:moveTo>
                    <a:pt x="280" y="246"/>
                  </a:moveTo>
                  <a:lnTo>
                    <a:pt x="276" y="250"/>
                  </a:lnTo>
                  <a:lnTo>
                    <a:pt x="276" y="256"/>
                  </a:lnTo>
                  <a:lnTo>
                    <a:pt x="272" y="258"/>
                  </a:lnTo>
                  <a:lnTo>
                    <a:pt x="274" y="236"/>
                  </a:lnTo>
                  <a:lnTo>
                    <a:pt x="278" y="236"/>
                  </a:lnTo>
                  <a:lnTo>
                    <a:pt x="280" y="238"/>
                  </a:lnTo>
                  <a:lnTo>
                    <a:pt x="282" y="240"/>
                  </a:lnTo>
                  <a:lnTo>
                    <a:pt x="282" y="246"/>
                  </a:lnTo>
                  <a:lnTo>
                    <a:pt x="280" y="246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3C55D1"/>
                </a:gs>
                <a:gs pos="0">
                  <a:srgbClr val="3C55D1">
                    <a:alpha val="70000"/>
                  </a:srgbClr>
                </a:gs>
              </a:gsLst>
              <a:lin ang="10800000" scaled="0"/>
              <a:tileRect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9" name="Freeform 139">
              <a:extLst>
                <a:ext uri="{FF2B5EF4-FFF2-40B4-BE49-F238E27FC236}">
                  <a16:creationId xmlns:a16="http://schemas.microsoft.com/office/drawing/2014/main" id="{AF2F76C7-75B8-25CE-3446-84EAE5A588C3}"/>
                </a:ext>
              </a:extLst>
            </p:cNvPr>
            <p:cNvSpPr/>
            <p:nvPr/>
          </p:nvSpPr>
          <p:spPr bwMode="auto">
            <a:xfrm>
              <a:off x="1277648" y="-2901377"/>
              <a:ext cx="475933" cy="514313"/>
            </a:xfrm>
            <a:custGeom>
              <a:avLst/>
              <a:gdLst>
                <a:gd name="T0" fmla="*/ 282257514 w 202"/>
                <a:gd name="T1" fmla="*/ 10080625 h 216"/>
                <a:gd name="T2" fmla="*/ 317539691 w 202"/>
                <a:gd name="T3" fmla="*/ 5040313 h 216"/>
                <a:gd name="T4" fmla="*/ 327620313 w 202"/>
                <a:gd name="T5" fmla="*/ 10080625 h 216"/>
                <a:gd name="T6" fmla="*/ 403224977 w 202"/>
                <a:gd name="T7" fmla="*/ 15120939 h 216"/>
                <a:gd name="T8" fmla="*/ 433466942 w 202"/>
                <a:gd name="T9" fmla="*/ 30241879 h 216"/>
                <a:gd name="T10" fmla="*/ 443547564 w 202"/>
                <a:gd name="T11" fmla="*/ 45362812 h 216"/>
                <a:gd name="T12" fmla="*/ 463708808 w 202"/>
                <a:gd name="T13" fmla="*/ 100806246 h 216"/>
                <a:gd name="T14" fmla="*/ 463708808 w 202"/>
                <a:gd name="T15" fmla="*/ 156249693 h 216"/>
                <a:gd name="T16" fmla="*/ 473789430 w 202"/>
                <a:gd name="T17" fmla="*/ 226814098 h 216"/>
                <a:gd name="T18" fmla="*/ 473789430 w 202"/>
                <a:gd name="T19" fmla="*/ 307459075 h 216"/>
                <a:gd name="T20" fmla="*/ 453628186 w 202"/>
                <a:gd name="T21" fmla="*/ 372983119 h 216"/>
                <a:gd name="T22" fmla="*/ 453628186 w 202"/>
                <a:gd name="T23" fmla="*/ 393144363 h 216"/>
                <a:gd name="T24" fmla="*/ 473789430 w 202"/>
                <a:gd name="T25" fmla="*/ 443547573 h 216"/>
                <a:gd name="T26" fmla="*/ 493950674 w 202"/>
                <a:gd name="T27" fmla="*/ 453628195 h 216"/>
                <a:gd name="T28" fmla="*/ 483870052 w 202"/>
                <a:gd name="T29" fmla="*/ 453628195 h 216"/>
                <a:gd name="T30" fmla="*/ 463708808 w 202"/>
                <a:gd name="T31" fmla="*/ 453628195 h 216"/>
                <a:gd name="T32" fmla="*/ 473789430 w 202"/>
                <a:gd name="T33" fmla="*/ 478829751 h 216"/>
                <a:gd name="T34" fmla="*/ 498990985 w 202"/>
                <a:gd name="T35" fmla="*/ 493950684 h 216"/>
                <a:gd name="T36" fmla="*/ 509071607 w 202"/>
                <a:gd name="T37" fmla="*/ 488910373 h 216"/>
                <a:gd name="T38" fmla="*/ 493950674 w 202"/>
                <a:gd name="T39" fmla="*/ 534273172 h 216"/>
                <a:gd name="T40" fmla="*/ 473789430 w 202"/>
                <a:gd name="T41" fmla="*/ 544353795 h 216"/>
                <a:gd name="T42" fmla="*/ 453628186 w 202"/>
                <a:gd name="T43" fmla="*/ 544353795 h 216"/>
                <a:gd name="T44" fmla="*/ 418346010 w 202"/>
                <a:gd name="T45" fmla="*/ 534273172 h 216"/>
                <a:gd name="T46" fmla="*/ 398184666 w 202"/>
                <a:gd name="T47" fmla="*/ 509071617 h 216"/>
                <a:gd name="T48" fmla="*/ 398184666 w 202"/>
                <a:gd name="T49" fmla="*/ 493950684 h 216"/>
                <a:gd name="T50" fmla="*/ 388104044 w 202"/>
                <a:gd name="T51" fmla="*/ 478829751 h 216"/>
                <a:gd name="T52" fmla="*/ 352821868 w 202"/>
                <a:gd name="T53" fmla="*/ 468749128 h 216"/>
                <a:gd name="T54" fmla="*/ 337700935 w 202"/>
                <a:gd name="T55" fmla="*/ 453628195 h 216"/>
                <a:gd name="T56" fmla="*/ 196572178 w 202"/>
                <a:gd name="T57" fmla="*/ 453628195 h 216"/>
                <a:gd name="T58" fmla="*/ 176410934 w 202"/>
                <a:gd name="T59" fmla="*/ 478829751 h 216"/>
                <a:gd name="T60" fmla="*/ 176410934 w 202"/>
                <a:gd name="T61" fmla="*/ 504031306 h 216"/>
                <a:gd name="T62" fmla="*/ 171370623 w 202"/>
                <a:gd name="T63" fmla="*/ 524192550 h 216"/>
                <a:gd name="T64" fmla="*/ 151209379 w 202"/>
                <a:gd name="T65" fmla="*/ 534273172 h 216"/>
                <a:gd name="T66" fmla="*/ 141128757 w 202"/>
                <a:gd name="T67" fmla="*/ 539313484 h 216"/>
                <a:gd name="T68" fmla="*/ 120967513 w 202"/>
                <a:gd name="T69" fmla="*/ 534273172 h 216"/>
                <a:gd name="T70" fmla="*/ 70564378 w 202"/>
                <a:gd name="T71" fmla="*/ 544353795 h 216"/>
                <a:gd name="T72" fmla="*/ 35282189 w 202"/>
                <a:gd name="T73" fmla="*/ 529232861 h 216"/>
                <a:gd name="T74" fmla="*/ 15120939 w 202"/>
                <a:gd name="T75" fmla="*/ 493950684 h 216"/>
                <a:gd name="T76" fmla="*/ 0 w 202"/>
                <a:gd name="T77" fmla="*/ 473789440 h 216"/>
                <a:gd name="T78" fmla="*/ 30241878 w 202"/>
                <a:gd name="T79" fmla="*/ 478829751 h 216"/>
                <a:gd name="T80" fmla="*/ 35282189 w 202"/>
                <a:gd name="T81" fmla="*/ 473789440 h 216"/>
                <a:gd name="T82" fmla="*/ 45362811 w 202"/>
                <a:gd name="T83" fmla="*/ 458668506 h 216"/>
                <a:gd name="T84" fmla="*/ 65524068 w 202"/>
                <a:gd name="T85" fmla="*/ 433466951 h 216"/>
                <a:gd name="T86" fmla="*/ 60483757 w 202"/>
                <a:gd name="T87" fmla="*/ 398184674 h 216"/>
                <a:gd name="T88" fmla="*/ 55443446 w 202"/>
                <a:gd name="T89" fmla="*/ 367942808 h 216"/>
                <a:gd name="T90" fmla="*/ 45362811 w 202"/>
                <a:gd name="T91" fmla="*/ 312499386 h 216"/>
                <a:gd name="T92" fmla="*/ 55443446 w 202"/>
                <a:gd name="T93" fmla="*/ 267136586 h 216"/>
                <a:gd name="T94" fmla="*/ 80645000 w 202"/>
                <a:gd name="T95" fmla="*/ 196572182 h 216"/>
                <a:gd name="T96" fmla="*/ 90725622 w 202"/>
                <a:gd name="T97" fmla="*/ 171370626 h 216"/>
                <a:gd name="T98" fmla="*/ 120967513 w 202"/>
                <a:gd name="T99" fmla="*/ 105846582 h 216"/>
                <a:gd name="T100" fmla="*/ 181451245 w 202"/>
                <a:gd name="T101" fmla="*/ 45362812 h 216"/>
                <a:gd name="T102" fmla="*/ 236894715 w 202"/>
                <a:gd name="T103" fmla="*/ 5040313 h 216"/>
                <a:gd name="T104" fmla="*/ 272176892 w 202"/>
                <a:gd name="T105" fmla="*/ 5040313 h 216"/>
                <a:gd name="T106" fmla="*/ 282257514 w 202"/>
                <a:gd name="T107" fmla="*/ 10080625 h 2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216"/>
                <a:gd name="T164" fmla="*/ 202 w 202"/>
                <a:gd name="T165" fmla="*/ 216 h 2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216">
                  <a:moveTo>
                    <a:pt x="112" y="4"/>
                  </a:moveTo>
                  <a:lnTo>
                    <a:pt x="112" y="4"/>
                  </a:lnTo>
                  <a:lnTo>
                    <a:pt x="120" y="2"/>
                  </a:lnTo>
                  <a:lnTo>
                    <a:pt x="126" y="2"/>
                  </a:lnTo>
                  <a:lnTo>
                    <a:pt x="130" y="4"/>
                  </a:lnTo>
                  <a:lnTo>
                    <a:pt x="146" y="4"/>
                  </a:lnTo>
                  <a:lnTo>
                    <a:pt x="160" y="6"/>
                  </a:lnTo>
                  <a:lnTo>
                    <a:pt x="166" y="8"/>
                  </a:lnTo>
                  <a:lnTo>
                    <a:pt x="172" y="12"/>
                  </a:lnTo>
                  <a:lnTo>
                    <a:pt x="176" y="18"/>
                  </a:lnTo>
                  <a:lnTo>
                    <a:pt x="180" y="24"/>
                  </a:lnTo>
                  <a:lnTo>
                    <a:pt x="184" y="40"/>
                  </a:lnTo>
                  <a:lnTo>
                    <a:pt x="184" y="54"/>
                  </a:lnTo>
                  <a:lnTo>
                    <a:pt x="184" y="62"/>
                  </a:lnTo>
                  <a:lnTo>
                    <a:pt x="188" y="90"/>
                  </a:lnTo>
                  <a:lnTo>
                    <a:pt x="190" y="108"/>
                  </a:lnTo>
                  <a:lnTo>
                    <a:pt x="188" y="122"/>
                  </a:lnTo>
                  <a:lnTo>
                    <a:pt x="180" y="148"/>
                  </a:lnTo>
                  <a:lnTo>
                    <a:pt x="180" y="156"/>
                  </a:lnTo>
                  <a:lnTo>
                    <a:pt x="182" y="166"/>
                  </a:lnTo>
                  <a:lnTo>
                    <a:pt x="188" y="176"/>
                  </a:lnTo>
                  <a:lnTo>
                    <a:pt x="192" y="178"/>
                  </a:lnTo>
                  <a:lnTo>
                    <a:pt x="196" y="180"/>
                  </a:lnTo>
                  <a:lnTo>
                    <a:pt x="192" y="180"/>
                  </a:lnTo>
                  <a:lnTo>
                    <a:pt x="188" y="180"/>
                  </a:lnTo>
                  <a:lnTo>
                    <a:pt x="184" y="180"/>
                  </a:lnTo>
                  <a:lnTo>
                    <a:pt x="188" y="190"/>
                  </a:lnTo>
                  <a:lnTo>
                    <a:pt x="194" y="194"/>
                  </a:lnTo>
                  <a:lnTo>
                    <a:pt x="198" y="196"/>
                  </a:lnTo>
                  <a:lnTo>
                    <a:pt x="202" y="194"/>
                  </a:lnTo>
                  <a:lnTo>
                    <a:pt x="200" y="204"/>
                  </a:lnTo>
                  <a:lnTo>
                    <a:pt x="196" y="212"/>
                  </a:lnTo>
                  <a:lnTo>
                    <a:pt x="192" y="214"/>
                  </a:lnTo>
                  <a:lnTo>
                    <a:pt x="188" y="216"/>
                  </a:lnTo>
                  <a:lnTo>
                    <a:pt x="180" y="216"/>
                  </a:lnTo>
                  <a:lnTo>
                    <a:pt x="170" y="214"/>
                  </a:lnTo>
                  <a:lnTo>
                    <a:pt x="166" y="212"/>
                  </a:lnTo>
                  <a:lnTo>
                    <a:pt x="162" y="208"/>
                  </a:lnTo>
                  <a:lnTo>
                    <a:pt x="158" y="202"/>
                  </a:lnTo>
                  <a:lnTo>
                    <a:pt x="158" y="196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44" y="188"/>
                  </a:lnTo>
                  <a:lnTo>
                    <a:pt x="140" y="186"/>
                  </a:lnTo>
                  <a:lnTo>
                    <a:pt x="136" y="184"/>
                  </a:lnTo>
                  <a:lnTo>
                    <a:pt x="134" y="180"/>
                  </a:lnTo>
                  <a:lnTo>
                    <a:pt x="134" y="176"/>
                  </a:lnTo>
                  <a:lnTo>
                    <a:pt x="78" y="180"/>
                  </a:lnTo>
                  <a:lnTo>
                    <a:pt x="70" y="190"/>
                  </a:lnTo>
                  <a:lnTo>
                    <a:pt x="70" y="194"/>
                  </a:lnTo>
                  <a:lnTo>
                    <a:pt x="70" y="200"/>
                  </a:lnTo>
                  <a:lnTo>
                    <a:pt x="70" y="206"/>
                  </a:lnTo>
                  <a:lnTo>
                    <a:pt x="68" y="208"/>
                  </a:lnTo>
                  <a:lnTo>
                    <a:pt x="64" y="212"/>
                  </a:lnTo>
                  <a:lnTo>
                    <a:pt x="60" y="212"/>
                  </a:lnTo>
                  <a:lnTo>
                    <a:pt x="56" y="214"/>
                  </a:lnTo>
                  <a:lnTo>
                    <a:pt x="48" y="212"/>
                  </a:lnTo>
                  <a:lnTo>
                    <a:pt x="42" y="214"/>
                  </a:lnTo>
                  <a:lnTo>
                    <a:pt x="28" y="216"/>
                  </a:lnTo>
                  <a:lnTo>
                    <a:pt x="22" y="214"/>
                  </a:lnTo>
                  <a:lnTo>
                    <a:pt x="14" y="210"/>
                  </a:lnTo>
                  <a:lnTo>
                    <a:pt x="8" y="204"/>
                  </a:lnTo>
                  <a:lnTo>
                    <a:pt x="6" y="196"/>
                  </a:lnTo>
                  <a:lnTo>
                    <a:pt x="0" y="188"/>
                  </a:lnTo>
                  <a:lnTo>
                    <a:pt x="6" y="190"/>
                  </a:lnTo>
                  <a:lnTo>
                    <a:pt x="12" y="190"/>
                  </a:lnTo>
                  <a:lnTo>
                    <a:pt x="14" y="190"/>
                  </a:lnTo>
                  <a:lnTo>
                    <a:pt x="14" y="188"/>
                  </a:lnTo>
                  <a:lnTo>
                    <a:pt x="18" y="182"/>
                  </a:lnTo>
                  <a:lnTo>
                    <a:pt x="24" y="178"/>
                  </a:lnTo>
                  <a:lnTo>
                    <a:pt x="26" y="172"/>
                  </a:lnTo>
                  <a:lnTo>
                    <a:pt x="26" y="166"/>
                  </a:lnTo>
                  <a:lnTo>
                    <a:pt x="24" y="158"/>
                  </a:lnTo>
                  <a:lnTo>
                    <a:pt x="22" y="146"/>
                  </a:lnTo>
                  <a:lnTo>
                    <a:pt x="18" y="134"/>
                  </a:lnTo>
                  <a:lnTo>
                    <a:pt x="18" y="124"/>
                  </a:lnTo>
                  <a:lnTo>
                    <a:pt x="18" y="114"/>
                  </a:lnTo>
                  <a:lnTo>
                    <a:pt x="22" y="106"/>
                  </a:lnTo>
                  <a:lnTo>
                    <a:pt x="30" y="88"/>
                  </a:lnTo>
                  <a:lnTo>
                    <a:pt x="32" y="78"/>
                  </a:lnTo>
                  <a:lnTo>
                    <a:pt x="36" y="68"/>
                  </a:lnTo>
                  <a:lnTo>
                    <a:pt x="40" y="56"/>
                  </a:lnTo>
                  <a:lnTo>
                    <a:pt x="48" y="42"/>
                  </a:lnTo>
                  <a:lnTo>
                    <a:pt x="60" y="30"/>
                  </a:lnTo>
                  <a:lnTo>
                    <a:pt x="72" y="18"/>
                  </a:lnTo>
                  <a:lnTo>
                    <a:pt x="84" y="10"/>
                  </a:lnTo>
                  <a:lnTo>
                    <a:pt x="94" y="2"/>
                  </a:lnTo>
                  <a:lnTo>
                    <a:pt x="104" y="0"/>
                  </a:lnTo>
                  <a:lnTo>
                    <a:pt x="108" y="2"/>
                  </a:lnTo>
                  <a:lnTo>
                    <a:pt x="112" y="4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141">
              <a:extLst>
                <a:ext uri="{FF2B5EF4-FFF2-40B4-BE49-F238E27FC236}">
                  <a16:creationId xmlns:a16="http://schemas.microsoft.com/office/drawing/2014/main" id="{0914C155-5595-1F84-27C4-B3C2C87DA0E8}"/>
                </a:ext>
              </a:extLst>
            </p:cNvPr>
            <p:cNvSpPr/>
            <p:nvPr/>
          </p:nvSpPr>
          <p:spPr bwMode="auto">
            <a:xfrm>
              <a:off x="1441908" y="-2842359"/>
              <a:ext cx="244285" cy="349903"/>
            </a:xfrm>
            <a:custGeom>
              <a:avLst/>
              <a:gdLst>
                <a:gd name="T0" fmla="*/ 231854407 w 106"/>
                <a:gd name="T1" fmla="*/ 50403117 h 150"/>
                <a:gd name="T2" fmla="*/ 231854407 w 106"/>
                <a:gd name="T3" fmla="*/ 50403117 h 150"/>
                <a:gd name="T4" fmla="*/ 246975341 w 106"/>
                <a:gd name="T5" fmla="*/ 85685302 h 150"/>
                <a:gd name="T6" fmla="*/ 262096274 w 106"/>
                <a:gd name="T7" fmla="*/ 115927190 h 150"/>
                <a:gd name="T8" fmla="*/ 267136585 w 106"/>
                <a:gd name="T9" fmla="*/ 141128742 h 150"/>
                <a:gd name="T10" fmla="*/ 267136585 w 106"/>
                <a:gd name="T11" fmla="*/ 141128742 h 150"/>
                <a:gd name="T12" fmla="*/ 267136585 w 106"/>
                <a:gd name="T13" fmla="*/ 186491536 h 150"/>
                <a:gd name="T14" fmla="*/ 267136585 w 106"/>
                <a:gd name="T15" fmla="*/ 186491536 h 150"/>
                <a:gd name="T16" fmla="*/ 257055963 w 106"/>
                <a:gd name="T17" fmla="*/ 241935001 h 150"/>
                <a:gd name="T18" fmla="*/ 252015652 w 106"/>
                <a:gd name="T19" fmla="*/ 277217174 h 150"/>
                <a:gd name="T20" fmla="*/ 241935030 w 106"/>
                <a:gd name="T21" fmla="*/ 302418726 h 150"/>
                <a:gd name="T22" fmla="*/ 241935030 w 106"/>
                <a:gd name="T23" fmla="*/ 302418726 h 150"/>
                <a:gd name="T24" fmla="*/ 201612492 w 106"/>
                <a:gd name="T25" fmla="*/ 367942762 h 150"/>
                <a:gd name="T26" fmla="*/ 201612492 w 106"/>
                <a:gd name="T27" fmla="*/ 367942762 h 150"/>
                <a:gd name="T28" fmla="*/ 191531869 w 106"/>
                <a:gd name="T29" fmla="*/ 372983072 h 150"/>
                <a:gd name="T30" fmla="*/ 176410936 w 106"/>
                <a:gd name="T31" fmla="*/ 378023383 h 150"/>
                <a:gd name="T32" fmla="*/ 161290003 w 106"/>
                <a:gd name="T33" fmla="*/ 378023383 h 150"/>
                <a:gd name="T34" fmla="*/ 161290003 w 106"/>
                <a:gd name="T35" fmla="*/ 378023383 h 150"/>
                <a:gd name="T36" fmla="*/ 136088448 w 106"/>
                <a:gd name="T37" fmla="*/ 372983072 h 150"/>
                <a:gd name="T38" fmla="*/ 105846582 w 106"/>
                <a:gd name="T39" fmla="*/ 362902452 h 150"/>
                <a:gd name="T40" fmla="*/ 65524068 w 106"/>
                <a:gd name="T41" fmla="*/ 342741210 h 150"/>
                <a:gd name="T42" fmla="*/ 65524068 w 106"/>
                <a:gd name="T43" fmla="*/ 342741210 h 150"/>
                <a:gd name="T44" fmla="*/ 40322501 w 106"/>
                <a:gd name="T45" fmla="*/ 332660589 h 150"/>
                <a:gd name="T46" fmla="*/ 20161250 w 106"/>
                <a:gd name="T47" fmla="*/ 317539658 h 150"/>
                <a:gd name="T48" fmla="*/ 10080625 w 106"/>
                <a:gd name="T49" fmla="*/ 307459037 h 150"/>
                <a:gd name="T50" fmla="*/ 5040313 w 106"/>
                <a:gd name="T51" fmla="*/ 297378416 h 150"/>
                <a:gd name="T52" fmla="*/ 5040313 w 106"/>
                <a:gd name="T53" fmla="*/ 297378416 h 150"/>
                <a:gd name="T54" fmla="*/ 0 w 106"/>
                <a:gd name="T55" fmla="*/ 262096243 h 150"/>
                <a:gd name="T56" fmla="*/ 0 w 106"/>
                <a:gd name="T57" fmla="*/ 246975311 h 150"/>
                <a:gd name="T58" fmla="*/ 0 w 106"/>
                <a:gd name="T59" fmla="*/ 246975311 h 150"/>
                <a:gd name="T60" fmla="*/ 10080625 w 106"/>
                <a:gd name="T61" fmla="*/ 206652778 h 150"/>
                <a:gd name="T62" fmla="*/ 15120939 w 106"/>
                <a:gd name="T63" fmla="*/ 166330294 h 150"/>
                <a:gd name="T64" fmla="*/ 20161250 w 106"/>
                <a:gd name="T65" fmla="*/ 126007811 h 150"/>
                <a:gd name="T66" fmla="*/ 20161250 w 106"/>
                <a:gd name="T67" fmla="*/ 126007811 h 150"/>
                <a:gd name="T68" fmla="*/ 20161250 w 106"/>
                <a:gd name="T69" fmla="*/ 105846569 h 150"/>
                <a:gd name="T70" fmla="*/ 25201561 w 106"/>
                <a:gd name="T71" fmla="*/ 85685302 h 150"/>
                <a:gd name="T72" fmla="*/ 40322501 w 106"/>
                <a:gd name="T73" fmla="*/ 65524061 h 150"/>
                <a:gd name="T74" fmla="*/ 50403123 w 106"/>
                <a:gd name="T75" fmla="*/ 45362806 h 150"/>
                <a:gd name="T76" fmla="*/ 65524068 w 106"/>
                <a:gd name="T77" fmla="*/ 30241875 h 150"/>
                <a:gd name="T78" fmla="*/ 85685313 w 106"/>
                <a:gd name="T79" fmla="*/ 15120938 h 150"/>
                <a:gd name="T80" fmla="*/ 100806246 w 106"/>
                <a:gd name="T81" fmla="*/ 5040312 h 150"/>
                <a:gd name="T82" fmla="*/ 120967515 w 106"/>
                <a:gd name="T83" fmla="*/ 0 h 150"/>
                <a:gd name="T84" fmla="*/ 120967515 w 106"/>
                <a:gd name="T85" fmla="*/ 0 h 150"/>
                <a:gd name="T86" fmla="*/ 156249692 w 106"/>
                <a:gd name="T87" fmla="*/ 5040312 h 150"/>
                <a:gd name="T88" fmla="*/ 186491558 w 106"/>
                <a:gd name="T89" fmla="*/ 15120938 h 150"/>
                <a:gd name="T90" fmla="*/ 211693163 w 106"/>
                <a:gd name="T91" fmla="*/ 30241875 h 150"/>
                <a:gd name="T92" fmla="*/ 231854407 w 106"/>
                <a:gd name="T93" fmla="*/ 50403117 h 150"/>
                <a:gd name="T94" fmla="*/ 231854407 w 106"/>
                <a:gd name="T95" fmla="*/ 50403117 h 1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6"/>
                <a:gd name="T145" fmla="*/ 0 h 150"/>
                <a:gd name="T146" fmla="*/ 106 w 106"/>
                <a:gd name="T147" fmla="*/ 150 h 1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6" h="150">
                  <a:moveTo>
                    <a:pt x="92" y="20"/>
                  </a:moveTo>
                  <a:lnTo>
                    <a:pt x="92" y="20"/>
                  </a:lnTo>
                  <a:lnTo>
                    <a:pt x="98" y="34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74"/>
                  </a:lnTo>
                  <a:lnTo>
                    <a:pt x="102" y="96"/>
                  </a:lnTo>
                  <a:lnTo>
                    <a:pt x="100" y="110"/>
                  </a:lnTo>
                  <a:lnTo>
                    <a:pt x="96" y="120"/>
                  </a:lnTo>
                  <a:lnTo>
                    <a:pt x="80" y="146"/>
                  </a:lnTo>
                  <a:lnTo>
                    <a:pt x="76" y="148"/>
                  </a:lnTo>
                  <a:lnTo>
                    <a:pt x="70" y="150"/>
                  </a:lnTo>
                  <a:lnTo>
                    <a:pt x="64" y="150"/>
                  </a:lnTo>
                  <a:lnTo>
                    <a:pt x="54" y="148"/>
                  </a:lnTo>
                  <a:lnTo>
                    <a:pt x="42" y="144"/>
                  </a:lnTo>
                  <a:lnTo>
                    <a:pt x="26" y="136"/>
                  </a:lnTo>
                  <a:lnTo>
                    <a:pt x="16" y="132"/>
                  </a:lnTo>
                  <a:lnTo>
                    <a:pt x="8" y="126"/>
                  </a:lnTo>
                  <a:lnTo>
                    <a:pt x="4" y="122"/>
                  </a:lnTo>
                  <a:lnTo>
                    <a:pt x="2" y="11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4" y="82"/>
                  </a:lnTo>
                  <a:lnTo>
                    <a:pt x="6" y="66"/>
                  </a:lnTo>
                  <a:lnTo>
                    <a:pt x="8" y="50"/>
                  </a:lnTo>
                  <a:lnTo>
                    <a:pt x="8" y="42"/>
                  </a:lnTo>
                  <a:lnTo>
                    <a:pt x="10" y="34"/>
                  </a:lnTo>
                  <a:lnTo>
                    <a:pt x="16" y="26"/>
                  </a:lnTo>
                  <a:lnTo>
                    <a:pt x="20" y="18"/>
                  </a:lnTo>
                  <a:lnTo>
                    <a:pt x="26" y="12"/>
                  </a:lnTo>
                  <a:lnTo>
                    <a:pt x="34" y="6"/>
                  </a:lnTo>
                  <a:lnTo>
                    <a:pt x="40" y="2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142">
              <a:extLst>
                <a:ext uri="{FF2B5EF4-FFF2-40B4-BE49-F238E27FC236}">
                  <a16:creationId xmlns:a16="http://schemas.microsoft.com/office/drawing/2014/main" id="{C26AC7A3-004D-2BAA-3DC1-CE8754B68B63}"/>
                </a:ext>
              </a:extLst>
            </p:cNvPr>
            <p:cNvSpPr/>
            <p:nvPr/>
          </p:nvSpPr>
          <p:spPr bwMode="auto">
            <a:xfrm>
              <a:off x="1307130" y="-1636673"/>
              <a:ext cx="290616" cy="206570"/>
            </a:xfrm>
            <a:custGeom>
              <a:avLst/>
              <a:gdLst>
                <a:gd name="T0" fmla="*/ 126007831 w 124"/>
                <a:gd name="T1" fmla="*/ 40322498 h 88"/>
                <a:gd name="T2" fmla="*/ 211693172 w 124"/>
                <a:gd name="T3" fmla="*/ 5040312 h 88"/>
                <a:gd name="T4" fmla="*/ 246975351 w 124"/>
                <a:gd name="T5" fmla="*/ 0 h 88"/>
                <a:gd name="T6" fmla="*/ 267136596 w 124"/>
                <a:gd name="T7" fmla="*/ 10080625 h 88"/>
                <a:gd name="T8" fmla="*/ 267136596 w 124"/>
                <a:gd name="T9" fmla="*/ 15120938 h 88"/>
                <a:gd name="T10" fmla="*/ 191531877 w 124"/>
                <a:gd name="T11" fmla="*/ 50403120 h 88"/>
                <a:gd name="T12" fmla="*/ 166330321 w 124"/>
                <a:gd name="T13" fmla="*/ 65524065 h 88"/>
                <a:gd name="T14" fmla="*/ 216733483 w 124"/>
                <a:gd name="T15" fmla="*/ 65524065 h 88"/>
                <a:gd name="T16" fmla="*/ 302418775 w 124"/>
                <a:gd name="T17" fmla="*/ 75604686 h 88"/>
                <a:gd name="T18" fmla="*/ 307459086 w 124"/>
                <a:gd name="T19" fmla="*/ 80644997 h 88"/>
                <a:gd name="T20" fmla="*/ 312499397 w 124"/>
                <a:gd name="T21" fmla="*/ 90725618 h 88"/>
                <a:gd name="T22" fmla="*/ 302418775 w 124"/>
                <a:gd name="T23" fmla="*/ 95765929 h 88"/>
                <a:gd name="T24" fmla="*/ 262096285 w 124"/>
                <a:gd name="T25" fmla="*/ 100806240 h 88"/>
                <a:gd name="T26" fmla="*/ 176410944 w 124"/>
                <a:gd name="T27" fmla="*/ 110886886 h 88"/>
                <a:gd name="T28" fmla="*/ 241935040 w 124"/>
                <a:gd name="T29" fmla="*/ 110886886 h 88"/>
                <a:gd name="T30" fmla="*/ 277217218 w 124"/>
                <a:gd name="T31" fmla="*/ 110886886 h 88"/>
                <a:gd name="T32" fmla="*/ 297378464 w 124"/>
                <a:gd name="T33" fmla="*/ 120967508 h 88"/>
                <a:gd name="T34" fmla="*/ 297378464 w 124"/>
                <a:gd name="T35" fmla="*/ 126007818 h 88"/>
                <a:gd name="T36" fmla="*/ 287297841 w 124"/>
                <a:gd name="T37" fmla="*/ 141128751 h 88"/>
                <a:gd name="T38" fmla="*/ 277217218 w 124"/>
                <a:gd name="T39" fmla="*/ 141128751 h 88"/>
                <a:gd name="T40" fmla="*/ 146169076 w 124"/>
                <a:gd name="T41" fmla="*/ 156249683 h 88"/>
                <a:gd name="T42" fmla="*/ 191531877 w 124"/>
                <a:gd name="T43" fmla="*/ 166330304 h 88"/>
                <a:gd name="T44" fmla="*/ 221773795 w 124"/>
                <a:gd name="T45" fmla="*/ 161289994 h 88"/>
                <a:gd name="T46" fmla="*/ 236894728 w 124"/>
                <a:gd name="T47" fmla="*/ 161289994 h 88"/>
                <a:gd name="T48" fmla="*/ 246975351 w 124"/>
                <a:gd name="T49" fmla="*/ 171370615 h 88"/>
                <a:gd name="T50" fmla="*/ 241935040 w 124"/>
                <a:gd name="T51" fmla="*/ 181451237 h 88"/>
                <a:gd name="T52" fmla="*/ 216733483 w 124"/>
                <a:gd name="T53" fmla="*/ 186491547 h 88"/>
                <a:gd name="T54" fmla="*/ 136088454 w 124"/>
                <a:gd name="T55" fmla="*/ 191531858 h 88"/>
                <a:gd name="T56" fmla="*/ 100806250 w 124"/>
                <a:gd name="T57" fmla="*/ 201612480 h 88"/>
                <a:gd name="T58" fmla="*/ 65524071 w 124"/>
                <a:gd name="T59" fmla="*/ 216733462 h 88"/>
                <a:gd name="T60" fmla="*/ 0 w 124"/>
                <a:gd name="T61" fmla="*/ 221773772 h 88"/>
                <a:gd name="T62" fmla="*/ 30241880 w 124"/>
                <a:gd name="T63" fmla="*/ 171370615 h 88"/>
                <a:gd name="T64" fmla="*/ 60483760 w 124"/>
                <a:gd name="T65" fmla="*/ 105846575 h 88"/>
                <a:gd name="T66" fmla="*/ 65524071 w 124"/>
                <a:gd name="T67" fmla="*/ 80644997 h 88"/>
                <a:gd name="T68" fmla="*/ 100806250 w 124"/>
                <a:gd name="T69" fmla="*/ 50403120 h 88"/>
                <a:gd name="T70" fmla="*/ 126007831 w 124"/>
                <a:gd name="T71" fmla="*/ 40322498 h 8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4"/>
                <a:gd name="T109" fmla="*/ 0 h 88"/>
                <a:gd name="T110" fmla="*/ 124 w 124"/>
                <a:gd name="T111" fmla="*/ 88 h 8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4" h="88">
                  <a:moveTo>
                    <a:pt x="50" y="16"/>
                  </a:moveTo>
                  <a:lnTo>
                    <a:pt x="50" y="16"/>
                  </a:lnTo>
                  <a:lnTo>
                    <a:pt x="72" y="6"/>
                  </a:lnTo>
                  <a:lnTo>
                    <a:pt x="84" y="2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06" y="4"/>
                  </a:lnTo>
                  <a:lnTo>
                    <a:pt x="106" y="6"/>
                  </a:lnTo>
                  <a:lnTo>
                    <a:pt x="98" y="10"/>
                  </a:lnTo>
                  <a:lnTo>
                    <a:pt x="76" y="20"/>
                  </a:lnTo>
                  <a:lnTo>
                    <a:pt x="66" y="26"/>
                  </a:lnTo>
                  <a:lnTo>
                    <a:pt x="86" y="26"/>
                  </a:lnTo>
                  <a:lnTo>
                    <a:pt x="104" y="28"/>
                  </a:lnTo>
                  <a:lnTo>
                    <a:pt x="120" y="30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0" y="38"/>
                  </a:lnTo>
                  <a:lnTo>
                    <a:pt x="112" y="40"/>
                  </a:lnTo>
                  <a:lnTo>
                    <a:pt x="104" y="40"/>
                  </a:lnTo>
                  <a:lnTo>
                    <a:pt x="92" y="40"/>
                  </a:lnTo>
                  <a:lnTo>
                    <a:pt x="70" y="44"/>
                  </a:lnTo>
                  <a:lnTo>
                    <a:pt x="96" y="44"/>
                  </a:lnTo>
                  <a:lnTo>
                    <a:pt x="110" y="44"/>
                  </a:lnTo>
                  <a:lnTo>
                    <a:pt x="114" y="46"/>
                  </a:lnTo>
                  <a:lnTo>
                    <a:pt x="118" y="48"/>
                  </a:lnTo>
                  <a:lnTo>
                    <a:pt x="118" y="50"/>
                  </a:lnTo>
                  <a:lnTo>
                    <a:pt x="116" y="54"/>
                  </a:lnTo>
                  <a:lnTo>
                    <a:pt x="114" y="56"/>
                  </a:lnTo>
                  <a:lnTo>
                    <a:pt x="110" y="56"/>
                  </a:lnTo>
                  <a:lnTo>
                    <a:pt x="62" y="60"/>
                  </a:lnTo>
                  <a:lnTo>
                    <a:pt x="58" y="62"/>
                  </a:lnTo>
                  <a:lnTo>
                    <a:pt x="76" y="66"/>
                  </a:lnTo>
                  <a:lnTo>
                    <a:pt x="88" y="64"/>
                  </a:lnTo>
                  <a:lnTo>
                    <a:pt x="94" y="64"/>
                  </a:lnTo>
                  <a:lnTo>
                    <a:pt x="96" y="66"/>
                  </a:lnTo>
                  <a:lnTo>
                    <a:pt x="98" y="68"/>
                  </a:lnTo>
                  <a:lnTo>
                    <a:pt x="96" y="72"/>
                  </a:lnTo>
                  <a:lnTo>
                    <a:pt x="92" y="74"/>
                  </a:lnTo>
                  <a:lnTo>
                    <a:pt x="86" y="74"/>
                  </a:lnTo>
                  <a:lnTo>
                    <a:pt x="54" y="76"/>
                  </a:lnTo>
                  <a:lnTo>
                    <a:pt x="40" y="80"/>
                  </a:lnTo>
                  <a:lnTo>
                    <a:pt x="26" y="86"/>
                  </a:lnTo>
                  <a:lnTo>
                    <a:pt x="14" y="88"/>
                  </a:lnTo>
                  <a:lnTo>
                    <a:pt x="0" y="88"/>
                  </a:lnTo>
                  <a:lnTo>
                    <a:pt x="12" y="68"/>
                  </a:lnTo>
                  <a:lnTo>
                    <a:pt x="22" y="50"/>
                  </a:lnTo>
                  <a:lnTo>
                    <a:pt x="24" y="42"/>
                  </a:lnTo>
                  <a:lnTo>
                    <a:pt x="26" y="32"/>
                  </a:lnTo>
                  <a:lnTo>
                    <a:pt x="32" y="26"/>
                  </a:lnTo>
                  <a:lnTo>
                    <a:pt x="40" y="20"/>
                  </a:lnTo>
                  <a:lnTo>
                    <a:pt x="5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143">
              <a:extLst>
                <a:ext uri="{FF2B5EF4-FFF2-40B4-BE49-F238E27FC236}">
                  <a16:creationId xmlns:a16="http://schemas.microsoft.com/office/drawing/2014/main" id="{53F0BC5D-48C1-862D-8B91-81AE68EC9A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9226" y="-730300"/>
              <a:ext cx="783396" cy="961177"/>
            </a:xfrm>
            <a:custGeom>
              <a:avLst/>
              <a:gdLst>
                <a:gd name="T0" fmla="*/ 186491543 w 330"/>
                <a:gd name="T1" fmla="*/ 866933887 h 408"/>
                <a:gd name="T2" fmla="*/ 151209369 w 330"/>
                <a:gd name="T3" fmla="*/ 730845292 h 408"/>
                <a:gd name="T4" fmla="*/ 146169058 w 330"/>
                <a:gd name="T5" fmla="*/ 720764670 h 408"/>
                <a:gd name="T6" fmla="*/ 141128747 w 330"/>
                <a:gd name="T7" fmla="*/ 690522804 h 408"/>
                <a:gd name="T8" fmla="*/ 141128747 w 330"/>
                <a:gd name="T9" fmla="*/ 589716584 h 408"/>
                <a:gd name="T10" fmla="*/ 141128747 w 330"/>
                <a:gd name="T11" fmla="*/ 554434408 h 408"/>
                <a:gd name="T12" fmla="*/ 50403119 w 330"/>
                <a:gd name="T13" fmla="*/ 55443446 h 408"/>
                <a:gd name="T14" fmla="*/ 35282187 w 330"/>
                <a:gd name="T15" fmla="*/ 80645001 h 408"/>
                <a:gd name="T16" fmla="*/ 10080624 w 330"/>
                <a:gd name="T17" fmla="*/ 156249690 h 408"/>
                <a:gd name="T18" fmla="*/ 0 w 330"/>
                <a:gd name="T19" fmla="*/ 282257515 h 408"/>
                <a:gd name="T20" fmla="*/ 10080624 w 330"/>
                <a:gd name="T21" fmla="*/ 403224979 h 408"/>
                <a:gd name="T22" fmla="*/ 25201559 w 330"/>
                <a:gd name="T23" fmla="*/ 493950676 h 408"/>
                <a:gd name="T24" fmla="*/ 35282187 w 330"/>
                <a:gd name="T25" fmla="*/ 599797206 h 408"/>
                <a:gd name="T26" fmla="*/ 30241876 w 330"/>
                <a:gd name="T27" fmla="*/ 670361560 h 408"/>
                <a:gd name="T28" fmla="*/ 30241876 w 330"/>
                <a:gd name="T29" fmla="*/ 665321249 h 408"/>
                <a:gd name="T30" fmla="*/ 10080624 w 330"/>
                <a:gd name="T31" fmla="*/ 801409646 h 408"/>
                <a:gd name="T32" fmla="*/ 30241876 w 330"/>
                <a:gd name="T33" fmla="*/ 806449957 h 408"/>
                <a:gd name="T34" fmla="*/ 30241876 w 330"/>
                <a:gd name="T35" fmla="*/ 801409646 h 408"/>
                <a:gd name="T36" fmla="*/ 40322497 w 330"/>
                <a:gd name="T37" fmla="*/ 846772644 h 408"/>
                <a:gd name="T38" fmla="*/ 40322497 w 330"/>
                <a:gd name="T39" fmla="*/ 907256375 h 408"/>
                <a:gd name="T40" fmla="*/ 60483752 w 330"/>
                <a:gd name="T41" fmla="*/ 972780418 h 408"/>
                <a:gd name="T42" fmla="*/ 70564374 w 330"/>
                <a:gd name="T43" fmla="*/ 992941662 h 408"/>
                <a:gd name="T44" fmla="*/ 105846573 w 330"/>
                <a:gd name="T45" fmla="*/ 1018143217 h 408"/>
                <a:gd name="T46" fmla="*/ 146169058 w 330"/>
                <a:gd name="T47" fmla="*/ 1028223839 h 408"/>
                <a:gd name="T48" fmla="*/ 216733457 w 330"/>
                <a:gd name="T49" fmla="*/ 1018143217 h 408"/>
                <a:gd name="T50" fmla="*/ 236894699 w 330"/>
                <a:gd name="T51" fmla="*/ 982861040 h 408"/>
                <a:gd name="T52" fmla="*/ 236894699 w 330"/>
                <a:gd name="T53" fmla="*/ 967740107 h 408"/>
                <a:gd name="T54" fmla="*/ 216733457 w 330"/>
                <a:gd name="T55" fmla="*/ 922377308 h 408"/>
                <a:gd name="T56" fmla="*/ 821570832 w 330"/>
                <a:gd name="T57" fmla="*/ 675401871 h 408"/>
                <a:gd name="T58" fmla="*/ 816530521 w 330"/>
                <a:gd name="T59" fmla="*/ 670361560 h 408"/>
                <a:gd name="T60" fmla="*/ 801409589 w 330"/>
                <a:gd name="T61" fmla="*/ 660280938 h 408"/>
                <a:gd name="T62" fmla="*/ 751006483 w 330"/>
                <a:gd name="T63" fmla="*/ 619958450 h 408"/>
                <a:gd name="T64" fmla="*/ 735885551 w 330"/>
                <a:gd name="T65" fmla="*/ 599797206 h 408"/>
                <a:gd name="T66" fmla="*/ 715724309 w 330"/>
                <a:gd name="T67" fmla="*/ 579635963 h 408"/>
                <a:gd name="T68" fmla="*/ 690522756 w 330"/>
                <a:gd name="T69" fmla="*/ 544353786 h 408"/>
                <a:gd name="T70" fmla="*/ 675401824 w 330"/>
                <a:gd name="T71" fmla="*/ 509071609 h 408"/>
                <a:gd name="T72" fmla="*/ 660280892 w 330"/>
                <a:gd name="T73" fmla="*/ 463708810 h 408"/>
                <a:gd name="T74" fmla="*/ 478829709 w 330"/>
                <a:gd name="T75" fmla="*/ 65524068 h 408"/>
                <a:gd name="T76" fmla="*/ 483870019 w 330"/>
                <a:gd name="T77" fmla="*/ 105846580 h 408"/>
                <a:gd name="T78" fmla="*/ 483870019 w 330"/>
                <a:gd name="T79" fmla="*/ 166330312 h 408"/>
                <a:gd name="T80" fmla="*/ 504031262 w 330"/>
                <a:gd name="T81" fmla="*/ 282257515 h 408"/>
                <a:gd name="T82" fmla="*/ 534273126 w 330"/>
                <a:gd name="T83" fmla="*/ 398184668 h 408"/>
                <a:gd name="T84" fmla="*/ 534273126 w 330"/>
                <a:gd name="T85" fmla="*/ 448587877 h 408"/>
                <a:gd name="T86" fmla="*/ 529232815 w 330"/>
                <a:gd name="T87" fmla="*/ 468749121 h 408"/>
                <a:gd name="T88" fmla="*/ 509071573 w 330"/>
                <a:gd name="T89" fmla="*/ 524192542 h 408"/>
                <a:gd name="T90" fmla="*/ 509071573 w 330"/>
                <a:gd name="T91" fmla="*/ 574595652 h 408"/>
                <a:gd name="T92" fmla="*/ 514111883 w 330"/>
                <a:gd name="T93" fmla="*/ 584676274 h 408"/>
                <a:gd name="T94" fmla="*/ 524192505 w 330"/>
                <a:gd name="T95" fmla="*/ 614918139 h 408"/>
                <a:gd name="T96" fmla="*/ 534273126 w 330"/>
                <a:gd name="T97" fmla="*/ 695563115 h 408"/>
                <a:gd name="T98" fmla="*/ 559474679 w 330"/>
                <a:gd name="T99" fmla="*/ 690522804 h 408"/>
                <a:gd name="T100" fmla="*/ 564514990 w 330"/>
                <a:gd name="T101" fmla="*/ 599797206 h 408"/>
                <a:gd name="T102" fmla="*/ 594756853 w 330"/>
                <a:gd name="T103" fmla="*/ 614918139 h 408"/>
                <a:gd name="T104" fmla="*/ 614918096 w 330"/>
                <a:gd name="T105" fmla="*/ 645160005 h 408"/>
                <a:gd name="T106" fmla="*/ 619958407 w 330"/>
                <a:gd name="T107" fmla="*/ 655240627 h 408"/>
                <a:gd name="T108" fmla="*/ 650200270 w 330"/>
                <a:gd name="T109" fmla="*/ 720764670 h 408"/>
                <a:gd name="T110" fmla="*/ 660280892 w 330"/>
                <a:gd name="T111" fmla="*/ 740925914 h 408"/>
                <a:gd name="T112" fmla="*/ 690522756 w 330"/>
                <a:gd name="T113" fmla="*/ 756046847 h 408"/>
                <a:gd name="T114" fmla="*/ 811490211 w 330"/>
                <a:gd name="T115" fmla="*/ 766127469 h 408"/>
                <a:gd name="T116" fmla="*/ 816530521 w 330"/>
                <a:gd name="T117" fmla="*/ 756046847 h 408"/>
                <a:gd name="T118" fmla="*/ 826611143 w 330"/>
                <a:gd name="T119" fmla="*/ 725804981 h 408"/>
                <a:gd name="T120" fmla="*/ 831651453 w 330"/>
                <a:gd name="T121" fmla="*/ 715724359 h 408"/>
                <a:gd name="T122" fmla="*/ 821570832 w 330"/>
                <a:gd name="T123" fmla="*/ 675401871 h 4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30"/>
                <a:gd name="T187" fmla="*/ 0 h 408"/>
                <a:gd name="T188" fmla="*/ 330 w 330"/>
                <a:gd name="T189" fmla="*/ 408 h 4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30" h="408">
                  <a:moveTo>
                    <a:pt x="74" y="344"/>
                  </a:moveTo>
                  <a:lnTo>
                    <a:pt x="74" y="344"/>
                  </a:lnTo>
                  <a:lnTo>
                    <a:pt x="60" y="290"/>
                  </a:lnTo>
                  <a:lnTo>
                    <a:pt x="58" y="286"/>
                  </a:lnTo>
                  <a:lnTo>
                    <a:pt x="56" y="274"/>
                  </a:lnTo>
                  <a:lnTo>
                    <a:pt x="56" y="254"/>
                  </a:lnTo>
                  <a:lnTo>
                    <a:pt x="56" y="234"/>
                  </a:lnTo>
                  <a:lnTo>
                    <a:pt x="56" y="220"/>
                  </a:lnTo>
                  <a:lnTo>
                    <a:pt x="92" y="44"/>
                  </a:lnTo>
                  <a:lnTo>
                    <a:pt x="20" y="22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4" y="62"/>
                  </a:lnTo>
                  <a:lnTo>
                    <a:pt x="2" y="88"/>
                  </a:lnTo>
                  <a:lnTo>
                    <a:pt x="0" y="112"/>
                  </a:lnTo>
                  <a:lnTo>
                    <a:pt x="2" y="138"/>
                  </a:lnTo>
                  <a:lnTo>
                    <a:pt x="4" y="160"/>
                  </a:lnTo>
                  <a:lnTo>
                    <a:pt x="10" y="196"/>
                  </a:lnTo>
                  <a:lnTo>
                    <a:pt x="14" y="218"/>
                  </a:lnTo>
                  <a:lnTo>
                    <a:pt x="14" y="238"/>
                  </a:lnTo>
                  <a:lnTo>
                    <a:pt x="14" y="254"/>
                  </a:lnTo>
                  <a:lnTo>
                    <a:pt x="12" y="266"/>
                  </a:lnTo>
                  <a:lnTo>
                    <a:pt x="12" y="264"/>
                  </a:lnTo>
                  <a:lnTo>
                    <a:pt x="6" y="292"/>
                  </a:lnTo>
                  <a:lnTo>
                    <a:pt x="4" y="318"/>
                  </a:lnTo>
                  <a:lnTo>
                    <a:pt x="8" y="322"/>
                  </a:lnTo>
                  <a:lnTo>
                    <a:pt x="12" y="320"/>
                  </a:lnTo>
                  <a:lnTo>
                    <a:pt x="12" y="318"/>
                  </a:lnTo>
                  <a:lnTo>
                    <a:pt x="16" y="336"/>
                  </a:lnTo>
                  <a:lnTo>
                    <a:pt x="16" y="360"/>
                  </a:lnTo>
                  <a:lnTo>
                    <a:pt x="18" y="370"/>
                  </a:lnTo>
                  <a:lnTo>
                    <a:pt x="24" y="386"/>
                  </a:lnTo>
                  <a:lnTo>
                    <a:pt x="28" y="394"/>
                  </a:lnTo>
                  <a:lnTo>
                    <a:pt x="42" y="404"/>
                  </a:lnTo>
                  <a:lnTo>
                    <a:pt x="50" y="406"/>
                  </a:lnTo>
                  <a:lnTo>
                    <a:pt x="58" y="408"/>
                  </a:lnTo>
                  <a:lnTo>
                    <a:pt x="74" y="406"/>
                  </a:lnTo>
                  <a:lnTo>
                    <a:pt x="86" y="404"/>
                  </a:lnTo>
                  <a:lnTo>
                    <a:pt x="92" y="402"/>
                  </a:lnTo>
                  <a:lnTo>
                    <a:pt x="94" y="390"/>
                  </a:lnTo>
                  <a:lnTo>
                    <a:pt x="94" y="384"/>
                  </a:lnTo>
                  <a:lnTo>
                    <a:pt x="92" y="376"/>
                  </a:lnTo>
                  <a:lnTo>
                    <a:pt x="86" y="366"/>
                  </a:lnTo>
                  <a:lnTo>
                    <a:pt x="74" y="344"/>
                  </a:lnTo>
                  <a:close/>
                  <a:moveTo>
                    <a:pt x="326" y="268"/>
                  </a:moveTo>
                  <a:lnTo>
                    <a:pt x="326" y="268"/>
                  </a:lnTo>
                  <a:lnTo>
                    <a:pt x="324" y="266"/>
                  </a:lnTo>
                  <a:lnTo>
                    <a:pt x="318" y="262"/>
                  </a:lnTo>
                  <a:lnTo>
                    <a:pt x="310" y="254"/>
                  </a:lnTo>
                  <a:lnTo>
                    <a:pt x="298" y="246"/>
                  </a:lnTo>
                  <a:lnTo>
                    <a:pt x="292" y="238"/>
                  </a:lnTo>
                  <a:lnTo>
                    <a:pt x="284" y="230"/>
                  </a:lnTo>
                  <a:lnTo>
                    <a:pt x="280" y="224"/>
                  </a:lnTo>
                  <a:lnTo>
                    <a:pt x="274" y="216"/>
                  </a:lnTo>
                  <a:lnTo>
                    <a:pt x="268" y="202"/>
                  </a:lnTo>
                  <a:lnTo>
                    <a:pt x="262" y="184"/>
                  </a:lnTo>
                  <a:lnTo>
                    <a:pt x="260" y="0"/>
                  </a:lnTo>
                  <a:lnTo>
                    <a:pt x="190" y="26"/>
                  </a:lnTo>
                  <a:lnTo>
                    <a:pt x="192" y="42"/>
                  </a:lnTo>
                  <a:lnTo>
                    <a:pt x="192" y="66"/>
                  </a:lnTo>
                  <a:lnTo>
                    <a:pt x="194" y="82"/>
                  </a:lnTo>
                  <a:lnTo>
                    <a:pt x="200" y="112"/>
                  </a:lnTo>
                  <a:lnTo>
                    <a:pt x="212" y="158"/>
                  </a:lnTo>
                  <a:lnTo>
                    <a:pt x="212" y="178"/>
                  </a:lnTo>
                  <a:lnTo>
                    <a:pt x="210" y="186"/>
                  </a:lnTo>
                  <a:lnTo>
                    <a:pt x="206" y="194"/>
                  </a:lnTo>
                  <a:lnTo>
                    <a:pt x="202" y="208"/>
                  </a:lnTo>
                  <a:lnTo>
                    <a:pt x="200" y="222"/>
                  </a:lnTo>
                  <a:lnTo>
                    <a:pt x="202" y="228"/>
                  </a:lnTo>
                  <a:lnTo>
                    <a:pt x="204" y="232"/>
                  </a:lnTo>
                  <a:lnTo>
                    <a:pt x="206" y="238"/>
                  </a:lnTo>
                  <a:lnTo>
                    <a:pt x="208" y="244"/>
                  </a:lnTo>
                  <a:lnTo>
                    <a:pt x="210" y="258"/>
                  </a:lnTo>
                  <a:lnTo>
                    <a:pt x="212" y="276"/>
                  </a:lnTo>
                  <a:lnTo>
                    <a:pt x="218" y="278"/>
                  </a:lnTo>
                  <a:lnTo>
                    <a:pt x="222" y="274"/>
                  </a:lnTo>
                  <a:lnTo>
                    <a:pt x="218" y="232"/>
                  </a:lnTo>
                  <a:lnTo>
                    <a:pt x="224" y="238"/>
                  </a:lnTo>
                  <a:lnTo>
                    <a:pt x="236" y="244"/>
                  </a:lnTo>
                  <a:lnTo>
                    <a:pt x="242" y="250"/>
                  </a:lnTo>
                  <a:lnTo>
                    <a:pt x="244" y="256"/>
                  </a:lnTo>
                  <a:lnTo>
                    <a:pt x="246" y="260"/>
                  </a:lnTo>
                  <a:lnTo>
                    <a:pt x="252" y="276"/>
                  </a:lnTo>
                  <a:lnTo>
                    <a:pt x="258" y="286"/>
                  </a:lnTo>
                  <a:lnTo>
                    <a:pt x="262" y="294"/>
                  </a:lnTo>
                  <a:lnTo>
                    <a:pt x="266" y="298"/>
                  </a:lnTo>
                  <a:lnTo>
                    <a:pt x="274" y="300"/>
                  </a:lnTo>
                  <a:lnTo>
                    <a:pt x="294" y="302"/>
                  </a:lnTo>
                  <a:lnTo>
                    <a:pt x="322" y="304"/>
                  </a:lnTo>
                  <a:lnTo>
                    <a:pt x="324" y="300"/>
                  </a:lnTo>
                  <a:lnTo>
                    <a:pt x="326" y="296"/>
                  </a:lnTo>
                  <a:lnTo>
                    <a:pt x="328" y="288"/>
                  </a:lnTo>
                  <a:lnTo>
                    <a:pt x="330" y="284"/>
                  </a:lnTo>
                  <a:lnTo>
                    <a:pt x="328" y="276"/>
                  </a:lnTo>
                  <a:lnTo>
                    <a:pt x="326" y="268"/>
                  </a:lnTo>
                  <a:close/>
                </a:path>
              </a:pathLst>
            </a:custGeom>
            <a:gradFill>
              <a:gsLst>
                <a:gs pos="0">
                  <a:srgbClr val="3C55D1"/>
                </a:gs>
                <a:gs pos="100000">
                  <a:srgbClr val="3C55D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144">
              <a:extLst>
                <a:ext uri="{FF2B5EF4-FFF2-40B4-BE49-F238E27FC236}">
                  <a16:creationId xmlns:a16="http://schemas.microsoft.com/office/drawing/2014/main" id="{DE03A3E7-75EA-5549-DB7C-E5B885D902CB}"/>
                </a:ext>
              </a:extLst>
            </p:cNvPr>
            <p:cNvSpPr/>
            <p:nvPr/>
          </p:nvSpPr>
          <p:spPr bwMode="auto">
            <a:xfrm>
              <a:off x="898587" y="-2429221"/>
              <a:ext cx="467509" cy="1015981"/>
            </a:xfrm>
            <a:custGeom>
              <a:avLst/>
              <a:gdLst>
                <a:gd name="T0" fmla="*/ 418346010 w 202"/>
                <a:gd name="T1" fmla="*/ 463708816 h 426"/>
                <a:gd name="T2" fmla="*/ 352821868 w 202"/>
                <a:gd name="T3" fmla="*/ 529232859 h 426"/>
                <a:gd name="T4" fmla="*/ 327620313 w 202"/>
                <a:gd name="T5" fmla="*/ 569555348 h 426"/>
                <a:gd name="T6" fmla="*/ 297378447 w 202"/>
                <a:gd name="T7" fmla="*/ 609877836 h 426"/>
                <a:gd name="T8" fmla="*/ 231854404 w 202"/>
                <a:gd name="T9" fmla="*/ 650200325 h 426"/>
                <a:gd name="T10" fmla="*/ 221773782 w 202"/>
                <a:gd name="T11" fmla="*/ 650200325 h 426"/>
                <a:gd name="T12" fmla="*/ 216733471 w 202"/>
                <a:gd name="T13" fmla="*/ 670361569 h 426"/>
                <a:gd name="T14" fmla="*/ 226814093 w 202"/>
                <a:gd name="T15" fmla="*/ 675401880 h 426"/>
                <a:gd name="T16" fmla="*/ 236894715 w 202"/>
                <a:gd name="T17" fmla="*/ 685482502 h 426"/>
                <a:gd name="T18" fmla="*/ 246975337 w 202"/>
                <a:gd name="T19" fmla="*/ 710684057 h 426"/>
                <a:gd name="T20" fmla="*/ 292338136 w 202"/>
                <a:gd name="T21" fmla="*/ 771167790 h 426"/>
                <a:gd name="T22" fmla="*/ 357862179 w 202"/>
                <a:gd name="T23" fmla="*/ 846772654 h 426"/>
                <a:gd name="T24" fmla="*/ 418346010 w 202"/>
                <a:gd name="T25" fmla="*/ 877014521 h 426"/>
                <a:gd name="T26" fmla="*/ 493950674 w 202"/>
                <a:gd name="T27" fmla="*/ 907256387 h 426"/>
                <a:gd name="T28" fmla="*/ 498990985 w 202"/>
                <a:gd name="T29" fmla="*/ 912296698 h 426"/>
                <a:gd name="T30" fmla="*/ 483870052 w 202"/>
                <a:gd name="T31" fmla="*/ 982861053 h 426"/>
                <a:gd name="T32" fmla="*/ 453628186 w 202"/>
                <a:gd name="T33" fmla="*/ 1038304474 h 426"/>
                <a:gd name="T34" fmla="*/ 413305599 w 202"/>
                <a:gd name="T35" fmla="*/ 1073586652 h 426"/>
                <a:gd name="T36" fmla="*/ 120967513 w 202"/>
                <a:gd name="T37" fmla="*/ 841732343 h 426"/>
                <a:gd name="T38" fmla="*/ 85685311 w 202"/>
                <a:gd name="T39" fmla="*/ 811490278 h 426"/>
                <a:gd name="T40" fmla="*/ 50403122 w 202"/>
                <a:gd name="T41" fmla="*/ 771167790 h 426"/>
                <a:gd name="T42" fmla="*/ 15120939 w 202"/>
                <a:gd name="T43" fmla="*/ 710684057 h 426"/>
                <a:gd name="T44" fmla="*/ 10080625 w 202"/>
                <a:gd name="T45" fmla="*/ 700603435 h 426"/>
                <a:gd name="T46" fmla="*/ 0 w 202"/>
                <a:gd name="T47" fmla="*/ 660280947 h 426"/>
                <a:gd name="T48" fmla="*/ 10080625 w 202"/>
                <a:gd name="T49" fmla="*/ 635079391 h 426"/>
                <a:gd name="T50" fmla="*/ 206652800 w 202"/>
                <a:gd name="T51" fmla="*/ 312499385 h 426"/>
                <a:gd name="T52" fmla="*/ 262096270 w 202"/>
                <a:gd name="T53" fmla="*/ 156249692 h 426"/>
                <a:gd name="T54" fmla="*/ 297378447 w 202"/>
                <a:gd name="T55" fmla="*/ 90725624 h 426"/>
                <a:gd name="T56" fmla="*/ 312499380 w 202"/>
                <a:gd name="T57" fmla="*/ 70564380 h 426"/>
                <a:gd name="T58" fmla="*/ 337700935 w 202"/>
                <a:gd name="T59" fmla="*/ 55443446 h 426"/>
                <a:gd name="T60" fmla="*/ 362902490 w 202"/>
                <a:gd name="T61" fmla="*/ 50403123 h 426"/>
                <a:gd name="T62" fmla="*/ 509071607 w 202"/>
                <a:gd name="T63" fmla="*/ 0 h 426"/>
                <a:gd name="T64" fmla="*/ 483870052 w 202"/>
                <a:gd name="T65" fmla="*/ 196572181 h 426"/>
                <a:gd name="T66" fmla="*/ 458668497 w 202"/>
                <a:gd name="T67" fmla="*/ 347781562 h 426"/>
                <a:gd name="T68" fmla="*/ 418346010 w 202"/>
                <a:gd name="T69" fmla="*/ 463708816 h 4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02"/>
                <a:gd name="T106" fmla="*/ 0 h 426"/>
                <a:gd name="T107" fmla="*/ 202 w 202"/>
                <a:gd name="T108" fmla="*/ 426 h 4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02" h="426">
                  <a:moveTo>
                    <a:pt x="166" y="184"/>
                  </a:moveTo>
                  <a:lnTo>
                    <a:pt x="166" y="184"/>
                  </a:lnTo>
                  <a:lnTo>
                    <a:pt x="152" y="196"/>
                  </a:lnTo>
                  <a:lnTo>
                    <a:pt x="140" y="210"/>
                  </a:lnTo>
                  <a:lnTo>
                    <a:pt x="130" y="226"/>
                  </a:lnTo>
                  <a:lnTo>
                    <a:pt x="124" y="236"/>
                  </a:lnTo>
                  <a:lnTo>
                    <a:pt x="118" y="242"/>
                  </a:lnTo>
                  <a:lnTo>
                    <a:pt x="104" y="252"/>
                  </a:lnTo>
                  <a:lnTo>
                    <a:pt x="92" y="258"/>
                  </a:lnTo>
                  <a:lnTo>
                    <a:pt x="88" y="258"/>
                  </a:lnTo>
                  <a:lnTo>
                    <a:pt x="86" y="262"/>
                  </a:lnTo>
                  <a:lnTo>
                    <a:pt x="86" y="266"/>
                  </a:lnTo>
                  <a:lnTo>
                    <a:pt x="90" y="268"/>
                  </a:lnTo>
                  <a:lnTo>
                    <a:pt x="92" y="270"/>
                  </a:lnTo>
                  <a:lnTo>
                    <a:pt x="94" y="272"/>
                  </a:lnTo>
                  <a:lnTo>
                    <a:pt x="98" y="282"/>
                  </a:lnTo>
                  <a:lnTo>
                    <a:pt x="104" y="292"/>
                  </a:lnTo>
                  <a:lnTo>
                    <a:pt x="116" y="306"/>
                  </a:lnTo>
                  <a:lnTo>
                    <a:pt x="134" y="324"/>
                  </a:lnTo>
                  <a:lnTo>
                    <a:pt x="142" y="336"/>
                  </a:lnTo>
                  <a:lnTo>
                    <a:pt x="166" y="348"/>
                  </a:lnTo>
                  <a:lnTo>
                    <a:pt x="184" y="356"/>
                  </a:lnTo>
                  <a:lnTo>
                    <a:pt x="196" y="360"/>
                  </a:lnTo>
                  <a:lnTo>
                    <a:pt x="198" y="362"/>
                  </a:lnTo>
                  <a:lnTo>
                    <a:pt x="198" y="370"/>
                  </a:lnTo>
                  <a:lnTo>
                    <a:pt x="192" y="390"/>
                  </a:lnTo>
                  <a:lnTo>
                    <a:pt x="186" y="400"/>
                  </a:lnTo>
                  <a:lnTo>
                    <a:pt x="180" y="412"/>
                  </a:lnTo>
                  <a:lnTo>
                    <a:pt x="172" y="420"/>
                  </a:lnTo>
                  <a:lnTo>
                    <a:pt x="164" y="426"/>
                  </a:lnTo>
                  <a:lnTo>
                    <a:pt x="48" y="334"/>
                  </a:lnTo>
                  <a:lnTo>
                    <a:pt x="34" y="322"/>
                  </a:lnTo>
                  <a:lnTo>
                    <a:pt x="26" y="314"/>
                  </a:lnTo>
                  <a:lnTo>
                    <a:pt x="20" y="306"/>
                  </a:lnTo>
                  <a:lnTo>
                    <a:pt x="6" y="282"/>
                  </a:lnTo>
                  <a:lnTo>
                    <a:pt x="4" y="278"/>
                  </a:lnTo>
                  <a:lnTo>
                    <a:pt x="0" y="270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4" y="252"/>
                  </a:lnTo>
                  <a:lnTo>
                    <a:pt x="82" y="124"/>
                  </a:lnTo>
                  <a:lnTo>
                    <a:pt x="104" y="62"/>
                  </a:lnTo>
                  <a:lnTo>
                    <a:pt x="112" y="48"/>
                  </a:lnTo>
                  <a:lnTo>
                    <a:pt x="118" y="36"/>
                  </a:lnTo>
                  <a:lnTo>
                    <a:pt x="124" y="28"/>
                  </a:lnTo>
                  <a:lnTo>
                    <a:pt x="130" y="24"/>
                  </a:lnTo>
                  <a:lnTo>
                    <a:pt x="134" y="22"/>
                  </a:lnTo>
                  <a:lnTo>
                    <a:pt x="144" y="20"/>
                  </a:lnTo>
                  <a:lnTo>
                    <a:pt x="202" y="0"/>
                  </a:lnTo>
                  <a:lnTo>
                    <a:pt x="200" y="24"/>
                  </a:lnTo>
                  <a:lnTo>
                    <a:pt x="192" y="78"/>
                  </a:lnTo>
                  <a:lnTo>
                    <a:pt x="188" y="108"/>
                  </a:lnTo>
                  <a:lnTo>
                    <a:pt x="182" y="138"/>
                  </a:lnTo>
                  <a:lnTo>
                    <a:pt x="174" y="164"/>
                  </a:lnTo>
                  <a:lnTo>
                    <a:pt x="166" y="184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138">
              <a:extLst>
                <a:ext uri="{FF2B5EF4-FFF2-40B4-BE49-F238E27FC236}">
                  <a16:creationId xmlns:a16="http://schemas.microsoft.com/office/drawing/2014/main" id="{F5CAADAF-66D9-637D-80EA-E8AAE8729D4E}"/>
                </a:ext>
              </a:extLst>
            </p:cNvPr>
            <p:cNvSpPr/>
            <p:nvPr/>
          </p:nvSpPr>
          <p:spPr bwMode="auto">
            <a:xfrm>
              <a:off x="1414265" y="-2466579"/>
              <a:ext cx="283943" cy="464130"/>
            </a:xfrm>
            <a:custGeom>
              <a:avLst/>
              <a:gdLst>
                <a:gd name="T0" fmla="*/ 2147483647 w 120"/>
                <a:gd name="T1" fmla="*/ 2147483647 h 196"/>
                <a:gd name="T2" fmla="*/ 2147483647 w 120"/>
                <a:gd name="T3" fmla="*/ 2147483647 h 196"/>
                <a:gd name="T4" fmla="*/ 2147483647 w 120"/>
                <a:gd name="T5" fmla="*/ 2147483647 h 196"/>
                <a:gd name="T6" fmla="*/ 2147483647 w 120"/>
                <a:gd name="T7" fmla="*/ 2147483647 h 196"/>
                <a:gd name="T8" fmla="*/ 2147483647 w 120"/>
                <a:gd name="T9" fmla="*/ 2147483647 h 196"/>
                <a:gd name="T10" fmla="*/ 2147483647 w 120"/>
                <a:gd name="T11" fmla="*/ 2147483647 h 196"/>
                <a:gd name="T12" fmla="*/ 2147483647 w 120"/>
                <a:gd name="T13" fmla="*/ 2147483647 h 196"/>
                <a:gd name="T14" fmla="*/ 2147483647 w 120"/>
                <a:gd name="T15" fmla="*/ 2147483647 h 196"/>
                <a:gd name="T16" fmla="*/ 2147483647 w 120"/>
                <a:gd name="T17" fmla="*/ 2147483647 h 196"/>
                <a:gd name="T18" fmla="*/ 2147483647 w 120"/>
                <a:gd name="T19" fmla="*/ 2147483647 h 196"/>
                <a:gd name="T20" fmla="*/ 2147483647 w 120"/>
                <a:gd name="T21" fmla="*/ 2147483647 h 196"/>
                <a:gd name="T22" fmla="*/ 2147483647 w 120"/>
                <a:gd name="T23" fmla="*/ 2147483647 h 196"/>
                <a:gd name="T24" fmla="*/ 2147483647 w 120"/>
                <a:gd name="T25" fmla="*/ 2147483647 h 196"/>
                <a:gd name="T26" fmla="*/ 2147483647 w 120"/>
                <a:gd name="T27" fmla="*/ 2147483647 h 196"/>
                <a:gd name="T28" fmla="*/ 2147483647 w 120"/>
                <a:gd name="T29" fmla="*/ 2147483647 h 196"/>
                <a:gd name="T30" fmla="*/ 2147483647 w 120"/>
                <a:gd name="T31" fmla="*/ 2147483647 h 196"/>
                <a:gd name="T32" fmla="*/ 2147483647 w 120"/>
                <a:gd name="T33" fmla="*/ 2147483647 h 196"/>
                <a:gd name="T34" fmla="*/ 2147483647 w 120"/>
                <a:gd name="T35" fmla="*/ 2147483647 h 196"/>
                <a:gd name="T36" fmla="*/ 2147483647 w 120"/>
                <a:gd name="T37" fmla="*/ 2147483647 h 196"/>
                <a:gd name="T38" fmla="*/ 2147483647 w 120"/>
                <a:gd name="T39" fmla="*/ 2147483647 h 196"/>
                <a:gd name="T40" fmla="*/ 0 w 120"/>
                <a:gd name="T41" fmla="*/ 2147483647 h 196"/>
                <a:gd name="T42" fmla="*/ 2147483647 w 120"/>
                <a:gd name="T43" fmla="*/ 2147483647 h 196"/>
                <a:gd name="T44" fmla="*/ 2147483647 w 120"/>
                <a:gd name="T45" fmla="*/ 2147483647 h 196"/>
                <a:gd name="T46" fmla="*/ 2147483647 w 120"/>
                <a:gd name="T47" fmla="*/ 2147483647 h 196"/>
                <a:gd name="T48" fmla="*/ 2147483647 w 120"/>
                <a:gd name="T49" fmla="*/ 0 h 196"/>
                <a:gd name="T50" fmla="*/ 2147483647 w 120"/>
                <a:gd name="T51" fmla="*/ 0 h 196"/>
                <a:gd name="T52" fmla="*/ 2147483647 w 120"/>
                <a:gd name="T53" fmla="*/ 2147483647 h 196"/>
                <a:gd name="T54" fmla="*/ 2147483647 w 120"/>
                <a:gd name="T55" fmla="*/ 2147483647 h 1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96"/>
                <a:gd name="T86" fmla="*/ 120 w 120"/>
                <a:gd name="T87" fmla="*/ 196 h 1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96">
                  <a:moveTo>
                    <a:pt x="82" y="2"/>
                  </a:moveTo>
                  <a:lnTo>
                    <a:pt x="82" y="2"/>
                  </a:lnTo>
                  <a:lnTo>
                    <a:pt x="96" y="24"/>
                  </a:lnTo>
                  <a:lnTo>
                    <a:pt x="98" y="34"/>
                  </a:lnTo>
                  <a:lnTo>
                    <a:pt x="102" y="46"/>
                  </a:lnTo>
                  <a:lnTo>
                    <a:pt x="106" y="70"/>
                  </a:lnTo>
                  <a:lnTo>
                    <a:pt x="114" y="120"/>
                  </a:lnTo>
                  <a:lnTo>
                    <a:pt x="118" y="170"/>
                  </a:lnTo>
                  <a:lnTo>
                    <a:pt x="120" y="188"/>
                  </a:lnTo>
                  <a:lnTo>
                    <a:pt x="118" y="196"/>
                  </a:lnTo>
                  <a:lnTo>
                    <a:pt x="106" y="174"/>
                  </a:lnTo>
                  <a:lnTo>
                    <a:pt x="76" y="120"/>
                  </a:lnTo>
                  <a:lnTo>
                    <a:pt x="58" y="90"/>
                  </a:lnTo>
                  <a:lnTo>
                    <a:pt x="38" y="62"/>
                  </a:lnTo>
                  <a:lnTo>
                    <a:pt x="22" y="40"/>
                  </a:lnTo>
                  <a:lnTo>
                    <a:pt x="14" y="32"/>
                  </a:lnTo>
                  <a:lnTo>
                    <a:pt x="8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36" y="4"/>
                  </a:lnTo>
                  <a:lnTo>
                    <a:pt x="64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30"/>
              <a:endParaRPr lang="id-ID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140">
              <a:extLst>
                <a:ext uri="{FF2B5EF4-FFF2-40B4-BE49-F238E27FC236}">
                  <a16:creationId xmlns:a16="http://schemas.microsoft.com/office/drawing/2014/main" id="{4618E7D6-BA5E-198E-E069-E61E4D9ED950}"/>
                </a:ext>
              </a:extLst>
            </p:cNvPr>
            <p:cNvSpPr/>
            <p:nvPr/>
          </p:nvSpPr>
          <p:spPr bwMode="auto">
            <a:xfrm>
              <a:off x="1458756" y="-2572555"/>
              <a:ext cx="206380" cy="328823"/>
            </a:xfrm>
            <a:custGeom>
              <a:avLst/>
              <a:gdLst>
                <a:gd name="T0" fmla="*/ 196572170 w 90"/>
                <a:gd name="T1" fmla="*/ 120967497 h 140"/>
                <a:gd name="T2" fmla="*/ 196572170 w 90"/>
                <a:gd name="T3" fmla="*/ 120967497 h 140"/>
                <a:gd name="T4" fmla="*/ 191531860 w 90"/>
                <a:gd name="T5" fmla="*/ 136088428 h 140"/>
                <a:gd name="T6" fmla="*/ 181451238 w 90"/>
                <a:gd name="T7" fmla="*/ 171370600 h 140"/>
                <a:gd name="T8" fmla="*/ 181451238 w 90"/>
                <a:gd name="T9" fmla="*/ 196572151 h 140"/>
                <a:gd name="T10" fmla="*/ 186491549 w 90"/>
                <a:gd name="T11" fmla="*/ 211693132 h 140"/>
                <a:gd name="T12" fmla="*/ 191531860 w 90"/>
                <a:gd name="T13" fmla="*/ 226814063 h 140"/>
                <a:gd name="T14" fmla="*/ 206652792 w 90"/>
                <a:gd name="T15" fmla="*/ 236894683 h 140"/>
                <a:gd name="T16" fmla="*/ 206652792 w 90"/>
                <a:gd name="T17" fmla="*/ 236894683 h 140"/>
                <a:gd name="T18" fmla="*/ 226814085 w 90"/>
                <a:gd name="T19" fmla="*/ 241934994 h 140"/>
                <a:gd name="T20" fmla="*/ 226814085 w 90"/>
                <a:gd name="T21" fmla="*/ 241934994 h 140"/>
                <a:gd name="T22" fmla="*/ 226814085 w 90"/>
                <a:gd name="T23" fmla="*/ 257055925 h 140"/>
                <a:gd name="T24" fmla="*/ 226814085 w 90"/>
                <a:gd name="T25" fmla="*/ 272176856 h 140"/>
                <a:gd name="T26" fmla="*/ 221773774 w 90"/>
                <a:gd name="T27" fmla="*/ 282257476 h 140"/>
                <a:gd name="T28" fmla="*/ 221773774 w 90"/>
                <a:gd name="T29" fmla="*/ 282257476 h 140"/>
                <a:gd name="T30" fmla="*/ 211693152 w 90"/>
                <a:gd name="T31" fmla="*/ 297378407 h 140"/>
                <a:gd name="T32" fmla="*/ 206652792 w 90"/>
                <a:gd name="T33" fmla="*/ 322579959 h 140"/>
                <a:gd name="T34" fmla="*/ 196572170 w 90"/>
                <a:gd name="T35" fmla="*/ 352821820 h 140"/>
                <a:gd name="T36" fmla="*/ 186491549 w 90"/>
                <a:gd name="T37" fmla="*/ 347781510 h 140"/>
                <a:gd name="T38" fmla="*/ 186491549 w 90"/>
                <a:gd name="T39" fmla="*/ 347781510 h 140"/>
                <a:gd name="T40" fmla="*/ 196572170 w 90"/>
                <a:gd name="T41" fmla="*/ 337700889 h 140"/>
                <a:gd name="T42" fmla="*/ 196572170 w 90"/>
                <a:gd name="T43" fmla="*/ 322579959 h 140"/>
                <a:gd name="T44" fmla="*/ 186491549 w 90"/>
                <a:gd name="T45" fmla="*/ 307459028 h 140"/>
                <a:gd name="T46" fmla="*/ 186491549 w 90"/>
                <a:gd name="T47" fmla="*/ 307459028 h 140"/>
                <a:gd name="T48" fmla="*/ 171370617 w 90"/>
                <a:gd name="T49" fmla="*/ 297378407 h 140"/>
                <a:gd name="T50" fmla="*/ 146169063 w 90"/>
                <a:gd name="T51" fmla="*/ 282257476 h 140"/>
                <a:gd name="T52" fmla="*/ 95765930 w 90"/>
                <a:gd name="T53" fmla="*/ 257055925 h 140"/>
                <a:gd name="T54" fmla="*/ 95765930 w 90"/>
                <a:gd name="T55" fmla="*/ 257055925 h 140"/>
                <a:gd name="T56" fmla="*/ 70564376 w 90"/>
                <a:gd name="T57" fmla="*/ 241934994 h 140"/>
                <a:gd name="T58" fmla="*/ 55443444 w 90"/>
                <a:gd name="T59" fmla="*/ 226814063 h 140"/>
                <a:gd name="T60" fmla="*/ 35282188 w 90"/>
                <a:gd name="T61" fmla="*/ 206652772 h 140"/>
                <a:gd name="T62" fmla="*/ 20161249 w 90"/>
                <a:gd name="T63" fmla="*/ 191531841 h 140"/>
                <a:gd name="T64" fmla="*/ 20161249 w 90"/>
                <a:gd name="T65" fmla="*/ 191531841 h 140"/>
                <a:gd name="T66" fmla="*/ 15120939 w 90"/>
                <a:gd name="T67" fmla="*/ 120967497 h 140"/>
                <a:gd name="T68" fmla="*/ 15120939 w 90"/>
                <a:gd name="T69" fmla="*/ 120967497 h 140"/>
                <a:gd name="T70" fmla="*/ 10080625 w 90"/>
                <a:gd name="T71" fmla="*/ 70564369 h 140"/>
                <a:gd name="T72" fmla="*/ 0 w 90"/>
                <a:gd name="T73" fmla="*/ 35282185 h 140"/>
                <a:gd name="T74" fmla="*/ 0 w 90"/>
                <a:gd name="T75" fmla="*/ 35282185 h 140"/>
                <a:gd name="T76" fmla="*/ 10080625 w 90"/>
                <a:gd name="T77" fmla="*/ 25201558 h 140"/>
                <a:gd name="T78" fmla="*/ 20161249 w 90"/>
                <a:gd name="T79" fmla="*/ 5040312 h 140"/>
                <a:gd name="T80" fmla="*/ 20161249 w 90"/>
                <a:gd name="T81" fmla="*/ 5040312 h 140"/>
                <a:gd name="T82" fmla="*/ 25201560 w 90"/>
                <a:gd name="T83" fmla="*/ 0 h 140"/>
                <a:gd name="T84" fmla="*/ 30241877 w 90"/>
                <a:gd name="T85" fmla="*/ 5040312 h 140"/>
                <a:gd name="T86" fmla="*/ 50403120 w 90"/>
                <a:gd name="T87" fmla="*/ 15120937 h 140"/>
                <a:gd name="T88" fmla="*/ 110886887 w 90"/>
                <a:gd name="T89" fmla="*/ 55443438 h 140"/>
                <a:gd name="T90" fmla="*/ 196572170 w 90"/>
                <a:gd name="T91" fmla="*/ 120967497 h 140"/>
                <a:gd name="T92" fmla="*/ 196572170 w 90"/>
                <a:gd name="T93" fmla="*/ 120967497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"/>
                <a:gd name="T142" fmla="*/ 0 h 140"/>
                <a:gd name="T143" fmla="*/ 90 w 90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" h="140">
                  <a:moveTo>
                    <a:pt x="78" y="48"/>
                  </a:moveTo>
                  <a:lnTo>
                    <a:pt x="78" y="48"/>
                  </a:lnTo>
                  <a:lnTo>
                    <a:pt x="76" y="54"/>
                  </a:lnTo>
                  <a:lnTo>
                    <a:pt x="72" y="68"/>
                  </a:lnTo>
                  <a:lnTo>
                    <a:pt x="72" y="78"/>
                  </a:lnTo>
                  <a:lnTo>
                    <a:pt x="74" y="84"/>
                  </a:lnTo>
                  <a:lnTo>
                    <a:pt x="76" y="90"/>
                  </a:lnTo>
                  <a:lnTo>
                    <a:pt x="82" y="94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8" y="112"/>
                  </a:lnTo>
                  <a:lnTo>
                    <a:pt x="84" y="118"/>
                  </a:lnTo>
                  <a:lnTo>
                    <a:pt x="82" y="128"/>
                  </a:lnTo>
                  <a:lnTo>
                    <a:pt x="78" y="140"/>
                  </a:lnTo>
                  <a:lnTo>
                    <a:pt x="74" y="138"/>
                  </a:lnTo>
                  <a:lnTo>
                    <a:pt x="78" y="134"/>
                  </a:lnTo>
                  <a:lnTo>
                    <a:pt x="78" y="128"/>
                  </a:lnTo>
                  <a:lnTo>
                    <a:pt x="74" y="122"/>
                  </a:lnTo>
                  <a:lnTo>
                    <a:pt x="68" y="118"/>
                  </a:lnTo>
                  <a:lnTo>
                    <a:pt x="58" y="112"/>
                  </a:lnTo>
                  <a:lnTo>
                    <a:pt x="38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6" y="48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20" y="6"/>
                  </a:lnTo>
                  <a:lnTo>
                    <a:pt x="44" y="2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sz="20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4661F5BB-785E-6E9B-7C7A-01C71AAA3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5129" y="-2884515"/>
              <a:ext cx="1116130" cy="2904604"/>
            </a:xfrm>
            <a:custGeom>
              <a:avLst/>
              <a:gdLst>
                <a:gd name="T0" fmla="*/ 2147483647 w 600"/>
                <a:gd name="T1" fmla="*/ 1302100615 h 1727"/>
                <a:gd name="T2" fmla="*/ 2132965708 w 600"/>
                <a:gd name="T3" fmla="*/ 1014817518 h 1727"/>
                <a:gd name="T4" fmla="*/ 2114775135 w 600"/>
                <a:gd name="T5" fmla="*/ 861847602 h 1727"/>
                <a:gd name="T6" fmla="*/ 1982886016 w 600"/>
                <a:gd name="T7" fmla="*/ 936466814 h 1727"/>
                <a:gd name="T8" fmla="*/ 1791874337 w 600"/>
                <a:gd name="T9" fmla="*/ 179084624 h 1727"/>
                <a:gd name="T10" fmla="*/ 1664531796 w 600"/>
                <a:gd name="T11" fmla="*/ 41039906 h 1727"/>
                <a:gd name="T12" fmla="*/ 1459878253 w 600"/>
                <a:gd name="T13" fmla="*/ 22385578 h 1727"/>
                <a:gd name="T14" fmla="*/ 1064208499 w 600"/>
                <a:gd name="T15" fmla="*/ 813345211 h 1727"/>
                <a:gd name="T16" fmla="*/ 1059661922 w 600"/>
                <a:gd name="T17" fmla="*/ 820807712 h 1727"/>
                <a:gd name="T18" fmla="*/ 786788399 w 600"/>
                <a:gd name="T19" fmla="*/ 1085705480 h 1727"/>
                <a:gd name="T20" fmla="*/ 650350571 w 600"/>
                <a:gd name="T21" fmla="*/ 1078242979 h 1727"/>
                <a:gd name="T22" fmla="*/ 659445858 w 600"/>
                <a:gd name="T23" fmla="*/ 1227481403 h 1727"/>
                <a:gd name="T24" fmla="*/ 418406771 w 600"/>
                <a:gd name="T25" fmla="*/ 1652809174 h 1727"/>
                <a:gd name="T26" fmla="*/ 18190581 w 600"/>
                <a:gd name="T27" fmla="*/ 2147483647 h 1727"/>
                <a:gd name="T28" fmla="*/ 841362251 w 600"/>
                <a:gd name="T29" fmla="*/ 2147483647 h 1727"/>
                <a:gd name="T30" fmla="*/ 768595694 w 600"/>
                <a:gd name="T31" fmla="*/ 2147483647 h 1727"/>
                <a:gd name="T32" fmla="*/ 463885336 w 600"/>
                <a:gd name="T33" fmla="*/ 2147483647 h 1727"/>
                <a:gd name="T34" fmla="*/ 836813541 w 600"/>
                <a:gd name="T35" fmla="*/ 1757274526 h 1727"/>
                <a:gd name="T36" fmla="*/ 941416800 w 600"/>
                <a:gd name="T37" fmla="*/ 2089329247 h 1727"/>
                <a:gd name="T38" fmla="*/ 809527682 w 600"/>
                <a:gd name="T39" fmla="*/ 2147483647 h 1727"/>
                <a:gd name="T40" fmla="*/ 845910960 w 600"/>
                <a:gd name="T41" fmla="*/ 2147483647 h 1727"/>
                <a:gd name="T42" fmla="*/ 668541144 w 600"/>
                <a:gd name="T43" fmla="*/ 2147483647 h 1727"/>
                <a:gd name="T44" fmla="*/ 886840816 w 600"/>
                <a:gd name="T45" fmla="*/ 2147483647 h 1727"/>
                <a:gd name="T46" fmla="*/ 968702659 w 600"/>
                <a:gd name="T47" fmla="*/ 2147483647 h 1727"/>
                <a:gd name="T48" fmla="*/ 1296152433 w 600"/>
                <a:gd name="T49" fmla="*/ 2147483647 h 1727"/>
                <a:gd name="T50" fmla="*/ 1368918990 w 600"/>
                <a:gd name="T51" fmla="*/ 2147483647 h 1727"/>
                <a:gd name="T52" fmla="*/ 1878284890 w 600"/>
                <a:gd name="T53" fmla="*/ 2147483647 h 1727"/>
                <a:gd name="T54" fmla="*/ 1987434726 w 600"/>
                <a:gd name="T55" fmla="*/ 2147483647 h 1727"/>
                <a:gd name="T56" fmla="*/ 2147483647 w 600"/>
                <a:gd name="T57" fmla="*/ 2147483647 h 1727"/>
                <a:gd name="T58" fmla="*/ 2147483647 w 600"/>
                <a:gd name="T59" fmla="*/ 2147483647 h 1727"/>
                <a:gd name="T60" fmla="*/ 2147483647 w 600"/>
                <a:gd name="T61" fmla="*/ 2147483647 h 1727"/>
                <a:gd name="T62" fmla="*/ 1700915074 w 600"/>
                <a:gd name="T63" fmla="*/ 2147483647 h 1727"/>
                <a:gd name="T64" fmla="*/ 1891928886 w 600"/>
                <a:gd name="T65" fmla="*/ 2147483647 h 1727"/>
                <a:gd name="T66" fmla="*/ 1650889932 w 600"/>
                <a:gd name="T67" fmla="*/ 2147483647 h 1727"/>
                <a:gd name="T68" fmla="*/ 1578123375 w 600"/>
                <a:gd name="T69" fmla="*/ 2147483647 h 1727"/>
                <a:gd name="T70" fmla="*/ 1455329543 w 600"/>
                <a:gd name="T71" fmla="*/ 2147483647 h 1727"/>
                <a:gd name="T72" fmla="*/ 1432590261 w 600"/>
                <a:gd name="T73" fmla="*/ 2147483647 h 1727"/>
                <a:gd name="T74" fmla="*/ 1964693311 w 600"/>
                <a:gd name="T75" fmla="*/ 2147483647 h 1727"/>
                <a:gd name="T76" fmla="*/ 1782779051 w 600"/>
                <a:gd name="T77" fmla="*/ 1962477842 h 1727"/>
                <a:gd name="T78" fmla="*/ 1105140487 w 600"/>
                <a:gd name="T79" fmla="*/ 1414028468 h 1727"/>
                <a:gd name="T80" fmla="*/ 1332535712 w 600"/>
                <a:gd name="T81" fmla="*/ 1201364583 h 1727"/>
                <a:gd name="T82" fmla="*/ 1896475463 w 600"/>
                <a:gd name="T83" fmla="*/ 1354332326 h 1727"/>
                <a:gd name="T84" fmla="*/ 1937407451 w 600"/>
                <a:gd name="T85" fmla="*/ 1078242979 h 1727"/>
                <a:gd name="T86" fmla="*/ 2147483647 w 600"/>
                <a:gd name="T87" fmla="*/ 2147483647 h 1727"/>
                <a:gd name="T88" fmla="*/ 2147483647 w 600"/>
                <a:gd name="T89" fmla="*/ 2147483647 h 1727"/>
                <a:gd name="T90" fmla="*/ 2147483647 w 600"/>
                <a:gd name="T91" fmla="*/ 1839356238 h 1727"/>
                <a:gd name="T92" fmla="*/ 2147483647 w 600"/>
                <a:gd name="T93" fmla="*/ 2147483647 h 17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00"/>
                <a:gd name="T142" fmla="*/ 0 h 1727"/>
                <a:gd name="T143" fmla="*/ 600 w 600"/>
                <a:gd name="T144" fmla="*/ 1727 h 17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00" h="1727">
                  <a:moveTo>
                    <a:pt x="588" y="660"/>
                  </a:moveTo>
                  <a:cubicBezTo>
                    <a:pt x="584" y="609"/>
                    <a:pt x="581" y="557"/>
                    <a:pt x="581" y="506"/>
                  </a:cubicBezTo>
                  <a:cubicBezTo>
                    <a:pt x="580" y="455"/>
                    <a:pt x="582" y="399"/>
                    <a:pt x="567" y="349"/>
                  </a:cubicBezTo>
                  <a:cubicBezTo>
                    <a:pt x="562" y="333"/>
                    <a:pt x="560" y="307"/>
                    <a:pt x="545" y="296"/>
                  </a:cubicBezTo>
                  <a:cubicBezTo>
                    <a:pt x="535" y="288"/>
                    <a:pt x="517" y="285"/>
                    <a:pt x="504" y="281"/>
                  </a:cubicBezTo>
                  <a:cubicBezTo>
                    <a:pt x="493" y="277"/>
                    <a:pt x="481" y="274"/>
                    <a:pt x="469" y="272"/>
                  </a:cubicBezTo>
                  <a:cubicBezTo>
                    <a:pt x="477" y="267"/>
                    <a:pt x="490" y="260"/>
                    <a:pt x="486" y="250"/>
                  </a:cubicBezTo>
                  <a:cubicBezTo>
                    <a:pt x="478" y="255"/>
                    <a:pt x="472" y="262"/>
                    <a:pt x="461" y="259"/>
                  </a:cubicBezTo>
                  <a:cubicBezTo>
                    <a:pt x="464" y="250"/>
                    <a:pt x="469" y="241"/>
                    <a:pt x="465" y="231"/>
                  </a:cubicBezTo>
                  <a:cubicBezTo>
                    <a:pt x="463" y="239"/>
                    <a:pt x="461" y="251"/>
                    <a:pt x="452" y="254"/>
                  </a:cubicBezTo>
                  <a:cubicBezTo>
                    <a:pt x="450" y="248"/>
                    <a:pt x="449" y="240"/>
                    <a:pt x="448" y="233"/>
                  </a:cubicBezTo>
                  <a:cubicBezTo>
                    <a:pt x="448" y="244"/>
                    <a:pt x="443" y="255"/>
                    <a:pt x="436" y="251"/>
                  </a:cubicBezTo>
                  <a:cubicBezTo>
                    <a:pt x="433" y="237"/>
                    <a:pt x="431" y="222"/>
                    <a:pt x="427" y="208"/>
                  </a:cubicBezTo>
                  <a:cubicBezTo>
                    <a:pt x="420" y="176"/>
                    <a:pt x="418" y="143"/>
                    <a:pt x="413" y="110"/>
                  </a:cubicBezTo>
                  <a:cubicBezTo>
                    <a:pt x="409" y="91"/>
                    <a:pt x="404" y="67"/>
                    <a:pt x="394" y="48"/>
                  </a:cubicBezTo>
                  <a:cubicBezTo>
                    <a:pt x="392" y="41"/>
                    <a:pt x="389" y="35"/>
                    <a:pt x="386" y="29"/>
                  </a:cubicBezTo>
                  <a:cubicBezTo>
                    <a:pt x="384" y="26"/>
                    <a:pt x="381" y="22"/>
                    <a:pt x="378" y="19"/>
                  </a:cubicBezTo>
                  <a:cubicBezTo>
                    <a:pt x="374" y="14"/>
                    <a:pt x="370" y="11"/>
                    <a:pt x="366" y="11"/>
                  </a:cubicBezTo>
                  <a:cubicBezTo>
                    <a:pt x="356" y="4"/>
                    <a:pt x="344" y="0"/>
                    <a:pt x="334" y="2"/>
                  </a:cubicBezTo>
                  <a:cubicBezTo>
                    <a:pt x="328" y="4"/>
                    <a:pt x="326" y="7"/>
                    <a:pt x="319" y="5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211" y="11"/>
                    <a:pt x="239" y="136"/>
                    <a:pt x="235" y="208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19"/>
                    <a:pt x="234" y="219"/>
                    <a:pt x="234" y="218"/>
                  </a:cubicBezTo>
                  <a:cubicBezTo>
                    <a:pt x="234" y="219"/>
                    <a:pt x="234" y="219"/>
                    <a:pt x="234" y="219"/>
                  </a:cubicBezTo>
                  <a:cubicBezTo>
                    <a:pt x="233" y="226"/>
                    <a:pt x="232" y="234"/>
                    <a:pt x="230" y="242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21"/>
                    <a:pt x="232" y="223"/>
                    <a:pt x="232" y="224"/>
                  </a:cubicBezTo>
                  <a:cubicBezTo>
                    <a:pt x="226" y="238"/>
                    <a:pt x="221" y="253"/>
                    <a:pt x="212" y="265"/>
                  </a:cubicBezTo>
                  <a:cubicBezTo>
                    <a:pt x="203" y="278"/>
                    <a:pt x="191" y="292"/>
                    <a:pt x="173" y="291"/>
                  </a:cubicBezTo>
                  <a:cubicBezTo>
                    <a:pt x="165" y="291"/>
                    <a:pt x="156" y="287"/>
                    <a:pt x="153" y="280"/>
                  </a:cubicBezTo>
                  <a:cubicBezTo>
                    <a:pt x="155" y="292"/>
                    <a:pt x="155" y="300"/>
                    <a:pt x="171" y="306"/>
                  </a:cubicBezTo>
                  <a:cubicBezTo>
                    <a:pt x="157" y="307"/>
                    <a:pt x="151" y="297"/>
                    <a:pt x="143" y="289"/>
                  </a:cubicBezTo>
                  <a:cubicBezTo>
                    <a:pt x="144" y="297"/>
                    <a:pt x="151" y="307"/>
                    <a:pt x="158" y="312"/>
                  </a:cubicBezTo>
                  <a:cubicBezTo>
                    <a:pt x="162" y="314"/>
                    <a:pt x="166" y="317"/>
                    <a:pt x="170" y="318"/>
                  </a:cubicBezTo>
                  <a:cubicBezTo>
                    <a:pt x="161" y="321"/>
                    <a:pt x="152" y="324"/>
                    <a:pt x="145" y="329"/>
                  </a:cubicBezTo>
                  <a:cubicBezTo>
                    <a:pt x="135" y="335"/>
                    <a:pt x="138" y="340"/>
                    <a:pt x="135" y="349"/>
                  </a:cubicBezTo>
                  <a:cubicBezTo>
                    <a:pt x="133" y="354"/>
                    <a:pt x="124" y="368"/>
                    <a:pt x="126" y="375"/>
                  </a:cubicBezTo>
                  <a:cubicBezTo>
                    <a:pt x="118" y="398"/>
                    <a:pt x="102" y="421"/>
                    <a:pt x="92" y="443"/>
                  </a:cubicBezTo>
                  <a:cubicBezTo>
                    <a:pt x="85" y="460"/>
                    <a:pt x="77" y="476"/>
                    <a:pt x="68" y="492"/>
                  </a:cubicBezTo>
                  <a:cubicBezTo>
                    <a:pt x="57" y="512"/>
                    <a:pt x="44" y="534"/>
                    <a:pt x="30" y="551"/>
                  </a:cubicBezTo>
                  <a:cubicBezTo>
                    <a:pt x="16" y="568"/>
                    <a:pt x="0" y="578"/>
                    <a:pt x="4" y="599"/>
                  </a:cubicBezTo>
                  <a:cubicBezTo>
                    <a:pt x="16" y="669"/>
                    <a:pt x="113" y="687"/>
                    <a:pt x="157" y="739"/>
                  </a:cubicBezTo>
                  <a:cubicBezTo>
                    <a:pt x="161" y="728"/>
                    <a:pt x="171" y="731"/>
                    <a:pt x="178" y="724"/>
                  </a:cubicBezTo>
                  <a:cubicBezTo>
                    <a:pt x="182" y="720"/>
                    <a:pt x="184" y="712"/>
                    <a:pt x="185" y="706"/>
                  </a:cubicBezTo>
                  <a:cubicBezTo>
                    <a:pt x="183" y="709"/>
                    <a:pt x="179" y="713"/>
                    <a:pt x="171" y="716"/>
                  </a:cubicBezTo>
                  <a:cubicBezTo>
                    <a:pt x="142" y="725"/>
                    <a:pt x="137" y="650"/>
                    <a:pt x="160" y="655"/>
                  </a:cubicBezTo>
                  <a:cubicBezTo>
                    <a:pt x="163" y="655"/>
                    <a:pt x="166" y="655"/>
                    <a:pt x="169" y="655"/>
                  </a:cubicBezTo>
                  <a:cubicBezTo>
                    <a:pt x="143" y="640"/>
                    <a:pt x="121" y="619"/>
                    <a:pt x="100" y="599"/>
                  </a:cubicBezTo>
                  <a:cubicBezTo>
                    <a:pt x="103" y="598"/>
                    <a:pt x="106" y="597"/>
                    <a:pt x="109" y="596"/>
                  </a:cubicBezTo>
                  <a:cubicBezTo>
                    <a:pt x="105" y="592"/>
                    <a:pt x="102" y="586"/>
                    <a:pt x="102" y="580"/>
                  </a:cubicBezTo>
                  <a:cubicBezTo>
                    <a:pt x="121" y="557"/>
                    <a:pt x="132" y="526"/>
                    <a:pt x="152" y="501"/>
                  </a:cubicBezTo>
                  <a:cubicBezTo>
                    <a:pt x="158" y="493"/>
                    <a:pt x="167" y="482"/>
                    <a:pt x="176" y="476"/>
                  </a:cubicBezTo>
                  <a:cubicBezTo>
                    <a:pt x="179" y="474"/>
                    <a:pt x="181" y="473"/>
                    <a:pt x="184" y="471"/>
                  </a:cubicBezTo>
                  <a:cubicBezTo>
                    <a:pt x="185" y="474"/>
                    <a:pt x="186" y="477"/>
                    <a:pt x="187" y="479"/>
                  </a:cubicBezTo>
                  <a:cubicBezTo>
                    <a:pt x="193" y="492"/>
                    <a:pt x="200" y="506"/>
                    <a:pt x="204" y="519"/>
                  </a:cubicBezTo>
                  <a:cubicBezTo>
                    <a:pt x="209" y="535"/>
                    <a:pt x="206" y="546"/>
                    <a:pt x="207" y="560"/>
                  </a:cubicBezTo>
                  <a:cubicBezTo>
                    <a:pt x="209" y="574"/>
                    <a:pt x="219" y="589"/>
                    <a:pt x="221" y="603"/>
                  </a:cubicBezTo>
                  <a:cubicBezTo>
                    <a:pt x="222" y="608"/>
                    <a:pt x="222" y="613"/>
                    <a:pt x="222" y="617"/>
                  </a:cubicBezTo>
                  <a:cubicBezTo>
                    <a:pt x="199" y="623"/>
                    <a:pt x="198" y="646"/>
                    <a:pt x="178" y="659"/>
                  </a:cubicBezTo>
                  <a:cubicBezTo>
                    <a:pt x="178" y="659"/>
                    <a:pt x="177" y="659"/>
                    <a:pt x="177" y="658"/>
                  </a:cubicBezTo>
                  <a:cubicBezTo>
                    <a:pt x="163" y="687"/>
                    <a:pt x="181" y="700"/>
                    <a:pt x="186" y="702"/>
                  </a:cubicBezTo>
                  <a:cubicBezTo>
                    <a:pt x="186" y="702"/>
                    <a:pt x="186" y="702"/>
                    <a:pt x="186" y="701"/>
                  </a:cubicBezTo>
                  <a:cubicBezTo>
                    <a:pt x="190" y="702"/>
                    <a:pt x="194" y="702"/>
                    <a:pt x="198" y="703"/>
                  </a:cubicBezTo>
                  <a:cubicBezTo>
                    <a:pt x="197" y="705"/>
                    <a:pt x="196" y="708"/>
                    <a:pt x="195" y="710"/>
                  </a:cubicBezTo>
                  <a:cubicBezTo>
                    <a:pt x="176" y="749"/>
                    <a:pt x="158" y="791"/>
                    <a:pt x="147" y="832"/>
                  </a:cubicBezTo>
                  <a:cubicBezTo>
                    <a:pt x="154" y="833"/>
                    <a:pt x="195" y="837"/>
                    <a:pt x="202" y="842"/>
                  </a:cubicBezTo>
                  <a:cubicBezTo>
                    <a:pt x="201" y="863"/>
                    <a:pt x="197" y="891"/>
                    <a:pt x="196" y="915"/>
                  </a:cubicBezTo>
                  <a:cubicBezTo>
                    <a:pt x="194" y="963"/>
                    <a:pt x="190" y="990"/>
                    <a:pt x="195" y="1029"/>
                  </a:cubicBezTo>
                  <a:cubicBezTo>
                    <a:pt x="201" y="1081"/>
                    <a:pt x="197" y="1136"/>
                    <a:pt x="190" y="1187"/>
                  </a:cubicBezTo>
                  <a:cubicBezTo>
                    <a:pt x="200" y="1191"/>
                    <a:pt x="209" y="1191"/>
                    <a:pt x="218" y="1191"/>
                  </a:cubicBezTo>
                  <a:cubicBezTo>
                    <a:pt x="216" y="1206"/>
                    <a:pt x="213" y="1221"/>
                    <a:pt x="213" y="1237"/>
                  </a:cubicBezTo>
                  <a:cubicBezTo>
                    <a:pt x="212" y="1255"/>
                    <a:pt x="214" y="1273"/>
                    <a:pt x="217" y="1291"/>
                  </a:cubicBezTo>
                  <a:cubicBezTo>
                    <a:pt x="225" y="1341"/>
                    <a:pt x="240" y="1389"/>
                    <a:pt x="259" y="1436"/>
                  </a:cubicBezTo>
                  <a:cubicBezTo>
                    <a:pt x="274" y="1473"/>
                    <a:pt x="294" y="1521"/>
                    <a:pt x="285" y="1560"/>
                  </a:cubicBezTo>
                  <a:cubicBezTo>
                    <a:pt x="280" y="1583"/>
                    <a:pt x="279" y="1609"/>
                    <a:pt x="281" y="1632"/>
                  </a:cubicBezTo>
                  <a:cubicBezTo>
                    <a:pt x="283" y="1648"/>
                    <a:pt x="290" y="1663"/>
                    <a:pt x="292" y="1679"/>
                  </a:cubicBezTo>
                  <a:cubicBezTo>
                    <a:pt x="294" y="1691"/>
                    <a:pt x="287" y="1699"/>
                    <a:pt x="301" y="1706"/>
                  </a:cubicBezTo>
                  <a:cubicBezTo>
                    <a:pt x="317" y="1713"/>
                    <a:pt x="366" y="1727"/>
                    <a:pt x="383" y="1719"/>
                  </a:cubicBezTo>
                  <a:cubicBezTo>
                    <a:pt x="392" y="1714"/>
                    <a:pt x="396" y="1709"/>
                    <a:pt x="398" y="1703"/>
                  </a:cubicBezTo>
                  <a:cubicBezTo>
                    <a:pt x="401" y="1708"/>
                    <a:pt x="405" y="1711"/>
                    <a:pt x="413" y="1712"/>
                  </a:cubicBezTo>
                  <a:cubicBezTo>
                    <a:pt x="428" y="1715"/>
                    <a:pt x="442" y="1713"/>
                    <a:pt x="456" y="1709"/>
                  </a:cubicBezTo>
                  <a:cubicBezTo>
                    <a:pt x="500" y="1697"/>
                    <a:pt x="454" y="1666"/>
                    <a:pt x="443" y="1643"/>
                  </a:cubicBezTo>
                  <a:cubicBezTo>
                    <a:pt x="439" y="1634"/>
                    <a:pt x="438" y="1622"/>
                    <a:pt x="437" y="1610"/>
                  </a:cubicBezTo>
                  <a:cubicBezTo>
                    <a:pt x="437" y="1588"/>
                    <a:pt x="432" y="1578"/>
                    <a:pt x="433" y="1563"/>
                  </a:cubicBezTo>
                  <a:cubicBezTo>
                    <a:pt x="434" y="1546"/>
                    <a:pt x="475" y="1428"/>
                    <a:pt x="479" y="1417"/>
                  </a:cubicBezTo>
                  <a:cubicBezTo>
                    <a:pt x="482" y="1406"/>
                    <a:pt x="519" y="1310"/>
                    <a:pt x="522" y="1297"/>
                  </a:cubicBezTo>
                  <a:cubicBezTo>
                    <a:pt x="524" y="1287"/>
                    <a:pt x="538" y="1222"/>
                    <a:pt x="542" y="1204"/>
                  </a:cubicBezTo>
                  <a:cubicBezTo>
                    <a:pt x="550" y="1201"/>
                    <a:pt x="549" y="1016"/>
                    <a:pt x="561" y="923"/>
                  </a:cubicBezTo>
                  <a:cubicBezTo>
                    <a:pt x="569" y="860"/>
                    <a:pt x="568" y="859"/>
                    <a:pt x="582" y="855"/>
                  </a:cubicBezTo>
                  <a:cubicBezTo>
                    <a:pt x="587" y="849"/>
                    <a:pt x="591" y="840"/>
                    <a:pt x="594" y="830"/>
                  </a:cubicBezTo>
                  <a:cubicBezTo>
                    <a:pt x="596" y="821"/>
                    <a:pt x="598" y="808"/>
                    <a:pt x="598" y="795"/>
                  </a:cubicBezTo>
                  <a:cubicBezTo>
                    <a:pt x="600" y="750"/>
                    <a:pt x="591" y="706"/>
                    <a:pt x="588" y="660"/>
                  </a:cubicBezTo>
                  <a:close/>
                  <a:moveTo>
                    <a:pt x="376" y="1659"/>
                  </a:moveTo>
                  <a:cubicBezTo>
                    <a:pt x="366" y="1644"/>
                    <a:pt x="365" y="1625"/>
                    <a:pt x="362" y="1608"/>
                  </a:cubicBezTo>
                  <a:cubicBezTo>
                    <a:pt x="367" y="1612"/>
                    <a:pt x="372" y="1616"/>
                    <a:pt x="374" y="1623"/>
                  </a:cubicBezTo>
                  <a:cubicBezTo>
                    <a:pt x="378" y="1635"/>
                    <a:pt x="376" y="1647"/>
                    <a:pt x="376" y="1659"/>
                  </a:cubicBezTo>
                  <a:close/>
                  <a:moveTo>
                    <a:pt x="432" y="1268"/>
                  </a:moveTo>
                  <a:cubicBezTo>
                    <a:pt x="429" y="1284"/>
                    <a:pt x="421" y="1302"/>
                    <a:pt x="416" y="1317"/>
                  </a:cubicBezTo>
                  <a:cubicBezTo>
                    <a:pt x="409" y="1339"/>
                    <a:pt x="408" y="1361"/>
                    <a:pt x="406" y="1383"/>
                  </a:cubicBezTo>
                  <a:cubicBezTo>
                    <a:pt x="404" y="1425"/>
                    <a:pt x="404" y="1467"/>
                    <a:pt x="388" y="1507"/>
                  </a:cubicBezTo>
                  <a:cubicBezTo>
                    <a:pt x="382" y="1522"/>
                    <a:pt x="374" y="1535"/>
                    <a:pt x="363" y="1547"/>
                  </a:cubicBezTo>
                  <a:cubicBezTo>
                    <a:pt x="361" y="1550"/>
                    <a:pt x="357" y="1553"/>
                    <a:pt x="353" y="1557"/>
                  </a:cubicBezTo>
                  <a:cubicBezTo>
                    <a:pt x="353" y="1553"/>
                    <a:pt x="352" y="1549"/>
                    <a:pt x="350" y="1546"/>
                  </a:cubicBezTo>
                  <a:cubicBezTo>
                    <a:pt x="349" y="1543"/>
                    <a:pt x="348" y="1541"/>
                    <a:pt x="347" y="1538"/>
                  </a:cubicBezTo>
                  <a:cubicBezTo>
                    <a:pt x="340" y="1511"/>
                    <a:pt x="330" y="1467"/>
                    <a:pt x="329" y="1444"/>
                  </a:cubicBezTo>
                  <a:cubicBezTo>
                    <a:pt x="327" y="1417"/>
                    <a:pt x="320" y="1330"/>
                    <a:pt x="320" y="1330"/>
                  </a:cubicBezTo>
                  <a:cubicBezTo>
                    <a:pt x="320" y="1330"/>
                    <a:pt x="320" y="1330"/>
                    <a:pt x="320" y="1330"/>
                  </a:cubicBezTo>
                  <a:cubicBezTo>
                    <a:pt x="319" y="1315"/>
                    <a:pt x="317" y="1300"/>
                    <a:pt x="315" y="1285"/>
                  </a:cubicBezTo>
                  <a:cubicBezTo>
                    <a:pt x="312" y="1268"/>
                    <a:pt x="307" y="1252"/>
                    <a:pt x="308" y="1235"/>
                  </a:cubicBezTo>
                  <a:cubicBezTo>
                    <a:pt x="310" y="1221"/>
                    <a:pt x="313" y="1208"/>
                    <a:pt x="315" y="1195"/>
                  </a:cubicBezTo>
                  <a:cubicBezTo>
                    <a:pt x="317" y="1194"/>
                    <a:pt x="319" y="1194"/>
                    <a:pt x="322" y="1194"/>
                  </a:cubicBezTo>
                  <a:cubicBezTo>
                    <a:pt x="335" y="1193"/>
                    <a:pt x="347" y="1193"/>
                    <a:pt x="360" y="1194"/>
                  </a:cubicBezTo>
                  <a:cubicBezTo>
                    <a:pt x="372" y="1195"/>
                    <a:pt x="420" y="1196"/>
                    <a:pt x="432" y="1197"/>
                  </a:cubicBezTo>
                  <a:cubicBezTo>
                    <a:pt x="432" y="1210"/>
                    <a:pt x="440" y="1213"/>
                    <a:pt x="432" y="1268"/>
                  </a:cubicBezTo>
                  <a:close/>
                  <a:moveTo>
                    <a:pt x="426" y="371"/>
                  </a:moveTo>
                  <a:cubicBezTo>
                    <a:pt x="417" y="395"/>
                    <a:pt x="392" y="526"/>
                    <a:pt x="392" y="526"/>
                  </a:cubicBezTo>
                  <a:cubicBezTo>
                    <a:pt x="392" y="526"/>
                    <a:pt x="392" y="526"/>
                    <a:pt x="384" y="526"/>
                  </a:cubicBezTo>
                  <a:cubicBezTo>
                    <a:pt x="384" y="526"/>
                    <a:pt x="384" y="526"/>
                    <a:pt x="301" y="363"/>
                  </a:cubicBezTo>
                  <a:cubicBezTo>
                    <a:pt x="301" y="354"/>
                    <a:pt x="243" y="379"/>
                    <a:pt x="243" y="379"/>
                  </a:cubicBezTo>
                  <a:cubicBezTo>
                    <a:pt x="243" y="379"/>
                    <a:pt x="243" y="346"/>
                    <a:pt x="243" y="273"/>
                  </a:cubicBezTo>
                  <a:cubicBezTo>
                    <a:pt x="243" y="273"/>
                    <a:pt x="243" y="273"/>
                    <a:pt x="276" y="264"/>
                  </a:cubicBezTo>
                  <a:cubicBezTo>
                    <a:pt x="285" y="289"/>
                    <a:pt x="293" y="322"/>
                    <a:pt x="293" y="322"/>
                  </a:cubicBezTo>
                  <a:cubicBezTo>
                    <a:pt x="293" y="322"/>
                    <a:pt x="293" y="322"/>
                    <a:pt x="310" y="354"/>
                  </a:cubicBezTo>
                  <a:cubicBezTo>
                    <a:pt x="384" y="485"/>
                    <a:pt x="384" y="485"/>
                    <a:pt x="384" y="485"/>
                  </a:cubicBezTo>
                  <a:cubicBezTo>
                    <a:pt x="384" y="485"/>
                    <a:pt x="384" y="485"/>
                    <a:pt x="417" y="363"/>
                  </a:cubicBezTo>
                  <a:cubicBezTo>
                    <a:pt x="426" y="354"/>
                    <a:pt x="417" y="297"/>
                    <a:pt x="417" y="297"/>
                  </a:cubicBezTo>
                  <a:cubicBezTo>
                    <a:pt x="417" y="297"/>
                    <a:pt x="417" y="297"/>
                    <a:pt x="417" y="281"/>
                  </a:cubicBezTo>
                  <a:cubicBezTo>
                    <a:pt x="417" y="281"/>
                    <a:pt x="417" y="281"/>
                    <a:pt x="426" y="289"/>
                  </a:cubicBezTo>
                  <a:cubicBezTo>
                    <a:pt x="426" y="289"/>
                    <a:pt x="426" y="289"/>
                    <a:pt x="467" y="371"/>
                  </a:cubicBezTo>
                  <a:cubicBezTo>
                    <a:pt x="467" y="371"/>
                    <a:pt x="467" y="371"/>
                    <a:pt x="426" y="371"/>
                  </a:cubicBezTo>
                  <a:close/>
                  <a:moveTo>
                    <a:pt x="487" y="649"/>
                  </a:moveTo>
                  <a:cubicBezTo>
                    <a:pt x="483" y="649"/>
                    <a:pt x="483" y="649"/>
                    <a:pt x="483" y="649"/>
                  </a:cubicBezTo>
                  <a:cubicBezTo>
                    <a:pt x="483" y="644"/>
                    <a:pt x="475" y="632"/>
                    <a:pt x="474" y="622"/>
                  </a:cubicBezTo>
                  <a:cubicBezTo>
                    <a:pt x="472" y="613"/>
                    <a:pt x="474" y="599"/>
                    <a:pt x="474" y="588"/>
                  </a:cubicBezTo>
                  <a:cubicBezTo>
                    <a:pt x="476" y="556"/>
                    <a:pt x="487" y="525"/>
                    <a:pt x="487" y="493"/>
                  </a:cubicBezTo>
                  <a:cubicBezTo>
                    <a:pt x="487" y="490"/>
                    <a:pt x="487" y="488"/>
                    <a:pt x="487" y="486"/>
                  </a:cubicBezTo>
                  <a:cubicBezTo>
                    <a:pt x="487" y="488"/>
                    <a:pt x="487" y="490"/>
                    <a:pt x="487" y="493"/>
                  </a:cubicBezTo>
                  <a:cubicBezTo>
                    <a:pt x="488" y="525"/>
                    <a:pt x="493" y="556"/>
                    <a:pt x="481" y="587"/>
                  </a:cubicBezTo>
                  <a:cubicBezTo>
                    <a:pt x="484" y="586"/>
                    <a:pt x="487" y="587"/>
                    <a:pt x="489" y="587"/>
                  </a:cubicBezTo>
                  <a:cubicBezTo>
                    <a:pt x="484" y="599"/>
                    <a:pt x="492" y="605"/>
                    <a:pt x="492" y="616"/>
                  </a:cubicBezTo>
                  <a:cubicBezTo>
                    <a:pt x="492" y="627"/>
                    <a:pt x="488" y="638"/>
                    <a:pt x="487" y="649"/>
                  </a:cubicBezTo>
                  <a:close/>
                </a:path>
              </a:pathLst>
            </a:custGeom>
            <a:gradFill>
              <a:gsLst>
                <a:gs pos="28000">
                  <a:srgbClr val="3C55D1"/>
                </a:gs>
                <a:gs pos="100000">
                  <a:srgbClr val="3C55D1">
                    <a:alpha val="70000"/>
                  </a:srgb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10" name="Gruppe 51">
              <a:extLst>
                <a:ext uri="{FF2B5EF4-FFF2-40B4-BE49-F238E27FC236}">
                  <a16:creationId xmlns:a16="http://schemas.microsoft.com/office/drawing/2014/main" id="{C3F8DFE5-BED2-9604-E098-0C59A5C8A3D7}"/>
                </a:ext>
              </a:extLst>
            </p:cNvPr>
            <p:cNvGrpSpPr/>
            <p:nvPr/>
          </p:nvGrpSpPr>
          <p:grpSpPr bwMode="auto">
            <a:xfrm>
              <a:off x="1783713" y="-3012774"/>
              <a:ext cx="952971" cy="3130653"/>
              <a:chOff x="2763678" y="1597834"/>
              <a:chExt cx="744650" cy="2444643"/>
            </a:xfrm>
            <a:solidFill>
              <a:srgbClr val="7CB554"/>
            </a:solidFill>
          </p:grpSpPr>
          <p:sp>
            <p:nvSpPr>
              <p:cNvPr id="212" name="Freeform 125">
                <a:extLst>
                  <a:ext uri="{FF2B5EF4-FFF2-40B4-BE49-F238E27FC236}">
                    <a16:creationId xmlns:a16="http://schemas.microsoft.com/office/drawing/2014/main" id="{8FA66306-3EFC-65B2-B72A-AC5ED58C40B7}"/>
                  </a:ext>
                </a:extLst>
              </p:cNvPr>
              <p:cNvSpPr/>
              <p:nvPr/>
            </p:nvSpPr>
            <p:spPr bwMode="auto">
              <a:xfrm>
                <a:off x="2764652" y="1599232"/>
                <a:ext cx="743788" cy="2452477"/>
              </a:xfrm>
              <a:custGeom>
                <a:avLst/>
                <a:gdLst>
                  <a:gd name="T0" fmla="*/ 2147483647 w 364"/>
                  <a:gd name="T1" fmla="*/ 2147483647 h 1186"/>
                  <a:gd name="T2" fmla="*/ 2147483647 w 364"/>
                  <a:gd name="T3" fmla="*/ 2147483647 h 1186"/>
                  <a:gd name="T4" fmla="*/ 2147483647 w 364"/>
                  <a:gd name="T5" fmla="*/ 2147483647 h 1186"/>
                  <a:gd name="T6" fmla="*/ 2147483647 w 364"/>
                  <a:gd name="T7" fmla="*/ 2147483647 h 1186"/>
                  <a:gd name="T8" fmla="*/ 2147483647 w 364"/>
                  <a:gd name="T9" fmla="*/ 2147483647 h 1186"/>
                  <a:gd name="T10" fmla="*/ 2147483647 w 364"/>
                  <a:gd name="T11" fmla="*/ 2147483647 h 1186"/>
                  <a:gd name="T12" fmla="*/ 2147483647 w 364"/>
                  <a:gd name="T13" fmla="*/ 2147483647 h 1186"/>
                  <a:gd name="T14" fmla="*/ 2147483647 w 364"/>
                  <a:gd name="T15" fmla="*/ 2147483647 h 1186"/>
                  <a:gd name="T16" fmla="*/ 2147483647 w 364"/>
                  <a:gd name="T17" fmla="*/ 0 h 1186"/>
                  <a:gd name="T18" fmla="*/ 2147483647 w 364"/>
                  <a:gd name="T19" fmla="*/ 2147483647 h 1186"/>
                  <a:gd name="T20" fmla="*/ 2147483647 w 364"/>
                  <a:gd name="T21" fmla="*/ 2147483647 h 1186"/>
                  <a:gd name="T22" fmla="*/ 2147483647 w 364"/>
                  <a:gd name="T23" fmla="*/ 2147483647 h 1186"/>
                  <a:gd name="T24" fmla="*/ 2147483647 w 364"/>
                  <a:gd name="T25" fmla="*/ 2147483647 h 1186"/>
                  <a:gd name="T26" fmla="*/ 2147483647 w 364"/>
                  <a:gd name="T27" fmla="*/ 2147483647 h 1186"/>
                  <a:gd name="T28" fmla="*/ 2147483647 w 364"/>
                  <a:gd name="T29" fmla="*/ 2147483647 h 1186"/>
                  <a:gd name="T30" fmla="*/ 2147483647 w 364"/>
                  <a:gd name="T31" fmla="*/ 2147483647 h 1186"/>
                  <a:gd name="T32" fmla="*/ 2147483647 w 364"/>
                  <a:gd name="T33" fmla="*/ 2147483647 h 1186"/>
                  <a:gd name="T34" fmla="*/ 2147483647 w 364"/>
                  <a:gd name="T35" fmla="*/ 2147483647 h 1186"/>
                  <a:gd name="T36" fmla="*/ 2147483647 w 364"/>
                  <a:gd name="T37" fmla="*/ 2147483647 h 1186"/>
                  <a:gd name="T38" fmla="*/ 2147483647 w 364"/>
                  <a:gd name="T39" fmla="*/ 2147483647 h 1186"/>
                  <a:gd name="T40" fmla="*/ 2147483647 w 364"/>
                  <a:gd name="T41" fmla="*/ 2147483647 h 1186"/>
                  <a:gd name="T42" fmla="*/ 0 w 364"/>
                  <a:gd name="T43" fmla="*/ 2147483647 h 1186"/>
                  <a:gd name="T44" fmla="*/ 2147483647 w 364"/>
                  <a:gd name="T45" fmla="*/ 2147483647 h 1186"/>
                  <a:gd name="T46" fmla="*/ 2147483647 w 364"/>
                  <a:gd name="T47" fmla="*/ 2147483647 h 1186"/>
                  <a:gd name="T48" fmla="*/ 2147483647 w 364"/>
                  <a:gd name="T49" fmla="*/ 2147483647 h 1186"/>
                  <a:gd name="T50" fmla="*/ 2147483647 w 364"/>
                  <a:gd name="T51" fmla="*/ 2147483647 h 1186"/>
                  <a:gd name="T52" fmla="*/ 2147483647 w 364"/>
                  <a:gd name="T53" fmla="*/ 2147483647 h 1186"/>
                  <a:gd name="T54" fmla="*/ 2147483647 w 364"/>
                  <a:gd name="T55" fmla="*/ 2147483647 h 1186"/>
                  <a:gd name="T56" fmla="*/ 2147483647 w 364"/>
                  <a:gd name="T57" fmla="*/ 2147483647 h 1186"/>
                  <a:gd name="T58" fmla="*/ 2147483647 w 364"/>
                  <a:gd name="T59" fmla="*/ 2147483647 h 1186"/>
                  <a:gd name="T60" fmla="*/ 2147483647 w 364"/>
                  <a:gd name="T61" fmla="*/ 2147483647 h 1186"/>
                  <a:gd name="T62" fmla="*/ 2147483647 w 364"/>
                  <a:gd name="T63" fmla="*/ 2147483647 h 1186"/>
                  <a:gd name="T64" fmla="*/ 2147483647 w 364"/>
                  <a:gd name="T65" fmla="*/ 2147483647 h 1186"/>
                  <a:gd name="T66" fmla="*/ 2147483647 w 364"/>
                  <a:gd name="T67" fmla="*/ 2147483647 h 1186"/>
                  <a:gd name="T68" fmla="*/ 2147483647 w 364"/>
                  <a:gd name="T69" fmla="*/ 2147483647 h 1186"/>
                  <a:gd name="T70" fmla="*/ 2147483647 w 364"/>
                  <a:gd name="T71" fmla="*/ 2147483647 h 1186"/>
                  <a:gd name="T72" fmla="*/ 2147483647 w 364"/>
                  <a:gd name="T73" fmla="*/ 2147483647 h 1186"/>
                  <a:gd name="T74" fmla="*/ 2147483647 w 364"/>
                  <a:gd name="T75" fmla="*/ 2147483647 h 1186"/>
                  <a:gd name="T76" fmla="*/ 2147483647 w 364"/>
                  <a:gd name="T77" fmla="*/ 2147483647 h 1186"/>
                  <a:gd name="T78" fmla="*/ 2147483647 w 364"/>
                  <a:gd name="T79" fmla="*/ 2147483647 h 1186"/>
                  <a:gd name="T80" fmla="*/ 2147483647 w 364"/>
                  <a:gd name="T81" fmla="*/ 2147483647 h 1186"/>
                  <a:gd name="T82" fmla="*/ 2147483647 w 364"/>
                  <a:gd name="T83" fmla="*/ 2147483647 h 1186"/>
                  <a:gd name="T84" fmla="*/ 2147483647 w 364"/>
                  <a:gd name="T85" fmla="*/ 2147483647 h 1186"/>
                  <a:gd name="T86" fmla="*/ 2147483647 w 364"/>
                  <a:gd name="T87" fmla="*/ 2147483647 h 1186"/>
                  <a:gd name="T88" fmla="*/ 2147483647 w 364"/>
                  <a:gd name="T89" fmla="*/ 2147483647 h 1186"/>
                  <a:gd name="T90" fmla="*/ 2147483647 w 364"/>
                  <a:gd name="T91" fmla="*/ 2147483647 h 1186"/>
                  <a:gd name="T92" fmla="*/ 2147483647 w 364"/>
                  <a:gd name="T93" fmla="*/ 2147483647 h 1186"/>
                  <a:gd name="T94" fmla="*/ 2147483647 w 364"/>
                  <a:gd name="T95" fmla="*/ 2147483647 h 1186"/>
                  <a:gd name="T96" fmla="*/ 2147483647 w 364"/>
                  <a:gd name="T97" fmla="*/ 2147483647 h 1186"/>
                  <a:gd name="T98" fmla="*/ 2147483647 w 364"/>
                  <a:gd name="T99" fmla="*/ 2147483647 h 1186"/>
                  <a:gd name="T100" fmla="*/ 2147483647 w 364"/>
                  <a:gd name="T101" fmla="*/ 2147483647 h 1186"/>
                  <a:gd name="T102" fmla="*/ 2147483647 w 364"/>
                  <a:gd name="T103" fmla="*/ 2147483647 h 1186"/>
                  <a:gd name="T104" fmla="*/ 2147483647 w 364"/>
                  <a:gd name="T105" fmla="*/ 2147483647 h 1186"/>
                  <a:gd name="T106" fmla="*/ 2147483647 w 364"/>
                  <a:gd name="T107" fmla="*/ 2147483647 h 1186"/>
                  <a:gd name="T108" fmla="*/ 2147483647 w 364"/>
                  <a:gd name="T109" fmla="*/ 2147483647 h 1186"/>
                  <a:gd name="T110" fmla="*/ 2147483647 w 364"/>
                  <a:gd name="T111" fmla="*/ 2147483647 h 1186"/>
                  <a:gd name="T112" fmla="*/ 2147483647 w 364"/>
                  <a:gd name="T113" fmla="*/ 2147483647 h 1186"/>
                  <a:gd name="T114" fmla="*/ 2147483647 w 364"/>
                  <a:gd name="T115" fmla="*/ 2147483647 h 1186"/>
                  <a:gd name="T116" fmla="*/ 2147483647 w 364"/>
                  <a:gd name="T117" fmla="*/ 2147483647 h 118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64"/>
                  <a:gd name="T178" fmla="*/ 0 h 1186"/>
                  <a:gd name="T179" fmla="*/ 364 w 364"/>
                  <a:gd name="T180" fmla="*/ 1186 h 118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64" h="1186">
                    <a:moveTo>
                      <a:pt x="350" y="338"/>
                    </a:moveTo>
                    <a:lnTo>
                      <a:pt x="350" y="338"/>
                    </a:lnTo>
                    <a:lnTo>
                      <a:pt x="342" y="314"/>
                    </a:lnTo>
                    <a:lnTo>
                      <a:pt x="336" y="286"/>
                    </a:lnTo>
                    <a:lnTo>
                      <a:pt x="326" y="232"/>
                    </a:lnTo>
                    <a:lnTo>
                      <a:pt x="322" y="224"/>
                    </a:lnTo>
                    <a:lnTo>
                      <a:pt x="318" y="216"/>
                    </a:lnTo>
                    <a:lnTo>
                      <a:pt x="312" y="212"/>
                    </a:lnTo>
                    <a:lnTo>
                      <a:pt x="306" y="210"/>
                    </a:lnTo>
                    <a:lnTo>
                      <a:pt x="278" y="200"/>
                    </a:lnTo>
                    <a:lnTo>
                      <a:pt x="258" y="192"/>
                    </a:lnTo>
                    <a:lnTo>
                      <a:pt x="246" y="186"/>
                    </a:lnTo>
                    <a:lnTo>
                      <a:pt x="240" y="180"/>
                    </a:lnTo>
                    <a:lnTo>
                      <a:pt x="234" y="174"/>
                    </a:lnTo>
                    <a:lnTo>
                      <a:pt x="230" y="168"/>
                    </a:lnTo>
                    <a:lnTo>
                      <a:pt x="224" y="162"/>
                    </a:lnTo>
                    <a:lnTo>
                      <a:pt x="220" y="158"/>
                    </a:lnTo>
                    <a:lnTo>
                      <a:pt x="216" y="156"/>
                    </a:lnTo>
                    <a:lnTo>
                      <a:pt x="216" y="146"/>
                    </a:lnTo>
                    <a:lnTo>
                      <a:pt x="218" y="140"/>
                    </a:lnTo>
                    <a:lnTo>
                      <a:pt x="222" y="136"/>
                    </a:lnTo>
                    <a:lnTo>
                      <a:pt x="228" y="126"/>
                    </a:lnTo>
                    <a:lnTo>
                      <a:pt x="236" y="110"/>
                    </a:lnTo>
                    <a:lnTo>
                      <a:pt x="238" y="102"/>
                    </a:lnTo>
                    <a:lnTo>
                      <a:pt x="238" y="96"/>
                    </a:lnTo>
                    <a:lnTo>
                      <a:pt x="238" y="90"/>
                    </a:lnTo>
                    <a:lnTo>
                      <a:pt x="234" y="88"/>
                    </a:lnTo>
                    <a:lnTo>
                      <a:pt x="236" y="76"/>
                    </a:lnTo>
                    <a:lnTo>
                      <a:pt x="236" y="68"/>
                    </a:lnTo>
                    <a:lnTo>
                      <a:pt x="236" y="56"/>
                    </a:lnTo>
                    <a:lnTo>
                      <a:pt x="232" y="42"/>
                    </a:lnTo>
                    <a:lnTo>
                      <a:pt x="230" y="32"/>
                    </a:lnTo>
                    <a:lnTo>
                      <a:pt x="226" y="24"/>
                    </a:lnTo>
                    <a:lnTo>
                      <a:pt x="222" y="16"/>
                    </a:lnTo>
                    <a:lnTo>
                      <a:pt x="214" y="10"/>
                    </a:lnTo>
                    <a:lnTo>
                      <a:pt x="204" y="4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6" y="6"/>
                    </a:lnTo>
                    <a:lnTo>
                      <a:pt x="136" y="14"/>
                    </a:lnTo>
                    <a:lnTo>
                      <a:pt x="128" y="20"/>
                    </a:lnTo>
                    <a:lnTo>
                      <a:pt x="124" y="28"/>
                    </a:lnTo>
                    <a:lnTo>
                      <a:pt x="120" y="36"/>
                    </a:lnTo>
                    <a:lnTo>
                      <a:pt x="118" y="44"/>
                    </a:lnTo>
                    <a:lnTo>
                      <a:pt x="116" y="60"/>
                    </a:lnTo>
                    <a:lnTo>
                      <a:pt x="118" y="72"/>
                    </a:lnTo>
                    <a:lnTo>
                      <a:pt x="120" y="82"/>
                    </a:lnTo>
                    <a:lnTo>
                      <a:pt x="118" y="84"/>
                    </a:lnTo>
                    <a:lnTo>
                      <a:pt x="116" y="92"/>
                    </a:lnTo>
                    <a:lnTo>
                      <a:pt x="116" y="98"/>
                    </a:lnTo>
                    <a:lnTo>
                      <a:pt x="118" y="106"/>
                    </a:lnTo>
                    <a:lnTo>
                      <a:pt x="122" y="116"/>
                    </a:lnTo>
                    <a:lnTo>
                      <a:pt x="130" y="126"/>
                    </a:lnTo>
                    <a:lnTo>
                      <a:pt x="132" y="128"/>
                    </a:lnTo>
                    <a:lnTo>
                      <a:pt x="134" y="130"/>
                    </a:lnTo>
                    <a:lnTo>
                      <a:pt x="136" y="136"/>
                    </a:lnTo>
                    <a:lnTo>
                      <a:pt x="138" y="152"/>
                    </a:lnTo>
                    <a:lnTo>
                      <a:pt x="140" y="158"/>
                    </a:lnTo>
                    <a:lnTo>
                      <a:pt x="138" y="164"/>
                    </a:lnTo>
                    <a:lnTo>
                      <a:pt x="134" y="168"/>
                    </a:lnTo>
                    <a:lnTo>
                      <a:pt x="126" y="174"/>
                    </a:lnTo>
                    <a:lnTo>
                      <a:pt x="112" y="186"/>
                    </a:lnTo>
                    <a:lnTo>
                      <a:pt x="102" y="192"/>
                    </a:lnTo>
                    <a:lnTo>
                      <a:pt x="90" y="198"/>
                    </a:lnTo>
                    <a:lnTo>
                      <a:pt x="70" y="204"/>
                    </a:lnTo>
                    <a:lnTo>
                      <a:pt x="62" y="208"/>
                    </a:lnTo>
                    <a:lnTo>
                      <a:pt x="52" y="212"/>
                    </a:lnTo>
                    <a:lnTo>
                      <a:pt x="46" y="216"/>
                    </a:lnTo>
                    <a:lnTo>
                      <a:pt x="42" y="222"/>
                    </a:lnTo>
                    <a:lnTo>
                      <a:pt x="38" y="228"/>
                    </a:lnTo>
                    <a:lnTo>
                      <a:pt x="36" y="236"/>
                    </a:lnTo>
                    <a:lnTo>
                      <a:pt x="32" y="274"/>
                    </a:lnTo>
                    <a:lnTo>
                      <a:pt x="30" y="302"/>
                    </a:lnTo>
                    <a:lnTo>
                      <a:pt x="24" y="392"/>
                    </a:lnTo>
                    <a:lnTo>
                      <a:pt x="18" y="448"/>
                    </a:lnTo>
                    <a:lnTo>
                      <a:pt x="14" y="482"/>
                    </a:lnTo>
                    <a:lnTo>
                      <a:pt x="10" y="514"/>
                    </a:lnTo>
                    <a:lnTo>
                      <a:pt x="8" y="540"/>
                    </a:lnTo>
                    <a:lnTo>
                      <a:pt x="6" y="566"/>
                    </a:lnTo>
                    <a:lnTo>
                      <a:pt x="4" y="588"/>
                    </a:lnTo>
                    <a:lnTo>
                      <a:pt x="6" y="594"/>
                    </a:lnTo>
                    <a:lnTo>
                      <a:pt x="8" y="598"/>
                    </a:lnTo>
                    <a:lnTo>
                      <a:pt x="12" y="598"/>
                    </a:lnTo>
                    <a:lnTo>
                      <a:pt x="4" y="616"/>
                    </a:lnTo>
                    <a:lnTo>
                      <a:pt x="2" y="626"/>
                    </a:lnTo>
                    <a:lnTo>
                      <a:pt x="0" y="638"/>
                    </a:lnTo>
                    <a:lnTo>
                      <a:pt x="2" y="650"/>
                    </a:lnTo>
                    <a:lnTo>
                      <a:pt x="6" y="660"/>
                    </a:lnTo>
                    <a:lnTo>
                      <a:pt x="14" y="670"/>
                    </a:lnTo>
                    <a:lnTo>
                      <a:pt x="26" y="676"/>
                    </a:lnTo>
                    <a:lnTo>
                      <a:pt x="36" y="680"/>
                    </a:lnTo>
                    <a:lnTo>
                      <a:pt x="40" y="680"/>
                    </a:lnTo>
                    <a:lnTo>
                      <a:pt x="42" y="678"/>
                    </a:lnTo>
                    <a:lnTo>
                      <a:pt x="42" y="674"/>
                    </a:lnTo>
                    <a:lnTo>
                      <a:pt x="38" y="670"/>
                    </a:lnTo>
                    <a:lnTo>
                      <a:pt x="36" y="664"/>
                    </a:lnTo>
                    <a:lnTo>
                      <a:pt x="34" y="660"/>
                    </a:lnTo>
                    <a:lnTo>
                      <a:pt x="34" y="654"/>
                    </a:lnTo>
                    <a:lnTo>
                      <a:pt x="36" y="650"/>
                    </a:lnTo>
                    <a:lnTo>
                      <a:pt x="34" y="644"/>
                    </a:lnTo>
                    <a:lnTo>
                      <a:pt x="34" y="636"/>
                    </a:lnTo>
                    <a:lnTo>
                      <a:pt x="38" y="628"/>
                    </a:lnTo>
                    <a:lnTo>
                      <a:pt x="40" y="622"/>
                    </a:lnTo>
                    <a:lnTo>
                      <a:pt x="38" y="616"/>
                    </a:lnTo>
                    <a:lnTo>
                      <a:pt x="38" y="612"/>
                    </a:lnTo>
                    <a:lnTo>
                      <a:pt x="38" y="608"/>
                    </a:lnTo>
                    <a:lnTo>
                      <a:pt x="40" y="606"/>
                    </a:lnTo>
                    <a:lnTo>
                      <a:pt x="42" y="604"/>
                    </a:lnTo>
                    <a:lnTo>
                      <a:pt x="44" y="604"/>
                    </a:lnTo>
                    <a:lnTo>
                      <a:pt x="48" y="602"/>
                    </a:lnTo>
                    <a:lnTo>
                      <a:pt x="50" y="596"/>
                    </a:lnTo>
                    <a:lnTo>
                      <a:pt x="50" y="594"/>
                    </a:lnTo>
                    <a:lnTo>
                      <a:pt x="58" y="534"/>
                    </a:lnTo>
                    <a:lnTo>
                      <a:pt x="56" y="568"/>
                    </a:lnTo>
                    <a:lnTo>
                      <a:pt x="56" y="578"/>
                    </a:lnTo>
                    <a:lnTo>
                      <a:pt x="56" y="586"/>
                    </a:lnTo>
                    <a:lnTo>
                      <a:pt x="60" y="598"/>
                    </a:lnTo>
                    <a:lnTo>
                      <a:pt x="62" y="612"/>
                    </a:lnTo>
                    <a:lnTo>
                      <a:pt x="62" y="644"/>
                    </a:lnTo>
                    <a:lnTo>
                      <a:pt x="64" y="686"/>
                    </a:lnTo>
                    <a:lnTo>
                      <a:pt x="70" y="758"/>
                    </a:lnTo>
                    <a:lnTo>
                      <a:pt x="76" y="832"/>
                    </a:lnTo>
                    <a:lnTo>
                      <a:pt x="78" y="876"/>
                    </a:lnTo>
                    <a:lnTo>
                      <a:pt x="80" y="948"/>
                    </a:lnTo>
                    <a:lnTo>
                      <a:pt x="80" y="990"/>
                    </a:lnTo>
                    <a:lnTo>
                      <a:pt x="76" y="1022"/>
                    </a:lnTo>
                    <a:lnTo>
                      <a:pt x="74" y="1044"/>
                    </a:lnTo>
                    <a:lnTo>
                      <a:pt x="72" y="1068"/>
                    </a:lnTo>
                    <a:lnTo>
                      <a:pt x="74" y="1088"/>
                    </a:lnTo>
                    <a:lnTo>
                      <a:pt x="76" y="1104"/>
                    </a:lnTo>
                    <a:lnTo>
                      <a:pt x="84" y="1124"/>
                    </a:lnTo>
                    <a:lnTo>
                      <a:pt x="86" y="1130"/>
                    </a:lnTo>
                    <a:lnTo>
                      <a:pt x="84" y="1134"/>
                    </a:lnTo>
                    <a:lnTo>
                      <a:pt x="66" y="1150"/>
                    </a:lnTo>
                    <a:lnTo>
                      <a:pt x="56" y="1162"/>
                    </a:lnTo>
                    <a:lnTo>
                      <a:pt x="54" y="1166"/>
                    </a:lnTo>
                    <a:lnTo>
                      <a:pt x="54" y="1170"/>
                    </a:lnTo>
                    <a:lnTo>
                      <a:pt x="56" y="1174"/>
                    </a:lnTo>
                    <a:lnTo>
                      <a:pt x="60" y="1176"/>
                    </a:lnTo>
                    <a:lnTo>
                      <a:pt x="72" y="1180"/>
                    </a:lnTo>
                    <a:lnTo>
                      <a:pt x="86" y="1180"/>
                    </a:lnTo>
                    <a:lnTo>
                      <a:pt x="102" y="1174"/>
                    </a:lnTo>
                    <a:lnTo>
                      <a:pt x="118" y="1168"/>
                    </a:lnTo>
                    <a:lnTo>
                      <a:pt x="134" y="1164"/>
                    </a:lnTo>
                    <a:lnTo>
                      <a:pt x="146" y="1160"/>
                    </a:lnTo>
                    <a:lnTo>
                      <a:pt x="150" y="1158"/>
                    </a:lnTo>
                    <a:lnTo>
                      <a:pt x="152" y="1156"/>
                    </a:lnTo>
                    <a:lnTo>
                      <a:pt x="152" y="1152"/>
                    </a:lnTo>
                    <a:lnTo>
                      <a:pt x="150" y="1146"/>
                    </a:lnTo>
                    <a:lnTo>
                      <a:pt x="148" y="1138"/>
                    </a:lnTo>
                    <a:lnTo>
                      <a:pt x="150" y="1130"/>
                    </a:lnTo>
                    <a:lnTo>
                      <a:pt x="154" y="1116"/>
                    </a:lnTo>
                    <a:lnTo>
                      <a:pt x="156" y="1106"/>
                    </a:lnTo>
                    <a:lnTo>
                      <a:pt x="156" y="1090"/>
                    </a:lnTo>
                    <a:lnTo>
                      <a:pt x="156" y="1052"/>
                    </a:lnTo>
                    <a:lnTo>
                      <a:pt x="156" y="984"/>
                    </a:lnTo>
                    <a:lnTo>
                      <a:pt x="158" y="920"/>
                    </a:lnTo>
                    <a:lnTo>
                      <a:pt x="162" y="886"/>
                    </a:lnTo>
                    <a:lnTo>
                      <a:pt x="164" y="868"/>
                    </a:lnTo>
                    <a:lnTo>
                      <a:pt x="168" y="840"/>
                    </a:lnTo>
                    <a:lnTo>
                      <a:pt x="174" y="772"/>
                    </a:lnTo>
                    <a:lnTo>
                      <a:pt x="178" y="706"/>
                    </a:lnTo>
                    <a:lnTo>
                      <a:pt x="178" y="666"/>
                    </a:lnTo>
                    <a:lnTo>
                      <a:pt x="178" y="624"/>
                    </a:lnTo>
                    <a:lnTo>
                      <a:pt x="182" y="650"/>
                    </a:lnTo>
                    <a:lnTo>
                      <a:pt x="190" y="714"/>
                    </a:lnTo>
                    <a:lnTo>
                      <a:pt x="194" y="756"/>
                    </a:lnTo>
                    <a:lnTo>
                      <a:pt x="196" y="800"/>
                    </a:lnTo>
                    <a:lnTo>
                      <a:pt x="200" y="840"/>
                    </a:lnTo>
                    <a:lnTo>
                      <a:pt x="204" y="878"/>
                    </a:lnTo>
                    <a:lnTo>
                      <a:pt x="206" y="914"/>
                    </a:lnTo>
                    <a:lnTo>
                      <a:pt x="208" y="954"/>
                    </a:lnTo>
                    <a:lnTo>
                      <a:pt x="206" y="1012"/>
                    </a:lnTo>
                    <a:lnTo>
                      <a:pt x="206" y="1040"/>
                    </a:lnTo>
                    <a:lnTo>
                      <a:pt x="206" y="1078"/>
                    </a:lnTo>
                    <a:lnTo>
                      <a:pt x="208" y="1096"/>
                    </a:lnTo>
                    <a:lnTo>
                      <a:pt x="208" y="1112"/>
                    </a:lnTo>
                    <a:lnTo>
                      <a:pt x="212" y="1124"/>
                    </a:lnTo>
                    <a:lnTo>
                      <a:pt x="214" y="1126"/>
                    </a:lnTo>
                    <a:lnTo>
                      <a:pt x="216" y="1128"/>
                    </a:lnTo>
                    <a:lnTo>
                      <a:pt x="218" y="1142"/>
                    </a:lnTo>
                    <a:lnTo>
                      <a:pt x="220" y="1154"/>
                    </a:lnTo>
                    <a:lnTo>
                      <a:pt x="222" y="1162"/>
                    </a:lnTo>
                    <a:lnTo>
                      <a:pt x="226" y="1172"/>
                    </a:lnTo>
                    <a:lnTo>
                      <a:pt x="234" y="1178"/>
                    </a:lnTo>
                    <a:lnTo>
                      <a:pt x="246" y="1184"/>
                    </a:lnTo>
                    <a:lnTo>
                      <a:pt x="252" y="1186"/>
                    </a:lnTo>
                    <a:lnTo>
                      <a:pt x="262" y="1186"/>
                    </a:lnTo>
                    <a:lnTo>
                      <a:pt x="282" y="1182"/>
                    </a:lnTo>
                    <a:lnTo>
                      <a:pt x="290" y="1178"/>
                    </a:lnTo>
                    <a:lnTo>
                      <a:pt x="292" y="1176"/>
                    </a:lnTo>
                    <a:lnTo>
                      <a:pt x="294" y="1174"/>
                    </a:lnTo>
                    <a:lnTo>
                      <a:pt x="292" y="1168"/>
                    </a:lnTo>
                    <a:lnTo>
                      <a:pt x="288" y="1162"/>
                    </a:lnTo>
                    <a:lnTo>
                      <a:pt x="276" y="1148"/>
                    </a:lnTo>
                    <a:lnTo>
                      <a:pt x="274" y="1142"/>
                    </a:lnTo>
                    <a:lnTo>
                      <a:pt x="274" y="1140"/>
                    </a:lnTo>
                    <a:lnTo>
                      <a:pt x="274" y="1138"/>
                    </a:lnTo>
                    <a:lnTo>
                      <a:pt x="280" y="1132"/>
                    </a:lnTo>
                    <a:lnTo>
                      <a:pt x="284" y="1130"/>
                    </a:lnTo>
                    <a:lnTo>
                      <a:pt x="288" y="1128"/>
                    </a:lnTo>
                    <a:lnTo>
                      <a:pt x="288" y="1122"/>
                    </a:lnTo>
                    <a:lnTo>
                      <a:pt x="286" y="936"/>
                    </a:lnTo>
                    <a:lnTo>
                      <a:pt x="288" y="864"/>
                    </a:lnTo>
                    <a:lnTo>
                      <a:pt x="288" y="834"/>
                    </a:lnTo>
                    <a:lnTo>
                      <a:pt x="286" y="810"/>
                    </a:lnTo>
                    <a:lnTo>
                      <a:pt x="286" y="780"/>
                    </a:lnTo>
                    <a:lnTo>
                      <a:pt x="288" y="738"/>
                    </a:lnTo>
                    <a:lnTo>
                      <a:pt x="290" y="660"/>
                    </a:lnTo>
                    <a:lnTo>
                      <a:pt x="290" y="602"/>
                    </a:lnTo>
                    <a:lnTo>
                      <a:pt x="304" y="598"/>
                    </a:lnTo>
                    <a:lnTo>
                      <a:pt x="314" y="590"/>
                    </a:lnTo>
                    <a:lnTo>
                      <a:pt x="322" y="582"/>
                    </a:lnTo>
                    <a:lnTo>
                      <a:pt x="326" y="572"/>
                    </a:lnTo>
                    <a:lnTo>
                      <a:pt x="330" y="564"/>
                    </a:lnTo>
                    <a:lnTo>
                      <a:pt x="330" y="556"/>
                    </a:lnTo>
                    <a:lnTo>
                      <a:pt x="330" y="544"/>
                    </a:lnTo>
                    <a:lnTo>
                      <a:pt x="332" y="536"/>
                    </a:lnTo>
                    <a:lnTo>
                      <a:pt x="334" y="530"/>
                    </a:lnTo>
                    <a:lnTo>
                      <a:pt x="338" y="526"/>
                    </a:lnTo>
                    <a:lnTo>
                      <a:pt x="340" y="526"/>
                    </a:lnTo>
                    <a:lnTo>
                      <a:pt x="344" y="526"/>
                    </a:lnTo>
                    <a:lnTo>
                      <a:pt x="346" y="526"/>
                    </a:lnTo>
                    <a:lnTo>
                      <a:pt x="348" y="524"/>
                    </a:lnTo>
                    <a:lnTo>
                      <a:pt x="352" y="514"/>
                    </a:lnTo>
                    <a:lnTo>
                      <a:pt x="354" y="502"/>
                    </a:lnTo>
                    <a:lnTo>
                      <a:pt x="356" y="492"/>
                    </a:lnTo>
                    <a:lnTo>
                      <a:pt x="358" y="454"/>
                    </a:lnTo>
                    <a:lnTo>
                      <a:pt x="362" y="416"/>
                    </a:lnTo>
                    <a:lnTo>
                      <a:pt x="364" y="396"/>
                    </a:lnTo>
                    <a:lnTo>
                      <a:pt x="362" y="382"/>
                    </a:lnTo>
                    <a:lnTo>
                      <a:pt x="356" y="362"/>
                    </a:lnTo>
                    <a:lnTo>
                      <a:pt x="350" y="338"/>
                    </a:lnTo>
                    <a:close/>
                  </a:path>
                </a:pathLst>
              </a:custGeom>
              <a:solidFill>
                <a:srgbClr val="3C55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Freeform 127">
                <a:extLst>
                  <a:ext uri="{FF2B5EF4-FFF2-40B4-BE49-F238E27FC236}">
                    <a16:creationId xmlns:a16="http://schemas.microsoft.com/office/drawing/2014/main" id="{DCEF1D8E-B6FD-11CE-AF02-CC5356651BA7}"/>
                  </a:ext>
                </a:extLst>
              </p:cNvPr>
              <p:cNvSpPr/>
              <p:nvPr/>
            </p:nvSpPr>
            <p:spPr bwMode="auto">
              <a:xfrm>
                <a:off x="3016156" y="1924561"/>
                <a:ext cx="209678" cy="353852"/>
              </a:xfrm>
              <a:custGeom>
                <a:avLst/>
                <a:gdLst>
                  <a:gd name="T0" fmla="*/ 0 w 102"/>
                  <a:gd name="T1" fmla="*/ 2147483647 h 172"/>
                  <a:gd name="T2" fmla="*/ 0 w 102"/>
                  <a:gd name="T3" fmla="*/ 2147483647 h 172"/>
                  <a:gd name="T4" fmla="*/ 2147483647 w 102"/>
                  <a:gd name="T5" fmla="*/ 2147483647 h 172"/>
                  <a:gd name="T6" fmla="*/ 2147483647 w 102"/>
                  <a:gd name="T7" fmla="*/ 2147483647 h 172"/>
                  <a:gd name="T8" fmla="*/ 2147483647 w 102"/>
                  <a:gd name="T9" fmla="*/ 2147483647 h 172"/>
                  <a:gd name="T10" fmla="*/ 2147483647 w 102"/>
                  <a:gd name="T11" fmla="*/ 2147483647 h 172"/>
                  <a:gd name="T12" fmla="*/ 2147483647 w 102"/>
                  <a:gd name="T13" fmla="*/ 2147483647 h 172"/>
                  <a:gd name="T14" fmla="*/ 2147483647 w 102"/>
                  <a:gd name="T15" fmla="*/ 2147483647 h 172"/>
                  <a:gd name="T16" fmla="*/ 2147483647 w 102"/>
                  <a:gd name="T17" fmla="*/ 2147483647 h 172"/>
                  <a:gd name="T18" fmla="*/ 2147483647 w 102"/>
                  <a:gd name="T19" fmla="*/ 2147483647 h 172"/>
                  <a:gd name="T20" fmla="*/ 2147483647 w 102"/>
                  <a:gd name="T21" fmla="*/ 2147483647 h 172"/>
                  <a:gd name="T22" fmla="*/ 2147483647 w 102"/>
                  <a:gd name="T23" fmla="*/ 2147483647 h 172"/>
                  <a:gd name="T24" fmla="*/ 2147483647 w 102"/>
                  <a:gd name="T25" fmla="*/ 2147483647 h 172"/>
                  <a:gd name="T26" fmla="*/ 2147483647 w 102"/>
                  <a:gd name="T27" fmla="*/ 2147483647 h 172"/>
                  <a:gd name="T28" fmla="*/ 2147483647 w 102"/>
                  <a:gd name="T29" fmla="*/ 2147483647 h 172"/>
                  <a:gd name="T30" fmla="*/ 2147483647 w 102"/>
                  <a:gd name="T31" fmla="*/ 2147483647 h 172"/>
                  <a:gd name="T32" fmla="*/ 2147483647 w 102"/>
                  <a:gd name="T33" fmla="*/ 2147483647 h 172"/>
                  <a:gd name="T34" fmla="*/ 2147483647 w 102"/>
                  <a:gd name="T35" fmla="*/ 2147483647 h 172"/>
                  <a:gd name="T36" fmla="*/ 2147483647 w 102"/>
                  <a:gd name="T37" fmla="*/ 2147483647 h 172"/>
                  <a:gd name="T38" fmla="*/ 2147483647 w 102"/>
                  <a:gd name="T39" fmla="*/ 2147483647 h 172"/>
                  <a:gd name="T40" fmla="*/ 2147483647 w 102"/>
                  <a:gd name="T41" fmla="*/ 2147483647 h 172"/>
                  <a:gd name="T42" fmla="*/ 2147483647 w 102"/>
                  <a:gd name="T43" fmla="*/ 2147483647 h 172"/>
                  <a:gd name="T44" fmla="*/ 2147483647 w 102"/>
                  <a:gd name="T45" fmla="*/ 2147483647 h 172"/>
                  <a:gd name="T46" fmla="*/ 2147483647 w 102"/>
                  <a:gd name="T47" fmla="*/ 2147483647 h 172"/>
                  <a:gd name="T48" fmla="*/ 2147483647 w 102"/>
                  <a:gd name="T49" fmla="*/ 2147483647 h 172"/>
                  <a:gd name="T50" fmla="*/ 2147483647 w 102"/>
                  <a:gd name="T51" fmla="*/ 0 h 172"/>
                  <a:gd name="T52" fmla="*/ 2147483647 w 102"/>
                  <a:gd name="T53" fmla="*/ 0 h 172"/>
                  <a:gd name="T54" fmla="*/ 2147483647 w 102"/>
                  <a:gd name="T55" fmla="*/ 0 h 172"/>
                  <a:gd name="T56" fmla="*/ 2147483647 w 102"/>
                  <a:gd name="T57" fmla="*/ 2147483647 h 172"/>
                  <a:gd name="T58" fmla="*/ 2147483647 w 102"/>
                  <a:gd name="T59" fmla="*/ 2147483647 h 172"/>
                  <a:gd name="T60" fmla="*/ 2147483647 w 102"/>
                  <a:gd name="T61" fmla="*/ 2147483647 h 172"/>
                  <a:gd name="T62" fmla="*/ 2147483647 w 102"/>
                  <a:gd name="T63" fmla="*/ 2147483647 h 172"/>
                  <a:gd name="T64" fmla="*/ 2147483647 w 102"/>
                  <a:gd name="T65" fmla="*/ 2147483647 h 172"/>
                  <a:gd name="T66" fmla="*/ 2147483647 w 102"/>
                  <a:gd name="T67" fmla="*/ 2147483647 h 172"/>
                  <a:gd name="T68" fmla="*/ 2147483647 w 102"/>
                  <a:gd name="T69" fmla="*/ 2147483647 h 172"/>
                  <a:gd name="T70" fmla="*/ 2147483647 w 102"/>
                  <a:gd name="T71" fmla="*/ 2147483647 h 172"/>
                  <a:gd name="T72" fmla="*/ 2147483647 w 102"/>
                  <a:gd name="T73" fmla="*/ 2147483647 h 172"/>
                  <a:gd name="T74" fmla="*/ 2147483647 w 102"/>
                  <a:gd name="T75" fmla="*/ 2147483647 h 172"/>
                  <a:gd name="T76" fmla="*/ 2147483647 w 102"/>
                  <a:gd name="T77" fmla="*/ 2147483647 h 172"/>
                  <a:gd name="T78" fmla="*/ 2147483647 w 102"/>
                  <a:gd name="T79" fmla="*/ 2147483647 h 172"/>
                  <a:gd name="T80" fmla="*/ 2147483647 w 102"/>
                  <a:gd name="T81" fmla="*/ 2147483647 h 172"/>
                  <a:gd name="T82" fmla="*/ 2147483647 w 102"/>
                  <a:gd name="T83" fmla="*/ 2147483647 h 172"/>
                  <a:gd name="T84" fmla="*/ 0 w 102"/>
                  <a:gd name="T85" fmla="*/ 2147483647 h 17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2"/>
                  <a:gd name="T130" fmla="*/ 0 h 172"/>
                  <a:gd name="T131" fmla="*/ 102 w 102"/>
                  <a:gd name="T132" fmla="*/ 172 h 17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2" h="172">
                    <a:moveTo>
                      <a:pt x="0" y="14"/>
                    </a:moveTo>
                    <a:lnTo>
                      <a:pt x="0" y="14"/>
                    </a:lnTo>
                    <a:lnTo>
                      <a:pt x="2" y="22"/>
                    </a:lnTo>
                    <a:lnTo>
                      <a:pt x="4" y="32"/>
                    </a:lnTo>
                    <a:lnTo>
                      <a:pt x="8" y="42"/>
                    </a:lnTo>
                    <a:lnTo>
                      <a:pt x="12" y="66"/>
                    </a:lnTo>
                    <a:lnTo>
                      <a:pt x="18" y="106"/>
                    </a:lnTo>
                    <a:lnTo>
                      <a:pt x="24" y="126"/>
                    </a:lnTo>
                    <a:lnTo>
                      <a:pt x="30" y="146"/>
                    </a:lnTo>
                    <a:lnTo>
                      <a:pt x="38" y="162"/>
                    </a:lnTo>
                    <a:lnTo>
                      <a:pt x="42" y="168"/>
                    </a:lnTo>
                    <a:lnTo>
                      <a:pt x="46" y="172"/>
                    </a:lnTo>
                    <a:lnTo>
                      <a:pt x="64" y="144"/>
                    </a:lnTo>
                    <a:lnTo>
                      <a:pt x="78" y="118"/>
                    </a:lnTo>
                    <a:lnTo>
                      <a:pt x="90" y="94"/>
                    </a:lnTo>
                    <a:lnTo>
                      <a:pt x="98" y="72"/>
                    </a:lnTo>
                    <a:lnTo>
                      <a:pt x="102" y="52"/>
                    </a:lnTo>
                    <a:lnTo>
                      <a:pt x="102" y="34"/>
                    </a:lnTo>
                    <a:lnTo>
                      <a:pt x="100" y="16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8" y="2"/>
                    </a:lnTo>
                    <a:lnTo>
                      <a:pt x="86" y="6"/>
                    </a:lnTo>
                    <a:lnTo>
                      <a:pt x="86" y="14"/>
                    </a:lnTo>
                    <a:lnTo>
                      <a:pt x="82" y="20"/>
                    </a:lnTo>
                    <a:lnTo>
                      <a:pt x="74" y="30"/>
                    </a:lnTo>
                    <a:lnTo>
                      <a:pt x="66" y="34"/>
                    </a:lnTo>
                    <a:lnTo>
                      <a:pt x="56" y="38"/>
                    </a:lnTo>
                    <a:lnTo>
                      <a:pt x="44" y="38"/>
                    </a:lnTo>
                    <a:lnTo>
                      <a:pt x="32" y="34"/>
                    </a:lnTo>
                    <a:lnTo>
                      <a:pt x="20" y="26"/>
                    </a:lnTo>
                    <a:lnTo>
                      <a:pt x="12" y="16"/>
                    </a:lnTo>
                    <a:lnTo>
                      <a:pt x="6" y="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7930"/>
                <a:endParaRPr lang="id-ID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4" name="Freeform 128">
                <a:extLst>
                  <a:ext uri="{FF2B5EF4-FFF2-40B4-BE49-F238E27FC236}">
                    <a16:creationId xmlns:a16="http://schemas.microsoft.com/office/drawing/2014/main" id="{7DCA7A27-C2B1-E0BC-E7E5-F4B0EC234532}"/>
                  </a:ext>
                </a:extLst>
              </p:cNvPr>
              <p:cNvSpPr/>
              <p:nvPr/>
            </p:nvSpPr>
            <p:spPr bwMode="auto">
              <a:xfrm>
                <a:off x="3090470" y="2007429"/>
                <a:ext cx="62532" cy="292981"/>
              </a:xfrm>
              <a:custGeom>
                <a:avLst/>
                <a:gdLst>
                  <a:gd name="T0" fmla="*/ 2147483647 w 30"/>
                  <a:gd name="T1" fmla="*/ 2147483647 h 136"/>
                  <a:gd name="T2" fmla="*/ 2147483647 w 30"/>
                  <a:gd name="T3" fmla="*/ 2147483647 h 136"/>
                  <a:gd name="T4" fmla="*/ 2147483647 w 30"/>
                  <a:gd name="T5" fmla="*/ 2147483647 h 136"/>
                  <a:gd name="T6" fmla="*/ 0 w 30"/>
                  <a:gd name="T7" fmla="*/ 2147483647 h 136"/>
                  <a:gd name="T8" fmla="*/ 2147483647 w 30"/>
                  <a:gd name="T9" fmla="*/ 2147483647 h 136"/>
                  <a:gd name="T10" fmla="*/ 2147483647 w 30"/>
                  <a:gd name="T11" fmla="*/ 2147483647 h 136"/>
                  <a:gd name="T12" fmla="*/ 2147483647 w 30"/>
                  <a:gd name="T13" fmla="*/ 2147483647 h 136"/>
                  <a:gd name="T14" fmla="*/ 2147483647 w 30"/>
                  <a:gd name="T15" fmla="*/ 2147483647 h 136"/>
                  <a:gd name="T16" fmla="*/ 2147483647 w 30"/>
                  <a:gd name="T17" fmla="*/ 2147483647 h 136"/>
                  <a:gd name="T18" fmla="*/ 2147483647 w 30"/>
                  <a:gd name="T19" fmla="*/ 2147483647 h 136"/>
                  <a:gd name="T20" fmla="*/ 2147483647 w 30"/>
                  <a:gd name="T21" fmla="*/ 2147483647 h 136"/>
                  <a:gd name="T22" fmla="*/ 2147483647 w 30"/>
                  <a:gd name="T23" fmla="*/ 2147483647 h 136"/>
                  <a:gd name="T24" fmla="*/ 0 w 30"/>
                  <a:gd name="T25" fmla="*/ 2147483647 h 136"/>
                  <a:gd name="T26" fmla="*/ 0 w 30"/>
                  <a:gd name="T27" fmla="*/ 2147483647 h 136"/>
                  <a:gd name="T28" fmla="*/ 0 w 30"/>
                  <a:gd name="T29" fmla="*/ 2147483647 h 136"/>
                  <a:gd name="T30" fmla="*/ 2147483647 w 30"/>
                  <a:gd name="T31" fmla="*/ 2147483647 h 136"/>
                  <a:gd name="T32" fmla="*/ 2147483647 w 30"/>
                  <a:gd name="T33" fmla="*/ 0 h 136"/>
                  <a:gd name="T34" fmla="*/ 2147483647 w 30"/>
                  <a:gd name="T35" fmla="*/ 0 h 136"/>
                  <a:gd name="T36" fmla="*/ 2147483647 w 30"/>
                  <a:gd name="T37" fmla="*/ 2147483647 h 136"/>
                  <a:gd name="T38" fmla="*/ 2147483647 w 30"/>
                  <a:gd name="T39" fmla="*/ 2147483647 h 136"/>
                  <a:gd name="T40" fmla="*/ 2147483647 w 30"/>
                  <a:gd name="T41" fmla="*/ 2147483647 h 136"/>
                  <a:gd name="T42" fmla="*/ 2147483647 w 30"/>
                  <a:gd name="T43" fmla="*/ 2147483647 h 136"/>
                  <a:gd name="T44" fmla="*/ 2147483647 w 30"/>
                  <a:gd name="T45" fmla="*/ 2147483647 h 136"/>
                  <a:gd name="T46" fmla="*/ 2147483647 w 30"/>
                  <a:gd name="T47" fmla="*/ 2147483647 h 136"/>
                  <a:gd name="T48" fmla="*/ 2147483647 w 30"/>
                  <a:gd name="T49" fmla="*/ 2147483647 h 136"/>
                  <a:gd name="T50" fmla="*/ 2147483647 w 30"/>
                  <a:gd name="T51" fmla="*/ 2147483647 h 136"/>
                  <a:gd name="T52" fmla="*/ 2147483647 w 30"/>
                  <a:gd name="T53" fmla="*/ 2147483647 h 136"/>
                  <a:gd name="T54" fmla="*/ 2147483647 w 30"/>
                  <a:gd name="T55" fmla="*/ 2147483647 h 136"/>
                  <a:gd name="T56" fmla="*/ 2147483647 w 30"/>
                  <a:gd name="T57" fmla="*/ 2147483647 h 136"/>
                  <a:gd name="T58" fmla="*/ 2147483647 w 30"/>
                  <a:gd name="T59" fmla="*/ 2147483647 h 136"/>
                  <a:gd name="T60" fmla="*/ 2147483647 w 30"/>
                  <a:gd name="T61" fmla="*/ 2147483647 h 136"/>
                  <a:gd name="T62" fmla="*/ 2147483647 w 30"/>
                  <a:gd name="T63" fmla="*/ 2147483647 h 136"/>
                  <a:gd name="T64" fmla="*/ 2147483647 w 30"/>
                  <a:gd name="T65" fmla="*/ 2147483647 h 136"/>
                  <a:gd name="T66" fmla="*/ 2147483647 w 30"/>
                  <a:gd name="T67" fmla="*/ 2147483647 h 136"/>
                  <a:gd name="T68" fmla="*/ 2147483647 w 30"/>
                  <a:gd name="T69" fmla="*/ 2147483647 h 136"/>
                  <a:gd name="T70" fmla="*/ 2147483647 w 30"/>
                  <a:gd name="T71" fmla="*/ 2147483647 h 136"/>
                  <a:gd name="T72" fmla="*/ 2147483647 w 30"/>
                  <a:gd name="T73" fmla="*/ 2147483647 h 1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"/>
                  <a:gd name="T112" fmla="*/ 0 h 136"/>
                  <a:gd name="T113" fmla="*/ 30 w 30"/>
                  <a:gd name="T114" fmla="*/ 136 h 1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" h="136">
                    <a:moveTo>
                      <a:pt x="4" y="134"/>
                    </a:moveTo>
                    <a:lnTo>
                      <a:pt x="4" y="134"/>
                    </a:lnTo>
                    <a:lnTo>
                      <a:pt x="2" y="124"/>
                    </a:lnTo>
                    <a:lnTo>
                      <a:pt x="0" y="104"/>
                    </a:lnTo>
                    <a:lnTo>
                      <a:pt x="2" y="62"/>
                    </a:lnTo>
                    <a:lnTo>
                      <a:pt x="2" y="50"/>
                    </a:lnTo>
                    <a:lnTo>
                      <a:pt x="6" y="40"/>
                    </a:lnTo>
                    <a:lnTo>
                      <a:pt x="10" y="28"/>
                    </a:lnTo>
                    <a:lnTo>
                      <a:pt x="8" y="24"/>
                    </a:lnTo>
                    <a:lnTo>
                      <a:pt x="6" y="1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4" y="14"/>
                    </a:lnTo>
                    <a:lnTo>
                      <a:pt x="20" y="20"/>
                    </a:lnTo>
                    <a:lnTo>
                      <a:pt x="20" y="24"/>
                    </a:lnTo>
                    <a:lnTo>
                      <a:pt x="20" y="28"/>
                    </a:lnTo>
                    <a:lnTo>
                      <a:pt x="26" y="66"/>
                    </a:lnTo>
                    <a:lnTo>
                      <a:pt x="30" y="104"/>
                    </a:lnTo>
                    <a:lnTo>
                      <a:pt x="28" y="114"/>
                    </a:lnTo>
                    <a:lnTo>
                      <a:pt x="22" y="126"/>
                    </a:lnTo>
                    <a:lnTo>
                      <a:pt x="18" y="132"/>
                    </a:lnTo>
                    <a:lnTo>
                      <a:pt x="14" y="134"/>
                    </a:lnTo>
                    <a:lnTo>
                      <a:pt x="8" y="136"/>
                    </a:lnTo>
                    <a:lnTo>
                      <a:pt x="4" y="134"/>
                    </a:lnTo>
                    <a:close/>
                  </a:path>
                </a:pathLst>
              </a:custGeom>
              <a:solidFill>
                <a:srgbClr val="3C55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1" name="Freeform 5">
              <a:extLst>
                <a:ext uri="{FF2B5EF4-FFF2-40B4-BE49-F238E27FC236}">
                  <a16:creationId xmlns:a16="http://schemas.microsoft.com/office/drawing/2014/main" id="{226E22F9-3B42-2271-3AB4-C9C1ECD9B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3456" y="-2951965"/>
              <a:ext cx="968717" cy="3018428"/>
            </a:xfrm>
            <a:custGeom>
              <a:avLst/>
              <a:gdLst/>
              <a:ahLst/>
              <a:cxnLst>
                <a:cxn ang="0">
                  <a:pos x="463" y="788"/>
                </a:cxn>
                <a:cxn ang="0">
                  <a:pos x="470" y="944"/>
                </a:cxn>
                <a:cxn ang="0">
                  <a:pos x="497" y="1404"/>
                </a:cxn>
                <a:cxn ang="0">
                  <a:pos x="485" y="1473"/>
                </a:cxn>
                <a:cxn ang="0">
                  <a:pos x="509" y="1592"/>
                </a:cxn>
                <a:cxn ang="0">
                  <a:pos x="386" y="1521"/>
                </a:cxn>
                <a:cxn ang="0">
                  <a:pos x="349" y="1293"/>
                </a:cxn>
                <a:cxn ang="0">
                  <a:pos x="354" y="1113"/>
                </a:cxn>
                <a:cxn ang="0">
                  <a:pos x="301" y="973"/>
                </a:cxn>
                <a:cxn ang="0">
                  <a:pos x="279" y="1144"/>
                </a:cxn>
                <a:cxn ang="0">
                  <a:pos x="283" y="1349"/>
                </a:cxn>
                <a:cxn ang="0">
                  <a:pos x="308" y="1501"/>
                </a:cxn>
                <a:cxn ang="0">
                  <a:pos x="290" y="1540"/>
                </a:cxn>
                <a:cxn ang="0">
                  <a:pos x="270" y="1579"/>
                </a:cxn>
                <a:cxn ang="0">
                  <a:pos x="196" y="1603"/>
                </a:cxn>
                <a:cxn ang="0">
                  <a:pos x="192" y="1541"/>
                </a:cxn>
                <a:cxn ang="0">
                  <a:pos x="176" y="1433"/>
                </a:cxn>
                <a:cxn ang="0">
                  <a:pos x="171" y="1303"/>
                </a:cxn>
                <a:cxn ang="0">
                  <a:pos x="138" y="1082"/>
                </a:cxn>
                <a:cxn ang="0">
                  <a:pos x="115" y="941"/>
                </a:cxn>
                <a:cxn ang="0">
                  <a:pos x="24" y="874"/>
                </a:cxn>
                <a:cxn ang="0">
                  <a:pos x="14" y="848"/>
                </a:cxn>
                <a:cxn ang="0">
                  <a:pos x="11" y="479"/>
                </a:cxn>
                <a:cxn ang="0">
                  <a:pos x="108" y="264"/>
                </a:cxn>
                <a:cxn ang="0">
                  <a:pos x="176" y="217"/>
                </a:cxn>
                <a:cxn ang="0">
                  <a:pos x="159" y="156"/>
                </a:cxn>
                <a:cxn ang="0">
                  <a:pos x="146" y="92"/>
                </a:cxn>
                <a:cxn ang="0">
                  <a:pos x="295" y="92"/>
                </a:cxn>
                <a:cxn ang="0">
                  <a:pos x="293" y="144"/>
                </a:cxn>
                <a:cxn ang="0">
                  <a:pos x="283" y="172"/>
                </a:cxn>
                <a:cxn ang="0">
                  <a:pos x="304" y="231"/>
                </a:cxn>
                <a:cxn ang="0">
                  <a:pos x="409" y="260"/>
                </a:cxn>
                <a:cxn ang="0">
                  <a:pos x="457" y="306"/>
                </a:cxn>
                <a:cxn ang="0">
                  <a:pos x="472" y="389"/>
                </a:cxn>
                <a:cxn ang="0">
                  <a:pos x="494" y="532"/>
                </a:cxn>
                <a:cxn ang="0">
                  <a:pos x="500" y="582"/>
                </a:cxn>
                <a:cxn ang="0">
                  <a:pos x="498" y="634"/>
                </a:cxn>
                <a:cxn ang="0">
                  <a:pos x="475" y="785"/>
                </a:cxn>
                <a:cxn ang="0">
                  <a:pos x="193" y="359"/>
                </a:cxn>
                <a:cxn ang="0">
                  <a:pos x="383" y="694"/>
                </a:cxn>
                <a:cxn ang="0">
                  <a:pos x="324" y="529"/>
                </a:cxn>
                <a:cxn ang="0">
                  <a:pos x="299" y="423"/>
                </a:cxn>
                <a:cxn ang="0">
                  <a:pos x="281" y="220"/>
                </a:cxn>
                <a:cxn ang="0">
                  <a:pos x="244" y="305"/>
                </a:cxn>
                <a:cxn ang="0">
                  <a:pos x="201" y="258"/>
                </a:cxn>
                <a:cxn ang="0">
                  <a:pos x="179" y="220"/>
                </a:cxn>
              </a:cxnLst>
              <a:rect l="0" t="0" r="r" b="b"/>
              <a:pathLst>
                <a:path w="516" h="1608">
                  <a:moveTo>
                    <a:pt x="475" y="785"/>
                  </a:moveTo>
                  <a:cubicBezTo>
                    <a:pt x="474" y="788"/>
                    <a:pt x="466" y="786"/>
                    <a:pt x="463" y="788"/>
                  </a:cubicBezTo>
                  <a:cubicBezTo>
                    <a:pt x="468" y="818"/>
                    <a:pt x="460" y="848"/>
                    <a:pt x="460" y="873"/>
                  </a:cubicBezTo>
                  <a:cubicBezTo>
                    <a:pt x="459" y="895"/>
                    <a:pt x="466" y="920"/>
                    <a:pt x="470" y="944"/>
                  </a:cubicBezTo>
                  <a:cubicBezTo>
                    <a:pt x="481" y="1012"/>
                    <a:pt x="494" y="1085"/>
                    <a:pt x="496" y="1161"/>
                  </a:cubicBezTo>
                  <a:cubicBezTo>
                    <a:pt x="497" y="1241"/>
                    <a:pt x="497" y="1324"/>
                    <a:pt x="497" y="1404"/>
                  </a:cubicBezTo>
                  <a:cubicBezTo>
                    <a:pt x="497" y="1418"/>
                    <a:pt x="496" y="1430"/>
                    <a:pt x="494" y="1442"/>
                  </a:cubicBezTo>
                  <a:cubicBezTo>
                    <a:pt x="492" y="1453"/>
                    <a:pt x="486" y="1462"/>
                    <a:pt x="485" y="1473"/>
                  </a:cubicBezTo>
                  <a:cubicBezTo>
                    <a:pt x="482" y="1490"/>
                    <a:pt x="485" y="1509"/>
                    <a:pt x="473" y="1516"/>
                  </a:cubicBezTo>
                  <a:cubicBezTo>
                    <a:pt x="477" y="1549"/>
                    <a:pt x="516" y="1552"/>
                    <a:pt x="509" y="1592"/>
                  </a:cubicBezTo>
                  <a:cubicBezTo>
                    <a:pt x="483" y="1606"/>
                    <a:pt x="422" y="1608"/>
                    <a:pt x="417" y="1575"/>
                  </a:cubicBezTo>
                  <a:cubicBezTo>
                    <a:pt x="383" y="1580"/>
                    <a:pt x="386" y="1549"/>
                    <a:pt x="386" y="1521"/>
                  </a:cubicBezTo>
                  <a:cubicBezTo>
                    <a:pt x="387" y="1516"/>
                    <a:pt x="377" y="1520"/>
                    <a:pt x="376" y="1516"/>
                  </a:cubicBezTo>
                  <a:cubicBezTo>
                    <a:pt x="352" y="1460"/>
                    <a:pt x="350" y="1375"/>
                    <a:pt x="349" y="1293"/>
                  </a:cubicBezTo>
                  <a:cubicBezTo>
                    <a:pt x="349" y="1248"/>
                    <a:pt x="349" y="1201"/>
                    <a:pt x="351" y="1156"/>
                  </a:cubicBezTo>
                  <a:cubicBezTo>
                    <a:pt x="352" y="1142"/>
                    <a:pt x="355" y="1126"/>
                    <a:pt x="354" y="1113"/>
                  </a:cubicBezTo>
                  <a:cubicBezTo>
                    <a:pt x="353" y="1107"/>
                    <a:pt x="349" y="1097"/>
                    <a:pt x="346" y="1089"/>
                  </a:cubicBezTo>
                  <a:cubicBezTo>
                    <a:pt x="331" y="1049"/>
                    <a:pt x="316" y="1011"/>
                    <a:pt x="301" y="973"/>
                  </a:cubicBezTo>
                  <a:cubicBezTo>
                    <a:pt x="295" y="958"/>
                    <a:pt x="292" y="940"/>
                    <a:pt x="278" y="932"/>
                  </a:cubicBezTo>
                  <a:cubicBezTo>
                    <a:pt x="281" y="1000"/>
                    <a:pt x="279" y="1072"/>
                    <a:pt x="279" y="1144"/>
                  </a:cubicBezTo>
                  <a:cubicBezTo>
                    <a:pt x="279" y="1179"/>
                    <a:pt x="275" y="1213"/>
                    <a:pt x="277" y="1247"/>
                  </a:cubicBezTo>
                  <a:cubicBezTo>
                    <a:pt x="279" y="1282"/>
                    <a:pt x="278" y="1317"/>
                    <a:pt x="283" y="1349"/>
                  </a:cubicBezTo>
                  <a:cubicBezTo>
                    <a:pt x="287" y="1370"/>
                    <a:pt x="293" y="1391"/>
                    <a:pt x="298" y="1412"/>
                  </a:cubicBezTo>
                  <a:cubicBezTo>
                    <a:pt x="305" y="1442"/>
                    <a:pt x="312" y="1467"/>
                    <a:pt x="308" y="1501"/>
                  </a:cubicBezTo>
                  <a:cubicBezTo>
                    <a:pt x="307" y="1508"/>
                    <a:pt x="306" y="1518"/>
                    <a:pt x="304" y="1523"/>
                  </a:cubicBezTo>
                  <a:cubicBezTo>
                    <a:pt x="301" y="1530"/>
                    <a:pt x="292" y="1533"/>
                    <a:pt x="290" y="1540"/>
                  </a:cubicBezTo>
                  <a:cubicBezTo>
                    <a:pt x="287" y="1550"/>
                    <a:pt x="292" y="1563"/>
                    <a:pt x="287" y="1572"/>
                  </a:cubicBezTo>
                  <a:cubicBezTo>
                    <a:pt x="283" y="1577"/>
                    <a:pt x="277" y="1577"/>
                    <a:pt x="270" y="1579"/>
                  </a:cubicBezTo>
                  <a:cubicBezTo>
                    <a:pt x="256" y="1586"/>
                    <a:pt x="238" y="1602"/>
                    <a:pt x="224" y="1605"/>
                  </a:cubicBezTo>
                  <a:cubicBezTo>
                    <a:pt x="216" y="1606"/>
                    <a:pt x="206" y="1603"/>
                    <a:pt x="196" y="1603"/>
                  </a:cubicBezTo>
                  <a:cubicBezTo>
                    <a:pt x="178" y="1601"/>
                    <a:pt x="164" y="1602"/>
                    <a:pt x="166" y="1580"/>
                  </a:cubicBezTo>
                  <a:cubicBezTo>
                    <a:pt x="167" y="1564"/>
                    <a:pt x="186" y="1552"/>
                    <a:pt x="192" y="1541"/>
                  </a:cubicBezTo>
                  <a:cubicBezTo>
                    <a:pt x="201" y="1522"/>
                    <a:pt x="199" y="1480"/>
                    <a:pt x="191" y="1458"/>
                  </a:cubicBezTo>
                  <a:cubicBezTo>
                    <a:pt x="187" y="1449"/>
                    <a:pt x="178" y="1442"/>
                    <a:pt x="176" y="1433"/>
                  </a:cubicBezTo>
                  <a:cubicBezTo>
                    <a:pt x="171" y="1415"/>
                    <a:pt x="172" y="1388"/>
                    <a:pt x="173" y="1366"/>
                  </a:cubicBezTo>
                  <a:cubicBezTo>
                    <a:pt x="174" y="1344"/>
                    <a:pt x="173" y="1323"/>
                    <a:pt x="171" y="1303"/>
                  </a:cubicBezTo>
                  <a:cubicBezTo>
                    <a:pt x="167" y="1261"/>
                    <a:pt x="165" y="1218"/>
                    <a:pt x="161" y="1176"/>
                  </a:cubicBezTo>
                  <a:cubicBezTo>
                    <a:pt x="158" y="1143"/>
                    <a:pt x="145" y="1112"/>
                    <a:pt x="138" y="1082"/>
                  </a:cubicBezTo>
                  <a:cubicBezTo>
                    <a:pt x="134" y="1067"/>
                    <a:pt x="130" y="1050"/>
                    <a:pt x="127" y="1035"/>
                  </a:cubicBezTo>
                  <a:cubicBezTo>
                    <a:pt x="120" y="1006"/>
                    <a:pt x="112" y="977"/>
                    <a:pt x="115" y="941"/>
                  </a:cubicBezTo>
                  <a:cubicBezTo>
                    <a:pt x="89" y="937"/>
                    <a:pt x="66" y="941"/>
                    <a:pt x="51" y="927"/>
                  </a:cubicBezTo>
                  <a:cubicBezTo>
                    <a:pt x="39" y="918"/>
                    <a:pt x="26" y="891"/>
                    <a:pt x="24" y="874"/>
                  </a:cubicBezTo>
                  <a:cubicBezTo>
                    <a:pt x="23" y="866"/>
                    <a:pt x="23" y="859"/>
                    <a:pt x="25" y="852"/>
                  </a:cubicBezTo>
                  <a:cubicBezTo>
                    <a:pt x="25" y="847"/>
                    <a:pt x="15" y="852"/>
                    <a:pt x="14" y="848"/>
                  </a:cubicBezTo>
                  <a:cubicBezTo>
                    <a:pt x="10" y="782"/>
                    <a:pt x="0" y="717"/>
                    <a:pt x="0" y="647"/>
                  </a:cubicBezTo>
                  <a:cubicBezTo>
                    <a:pt x="1" y="592"/>
                    <a:pt x="9" y="536"/>
                    <a:pt x="11" y="479"/>
                  </a:cubicBezTo>
                  <a:cubicBezTo>
                    <a:pt x="12" y="422"/>
                    <a:pt x="15" y="364"/>
                    <a:pt x="24" y="310"/>
                  </a:cubicBezTo>
                  <a:cubicBezTo>
                    <a:pt x="50" y="295"/>
                    <a:pt x="77" y="277"/>
                    <a:pt x="108" y="264"/>
                  </a:cubicBezTo>
                  <a:cubicBezTo>
                    <a:pt x="120" y="259"/>
                    <a:pt x="135" y="256"/>
                    <a:pt x="144" y="249"/>
                  </a:cubicBezTo>
                  <a:cubicBezTo>
                    <a:pt x="154" y="242"/>
                    <a:pt x="174" y="227"/>
                    <a:pt x="176" y="217"/>
                  </a:cubicBezTo>
                  <a:cubicBezTo>
                    <a:pt x="179" y="199"/>
                    <a:pt x="171" y="184"/>
                    <a:pt x="167" y="172"/>
                  </a:cubicBezTo>
                  <a:cubicBezTo>
                    <a:pt x="164" y="166"/>
                    <a:pt x="162" y="159"/>
                    <a:pt x="159" y="156"/>
                  </a:cubicBezTo>
                  <a:cubicBezTo>
                    <a:pt x="154" y="149"/>
                    <a:pt x="146" y="148"/>
                    <a:pt x="142" y="142"/>
                  </a:cubicBezTo>
                  <a:cubicBezTo>
                    <a:pt x="135" y="129"/>
                    <a:pt x="132" y="97"/>
                    <a:pt x="146" y="92"/>
                  </a:cubicBezTo>
                  <a:cubicBezTo>
                    <a:pt x="148" y="42"/>
                    <a:pt x="164" y="7"/>
                    <a:pt x="213" y="3"/>
                  </a:cubicBezTo>
                  <a:cubicBezTo>
                    <a:pt x="269" y="0"/>
                    <a:pt x="302" y="30"/>
                    <a:pt x="295" y="92"/>
                  </a:cubicBezTo>
                  <a:cubicBezTo>
                    <a:pt x="297" y="99"/>
                    <a:pt x="302" y="98"/>
                    <a:pt x="304" y="105"/>
                  </a:cubicBezTo>
                  <a:cubicBezTo>
                    <a:pt x="307" y="119"/>
                    <a:pt x="300" y="137"/>
                    <a:pt x="293" y="144"/>
                  </a:cubicBezTo>
                  <a:cubicBezTo>
                    <a:pt x="290" y="147"/>
                    <a:pt x="287" y="148"/>
                    <a:pt x="285" y="152"/>
                  </a:cubicBezTo>
                  <a:cubicBezTo>
                    <a:pt x="284" y="156"/>
                    <a:pt x="285" y="165"/>
                    <a:pt x="283" y="172"/>
                  </a:cubicBezTo>
                  <a:cubicBezTo>
                    <a:pt x="282" y="181"/>
                    <a:pt x="277" y="197"/>
                    <a:pt x="281" y="210"/>
                  </a:cubicBezTo>
                  <a:cubicBezTo>
                    <a:pt x="282" y="216"/>
                    <a:pt x="296" y="227"/>
                    <a:pt x="304" y="231"/>
                  </a:cubicBezTo>
                  <a:cubicBezTo>
                    <a:pt x="314" y="235"/>
                    <a:pt x="328" y="236"/>
                    <a:pt x="340" y="240"/>
                  </a:cubicBezTo>
                  <a:cubicBezTo>
                    <a:pt x="363" y="247"/>
                    <a:pt x="384" y="253"/>
                    <a:pt x="409" y="260"/>
                  </a:cubicBezTo>
                  <a:cubicBezTo>
                    <a:pt x="423" y="265"/>
                    <a:pt x="437" y="267"/>
                    <a:pt x="444" y="275"/>
                  </a:cubicBezTo>
                  <a:cubicBezTo>
                    <a:pt x="449" y="281"/>
                    <a:pt x="453" y="295"/>
                    <a:pt x="457" y="306"/>
                  </a:cubicBezTo>
                  <a:cubicBezTo>
                    <a:pt x="461" y="317"/>
                    <a:pt x="465" y="329"/>
                    <a:pt x="467" y="338"/>
                  </a:cubicBezTo>
                  <a:cubicBezTo>
                    <a:pt x="470" y="355"/>
                    <a:pt x="469" y="372"/>
                    <a:pt x="472" y="389"/>
                  </a:cubicBezTo>
                  <a:cubicBezTo>
                    <a:pt x="477" y="421"/>
                    <a:pt x="482" y="452"/>
                    <a:pt x="487" y="485"/>
                  </a:cubicBezTo>
                  <a:cubicBezTo>
                    <a:pt x="489" y="501"/>
                    <a:pt x="490" y="518"/>
                    <a:pt x="494" y="532"/>
                  </a:cubicBezTo>
                  <a:cubicBezTo>
                    <a:pt x="497" y="542"/>
                    <a:pt x="507" y="551"/>
                    <a:pt x="507" y="563"/>
                  </a:cubicBezTo>
                  <a:cubicBezTo>
                    <a:pt x="507" y="570"/>
                    <a:pt x="501" y="576"/>
                    <a:pt x="500" y="582"/>
                  </a:cubicBezTo>
                  <a:cubicBezTo>
                    <a:pt x="500" y="588"/>
                    <a:pt x="505" y="593"/>
                    <a:pt x="505" y="599"/>
                  </a:cubicBezTo>
                  <a:cubicBezTo>
                    <a:pt x="506" y="613"/>
                    <a:pt x="500" y="624"/>
                    <a:pt x="498" y="634"/>
                  </a:cubicBezTo>
                  <a:cubicBezTo>
                    <a:pt x="495" y="646"/>
                    <a:pt x="495" y="660"/>
                    <a:pt x="493" y="673"/>
                  </a:cubicBezTo>
                  <a:cubicBezTo>
                    <a:pt x="488" y="708"/>
                    <a:pt x="480" y="750"/>
                    <a:pt x="475" y="785"/>
                  </a:cubicBezTo>
                  <a:close/>
                  <a:moveTo>
                    <a:pt x="177" y="222"/>
                  </a:moveTo>
                  <a:cubicBezTo>
                    <a:pt x="171" y="267"/>
                    <a:pt x="183" y="313"/>
                    <a:pt x="193" y="359"/>
                  </a:cubicBezTo>
                  <a:cubicBezTo>
                    <a:pt x="213" y="461"/>
                    <a:pt x="204" y="581"/>
                    <a:pt x="208" y="694"/>
                  </a:cubicBezTo>
                  <a:cubicBezTo>
                    <a:pt x="266" y="693"/>
                    <a:pt x="327" y="693"/>
                    <a:pt x="383" y="694"/>
                  </a:cubicBezTo>
                  <a:cubicBezTo>
                    <a:pt x="378" y="677"/>
                    <a:pt x="370" y="659"/>
                    <a:pt x="362" y="642"/>
                  </a:cubicBezTo>
                  <a:cubicBezTo>
                    <a:pt x="347" y="606"/>
                    <a:pt x="336" y="567"/>
                    <a:pt x="324" y="529"/>
                  </a:cubicBezTo>
                  <a:cubicBezTo>
                    <a:pt x="318" y="511"/>
                    <a:pt x="310" y="492"/>
                    <a:pt x="306" y="473"/>
                  </a:cubicBezTo>
                  <a:cubicBezTo>
                    <a:pt x="302" y="458"/>
                    <a:pt x="301" y="440"/>
                    <a:pt x="299" y="423"/>
                  </a:cubicBezTo>
                  <a:cubicBezTo>
                    <a:pt x="293" y="371"/>
                    <a:pt x="288" y="317"/>
                    <a:pt x="285" y="267"/>
                  </a:cubicBezTo>
                  <a:cubicBezTo>
                    <a:pt x="284" y="252"/>
                    <a:pt x="288" y="234"/>
                    <a:pt x="281" y="220"/>
                  </a:cubicBezTo>
                  <a:cubicBezTo>
                    <a:pt x="270" y="239"/>
                    <a:pt x="263" y="261"/>
                    <a:pt x="251" y="279"/>
                  </a:cubicBezTo>
                  <a:cubicBezTo>
                    <a:pt x="251" y="290"/>
                    <a:pt x="252" y="301"/>
                    <a:pt x="244" y="305"/>
                  </a:cubicBezTo>
                  <a:cubicBezTo>
                    <a:pt x="242" y="304"/>
                    <a:pt x="245" y="297"/>
                    <a:pt x="243" y="296"/>
                  </a:cubicBezTo>
                  <a:cubicBezTo>
                    <a:pt x="225" y="286"/>
                    <a:pt x="215" y="272"/>
                    <a:pt x="201" y="258"/>
                  </a:cubicBezTo>
                  <a:cubicBezTo>
                    <a:pt x="194" y="250"/>
                    <a:pt x="185" y="241"/>
                    <a:pt x="182" y="232"/>
                  </a:cubicBezTo>
                  <a:cubicBezTo>
                    <a:pt x="181" y="228"/>
                    <a:pt x="183" y="223"/>
                    <a:pt x="179" y="220"/>
                  </a:cubicBezTo>
                  <a:cubicBezTo>
                    <a:pt x="177" y="220"/>
                    <a:pt x="177" y="221"/>
                    <a:pt x="177" y="222"/>
                  </a:cubicBezTo>
                  <a:close/>
                </a:path>
              </a:pathLst>
            </a:custGeom>
            <a:gradFill>
              <a:gsLst>
                <a:gs pos="28000">
                  <a:srgbClr val="3C55D1"/>
                </a:gs>
                <a:gs pos="100000">
                  <a:srgbClr val="3C55D1">
                    <a:alpha val="70000"/>
                  </a:srgb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85778295-090D-4D4C-3F3D-3BB926378F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858470" y="2906331"/>
            <a:ext cx="1583720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培训师：希幻演示</a:t>
            </a:r>
            <a:endParaRPr lang="en-US" altLang="zh-CN" sz="1100" kern="0" cap="all" dirty="0">
              <a:solidFill>
                <a:schemeClr val="bg2">
                  <a:lumMod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sp>
        <p:nvSpPr>
          <p:cNvPr id="7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D581846C-D332-5974-E20D-9F0C8631FE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6668" y="2906331"/>
            <a:ext cx="1583720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时间：</a:t>
            </a:r>
            <a:r>
              <a:rPr lang="en-US" altLang="zh-CN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2023.01</a:t>
            </a:r>
          </a:p>
        </p:txBody>
      </p:sp>
    </p:spTree>
    <p:extLst>
      <p:ext uri="{BB962C8B-B14F-4D97-AF65-F5344CB8AC3E}">
        <p14:creationId xmlns:p14="http://schemas.microsoft.com/office/powerpoint/2010/main" val="1830016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FBADB9-E57D-FFD6-7B6E-93341DC8CBE8}"/>
              </a:ext>
            </a:extLst>
          </p:cNvPr>
          <p:cNvGrpSpPr/>
          <p:nvPr/>
        </p:nvGrpSpPr>
        <p:grpSpPr>
          <a:xfrm>
            <a:off x="5467792" y="1547412"/>
            <a:ext cx="2836423" cy="342898"/>
            <a:chOff x="4260276" y="1299943"/>
            <a:chExt cx="2836423" cy="342898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4CCACA6-63B2-8BA4-8CD2-D0D1B9098C5A}"/>
                </a:ext>
              </a:extLst>
            </p:cNvPr>
            <p:cNvSpPr/>
            <p:nvPr/>
          </p:nvSpPr>
          <p:spPr>
            <a:xfrm>
              <a:off x="4260276" y="1308992"/>
              <a:ext cx="2836423" cy="333849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F205D1E-C39D-F118-EE8D-5BDA975EE7CE}"/>
                </a:ext>
              </a:extLst>
            </p:cNvPr>
            <p:cNvSpPr/>
            <p:nvPr/>
          </p:nvSpPr>
          <p:spPr>
            <a:xfrm>
              <a:off x="5345585" y="1299943"/>
              <a:ext cx="1459239" cy="304943"/>
            </a:xfrm>
            <a:prstGeom prst="roundRect">
              <a:avLst>
                <a:gd name="adj" fmla="val 50000"/>
              </a:avLst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4" name="Rectangle 33">
              <a:extLst>
                <a:ext uri="{FF2B5EF4-FFF2-40B4-BE49-F238E27FC236}">
                  <a16:creationId xmlns:a16="http://schemas.microsoft.com/office/drawing/2014/main" id="{296443B1-3C68-8975-0DEA-DE4973789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2621" y="1317313"/>
              <a:ext cx="946281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矩形 47">
            <a:extLst>
              <a:ext uri="{FF2B5EF4-FFF2-40B4-BE49-F238E27FC236}">
                <a16:creationId xmlns:a16="http://schemas.microsoft.com/office/drawing/2014/main" id="{0CA5D3EC-C53D-FC24-B438-D869B8B82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326" y="2045423"/>
            <a:ext cx="1551618" cy="1133894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9DC82C0-FE39-C915-A0B5-D82A2FE1EB53}"/>
              </a:ext>
            </a:extLst>
          </p:cNvPr>
          <p:cNvGrpSpPr/>
          <p:nvPr/>
        </p:nvGrpSpPr>
        <p:grpSpPr>
          <a:xfrm>
            <a:off x="839785" y="1547412"/>
            <a:ext cx="2836423" cy="342898"/>
            <a:chOff x="4260276" y="1299943"/>
            <a:chExt cx="2836423" cy="342898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51C9EEF3-A10D-B3D6-E4D8-C02218D82F1E}"/>
                </a:ext>
              </a:extLst>
            </p:cNvPr>
            <p:cNvSpPr/>
            <p:nvPr/>
          </p:nvSpPr>
          <p:spPr>
            <a:xfrm>
              <a:off x="4260276" y="1308992"/>
              <a:ext cx="2836423" cy="333849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DD9A3CFF-25EB-F84A-125B-62C057FE751D}"/>
                </a:ext>
              </a:extLst>
            </p:cNvPr>
            <p:cNvSpPr/>
            <p:nvPr/>
          </p:nvSpPr>
          <p:spPr>
            <a:xfrm>
              <a:off x="4468117" y="1299943"/>
              <a:ext cx="1459239" cy="304943"/>
            </a:xfrm>
            <a:prstGeom prst="roundRect">
              <a:avLst>
                <a:gd name="adj" fmla="val 50000"/>
              </a:avLst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A52021C2-78F2-95C4-3321-131AAEBA6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153" y="1317313"/>
              <a:ext cx="946281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组织架构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66462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ORGANIZATIONAL STRUCTURE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58780" cy="396644"/>
            <a:chOff x="1834011" y="1579656"/>
            <a:chExt cx="458780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587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Oval 2">
            <a:extLst>
              <a:ext uri="{FF2B5EF4-FFF2-40B4-BE49-F238E27FC236}">
                <a16:creationId xmlns:a16="http://schemas.microsoft.com/office/drawing/2014/main" id="{9506F670-C041-A1DE-5663-1AF2468D44D1}"/>
              </a:ext>
            </a:extLst>
          </p:cNvPr>
          <p:cNvSpPr>
            <a:spLocks/>
          </p:cNvSpPr>
          <p:nvPr/>
        </p:nvSpPr>
        <p:spPr bwMode="auto">
          <a:xfrm>
            <a:off x="2629905" y="1376905"/>
            <a:ext cx="2266950" cy="2266950"/>
          </a:xfrm>
          <a:prstGeom prst="ellipse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2672838F-F71A-AF1C-F7FB-390631253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839" y="1518592"/>
            <a:ext cx="976313" cy="254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4">
            <a:extLst>
              <a:ext uri="{FF2B5EF4-FFF2-40B4-BE49-F238E27FC236}">
                <a16:creationId xmlns:a16="http://schemas.microsoft.com/office/drawing/2014/main" id="{7673CDA8-685C-B703-F919-6F2BDAF4289A}"/>
              </a:ext>
            </a:extLst>
          </p:cNvPr>
          <p:cNvSpPr>
            <a:spLocks/>
          </p:cNvSpPr>
          <p:nvPr/>
        </p:nvSpPr>
        <p:spPr bwMode="auto">
          <a:xfrm>
            <a:off x="4300854" y="1394119"/>
            <a:ext cx="2190750" cy="2190750"/>
          </a:xfrm>
          <a:prstGeom prst="ellipse">
            <a:avLst/>
          </a:prstGeom>
          <a:solidFill>
            <a:srgbClr val="B1BBED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A7CAEC7A-AB04-1BF9-538D-BB80B20AC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50" y="1515017"/>
            <a:ext cx="116800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7">
            <a:extLst>
              <a:ext uri="{FF2B5EF4-FFF2-40B4-BE49-F238E27FC236}">
                <a16:creationId xmlns:a16="http://schemas.microsoft.com/office/drawing/2014/main" id="{5104205D-7BF4-8A69-8966-A94903B93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3056" y="2045423"/>
            <a:ext cx="1551618" cy="1133894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3678875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46">
            <a:extLst>
              <a:ext uri="{FF2B5EF4-FFF2-40B4-BE49-F238E27FC236}">
                <a16:creationId xmlns:a16="http://schemas.microsoft.com/office/drawing/2014/main" id="{FF923C4E-CD20-FFD5-91D0-2D25BAB52E2E}"/>
              </a:ext>
            </a:extLst>
          </p:cNvPr>
          <p:cNvGrpSpPr>
            <a:grpSpLocks/>
          </p:cNvGrpSpPr>
          <p:nvPr/>
        </p:nvGrpSpPr>
        <p:grpSpPr bwMode="auto">
          <a:xfrm>
            <a:off x="3810236" y="3211615"/>
            <a:ext cx="1026319" cy="466725"/>
            <a:chOff x="6" y="0"/>
            <a:chExt cx="1721" cy="784"/>
          </a:xfrm>
        </p:grpSpPr>
        <p:pic>
          <p:nvPicPr>
            <p:cNvPr id="52" name="Picture 47">
              <a:extLst>
                <a:ext uri="{FF2B5EF4-FFF2-40B4-BE49-F238E27FC236}">
                  <a16:creationId xmlns:a16="http://schemas.microsoft.com/office/drawing/2014/main" id="{2475BEBE-0B8F-4215-D276-055A198C75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48">
              <a:extLst>
                <a:ext uri="{FF2B5EF4-FFF2-40B4-BE49-F238E27FC236}">
                  <a16:creationId xmlns:a16="http://schemas.microsoft.com/office/drawing/2014/main" id="{06FB2277-1DBC-47E2-532C-4349A3083B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9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49">
              <a:extLst>
                <a:ext uri="{FF2B5EF4-FFF2-40B4-BE49-F238E27FC236}">
                  <a16:creationId xmlns:a16="http://schemas.microsoft.com/office/drawing/2014/main" id="{489A6B60-86F2-F505-E63A-BC0A093979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1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0">
              <a:extLst>
                <a:ext uri="{FF2B5EF4-FFF2-40B4-BE49-F238E27FC236}">
                  <a16:creationId xmlns:a16="http://schemas.microsoft.com/office/drawing/2014/main" id="{F5D7681A-C76D-1667-35CE-F07DAC8539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74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23">
            <a:extLst>
              <a:ext uri="{FF2B5EF4-FFF2-40B4-BE49-F238E27FC236}">
                <a16:creationId xmlns:a16="http://schemas.microsoft.com/office/drawing/2014/main" id="{A6B95B33-602A-3A67-E81F-1B92E520C1C4}"/>
              </a:ext>
            </a:extLst>
          </p:cNvPr>
          <p:cNvGrpSpPr>
            <a:grpSpLocks/>
          </p:cNvGrpSpPr>
          <p:nvPr/>
        </p:nvGrpSpPr>
        <p:grpSpPr bwMode="auto">
          <a:xfrm>
            <a:off x="3812614" y="1667376"/>
            <a:ext cx="1162050" cy="490538"/>
            <a:chOff x="10" y="0"/>
            <a:chExt cx="1949" cy="824"/>
          </a:xfrm>
        </p:grpSpPr>
        <p:pic>
          <p:nvPicPr>
            <p:cNvPr id="29" name="Picture 24">
              <a:extLst>
                <a:ext uri="{FF2B5EF4-FFF2-40B4-BE49-F238E27FC236}">
                  <a16:creationId xmlns:a16="http://schemas.microsoft.com/office/drawing/2014/main" id="{7FB3349F-ADE2-41C6-03CE-E9C7B6AAFD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5">
              <a:extLst>
                <a:ext uri="{FF2B5EF4-FFF2-40B4-BE49-F238E27FC236}">
                  <a16:creationId xmlns:a16="http://schemas.microsoft.com/office/drawing/2014/main" id="{CDDBF875-8E75-E843-E1BC-25112BDD08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8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6">
              <a:extLst>
                <a:ext uri="{FF2B5EF4-FFF2-40B4-BE49-F238E27FC236}">
                  <a16:creationId xmlns:a16="http://schemas.microsoft.com/office/drawing/2014/main" id="{7DC52FE0-5616-0545-71E1-E8E5C664BE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4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7">
              <a:extLst>
                <a:ext uri="{FF2B5EF4-FFF2-40B4-BE49-F238E27FC236}">
                  <a16:creationId xmlns:a16="http://schemas.microsoft.com/office/drawing/2014/main" id="{D6112816-A984-BF0A-A763-792B3DD4F2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2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8">
              <a:extLst>
                <a:ext uri="{FF2B5EF4-FFF2-40B4-BE49-F238E27FC236}">
                  <a16:creationId xmlns:a16="http://schemas.microsoft.com/office/drawing/2014/main" id="{D6AF439C-CC1E-45CF-3CAB-7B9BFA9217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50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组织架构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66462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ORGANIZATIONAL STRUCTURE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58780" cy="396644"/>
            <a:chOff x="1834011" y="1579656"/>
            <a:chExt cx="458780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587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AutoShape 1">
            <a:extLst>
              <a:ext uri="{FF2B5EF4-FFF2-40B4-BE49-F238E27FC236}">
                <a16:creationId xmlns:a16="http://schemas.microsoft.com/office/drawing/2014/main" id="{AA6A0BAF-10F1-91D1-AB35-A6C7911C4483}"/>
              </a:ext>
            </a:extLst>
          </p:cNvPr>
          <p:cNvSpPr>
            <a:spLocks/>
          </p:cNvSpPr>
          <p:nvPr/>
        </p:nvSpPr>
        <p:spPr bwMode="auto">
          <a:xfrm>
            <a:off x="3292314" y="2890147"/>
            <a:ext cx="4973241" cy="1133475"/>
          </a:xfrm>
          <a:prstGeom prst="roundRect">
            <a:avLst>
              <a:gd name="adj" fmla="val 6301"/>
            </a:avLst>
          </a:prstGeom>
          <a:noFill/>
          <a:ln w="12700" cap="flat">
            <a:solidFill>
              <a:srgbClr val="5A5A5A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49DC1B66-D0EF-B3F5-2C0C-F240EE15783C}"/>
              </a:ext>
            </a:extLst>
          </p:cNvPr>
          <p:cNvGrpSpPr>
            <a:grpSpLocks/>
          </p:cNvGrpSpPr>
          <p:nvPr/>
        </p:nvGrpSpPr>
        <p:grpSpPr bwMode="auto">
          <a:xfrm>
            <a:off x="2496977" y="3209234"/>
            <a:ext cx="1152525" cy="476250"/>
            <a:chOff x="0" y="0"/>
            <a:chExt cx="1936" cy="800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B53E58C4-3393-D54A-C9D1-0DD81FEE2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936" cy="800"/>
            </a:xfrm>
            <a:prstGeom prst="roundRect">
              <a:avLst>
                <a:gd name="adj" fmla="val 23056"/>
              </a:avLst>
            </a:prstGeom>
            <a:solidFill>
              <a:srgbClr val="F0F4FA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C18DD417-39BC-90FF-120B-7355C27B8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" y="242"/>
              <a:ext cx="11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555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,120</a:t>
              </a:r>
            </a:p>
          </p:txBody>
        </p:sp>
      </p:grpSp>
      <p:sp>
        <p:nvSpPr>
          <p:cNvPr id="10" name="AutoShape 5">
            <a:extLst>
              <a:ext uri="{FF2B5EF4-FFF2-40B4-BE49-F238E27FC236}">
                <a16:creationId xmlns:a16="http://schemas.microsoft.com/office/drawing/2014/main" id="{9755A5E9-A5AE-1C0E-F13C-682878388F46}"/>
              </a:ext>
            </a:extLst>
          </p:cNvPr>
          <p:cNvSpPr>
            <a:spLocks/>
          </p:cNvSpPr>
          <p:nvPr/>
        </p:nvSpPr>
        <p:spPr bwMode="auto">
          <a:xfrm>
            <a:off x="3292314" y="1356622"/>
            <a:ext cx="4973241" cy="1133475"/>
          </a:xfrm>
          <a:prstGeom prst="roundRect">
            <a:avLst>
              <a:gd name="adj" fmla="val 6301"/>
            </a:avLst>
          </a:prstGeom>
          <a:noFill/>
          <a:ln w="12700" cap="flat">
            <a:solidFill>
              <a:srgbClr val="5A5A5A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9944A505-AAF4-EA04-600B-A24C9900337C}"/>
              </a:ext>
            </a:extLst>
          </p:cNvPr>
          <p:cNvGrpSpPr>
            <a:grpSpLocks/>
          </p:cNvGrpSpPr>
          <p:nvPr/>
        </p:nvGrpSpPr>
        <p:grpSpPr bwMode="auto">
          <a:xfrm>
            <a:off x="2496497" y="1675471"/>
            <a:ext cx="1152872" cy="476393"/>
            <a:chOff x="0" y="0"/>
            <a:chExt cx="1936" cy="800"/>
          </a:xfrm>
          <a:solidFill>
            <a:srgbClr val="434A54"/>
          </a:solidFill>
        </p:grpSpPr>
        <p:sp>
          <p:nvSpPr>
            <p:cNvPr id="12" name="AutoShape 7">
              <a:extLst>
                <a:ext uri="{FF2B5EF4-FFF2-40B4-BE49-F238E27FC236}">
                  <a16:creationId xmlns:a16="http://schemas.microsoft.com/office/drawing/2014/main" id="{B4569F22-D17D-FAA1-39C6-866AFE0C7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936" cy="800"/>
            </a:xfrm>
            <a:prstGeom prst="roundRect">
              <a:avLst>
                <a:gd name="adj" fmla="val 23056"/>
              </a:avLst>
            </a:prstGeom>
            <a:solidFill>
              <a:srgbClr val="F0F4FA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EE28BCA0-FF96-ED25-8152-A5BC57F5B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" y="226"/>
              <a:ext cx="1128" cy="4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666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,120</a:t>
              </a:r>
            </a:p>
          </p:txBody>
        </p:sp>
      </p:grpSp>
      <p:sp>
        <p:nvSpPr>
          <p:cNvPr id="15" name="Oval 12">
            <a:extLst>
              <a:ext uri="{FF2B5EF4-FFF2-40B4-BE49-F238E27FC236}">
                <a16:creationId xmlns:a16="http://schemas.microsoft.com/office/drawing/2014/main" id="{C9D722C3-D052-A0DA-2DB1-0048148B7AF7}"/>
              </a:ext>
            </a:extLst>
          </p:cNvPr>
          <p:cNvSpPr>
            <a:spLocks/>
          </p:cNvSpPr>
          <p:nvPr/>
        </p:nvSpPr>
        <p:spPr bwMode="auto">
          <a:xfrm>
            <a:off x="1829033" y="1423296"/>
            <a:ext cx="972740" cy="971550"/>
          </a:xfrm>
          <a:prstGeom prst="ellipse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Group 14">
            <a:extLst>
              <a:ext uri="{FF2B5EF4-FFF2-40B4-BE49-F238E27FC236}">
                <a16:creationId xmlns:a16="http://schemas.microsoft.com/office/drawing/2014/main" id="{0609A0FE-6E33-B3F4-AC5D-141C7186C304}"/>
              </a:ext>
            </a:extLst>
          </p:cNvPr>
          <p:cNvGrpSpPr>
            <a:grpSpLocks/>
          </p:cNvGrpSpPr>
          <p:nvPr/>
        </p:nvGrpSpPr>
        <p:grpSpPr bwMode="auto">
          <a:xfrm>
            <a:off x="5052796" y="1675471"/>
            <a:ext cx="675123" cy="490538"/>
            <a:chOff x="2058" y="0"/>
            <a:chExt cx="1133" cy="824"/>
          </a:xfrm>
        </p:grpSpPr>
        <p:pic>
          <p:nvPicPr>
            <p:cNvPr id="25" name="Picture 20">
              <a:extLst>
                <a:ext uri="{FF2B5EF4-FFF2-40B4-BE49-F238E27FC236}">
                  <a16:creationId xmlns:a16="http://schemas.microsoft.com/office/drawing/2014/main" id="{3914C023-82CA-A741-527C-504D4D2384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1">
              <a:extLst>
                <a:ext uri="{FF2B5EF4-FFF2-40B4-BE49-F238E27FC236}">
                  <a16:creationId xmlns:a16="http://schemas.microsoft.com/office/drawing/2014/main" id="{936634BD-508E-D245-8967-90B30A1669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4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2">
              <a:extLst>
                <a:ext uri="{FF2B5EF4-FFF2-40B4-BE49-F238E27FC236}">
                  <a16:creationId xmlns:a16="http://schemas.microsoft.com/office/drawing/2014/main" id="{3F224C52-F0E0-E6A0-A6F7-911F8551F0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Rectangle 29">
            <a:extLst>
              <a:ext uri="{FF2B5EF4-FFF2-40B4-BE49-F238E27FC236}">
                <a16:creationId xmlns:a16="http://schemas.microsoft.com/office/drawing/2014/main" id="{124489EE-911A-8CE7-05D2-6392439A53F5}"/>
              </a:ext>
            </a:extLst>
          </p:cNvPr>
          <p:cNvSpPr>
            <a:spLocks/>
          </p:cNvSpPr>
          <p:nvPr/>
        </p:nvSpPr>
        <p:spPr bwMode="auto">
          <a:xfrm>
            <a:off x="5923591" y="1712619"/>
            <a:ext cx="767954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60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/90%</a:t>
            </a: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6E799516-81D8-9BF7-47FB-3E2FA0B67B9E}"/>
              </a:ext>
            </a:extLst>
          </p:cNvPr>
          <p:cNvSpPr>
            <a:spLocks/>
          </p:cNvSpPr>
          <p:nvPr/>
        </p:nvSpPr>
        <p:spPr bwMode="auto">
          <a:xfrm>
            <a:off x="6978489" y="1547122"/>
            <a:ext cx="1106091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rgbClr val="32323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36" name="Line 31">
            <a:extLst>
              <a:ext uri="{FF2B5EF4-FFF2-40B4-BE49-F238E27FC236}">
                <a16:creationId xmlns:a16="http://schemas.microsoft.com/office/drawing/2014/main" id="{D564BDDD-A9E8-66E4-4E17-8F7B3829D9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3939" y="1628086"/>
            <a:ext cx="0" cy="614363"/>
          </a:xfrm>
          <a:prstGeom prst="line">
            <a:avLst/>
          </a:prstGeom>
          <a:noFill/>
          <a:ln w="25400" cap="flat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41" name="Oval 36">
            <a:extLst>
              <a:ext uri="{FF2B5EF4-FFF2-40B4-BE49-F238E27FC236}">
                <a16:creationId xmlns:a16="http://schemas.microsoft.com/office/drawing/2014/main" id="{23C0BAC0-FCB2-5517-9954-27C78A24A181}"/>
              </a:ext>
            </a:extLst>
          </p:cNvPr>
          <p:cNvSpPr>
            <a:spLocks/>
          </p:cNvSpPr>
          <p:nvPr/>
        </p:nvSpPr>
        <p:spPr bwMode="auto">
          <a:xfrm>
            <a:off x="1829033" y="2956821"/>
            <a:ext cx="972740" cy="971550"/>
          </a:xfrm>
          <a:prstGeom prst="ellipse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43" name="Group 38">
            <a:extLst>
              <a:ext uri="{FF2B5EF4-FFF2-40B4-BE49-F238E27FC236}">
                <a16:creationId xmlns:a16="http://schemas.microsoft.com/office/drawing/2014/main" id="{454FDF85-FF68-E12B-2D7A-D22067A162BE}"/>
              </a:ext>
            </a:extLst>
          </p:cNvPr>
          <p:cNvGrpSpPr>
            <a:grpSpLocks/>
          </p:cNvGrpSpPr>
          <p:nvPr/>
        </p:nvGrpSpPr>
        <p:grpSpPr bwMode="auto">
          <a:xfrm>
            <a:off x="4895000" y="3211615"/>
            <a:ext cx="754749" cy="466725"/>
            <a:chOff x="1827" y="0"/>
            <a:chExt cx="1267" cy="784"/>
          </a:xfrm>
        </p:grpSpPr>
        <p:pic>
          <p:nvPicPr>
            <p:cNvPr id="48" name="Picture 43">
              <a:extLst>
                <a:ext uri="{FF2B5EF4-FFF2-40B4-BE49-F238E27FC236}">
                  <a16:creationId xmlns:a16="http://schemas.microsoft.com/office/drawing/2014/main" id="{D15DC2F1-592E-ACC6-9FC5-F9BEEAF451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4">
              <a:extLst>
                <a:ext uri="{FF2B5EF4-FFF2-40B4-BE49-F238E27FC236}">
                  <a16:creationId xmlns:a16="http://schemas.microsoft.com/office/drawing/2014/main" id="{E29BA91C-9357-6691-CD43-AFC65AFEA2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0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5">
              <a:extLst>
                <a:ext uri="{FF2B5EF4-FFF2-40B4-BE49-F238E27FC236}">
                  <a16:creationId xmlns:a16="http://schemas.microsoft.com/office/drawing/2014/main" id="{BF87F7D7-60AB-3447-F524-6DB3AE799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1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" name="Rectangle 51">
            <a:extLst>
              <a:ext uri="{FF2B5EF4-FFF2-40B4-BE49-F238E27FC236}">
                <a16:creationId xmlns:a16="http://schemas.microsoft.com/office/drawing/2014/main" id="{040AE70D-D552-3490-8D61-2DB782A44C3D}"/>
              </a:ext>
            </a:extLst>
          </p:cNvPr>
          <p:cNvSpPr>
            <a:spLocks/>
          </p:cNvSpPr>
          <p:nvPr/>
        </p:nvSpPr>
        <p:spPr bwMode="auto">
          <a:xfrm>
            <a:off x="5923591" y="3246144"/>
            <a:ext cx="767954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65000"/>
              </a:lnSpc>
              <a:defRPr/>
            </a:pP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45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/70%</a:t>
            </a:r>
          </a:p>
        </p:txBody>
      </p:sp>
      <p:sp>
        <p:nvSpPr>
          <p:cNvPr id="57" name="Rectangle 52">
            <a:extLst>
              <a:ext uri="{FF2B5EF4-FFF2-40B4-BE49-F238E27FC236}">
                <a16:creationId xmlns:a16="http://schemas.microsoft.com/office/drawing/2014/main" id="{21A3C7CF-D5E7-BD26-C31B-6BF2664087A0}"/>
              </a:ext>
            </a:extLst>
          </p:cNvPr>
          <p:cNvSpPr>
            <a:spLocks/>
          </p:cNvSpPr>
          <p:nvPr/>
        </p:nvSpPr>
        <p:spPr bwMode="auto">
          <a:xfrm>
            <a:off x="6978489" y="3080647"/>
            <a:ext cx="1106091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rgbClr val="323232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58" name="Line 53">
            <a:extLst>
              <a:ext uri="{FF2B5EF4-FFF2-40B4-BE49-F238E27FC236}">
                <a16:creationId xmlns:a16="http://schemas.microsoft.com/office/drawing/2014/main" id="{357879CC-7734-DFFB-BEFE-6E6655EF3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3939" y="3161611"/>
            <a:ext cx="0" cy="614363"/>
          </a:xfrm>
          <a:prstGeom prst="line">
            <a:avLst/>
          </a:prstGeom>
          <a:noFill/>
          <a:ln w="25400" cap="flat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pic>
        <p:nvPicPr>
          <p:cNvPr id="62" name="Picture 3">
            <a:extLst>
              <a:ext uri="{FF2B5EF4-FFF2-40B4-BE49-F238E27FC236}">
                <a16:creationId xmlns:a16="http://schemas.microsoft.com/office/drawing/2014/main" id="{302361DD-FB51-018A-0BF3-2A986CE79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748" y="1583296"/>
            <a:ext cx="258723" cy="6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>
            <a:extLst>
              <a:ext uri="{FF2B5EF4-FFF2-40B4-BE49-F238E27FC236}">
                <a16:creationId xmlns:a16="http://schemas.microsoft.com/office/drawing/2014/main" id="{31034B21-B286-54E6-439E-A7942F8AB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87" y="3131348"/>
            <a:ext cx="307080" cy="6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38173046-5981-0950-47F4-E04DD1442738}"/>
              </a:ext>
            </a:extLst>
          </p:cNvPr>
          <p:cNvSpPr txBox="1"/>
          <p:nvPr/>
        </p:nvSpPr>
        <p:spPr>
          <a:xfrm>
            <a:off x="1038563" y="1556637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01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3A1FC03B-65FC-39C7-5F35-6FDCEF549F77}"/>
              </a:ext>
            </a:extLst>
          </p:cNvPr>
          <p:cNvSpPr txBox="1"/>
          <p:nvPr/>
        </p:nvSpPr>
        <p:spPr>
          <a:xfrm>
            <a:off x="1038563" y="3080320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02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899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5C9A2A-BB0A-2C4D-5DC1-087C02B863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1923955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04813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853083" y="1973414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43537" y="2284710"/>
            <a:ext cx="185692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1F4965-C2FE-5882-541B-BAA8D4837A1B}"/>
              </a:ext>
            </a:extLst>
          </p:cNvPr>
          <p:cNvGrpSpPr/>
          <p:nvPr/>
        </p:nvGrpSpPr>
        <p:grpSpPr>
          <a:xfrm>
            <a:off x="4164789" y="928453"/>
            <a:ext cx="808235" cy="764604"/>
            <a:chOff x="4360754" y="1112433"/>
            <a:chExt cx="419278" cy="3966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B1FA476-8B88-7B20-8D55-3B4D6125EB05}"/>
                </a:ext>
              </a:extLst>
            </p:cNvPr>
            <p:cNvSpPr/>
            <p:nvPr/>
          </p:nvSpPr>
          <p:spPr>
            <a:xfrm rot="2700000">
              <a:off x="4374520" y="1112433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DBE416-8E45-BDED-8C21-C33DA095CF03}"/>
                </a:ext>
              </a:extLst>
            </p:cNvPr>
            <p:cNvSpPr txBox="1"/>
            <p:nvPr/>
          </p:nvSpPr>
          <p:spPr>
            <a:xfrm>
              <a:off x="4360754" y="1130837"/>
              <a:ext cx="419278" cy="367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9" name="TextBox 11">
            <a:extLst>
              <a:ext uri="{FF2B5EF4-FFF2-40B4-BE49-F238E27FC236}">
                <a16:creationId xmlns:a16="http://schemas.microsoft.com/office/drawing/2014/main" id="{289FED48-8697-1209-9765-842A0C405372}"/>
              </a:ext>
            </a:extLst>
          </p:cNvPr>
          <p:cNvSpPr txBox="1"/>
          <p:nvPr/>
        </p:nvSpPr>
        <p:spPr>
          <a:xfrm>
            <a:off x="3104646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3CE8BD7-7E47-3D26-BB4B-C4C7439274E1}"/>
              </a:ext>
            </a:extLst>
          </p:cNvPr>
          <p:cNvSpPr txBox="1"/>
          <p:nvPr/>
        </p:nvSpPr>
        <p:spPr>
          <a:xfrm>
            <a:off x="4629558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C4C2F3F-23F2-F420-DFD5-BE3D50386BD8}"/>
              </a:ext>
            </a:extLst>
          </p:cNvPr>
          <p:cNvSpPr txBox="1"/>
          <p:nvPr/>
        </p:nvSpPr>
        <p:spPr>
          <a:xfrm>
            <a:off x="3104646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695984-A49E-FCCD-CC32-A378699531B1}"/>
              </a:ext>
            </a:extLst>
          </p:cNvPr>
          <p:cNvSpPr txBox="1"/>
          <p:nvPr/>
        </p:nvSpPr>
        <p:spPr>
          <a:xfrm>
            <a:off x="4629558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359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65192" cy="396644"/>
            <a:chOff x="1834011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F3C104A-B6BC-96A5-20FA-D9A39F9EB2F9}"/>
              </a:ext>
            </a:extLst>
          </p:cNvPr>
          <p:cNvGrpSpPr>
            <a:grpSpLocks/>
          </p:cNvGrpSpPr>
          <p:nvPr/>
        </p:nvGrpSpPr>
        <p:grpSpPr bwMode="auto">
          <a:xfrm>
            <a:off x="832064" y="1308784"/>
            <a:ext cx="2758679" cy="328613"/>
            <a:chOff x="179512" y="2794116"/>
            <a:chExt cx="3240360" cy="32879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33D75CF-5454-6D07-1971-7B6B9667B0F5}"/>
                </a:ext>
              </a:extLst>
            </p:cNvPr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1">
              <a:extLst>
                <a:ext uri="{FF2B5EF4-FFF2-40B4-BE49-F238E27FC236}">
                  <a16:creationId xmlns:a16="http://schemas.microsoft.com/office/drawing/2014/main" id="{B7B56F0F-E409-55F9-E457-C93813D917BC}"/>
                </a:ext>
              </a:extLst>
            </p:cNvPr>
            <p:cNvSpPr txBox="1"/>
            <p:nvPr/>
          </p:nvSpPr>
          <p:spPr>
            <a:xfrm>
              <a:off x="250838" y="2794116"/>
              <a:ext cx="1403135" cy="307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749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1  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以人为本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A3495DC7-0640-6198-D1A7-80A45D3CE4E7}"/>
              </a:ext>
            </a:extLst>
          </p:cNvPr>
          <p:cNvSpPr/>
          <p:nvPr/>
        </p:nvSpPr>
        <p:spPr>
          <a:xfrm>
            <a:off x="970465" y="1709409"/>
            <a:ext cx="2405099" cy="374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749">
              <a:lnSpc>
                <a:spcPct val="114000"/>
              </a:lnSpc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934762-94D9-B761-D604-603E9824498D}"/>
              </a:ext>
            </a:extLst>
          </p:cNvPr>
          <p:cNvGrpSpPr>
            <a:grpSpLocks/>
          </p:cNvGrpSpPr>
          <p:nvPr/>
        </p:nvGrpSpPr>
        <p:grpSpPr bwMode="auto">
          <a:xfrm>
            <a:off x="832064" y="2347395"/>
            <a:ext cx="2758679" cy="328613"/>
            <a:chOff x="179512" y="2794116"/>
            <a:chExt cx="3240360" cy="328796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DCA1364-8964-6A73-8C43-B3B4500F6F41}"/>
                </a:ext>
              </a:extLst>
            </p:cNvPr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rgbClr val="F0F4FA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1">
              <a:extLst>
                <a:ext uri="{FF2B5EF4-FFF2-40B4-BE49-F238E27FC236}">
                  <a16:creationId xmlns:a16="http://schemas.microsoft.com/office/drawing/2014/main" id="{18203760-4ED4-1872-1A70-782BB2F21D4B}"/>
                </a:ext>
              </a:extLst>
            </p:cNvPr>
            <p:cNvSpPr txBox="1"/>
            <p:nvPr/>
          </p:nvSpPr>
          <p:spPr>
            <a:xfrm>
              <a:off x="250838" y="2794116"/>
              <a:ext cx="1403135" cy="307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749">
                <a:defRPr/>
              </a:pP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2    </a:t>
              </a: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勇于创新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95E6376-B841-BB6C-1FC0-BFEB99DBE335}"/>
              </a:ext>
            </a:extLst>
          </p:cNvPr>
          <p:cNvGrpSpPr>
            <a:grpSpLocks/>
          </p:cNvGrpSpPr>
          <p:nvPr/>
        </p:nvGrpSpPr>
        <p:grpSpPr bwMode="auto">
          <a:xfrm>
            <a:off x="832064" y="3398715"/>
            <a:ext cx="2758679" cy="328613"/>
            <a:chOff x="179512" y="2794116"/>
            <a:chExt cx="3240360" cy="32879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2A95025-7FE0-ACCE-9967-A9D87529E52B}"/>
                </a:ext>
              </a:extLst>
            </p:cNvPr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11">
              <a:extLst>
                <a:ext uri="{FF2B5EF4-FFF2-40B4-BE49-F238E27FC236}">
                  <a16:creationId xmlns:a16="http://schemas.microsoft.com/office/drawing/2014/main" id="{B8CBABF1-B0B8-CD69-BF3A-B7855E0593B9}"/>
                </a:ext>
              </a:extLst>
            </p:cNvPr>
            <p:cNvSpPr txBox="1"/>
            <p:nvPr/>
          </p:nvSpPr>
          <p:spPr>
            <a:xfrm>
              <a:off x="250838" y="2794116"/>
              <a:ext cx="1403135" cy="307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749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3    </a:t>
              </a: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精益求精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4C030F8-AE38-883C-532B-9238C510688B}"/>
              </a:ext>
            </a:extLst>
          </p:cNvPr>
          <p:cNvSpPr/>
          <p:nvPr/>
        </p:nvSpPr>
        <p:spPr>
          <a:xfrm>
            <a:off x="970465" y="2709926"/>
            <a:ext cx="2405099" cy="374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749">
              <a:lnSpc>
                <a:spcPct val="114000"/>
              </a:lnSpc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760FB43-4E02-A325-645C-C31DB1A5FC52}"/>
              </a:ext>
            </a:extLst>
          </p:cNvPr>
          <p:cNvSpPr/>
          <p:nvPr/>
        </p:nvSpPr>
        <p:spPr>
          <a:xfrm>
            <a:off x="970465" y="3807544"/>
            <a:ext cx="2405099" cy="374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749">
              <a:lnSpc>
                <a:spcPct val="114000"/>
              </a:lnSpc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在此录入上述图表的综合描述说明，在此录入上述图表的描述说明。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47CF8FB-867E-7FBF-2179-266236811A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0" r="6010"/>
          <a:stretch/>
        </p:blipFill>
        <p:spPr>
          <a:xfrm>
            <a:off x="3925551" y="1269339"/>
            <a:ext cx="4381389" cy="281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16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65192" cy="396644"/>
            <a:chOff x="1834011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原创作者QQ：598969553                   _1">
            <a:extLst>
              <a:ext uri="{FF2B5EF4-FFF2-40B4-BE49-F238E27FC236}">
                <a16:creationId xmlns:a16="http://schemas.microsoft.com/office/drawing/2014/main" id="{C239D8EA-17CE-87D0-3F4A-5B9B4A165914}"/>
              </a:ext>
            </a:extLst>
          </p:cNvPr>
          <p:cNvSpPr>
            <a:spLocks/>
          </p:cNvSpPr>
          <p:nvPr/>
        </p:nvSpPr>
        <p:spPr bwMode="auto">
          <a:xfrm>
            <a:off x="3131523" y="2019662"/>
            <a:ext cx="1138396" cy="1387843"/>
          </a:xfrm>
          <a:custGeom>
            <a:avLst/>
            <a:gdLst>
              <a:gd name="T0" fmla="*/ 132 w 132"/>
              <a:gd name="T1" fmla="*/ 15 h 162"/>
              <a:gd name="T2" fmla="*/ 62 w 132"/>
              <a:gd name="T3" fmla="*/ 81 h 162"/>
              <a:gd name="T4" fmla="*/ 46 w 132"/>
              <a:gd name="T5" fmla="*/ 98 h 162"/>
              <a:gd name="T6" fmla="*/ 45 w 132"/>
              <a:gd name="T7" fmla="*/ 120 h 162"/>
              <a:gd name="T8" fmla="*/ 66 w 132"/>
              <a:gd name="T9" fmla="*/ 157 h 162"/>
              <a:gd name="T10" fmla="*/ 11 w 132"/>
              <a:gd name="T11" fmla="*/ 135 h 162"/>
              <a:gd name="T12" fmla="*/ 17 w 132"/>
              <a:gd name="T13" fmla="*/ 76 h 162"/>
              <a:gd name="T14" fmla="*/ 87 w 132"/>
              <a:gd name="T15" fmla="*/ 7 h 162"/>
              <a:gd name="T16" fmla="*/ 128 w 132"/>
              <a:gd name="T17" fmla="*/ 6 h 162"/>
              <a:gd name="T18" fmla="*/ 132 w 132"/>
              <a:gd name="T19" fmla="*/ 1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62">
                <a:moveTo>
                  <a:pt x="132" y="15"/>
                </a:moveTo>
                <a:cubicBezTo>
                  <a:pt x="109" y="37"/>
                  <a:pt x="85" y="59"/>
                  <a:pt x="62" y="81"/>
                </a:cubicBezTo>
                <a:cubicBezTo>
                  <a:pt x="56" y="86"/>
                  <a:pt x="49" y="91"/>
                  <a:pt x="46" y="98"/>
                </a:cubicBezTo>
                <a:cubicBezTo>
                  <a:pt x="43" y="104"/>
                  <a:pt x="42" y="113"/>
                  <a:pt x="45" y="120"/>
                </a:cubicBezTo>
                <a:cubicBezTo>
                  <a:pt x="50" y="133"/>
                  <a:pt x="59" y="144"/>
                  <a:pt x="66" y="157"/>
                </a:cubicBezTo>
                <a:cubicBezTo>
                  <a:pt x="41" y="162"/>
                  <a:pt x="22" y="153"/>
                  <a:pt x="11" y="135"/>
                </a:cubicBezTo>
                <a:cubicBezTo>
                  <a:pt x="0" y="116"/>
                  <a:pt x="1" y="94"/>
                  <a:pt x="17" y="76"/>
                </a:cubicBezTo>
                <a:cubicBezTo>
                  <a:pt x="39" y="52"/>
                  <a:pt x="62" y="27"/>
                  <a:pt x="87" y="7"/>
                </a:cubicBezTo>
                <a:cubicBezTo>
                  <a:pt x="96" y="0"/>
                  <a:pt x="114" y="6"/>
                  <a:pt x="128" y="6"/>
                </a:cubicBezTo>
                <a:cubicBezTo>
                  <a:pt x="129" y="9"/>
                  <a:pt x="131" y="12"/>
                  <a:pt x="132" y="15"/>
                </a:cubicBezTo>
                <a:close/>
              </a:path>
            </a:pathLst>
          </a:cu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原创作者QQ：598969553                   _3">
            <a:extLst>
              <a:ext uri="{FF2B5EF4-FFF2-40B4-BE49-F238E27FC236}">
                <a16:creationId xmlns:a16="http://schemas.microsoft.com/office/drawing/2014/main" id="{BD279BD6-1861-048D-CDF0-EFBA2097F7E1}"/>
              </a:ext>
            </a:extLst>
          </p:cNvPr>
          <p:cNvSpPr>
            <a:spLocks/>
          </p:cNvSpPr>
          <p:nvPr/>
        </p:nvSpPr>
        <p:spPr bwMode="auto">
          <a:xfrm>
            <a:off x="3390044" y="1597867"/>
            <a:ext cx="1523906" cy="743811"/>
          </a:xfrm>
          <a:custGeom>
            <a:avLst/>
            <a:gdLst>
              <a:gd name="T0" fmla="*/ 13 w 177"/>
              <a:gd name="T1" fmla="*/ 87 h 87"/>
              <a:gd name="T2" fmla="*/ 17 w 177"/>
              <a:gd name="T3" fmla="*/ 19 h 87"/>
              <a:gd name="T4" fmla="*/ 78 w 177"/>
              <a:gd name="T5" fmla="*/ 6 h 87"/>
              <a:gd name="T6" fmla="*/ 142 w 177"/>
              <a:gd name="T7" fmla="*/ 22 h 87"/>
              <a:gd name="T8" fmla="*/ 177 w 177"/>
              <a:gd name="T9" fmla="*/ 66 h 87"/>
              <a:gd name="T10" fmla="*/ 160 w 177"/>
              <a:gd name="T11" fmla="*/ 63 h 87"/>
              <a:gd name="T12" fmla="*/ 69 w 177"/>
              <a:gd name="T13" fmla="*/ 40 h 87"/>
              <a:gd name="T14" fmla="*/ 39 w 177"/>
              <a:gd name="T15" fmla="*/ 55 h 87"/>
              <a:gd name="T16" fmla="*/ 13 w 177"/>
              <a:gd name="T1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87">
                <a:moveTo>
                  <a:pt x="13" y="87"/>
                </a:moveTo>
                <a:cubicBezTo>
                  <a:pt x="4" y="61"/>
                  <a:pt x="0" y="39"/>
                  <a:pt x="17" y="19"/>
                </a:cubicBezTo>
                <a:cubicBezTo>
                  <a:pt x="34" y="0"/>
                  <a:pt x="55" y="0"/>
                  <a:pt x="78" y="6"/>
                </a:cubicBezTo>
                <a:cubicBezTo>
                  <a:pt x="99" y="12"/>
                  <a:pt x="120" y="17"/>
                  <a:pt x="142" y="22"/>
                </a:cubicBezTo>
                <a:cubicBezTo>
                  <a:pt x="172" y="30"/>
                  <a:pt x="172" y="30"/>
                  <a:pt x="177" y="66"/>
                </a:cubicBezTo>
                <a:cubicBezTo>
                  <a:pt x="171" y="65"/>
                  <a:pt x="165" y="64"/>
                  <a:pt x="160" y="63"/>
                </a:cubicBezTo>
                <a:cubicBezTo>
                  <a:pt x="130" y="56"/>
                  <a:pt x="99" y="48"/>
                  <a:pt x="69" y="40"/>
                </a:cubicBezTo>
                <a:cubicBezTo>
                  <a:pt x="55" y="37"/>
                  <a:pt x="44" y="36"/>
                  <a:pt x="39" y="55"/>
                </a:cubicBezTo>
                <a:cubicBezTo>
                  <a:pt x="37" y="66"/>
                  <a:pt x="24" y="74"/>
                  <a:pt x="13" y="87"/>
                </a:cubicBez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原创作者QQ：598969553                   _5">
            <a:extLst>
              <a:ext uri="{FF2B5EF4-FFF2-40B4-BE49-F238E27FC236}">
                <a16:creationId xmlns:a16="http://schemas.microsoft.com/office/drawing/2014/main" id="{674B3EC7-C5C8-653B-0CB2-01EB1545E153}"/>
              </a:ext>
            </a:extLst>
          </p:cNvPr>
          <p:cNvSpPr>
            <a:spLocks/>
          </p:cNvSpPr>
          <p:nvPr/>
        </p:nvSpPr>
        <p:spPr bwMode="auto">
          <a:xfrm>
            <a:off x="4328882" y="1312134"/>
            <a:ext cx="1111183" cy="1451339"/>
          </a:xfrm>
          <a:custGeom>
            <a:avLst/>
            <a:gdLst>
              <a:gd name="T0" fmla="*/ 0 w 129"/>
              <a:gd name="T1" fmla="*/ 38 h 169"/>
              <a:gd name="T2" fmla="*/ 62 w 129"/>
              <a:gd name="T3" fmla="*/ 5 h 169"/>
              <a:gd name="T4" fmla="*/ 103 w 129"/>
              <a:gd name="T5" fmla="*/ 50 h 169"/>
              <a:gd name="T6" fmla="*/ 120 w 129"/>
              <a:gd name="T7" fmla="*/ 114 h 169"/>
              <a:gd name="T8" fmla="*/ 97 w 129"/>
              <a:gd name="T9" fmla="*/ 169 h 169"/>
              <a:gd name="T10" fmla="*/ 70 w 129"/>
              <a:gd name="T11" fmla="*/ 65 h 169"/>
              <a:gd name="T12" fmla="*/ 38 w 129"/>
              <a:gd name="T13" fmla="*/ 45 h 169"/>
              <a:gd name="T14" fmla="*/ 0 w 129"/>
              <a:gd name="T15" fmla="*/ 3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9">
                <a:moveTo>
                  <a:pt x="0" y="38"/>
                </a:moveTo>
                <a:cubicBezTo>
                  <a:pt x="17" y="15"/>
                  <a:pt x="34" y="0"/>
                  <a:pt x="62" y="5"/>
                </a:cubicBezTo>
                <a:cubicBezTo>
                  <a:pt x="87" y="9"/>
                  <a:pt x="98" y="27"/>
                  <a:pt x="103" y="50"/>
                </a:cubicBezTo>
                <a:cubicBezTo>
                  <a:pt x="108" y="71"/>
                  <a:pt x="112" y="93"/>
                  <a:pt x="120" y="114"/>
                </a:cubicBezTo>
                <a:cubicBezTo>
                  <a:pt x="129" y="139"/>
                  <a:pt x="121" y="155"/>
                  <a:pt x="97" y="169"/>
                </a:cubicBezTo>
                <a:cubicBezTo>
                  <a:pt x="88" y="134"/>
                  <a:pt x="79" y="100"/>
                  <a:pt x="70" y="65"/>
                </a:cubicBezTo>
                <a:cubicBezTo>
                  <a:pt x="64" y="40"/>
                  <a:pt x="64" y="42"/>
                  <a:pt x="38" y="45"/>
                </a:cubicBezTo>
                <a:cubicBezTo>
                  <a:pt x="27" y="47"/>
                  <a:pt x="14" y="41"/>
                  <a:pt x="0" y="38"/>
                </a:cubicBezTo>
                <a:close/>
              </a:path>
            </a:pathLst>
          </a:cu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原创作者QQ：598969553                   _7">
            <a:extLst>
              <a:ext uri="{FF2B5EF4-FFF2-40B4-BE49-F238E27FC236}">
                <a16:creationId xmlns:a16="http://schemas.microsoft.com/office/drawing/2014/main" id="{FF005B3C-B8BB-3DBD-557A-3CE0A7DCBD4D}"/>
              </a:ext>
            </a:extLst>
          </p:cNvPr>
          <p:cNvSpPr>
            <a:spLocks/>
          </p:cNvSpPr>
          <p:nvPr/>
        </p:nvSpPr>
        <p:spPr bwMode="auto">
          <a:xfrm>
            <a:off x="3616821" y="2645550"/>
            <a:ext cx="1074899" cy="1501230"/>
          </a:xfrm>
          <a:custGeom>
            <a:avLst/>
            <a:gdLst>
              <a:gd name="T0" fmla="*/ 125 w 125"/>
              <a:gd name="T1" fmla="*/ 126 h 175"/>
              <a:gd name="T2" fmla="*/ 39 w 125"/>
              <a:gd name="T3" fmla="*/ 147 h 175"/>
              <a:gd name="T4" fmla="*/ 21 w 125"/>
              <a:gd name="T5" fmla="*/ 108 h 175"/>
              <a:gd name="T6" fmla="*/ 5 w 125"/>
              <a:gd name="T7" fmla="*/ 42 h 175"/>
              <a:gd name="T8" fmla="*/ 30 w 125"/>
              <a:gd name="T9" fmla="*/ 0 h 175"/>
              <a:gd name="T10" fmla="*/ 48 w 125"/>
              <a:gd name="T11" fmla="*/ 63 h 175"/>
              <a:gd name="T12" fmla="*/ 62 w 125"/>
              <a:gd name="T13" fmla="*/ 114 h 175"/>
              <a:gd name="T14" fmla="*/ 81 w 125"/>
              <a:gd name="T15" fmla="*/ 125 h 175"/>
              <a:gd name="T16" fmla="*/ 125 w 125"/>
              <a:gd name="T17" fmla="*/ 126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75">
                <a:moveTo>
                  <a:pt x="125" y="126"/>
                </a:moveTo>
                <a:cubicBezTo>
                  <a:pt x="98" y="169"/>
                  <a:pt x="62" y="175"/>
                  <a:pt x="39" y="147"/>
                </a:cubicBezTo>
                <a:cubicBezTo>
                  <a:pt x="30" y="136"/>
                  <a:pt x="26" y="121"/>
                  <a:pt x="21" y="108"/>
                </a:cubicBezTo>
                <a:cubicBezTo>
                  <a:pt x="15" y="86"/>
                  <a:pt x="10" y="64"/>
                  <a:pt x="5" y="42"/>
                </a:cubicBezTo>
                <a:cubicBezTo>
                  <a:pt x="0" y="21"/>
                  <a:pt x="10" y="10"/>
                  <a:pt x="30" y="0"/>
                </a:cubicBezTo>
                <a:cubicBezTo>
                  <a:pt x="36" y="22"/>
                  <a:pt x="42" y="42"/>
                  <a:pt x="48" y="63"/>
                </a:cubicBezTo>
                <a:cubicBezTo>
                  <a:pt x="53" y="80"/>
                  <a:pt x="56" y="98"/>
                  <a:pt x="62" y="114"/>
                </a:cubicBezTo>
                <a:cubicBezTo>
                  <a:pt x="64" y="120"/>
                  <a:pt x="74" y="124"/>
                  <a:pt x="81" y="125"/>
                </a:cubicBezTo>
                <a:cubicBezTo>
                  <a:pt x="96" y="127"/>
                  <a:pt x="111" y="126"/>
                  <a:pt x="125" y="126"/>
                </a:cubicBez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原创作者QQ：598969553                   _9">
            <a:extLst>
              <a:ext uri="{FF2B5EF4-FFF2-40B4-BE49-F238E27FC236}">
                <a16:creationId xmlns:a16="http://schemas.microsoft.com/office/drawing/2014/main" id="{33BB08D2-444E-3D6D-F4D9-F4AF82FF681F}"/>
              </a:ext>
            </a:extLst>
          </p:cNvPr>
          <p:cNvSpPr>
            <a:spLocks/>
          </p:cNvSpPr>
          <p:nvPr/>
        </p:nvSpPr>
        <p:spPr bwMode="auto">
          <a:xfrm>
            <a:off x="4777890" y="1992448"/>
            <a:ext cx="1152001" cy="1415055"/>
          </a:xfrm>
          <a:custGeom>
            <a:avLst/>
            <a:gdLst>
              <a:gd name="T0" fmla="*/ 67 w 134"/>
              <a:gd name="T1" fmla="*/ 0 h 165"/>
              <a:gd name="T2" fmla="*/ 124 w 134"/>
              <a:gd name="T3" fmla="*/ 34 h 165"/>
              <a:gd name="T4" fmla="*/ 108 w 134"/>
              <a:gd name="T5" fmla="*/ 94 h 165"/>
              <a:gd name="T6" fmla="*/ 60 w 134"/>
              <a:gd name="T7" fmla="*/ 141 h 165"/>
              <a:gd name="T8" fmla="*/ 0 w 134"/>
              <a:gd name="T9" fmla="*/ 150 h 165"/>
              <a:gd name="T10" fmla="*/ 80 w 134"/>
              <a:gd name="T11" fmla="*/ 71 h 165"/>
              <a:gd name="T12" fmla="*/ 80 w 134"/>
              <a:gd name="T13" fmla="*/ 36 h 165"/>
              <a:gd name="T14" fmla="*/ 67 w 134"/>
              <a:gd name="T1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165">
                <a:moveTo>
                  <a:pt x="67" y="0"/>
                </a:moveTo>
                <a:cubicBezTo>
                  <a:pt x="95" y="3"/>
                  <a:pt x="115" y="10"/>
                  <a:pt x="124" y="34"/>
                </a:cubicBezTo>
                <a:cubicBezTo>
                  <a:pt x="134" y="58"/>
                  <a:pt x="125" y="77"/>
                  <a:pt x="108" y="94"/>
                </a:cubicBezTo>
                <a:cubicBezTo>
                  <a:pt x="92" y="109"/>
                  <a:pt x="76" y="125"/>
                  <a:pt x="60" y="141"/>
                </a:cubicBezTo>
                <a:cubicBezTo>
                  <a:pt x="36" y="165"/>
                  <a:pt x="35" y="165"/>
                  <a:pt x="0" y="150"/>
                </a:cubicBezTo>
                <a:cubicBezTo>
                  <a:pt x="27" y="123"/>
                  <a:pt x="53" y="97"/>
                  <a:pt x="80" y="71"/>
                </a:cubicBezTo>
                <a:cubicBezTo>
                  <a:pt x="92" y="59"/>
                  <a:pt x="99" y="50"/>
                  <a:pt x="80" y="36"/>
                </a:cubicBezTo>
                <a:cubicBezTo>
                  <a:pt x="72" y="30"/>
                  <a:pt x="72" y="14"/>
                  <a:pt x="67" y="0"/>
                </a:cubicBez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原创作者QQ：598969553                   _11">
            <a:extLst>
              <a:ext uri="{FF2B5EF4-FFF2-40B4-BE49-F238E27FC236}">
                <a16:creationId xmlns:a16="http://schemas.microsoft.com/office/drawing/2014/main" id="{0CE206D7-D43F-0576-A6A6-70BEA21DF038}"/>
              </a:ext>
            </a:extLst>
          </p:cNvPr>
          <p:cNvSpPr>
            <a:spLocks/>
          </p:cNvSpPr>
          <p:nvPr/>
        </p:nvSpPr>
        <p:spPr bwMode="auto">
          <a:xfrm>
            <a:off x="4142926" y="3040136"/>
            <a:ext cx="1514834" cy="771023"/>
          </a:xfrm>
          <a:custGeom>
            <a:avLst/>
            <a:gdLst>
              <a:gd name="T0" fmla="*/ 0 w 176"/>
              <a:gd name="T1" fmla="*/ 22 h 90"/>
              <a:gd name="T2" fmla="*/ 91 w 176"/>
              <a:gd name="T3" fmla="*/ 44 h 90"/>
              <a:gd name="T4" fmla="*/ 116 w 176"/>
              <a:gd name="T5" fmla="*/ 50 h 90"/>
              <a:gd name="T6" fmla="*/ 135 w 176"/>
              <a:gd name="T7" fmla="*/ 40 h 90"/>
              <a:gd name="T8" fmla="*/ 161 w 176"/>
              <a:gd name="T9" fmla="*/ 0 h 90"/>
              <a:gd name="T10" fmla="*/ 159 w 176"/>
              <a:gd name="T11" fmla="*/ 68 h 90"/>
              <a:gd name="T12" fmla="*/ 99 w 176"/>
              <a:gd name="T13" fmla="*/ 83 h 90"/>
              <a:gd name="T14" fmla="*/ 34 w 176"/>
              <a:gd name="T15" fmla="*/ 66 h 90"/>
              <a:gd name="T16" fmla="*/ 0 w 176"/>
              <a:gd name="T17" fmla="*/ 2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90">
                <a:moveTo>
                  <a:pt x="0" y="22"/>
                </a:moveTo>
                <a:cubicBezTo>
                  <a:pt x="32" y="30"/>
                  <a:pt x="61" y="37"/>
                  <a:pt x="91" y="44"/>
                </a:cubicBezTo>
                <a:cubicBezTo>
                  <a:pt x="99" y="46"/>
                  <a:pt x="108" y="50"/>
                  <a:pt x="116" y="50"/>
                </a:cubicBezTo>
                <a:cubicBezTo>
                  <a:pt x="122" y="50"/>
                  <a:pt x="130" y="45"/>
                  <a:pt x="135" y="40"/>
                </a:cubicBezTo>
                <a:cubicBezTo>
                  <a:pt x="144" y="29"/>
                  <a:pt x="151" y="16"/>
                  <a:pt x="161" y="0"/>
                </a:cubicBezTo>
                <a:cubicBezTo>
                  <a:pt x="172" y="27"/>
                  <a:pt x="176" y="49"/>
                  <a:pt x="159" y="68"/>
                </a:cubicBezTo>
                <a:cubicBezTo>
                  <a:pt x="143" y="88"/>
                  <a:pt x="123" y="90"/>
                  <a:pt x="99" y="83"/>
                </a:cubicBezTo>
                <a:cubicBezTo>
                  <a:pt x="78" y="77"/>
                  <a:pt x="56" y="72"/>
                  <a:pt x="34" y="66"/>
                </a:cubicBezTo>
                <a:cubicBezTo>
                  <a:pt x="6" y="59"/>
                  <a:pt x="3" y="56"/>
                  <a:pt x="0" y="22"/>
                </a:cubicBezTo>
                <a:close/>
              </a:path>
            </a:pathLst>
          </a:cu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TextBox 692">
            <a:extLst>
              <a:ext uri="{FF2B5EF4-FFF2-40B4-BE49-F238E27FC236}">
                <a16:creationId xmlns:a16="http://schemas.microsoft.com/office/drawing/2014/main" id="{1C0B90EB-E161-324F-FFB6-01443D497D3D}"/>
              </a:ext>
            </a:extLst>
          </p:cNvPr>
          <p:cNvSpPr txBox="1"/>
          <p:nvPr/>
        </p:nvSpPr>
        <p:spPr bwMode="auto">
          <a:xfrm>
            <a:off x="1452759" y="1180075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1" name="矩形 1">
            <a:extLst>
              <a:ext uri="{FF2B5EF4-FFF2-40B4-BE49-F238E27FC236}">
                <a16:creationId xmlns:a16="http://schemas.microsoft.com/office/drawing/2014/main" id="{A79F7DB4-707A-2258-191A-F5FBFE019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67" y="1423676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  <p:sp>
        <p:nvSpPr>
          <p:cNvPr id="22" name="TextBox 692">
            <a:extLst>
              <a:ext uri="{FF2B5EF4-FFF2-40B4-BE49-F238E27FC236}">
                <a16:creationId xmlns:a16="http://schemas.microsoft.com/office/drawing/2014/main" id="{9642B00E-DCB0-4A9B-C124-D9BB636EC040}"/>
              </a:ext>
            </a:extLst>
          </p:cNvPr>
          <p:cNvSpPr txBox="1"/>
          <p:nvPr/>
        </p:nvSpPr>
        <p:spPr bwMode="auto">
          <a:xfrm>
            <a:off x="1452759" y="2203809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3" name="矩形 1">
            <a:extLst>
              <a:ext uri="{FF2B5EF4-FFF2-40B4-BE49-F238E27FC236}">
                <a16:creationId xmlns:a16="http://schemas.microsoft.com/office/drawing/2014/main" id="{D4B5AD2B-BF22-AF4D-B3DA-A36F3C3E1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67" y="2447410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  <p:sp>
        <p:nvSpPr>
          <p:cNvPr id="24" name="TextBox 692">
            <a:extLst>
              <a:ext uri="{FF2B5EF4-FFF2-40B4-BE49-F238E27FC236}">
                <a16:creationId xmlns:a16="http://schemas.microsoft.com/office/drawing/2014/main" id="{EF9DF352-810A-CACB-1CFD-79A5A5CA92BF}"/>
              </a:ext>
            </a:extLst>
          </p:cNvPr>
          <p:cNvSpPr txBox="1"/>
          <p:nvPr/>
        </p:nvSpPr>
        <p:spPr bwMode="auto">
          <a:xfrm>
            <a:off x="1452759" y="3227543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5" name="矩形 1">
            <a:extLst>
              <a:ext uri="{FF2B5EF4-FFF2-40B4-BE49-F238E27FC236}">
                <a16:creationId xmlns:a16="http://schemas.microsoft.com/office/drawing/2014/main" id="{1E44EEAF-BE87-BDCC-8CBE-F82F4008D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267" y="3471144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  <p:sp>
        <p:nvSpPr>
          <p:cNvPr id="26" name="TextBox 692">
            <a:extLst>
              <a:ext uri="{FF2B5EF4-FFF2-40B4-BE49-F238E27FC236}">
                <a16:creationId xmlns:a16="http://schemas.microsoft.com/office/drawing/2014/main" id="{7A6EEFD3-9209-5939-A7AD-BAE1B058C9DC}"/>
              </a:ext>
            </a:extLst>
          </p:cNvPr>
          <p:cNvSpPr txBox="1"/>
          <p:nvPr/>
        </p:nvSpPr>
        <p:spPr bwMode="auto">
          <a:xfrm>
            <a:off x="6183865" y="1180075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7" name="矩形 1">
            <a:extLst>
              <a:ext uri="{FF2B5EF4-FFF2-40B4-BE49-F238E27FC236}">
                <a16:creationId xmlns:a16="http://schemas.microsoft.com/office/drawing/2014/main" id="{082004AD-3440-76C7-BF4D-C6C296F75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2012" y="1423676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  <p:sp>
        <p:nvSpPr>
          <p:cNvPr id="28" name="TextBox 692">
            <a:extLst>
              <a:ext uri="{FF2B5EF4-FFF2-40B4-BE49-F238E27FC236}">
                <a16:creationId xmlns:a16="http://schemas.microsoft.com/office/drawing/2014/main" id="{9A7AE85A-B4E6-CC68-2D40-6B8951312691}"/>
              </a:ext>
            </a:extLst>
          </p:cNvPr>
          <p:cNvSpPr txBox="1"/>
          <p:nvPr/>
        </p:nvSpPr>
        <p:spPr bwMode="auto">
          <a:xfrm>
            <a:off x="6183865" y="2203809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9" name="矩形 1">
            <a:extLst>
              <a:ext uri="{FF2B5EF4-FFF2-40B4-BE49-F238E27FC236}">
                <a16:creationId xmlns:a16="http://schemas.microsoft.com/office/drawing/2014/main" id="{038D22AF-5D83-087C-3024-6602712A8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2012" y="2447410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  <p:sp>
        <p:nvSpPr>
          <p:cNvPr id="30" name="TextBox 692">
            <a:extLst>
              <a:ext uri="{FF2B5EF4-FFF2-40B4-BE49-F238E27FC236}">
                <a16:creationId xmlns:a16="http://schemas.microsoft.com/office/drawing/2014/main" id="{94A52C82-5CDC-11F8-101E-25BC0BB97FC8}"/>
              </a:ext>
            </a:extLst>
          </p:cNvPr>
          <p:cNvSpPr txBox="1"/>
          <p:nvPr/>
        </p:nvSpPr>
        <p:spPr bwMode="auto">
          <a:xfrm>
            <a:off x="6183865" y="3227543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1" name="矩形 1">
            <a:extLst>
              <a:ext uri="{FF2B5EF4-FFF2-40B4-BE49-F238E27FC236}">
                <a16:creationId xmlns:a16="http://schemas.microsoft.com/office/drawing/2014/main" id="{94430414-73E0-648D-C3C9-BAAB6BD85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2012" y="3471144"/>
            <a:ext cx="2012721" cy="4852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416927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65192" cy="396644"/>
            <a:chOff x="1834011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64FE9BE-84CB-737F-710F-008454DD07AD}"/>
              </a:ext>
            </a:extLst>
          </p:cNvPr>
          <p:cNvGrpSpPr/>
          <p:nvPr/>
        </p:nvGrpSpPr>
        <p:grpSpPr>
          <a:xfrm>
            <a:off x="827088" y="1162874"/>
            <a:ext cx="4263008" cy="2885476"/>
            <a:chOff x="381000" y="1524000"/>
            <a:chExt cx="7005638" cy="4741863"/>
          </a:xfrm>
        </p:grpSpPr>
        <p:grpSp>
          <p:nvGrpSpPr>
            <p:cNvPr id="5" name="Group 53">
              <a:extLst>
                <a:ext uri="{FF2B5EF4-FFF2-40B4-BE49-F238E27FC236}">
                  <a16:creationId xmlns:a16="http://schemas.microsoft.com/office/drawing/2014/main" id="{B900B3B5-65E1-1BA3-7E2F-02080F5C414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81000" y="1524000"/>
              <a:ext cx="7005638" cy="4741863"/>
              <a:chOff x="240" y="960"/>
              <a:chExt cx="4413" cy="2987"/>
            </a:xfrm>
          </p:grpSpPr>
          <p:sp>
            <p:nvSpPr>
              <p:cNvPr id="7" name="Freeform 54">
                <a:extLst>
                  <a:ext uri="{FF2B5EF4-FFF2-40B4-BE49-F238E27FC236}">
                    <a16:creationId xmlns:a16="http://schemas.microsoft.com/office/drawing/2014/main" id="{6D8469F1-43A4-E347-4228-EF550CCF1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1146"/>
                <a:ext cx="4373" cy="2724"/>
              </a:xfrm>
              <a:custGeom>
                <a:avLst/>
                <a:gdLst>
                  <a:gd name="T0" fmla="*/ 388 w 4373"/>
                  <a:gd name="T1" fmla="*/ 8 h 2724"/>
                  <a:gd name="T2" fmla="*/ 3953 w 4373"/>
                  <a:gd name="T3" fmla="*/ 0 h 2724"/>
                  <a:gd name="T4" fmla="*/ 4373 w 4373"/>
                  <a:gd name="T5" fmla="*/ 2724 h 2724"/>
                  <a:gd name="T6" fmla="*/ 0 w 4373"/>
                  <a:gd name="T7" fmla="*/ 2558 h 2724"/>
                  <a:gd name="T8" fmla="*/ 388 w 4373"/>
                  <a:gd name="T9" fmla="*/ 8 h 27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73"/>
                  <a:gd name="T16" fmla="*/ 0 h 2724"/>
                  <a:gd name="T17" fmla="*/ 4373 w 4373"/>
                  <a:gd name="T18" fmla="*/ 2724 h 27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73" h="2724">
                    <a:moveTo>
                      <a:pt x="388" y="8"/>
                    </a:moveTo>
                    <a:lnTo>
                      <a:pt x="3953" y="0"/>
                    </a:lnTo>
                    <a:lnTo>
                      <a:pt x="4373" y="2724"/>
                    </a:lnTo>
                    <a:lnTo>
                      <a:pt x="0" y="2558"/>
                    </a:lnTo>
                    <a:lnTo>
                      <a:pt x="388" y="8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8" name="Freeform 55">
                <a:extLst>
                  <a:ext uri="{FF2B5EF4-FFF2-40B4-BE49-F238E27FC236}">
                    <a16:creationId xmlns:a16="http://schemas.microsoft.com/office/drawing/2014/main" id="{576BECF8-F1CD-D5C5-B475-78F207CF2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1154"/>
                <a:ext cx="4181" cy="2682"/>
              </a:xfrm>
              <a:custGeom>
                <a:avLst/>
                <a:gdLst>
                  <a:gd name="T0" fmla="*/ 260 w 4181"/>
                  <a:gd name="T1" fmla="*/ 5 h 2682"/>
                  <a:gd name="T2" fmla="*/ 3828 w 4181"/>
                  <a:gd name="T3" fmla="*/ 0 h 2682"/>
                  <a:gd name="T4" fmla="*/ 4181 w 4181"/>
                  <a:gd name="T5" fmla="*/ 2682 h 2682"/>
                  <a:gd name="T6" fmla="*/ 0 w 4181"/>
                  <a:gd name="T7" fmla="*/ 2654 h 2682"/>
                  <a:gd name="T8" fmla="*/ 260 w 4181"/>
                  <a:gd name="T9" fmla="*/ 5 h 26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1"/>
                  <a:gd name="T16" fmla="*/ 0 h 2682"/>
                  <a:gd name="T17" fmla="*/ 4181 w 4181"/>
                  <a:gd name="T18" fmla="*/ 2682 h 26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1" h="2682">
                    <a:moveTo>
                      <a:pt x="260" y="5"/>
                    </a:moveTo>
                    <a:lnTo>
                      <a:pt x="3828" y="0"/>
                    </a:lnTo>
                    <a:lnTo>
                      <a:pt x="4181" y="2682"/>
                    </a:lnTo>
                    <a:lnTo>
                      <a:pt x="0" y="2654"/>
                    </a:lnTo>
                    <a:lnTo>
                      <a:pt x="260" y="5"/>
                    </a:lnTo>
                    <a:close/>
                  </a:path>
                </a:pathLst>
              </a:custGeom>
              <a:solidFill>
                <a:srgbClr val="3C55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9" name="Freeform 56">
                <a:extLst>
                  <a:ext uri="{FF2B5EF4-FFF2-40B4-BE49-F238E27FC236}">
                    <a16:creationId xmlns:a16="http://schemas.microsoft.com/office/drawing/2014/main" id="{5C8231C3-2A61-9C29-4B77-B988A032B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" y="1146"/>
                <a:ext cx="3988" cy="2801"/>
              </a:xfrm>
              <a:custGeom>
                <a:avLst/>
                <a:gdLst>
                  <a:gd name="T0" fmla="*/ 0 w 3988"/>
                  <a:gd name="T1" fmla="*/ 8 h 2801"/>
                  <a:gd name="T2" fmla="*/ 3568 w 3988"/>
                  <a:gd name="T3" fmla="*/ 0 h 2801"/>
                  <a:gd name="T4" fmla="*/ 3988 w 3988"/>
                  <a:gd name="T5" fmla="*/ 2739 h 2801"/>
                  <a:gd name="T6" fmla="*/ 15 w 3988"/>
                  <a:gd name="T7" fmla="*/ 2801 h 2801"/>
                  <a:gd name="T8" fmla="*/ 0 w 3988"/>
                  <a:gd name="T9" fmla="*/ 8 h 2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88"/>
                  <a:gd name="T16" fmla="*/ 0 h 2801"/>
                  <a:gd name="T17" fmla="*/ 3988 w 3988"/>
                  <a:gd name="T18" fmla="*/ 2801 h 28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88" h="2801">
                    <a:moveTo>
                      <a:pt x="0" y="8"/>
                    </a:moveTo>
                    <a:lnTo>
                      <a:pt x="3568" y="0"/>
                    </a:lnTo>
                    <a:lnTo>
                      <a:pt x="3988" y="2739"/>
                    </a:lnTo>
                    <a:lnTo>
                      <a:pt x="15" y="280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1BB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0" name="Freeform 57">
                <a:extLst>
                  <a:ext uri="{FF2B5EF4-FFF2-40B4-BE49-F238E27FC236}">
                    <a16:creationId xmlns:a16="http://schemas.microsoft.com/office/drawing/2014/main" id="{030B9C82-E46C-C69C-0333-3288FD754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" y="1193"/>
                <a:ext cx="3888" cy="2700"/>
              </a:xfrm>
              <a:custGeom>
                <a:avLst/>
                <a:gdLst>
                  <a:gd name="T0" fmla="*/ 0 w 3888"/>
                  <a:gd name="T1" fmla="*/ 8 h 2700"/>
                  <a:gd name="T2" fmla="*/ 3478 w 3888"/>
                  <a:gd name="T3" fmla="*/ 0 h 2700"/>
                  <a:gd name="T4" fmla="*/ 3888 w 3888"/>
                  <a:gd name="T5" fmla="*/ 2638 h 2700"/>
                  <a:gd name="T6" fmla="*/ 12 w 3888"/>
                  <a:gd name="T7" fmla="*/ 2700 h 2700"/>
                  <a:gd name="T8" fmla="*/ 0 w 3888"/>
                  <a:gd name="T9" fmla="*/ 8 h 27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88"/>
                  <a:gd name="T16" fmla="*/ 0 h 2700"/>
                  <a:gd name="T17" fmla="*/ 3888 w 3888"/>
                  <a:gd name="T18" fmla="*/ 2700 h 27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88" h="2700">
                    <a:moveTo>
                      <a:pt x="0" y="8"/>
                    </a:moveTo>
                    <a:lnTo>
                      <a:pt x="3478" y="0"/>
                    </a:lnTo>
                    <a:lnTo>
                      <a:pt x="3888" y="2638"/>
                    </a:lnTo>
                    <a:lnTo>
                      <a:pt x="12" y="270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1" name="Freeform 58">
                <a:extLst>
                  <a:ext uri="{FF2B5EF4-FFF2-40B4-BE49-F238E27FC236}">
                    <a16:creationId xmlns:a16="http://schemas.microsoft.com/office/drawing/2014/main" id="{6E28EC89-A181-0118-9104-1E8F8A77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" y="960"/>
                <a:ext cx="395" cy="352"/>
              </a:xfrm>
              <a:custGeom>
                <a:avLst/>
                <a:gdLst>
                  <a:gd name="T0" fmla="*/ 0 w 395"/>
                  <a:gd name="T1" fmla="*/ 184 h 352"/>
                  <a:gd name="T2" fmla="*/ 15 w 395"/>
                  <a:gd name="T3" fmla="*/ 132 h 352"/>
                  <a:gd name="T4" fmla="*/ 30 w 395"/>
                  <a:gd name="T5" fmla="*/ 96 h 352"/>
                  <a:gd name="T6" fmla="*/ 58 w 395"/>
                  <a:gd name="T7" fmla="*/ 62 h 352"/>
                  <a:gd name="T8" fmla="*/ 95 w 395"/>
                  <a:gd name="T9" fmla="*/ 31 h 352"/>
                  <a:gd name="T10" fmla="*/ 145 w 395"/>
                  <a:gd name="T11" fmla="*/ 8 h 352"/>
                  <a:gd name="T12" fmla="*/ 213 w 395"/>
                  <a:gd name="T13" fmla="*/ 0 h 352"/>
                  <a:gd name="T14" fmla="*/ 255 w 395"/>
                  <a:gd name="T15" fmla="*/ 5 h 352"/>
                  <a:gd name="T16" fmla="*/ 290 w 395"/>
                  <a:gd name="T17" fmla="*/ 16 h 352"/>
                  <a:gd name="T18" fmla="*/ 323 w 395"/>
                  <a:gd name="T19" fmla="*/ 34 h 352"/>
                  <a:gd name="T20" fmla="*/ 348 w 395"/>
                  <a:gd name="T21" fmla="*/ 57 h 352"/>
                  <a:gd name="T22" fmla="*/ 368 w 395"/>
                  <a:gd name="T23" fmla="*/ 85 h 352"/>
                  <a:gd name="T24" fmla="*/ 383 w 395"/>
                  <a:gd name="T25" fmla="*/ 116 h 352"/>
                  <a:gd name="T26" fmla="*/ 393 w 395"/>
                  <a:gd name="T27" fmla="*/ 150 h 352"/>
                  <a:gd name="T28" fmla="*/ 393 w 395"/>
                  <a:gd name="T29" fmla="*/ 210 h 352"/>
                  <a:gd name="T30" fmla="*/ 380 w 395"/>
                  <a:gd name="T31" fmla="*/ 256 h 352"/>
                  <a:gd name="T32" fmla="*/ 355 w 395"/>
                  <a:gd name="T33" fmla="*/ 300 h 352"/>
                  <a:gd name="T34" fmla="*/ 328 w 395"/>
                  <a:gd name="T35" fmla="*/ 336 h 352"/>
                  <a:gd name="T36" fmla="*/ 308 w 395"/>
                  <a:gd name="T37" fmla="*/ 349 h 352"/>
                  <a:gd name="T38" fmla="*/ 283 w 395"/>
                  <a:gd name="T39" fmla="*/ 352 h 352"/>
                  <a:gd name="T40" fmla="*/ 263 w 395"/>
                  <a:gd name="T41" fmla="*/ 344 h 352"/>
                  <a:gd name="T42" fmla="*/ 248 w 395"/>
                  <a:gd name="T43" fmla="*/ 328 h 352"/>
                  <a:gd name="T44" fmla="*/ 243 w 395"/>
                  <a:gd name="T45" fmla="*/ 300 h 352"/>
                  <a:gd name="T46" fmla="*/ 268 w 395"/>
                  <a:gd name="T47" fmla="*/ 274 h 352"/>
                  <a:gd name="T48" fmla="*/ 295 w 395"/>
                  <a:gd name="T49" fmla="*/ 228 h 352"/>
                  <a:gd name="T50" fmla="*/ 308 w 395"/>
                  <a:gd name="T51" fmla="*/ 191 h 352"/>
                  <a:gd name="T52" fmla="*/ 308 w 395"/>
                  <a:gd name="T53" fmla="*/ 155 h 352"/>
                  <a:gd name="T54" fmla="*/ 295 w 395"/>
                  <a:gd name="T55" fmla="*/ 122 h 352"/>
                  <a:gd name="T56" fmla="*/ 265 w 395"/>
                  <a:gd name="T57" fmla="*/ 93 h 352"/>
                  <a:gd name="T58" fmla="*/ 220 w 395"/>
                  <a:gd name="T59" fmla="*/ 80 h 352"/>
                  <a:gd name="T60" fmla="*/ 185 w 395"/>
                  <a:gd name="T61" fmla="*/ 78 h 352"/>
                  <a:gd name="T62" fmla="*/ 155 w 395"/>
                  <a:gd name="T63" fmla="*/ 88 h 352"/>
                  <a:gd name="T64" fmla="*/ 133 w 395"/>
                  <a:gd name="T65" fmla="*/ 103 h 352"/>
                  <a:gd name="T66" fmla="*/ 110 w 395"/>
                  <a:gd name="T67" fmla="*/ 134 h 352"/>
                  <a:gd name="T68" fmla="*/ 95 w 395"/>
                  <a:gd name="T69" fmla="*/ 178 h 352"/>
                  <a:gd name="T70" fmla="*/ 0 w 395"/>
                  <a:gd name="T71" fmla="*/ 191 h 3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95"/>
                  <a:gd name="T109" fmla="*/ 0 h 352"/>
                  <a:gd name="T110" fmla="*/ 395 w 395"/>
                  <a:gd name="T111" fmla="*/ 352 h 3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95" h="352">
                    <a:moveTo>
                      <a:pt x="0" y="191"/>
                    </a:moveTo>
                    <a:lnTo>
                      <a:pt x="0" y="184"/>
                    </a:lnTo>
                    <a:lnTo>
                      <a:pt x="5" y="163"/>
                    </a:lnTo>
                    <a:lnTo>
                      <a:pt x="15" y="132"/>
                    </a:lnTo>
                    <a:lnTo>
                      <a:pt x="23" y="114"/>
                    </a:lnTo>
                    <a:lnTo>
                      <a:pt x="30" y="96"/>
                    </a:lnTo>
                    <a:lnTo>
                      <a:pt x="43" y="78"/>
                    </a:lnTo>
                    <a:lnTo>
                      <a:pt x="58" y="62"/>
                    </a:lnTo>
                    <a:lnTo>
                      <a:pt x="75" y="44"/>
                    </a:lnTo>
                    <a:lnTo>
                      <a:pt x="95" y="31"/>
                    </a:lnTo>
                    <a:lnTo>
                      <a:pt x="118" y="18"/>
                    </a:lnTo>
                    <a:lnTo>
                      <a:pt x="145" y="8"/>
                    </a:lnTo>
                    <a:lnTo>
                      <a:pt x="178" y="3"/>
                    </a:lnTo>
                    <a:lnTo>
                      <a:pt x="213" y="0"/>
                    </a:lnTo>
                    <a:lnTo>
                      <a:pt x="233" y="3"/>
                    </a:lnTo>
                    <a:lnTo>
                      <a:pt x="255" y="5"/>
                    </a:lnTo>
                    <a:lnTo>
                      <a:pt x="273" y="10"/>
                    </a:lnTo>
                    <a:lnTo>
                      <a:pt x="290" y="16"/>
                    </a:lnTo>
                    <a:lnTo>
                      <a:pt x="308" y="23"/>
                    </a:lnTo>
                    <a:lnTo>
                      <a:pt x="323" y="34"/>
                    </a:lnTo>
                    <a:lnTo>
                      <a:pt x="335" y="47"/>
                    </a:lnTo>
                    <a:lnTo>
                      <a:pt x="348" y="57"/>
                    </a:lnTo>
                    <a:lnTo>
                      <a:pt x="360" y="72"/>
                    </a:lnTo>
                    <a:lnTo>
                      <a:pt x="368" y="85"/>
                    </a:lnTo>
                    <a:lnTo>
                      <a:pt x="378" y="101"/>
                    </a:lnTo>
                    <a:lnTo>
                      <a:pt x="383" y="116"/>
                    </a:lnTo>
                    <a:lnTo>
                      <a:pt x="388" y="134"/>
                    </a:lnTo>
                    <a:lnTo>
                      <a:pt x="393" y="150"/>
                    </a:lnTo>
                    <a:lnTo>
                      <a:pt x="395" y="184"/>
                    </a:lnTo>
                    <a:lnTo>
                      <a:pt x="393" y="210"/>
                    </a:lnTo>
                    <a:lnTo>
                      <a:pt x="388" y="233"/>
                    </a:lnTo>
                    <a:lnTo>
                      <a:pt x="380" y="256"/>
                    </a:lnTo>
                    <a:lnTo>
                      <a:pt x="368" y="279"/>
                    </a:lnTo>
                    <a:lnTo>
                      <a:pt x="355" y="300"/>
                    </a:lnTo>
                    <a:lnTo>
                      <a:pt x="340" y="318"/>
                    </a:lnTo>
                    <a:lnTo>
                      <a:pt x="328" y="336"/>
                    </a:lnTo>
                    <a:lnTo>
                      <a:pt x="313" y="347"/>
                    </a:lnTo>
                    <a:lnTo>
                      <a:pt x="308" y="349"/>
                    </a:lnTo>
                    <a:lnTo>
                      <a:pt x="298" y="352"/>
                    </a:lnTo>
                    <a:lnTo>
                      <a:pt x="283" y="352"/>
                    </a:lnTo>
                    <a:lnTo>
                      <a:pt x="273" y="349"/>
                    </a:lnTo>
                    <a:lnTo>
                      <a:pt x="263" y="344"/>
                    </a:lnTo>
                    <a:lnTo>
                      <a:pt x="255" y="339"/>
                    </a:lnTo>
                    <a:lnTo>
                      <a:pt x="248" y="328"/>
                    </a:lnTo>
                    <a:lnTo>
                      <a:pt x="243" y="318"/>
                    </a:lnTo>
                    <a:lnTo>
                      <a:pt x="243" y="300"/>
                    </a:lnTo>
                    <a:lnTo>
                      <a:pt x="250" y="295"/>
                    </a:lnTo>
                    <a:lnTo>
                      <a:pt x="268" y="274"/>
                    </a:lnTo>
                    <a:lnTo>
                      <a:pt x="288" y="246"/>
                    </a:lnTo>
                    <a:lnTo>
                      <a:pt x="295" y="228"/>
                    </a:lnTo>
                    <a:lnTo>
                      <a:pt x="303" y="210"/>
                    </a:lnTo>
                    <a:lnTo>
                      <a:pt x="308" y="191"/>
                    </a:lnTo>
                    <a:lnTo>
                      <a:pt x="310" y="173"/>
                    </a:lnTo>
                    <a:lnTo>
                      <a:pt x="308" y="155"/>
                    </a:lnTo>
                    <a:lnTo>
                      <a:pt x="303" y="137"/>
                    </a:lnTo>
                    <a:lnTo>
                      <a:pt x="295" y="122"/>
                    </a:lnTo>
                    <a:lnTo>
                      <a:pt x="283" y="106"/>
                    </a:lnTo>
                    <a:lnTo>
                      <a:pt x="265" y="93"/>
                    </a:lnTo>
                    <a:lnTo>
                      <a:pt x="243" y="85"/>
                    </a:lnTo>
                    <a:lnTo>
                      <a:pt x="220" y="80"/>
                    </a:lnTo>
                    <a:lnTo>
                      <a:pt x="203" y="78"/>
                    </a:lnTo>
                    <a:lnTo>
                      <a:pt x="185" y="78"/>
                    </a:lnTo>
                    <a:lnTo>
                      <a:pt x="170" y="80"/>
                    </a:lnTo>
                    <a:lnTo>
                      <a:pt x="155" y="88"/>
                    </a:lnTo>
                    <a:lnTo>
                      <a:pt x="143" y="93"/>
                    </a:lnTo>
                    <a:lnTo>
                      <a:pt x="133" y="103"/>
                    </a:lnTo>
                    <a:lnTo>
                      <a:pt x="125" y="114"/>
                    </a:lnTo>
                    <a:lnTo>
                      <a:pt x="110" y="134"/>
                    </a:lnTo>
                    <a:lnTo>
                      <a:pt x="100" y="158"/>
                    </a:lnTo>
                    <a:lnTo>
                      <a:pt x="95" y="178"/>
                    </a:lnTo>
                    <a:lnTo>
                      <a:pt x="93" y="194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2" name="Freeform 59">
                <a:extLst>
                  <a:ext uri="{FF2B5EF4-FFF2-40B4-BE49-F238E27FC236}">
                    <a16:creationId xmlns:a16="http://schemas.microsoft.com/office/drawing/2014/main" id="{EB862CE7-77CA-3E3D-DB83-CE7960D1D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" y="960"/>
                <a:ext cx="395" cy="352"/>
              </a:xfrm>
              <a:custGeom>
                <a:avLst/>
                <a:gdLst>
                  <a:gd name="T0" fmla="*/ 2 w 395"/>
                  <a:gd name="T1" fmla="*/ 184 h 352"/>
                  <a:gd name="T2" fmla="*/ 15 w 395"/>
                  <a:gd name="T3" fmla="*/ 132 h 352"/>
                  <a:gd name="T4" fmla="*/ 32 w 395"/>
                  <a:gd name="T5" fmla="*/ 96 h 352"/>
                  <a:gd name="T6" fmla="*/ 57 w 395"/>
                  <a:gd name="T7" fmla="*/ 62 h 352"/>
                  <a:gd name="T8" fmla="*/ 95 w 395"/>
                  <a:gd name="T9" fmla="*/ 31 h 352"/>
                  <a:gd name="T10" fmla="*/ 145 w 395"/>
                  <a:gd name="T11" fmla="*/ 8 h 352"/>
                  <a:gd name="T12" fmla="*/ 212 w 395"/>
                  <a:gd name="T13" fmla="*/ 0 h 352"/>
                  <a:gd name="T14" fmla="*/ 255 w 395"/>
                  <a:gd name="T15" fmla="*/ 5 h 352"/>
                  <a:gd name="T16" fmla="*/ 292 w 395"/>
                  <a:gd name="T17" fmla="*/ 16 h 352"/>
                  <a:gd name="T18" fmla="*/ 322 w 395"/>
                  <a:gd name="T19" fmla="*/ 34 h 352"/>
                  <a:gd name="T20" fmla="*/ 350 w 395"/>
                  <a:gd name="T21" fmla="*/ 57 h 352"/>
                  <a:gd name="T22" fmla="*/ 370 w 395"/>
                  <a:gd name="T23" fmla="*/ 85 h 352"/>
                  <a:gd name="T24" fmla="*/ 385 w 395"/>
                  <a:gd name="T25" fmla="*/ 116 h 352"/>
                  <a:gd name="T26" fmla="*/ 392 w 395"/>
                  <a:gd name="T27" fmla="*/ 150 h 352"/>
                  <a:gd name="T28" fmla="*/ 395 w 395"/>
                  <a:gd name="T29" fmla="*/ 210 h 352"/>
                  <a:gd name="T30" fmla="*/ 380 w 395"/>
                  <a:gd name="T31" fmla="*/ 256 h 352"/>
                  <a:gd name="T32" fmla="*/ 355 w 395"/>
                  <a:gd name="T33" fmla="*/ 300 h 352"/>
                  <a:gd name="T34" fmla="*/ 327 w 395"/>
                  <a:gd name="T35" fmla="*/ 336 h 352"/>
                  <a:gd name="T36" fmla="*/ 310 w 395"/>
                  <a:gd name="T37" fmla="*/ 349 h 352"/>
                  <a:gd name="T38" fmla="*/ 282 w 395"/>
                  <a:gd name="T39" fmla="*/ 352 h 352"/>
                  <a:gd name="T40" fmla="*/ 265 w 395"/>
                  <a:gd name="T41" fmla="*/ 344 h 352"/>
                  <a:gd name="T42" fmla="*/ 247 w 395"/>
                  <a:gd name="T43" fmla="*/ 328 h 352"/>
                  <a:gd name="T44" fmla="*/ 245 w 395"/>
                  <a:gd name="T45" fmla="*/ 300 h 352"/>
                  <a:gd name="T46" fmla="*/ 267 w 395"/>
                  <a:gd name="T47" fmla="*/ 274 h 352"/>
                  <a:gd name="T48" fmla="*/ 295 w 395"/>
                  <a:gd name="T49" fmla="*/ 228 h 352"/>
                  <a:gd name="T50" fmla="*/ 307 w 395"/>
                  <a:gd name="T51" fmla="*/ 191 h 352"/>
                  <a:gd name="T52" fmla="*/ 307 w 395"/>
                  <a:gd name="T53" fmla="*/ 155 h 352"/>
                  <a:gd name="T54" fmla="*/ 295 w 395"/>
                  <a:gd name="T55" fmla="*/ 122 h 352"/>
                  <a:gd name="T56" fmla="*/ 265 w 395"/>
                  <a:gd name="T57" fmla="*/ 93 h 352"/>
                  <a:gd name="T58" fmla="*/ 222 w 395"/>
                  <a:gd name="T59" fmla="*/ 80 h 352"/>
                  <a:gd name="T60" fmla="*/ 185 w 395"/>
                  <a:gd name="T61" fmla="*/ 78 h 352"/>
                  <a:gd name="T62" fmla="*/ 157 w 395"/>
                  <a:gd name="T63" fmla="*/ 88 h 352"/>
                  <a:gd name="T64" fmla="*/ 132 w 395"/>
                  <a:gd name="T65" fmla="*/ 103 h 352"/>
                  <a:gd name="T66" fmla="*/ 110 w 395"/>
                  <a:gd name="T67" fmla="*/ 134 h 352"/>
                  <a:gd name="T68" fmla="*/ 95 w 395"/>
                  <a:gd name="T69" fmla="*/ 178 h 352"/>
                  <a:gd name="T70" fmla="*/ 0 w 395"/>
                  <a:gd name="T71" fmla="*/ 191 h 3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95"/>
                  <a:gd name="T109" fmla="*/ 0 h 352"/>
                  <a:gd name="T110" fmla="*/ 395 w 395"/>
                  <a:gd name="T111" fmla="*/ 352 h 3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95" h="352">
                    <a:moveTo>
                      <a:pt x="0" y="191"/>
                    </a:moveTo>
                    <a:lnTo>
                      <a:pt x="2" y="184"/>
                    </a:lnTo>
                    <a:lnTo>
                      <a:pt x="5" y="163"/>
                    </a:lnTo>
                    <a:lnTo>
                      <a:pt x="15" y="132"/>
                    </a:lnTo>
                    <a:lnTo>
                      <a:pt x="22" y="114"/>
                    </a:lnTo>
                    <a:lnTo>
                      <a:pt x="32" y="96"/>
                    </a:lnTo>
                    <a:lnTo>
                      <a:pt x="42" y="78"/>
                    </a:lnTo>
                    <a:lnTo>
                      <a:pt x="57" y="62"/>
                    </a:lnTo>
                    <a:lnTo>
                      <a:pt x="75" y="44"/>
                    </a:lnTo>
                    <a:lnTo>
                      <a:pt x="95" y="31"/>
                    </a:lnTo>
                    <a:lnTo>
                      <a:pt x="120" y="18"/>
                    </a:lnTo>
                    <a:lnTo>
                      <a:pt x="145" y="8"/>
                    </a:lnTo>
                    <a:lnTo>
                      <a:pt x="177" y="3"/>
                    </a:lnTo>
                    <a:lnTo>
                      <a:pt x="212" y="0"/>
                    </a:lnTo>
                    <a:lnTo>
                      <a:pt x="235" y="3"/>
                    </a:lnTo>
                    <a:lnTo>
                      <a:pt x="255" y="5"/>
                    </a:lnTo>
                    <a:lnTo>
                      <a:pt x="275" y="10"/>
                    </a:lnTo>
                    <a:lnTo>
                      <a:pt x="292" y="16"/>
                    </a:lnTo>
                    <a:lnTo>
                      <a:pt x="307" y="23"/>
                    </a:lnTo>
                    <a:lnTo>
                      <a:pt x="322" y="34"/>
                    </a:lnTo>
                    <a:lnTo>
                      <a:pt x="337" y="47"/>
                    </a:lnTo>
                    <a:lnTo>
                      <a:pt x="350" y="57"/>
                    </a:lnTo>
                    <a:lnTo>
                      <a:pt x="360" y="72"/>
                    </a:lnTo>
                    <a:lnTo>
                      <a:pt x="370" y="85"/>
                    </a:lnTo>
                    <a:lnTo>
                      <a:pt x="377" y="101"/>
                    </a:lnTo>
                    <a:lnTo>
                      <a:pt x="385" y="116"/>
                    </a:lnTo>
                    <a:lnTo>
                      <a:pt x="390" y="134"/>
                    </a:lnTo>
                    <a:lnTo>
                      <a:pt x="392" y="150"/>
                    </a:lnTo>
                    <a:lnTo>
                      <a:pt x="395" y="184"/>
                    </a:lnTo>
                    <a:lnTo>
                      <a:pt x="395" y="210"/>
                    </a:lnTo>
                    <a:lnTo>
                      <a:pt x="387" y="233"/>
                    </a:lnTo>
                    <a:lnTo>
                      <a:pt x="380" y="256"/>
                    </a:lnTo>
                    <a:lnTo>
                      <a:pt x="367" y="279"/>
                    </a:lnTo>
                    <a:lnTo>
                      <a:pt x="355" y="300"/>
                    </a:lnTo>
                    <a:lnTo>
                      <a:pt x="342" y="318"/>
                    </a:lnTo>
                    <a:lnTo>
                      <a:pt x="327" y="336"/>
                    </a:lnTo>
                    <a:lnTo>
                      <a:pt x="312" y="347"/>
                    </a:lnTo>
                    <a:lnTo>
                      <a:pt x="310" y="349"/>
                    </a:lnTo>
                    <a:lnTo>
                      <a:pt x="297" y="352"/>
                    </a:lnTo>
                    <a:lnTo>
                      <a:pt x="282" y="352"/>
                    </a:lnTo>
                    <a:lnTo>
                      <a:pt x="275" y="349"/>
                    </a:lnTo>
                    <a:lnTo>
                      <a:pt x="265" y="344"/>
                    </a:lnTo>
                    <a:lnTo>
                      <a:pt x="255" y="339"/>
                    </a:lnTo>
                    <a:lnTo>
                      <a:pt x="247" y="328"/>
                    </a:lnTo>
                    <a:lnTo>
                      <a:pt x="245" y="318"/>
                    </a:lnTo>
                    <a:lnTo>
                      <a:pt x="245" y="300"/>
                    </a:lnTo>
                    <a:lnTo>
                      <a:pt x="250" y="295"/>
                    </a:lnTo>
                    <a:lnTo>
                      <a:pt x="267" y="274"/>
                    </a:lnTo>
                    <a:lnTo>
                      <a:pt x="287" y="246"/>
                    </a:lnTo>
                    <a:lnTo>
                      <a:pt x="295" y="228"/>
                    </a:lnTo>
                    <a:lnTo>
                      <a:pt x="302" y="210"/>
                    </a:lnTo>
                    <a:lnTo>
                      <a:pt x="307" y="191"/>
                    </a:lnTo>
                    <a:lnTo>
                      <a:pt x="310" y="173"/>
                    </a:lnTo>
                    <a:lnTo>
                      <a:pt x="307" y="155"/>
                    </a:lnTo>
                    <a:lnTo>
                      <a:pt x="302" y="137"/>
                    </a:lnTo>
                    <a:lnTo>
                      <a:pt x="295" y="122"/>
                    </a:lnTo>
                    <a:lnTo>
                      <a:pt x="282" y="106"/>
                    </a:lnTo>
                    <a:lnTo>
                      <a:pt x="265" y="93"/>
                    </a:lnTo>
                    <a:lnTo>
                      <a:pt x="242" y="85"/>
                    </a:lnTo>
                    <a:lnTo>
                      <a:pt x="222" y="80"/>
                    </a:lnTo>
                    <a:lnTo>
                      <a:pt x="202" y="78"/>
                    </a:lnTo>
                    <a:lnTo>
                      <a:pt x="185" y="78"/>
                    </a:lnTo>
                    <a:lnTo>
                      <a:pt x="170" y="80"/>
                    </a:lnTo>
                    <a:lnTo>
                      <a:pt x="157" y="88"/>
                    </a:lnTo>
                    <a:lnTo>
                      <a:pt x="145" y="93"/>
                    </a:lnTo>
                    <a:lnTo>
                      <a:pt x="132" y="103"/>
                    </a:lnTo>
                    <a:lnTo>
                      <a:pt x="125" y="114"/>
                    </a:lnTo>
                    <a:lnTo>
                      <a:pt x="110" y="134"/>
                    </a:lnTo>
                    <a:lnTo>
                      <a:pt x="100" y="158"/>
                    </a:lnTo>
                    <a:lnTo>
                      <a:pt x="95" y="178"/>
                    </a:lnTo>
                    <a:lnTo>
                      <a:pt x="95" y="194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3" name="Freeform 60">
                <a:extLst>
                  <a:ext uri="{FF2B5EF4-FFF2-40B4-BE49-F238E27FC236}">
                    <a16:creationId xmlns:a16="http://schemas.microsoft.com/office/drawing/2014/main" id="{008FA674-1F96-8A25-DD33-7BB6F9BE8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" y="960"/>
                <a:ext cx="395" cy="352"/>
              </a:xfrm>
              <a:custGeom>
                <a:avLst/>
                <a:gdLst>
                  <a:gd name="T0" fmla="*/ 2 w 395"/>
                  <a:gd name="T1" fmla="*/ 184 h 352"/>
                  <a:gd name="T2" fmla="*/ 15 w 395"/>
                  <a:gd name="T3" fmla="*/ 132 h 352"/>
                  <a:gd name="T4" fmla="*/ 32 w 395"/>
                  <a:gd name="T5" fmla="*/ 96 h 352"/>
                  <a:gd name="T6" fmla="*/ 57 w 395"/>
                  <a:gd name="T7" fmla="*/ 62 h 352"/>
                  <a:gd name="T8" fmla="*/ 95 w 395"/>
                  <a:gd name="T9" fmla="*/ 31 h 352"/>
                  <a:gd name="T10" fmla="*/ 145 w 395"/>
                  <a:gd name="T11" fmla="*/ 8 h 352"/>
                  <a:gd name="T12" fmla="*/ 213 w 395"/>
                  <a:gd name="T13" fmla="*/ 0 h 352"/>
                  <a:gd name="T14" fmla="*/ 255 w 395"/>
                  <a:gd name="T15" fmla="*/ 5 h 352"/>
                  <a:gd name="T16" fmla="*/ 293 w 395"/>
                  <a:gd name="T17" fmla="*/ 16 h 352"/>
                  <a:gd name="T18" fmla="*/ 323 w 395"/>
                  <a:gd name="T19" fmla="*/ 34 h 352"/>
                  <a:gd name="T20" fmla="*/ 350 w 395"/>
                  <a:gd name="T21" fmla="*/ 57 h 352"/>
                  <a:gd name="T22" fmla="*/ 370 w 395"/>
                  <a:gd name="T23" fmla="*/ 85 h 352"/>
                  <a:gd name="T24" fmla="*/ 385 w 395"/>
                  <a:gd name="T25" fmla="*/ 116 h 352"/>
                  <a:gd name="T26" fmla="*/ 393 w 395"/>
                  <a:gd name="T27" fmla="*/ 150 h 352"/>
                  <a:gd name="T28" fmla="*/ 395 w 395"/>
                  <a:gd name="T29" fmla="*/ 210 h 352"/>
                  <a:gd name="T30" fmla="*/ 380 w 395"/>
                  <a:gd name="T31" fmla="*/ 256 h 352"/>
                  <a:gd name="T32" fmla="*/ 355 w 395"/>
                  <a:gd name="T33" fmla="*/ 300 h 352"/>
                  <a:gd name="T34" fmla="*/ 328 w 395"/>
                  <a:gd name="T35" fmla="*/ 336 h 352"/>
                  <a:gd name="T36" fmla="*/ 310 w 395"/>
                  <a:gd name="T37" fmla="*/ 349 h 352"/>
                  <a:gd name="T38" fmla="*/ 283 w 395"/>
                  <a:gd name="T39" fmla="*/ 352 h 352"/>
                  <a:gd name="T40" fmla="*/ 265 w 395"/>
                  <a:gd name="T41" fmla="*/ 344 h 352"/>
                  <a:gd name="T42" fmla="*/ 248 w 395"/>
                  <a:gd name="T43" fmla="*/ 328 h 352"/>
                  <a:gd name="T44" fmla="*/ 245 w 395"/>
                  <a:gd name="T45" fmla="*/ 300 h 352"/>
                  <a:gd name="T46" fmla="*/ 268 w 395"/>
                  <a:gd name="T47" fmla="*/ 274 h 352"/>
                  <a:gd name="T48" fmla="*/ 295 w 395"/>
                  <a:gd name="T49" fmla="*/ 228 h 352"/>
                  <a:gd name="T50" fmla="*/ 308 w 395"/>
                  <a:gd name="T51" fmla="*/ 191 h 352"/>
                  <a:gd name="T52" fmla="*/ 308 w 395"/>
                  <a:gd name="T53" fmla="*/ 155 h 352"/>
                  <a:gd name="T54" fmla="*/ 295 w 395"/>
                  <a:gd name="T55" fmla="*/ 122 h 352"/>
                  <a:gd name="T56" fmla="*/ 265 w 395"/>
                  <a:gd name="T57" fmla="*/ 93 h 352"/>
                  <a:gd name="T58" fmla="*/ 223 w 395"/>
                  <a:gd name="T59" fmla="*/ 80 h 352"/>
                  <a:gd name="T60" fmla="*/ 185 w 395"/>
                  <a:gd name="T61" fmla="*/ 78 h 352"/>
                  <a:gd name="T62" fmla="*/ 157 w 395"/>
                  <a:gd name="T63" fmla="*/ 88 h 352"/>
                  <a:gd name="T64" fmla="*/ 132 w 395"/>
                  <a:gd name="T65" fmla="*/ 103 h 352"/>
                  <a:gd name="T66" fmla="*/ 110 w 395"/>
                  <a:gd name="T67" fmla="*/ 134 h 352"/>
                  <a:gd name="T68" fmla="*/ 95 w 395"/>
                  <a:gd name="T69" fmla="*/ 178 h 352"/>
                  <a:gd name="T70" fmla="*/ 0 w 395"/>
                  <a:gd name="T71" fmla="*/ 191 h 3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95"/>
                  <a:gd name="T109" fmla="*/ 0 h 352"/>
                  <a:gd name="T110" fmla="*/ 395 w 395"/>
                  <a:gd name="T111" fmla="*/ 352 h 3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95" h="352">
                    <a:moveTo>
                      <a:pt x="0" y="191"/>
                    </a:moveTo>
                    <a:lnTo>
                      <a:pt x="2" y="184"/>
                    </a:lnTo>
                    <a:lnTo>
                      <a:pt x="5" y="163"/>
                    </a:lnTo>
                    <a:lnTo>
                      <a:pt x="15" y="132"/>
                    </a:lnTo>
                    <a:lnTo>
                      <a:pt x="22" y="114"/>
                    </a:lnTo>
                    <a:lnTo>
                      <a:pt x="32" y="96"/>
                    </a:lnTo>
                    <a:lnTo>
                      <a:pt x="42" y="78"/>
                    </a:lnTo>
                    <a:lnTo>
                      <a:pt x="57" y="62"/>
                    </a:lnTo>
                    <a:lnTo>
                      <a:pt x="75" y="44"/>
                    </a:lnTo>
                    <a:lnTo>
                      <a:pt x="95" y="31"/>
                    </a:lnTo>
                    <a:lnTo>
                      <a:pt x="120" y="18"/>
                    </a:lnTo>
                    <a:lnTo>
                      <a:pt x="145" y="8"/>
                    </a:lnTo>
                    <a:lnTo>
                      <a:pt x="177" y="3"/>
                    </a:lnTo>
                    <a:lnTo>
                      <a:pt x="213" y="0"/>
                    </a:lnTo>
                    <a:lnTo>
                      <a:pt x="235" y="3"/>
                    </a:lnTo>
                    <a:lnTo>
                      <a:pt x="255" y="5"/>
                    </a:lnTo>
                    <a:lnTo>
                      <a:pt x="275" y="10"/>
                    </a:lnTo>
                    <a:lnTo>
                      <a:pt x="293" y="16"/>
                    </a:lnTo>
                    <a:lnTo>
                      <a:pt x="308" y="23"/>
                    </a:lnTo>
                    <a:lnTo>
                      <a:pt x="323" y="34"/>
                    </a:lnTo>
                    <a:lnTo>
                      <a:pt x="338" y="47"/>
                    </a:lnTo>
                    <a:lnTo>
                      <a:pt x="350" y="57"/>
                    </a:lnTo>
                    <a:lnTo>
                      <a:pt x="360" y="72"/>
                    </a:lnTo>
                    <a:lnTo>
                      <a:pt x="370" y="85"/>
                    </a:lnTo>
                    <a:lnTo>
                      <a:pt x="378" y="101"/>
                    </a:lnTo>
                    <a:lnTo>
                      <a:pt x="385" y="116"/>
                    </a:lnTo>
                    <a:lnTo>
                      <a:pt x="390" y="134"/>
                    </a:lnTo>
                    <a:lnTo>
                      <a:pt x="393" y="150"/>
                    </a:lnTo>
                    <a:lnTo>
                      <a:pt x="395" y="184"/>
                    </a:lnTo>
                    <a:lnTo>
                      <a:pt x="395" y="210"/>
                    </a:lnTo>
                    <a:lnTo>
                      <a:pt x="388" y="233"/>
                    </a:lnTo>
                    <a:lnTo>
                      <a:pt x="380" y="256"/>
                    </a:lnTo>
                    <a:lnTo>
                      <a:pt x="368" y="279"/>
                    </a:lnTo>
                    <a:lnTo>
                      <a:pt x="355" y="300"/>
                    </a:lnTo>
                    <a:lnTo>
                      <a:pt x="343" y="318"/>
                    </a:lnTo>
                    <a:lnTo>
                      <a:pt x="328" y="336"/>
                    </a:lnTo>
                    <a:lnTo>
                      <a:pt x="313" y="347"/>
                    </a:lnTo>
                    <a:lnTo>
                      <a:pt x="310" y="349"/>
                    </a:lnTo>
                    <a:lnTo>
                      <a:pt x="298" y="352"/>
                    </a:lnTo>
                    <a:lnTo>
                      <a:pt x="283" y="352"/>
                    </a:lnTo>
                    <a:lnTo>
                      <a:pt x="275" y="349"/>
                    </a:lnTo>
                    <a:lnTo>
                      <a:pt x="265" y="344"/>
                    </a:lnTo>
                    <a:lnTo>
                      <a:pt x="255" y="339"/>
                    </a:lnTo>
                    <a:lnTo>
                      <a:pt x="248" y="328"/>
                    </a:lnTo>
                    <a:lnTo>
                      <a:pt x="245" y="318"/>
                    </a:lnTo>
                    <a:lnTo>
                      <a:pt x="245" y="300"/>
                    </a:lnTo>
                    <a:lnTo>
                      <a:pt x="250" y="295"/>
                    </a:lnTo>
                    <a:lnTo>
                      <a:pt x="268" y="274"/>
                    </a:lnTo>
                    <a:lnTo>
                      <a:pt x="288" y="246"/>
                    </a:lnTo>
                    <a:lnTo>
                      <a:pt x="295" y="228"/>
                    </a:lnTo>
                    <a:lnTo>
                      <a:pt x="303" y="210"/>
                    </a:lnTo>
                    <a:lnTo>
                      <a:pt x="308" y="191"/>
                    </a:lnTo>
                    <a:lnTo>
                      <a:pt x="310" y="173"/>
                    </a:lnTo>
                    <a:lnTo>
                      <a:pt x="308" y="155"/>
                    </a:lnTo>
                    <a:lnTo>
                      <a:pt x="303" y="137"/>
                    </a:lnTo>
                    <a:lnTo>
                      <a:pt x="295" y="122"/>
                    </a:lnTo>
                    <a:lnTo>
                      <a:pt x="283" y="106"/>
                    </a:lnTo>
                    <a:lnTo>
                      <a:pt x="265" y="93"/>
                    </a:lnTo>
                    <a:lnTo>
                      <a:pt x="243" y="85"/>
                    </a:lnTo>
                    <a:lnTo>
                      <a:pt x="223" y="80"/>
                    </a:lnTo>
                    <a:lnTo>
                      <a:pt x="203" y="78"/>
                    </a:lnTo>
                    <a:lnTo>
                      <a:pt x="185" y="78"/>
                    </a:lnTo>
                    <a:lnTo>
                      <a:pt x="170" y="80"/>
                    </a:lnTo>
                    <a:lnTo>
                      <a:pt x="157" y="88"/>
                    </a:lnTo>
                    <a:lnTo>
                      <a:pt x="145" y="93"/>
                    </a:lnTo>
                    <a:lnTo>
                      <a:pt x="132" y="103"/>
                    </a:lnTo>
                    <a:lnTo>
                      <a:pt x="125" y="114"/>
                    </a:lnTo>
                    <a:lnTo>
                      <a:pt x="110" y="134"/>
                    </a:lnTo>
                    <a:lnTo>
                      <a:pt x="100" y="158"/>
                    </a:lnTo>
                    <a:lnTo>
                      <a:pt x="95" y="178"/>
                    </a:lnTo>
                    <a:lnTo>
                      <a:pt x="95" y="194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4" name="Freeform 61">
                <a:extLst>
                  <a:ext uri="{FF2B5EF4-FFF2-40B4-BE49-F238E27FC236}">
                    <a16:creationId xmlns:a16="http://schemas.microsoft.com/office/drawing/2014/main" id="{5735AF78-A68F-E2E8-7816-1F8D79E2E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960"/>
                <a:ext cx="395" cy="352"/>
              </a:xfrm>
              <a:custGeom>
                <a:avLst/>
                <a:gdLst>
                  <a:gd name="T0" fmla="*/ 0 w 395"/>
                  <a:gd name="T1" fmla="*/ 184 h 352"/>
                  <a:gd name="T2" fmla="*/ 15 w 395"/>
                  <a:gd name="T3" fmla="*/ 132 h 352"/>
                  <a:gd name="T4" fmla="*/ 30 w 395"/>
                  <a:gd name="T5" fmla="*/ 96 h 352"/>
                  <a:gd name="T6" fmla="*/ 57 w 395"/>
                  <a:gd name="T7" fmla="*/ 62 h 352"/>
                  <a:gd name="T8" fmla="*/ 95 w 395"/>
                  <a:gd name="T9" fmla="*/ 31 h 352"/>
                  <a:gd name="T10" fmla="*/ 145 w 395"/>
                  <a:gd name="T11" fmla="*/ 8 h 352"/>
                  <a:gd name="T12" fmla="*/ 212 w 395"/>
                  <a:gd name="T13" fmla="*/ 0 h 352"/>
                  <a:gd name="T14" fmla="*/ 255 w 395"/>
                  <a:gd name="T15" fmla="*/ 5 h 352"/>
                  <a:gd name="T16" fmla="*/ 290 w 395"/>
                  <a:gd name="T17" fmla="*/ 16 h 352"/>
                  <a:gd name="T18" fmla="*/ 322 w 395"/>
                  <a:gd name="T19" fmla="*/ 34 h 352"/>
                  <a:gd name="T20" fmla="*/ 347 w 395"/>
                  <a:gd name="T21" fmla="*/ 57 h 352"/>
                  <a:gd name="T22" fmla="*/ 367 w 395"/>
                  <a:gd name="T23" fmla="*/ 85 h 352"/>
                  <a:gd name="T24" fmla="*/ 382 w 395"/>
                  <a:gd name="T25" fmla="*/ 116 h 352"/>
                  <a:gd name="T26" fmla="*/ 392 w 395"/>
                  <a:gd name="T27" fmla="*/ 150 h 352"/>
                  <a:gd name="T28" fmla="*/ 392 w 395"/>
                  <a:gd name="T29" fmla="*/ 210 h 352"/>
                  <a:gd name="T30" fmla="*/ 380 w 395"/>
                  <a:gd name="T31" fmla="*/ 256 h 352"/>
                  <a:gd name="T32" fmla="*/ 355 w 395"/>
                  <a:gd name="T33" fmla="*/ 300 h 352"/>
                  <a:gd name="T34" fmla="*/ 327 w 395"/>
                  <a:gd name="T35" fmla="*/ 336 h 352"/>
                  <a:gd name="T36" fmla="*/ 307 w 395"/>
                  <a:gd name="T37" fmla="*/ 349 h 352"/>
                  <a:gd name="T38" fmla="*/ 282 w 395"/>
                  <a:gd name="T39" fmla="*/ 352 h 352"/>
                  <a:gd name="T40" fmla="*/ 262 w 395"/>
                  <a:gd name="T41" fmla="*/ 344 h 352"/>
                  <a:gd name="T42" fmla="*/ 247 w 395"/>
                  <a:gd name="T43" fmla="*/ 328 h 352"/>
                  <a:gd name="T44" fmla="*/ 242 w 395"/>
                  <a:gd name="T45" fmla="*/ 300 h 352"/>
                  <a:gd name="T46" fmla="*/ 267 w 395"/>
                  <a:gd name="T47" fmla="*/ 274 h 352"/>
                  <a:gd name="T48" fmla="*/ 295 w 395"/>
                  <a:gd name="T49" fmla="*/ 228 h 352"/>
                  <a:gd name="T50" fmla="*/ 307 w 395"/>
                  <a:gd name="T51" fmla="*/ 191 h 352"/>
                  <a:gd name="T52" fmla="*/ 307 w 395"/>
                  <a:gd name="T53" fmla="*/ 155 h 352"/>
                  <a:gd name="T54" fmla="*/ 295 w 395"/>
                  <a:gd name="T55" fmla="*/ 122 h 352"/>
                  <a:gd name="T56" fmla="*/ 265 w 395"/>
                  <a:gd name="T57" fmla="*/ 93 h 352"/>
                  <a:gd name="T58" fmla="*/ 220 w 395"/>
                  <a:gd name="T59" fmla="*/ 80 h 352"/>
                  <a:gd name="T60" fmla="*/ 185 w 395"/>
                  <a:gd name="T61" fmla="*/ 78 h 352"/>
                  <a:gd name="T62" fmla="*/ 155 w 395"/>
                  <a:gd name="T63" fmla="*/ 88 h 352"/>
                  <a:gd name="T64" fmla="*/ 132 w 395"/>
                  <a:gd name="T65" fmla="*/ 103 h 352"/>
                  <a:gd name="T66" fmla="*/ 110 w 395"/>
                  <a:gd name="T67" fmla="*/ 134 h 352"/>
                  <a:gd name="T68" fmla="*/ 95 w 395"/>
                  <a:gd name="T69" fmla="*/ 178 h 352"/>
                  <a:gd name="T70" fmla="*/ 0 w 395"/>
                  <a:gd name="T71" fmla="*/ 191 h 3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95"/>
                  <a:gd name="T109" fmla="*/ 0 h 352"/>
                  <a:gd name="T110" fmla="*/ 395 w 395"/>
                  <a:gd name="T111" fmla="*/ 352 h 3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95" h="352">
                    <a:moveTo>
                      <a:pt x="0" y="191"/>
                    </a:moveTo>
                    <a:lnTo>
                      <a:pt x="0" y="184"/>
                    </a:lnTo>
                    <a:lnTo>
                      <a:pt x="5" y="163"/>
                    </a:lnTo>
                    <a:lnTo>
                      <a:pt x="15" y="132"/>
                    </a:lnTo>
                    <a:lnTo>
                      <a:pt x="22" y="114"/>
                    </a:lnTo>
                    <a:lnTo>
                      <a:pt x="30" y="96"/>
                    </a:lnTo>
                    <a:lnTo>
                      <a:pt x="42" y="78"/>
                    </a:lnTo>
                    <a:lnTo>
                      <a:pt x="57" y="62"/>
                    </a:lnTo>
                    <a:lnTo>
                      <a:pt x="75" y="44"/>
                    </a:lnTo>
                    <a:lnTo>
                      <a:pt x="95" y="31"/>
                    </a:lnTo>
                    <a:lnTo>
                      <a:pt x="117" y="18"/>
                    </a:lnTo>
                    <a:lnTo>
                      <a:pt x="145" y="8"/>
                    </a:lnTo>
                    <a:lnTo>
                      <a:pt x="177" y="3"/>
                    </a:lnTo>
                    <a:lnTo>
                      <a:pt x="212" y="0"/>
                    </a:lnTo>
                    <a:lnTo>
                      <a:pt x="232" y="3"/>
                    </a:lnTo>
                    <a:lnTo>
                      <a:pt x="255" y="5"/>
                    </a:lnTo>
                    <a:lnTo>
                      <a:pt x="272" y="10"/>
                    </a:lnTo>
                    <a:lnTo>
                      <a:pt x="290" y="16"/>
                    </a:lnTo>
                    <a:lnTo>
                      <a:pt x="307" y="23"/>
                    </a:lnTo>
                    <a:lnTo>
                      <a:pt x="322" y="34"/>
                    </a:lnTo>
                    <a:lnTo>
                      <a:pt x="335" y="47"/>
                    </a:lnTo>
                    <a:lnTo>
                      <a:pt x="347" y="57"/>
                    </a:lnTo>
                    <a:lnTo>
                      <a:pt x="360" y="72"/>
                    </a:lnTo>
                    <a:lnTo>
                      <a:pt x="367" y="85"/>
                    </a:lnTo>
                    <a:lnTo>
                      <a:pt x="377" y="101"/>
                    </a:lnTo>
                    <a:lnTo>
                      <a:pt x="382" y="116"/>
                    </a:lnTo>
                    <a:lnTo>
                      <a:pt x="387" y="134"/>
                    </a:lnTo>
                    <a:lnTo>
                      <a:pt x="392" y="150"/>
                    </a:lnTo>
                    <a:lnTo>
                      <a:pt x="395" y="184"/>
                    </a:lnTo>
                    <a:lnTo>
                      <a:pt x="392" y="210"/>
                    </a:lnTo>
                    <a:lnTo>
                      <a:pt x="387" y="233"/>
                    </a:lnTo>
                    <a:lnTo>
                      <a:pt x="380" y="256"/>
                    </a:lnTo>
                    <a:lnTo>
                      <a:pt x="367" y="279"/>
                    </a:lnTo>
                    <a:lnTo>
                      <a:pt x="355" y="300"/>
                    </a:lnTo>
                    <a:lnTo>
                      <a:pt x="340" y="318"/>
                    </a:lnTo>
                    <a:lnTo>
                      <a:pt x="327" y="336"/>
                    </a:lnTo>
                    <a:lnTo>
                      <a:pt x="312" y="347"/>
                    </a:lnTo>
                    <a:lnTo>
                      <a:pt x="307" y="349"/>
                    </a:lnTo>
                    <a:lnTo>
                      <a:pt x="297" y="352"/>
                    </a:lnTo>
                    <a:lnTo>
                      <a:pt x="282" y="352"/>
                    </a:lnTo>
                    <a:lnTo>
                      <a:pt x="272" y="349"/>
                    </a:lnTo>
                    <a:lnTo>
                      <a:pt x="262" y="344"/>
                    </a:lnTo>
                    <a:lnTo>
                      <a:pt x="255" y="339"/>
                    </a:lnTo>
                    <a:lnTo>
                      <a:pt x="247" y="328"/>
                    </a:lnTo>
                    <a:lnTo>
                      <a:pt x="242" y="318"/>
                    </a:lnTo>
                    <a:lnTo>
                      <a:pt x="242" y="300"/>
                    </a:lnTo>
                    <a:lnTo>
                      <a:pt x="250" y="295"/>
                    </a:lnTo>
                    <a:lnTo>
                      <a:pt x="267" y="274"/>
                    </a:lnTo>
                    <a:lnTo>
                      <a:pt x="287" y="246"/>
                    </a:lnTo>
                    <a:lnTo>
                      <a:pt x="295" y="228"/>
                    </a:lnTo>
                    <a:lnTo>
                      <a:pt x="302" y="210"/>
                    </a:lnTo>
                    <a:lnTo>
                      <a:pt x="307" y="191"/>
                    </a:lnTo>
                    <a:lnTo>
                      <a:pt x="310" y="173"/>
                    </a:lnTo>
                    <a:lnTo>
                      <a:pt x="307" y="155"/>
                    </a:lnTo>
                    <a:lnTo>
                      <a:pt x="302" y="137"/>
                    </a:lnTo>
                    <a:lnTo>
                      <a:pt x="295" y="122"/>
                    </a:lnTo>
                    <a:lnTo>
                      <a:pt x="282" y="106"/>
                    </a:lnTo>
                    <a:lnTo>
                      <a:pt x="265" y="93"/>
                    </a:lnTo>
                    <a:lnTo>
                      <a:pt x="242" y="85"/>
                    </a:lnTo>
                    <a:lnTo>
                      <a:pt x="220" y="80"/>
                    </a:lnTo>
                    <a:lnTo>
                      <a:pt x="202" y="78"/>
                    </a:lnTo>
                    <a:lnTo>
                      <a:pt x="185" y="78"/>
                    </a:lnTo>
                    <a:lnTo>
                      <a:pt x="170" y="80"/>
                    </a:lnTo>
                    <a:lnTo>
                      <a:pt x="155" y="88"/>
                    </a:lnTo>
                    <a:lnTo>
                      <a:pt x="142" y="93"/>
                    </a:lnTo>
                    <a:lnTo>
                      <a:pt x="132" y="103"/>
                    </a:lnTo>
                    <a:lnTo>
                      <a:pt x="125" y="114"/>
                    </a:lnTo>
                    <a:lnTo>
                      <a:pt x="110" y="134"/>
                    </a:lnTo>
                    <a:lnTo>
                      <a:pt x="100" y="158"/>
                    </a:lnTo>
                    <a:lnTo>
                      <a:pt x="95" y="178"/>
                    </a:lnTo>
                    <a:lnTo>
                      <a:pt x="92" y="194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  <p:sp>
            <p:nvSpPr>
              <p:cNvPr id="15" name="Freeform 62">
                <a:extLst>
                  <a:ext uri="{FF2B5EF4-FFF2-40B4-BE49-F238E27FC236}">
                    <a16:creationId xmlns:a16="http://schemas.microsoft.com/office/drawing/2014/main" id="{5CD64401-C870-54D4-1E89-C47F6BA81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" y="960"/>
                <a:ext cx="395" cy="352"/>
              </a:xfrm>
              <a:custGeom>
                <a:avLst/>
                <a:gdLst>
                  <a:gd name="T0" fmla="*/ 0 w 395"/>
                  <a:gd name="T1" fmla="*/ 184 h 352"/>
                  <a:gd name="T2" fmla="*/ 13 w 395"/>
                  <a:gd name="T3" fmla="*/ 132 h 352"/>
                  <a:gd name="T4" fmla="*/ 30 w 395"/>
                  <a:gd name="T5" fmla="*/ 96 h 352"/>
                  <a:gd name="T6" fmla="*/ 55 w 395"/>
                  <a:gd name="T7" fmla="*/ 62 h 352"/>
                  <a:gd name="T8" fmla="*/ 93 w 395"/>
                  <a:gd name="T9" fmla="*/ 31 h 352"/>
                  <a:gd name="T10" fmla="*/ 145 w 395"/>
                  <a:gd name="T11" fmla="*/ 8 h 352"/>
                  <a:gd name="T12" fmla="*/ 210 w 395"/>
                  <a:gd name="T13" fmla="*/ 0 h 352"/>
                  <a:gd name="T14" fmla="*/ 253 w 395"/>
                  <a:gd name="T15" fmla="*/ 5 h 352"/>
                  <a:gd name="T16" fmla="*/ 290 w 395"/>
                  <a:gd name="T17" fmla="*/ 16 h 352"/>
                  <a:gd name="T18" fmla="*/ 320 w 395"/>
                  <a:gd name="T19" fmla="*/ 34 h 352"/>
                  <a:gd name="T20" fmla="*/ 348 w 395"/>
                  <a:gd name="T21" fmla="*/ 57 h 352"/>
                  <a:gd name="T22" fmla="*/ 368 w 395"/>
                  <a:gd name="T23" fmla="*/ 85 h 352"/>
                  <a:gd name="T24" fmla="*/ 383 w 395"/>
                  <a:gd name="T25" fmla="*/ 116 h 352"/>
                  <a:gd name="T26" fmla="*/ 390 w 395"/>
                  <a:gd name="T27" fmla="*/ 150 h 352"/>
                  <a:gd name="T28" fmla="*/ 393 w 395"/>
                  <a:gd name="T29" fmla="*/ 210 h 352"/>
                  <a:gd name="T30" fmla="*/ 378 w 395"/>
                  <a:gd name="T31" fmla="*/ 256 h 352"/>
                  <a:gd name="T32" fmla="*/ 355 w 395"/>
                  <a:gd name="T33" fmla="*/ 300 h 352"/>
                  <a:gd name="T34" fmla="*/ 325 w 395"/>
                  <a:gd name="T35" fmla="*/ 336 h 352"/>
                  <a:gd name="T36" fmla="*/ 308 w 395"/>
                  <a:gd name="T37" fmla="*/ 349 h 352"/>
                  <a:gd name="T38" fmla="*/ 283 w 395"/>
                  <a:gd name="T39" fmla="*/ 352 h 352"/>
                  <a:gd name="T40" fmla="*/ 263 w 395"/>
                  <a:gd name="T41" fmla="*/ 344 h 352"/>
                  <a:gd name="T42" fmla="*/ 245 w 395"/>
                  <a:gd name="T43" fmla="*/ 328 h 352"/>
                  <a:gd name="T44" fmla="*/ 243 w 395"/>
                  <a:gd name="T45" fmla="*/ 300 h 352"/>
                  <a:gd name="T46" fmla="*/ 265 w 395"/>
                  <a:gd name="T47" fmla="*/ 274 h 352"/>
                  <a:gd name="T48" fmla="*/ 295 w 395"/>
                  <a:gd name="T49" fmla="*/ 228 h 352"/>
                  <a:gd name="T50" fmla="*/ 308 w 395"/>
                  <a:gd name="T51" fmla="*/ 191 h 352"/>
                  <a:gd name="T52" fmla="*/ 308 w 395"/>
                  <a:gd name="T53" fmla="*/ 155 h 352"/>
                  <a:gd name="T54" fmla="*/ 293 w 395"/>
                  <a:gd name="T55" fmla="*/ 122 h 352"/>
                  <a:gd name="T56" fmla="*/ 263 w 395"/>
                  <a:gd name="T57" fmla="*/ 93 h 352"/>
                  <a:gd name="T58" fmla="*/ 220 w 395"/>
                  <a:gd name="T59" fmla="*/ 80 h 352"/>
                  <a:gd name="T60" fmla="*/ 185 w 395"/>
                  <a:gd name="T61" fmla="*/ 78 h 352"/>
                  <a:gd name="T62" fmla="*/ 155 w 395"/>
                  <a:gd name="T63" fmla="*/ 88 h 352"/>
                  <a:gd name="T64" fmla="*/ 133 w 395"/>
                  <a:gd name="T65" fmla="*/ 103 h 352"/>
                  <a:gd name="T66" fmla="*/ 110 w 395"/>
                  <a:gd name="T67" fmla="*/ 134 h 352"/>
                  <a:gd name="T68" fmla="*/ 95 w 395"/>
                  <a:gd name="T69" fmla="*/ 178 h 352"/>
                  <a:gd name="T70" fmla="*/ 0 w 395"/>
                  <a:gd name="T71" fmla="*/ 191 h 3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95"/>
                  <a:gd name="T109" fmla="*/ 0 h 352"/>
                  <a:gd name="T110" fmla="*/ 395 w 395"/>
                  <a:gd name="T111" fmla="*/ 352 h 3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95" h="352">
                    <a:moveTo>
                      <a:pt x="0" y="191"/>
                    </a:moveTo>
                    <a:lnTo>
                      <a:pt x="0" y="184"/>
                    </a:lnTo>
                    <a:lnTo>
                      <a:pt x="5" y="163"/>
                    </a:lnTo>
                    <a:lnTo>
                      <a:pt x="13" y="132"/>
                    </a:lnTo>
                    <a:lnTo>
                      <a:pt x="20" y="114"/>
                    </a:lnTo>
                    <a:lnTo>
                      <a:pt x="30" y="96"/>
                    </a:lnTo>
                    <a:lnTo>
                      <a:pt x="43" y="78"/>
                    </a:lnTo>
                    <a:lnTo>
                      <a:pt x="55" y="62"/>
                    </a:lnTo>
                    <a:lnTo>
                      <a:pt x="73" y="44"/>
                    </a:lnTo>
                    <a:lnTo>
                      <a:pt x="93" y="31"/>
                    </a:lnTo>
                    <a:lnTo>
                      <a:pt x="118" y="18"/>
                    </a:lnTo>
                    <a:lnTo>
                      <a:pt x="145" y="8"/>
                    </a:lnTo>
                    <a:lnTo>
                      <a:pt x="175" y="3"/>
                    </a:lnTo>
                    <a:lnTo>
                      <a:pt x="210" y="0"/>
                    </a:lnTo>
                    <a:lnTo>
                      <a:pt x="233" y="3"/>
                    </a:lnTo>
                    <a:lnTo>
                      <a:pt x="253" y="5"/>
                    </a:lnTo>
                    <a:lnTo>
                      <a:pt x="273" y="10"/>
                    </a:lnTo>
                    <a:lnTo>
                      <a:pt x="290" y="16"/>
                    </a:lnTo>
                    <a:lnTo>
                      <a:pt x="305" y="23"/>
                    </a:lnTo>
                    <a:lnTo>
                      <a:pt x="320" y="34"/>
                    </a:lnTo>
                    <a:lnTo>
                      <a:pt x="335" y="47"/>
                    </a:lnTo>
                    <a:lnTo>
                      <a:pt x="348" y="57"/>
                    </a:lnTo>
                    <a:lnTo>
                      <a:pt x="358" y="72"/>
                    </a:lnTo>
                    <a:lnTo>
                      <a:pt x="368" y="85"/>
                    </a:lnTo>
                    <a:lnTo>
                      <a:pt x="375" y="101"/>
                    </a:lnTo>
                    <a:lnTo>
                      <a:pt x="383" y="116"/>
                    </a:lnTo>
                    <a:lnTo>
                      <a:pt x="388" y="134"/>
                    </a:lnTo>
                    <a:lnTo>
                      <a:pt x="390" y="150"/>
                    </a:lnTo>
                    <a:lnTo>
                      <a:pt x="395" y="184"/>
                    </a:lnTo>
                    <a:lnTo>
                      <a:pt x="393" y="210"/>
                    </a:lnTo>
                    <a:lnTo>
                      <a:pt x="388" y="233"/>
                    </a:lnTo>
                    <a:lnTo>
                      <a:pt x="378" y="256"/>
                    </a:lnTo>
                    <a:lnTo>
                      <a:pt x="368" y="279"/>
                    </a:lnTo>
                    <a:lnTo>
                      <a:pt x="355" y="300"/>
                    </a:lnTo>
                    <a:lnTo>
                      <a:pt x="340" y="318"/>
                    </a:lnTo>
                    <a:lnTo>
                      <a:pt x="325" y="336"/>
                    </a:lnTo>
                    <a:lnTo>
                      <a:pt x="310" y="347"/>
                    </a:lnTo>
                    <a:lnTo>
                      <a:pt x="308" y="349"/>
                    </a:lnTo>
                    <a:lnTo>
                      <a:pt x="298" y="352"/>
                    </a:lnTo>
                    <a:lnTo>
                      <a:pt x="283" y="352"/>
                    </a:lnTo>
                    <a:lnTo>
                      <a:pt x="273" y="349"/>
                    </a:lnTo>
                    <a:lnTo>
                      <a:pt x="263" y="344"/>
                    </a:lnTo>
                    <a:lnTo>
                      <a:pt x="253" y="339"/>
                    </a:lnTo>
                    <a:lnTo>
                      <a:pt x="245" y="328"/>
                    </a:lnTo>
                    <a:lnTo>
                      <a:pt x="243" y="318"/>
                    </a:lnTo>
                    <a:lnTo>
                      <a:pt x="243" y="300"/>
                    </a:lnTo>
                    <a:lnTo>
                      <a:pt x="250" y="295"/>
                    </a:lnTo>
                    <a:lnTo>
                      <a:pt x="265" y="274"/>
                    </a:lnTo>
                    <a:lnTo>
                      <a:pt x="285" y="246"/>
                    </a:lnTo>
                    <a:lnTo>
                      <a:pt x="295" y="228"/>
                    </a:lnTo>
                    <a:lnTo>
                      <a:pt x="303" y="210"/>
                    </a:lnTo>
                    <a:lnTo>
                      <a:pt x="308" y="191"/>
                    </a:lnTo>
                    <a:lnTo>
                      <a:pt x="308" y="173"/>
                    </a:lnTo>
                    <a:lnTo>
                      <a:pt x="308" y="155"/>
                    </a:lnTo>
                    <a:lnTo>
                      <a:pt x="303" y="137"/>
                    </a:lnTo>
                    <a:lnTo>
                      <a:pt x="293" y="122"/>
                    </a:lnTo>
                    <a:lnTo>
                      <a:pt x="280" y="106"/>
                    </a:lnTo>
                    <a:lnTo>
                      <a:pt x="263" y="93"/>
                    </a:lnTo>
                    <a:lnTo>
                      <a:pt x="243" y="85"/>
                    </a:lnTo>
                    <a:lnTo>
                      <a:pt x="220" y="80"/>
                    </a:lnTo>
                    <a:lnTo>
                      <a:pt x="200" y="78"/>
                    </a:lnTo>
                    <a:lnTo>
                      <a:pt x="185" y="78"/>
                    </a:lnTo>
                    <a:lnTo>
                      <a:pt x="168" y="80"/>
                    </a:lnTo>
                    <a:lnTo>
                      <a:pt x="155" y="88"/>
                    </a:lnTo>
                    <a:lnTo>
                      <a:pt x="143" y="93"/>
                    </a:lnTo>
                    <a:lnTo>
                      <a:pt x="133" y="103"/>
                    </a:lnTo>
                    <a:lnTo>
                      <a:pt x="123" y="114"/>
                    </a:lnTo>
                    <a:lnTo>
                      <a:pt x="110" y="134"/>
                    </a:lnTo>
                    <a:lnTo>
                      <a:pt x="100" y="158"/>
                    </a:lnTo>
                    <a:lnTo>
                      <a:pt x="95" y="178"/>
                    </a:lnTo>
                    <a:lnTo>
                      <a:pt x="93" y="194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102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50"/>
              </a:p>
            </p:txBody>
          </p:sp>
        </p:grpSp>
        <p:sp>
          <p:nvSpPr>
            <p:cNvPr id="16" name="Rektangel 76">
              <a:extLst>
                <a:ext uri="{FF2B5EF4-FFF2-40B4-BE49-F238E27FC236}">
                  <a16:creationId xmlns:a16="http://schemas.microsoft.com/office/drawing/2014/main" id="{45855DCA-48C8-002E-9218-93FBFF0C6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400" y="2982246"/>
              <a:ext cx="2979818" cy="45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Arial" pitchFamily="34" charset="0"/>
                </a:rPr>
                <a:t>在此录入上述图表的综合描述说明，在此录入上述图表的描述说明</a:t>
              </a:r>
              <a:endParaRPr lang="da-DK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Arial" pitchFamily="34" charset="0"/>
              </a:endParaRPr>
            </a:p>
          </p:txBody>
        </p:sp>
        <p:sp>
          <p:nvSpPr>
            <p:cNvPr id="17" name="Rectangle 67">
              <a:extLst>
                <a:ext uri="{FF2B5EF4-FFF2-40B4-BE49-F238E27FC236}">
                  <a16:creationId xmlns:a16="http://schemas.microsoft.com/office/drawing/2014/main" id="{B289C35A-FF1D-6AED-6258-A160F02C3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1600" y="3041650"/>
              <a:ext cx="1447800" cy="358775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9" name="Rektangel 76">
              <a:extLst>
                <a:ext uri="{FF2B5EF4-FFF2-40B4-BE49-F238E27FC236}">
                  <a16:creationId xmlns:a16="http://schemas.microsoft.com/office/drawing/2014/main" id="{18A5B40B-DE08-30A1-6A8D-EE01772D7F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775" y="3046375"/>
              <a:ext cx="1143000" cy="35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41A5AF7E-F997-4D05-5A83-E73E06459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2754313"/>
              <a:ext cx="5334000" cy="76200"/>
            </a:xfrm>
            <a:custGeom>
              <a:avLst/>
              <a:gdLst>
                <a:gd name="T0" fmla="*/ 0 w 3360"/>
                <a:gd name="T1" fmla="*/ 38100 h 96"/>
                <a:gd name="T2" fmla="*/ 5334000 w 3360"/>
                <a:gd name="T3" fmla="*/ 0 h 96"/>
                <a:gd name="T4" fmla="*/ 5334000 w 3360"/>
                <a:gd name="T5" fmla="*/ 38100 h 96"/>
                <a:gd name="T6" fmla="*/ 0 w 3360"/>
                <a:gd name="T7" fmla="*/ 76200 h 96"/>
                <a:gd name="T8" fmla="*/ 0 w 3360"/>
                <a:gd name="T9" fmla="*/ 381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0"/>
                <a:gd name="T16" fmla="*/ 0 h 96"/>
                <a:gd name="T17" fmla="*/ 3360 w 336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0" h="96">
                  <a:moveTo>
                    <a:pt x="0" y="48"/>
                  </a:moveTo>
                  <a:lnTo>
                    <a:pt x="3360" y="0"/>
                  </a:lnTo>
                  <a:lnTo>
                    <a:pt x="3360" y="48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BCABE548-4B12-DDB1-659A-34E2F82D5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3586163"/>
              <a:ext cx="5410200" cy="76200"/>
            </a:xfrm>
            <a:custGeom>
              <a:avLst/>
              <a:gdLst>
                <a:gd name="T0" fmla="*/ 0 w 3360"/>
                <a:gd name="T1" fmla="*/ 38100 h 96"/>
                <a:gd name="T2" fmla="*/ 5410200 w 3360"/>
                <a:gd name="T3" fmla="*/ 0 h 96"/>
                <a:gd name="T4" fmla="*/ 5410200 w 3360"/>
                <a:gd name="T5" fmla="*/ 38100 h 96"/>
                <a:gd name="T6" fmla="*/ 0 w 3360"/>
                <a:gd name="T7" fmla="*/ 76200 h 96"/>
                <a:gd name="T8" fmla="*/ 0 w 3360"/>
                <a:gd name="T9" fmla="*/ 381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0"/>
                <a:gd name="T16" fmla="*/ 0 h 96"/>
                <a:gd name="T17" fmla="*/ 3360 w 336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0" h="96">
                  <a:moveTo>
                    <a:pt x="0" y="48"/>
                  </a:moveTo>
                  <a:lnTo>
                    <a:pt x="3360" y="0"/>
                  </a:lnTo>
                  <a:lnTo>
                    <a:pt x="3360" y="48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3" name="Freeform 37">
              <a:extLst>
                <a:ext uri="{FF2B5EF4-FFF2-40B4-BE49-F238E27FC236}">
                  <a16:creationId xmlns:a16="http://schemas.microsoft.com/office/drawing/2014/main" id="{E8F33A9C-EDDB-5BFF-EBC3-4EC6D326D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800" y="4413250"/>
              <a:ext cx="5334000" cy="76200"/>
            </a:xfrm>
            <a:custGeom>
              <a:avLst/>
              <a:gdLst>
                <a:gd name="T0" fmla="*/ 0 w 3360"/>
                <a:gd name="T1" fmla="*/ 38100 h 96"/>
                <a:gd name="T2" fmla="*/ 5334000 w 3360"/>
                <a:gd name="T3" fmla="*/ 0 h 96"/>
                <a:gd name="T4" fmla="*/ 5334000 w 3360"/>
                <a:gd name="T5" fmla="*/ 38100 h 96"/>
                <a:gd name="T6" fmla="*/ 0 w 3360"/>
                <a:gd name="T7" fmla="*/ 76200 h 96"/>
                <a:gd name="T8" fmla="*/ 0 w 3360"/>
                <a:gd name="T9" fmla="*/ 381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0"/>
                <a:gd name="T16" fmla="*/ 0 h 96"/>
                <a:gd name="T17" fmla="*/ 3360 w 336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0" h="96">
                  <a:moveTo>
                    <a:pt x="0" y="48"/>
                  </a:moveTo>
                  <a:lnTo>
                    <a:pt x="3360" y="0"/>
                  </a:lnTo>
                  <a:lnTo>
                    <a:pt x="3360" y="48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ED874519-6C51-57D3-5459-12F7F149D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800" y="5257800"/>
              <a:ext cx="5410200" cy="76200"/>
            </a:xfrm>
            <a:custGeom>
              <a:avLst/>
              <a:gdLst>
                <a:gd name="T0" fmla="*/ 0 w 3360"/>
                <a:gd name="T1" fmla="*/ 38100 h 96"/>
                <a:gd name="T2" fmla="*/ 5410200 w 3360"/>
                <a:gd name="T3" fmla="*/ 0 h 96"/>
                <a:gd name="T4" fmla="*/ 5410200 w 3360"/>
                <a:gd name="T5" fmla="*/ 38100 h 96"/>
                <a:gd name="T6" fmla="*/ 0 w 3360"/>
                <a:gd name="T7" fmla="*/ 76200 h 96"/>
                <a:gd name="T8" fmla="*/ 0 w 3360"/>
                <a:gd name="T9" fmla="*/ 381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0"/>
                <a:gd name="T16" fmla="*/ 0 h 96"/>
                <a:gd name="T17" fmla="*/ 3360 w 336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0" h="96">
                  <a:moveTo>
                    <a:pt x="0" y="48"/>
                  </a:moveTo>
                  <a:lnTo>
                    <a:pt x="3360" y="0"/>
                  </a:lnTo>
                  <a:lnTo>
                    <a:pt x="3360" y="48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5" name="Freeform 39">
              <a:extLst>
                <a:ext uri="{FF2B5EF4-FFF2-40B4-BE49-F238E27FC236}">
                  <a16:creationId xmlns:a16="http://schemas.microsoft.com/office/drawing/2014/main" id="{ABBBBC19-6BE9-390A-4818-951DF77088CC}"/>
                </a:ext>
              </a:extLst>
            </p:cNvPr>
            <p:cNvSpPr>
              <a:spLocks/>
            </p:cNvSpPr>
            <p:nvPr/>
          </p:nvSpPr>
          <p:spPr bwMode="auto">
            <a:xfrm rot="5202211">
              <a:off x="1184275" y="4075113"/>
              <a:ext cx="3810000" cy="76200"/>
            </a:xfrm>
            <a:custGeom>
              <a:avLst/>
              <a:gdLst>
                <a:gd name="T0" fmla="*/ 0 w 3360"/>
                <a:gd name="T1" fmla="*/ 38100 h 96"/>
                <a:gd name="T2" fmla="*/ 3810000 w 3360"/>
                <a:gd name="T3" fmla="*/ 0 h 96"/>
                <a:gd name="T4" fmla="*/ 3810000 w 3360"/>
                <a:gd name="T5" fmla="*/ 38100 h 96"/>
                <a:gd name="T6" fmla="*/ 0 w 3360"/>
                <a:gd name="T7" fmla="*/ 76200 h 96"/>
                <a:gd name="T8" fmla="*/ 0 w 3360"/>
                <a:gd name="T9" fmla="*/ 381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0"/>
                <a:gd name="T16" fmla="*/ 0 h 96"/>
                <a:gd name="T17" fmla="*/ 3360 w 3360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0" h="96">
                  <a:moveTo>
                    <a:pt x="0" y="48"/>
                  </a:moveTo>
                  <a:lnTo>
                    <a:pt x="3360" y="0"/>
                  </a:lnTo>
                  <a:lnTo>
                    <a:pt x="3360" y="48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102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6" name="Rectangle 67">
              <a:extLst>
                <a:ext uri="{FF2B5EF4-FFF2-40B4-BE49-F238E27FC236}">
                  <a16:creationId xmlns:a16="http://schemas.microsoft.com/office/drawing/2014/main" id="{10F3134B-70CB-8859-1A1E-765981F3F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800" y="3879850"/>
              <a:ext cx="1447800" cy="358775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7" name="Rektangel 76">
              <a:extLst>
                <a:ext uri="{FF2B5EF4-FFF2-40B4-BE49-F238E27FC236}">
                  <a16:creationId xmlns:a16="http://schemas.microsoft.com/office/drawing/2014/main" id="{5A7DB1C0-076D-B50F-6768-940F33BC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974" y="3884575"/>
              <a:ext cx="1143000" cy="35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28" name="Rectangle 67">
              <a:extLst>
                <a:ext uri="{FF2B5EF4-FFF2-40B4-BE49-F238E27FC236}">
                  <a16:creationId xmlns:a16="http://schemas.microsoft.com/office/drawing/2014/main" id="{752383E0-F35F-A0CB-6229-5FF167DA4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4718050"/>
              <a:ext cx="1447800" cy="358775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9" name="Rektangel 76">
              <a:extLst>
                <a:ext uri="{FF2B5EF4-FFF2-40B4-BE49-F238E27FC236}">
                  <a16:creationId xmlns:a16="http://schemas.microsoft.com/office/drawing/2014/main" id="{EA520F46-8EDD-4E93-6758-E5D80FF72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175" y="4722775"/>
              <a:ext cx="1143000" cy="35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0" name="Rectangle 67">
              <a:extLst>
                <a:ext uri="{FF2B5EF4-FFF2-40B4-BE49-F238E27FC236}">
                  <a16:creationId xmlns:a16="http://schemas.microsoft.com/office/drawing/2014/main" id="{842F9D3E-EEDF-6800-89C7-BD553A347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5497513"/>
              <a:ext cx="1447800" cy="358775"/>
            </a:xfrm>
            <a:prstGeom prst="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1" name="Rektangel 76">
              <a:extLst>
                <a:ext uri="{FF2B5EF4-FFF2-40B4-BE49-F238E27FC236}">
                  <a16:creationId xmlns:a16="http://schemas.microsoft.com/office/drawing/2014/main" id="{5E99FBAC-5A1A-767E-BEF7-7EEEF7EEFF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287" y="5502238"/>
              <a:ext cx="1143000" cy="35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2" name="Rektangel 76">
              <a:extLst>
                <a:ext uri="{FF2B5EF4-FFF2-40B4-BE49-F238E27FC236}">
                  <a16:creationId xmlns:a16="http://schemas.microsoft.com/office/drawing/2014/main" id="{B6B6F6CA-546C-5621-AF7C-85340C6F1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1" y="3807747"/>
              <a:ext cx="2979818" cy="45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Arial" pitchFamily="34" charset="0"/>
                </a:rPr>
                <a:t>在此录入上述图表的综合描述说明，在此录入上述图表的描述说明</a:t>
              </a:r>
              <a:endParaRPr lang="da-DK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Arial" pitchFamily="34" charset="0"/>
              </a:endParaRPr>
            </a:p>
          </p:txBody>
        </p:sp>
        <p:sp>
          <p:nvSpPr>
            <p:cNvPr id="33" name="Rektangel 76">
              <a:extLst>
                <a:ext uri="{FF2B5EF4-FFF2-40B4-BE49-F238E27FC236}">
                  <a16:creationId xmlns:a16="http://schemas.microsoft.com/office/drawing/2014/main" id="{EF619AE7-346D-7853-8FBA-D306F7CFD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4645947"/>
              <a:ext cx="2979818" cy="45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Arial" pitchFamily="34" charset="0"/>
                </a:rPr>
                <a:t>在此录入上述图表的综合描述说明，在此录入上述图表的描述说明</a:t>
              </a:r>
              <a:endParaRPr lang="da-DK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Arial" pitchFamily="34" charset="0"/>
              </a:endParaRPr>
            </a:p>
          </p:txBody>
        </p:sp>
        <p:sp>
          <p:nvSpPr>
            <p:cNvPr id="34" name="Rektangel 76">
              <a:extLst>
                <a:ext uri="{FF2B5EF4-FFF2-40B4-BE49-F238E27FC236}">
                  <a16:creationId xmlns:a16="http://schemas.microsoft.com/office/drawing/2014/main" id="{45F75604-AE33-EB9F-46DA-718017697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1" y="5484147"/>
              <a:ext cx="2979818" cy="45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Arial" pitchFamily="34" charset="0"/>
                </a:rPr>
                <a:t>在此录入上述图表的综合描述说明，在此录入上述图表的描述说明</a:t>
              </a:r>
              <a:endParaRPr lang="da-DK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Arial" pitchFamily="34" charset="0"/>
              </a:endParaRPr>
            </a:p>
          </p:txBody>
        </p:sp>
        <p:sp>
          <p:nvSpPr>
            <p:cNvPr id="35" name="TextBox 54">
              <a:extLst>
                <a:ext uri="{FF2B5EF4-FFF2-40B4-BE49-F238E27FC236}">
                  <a16:creationId xmlns:a16="http://schemas.microsoft.com/office/drawing/2014/main" id="{8F040C25-3681-3E72-9EF6-5E677038E6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5399" y="2362200"/>
              <a:ext cx="1676400" cy="379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zh-CN" altLang="en-US" sz="900" dirty="0">
                  <a:solidFill>
                    <a:srgbClr val="262626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900" dirty="0">
                <a:solidFill>
                  <a:srgbClr val="262626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  <p:sp>
          <p:nvSpPr>
            <p:cNvPr id="36" name="TextBox 54">
              <a:extLst>
                <a:ext uri="{FF2B5EF4-FFF2-40B4-BE49-F238E27FC236}">
                  <a16:creationId xmlns:a16="http://schemas.microsoft.com/office/drawing/2014/main" id="{7DD9E9FB-916C-094B-1459-FE9D6DA20C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2362200"/>
              <a:ext cx="1676400" cy="379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-Compressed" pitchFamily="64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zh-CN" altLang="en-US" sz="900" dirty="0">
                  <a:solidFill>
                    <a:srgbClr val="262626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输入标题</a:t>
              </a:r>
              <a:endParaRPr lang="en-US" altLang="zh-CN" sz="900" dirty="0">
                <a:solidFill>
                  <a:srgbClr val="262626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9FE5732-6E96-7E7D-C400-C3220B88C0AC}"/>
              </a:ext>
            </a:extLst>
          </p:cNvPr>
          <p:cNvSpPr/>
          <p:nvPr/>
        </p:nvSpPr>
        <p:spPr>
          <a:xfrm>
            <a:off x="5452110" y="1716384"/>
            <a:ext cx="2836423" cy="333849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87F9F4DD-7237-87DD-D985-2DE3E35EA269}"/>
              </a:ext>
            </a:extLst>
          </p:cNvPr>
          <p:cNvSpPr/>
          <p:nvPr/>
        </p:nvSpPr>
        <p:spPr>
          <a:xfrm>
            <a:off x="5659951" y="1707335"/>
            <a:ext cx="1459239" cy="304943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矩形 47">
            <a:extLst>
              <a:ext uri="{FF2B5EF4-FFF2-40B4-BE49-F238E27FC236}">
                <a16:creationId xmlns:a16="http://schemas.microsoft.com/office/drawing/2014/main" id="{125DCDD1-E68A-3B10-6157-638C56407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684" y="2111061"/>
            <a:ext cx="2941230" cy="1133894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在此录入上述图表的综合描述说明，在此录入上述图表的综合描述说明。在此录入上述图表的综合描述说明。</a:t>
            </a:r>
          </a:p>
        </p:txBody>
      </p:sp>
      <p:sp>
        <p:nvSpPr>
          <p:cNvPr id="41" name="Rectangle 33">
            <a:extLst>
              <a:ext uri="{FF2B5EF4-FFF2-40B4-BE49-F238E27FC236}">
                <a16:creationId xmlns:a16="http://schemas.microsoft.com/office/drawing/2014/main" id="{F09F91C1-7946-83C9-AA22-8A4DDE8C1396}"/>
              </a:ext>
            </a:extLst>
          </p:cNvPr>
          <p:cNvSpPr>
            <a:spLocks/>
          </p:cNvSpPr>
          <p:nvPr/>
        </p:nvSpPr>
        <p:spPr bwMode="auto">
          <a:xfrm>
            <a:off x="6026987" y="1724705"/>
            <a:ext cx="946281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输入标题</a:t>
            </a:r>
            <a:endParaRPr lang="en-US" altLang="zh-CN" sz="14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83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65192" cy="396644"/>
            <a:chOff x="1834011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摺角紙張 20">
            <a:extLst>
              <a:ext uri="{FF2B5EF4-FFF2-40B4-BE49-F238E27FC236}">
                <a16:creationId xmlns:a16="http://schemas.microsoft.com/office/drawing/2014/main" id="{BD9A5C35-11DD-2B00-CF94-538D44C848F6}"/>
              </a:ext>
            </a:extLst>
          </p:cNvPr>
          <p:cNvSpPr/>
          <p:nvPr/>
        </p:nvSpPr>
        <p:spPr>
          <a:xfrm>
            <a:off x="971104" y="1232256"/>
            <a:ext cx="1577975" cy="2774950"/>
          </a:xfrm>
          <a:prstGeom prst="foldedCorner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7F58F8F-2DCD-6FEE-4746-1BDCEE39270E}"/>
              </a:ext>
            </a:extLst>
          </p:cNvPr>
          <p:cNvGrpSpPr/>
          <p:nvPr/>
        </p:nvGrpSpPr>
        <p:grpSpPr>
          <a:xfrm>
            <a:off x="1510474" y="1109895"/>
            <a:ext cx="344545" cy="429716"/>
            <a:chOff x="1366458" y="1061914"/>
            <a:chExt cx="344545" cy="42971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1EE6A9A-476D-F61E-A1CC-BFDD495A39EF}"/>
                </a:ext>
              </a:extLst>
            </p:cNvPr>
            <p:cNvCxnSpPr>
              <a:cxnSpLocks/>
            </p:cNvCxnSpPr>
            <p:nvPr/>
          </p:nvCxnSpPr>
          <p:spPr>
            <a:xfrm>
              <a:off x="1550494" y="1286258"/>
              <a:ext cx="160509" cy="205372"/>
            </a:xfrm>
            <a:prstGeom prst="line">
              <a:avLst/>
            </a:prstGeom>
            <a:ln w="25400" cap="rnd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rgbClr val="3C55D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25A2A02-632F-B19E-97E0-53D5CA53A86E}"/>
                </a:ext>
              </a:extLst>
            </p:cNvPr>
            <p:cNvSpPr/>
            <p:nvPr/>
          </p:nvSpPr>
          <p:spPr>
            <a:xfrm>
              <a:off x="1366458" y="1061914"/>
              <a:ext cx="309728" cy="309728"/>
            </a:xfrm>
            <a:prstGeom prst="ellipse">
              <a:avLst/>
            </a:prstGeom>
            <a:gradFill flip="none" rotWithShape="1">
              <a:gsLst>
                <a:gs pos="26000">
                  <a:srgbClr val="3C55D1"/>
                </a:gs>
                <a:gs pos="100000">
                  <a:srgbClr val="B1BBED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6" name="摺角紙張 20">
            <a:extLst>
              <a:ext uri="{FF2B5EF4-FFF2-40B4-BE49-F238E27FC236}">
                <a16:creationId xmlns:a16="http://schemas.microsoft.com/office/drawing/2014/main" id="{7194662B-F5F9-C9FE-AC5E-EB0080DD6ED9}"/>
              </a:ext>
            </a:extLst>
          </p:cNvPr>
          <p:cNvSpPr/>
          <p:nvPr/>
        </p:nvSpPr>
        <p:spPr>
          <a:xfrm>
            <a:off x="2843808" y="1232256"/>
            <a:ext cx="1577975" cy="2774950"/>
          </a:xfrm>
          <a:prstGeom prst="foldedCorner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摺角紙張 20">
            <a:extLst>
              <a:ext uri="{FF2B5EF4-FFF2-40B4-BE49-F238E27FC236}">
                <a16:creationId xmlns:a16="http://schemas.microsoft.com/office/drawing/2014/main" id="{5ABBB59A-5541-DEBC-62E2-27A6A322621F}"/>
              </a:ext>
            </a:extLst>
          </p:cNvPr>
          <p:cNvSpPr/>
          <p:nvPr/>
        </p:nvSpPr>
        <p:spPr>
          <a:xfrm>
            <a:off x="4716512" y="1232256"/>
            <a:ext cx="1577975" cy="2774950"/>
          </a:xfrm>
          <a:prstGeom prst="foldedCorner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摺角紙張 20">
            <a:extLst>
              <a:ext uri="{FF2B5EF4-FFF2-40B4-BE49-F238E27FC236}">
                <a16:creationId xmlns:a16="http://schemas.microsoft.com/office/drawing/2014/main" id="{F4B2219F-B41A-BB4D-C75A-634C0433F6EC}"/>
              </a:ext>
            </a:extLst>
          </p:cNvPr>
          <p:cNvSpPr/>
          <p:nvPr/>
        </p:nvSpPr>
        <p:spPr>
          <a:xfrm>
            <a:off x="6589216" y="1232256"/>
            <a:ext cx="1577975" cy="2774950"/>
          </a:xfrm>
          <a:prstGeom prst="foldedCorner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A1F7A1E-E134-06D5-CECA-6ABD62D5EA7A}"/>
              </a:ext>
            </a:extLst>
          </p:cNvPr>
          <p:cNvGrpSpPr/>
          <p:nvPr/>
        </p:nvGrpSpPr>
        <p:grpSpPr>
          <a:xfrm>
            <a:off x="3364942" y="1109895"/>
            <a:ext cx="344545" cy="429716"/>
            <a:chOff x="1366458" y="1061914"/>
            <a:chExt cx="344545" cy="429716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D0AC375-167C-2790-83F4-7D32324478BD}"/>
                </a:ext>
              </a:extLst>
            </p:cNvPr>
            <p:cNvCxnSpPr>
              <a:cxnSpLocks/>
            </p:cNvCxnSpPr>
            <p:nvPr/>
          </p:nvCxnSpPr>
          <p:spPr>
            <a:xfrm>
              <a:off x="1550494" y="1286258"/>
              <a:ext cx="160509" cy="205372"/>
            </a:xfrm>
            <a:prstGeom prst="line">
              <a:avLst/>
            </a:prstGeom>
            <a:ln w="25400" cap="rnd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rgbClr val="3C55D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4560036-C2E5-C723-4D4C-0FB2CCAA1AA1}"/>
                </a:ext>
              </a:extLst>
            </p:cNvPr>
            <p:cNvSpPr/>
            <p:nvPr/>
          </p:nvSpPr>
          <p:spPr>
            <a:xfrm>
              <a:off x="1366458" y="1061914"/>
              <a:ext cx="309728" cy="309728"/>
            </a:xfrm>
            <a:prstGeom prst="ellipse">
              <a:avLst/>
            </a:prstGeom>
            <a:gradFill flip="none" rotWithShape="1">
              <a:gsLst>
                <a:gs pos="26000">
                  <a:srgbClr val="3C55D1"/>
                </a:gs>
                <a:gs pos="100000">
                  <a:srgbClr val="B1BBED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CFD4035-CB25-AC40-2FEF-05EA26737E14}"/>
              </a:ext>
            </a:extLst>
          </p:cNvPr>
          <p:cNvGrpSpPr/>
          <p:nvPr/>
        </p:nvGrpSpPr>
        <p:grpSpPr>
          <a:xfrm>
            <a:off x="5219410" y="1109895"/>
            <a:ext cx="344545" cy="429716"/>
            <a:chOff x="1366458" y="1061914"/>
            <a:chExt cx="344545" cy="429716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1367FDE-CB54-FA38-39FD-6EE39A9D138E}"/>
                </a:ext>
              </a:extLst>
            </p:cNvPr>
            <p:cNvCxnSpPr>
              <a:cxnSpLocks/>
            </p:cNvCxnSpPr>
            <p:nvPr/>
          </p:nvCxnSpPr>
          <p:spPr>
            <a:xfrm>
              <a:off x="1550494" y="1286258"/>
              <a:ext cx="160509" cy="205372"/>
            </a:xfrm>
            <a:prstGeom prst="line">
              <a:avLst/>
            </a:prstGeom>
            <a:ln w="25400" cap="rnd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rgbClr val="3C55D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2E0DF0B-8877-9779-B1AF-E8971D8050F6}"/>
                </a:ext>
              </a:extLst>
            </p:cNvPr>
            <p:cNvSpPr/>
            <p:nvPr/>
          </p:nvSpPr>
          <p:spPr>
            <a:xfrm>
              <a:off x="1366458" y="1061914"/>
              <a:ext cx="309728" cy="309728"/>
            </a:xfrm>
            <a:prstGeom prst="ellipse">
              <a:avLst/>
            </a:prstGeom>
            <a:gradFill flip="none" rotWithShape="1">
              <a:gsLst>
                <a:gs pos="26000">
                  <a:srgbClr val="3C55D1"/>
                </a:gs>
                <a:gs pos="100000">
                  <a:srgbClr val="B1BBED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44606F-8B84-9248-1469-47AAF3AFE3BE}"/>
              </a:ext>
            </a:extLst>
          </p:cNvPr>
          <p:cNvGrpSpPr/>
          <p:nvPr/>
        </p:nvGrpSpPr>
        <p:grpSpPr>
          <a:xfrm>
            <a:off x="7073878" y="1109895"/>
            <a:ext cx="344545" cy="429716"/>
            <a:chOff x="1366458" y="1061914"/>
            <a:chExt cx="344545" cy="429716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B33199E-DCF9-C31E-A181-FC1E735514F5}"/>
                </a:ext>
              </a:extLst>
            </p:cNvPr>
            <p:cNvCxnSpPr>
              <a:cxnSpLocks/>
            </p:cNvCxnSpPr>
            <p:nvPr/>
          </p:nvCxnSpPr>
          <p:spPr>
            <a:xfrm>
              <a:off x="1550494" y="1286258"/>
              <a:ext cx="160509" cy="205372"/>
            </a:xfrm>
            <a:prstGeom prst="line">
              <a:avLst/>
            </a:prstGeom>
            <a:ln w="25400" cap="rnd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rgbClr val="3C55D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3D74489-16B8-3D64-BE83-C26AFF53726A}"/>
                </a:ext>
              </a:extLst>
            </p:cNvPr>
            <p:cNvSpPr/>
            <p:nvPr/>
          </p:nvSpPr>
          <p:spPr>
            <a:xfrm>
              <a:off x="1366458" y="1061914"/>
              <a:ext cx="309728" cy="309728"/>
            </a:xfrm>
            <a:prstGeom prst="ellipse">
              <a:avLst/>
            </a:prstGeom>
            <a:gradFill flip="none" rotWithShape="1">
              <a:gsLst>
                <a:gs pos="26000">
                  <a:srgbClr val="3C55D1"/>
                </a:gs>
                <a:gs pos="100000">
                  <a:srgbClr val="B1BBED"/>
                </a:gs>
              </a:gsLst>
              <a:path path="circle">
                <a:fillToRect l="100000" t="100000"/>
              </a:path>
              <a:tileRect r="-100000" b="-100000"/>
            </a:grad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17D1EED8-8BB5-472B-9D3F-DAA843B77565}"/>
              </a:ext>
            </a:extLst>
          </p:cNvPr>
          <p:cNvSpPr txBox="1"/>
          <p:nvPr/>
        </p:nvSpPr>
        <p:spPr>
          <a:xfrm>
            <a:off x="1108458" y="2072816"/>
            <a:ext cx="1423487" cy="152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41" name="TextBox 692">
            <a:extLst>
              <a:ext uri="{FF2B5EF4-FFF2-40B4-BE49-F238E27FC236}">
                <a16:creationId xmlns:a16="http://schemas.microsoft.com/office/drawing/2014/main" id="{1B85C92F-81D4-1273-DDDF-F8101CEEE3B4}"/>
              </a:ext>
            </a:extLst>
          </p:cNvPr>
          <p:cNvSpPr txBox="1"/>
          <p:nvPr/>
        </p:nvSpPr>
        <p:spPr bwMode="auto">
          <a:xfrm>
            <a:off x="1043967" y="1765461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349F43E-F85F-9CAD-F100-70CDD209DC71}"/>
              </a:ext>
            </a:extLst>
          </p:cNvPr>
          <p:cNvSpPr txBox="1"/>
          <p:nvPr/>
        </p:nvSpPr>
        <p:spPr>
          <a:xfrm>
            <a:off x="2980307" y="2072816"/>
            <a:ext cx="1423487" cy="152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43" name="TextBox 692">
            <a:extLst>
              <a:ext uri="{FF2B5EF4-FFF2-40B4-BE49-F238E27FC236}">
                <a16:creationId xmlns:a16="http://schemas.microsoft.com/office/drawing/2014/main" id="{FF60E84B-8006-ECE8-FF53-F6298872FAD5}"/>
              </a:ext>
            </a:extLst>
          </p:cNvPr>
          <p:cNvSpPr txBox="1"/>
          <p:nvPr/>
        </p:nvSpPr>
        <p:spPr bwMode="auto">
          <a:xfrm>
            <a:off x="2915816" y="1765461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51C3933-C7AE-75E1-A781-C301927FCA82}"/>
              </a:ext>
            </a:extLst>
          </p:cNvPr>
          <p:cNvSpPr txBox="1"/>
          <p:nvPr/>
        </p:nvSpPr>
        <p:spPr>
          <a:xfrm>
            <a:off x="4858197" y="2072816"/>
            <a:ext cx="1423487" cy="152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45" name="TextBox 692">
            <a:extLst>
              <a:ext uri="{FF2B5EF4-FFF2-40B4-BE49-F238E27FC236}">
                <a16:creationId xmlns:a16="http://schemas.microsoft.com/office/drawing/2014/main" id="{AFD04CE1-44B3-D1A9-2B38-6DF01BCBF72D}"/>
              </a:ext>
            </a:extLst>
          </p:cNvPr>
          <p:cNvSpPr txBox="1"/>
          <p:nvPr/>
        </p:nvSpPr>
        <p:spPr bwMode="auto">
          <a:xfrm>
            <a:off x="4793706" y="1765461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C603D78-35DF-58B3-A229-F5ED437B863C}"/>
              </a:ext>
            </a:extLst>
          </p:cNvPr>
          <p:cNvSpPr txBox="1"/>
          <p:nvPr/>
        </p:nvSpPr>
        <p:spPr>
          <a:xfrm>
            <a:off x="6736087" y="2072816"/>
            <a:ext cx="1423487" cy="1524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47" name="TextBox 692">
            <a:extLst>
              <a:ext uri="{FF2B5EF4-FFF2-40B4-BE49-F238E27FC236}">
                <a16:creationId xmlns:a16="http://schemas.microsoft.com/office/drawing/2014/main" id="{1BE6B431-476E-2929-22DC-EE5A3175DE1B}"/>
              </a:ext>
            </a:extLst>
          </p:cNvPr>
          <p:cNvSpPr txBox="1"/>
          <p:nvPr/>
        </p:nvSpPr>
        <p:spPr bwMode="auto">
          <a:xfrm>
            <a:off x="6671596" y="1765461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itchFamily="34" charset="0"/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63620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5C9A2A-BB0A-2C4D-5DC1-087C02B863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1923955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04813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853083" y="1973414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43537" y="2284710"/>
            <a:ext cx="185692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1F4965-C2FE-5882-541B-BAA8D4837A1B}"/>
              </a:ext>
            </a:extLst>
          </p:cNvPr>
          <p:cNvGrpSpPr/>
          <p:nvPr/>
        </p:nvGrpSpPr>
        <p:grpSpPr>
          <a:xfrm>
            <a:off x="4164789" y="928453"/>
            <a:ext cx="808235" cy="764604"/>
            <a:chOff x="4360754" y="1112433"/>
            <a:chExt cx="419278" cy="3966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B1FA476-8B88-7B20-8D55-3B4D6125EB05}"/>
                </a:ext>
              </a:extLst>
            </p:cNvPr>
            <p:cNvSpPr/>
            <p:nvPr/>
          </p:nvSpPr>
          <p:spPr>
            <a:xfrm rot="2700000">
              <a:off x="4374520" y="1112433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DBE416-8E45-BDED-8C21-C33DA095CF03}"/>
                </a:ext>
              </a:extLst>
            </p:cNvPr>
            <p:cNvSpPr txBox="1"/>
            <p:nvPr/>
          </p:nvSpPr>
          <p:spPr>
            <a:xfrm>
              <a:off x="4360754" y="1130837"/>
              <a:ext cx="419278" cy="367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9" name="TextBox 11">
            <a:extLst>
              <a:ext uri="{FF2B5EF4-FFF2-40B4-BE49-F238E27FC236}">
                <a16:creationId xmlns:a16="http://schemas.microsoft.com/office/drawing/2014/main" id="{289FED48-8697-1209-9765-842A0C405372}"/>
              </a:ext>
            </a:extLst>
          </p:cNvPr>
          <p:cNvSpPr txBox="1"/>
          <p:nvPr/>
        </p:nvSpPr>
        <p:spPr>
          <a:xfrm>
            <a:off x="3104646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3CE8BD7-7E47-3D26-BB4B-C4C7439274E1}"/>
              </a:ext>
            </a:extLst>
          </p:cNvPr>
          <p:cNvSpPr txBox="1"/>
          <p:nvPr/>
        </p:nvSpPr>
        <p:spPr>
          <a:xfrm>
            <a:off x="4629558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C4C2F3F-23F2-F420-DFD5-BE3D50386BD8}"/>
              </a:ext>
            </a:extLst>
          </p:cNvPr>
          <p:cNvSpPr txBox="1"/>
          <p:nvPr/>
        </p:nvSpPr>
        <p:spPr>
          <a:xfrm>
            <a:off x="3104646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695984-A49E-FCCD-CC32-A378699531B1}"/>
              </a:ext>
            </a:extLst>
          </p:cNvPr>
          <p:cNvSpPr txBox="1"/>
          <p:nvPr/>
        </p:nvSpPr>
        <p:spPr>
          <a:xfrm>
            <a:off x="4629558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88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59013" y="315131"/>
            <a:ext cx="465192" cy="396644"/>
            <a:chOff x="1828082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28082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4C2AEF-5147-E03B-2AC7-DF77BB4EFF37}"/>
              </a:ext>
            </a:extLst>
          </p:cNvPr>
          <p:cNvGrpSpPr>
            <a:grpSpLocks/>
          </p:cNvGrpSpPr>
          <p:nvPr/>
        </p:nvGrpSpPr>
        <p:grpSpPr bwMode="auto">
          <a:xfrm>
            <a:off x="6051197" y="1292707"/>
            <a:ext cx="2197012" cy="2724462"/>
            <a:chOff x="4833020" y="1671938"/>
            <a:chExt cx="1888044" cy="233997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E93AFC3-A508-069A-13DA-9251B7CD0A28}"/>
                </a:ext>
              </a:extLst>
            </p:cNvPr>
            <p:cNvSpPr/>
            <p:nvPr/>
          </p:nvSpPr>
          <p:spPr>
            <a:xfrm>
              <a:off x="4833020" y="1671938"/>
              <a:ext cx="1728192" cy="2339972"/>
            </a:xfrm>
            <a:prstGeom prst="rect">
              <a:avLst/>
            </a:prstGeom>
            <a:noFill/>
            <a:ln w="6350">
              <a:solidFill>
                <a:srgbClr val="B1BBED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矩形 13">
              <a:extLst>
                <a:ext uri="{FF2B5EF4-FFF2-40B4-BE49-F238E27FC236}">
                  <a16:creationId xmlns:a16="http://schemas.microsoft.com/office/drawing/2014/main" id="{C35ACD93-13CE-0FE5-8FD9-6C92EC3BB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064" y="2322248"/>
              <a:ext cx="1692000" cy="773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1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、提交转正申请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2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、评估转正申请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3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、转正员工面谈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4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、签订劳动合同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CDA71F2-13F9-E762-3A76-50FA77EEC406}"/>
              </a:ext>
            </a:extLst>
          </p:cNvPr>
          <p:cNvGrpSpPr>
            <a:grpSpLocks/>
          </p:cNvGrpSpPr>
          <p:nvPr/>
        </p:nvGrpSpPr>
        <p:grpSpPr bwMode="auto">
          <a:xfrm>
            <a:off x="3432112" y="1292706"/>
            <a:ext cx="2502661" cy="2724463"/>
            <a:chOff x="2681780" y="1671938"/>
            <a:chExt cx="2150728" cy="23399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BF704A2-445A-8997-21E6-F09CEB434437}"/>
                </a:ext>
              </a:extLst>
            </p:cNvPr>
            <p:cNvSpPr/>
            <p:nvPr/>
          </p:nvSpPr>
          <p:spPr>
            <a:xfrm>
              <a:off x="2681780" y="1671938"/>
              <a:ext cx="1728207" cy="2339972"/>
            </a:xfrm>
            <a:prstGeom prst="rect">
              <a:avLst/>
            </a:prstGeom>
            <a:noFill/>
            <a:ln w="6350">
              <a:solidFill>
                <a:srgbClr val="3C55D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16FFC26-E497-2EAC-9452-D8C4A69EC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033" y="2461028"/>
              <a:ext cx="1728000" cy="595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1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、签订试用期合同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2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、进入试用期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3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、办理社保五险</a:t>
              </a:r>
            </a:p>
          </p:txBody>
        </p:sp>
        <p:sp>
          <p:nvSpPr>
            <p:cNvPr id="14" name="燕尾形 19">
              <a:extLst>
                <a:ext uri="{FF2B5EF4-FFF2-40B4-BE49-F238E27FC236}">
                  <a16:creationId xmlns:a16="http://schemas.microsoft.com/office/drawing/2014/main" id="{7AED0006-00B9-41B6-57EB-0DA23D9D65A9}"/>
                </a:ext>
              </a:extLst>
            </p:cNvPr>
            <p:cNvSpPr/>
            <p:nvPr/>
          </p:nvSpPr>
          <p:spPr>
            <a:xfrm>
              <a:off x="4463993" y="2684762"/>
              <a:ext cx="216026" cy="431799"/>
            </a:xfrm>
            <a:prstGeom prst="chevron">
              <a:avLst/>
            </a:prstGeom>
            <a:solidFill>
              <a:srgbClr val="3C55D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燕尾形 20">
              <a:extLst>
                <a:ext uri="{FF2B5EF4-FFF2-40B4-BE49-F238E27FC236}">
                  <a16:creationId xmlns:a16="http://schemas.microsoft.com/office/drawing/2014/main" id="{8BD5B0FA-383C-6560-0EB8-3ACC28241561}"/>
                </a:ext>
              </a:extLst>
            </p:cNvPr>
            <p:cNvSpPr/>
            <p:nvPr/>
          </p:nvSpPr>
          <p:spPr>
            <a:xfrm>
              <a:off x="4616482" y="2684762"/>
              <a:ext cx="216026" cy="431799"/>
            </a:xfrm>
            <a:prstGeom prst="chevron">
              <a:avLst/>
            </a:prstGeom>
            <a:solidFill>
              <a:srgbClr val="B1BBE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4DDC99-DABD-0547-2BA5-CD8ADA30FFE4}"/>
              </a:ext>
            </a:extLst>
          </p:cNvPr>
          <p:cNvGrpSpPr>
            <a:grpSpLocks/>
          </p:cNvGrpSpPr>
          <p:nvPr/>
        </p:nvGrpSpPr>
        <p:grpSpPr bwMode="auto">
          <a:xfrm>
            <a:off x="811158" y="1292706"/>
            <a:ext cx="2558111" cy="2724463"/>
            <a:chOff x="395536" y="1671938"/>
            <a:chExt cx="2196340" cy="2339972"/>
          </a:xfrm>
        </p:grpSpPr>
        <p:grpSp>
          <p:nvGrpSpPr>
            <p:cNvPr id="17" name="组合 23">
              <a:extLst>
                <a:ext uri="{FF2B5EF4-FFF2-40B4-BE49-F238E27FC236}">
                  <a16:creationId xmlns:a16="http://schemas.microsoft.com/office/drawing/2014/main" id="{B998A68F-EB0B-652E-950B-D1BE76B198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536" y="1671938"/>
              <a:ext cx="1728189" cy="2339972"/>
              <a:chOff x="395536" y="1671938"/>
              <a:chExt cx="1728189" cy="2339972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A310E1A-7C8E-6003-BA48-8C6A78E8F19B}"/>
                  </a:ext>
                </a:extLst>
              </p:cNvPr>
              <p:cNvSpPr/>
              <p:nvPr/>
            </p:nvSpPr>
            <p:spPr>
              <a:xfrm>
                <a:off x="395536" y="1671938"/>
                <a:ext cx="1728189" cy="2339972"/>
              </a:xfrm>
              <a:prstGeom prst="rect">
                <a:avLst/>
              </a:prstGeom>
              <a:noFill/>
              <a:ln w="6350">
                <a:solidFill>
                  <a:srgbClr val="B1BBE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矩形 11">
                <a:extLst>
                  <a:ext uri="{FF2B5EF4-FFF2-40B4-BE49-F238E27FC236}">
                    <a16:creationId xmlns:a16="http://schemas.microsoft.com/office/drawing/2014/main" id="{C157A0A2-BA6B-58DF-5475-7780086E88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254" y="2277334"/>
                <a:ext cx="1402908" cy="952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1</a:t>
                </a: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、提交入职资料</a:t>
                </a: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2</a:t>
                </a: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、办理入职手续</a:t>
                </a: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3</a:t>
                </a: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、录入指纹考勤</a:t>
                </a:r>
                <a:endPara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4</a:t>
                </a: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、提交体检报告</a:t>
                </a:r>
                <a:endPara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、参加入职培训</a:t>
                </a:r>
              </a:p>
            </p:txBody>
          </p:sp>
        </p:grpSp>
        <p:sp>
          <p:nvSpPr>
            <p:cNvPr id="19" name="燕尾形 21">
              <a:extLst>
                <a:ext uri="{FF2B5EF4-FFF2-40B4-BE49-F238E27FC236}">
                  <a16:creationId xmlns:a16="http://schemas.microsoft.com/office/drawing/2014/main" id="{3EBDAA83-E9B1-4AF5-07EB-5C4561985BD0}"/>
                </a:ext>
              </a:extLst>
            </p:cNvPr>
            <p:cNvSpPr/>
            <p:nvPr/>
          </p:nvSpPr>
          <p:spPr>
            <a:xfrm>
              <a:off x="2223703" y="2684762"/>
              <a:ext cx="215825" cy="431799"/>
            </a:xfrm>
            <a:prstGeom prst="chevron">
              <a:avLst/>
            </a:prstGeom>
            <a:solidFill>
              <a:srgbClr val="3C55D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燕尾形 22">
              <a:extLst>
                <a:ext uri="{FF2B5EF4-FFF2-40B4-BE49-F238E27FC236}">
                  <a16:creationId xmlns:a16="http://schemas.microsoft.com/office/drawing/2014/main" id="{A2EC54C9-F46C-2B72-6804-35CD0CB8224C}"/>
                </a:ext>
              </a:extLst>
            </p:cNvPr>
            <p:cNvSpPr/>
            <p:nvPr/>
          </p:nvSpPr>
          <p:spPr>
            <a:xfrm>
              <a:off x="2376051" y="2684762"/>
              <a:ext cx="215825" cy="431799"/>
            </a:xfrm>
            <a:prstGeom prst="chevron">
              <a:avLst/>
            </a:prstGeom>
            <a:solidFill>
              <a:srgbClr val="B1BBE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C9379F09-108F-2349-0135-832C856E754F}"/>
              </a:ext>
            </a:extLst>
          </p:cNvPr>
          <p:cNvSpPr/>
          <p:nvPr/>
        </p:nvSpPr>
        <p:spPr bwMode="auto">
          <a:xfrm>
            <a:off x="811270" y="1290857"/>
            <a:ext cx="2012628" cy="419153"/>
          </a:xfrm>
          <a:prstGeom prst="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HarmonyOS Sans SC Light" panose="00000400000000000000" pitchFamily="2" charset="-122"/>
              </a:rPr>
              <a:t>试用期满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4A67652-358B-AEF8-D9D0-C3CFF7A91E4C}"/>
              </a:ext>
            </a:extLst>
          </p:cNvPr>
          <p:cNvSpPr/>
          <p:nvPr/>
        </p:nvSpPr>
        <p:spPr bwMode="auto">
          <a:xfrm>
            <a:off x="3432224" y="1290857"/>
            <a:ext cx="2010760" cy="419153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HarmonyOS Sans SC Light" panose="00000400000000000000" pitchFamily="2" charset="-122"/>
              </a:rPr>
              <a:t>入职培训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F24AC80-4860-EC6E-46EC-92DC8F500509}"/>
              </a:ext>
            </a:extLst>
          </p:cNvPr>
          <p:cNvSpPr/>
          <p:nvPr/>
        </p:nvSpPr>
        <p:spPr bwMode="auto">
          <a:xfrm>
            <a:off x="6051309" y="1290858"/>
            <a:ext cx="2010778" cy="419153"/>
          </a:xfrm>
          <a:prstGeom prst="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sym typeface="HarmonyOS Sans SC Light" panose="00000400000000000000" pitchFamily="2" charset="-122"/>
              </a:rPr>
              <a:t>进入试用期</a:t>
            </a:r>
          </a:p>
        </p:txBody>
      </p:sp>
    </p:spTree>
    <p:extLst>
      <p:ext uri="{BB962C8B-B14F-4D97-AF65-F5344CB8AC3E}">
        <p14:creationId xmlns:p14="http://schemas.microsoft.com/office/powerpoint/2010/main" val="4222231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59013" y="315131"/>
            <a:ext cx="465192" cy="396644"/>
            <a:chOff x="1828082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28082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圆角矩形 3">
            <a:extLst>
              <a:ext uri="{FF2B5EF4-FFF2-40B4-BE49-F238E27FC236}">
                <a16:creationId xmlns:a16="http://schemas.microsoft.com/office/drawing/2014/main" id="{701AF3F2-ABB8-4CC1-3F6E-89849ECAC0ED}"/>
              </a:ext>
            </a:extLst>
          </p:cNvPr>
          <p:cNvSpPr/>
          <p:nvPr/>
        </p:nvSpPr>
        <p:spPr bwMode="auto">
          <a:xfrm>
            <a:off x="871762" y="3598663"/>
            <a:ext cx="1181680" cy="610790"/>
          </a:xfrm>
          <a:prstGeom prst="round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圆角矩形 6">
            <a:extLst>
              <a:ext uri="{FF2B5EF4-FFF2-40B4-BE49-F238E27FC236}">
                <a16:creationId xmlns:a16="http://schemas.microsoft.com/office/drawing/2014/main" id="{E8B52850-A6B4-5ABD-04CF-63871A4C7C17}"/>
              </a:ext>
            </a:extLst>
          </p:cNvPr>
          <p:cNvSpPr/>
          <p:nvPr/>
        </p:nvSpPr>
        <p:spPr bwMode="auto">
          <a:xfrm>
            <a:off x="854110" y="1280019"/>
            <a:ext cx="1181680" cy="609256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Rectangle 177">
            <a:extLst>
              <a:ext uri="{FF2B5EF4-FFF2-40B4-BE49-F238E27FC236}">
                <a16:creationId xmlns:a16="http://schemas.microsoft.com/office/drawing/2014/main" id="{9689F98B-400E-A71D-B781-D4D81169BE0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93492" y="1393959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资料准备</a:t>
            </a:r>
            <a:endParaRPr lang="en-US" altLang="zh-CN" sz="14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ctangle 180">
            <a:extLst>
              <a:ext uri="{FF2B5EF4-FFF2-40B4-BE49-F238E27FC236}">
                <a16:creationId xmlns:a16="http://schemas.microsoft.com/office/drawing/2014/main" id="{75DEE153-C323-772F-CFD7-13CEA7899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6334" y="1332404"/>
            <a:ext cx="612324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>
                <a:schemeClr val="tx1"/>
              </a:buClr>
              <a:buSzPct val="85000"/>
              <a:buNone/>
              <a:defRPr/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身份证、学历证书、学位证书、专业技术证书、个人简历、离职证明、照片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(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办理社保用，需电子版），填写并提交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《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员工入职登记表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》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 《</a:t>
            </a:r>
            <a:r>
              <a:rPr lang="en-US" altLang="zh-CN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XXXX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公司入职职业规划表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》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，保证其真实性，如有虚假，将予以辞退，并不作任何经济补偿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37F7191-1361-DF7A-3D08-8B156BAFA90A}"/>
              </a:ext>
            </a:extLst>
          </p:cNvPr>
          <p:cNvCxnSpPr/>
          <p:nvPr/>
        </p:nvCxnSpPr>
        <p:spPr bwMode="auto">
          <a:xfrm flipV="1">
            <a:off x="872526" y="1889277"/>
            <a:ext cx="737705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5">
            <a:extLst>
              <a:ext uri="{FF2B5EF4-FFF2-40B4-BE49-F238E27FC236}">
                <a16:creationId xmlns:a16="http://schemas.microsoft.com/office/drawing/2014/main" id="{B9E680D1-7392-FB3B-93BA-C8585B57835F}"/>
              </a:ext>
            </a:extLst>
          </p:cNvPr>
          <p:cNvSpPr/>
          <p:nvPr/>
        </p:nvSpPr>
        <p:spPr bwMode="auto">
          <a:xfrm>
            <a:off x="842208" y="2046039"/>
            <a:ext cx="1181679" cy="609256"/>
          </a:xfrm>
          <a:prstGeom prst="round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178">
            <a:extLst>
              <a:ext uri="{FF2B5EF4-FFF2-40B4-BE49-F238E27FC236}">
                <a16:creationId xmlns:a16="http://schemas.microsoft.com/office/drawing/2014/main" id="{EA632220-2769-F935-533D-E7B0BB8E9F3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98715" y="216878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合同签订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Rectangle 181">
            <a:extLst>
              <a:ext uri="{FF2B5EF4-FFF2-40B4-BE49-F238E27FC236}">
                <a16:creationId xmlns:a16="http://schemas.microsoft.com/office/drawing/2014/main" id="{6E85ECBA-488A-D3B1-6096-7159DCEB4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083" y="2300031"/>
            <a:ext cx="4662260" cy="2308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一个月内签订劳动合同，试用期</a:t>
            </a:r>
            <a:r>
              <a:rPr lang="en-US" altLang="zh-CN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3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个月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，合同有效期</a:t>
            </a:r>
            <a:r>
              <a:rPr lang="en-US" altLang="zh-CN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3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年</a:t>
            </a: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BA79BD5-9DBC-9D9E-1452-70AB634919D7}"/>
              </a:ext>
            </a:extLst>
          </p:cNvPr>
          <p:cNvCxnSpPr>
            <a:cxnSpLocks/>
          </p:cNvCxnSpPr>
          <p:nvPr/>
        </p:nvCxnSpPr>
        <p:spPr bwMode="auto">
          <a:xfrm>
            <a:off x="875970" y="2655295"/>
            <a:ext cx="734175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2">
            <a:extLst>
              <a:ext uri="{FF2B5EF4-FFF2-40B4-BE49-F238E27FC236}">
                <a16:creationId xmlns:a16="http://schemas.microsoft.com/office/drawing/2014/main" id="{F1E4D7D6-8EC2-DF49-335A-D9C42FB04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6334" y="3081406"/>
            <a:ext cx="556770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algn="l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algn="l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algn="l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algn="l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试用期内表现优秀可向部门主管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申请提前转正</a:t>
            </a: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圆角矩形 4">
            <a:extLst>
              <a:ext uri="{FF2B5EF4-FFF2-40B4-BE49-F238E27FC236}">
                <a16:creationId xmlns:a16="http://schemas.microsoft.com/office/drawing/2014/main" id="{3D8C7E09-9261-BE8C-CFE4-37111FF3C388}"/>
              </a:ext>
            </a:extLst>
          </p:cNvPr>
          <p:cNvSpPr/>
          <p:nvPr/>
        </p:nvSpPr>
        <p:spPr bwMode="auto">
          <a:xfrm>
            <a:off x="854110" y="2821585"/>
            <a:ext cx="1181680" cy="610790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Rectangle 179">
            <a:extLst>
              <a:ext uri="{FF2B5EF4-FFF2-40B4-BE49-F238E27FC236}">
                <a16:creationId xmlns:a16="http://schemas.microsoft.com/office/drawing/2014/main" id="{0F5E66EB-1E67-B9EE-B935-F3A111FBB9D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74666" y="2940551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提交转正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D4CB08D-28CF-7F83-463C-33B63D56E719}"/>
              </a:ext>
            </a:extLst>
          </p:cNvPr>
          <p:cNvCxnSpPr>
            <a:cxnSpLocks/>
          </p:cNvCxnSpPr>
          <p:nvPr/>
        </p:nvCxnSpPr>
        <p:spPr bwMode="auto">
          <a:xfrm>
            <a:off x="889406" y="3430839"/>
            <a:ext cx="737705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79">
            <a:extLst>
              <a:ext uri="{FF2B5EF4-FFF2-40B4-BE49-F238E27FC236}">
                <a16:creationId xmlns:a16="http://schemas.microsoft.com/office/drawing/2014/main" id="{CAFE5609-E75D-4317-CC76-CE1E5E956007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55993" y="3721716"/>
            <a:ext cx="954107" cy="3231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离职程序</a:t>
            </a:r>
          </a:p>
        </p:txBody>
      </p:sp>
      <p:sp>
        <p:nvSpPr>
          <p:cNvPr id="27" name="Rectangle 182">
            <a:extLst>
              <a:ext uri="{FF2B5EF4-FFF2-40B4-BE49-F238E27FC236}">
                <a16:creationId xmlns:a16="http://schemas.microsoft.com/office/drawing/2014/main" id="{F4040A4C-96CB-60DF-5229-E361B2299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082" y="3809744"/>
            <a:ext cx="609250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试用期内离职须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提前三天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提交离职申请；正式员工离职须</a:t>
            </a: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提前一个月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提出书面申请，方可办理离职手续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1687981-9851-3EDA-DE61-6D47BC7E09C6}"/>
              </a:ext>
            </a:extLst>
          </p:cNvPr>
          <p:cNvCxnSpPr>
            <a:cxnSpLocks/>
          </p:cNvCxnSpPr>
          <p:nvPr/>
        </p:nvCxnSpPr>
        <p:spPr bwMode="auto">
          <a:xfrm>
            <a:off x="907831" y="4206173"/>
            <a:ext cx="734175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871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5C9A2A-BB0A-2C4D-5DC1-087C02B863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70D0FCC-4E6E-59B5-AE01-87F09C954218}"/>
              </a:ext>
            </a:extLst>
          </p:cNvPr>
          <p:cNvGrpSpPr/>
          <p:nvPr/>
        </p:nvGrpSpPr>
        <p:grpSpPr>
          <a:xfrm>
            <a:off x="1057567" y="166505"/>
            <a:ext cx="7045924" cy="815340"/>
            <a:chOff x="1089490" y="333049"/>
            <a:chExt cx="7045924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4683554" y="333049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89490" y="333049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1493282" y="1457140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9CF2E5-85A1-D820-ABF5-C5E4702B8829}"/>
              </a:ext>
            </a:extLst>
          </p:cNvPr>
          <p:cNvGrpSpPr/>
          <p:nvPr/>
        </p:nvGrpSpPr>
        <p:grpSpPr>
          <a:xfrm>
            <a:off x="3943030" y="232718"/>
            <a:ext cx="1261779" cy="619427"/>
            <a:chOff x="2505510" y="946798"/>
            <a:chExt cx="2071367" cy="1016866"/>
          </a:xfrm>
        </p:grpSpPr>
        <p:sp>
          <p:nvSpPr>
            <p:cNvPr id="23" name="圆角矩形 3">
              <a:extLst>
                <a:ext uri="{FF2B5EF4-FFF2-40B4-BE49-F238E27FC236}">
                  <a16:creationId xmlns:a16="http://schemas.microsoft.com/office/drawing/2014/main" id="{081BEF13-B765-F3C0-A9CF-1FE04B25EF30}"/>
                </a:ext>
              </a:extLst>
            </p:cNvPr>
            <p:cNvSpPr/>
            <p:nvPr/>
          </p:nvSpPr>
          <p:spPr>
            <a:xfrm rot="2575115">
              <a:off x="3549427" y="946798"/>
              <a:ext cx="1027450" cy="1016866"/>
            </a:xfrm>
            <a:prstGeom prst="roundRect">
              <a:avLst>
                <a:gd name="adj" fmla="val 10157"/>
              </a:avLst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8" name="圆角矩形 3">
              <a:extLst>
                <a:ext uri="{FF2B5EF4-FFF2-40B4-BE49-F238E27FC236}">
                  <a16:creationId xmlns:a16="http://schemas.microsoft.com/office/drawing/2014/main" id="{E379CE9B-684F-C073-43E8-775A2106DE53}"/>
                </a:ext>
              </a:extLst>
            </p:cNvPr>
            <p:cNvSpPr/>
            <p:nvPr/>
          </p:nvSpPr>
          <p:spPr>
            <a:xfrm rot="2575115">
              <a:off x="2505510" y="946798"/>
              <a:ext cx="1027450" cy="1016866"/>
            </a:xfrm>
            <a:prstGeom prst="roundRect">
              <a:avLst>
                <a:gd name="adj" fmla="val 10157"/>
              </a:avLst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C9C927C-566F-DB52-D294-D8B334CBD364}"/>
                </a:ext>
              </a:extLst>
            </p:cNvPr>
            <p:cNvSpPr txBox="1"/>
            <p:nvPr/>
          </p:nvSpPr>
          <p:spPr>
            <a:xfrm>
              <a:off x="2642147" y="1093109"/>
              <a:ext cx="808406" cy="757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目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86A8050-2B59-7771-FFB3-9619D448A64C}"/>
                </a:ext>
              </a:extLst>
            </p:cNvPr>
            <p:cNvSpPr txBox="1"/>
            <p:nvPr/>
          </p:nvSpPr>
          <p:spPr>
            <a:xfrm>
              <a:off x="3688719" y="1093109"/>
              <a:ext cx="808406" cy="757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录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2339464" y="1525741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2483768" y="1837037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B1FA476-8B88-7B20-8D55-3B4D6125EB05}"/>
              </a:ext>
            </a:extLst>
          </p:cNvPr>
          <p:cNvSpPr/>
          <p:nvPr/>
        </p:nvSpPr>
        <p:spPr>
          <a:xfrm rot="2700000">
            <a:off x="1862356" y="1579656"/>
            <a:ext cx="396644" cy="396644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DBE416-8E45-BDED-8C21-C33DA095CF03}"/>
              </a:ext>
            </a:extLst>
          </p:cNvPr>
          <p:cNvSpPr txBox="1"/>
          <p:nvPr/>
        </p:nvSpPr>
        <p:spPr>
          <a:xfrm>
            <a:off x="1849682" y="1598060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72FDB92-3E79-D61D-0FBB-B8916415495D}"/>
              </a:ext>
            </a:extLst>
          </p:cNvPr>
          <p:cNvSpPr/>
          <p:nvPr/>
        </p:nvSpPr>
        <p:spPr>
          <a:xfrm>
            <a:off x="4694270" y="1457140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E23AA57-D2B0-E4F2-3CFD-ABB5F1FA8F3D}"/>
              </a:ext>
            </a:extLst>
          </p:cNvPr>
          <p:cNvSpPr txBox="1"/>
          <p:nvPr/>
        </p:nvSpPr>
        <p:spPr>
          <a:xfrm>
            <a:off x="5540452" y="1525741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组织架构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A3D9549-9B00-4027-DEF9-B9E35F6B8E52}"/>
              </a:ext>
            </a:extLst>
          </p:cNvPr>
          <p:cNvSpPr txBox="1"/>
          <p:nvPr/>
        </p:nvSpPr>
        <p:spPr>
          <a:xfrm>
            <a:off x="5684756" y="1837037"/>
            <a:ext cx="19659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ORGANIZATIONAL STRUCTURE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DDAA5F41-D0DC-B971-B3E2-304493BE1502}"/>
              </a:ext>
            </a:extLst>
          </p:cNvPr>
          <p:cNvSpPr/>
          <p:nvPr/>
        </p:nvSpPr>
        <p:spPr>
          <a:xfrm rot="2700000">
            <a:off x="5063344" y="1579656"/>
            <a:ext cx="396644" cy="396644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B6AC3FE-DB73-802A-7570-FA36BBF5C210}"/>
              </a:ext>
            </a:extLst>
          </p:cNvPr>
          <p:cNvSpPr txBox="1"/>
          <p:nvPr/>
        </p:nvSpPr>
        <p:spPr>
          <a:xfrm>
            <a:off x="5031434" y="1598060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52F4A29-868D-A4A5-4E9D-603C147F364F}"/>
              </a:ext>
            </a:extLst>
          </p:cNvPr>
          <p:cNvSpPr/>
          <p:nvPr/>
        </p:nvSpPr>
        <p:spPr>
          <a:xfrm>
            <a:off x="1493282" y="2552175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47B46E6-F7D5-941C-2883-5C872F25C034}"/>
              </a:ext>
            </a:extLst>
          </p:cNvPr>
          <p:cNvSpPr txBox="1"/>
          <p:nvPr/>
        </p:nvSpPr>
        <p:spPr>
          <a:xfrm>
            <a:off x="2339464" y="2620776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AC893E8-67E9-0CBA-4C0A-51D9840202C7}"/>
              </a:ext>
            </a:extLst>
          </p:cNvPr>
          <p:cNvSpPr txBox="1"/>
          <p:nvPr/>
        </p:nvSpPr>
        <p:spPr>
          <a:xfrm>
            <a:off x="2483767" y="2932072"/>
            <a:ext cx="182554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CORPORATE CULTURE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731723C0-296C-C2E0-2C08-620183D200EE}"/>
              </a:ext>
            </a:extLst>
          </p:cNvPr>
          <p:cNvSpPr/>
          <p:nvPr/>
        </p:nvSpPr>
        <p:spPr>
          <a:xfrm rot="2700000">
            <a:off x="1862356" y="2674691"/>
            <a:ext cx="396644" cy="396644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F8688AF-04C9-40E6-64DA-006F5D75AB69}"/>
              </a:ext>
            </a:extLst>
          </p:cNvPr>
          <p:cNvSpPr txBox="1"/>
          <p:nvPr/>
        </p:nvSpPr>
        <p:spPr>
          <a:xfrm>
            <a:off x="1827240" y="2693095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DB4EDFC-9E11-B1A5-03F0-50A8DD6C2794}"/>
              </a:ext>
            </a:extLst>
          </p:cNvPr>
          <p:cNvSpPr/>
          <p:nvPr/>
        </p:nvSpPr>
        <p:spPr>
          <a:xfrm>
            <a:off x="4694270" y="2552175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BF26938-B7B4-CE9E-F92E-23E0EF40A6EC}"/>
              </a:ext>
            </a:extLst>
          </p:cNvPr>
          <p:cNvSpPr txBox="1"/>
          <p:nvPr/>
        </p:nvSpPr>
        <p:spPr>
          <a:xfrm>
            <a:off x="5540452" y="2620776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41D3D4F-F47D-EBE6-F304-4F0D7F88F486}"/>
              </a:ext>
            </a:extLst>
          </p:cNvPr>
          <p:cNvSpPr txBox="1"/>
          <p:nvPr/>
        </p:nvSpPr>
        <p:spPr>
          <a:xfrm>
            <a:off x="5684756" y="2932072"/>
            <a:ext cx="19659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A0C6D956-364F-5B6A-1A59-FD439702FD84}"/>
              </a:ext>
            </a:extLst>
          </p:cNvPr>
          <p:cNvSpPr/>
          <p:nvPr/>
        </p:nvSpPr>
        <p:spPr>
          <a:xfrm rot="2700000">
            <a:off x="5063344" y="2674691"/>
            <a:ext cx="396644" cy="396644"/>
          </a:xfrm>
          <a:prstGeom prst="round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EAE974B-846B-01B4-0706-AAF1D1EF4B41}"/>
              </a:ext>
            </a:extLst>
          </p:cNvPr>
          <p:cNvSpPr txBox="1"/>
          <p:nvPr/>
        </p:nvSpPr>
        <p:spPr>
          <a:xfrm>
            <a:off x="5028228" y="2693095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04</a:t>
            </a:r>
            <a:endParaRPr lang="zh-CN" altLang="en-US" b="1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3314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59013" y="315131"/>
            <a:ext cx="465192" cy="396644"/>
            <a:chOff x="1828082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28082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圆角矩形 2">
            <a:extLst>
              <a:ext uri="{FF2B5EF4-FFF2-40B4-BE49-F238E27FC236}">
                <a16:creationId xmlns:a16="http://schemas.microsoft.com/office/drawing/2014/main" id="{2E1C5734-C237-EDB7-FA68-1A005F97B4B9}"/>
              </a:ext>
            </a:extLst>
          </p:cNvPr>
          <p:cNvSpPr/>
          <p:nvPr/>
        </p:nvSpPr>
        <p:spPr bwMode="auto">
          <a:xfrm>
            <a:off x="1717204" y="1139378"/>
            <a:ext cx="2065737" cy="485238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BFF9152D-51B1-53F7-017A-192D29830875}"/>
              </a:ext>
            </a:extLst>
          </p:cNvPr>
          <p:cNvSpPr>
            <a:spLocks noEditPoints="1"/>
          </p:cNvSpPr>
          <p:nvPr/>
        </p:nvSpPr>
        <p:spPr bwMode="auto">
          <a:xfrm>
            <a:off x="1127758" y="1139380"/>
            <a:ext cx="419960" cy="421796"/>
          </a:xfrm>
          <a:custGeom>
            <a:avLst/>
            <a:gdLst>
              <a:gd name="T0" fmla="*/ 2147483646 w 85"/>
              <a:gd name="T1" fmla="*/ 2147483646 h 85"/>
              <a:gd name="T2" fmla="*/ 2147483646 w 85"/>
              <a:gd name="T3" fmla="*/ 2147483646 h 85"/>
              <a:gd name="T4" fmla="*/ 2147483646 w 85"/>
              <a:gd name="T5" fmla="*/ 2147483646 h 85"/>
              <a:gd name="T6" fmla="*/ 2147483646 w 85"/>
              <a:gd name="T7" fmla="*/ 2147483646 h 85"/>
              <a:gd name="T8" fmla="*/ 2147483646 w 85"/>
              <a:gd name="T9" fmla="*/ 2147483646 h 85"/>
              <a:gd name="T10" fmla="*/ 2147483646 w 85"/>
              <a:gd name="T11" fmla="*/ 2147483646 h 85"/>
              <a:gd name="T12" fmla="*/ 2147483646 w 85"/>
              <a:gd name="T13" fmla="*/ 2147483646 h 85"/>
              <a:gd name="T14" fmla="*/ 2147483646 w 85"/>
              <a:gd name="T15" fmla="*/ 2147483646 h 85"/>
              <a:gd name="T16" fmla="*/ 2147483646 w 85"/>
              <a:gd name="T17" fmla="*/ 2147483646 h 85"/>
              <a:gd name="T18" fmla="*/ 2147483646 w 85"/>
              <a:gd name="T19" fmla="*/ 2147483646 h 85"/>
              <a:gd name="T20" fmla="*/ 2147483646 w 85"/>
              <a:gd name="T21" fmla="*/ 2147483646 h 85"/>
              <a:gd name="T22" fmla="*/ 2147483646 w 85"/>
              <a:gd name="T23" fmla="*/ 2147483646 h 85"/>
              <a:gd name="T24" fmla="*/ 2147483646 w 85"/>
              <a:gd name="T25" fmla="*/ 2147483646 h 85"/>
              <a:gd name="T26" fmla="*/ 2147483646 w 85"/>
              <a:gd name="T27" fmla="*/ 2147483646 h 85"/>
              <a:gd name="T28" fmla="*/ 2147483646 w 85"/>
              <a:gd name="T29" fmla="*/ 2147483646 h 85"/>
              <a:gd name="T30" fmla="*/ 2147483646 w 85"/>
              <a:gd name="T31" fmla="*/ 2147483646 h 85"/>
              <a:gd name="T32" fmla="*/ 2147483646 w 85"/>
              <a:gd name="T33" fmla="*/ 2147483646 h 85"/>
              <a:gd name="T34" fmla="*/ 2147483646 w 85"/>
              <a:gd name="T35" fmla="*/ 2147483646 h 85"/>
              <a:gd name="T36" fmla="*/ 2147483646 w 85"/>
              <a:gd name="T37" fmla="*/ 2147483646 h 85"/>
              <a:gd name="T38" fmla="*/ 2147483646 w 85"/>
              <a:gd name="T39" fmla="*/ 2147483646 h 85"/>
              <a:gd name="T40" fmla="*/ 2147483646 w 85"/>
              <a:gd name="T41" fmla="*/ 2147483646 h 85"/>
              <a:gd name="T42" fmla="*/ 2147483646 w 85"/>
              <a:gd name="T43" fmla="*/ 2147483646 h 85"/>
              <a:gd name="T44" fmla="*/ 2147483646 w 85"/>
              <a:gd name="T45" fmla="*/ 2147483646 h 85"/>
              <a:gd name="T46" fmla="*/ 2147483646 w 85"/>
              <a:gd name="T47" fmla="*/ 0 h 85"/>
              <a:gd name="T48" fmla="*/ 2147483646 w 85"/>
              <a:gd name="T49" fmla="*/ 0 h 85"/>
              <a:gd name="T50" fmla="*/ 2147483646 w 85"/>
              <a:gd name="T51" fmla="*/ 2147483646 h 85"/>
              <a:gd name="T52" fmla="*/ 2147483646 w 85"/>
              <a:gd name="T53" fmla="*/ 2147483646 h 85"/>
              <a:gd name="T54" fmla="*/ 2147483646 w 85"/>
              <a:gd name="T55" fmla="*/ 2147483646 h 85"/>
              <a:gd name="T56" fmla="*/ 2147483646 w 85"/>
              <a:gd name="T57" fmla="*/ 2147483646 h 85"/>
              <a:gd name="T58" fmla="*/ 2147483646 w 85"/>
              <a:gd name="T59" fmla="*/ 2147483646 h 85"/>
              <a:gd name="T60" fmla="*/ 2147483646 w 85"/>
              <a:gd name="T61" fmla="*/ 2147483646 h 85"/>
              <a:gd name="T62" fmla="*/ 2147483646 w 85"/>
              <a:gd name="T63" fmla="*/ 2147483646 h 85"/>
              <a:gd name="T64" fmla="*/ 2147483646 w 85"/>
              <a:gd name="T65" fmla="*/ 2147483646 h 85"/>
              <a:gd name="T66" fmla="*/ 2147483646 w 85"/>
              <a:gd name="T67" fmla="*/ 0 h 85"/>
              <a:gd name="T68" fmla="*/ 0 w 85"/>
              <a:gd name="T69" fmla="*/ 2147483646 h 85"/>
              <a:gd name="T70" fmla="*/ 0 w 85"/>
              <a:gd name="T71" fmla="*/ 2147483646 h 85"/>
              <a:gd name="T72" fmla="*/ 2147483646 w 85"/>
              <a:gd name="T73" fmla="*/ 2147483646 h 85"/>
              <a:gd name="T74" fmla="*/ 2147483646 w 85"/>
              <a:gd name="T75" fmla="*/ 2147483646 h 85"/>
              <a:gd name="T76" fmla="*/ 0 w 85"/>
              <a:gd name="T77" fmla="*/ 2147483646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id="{3BF25CD4-D637-0424-0D7B-74E131A196FA}"/>
              </a:ext>
            </a:extLst>
          </p:cNvPr>
          <p:cNvSpPr txBox="1"/>
          <p:nvPr/>
        </p:nvSpPr>
        <p:spPr bwMode="auto">
          <a:xfrm>
            <a:off x="2073647" y="1230784"/>
            <a:ext cx="1407974" cy="284647"/>
          </a:xfrm>
          <a:prstGeom prst="rect">
            <a:avLst/>
          </a:prstGeom>
          <a:noFill/>
          <a:ln>
            <a:noFill/>
          </a:ln>
        </p:spPr>
        <p:txBody>
          <a:bodyPr wrap="squar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1400" b="1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发薪时间</a:t>
            </a:r>
            <a:endParaRPr lang="en-US" altLang="zh-CN" sz="1400" b="1" kern="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44">
            <a:extLst>
              <a:ext uri="{FF2B5EF4-FFF2-40B4-BE49-F238E27FC236}">
                <a16:creationId xmlns:a16="http://schemas.microsoft.com/office/drawing/2014/main" id="{2861137A-F9EA-EA81-2DFB-D23F6E8E8AC7}"/>
              </a:ext>
            </a:extLst>
          </p:cNvPr>
          <p:cNvSpPr txBox="1"/>
          <p:nvPr/>
        </p:nvSpPr>
        <p:spPr>
          <a:xfrm>
            <a:off x="3988235" y="1139378"/>
            <a:ext cx="3888433" cy="6694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点击此处添加文本内容，如关键词、部分简单介绍等。点击此处添加文本内容，如关键词、部分简单介绍等。点击此处添加文本内容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圆角矩形 6">
            <a:extLst>
              <a:ext uri="{FF2B5EF4-FFF2-40B4-BE49-F238E27FC236}">
                <a16:creationId xmlns:a16="http://schemas.microsoft.com/office/drawing/2014/main" id="{192B8AE7-9366-0DA0-5D41-A2BCF7450CC3}"/>
              </a:ext>
            </a:extLst>
          </p:cNvPr>
          <p:cNvSpPr/>
          <p:nvPr/>
        </p:nvSpPr>
        <p:spPr bwMode="auto">
          <a:xfrm>
            <a:off x="1751766" y="1989494"/>
            <a:ext cx="2065452" cy="483861"/>
          </a:xfrm>
          <a:prstGeom prst="roundRect">
            <a:avLst>
              <a:gd name="adj" fmla="val 50000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90A4B296-98CE-23EE-9784-C75B2B49EA6E}"/>
              </a:ext>
            </a:extLst>
          </p:cNvPr>
          <p:cNvSpPr>
            <a:spLocks noEditPoints="1"/>
          </p:cNvSpPr>
          <p:nvPr/>
        </p:nvSpPr>
        <p:spPr bwMode="auto">
          <a:xfrm>
            <a:off x="1115763" y="1982976"/>
            <a:ext cx="443959" cy="445801"/>
          </a:xfrm>
          <a:custGeom>
            <a:avLst/>
            <a:gdLst>
              <a:gd name="T0" fmla="*/ 2147483646 w 104"/>
              <a:gd name="T1" fmla="*/ 2147483646 h 104"/>
              <a:gd name="T2" fmla="*/ 2147483646 w 104"/>
              <a:gd name="T3" fmla="*/ 2147483646 h 104"/>
              <a:gd name="T4" fmla="*/ 2147483646 w 104"/>
              <a:gd name="T5" fmla="*/ 2147483646 h 104"/>
              <a:gd name="T6" fmla="*/ 2147483646 w 104"/>
              <a:gd name="T7" fmla="*/ 0 h 104"/>
              <a:gd name="T8" fmla="*/ 0 w 104"/>
              <a:gd name="T9" fmla="*/ 2147483646 h 104"/>
              <a:gd name="T10" fmla="*/ 2147483646 w 104"/>
              <a:gd name="T11" fmla="*/ 2147483646 h 104"/>
              <a:gd name="T12" fmla="*/ 2147483646 w 104"/>
              <a:gd name="T13" fmla="*/ 2147483646 h 104"/>
              <a:gd name="T14" fmla="*/ 2147483646 w 104"/>
              <a:gd name="T15" fmla="*/ 0 h 104"/>
              <a:gd name="T16" fmla="*/ 2147483646 w 104"/>
              <a:gd name="T17" fmla="*/ 2147483646 h 104"/>
              <a:gd name="T18" fmla="*/ 2147483646 w 104"/>
              <a:gd name="T19" fmla="*/ 2147483646 h 104"/>
              <a:gd name="T20" fmla="*/ 2147483646 w 104"/>
              <a:gd name="T21" fmla="*/ 2147483646 h 104"/>
              <a:gd name="T22" fmla="*/ 2147483646 w 104"/>
              <a:gd name="T23" fmla="*/ 2147483646 h 104"/>
              <a:gd name="T24" fmla="*/ 2147483646 w 104"/>
              <a:gd name="T25" fmla="*/ 2147483646 h 104"/>
              <a:gd name="T26" fmla="*/ 2147483646 w 104"/>
              <a:gd name="T27" fmla="*/ 2147483646 h 104"/>
              <a:gd name="T28" fmla="*/ 2147483646 w 104"/>
              <a:gd name="T29" fmla="*/ 2147483646 h 104"/>
              <a:gd name="T30" fmla="*/ 2147483646 w 104"/>
              <a:gd name="T31" fmla="*/ 2147483646 h 104"/>
              <a:gd name="T32" fmla="*/ 2147483646 w 104"/>
              <a:gd name="T33" fmla="*/ 2147483646 h 104"/>
              <a:gd name="T34" fmla="*/ 2147483646 w 104"/>
              <a:gd name="T35" fmla="*/ 2147483646 h 104"/>
              <a:gd name="T36" fmla="*/ 2147483646 w 104"/>
              <a:gd name="T37" fmla="*/ 2147483646 h 104"/>
              <a:gd name="T38" fmla="*/ 2147483646 w 104"/>
              <a:gd name="T39" fmla="*/ 2147483646 h 104"/>
              <a:gd name="T40" fmla="*/ 2147483646 w 104"/>
              <a:gd name="T41" fmla="*/ 2147483646 h 104"/>
              <a:gd name="T42" fmla="*/ 2147483646 w 104"/>
              <a:gd name="T43" fmla="*/ 2147483646 h 104"/>
              <a:gd name="T44" fmla="*/ 2147483646 w 104"/>
              <a:gd name="T45" fmla="*/ 2147483646 h 104"/>
              <a:gd name="T46" fmla="*/ 2147483646 w 104"/>
              <a:gd name="T47" fmla="*/ 2147483646 h 104"/>
              <a:gd name="T48" fmla="*/ 2147483646 w 104"/>
              <a:gd name="T49" fmla="*/ 2147483646 h 104"/>
              <a:gd name="T50" fmla="*/ 2147483646 w 104"/>
              <a:gd name="T51" fmla="*/ 2147483646 h 104"/>
              <a:gd name="T52" fmla="*/ 2147483646 w 104"/>
              <a:gd name="T53" fmla="*/ 2147483646 h 104"/>
              <a:gd name="T54" fmla="*/ 2147483646 w 104"/>
              <a:gd name="T55" fmla="*/ 2147483646 h 104"/>
              <a:gd name="T56" fmla="*/ 2147483646 w 104"/>
              <a:gd name="T57" fmla="*/ 2147483646 h 104"/>
              <a:gd name="T58" fmla="*/ 2147483646 w 104"/>
              <a:gd name="T59" fmla="*/ 2147483646 h 104"/>
              <a:gd name="T60" fmla="*/ 2147483646 w 104"/>
              <a:gd name="T61" fmla="*/ 2147483646 h 104"/>
              <a:gd name="T62" fmla="*/ 2147483646 w 104"/>
              <a:gd name="T63" fmla="*/ 2147483646 h 104"/>
              <a:gd name="T64" fmla="*/ 2147483646 w 104"/>
              <a:gd name="T65" fmla="*/ 2147483646 h 104"/>
              <a:gd name="T66" fmla="*/ 2147483646 w 104"/>
              <a:gd name="T67" fmla="*/ 2147483646 h 104"/>
              <a:gd name="T68" fmla="*/ 2147483646 w 104"/>
              <a:gd name="T69" fmla="*/ 2147483646 h 104"/>
              <a:gd name="T70" fmla="*/ 2147483646 w 104"/>
              <a:gd name="T71" fmla="*/ 2147483646 h 104"/>
              <a:gd name="T72" fmla="*/ 2147483646 w 104"/>
              <a:gd name="T73" fmla="*/ 2147483646 h 104"/>
              <a:gd name="T74" fmla="*/ 2147483646 w 104"/>
              <a:gd name="T75" fmla="*/ 2147483646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id="{97CA778A-EBDE-D6F0-5D09-55DFF855EAFC}"/>
              </a:ext>
            </a:extLst>
          </p:cNvPr>
          <p:cNvSpPr txBox="1"/>
          <p:nvPr/>
        </p:nvSpPr>
        <p:spPr bwMode="auto">
          <a:xfrm>
            <a:off x="2390854" y="2098130"/>
            <a:ext cx="856552" cy="284647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薪资标准</a:t>
            </a:r>
            <a:endParaRPr lang="en-US" altLang="zh-CN" sz="1400" b="1" kern="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文本框 48">
            <a:extLst>
              <a:ext uri="{FF2B5EF4-FFF2-40B4-BE49-F238E27FC236}">
                <a16:creationId xmlns:a16="http://schemas.microsoft.com/office/drawing/2014/main" id="{2561B1B9-34EB-243E-5E88-202C7D6083B4}"/>
              </a:ext>
            </a:extLst>
          </p:cNvPr>
          <p:cNvSpPr txBox="1"/>
          <p:nvPr/>
        </p:nvSpPr>
        <p:spPr>
          <a:xfrm>
            <a:off x="3988234" y="1992124"/>
            <a:ext cx="3888433" cy="6694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点击此处添加文本内容，如关键词、部分简单介绍等。点击此处添加文本内容，如关键词、部分简单介绍等。点击此处添加文本内容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圆角矩形 10">
            <a:extLst>
              <a:ext uri="{FF2B5EF4-FFF2-40B4-BE49-F238E27FC236}">
                <a16:creationId xmlns:a16="http://schemas.microsoft.com/office/drawing/2014/main" id="{A91AB041-34AE-E12C-371F-07E1566AD2F9}"/>
              </a:ext>
            </a:extLst>
          </p:cNvPr>
          <p:cNvSpPr/>
          <p:nvPr/>
        </p:nvSpPr>
        <p:spPr bwMode="auto">
          <a:xfrm>
            <a:off x="1760459" y="2831711"/>
            <a:ext cx="2064594" cy="483523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A4E392A5-662C-3B6F-E63D-7399AC36B853}"/>
              </a:ext>
            </a:extLst>
          </p:cNvPr>
          <p:cNvSpPr>
            <a:spLocks noEditPoints="1"/>
          </p:cNvSpPr>
          <p:nvPr/>
        </p:nvSpPr>
        <p:spPr bwMode="auto">
          <a:xfrm>
            <a:off x="1106455" y="2872859"/>
            <a:ext cx="483383" cy="390933"/>
          </a:xfrm>
          <a:custGeom>
            <a:avLst/>
            <a:gdLst>
              <a:gd name="T0" fmla="*/ 2147483646 w 109"/>
              <a:gd name="T1" fmla="*/ 2147483646 h 88"/>
              <a:gd name="T2" fmla="*/ 2147483646 w 109"/>
              <a:gd name="T3" fmla="*/ 2147483646 h 88"/>
              <a:gd name="T4" fmla="*/ 2147483646 w 109"/>
              <a:gd name="T5" fmla="*/ 2147483646 h 88"/>
              <a:gd name="T6" fmla="*/ 2147483646 w 109"/>
              <a:gd name="T7" fmla="*/ 0 h 88"/>
              <a:gd name="T8" fmla="*/ 2147483646 w 109"/>
              <a:gd name="T9" fmla="*/ 2147483646 h 88"/>
              <a:gd name="T10" fmla="*/ 2147483646 w 109"/>
              <a:gd name="T11" fmla="*/ 2147483646 h 88"/>
              <a:gd name="T12" fmla="*/ 2147483646 w 109"/>
              <a:gd name="T13" fmla="*/ 2147483646 h 88"/>
              <a:gd name="T14" fmla="*/ 2147483646 w 109"/>
              <a:gd name="T15" fmla="*/ 2147483646 h 88"/>
              <a:gd name="T16" fmla="*/ 2147483646 w 109"/>
              <a:gd name="T17" fmla="*/ 2147483646 h 88"/>
              <a:gd name="T18" fmla="*/ 0 w 109"/>
              <a:gd name="T19" fmla="*/ 2147483646 h 88"/>
              <a:gd name="T20" fmla="*/ 2147483646 w 109"/>
              <a:gd name="T21" fmla="*/ 2147483646 h 88"/>
              <a:gd name="T22" fmla="*/ 2147483646 w 109"/>
              <a:gd name="T23" fmla="*/ 2147483646 h 88"/>
              <a:gd name="T24" fmla="*/ 2147483646 w 109"/>
              <a:gd name="T25" fmla="*/ 2147483646 h 88"/>
              <a:gd name="T26" fmla="*/ 2147483646 w 109"/>
              <a:gd name="T27" fmla="*/ 2147483646 h 88"/>
              <a:gd name="T28" fmla="*/ 2147483646 w 109"/>
              <a:gd name="T29" fmla="*/ 2147483646 h 88"/>
              <a:gd name="T30" fmla="*/ 2147483646 w 109"/>
              <a:gd name="T31" fmla="*/ 2147483646 h 88"/>
              <a:gd name="T32" fmla="*/ 2147483646 w 109"/>
              <a:gd name="T33" fmla="*/ 2147483646 h 88"/>
              <a:gd name="T34" fmla="*/ 2147483646 w 109"/>
              <a:gd name="T35" fmla="*/ 2147483646 h 88"/>
              <a:gd name="T36" fmla="*/ 2147483646 w 109"/>
              <a:gd name="T37" fmla="*/ 2147483646 h 88"/>
              <a:gd name="T38" fmla="*/ 2147483646 w 109"/>
              <a:gd name="T39" fmla="*/ 2147483646 h 88"/>
              <a:gd name="T40" fmla="*/ 2147483646 w 109"/>
              <a:gd name="T41" fmla="*/ 2147483646 h 88"/>
              <a:gd name="T42" fmla="*/ 2147483646 w 109"/>
              <a:gd name="T43" fmla="*/ 2147483646 h 88"/>
              <a:gd name="T44" fmla="*/ 2147483646 w 109"/>
              <a:gd name="T45" fmla="*/ 2147483646 h 88"/>
              <a:gd name="T46" fmla="*/ 2147483646 w 109"/>
              <a:gd name="T47" fmla="*/ 2147483646 h 88"/>
              <a:gd name="T48" fmla="*/ 2147483646 w 109"/>
              <a:gd name="T49" fmla="*/ 2147483646 h 88"/>
              <a:gd name="T50" fmla="*/ 2147483646 w 109"/>
              <a:gd name="T51" fmla="*/ 2147483646 h 88"/>
              <a:gd name="T52" fmla="*/ 2147483646 w 109"/>
              <a:gd name="T53" fmla="*/ 2147483646 h 88"/>
              <a:gd name="T54" fmla="*/ 2147483646 w 109"/>
              <a:gd name="T55" fmla="*/ 2147483646 h 88"/>
              <a:gd name="T56" fmla="*/ 2147483646 w 109"/>
              <a:gd name="T57" fmla="*/ 2147483646 h 88"/>
              <a:gd name="T58" fmla="*/ 2147483646 w 109"/>
              <a:gd name="T59" fmla="*/ 2147483646 h 88"/>
              <a:gd name="T60" fmla="*/ 2147483646 w 109"/>
              <a:gd name="T61" fmla="*/ 2147483646 h 88"/>
              <a:gd name="T62" fmla="*/ 2147483646 w 109"/>
              <a:gd name="T63" fmla="*/ 2147483646 h 88"/>
              <a:gd name="T64" fmla="*/ 2147483646 w 109"/>
              <a:gd name="T65" fmla="*/ 2147483646 h 88"/>
              <a:gd name="T66" fmla="*/ 2147483646 w 109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FB5E1F-2A6C-A417-E81D-3AAD9A9BF5E5}"/>
              </a:ext>
            </a:extLst>
          </p:cNvPr>
          <p:cNvSpPr txBox="1"/>
          <p:nvPr/>
        </p:nvSpPr>
        <p:spPr bwMode="auto">
          <a:xfrm>
            <a:off x="2390853" y="2936782"/>
            <a:ext cx="856552" cy="284647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1400" b="1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薪资保密</a:t>
            </a:r>
            <a:endParaRPr lang="en-US" altLang="zh-CN" sz="1400" b="1" kern="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文本框 52">
            <a:extLst>
              <a:ext uri="{FF2B5EF4-FFF2-40B4-BE49-F238E27FC236}">
                <a16:creationId xmlns:a16="http://schemas.microsoft.com/office/drawing/2014/main" id="{53D76766-63EF-3AE2-C8CC-0B322599B2AE}"/>
              </a:ext>
            </a:extLst>
          </p:cNvPr>
          <p:cNvSpPr txBox="1"/>
          <p:nvPr/>
        </p:nvSpPr>
        <p:spPr>
          <a:xfrm>
            <a:off x="3988234" y="2823300"/>
            <a:ext cx="3888433" cy="6694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点击此处添加文本内容，如关键词、部分简单介绍等。点击此处添加文本内容，如关键词、部分简单介绍等。点击此处添加文本内容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圆角矩形 14">
            <a:extLst>
              <a:ext uri="{FF2B5EF4-FFF2-40B4-BE49-F238E27FC236}">
                <a16:creationId xmlns:a16="http://schemas.microsoft.com/office/drawing/2014/main" id="{EF056FCE-D273-A5F4-796A-451D1A20E60E}"/>
              </a:ext>
            </a:extLst>
          </p:cNvPr>
          <p:cNvSpPr/>
          <p:nvPr/>
        </p:nvSpPr>
        <p:spPr bwMode="auto">
          <a:xfrm>
            <a:off x="1734495" y="3673588"/>
            <a:ext cx="2065591" cy="485324"/>
          </a:xfrm>
          <a:prstGeom prst="roundRect">
            <a:avLst>
              <a:gd name="adj" fmla="val 50000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24">
            <a:extLst>
              <a:ext uri="{FF2B5EF4-FFF2-40B4-BE49-F238E27FC236}">
                <a16:creationId xmlns:a16="http://schemas.microsoft.com/office/drawing/2014/main" id="{B23036CE-DC88-A60D-D51A-742C8AFBA5C9}"/>
              </a:ext>
            </a:extLst>
          </p:cNvPr>
          <p:cNvSpPr>
            <a:spLocks noEditPoints="1"/>
          </p:cNvSpPr>
          <p:nvPr/>
        </p:nvSpPr>
        <p:spPr bwMode="auto">
          <a:xfrm>
            <a:off x="1102051" y="3675305"/>
            <a:ext cx="471385" cy="486951"/>
          </a:xfrm>
          <a:custGeom>
            <a:avLst/>
            <a:gdLst>
              <a:gd name="T0" fmla="*/ 2147483646 w 89"/>
              <a:gd name="T1" fmla="*/ 2147483646 h 92"/>
              <a:gd name="T2" fmla="*/ 2147483646 w 89"/>
              <a:gd name="T3" fmla="*/ 2147483646 h 92"/>
              <a:gd name="T4" fmla="*/ 2147483646 w 89"/>
              <a:gd name="T5" fmla="*/ 2147483646 h 92"/>
              <a:gd name="T6" fmla="*/ 2147483646 w 89"/>
              <a:gd name="T7" fmla="*/ 2147483646 h 92"/>
              <a:gd name="T8" fmla="*/ 2147483646 w 89"/>
              <a:gd name="T9" fmla="*/ 2147483646 h 92"/>
              <a:gd name="T10" fmla="*/ 2147483646 w 89"/>
              <a:gd name="T11" fmla="*/ 2147483646 h 92"/>
              <a:gd name="T12" fmla="*/ 2147483646 w 89"/>
              <a:gd name="T13" fmla="*/ 2147483646 h 92"/>
              <a:gd name="T14" fmla="*/ 2147483646 w 89"/>
              <a:gd name="T15" fmla="*/ 2147483646 h 92"/>
              <a:gd name="T16" fmla="*/ 2147483646 w 89"/>
              <a:gd name="T17" fmla="*/ 2147483646 h 92"/>
              <a:gd name="T18" fmla="*/ 2147483646 w 89"/>
              <a:gd name="T19" fmla="*/ 2147483646 h 92"/>
              <a:gd name="T20" fmla="*/ 2147483646 w 89"/>
              <a:gd name="T21" fmla="*/ 2147483646 h 92"/>
              <a:gd name="T22" fmla="*/ 2147483646 w 89"/>
              <a:gd name="T23" fmla="*/ 2147483646 h 92"/>
              <a:gd name="T24" fmla="*/ 2147483646 w 89"/>
              <a:gd name="T25" fmla="*/ 2147483646 h 92"/>
              <a:gd name="T26" fmla="*/ 2147483646 w 89"/>
              <a:gd name="T27" fmla="*/ 2147483646 h 92"/>
              <a:gd name="T28" fmla="*/ 2147483646 w 89"/>
              <a:gd name="T29" fmla="*/ 2147483646 h 92"/>
              <a:gd name="T30" fmla="*/ 2147483646 w 89"/>
              <a:gd name="T31" fmla="*/ 2147483646 h 92"/>
              <a:gd name="T32" fmla="*/ 2147483646 w 89"/>
              <a:gd name="T33" fmla="*/ 2147483646 h 92"/>
              <a:gd name="T34" fmla="*/ 2147483646 w 89"/>
              <a:gd name="T35" fmla="*/ 2147483646 h 92"/>
              <a:gd name="T36" fmla="*/ 2147483646 w 89"/>
              <a:gd name="T37" fmla="*/ 2147483646 h 92"/>
              <a:gd name="T38" fmla="*/ 2147483646 w 89"/>
              <a:gd name="T39" fmla="*/ 2147483646 h 92"/>
              <a:gd name="T40" fmla="*/ 2147483646 w 89"/>
              <a:gd name="T41" fmla="*/ 2147483646 h 92"/>
              <a:gd name="T42" fmla="*/ 2147483646 w 89"/>
              <a:gd name="T43" fmla="*/ 2147483646 h 92"/>
              <a:gd name="T44" fmla="*/ 2147483646 w 89"/>
              <a:gd name="T45" fmla="*/ 2147483646 h 92"/>
              <a:gd name="T46" fmla="*/ 2147483646 w 89"/>
              <a:gd name="T47" fmla="*/ 2147483646 h 92"/>
              <a:gd name="T48" fmla="*/ 2147483646 w 89"/>
              <a:gd name="T49" fmla="*/ 2147483646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2147483646 w 89"/>
              <a:gd name="T67" fmla="*/ 2147483646 h 92"/>
              <a:gd name="T68" fmla="*/ 2147483646 w 89"/>
              <a:gd name="T69" fmla="*/ 2147483646 h 92"/>
              <a:gd name="T70" fmla="*/ 2147483646 w 89"/>
              <a:gd name="T71" fmla="*/ 2147483646 h 92"/>
              <a:gd name="T72" fmla="*/ 2147483646 w 89"/>
              <a:gd name="T73" fmla="*/ 2147483646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:a16="http://schemas.microsoft.com/office/drawing/2014/main" id="{2A6B3263-AAD7-3832-82EF-13998257A076}"/>
              </a:ext>
            </a:extLst>
          </p:cNvPr>
          <p:cNvSpPr txBox="1"/>
          <p:nvPr/>
        </p:nvSpPr>
        <p:spPr bwMode="auto">
          <a:xfrm>
            <a:off x="2390854" y="3770392"/>
            <a:ext cx="856552" cy="284647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发放方式</a:t>
            </a:r>
            <a:endParaRPr lang="en-US" altLang="zh-CN" sz="1400" b="1" kern="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文本框 56">
            <a:extLst>
              <a:ext uri="{FF2B5EF4-FFF2-40B4-BE49-F238E27FC236}">
                <a16:creationId xmlns:a16="http://schemas.microsoft.com/office/drawing/2014/main" id="{046D637E-AC70-78BE-35E7-285CB6027E93}"/>
              </a:ext>
            </a:extLst>
          </p:cNvPr>
          <p:cNvSpPr txBox="1"/>
          <p:nvPr/>
        </p:nvSpPr>
        <p:spPr>
          <a:xfrm>
            <a:off x="3988234" y="3673588"/>
            <a:ext cx="3888433" cy="6694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点击此处添加文本内容，如关键词、部分简单介绍等。点击此处添加文本内容，如关键词、部分简单介绍等。点击此处添加文本内容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356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92395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MANAGEMENT SYSTEM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59013" y="315131"/>
            <a:ext cx="465192" cy="396644"/>
            <a:chOff x="1828082" y="1579656"/>
            <a:chExt cx="465192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28082" y="1598060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1EF7DAD0-B63C-3817-0C6E-8F68E0FB1A1E}"/>
              </a:ext>
            </a:extLst>
          </p:cNvPr>
          <p:cNvSpPr/>
          <p:nvPr/>
        </p:nvSpPr>
        <p:spPr bwMode="auto">
          <a:xfrm>
            <a:off x="2755691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任意多边形 3">
            <a:extLst>
              <a:ext uri="{FF2B5EF4-FFF2-40B4-BE49-F238E27FC236}">
                <a16:creationId xmlns:a16="http://schemas.microsoft.com/office/drawing/2014/main" id="{7009A852-9E3B-7F9A-DC24-5E3BBC99C7D2}"/>
              </a:ext>
            </a:extLst>
          </p:cNvPr>
          <p:cNvSpPr/>
          <p:nvPr/>
        </p:nvSpPr>
        <p:spPr bwMode="auto">
          <a:xfrm>
            <a:off x="1081673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id="{DB03743B-4544-CACB-E029-12FF93F661E5}"/>
              </a:ext>
            </a:extLst>
          </p:cNvPr>
          <p:cNvSpPr/>
          <p:nvPr/>
        </p:nvSpPr>
        <p:spPr bwMode="auto">
          <a:xfrm>
            <a:off x="6104919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任意多边形 5">
            <a:extLst>
              <a:ext uri="{FF2B5EF4-FFF2-40B4-BE49-F238E27FC236}">
                <a16:creationId xmlns:a16="http://schemas.microsoft.com/office/drawing/2014/main" id="{47A3817E-76FC-8F9C-CDC0-D999C6BC896B}"/>
              </a:ext>
            </a:extLst>
          </p:cNvPr>
          <p:cNvSpPr/>
          <p:nvPr/>
        </p:nvSpPr>
        <p:spPr bwMode="auto">
          <a:xfrm>
            <a:off x="4438044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47">
            <a:extLst>
              <a:ext uri="{FF2B5EF4-FFF2-40B4-BE49-F238E27FC236}">
                <a16:creationId xmlns:a16="http://schemas.microsoft.com/office/drawing/2014/main" id="{75E0E215-82F9-B58B-2C74-B1BB3188B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18" y="2032763"/>
            <a:ext cx="2036713" cy="1431668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5天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8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小时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工作制    </a:t>
            </a: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上午：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 09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00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-1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：00   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下午：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1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0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0-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18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00     </a:t>
            </a: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指纹刷卡记录考勤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漏打卡、无故不打卡均视为旷工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楷体_GB2312"/>
              <a:sym typeface="HarmonyOS Sans SC Light" panose="00000400000000000000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严禁代打卡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47">
            <a:extLst>
              <a:ext uri="{FF2B5EF4-FFF2-40B4-BE49-F238E27FC236}">
                <a16:creationId xmlns:a16="http://schemas.microsoft.com/office/drawing/2014/main" id="{22DA709F-12BE-CFC5-78F1-A0F752A9B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672" y="2040456"/>
            <a:ext cx="1718939" cy="905370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员工晚于规定上班时间到岗、且未超过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30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分钟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(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含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)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的；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楷体_GB2312"/>
              <a:sym typeface="HarmonyOS Sans SC Light" panose="00000400000000000000" pitchFamily="2" charset="-122"/>
            </a:endParaRP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公司原则上允许每月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2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次的迟到情况，超过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2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次即按迟到处理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47">
            <a:extLst>
              <a:ext uri="{FF2B5EF4-FFF2-40B4-BE49-F238E27FC236}">
                <a16:creationId xmlns:a16="http://schemas.microsoft.com/office/drawing/2014/main" id="{2B9BCD17-83D8-6C7F-85AE-50E510C45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4157" y="2040456"/>
            <a:ext cx="1416248" cy="669921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员工早于规定下班时间离岗，且未超过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30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分钟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(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含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)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的；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楷体_GB2312"/>
              <a:sym typeface="HarmonyOS Sans SC Light" panose="00000400000000000000" pitchFamily="2" charset="-122"/>
            </a:endParaRPr>
          </a:p>
        </p:txBody>
      </p:sp>
      <p:sp>
        <p:nvSpPr>
          <p:cNvPr id="17" name="矩形 47">
            <a:extLst>
              <a:ext uri="{FF2B5EF4-FFF2-40B4-BE49-F238E27FC236}">
                <a16:creationId xmlns:a16="http://schemas.microsoft.com/office/drawing/2014/main" id="{80116B74-5034-0B8F-5CBF-4ADE3B3C2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6140" y="2032761"/>
            <a:ext cx="1991173" cy="2262665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员工未办理请假手续，或请假手续尚未获批即擅自离岗的；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假期届满且无续假仍未到岗的；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晚于规定的上班时间或早于规定的下班时间超过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30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分钟的；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上、下班未打卡的；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违法乱纪被公安机关拘留、甚至逮捕的；</a:t>
            </a:r>
          </a:p>
          <a:p>
            <a:pPr algn="just">
              <a:lnSpc>
                <a:spcPct val="150000"/>
              </a:lnSpc>
              <a:buClr>
                <a:schemeClr val="bg1"/>
              </a:buClr>
              <a:buSzPct val="80000"/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楷体_GB2312"/>
                <a:sym typeface="HarmonyOS Sans SC Light" panose="00000400000000000000" pitchFamily="2" charset="-122"/>
              </a:rPr>
              <a:t>用不正当手段，骗取、涂改、伪造休息休假证明的。 </a:t>
            </a:r>
          </a:p>
        </p:txBody>
      </p:sp>
      <p:sp>
        <p:nvSpPr>
          <p:cNvPr id="19" name="文本框 97">
            <a:extLst>
              <a:ext uri="{FF2B5EF4-FFF2-40B4-BE49-F238E27FC236}">
                <a16:creationId xmlns:a16="http://schemas.microsoft.com/office/drawing/2014/main" id="{1204286D-DC52-4486-1879-3C6339845A34}"/>
              </a:ext>
            </a:extLst>
          </p:cNvPr>
          <p:cNvSpPr txBox="1"/>
          <p:nvPr/>
        </p:nvSpPr>
        <p:spPr bwMode="auto">
          <a:xfrm>
            <a:off x="1236964" y="1359805"/>
            <a:ext cx="1668065" cy="25199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749">
              <a:lnSpc>
                <a:spcPct val="120000"/>
              </a:lnSpc>
              <a:defRPr/>
            </a:pPr>
            <a:r>
              <a:rPr lang="zh-CN" altLang="en-US" sz="1400" b="1" baseline="-3000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上班规定</a:t>
            </a:r>
            <a:endParaRPr lang="zh-CN" altLang="en-US" sz="1400" baseline="-300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sp>
        <p:nvSpPr>
          <p:cNvPr id="21" name="文本框 94">
            <a:extLst>
              <a:ext uri="{FF2B5EF4-FFF2-40B4-BE49-F238E27FC236}">
                <a16:creationId xmlns:a16="http://schemas.microsoft.com/office/drawing/2014/main" id="{95831BF0-D4A0-20D2-1138-CE0941AB2030}"/>
              </a:ext>
            </a:extLst>
          </p:cNvPr>
          <p:cNvSpPr txBox="1"/>
          <p:nvPr/>
        </p:nvSpPr>
        <p:spPr bwMode="auto">
          <a:xfrm>
            <a:off x="2977144" y="1331909"/>
            <a:ext cx="1622822" cy="30777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749"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迟 到</a:t>
            </a:r>
            <a:endParaRPr lang="zh-CN" altLang="en-US" sz="1400" baseline="-3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sp>
        <p:nvSpPr>
          <p:cNvPr id="22" name="文本框 103">
            <a:extLst>
              <a:ext uri="{FF2B5EF4-FFF2-40B4-BE49-F238E27FC236}">
                <a16:creationId xmlns:a16="http://schemas.microsoft.com/office/drawing/2014/main" id="{2C1E717F-907C-15B2-6F6D-93E00512DBF2}"/>
              </a:ext>
            </a:extLst>
          </p:cNvPr>
          <p:cNvSpPr txBox="1"/>
          <p:nvPr/>
        </p:nvSpPr>
        <p:spPr bwMode="auto">
          <a:xfrm>
            <a:off x="4594611" y="1319856"/>
            <a:ext cx="1604963" cy="331886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749"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早 退</a:t>
            </a:r>
            <a:endParaRPr lang="zh-CN" altLang="en-US" sz="1400" baseline="-300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sp>
        <p:nvSpPr>
          <p:cNvPr id="23" name="文本框 100">
            <a:extLst>
              <a:ext uri="{FF2B5EF4-FFF2-40B4-BE49-F238E27FC236}">
                <a16:creationId xmlns:a16="http://schemas.microsoft.com/office/drawing/2014/main" id="{FEA64B59-64A7-F0EC-8A03-64685A1782CE}"/>
              </a:ext>
            </a:extLst>
          </p:cNvPr>
          <p:cNvSpPr txBox="1"/>
          <p:nvPr/>
        </p:nvSpPr>
        <p:spPr bwMode="auto">
          <a:xfrm>
            <a:off x="6220405" y="1331909"/>
            <a:ext cx="1622822" cy="30777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749"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旷 工</a:t>
            </a:r>
            <a:endParaRPr lang="zh-CN" altLang="en-US" sz="1400" baseline="-30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836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7C6B3517-1781-2A58-3514-6E18ACD8899B}"/>
              </a:ext>
            </a:extLst>
          </p:cNvPr>
          <p:cNvGrpSpPr/>
          <p:nvPr/>
        </p:nvGrpSpPr>
        <p:grpSpPr>
          <a:xfrm flipH="1">
            <a:off x="6410268" y="1997280"/>
            <a:ext cx="3451860" cy="815340"/>
            <a:chOff x="-144780" y="1943100"/>
            <a:chExt cx="3451860" cy="815340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F96B516-2107-2EC1-7F2F-937BC7913A7C}"/>
                </a:ext>
              </a:extLst>
            </p:cNvPr>
            <p:cNvSpPr/>
            <p:nvPr/>
          </p:nvSpPr>
          <p:spPr>
            <a:xfrm>
              <a:off x="-144780" y="1988351"/>
              <a:ext cx="3352800" cy="407377"/>
            </a:xfrm>
            <a:custGeom>
              <a:avLst/>
              <a:gdLst>
                <a:gd name="connsiteX0" fmla="*/ 0 w 3352800"/>
                <a:gd name="connsiteY0" fmla="*/ 8089 h 407377"/>
                <a:gd name="connsiteX1" fmla="*/ 571500 w 3352800"/>
                <a:gd name="connsiteY1" fmla="*/ 290029 h 407377"/>
                <a:gd name="connsiteX2" fmla="*/ 1524000 w 3352800"/>
                <a:gd name="connsiteY2" fmla="*/ 469 h 407377"/>
                <a:gd name="connsiteX3" fmla="*/ 2552700 w 3352800"/>
                <a:gd name="connsiteY3" fmla="*/ 373849 h 407377"/>
                <a:gd name="connsiteX4" fmla="*/ 3352800 w 3352800"/>
                <a:gd name="connsiteY4" fmla="*/ 366229 h 4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2800" h="407377">
                  <a:moveTo>
                    <a:pt x="0" y="8089"/>
                  </a:moveTo>
                  <a:cubicBezTo>
                    <a:pt x="158750" y="149694"/>
                    <a:pt x="317500" y="291299"/>
                    <a:pt x="571500" y="290029"/>
                  </a:cubicBezTo>
                  <a:cubicBezTo>
                    <a:pt x="825500" y="288759"/>
                    <a:pt x="1193800" y="-13501"/>
                    <a:pt x="1524000" y="469"/>
                  </a:cubicBezTo>
                  <a:cubicBezTo>
                    <a:pt x="1854200" y="14439"/>
                    <a:pt x="2247900" y="312889"/>
                    <a:pt x="2552700" y="373849"/>
                  </a:cubicBezTo>
                  <a:cubicBezTo>
                    <a:pt x="2857500" y="434809"/>
                    <a:pt x="3105150" y="400519"/>
                    <a:pt x="3352800" y="366229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C8791D67-408B-4ADE-8F75-26B2214D6B9D}"/>
                </a:ext>
              </a:extLst>
            </p:cNvPr>
            <p:cNvSpPr/>
            <p:nvPr/>
          </p:nvSpPr>
          <p:spPr>
            <a:xfrm>
              <a:off x="-99060" y="2270039"/>
              <a:ext cx="3337560" cy="488401"/>
            </a:xfrm>
            <a:custGeom>
              <a:avLst/>
              <a:gdLst>
                <a:gd name="connsiteX0" fmla="*/ 0 w 3337560"/>
                <a:gd name="connsiteY0" fmla="*/ 488401 h 488401"/>
                <a:gd name="connsiteX1" fmla="*/ 1325880 w 3337560"/>
                <a:gd name="connsiteY1" fmla="*/ 8341 h 488401"/>
                <a:gd name="connsiteX2" fmla="*/ 2567940 w 3337560"/>
                <a:gd name="connsiteY2" fmla="*/ 175981 h 488401"/>
                <a:gd name="connsiteX3" fmla="*/ 3337560 w 3337560"/>
                <a:gd name="connsiteY3" fmla="*/ 76921 h 48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560" h="488401">
                  <a:moveTo>
                    <a:pt x="0" y="488401"/>
                  </a:moveTo>
                  <a:cubicBezTo>
                    <a:pt x="448945" y="274406"/>
                    <a:pt x="897890" y="60411"/>
                    <a:pt x="1325880" y="8341"/>
                  </a:cubicBezTo>
                  <a:cubicBezTo>
                    <a:pt x="1753870" y="-43729"/>
                    <a:pt x="2232660" y="164551"/>
                    <a:pt x="2567940" y="175981"/>
                  </a:cubicBezTo>
                  <a:cubicBezTo>
                    <a:pt x="2903220" y="187411"/>
                    <a:pt x="3120390" y="132166"/>
                    <a:pt x="3337560" y="76921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>
                      <a:alpha val="5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D715DBF-9405-D9AF-E7C0-CD2CB6EDA48A}"/>
                </a:ext>
              </a:extLst>
            </p:cNvPr>
            <p:cNvSpPr/>
            <p:nvPr/>
          </p:nvSpPr>
          <p:spPr>
            <a:xfrm>
              <a:off x="-106680" y="1943100"/>
              <a:ext cx="3413760" cy="396240"/>
            </a:xfrm>
            <a:custGeom>
              <a:avLst/>
              <a:gdLst>
                <a:gd name="connsiteX0" fmla="*/ 0 w 3413760"/>
                <a:gd name="connsiteY0" fmla="*/ 0 h 396240"/>
                <a:gd name="connsiteX1" fmla="*/ 944880 w 3413760"/>
                <a:gd name="connsiteY1" fmla="*/ 373380 h 396240"/>
                <a:gd name="connsiteX2" fmla="*/ 2270760 w 3413760"/>
                <a:gd name="connsiteY2" fmla="*/ 144780 h 396240"/>
                <a:gd name="connsiteX3" fmla="*/ 3322320 w 3413760"/>
                <a:gd name="connsiteY3" fmla="*/ 388620 h 396240"/>
                <a:gd name="connsiteX4" fmla="*/ 3322320 w 3413760"/>
                <a:gd name="connsiteY4" fmla="*/ 388620 h 396240"/>
                <a:gd name="connsiteX5" fmla="*/ 3413760 w 3413760"/>
                <a:gd name="connsiteY5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3760" h="396240">
                  <a:moveTo>
                    <a:pt x="0" y="0"/>
                  </a:moveTo>
                  <a:cubicBezTo>
                    <a:pt x="283210" y="174625"/>
                    <a:pt x="566420" y="349250"/>
                    <a:pt x="944880" y="373380"/>
                  </a:cubicBezTo>
                  <a:cubicBezTo>
                    <a:pt x="1323340" y="397510"/>
                    <a:pt x="1874520" y="142240"/>
                    <a:pt x="2270760" y="144780"/>
                  </a:cubicBezTo>
                  <a:cubicBezTo>
                    <a:pt x="2667000" y="147320"/>
                    <a:pt x="3322320" y="388620"/>
                    <a:pt x="3322320" y="388620"/>
                  </a:cubicBezTo>
                  <a:lnTo>
                    <a:pt x="3322320" y="388620"/>
                  </a:lnTo>
                  <a:lnTo>
                    <a:pt x="3413760" y="396240"/>
                  </a:ln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1ED1257A-B850-79DE-05F5-1953E28E44F2}"/>
              </a:ext>
            </a:extLst>
          </p:cNvPr>
          <p:cNvGrpSpPr/>
          <p:nvPr/>
        </p:nvGrpSpPr>
        <p:grpSpPr>
          <a:xfrm>
            <a:off x="-700550" y="1997280"/>
            <a:ext cx="3451860" cy="815340"/>
            <a:chOff x="-144780" y="1943100"/>
            <a:chExt cx="3451860" cy="815340"/>
          </a:xfrm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9520A07-F97F-D400-60F7-5EDD23518069}"/>
                </a:ext>
              </a:extLst>
            </p:cNvPr>
            <p:cNvSpPr/>
            <p:nvPr/>
          </p:nvSpPr>
          <p:spPr>
            <a:xfrm>
              <a:off x="-144780" y="1988351"/>
              <a:ext cx="3352800" cy="407377"/>
            </a:xfrm>
            <a:custGeom>
              <a:avLst/>
              <a:gdLst>
                <a:gd name="connsiteX0" fmla="*/ 0 w 3352800"/>
                <a:gd name="connsiteY0" fmla="*/ 8089 h 407377"/>
                <a:gd name="connsiteX1" fmla="*/ 571500 w 3352800"/>
                <a:gd name="connsiteY1" fmla="*/ 290029 h 407377"/>
                <a:gd name="connsiteX2" fmla="*/ 1524000 w 3352800"/>
                <a:gd name="connsiteY2" fmla="*/ 469 h 407377"/>
                <a:gd name="connsiteX3" fmla="*/ 2552700 w 3352800"/>
                <a:gd name="connsiteY3" fmla="*/ 373849 h 407377"/>
                <a:gd name="connsiteX4" fmla="*/ 3352800 w 3352800"/>
                <a:gd name="connsiteY4" fmla="*/ 366229 h 407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2800" h="407377">
                  <a:moveTo>
                    <a:pt x="0" y="8089"/>
                  </a:moveTo>
                  <a:cubicBezTo>
                    <a:pt x="158750" y="149694"/>
                    <a:pt x="317500" y="291299"/>
                    <a:pt x="571500" y="290029"/>
                  </a:cubicBezTo>
                  <a:cubicBezTo>
                    <a:pt x="825500" y="288759"/>
                    <a:pt x="1193800" y="-13501"/>
                    <a:pt x="1524000" y="469"/>
                  </a:cubicBezTo>
                  <a:cubicBezTo>
                    <a:pt x="1854200" y="14439"/>
                    <a:pt x="2247900" y="312889"/>
                    <a:pt x="2552700" y="373849"/>
                  </a:cubicBezTo>
                  <a:cubicBezTo>
                    <a:pt x="2857500" y="434809"/>
                    <a:pt x="3105150" y="400519"/>
                    <a:pt x="3352800" y="366229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477ABD7-3F54-788A-0EA6-040CEF72AD03}"/>
                </a:ext>
              </a:extLst>
            </p:cNvPr>
            <p:cNvSpPr/>
            <p:nvPr/>
          </p:nvSpPr>
          <p:spPr>
            <a:xfrm>
              <a:off x="-99060" y="2270039"/>
              <a:ext cx="3337560" cy="488401"/>
            </a:xfrm>
            <a:custGeom>
              <a:avLst/>
              <a:gdLst>
                <a:gd name="connsiteX0" fmla="*/ 0 w 3337560"/>
                <a:gd name="connsiteY0" fmla="*/ 488401 h 488401"/>
                <a:gd name="connsiteX1" fmla="*/ 1325880 w 3337560"/>
                <a:gd name="connsiteY1" fmla="*/ 8341 h 488401"/>
                <a:gd name="connsiteX2" fmla="*/ 2567940 w 3337560"/>
                <a:gd name="connsiteY2" fmla="*/ 175981 h 488401"/>
                <a:gd name="connsiteX3" fmla="*/ 3337560 w 3337560"/>
                <a:gd name="connsiteY3" fmla="*/ 76921 h 48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7560" h="488401">
                  <a:moveTo>
                    <a:pt x="0" y="488401"/>
                  </a:moveTo>
                  <a:cubicBezTo>
                    <a:pt x="448945" y="274406"/>
                    <a:pt x="897890" y="60411"/>
                    <a:pt x="1325880" y="8341"/>
                  </a:cubicBezTo>
                  <a:cubicBezTo>
                    <a:pt x="1753870" y="-43729"/>
                    <a:pt x="2232660" y="164551"/>
                    <a:pt x="2567940" y="175981"/>
                  </a:cubicBezTo>
                  <a:cubicBezTo>
                    <a:pt x="2903220" y="187411"/>
                    <a:pt x="3120390" y="132166"/>
                    <a:pt x="3337560" y="76921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>
                      <a:alpha val="31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A00962A-3139-7D74-91ED-E9D66E982DB5}"/>
                </a:ext>
              </a:extLst>
            </p:cNvPr>
            <p:cNvSpPr/>
            <p:nvPr/>
          </p:nvSpPr>
          <p:spPr>
            <a:xfrm>
              <a:off x="-106680" y="1943100"/>
              <a:ext cx="3413760" cy="396240"/>
            </a:xfrm>
            <a:custGeom>
              <a:avLst/>
              <a:gdLst>
                <a:gd name="connsiteX0" fmla="*/ 0 w 3413760"/>
                <a:gd name="connsiteY0" fmla="*/ 0 h 396240"/>
                <a:gd name="connsiteX1" fmla="*/ 944880 w 3413760"/>
                <a:gd name="connsiteY1" fmla="*/ 373380 h 396240"/>
                <a:gd name="connsiteX2" fmla="*/ 2270760 w 3413760"/>
                <a:gd name="connsiteY2" fmla="*/ 144780 h 396240"/>
                <a:gd name="connsiteX3" fmla="*/ 3322320 w 3413760"/>
                <a:gd name="connsiteY3" fmla="*/ 388620 h 396240"/>
                <a:gd name="connsiteX4" fmla="*/ 3322320 w 3413760"/>
                <a:gd name="connsiteY4" fmla="*/ 388620 h 396240"/>
                <a:gd name="connsiteX5" fmla="*/ 3413760 w 3413760"/>
                <a:gd name="connsiteY5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13760" h="396240">
                  <a:moveTo>
                    <a:pt x="0" y="0"/>
                  </a:moveTo>
                  <a:cubicBezTo>
                    <a:pt x="283210" y="174625"/>
                    <a:pt x="566420" y="349250"/>
                    <a:pt x="944880" y="373380"/>
                  </a:cubicBezTo>
                  <a:cubicBezTo>
                    <a:pt x="1323340" y="397510"/>
                    <a:pt x="1874520" y="142240"/>
                    <a:pt x="2270760" y="144780"/>
                  </a:cubicBezTo>
                  <a:cubicBezTo>
                    <a:pt x="2667000" y="147320"/>
                    <a:pt x="3322320" y="388620"/>
                    <a:pt x="3322320" y="388620"/>
                  </a:cubicBezTo>
                  <a:lnTo>
                    <a:pt x="3322320" y="388620"/>
                  </a:lnTo>
                  <a:lnTo>
                    <a:pt x="3413760" y="396240"/>
                  </a:lnTo>
                </a:path>
              </a:pathLst>
            </a:custGeom>
            <a:noFill/>
            <a:ln w="6350">
              <a:gradFill flip="none" rotWithShape="1">
                <a:gsLst>
                  <a:gs pos="84000">
                    <a:srgbClr val="3C55D1">
                      <a:alpha val="0"/>
                    </a:srgbClr>
                  </a:gs>
                  <a:gs pos="8000">
                    <a:srgbClr val="F0F4FA">
                      <a:alpha val="0"/>
                    </a:srgbClr>
                  </a:gs>
                  <a:gs pos="55000">
                    <a:srgbClr val="3C55D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029605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87" name="Picture 15">
            <a:extLst>
              <a:ext uri="{FF2B5EF4-FFF2-40B4-BE49-F238E27FC236}">
                <a16:creationId xmlns:a16="http://schemas.microsoft.com/office/drawing/2014/main" id="{02211801-9792-4F82-0010-082E6E5646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679"/>
          <a:stretch/>
        </p:blipFill>
        <p:spPr>
          <a:xfrm flipV="1">
            <a:off x="0" y="3442045"/>
            <a:ext cx="9137812" cy="1696081"/>
          </a:xfrm>
          <a:prstGeom prst="rect">
            <a:avLst/>
          </a:prstGeom>
        </p:spPr>
      </p:pic>
      <p:sp>
        <p:nvSpPr>
          <p:cNvPr id="230" name="椭圆 229">
            <a:extLst>
              <a:ext uri="{FF2B5EF4-FFF2-40B4-BE49-F238E27FC236}">
                <a16:creationId xmlns:a16="http://schemas.microsoft.com/office/drawing/2014/main" id="{CA223F05-B206-6131-4E73-9F4ABCC80DF7}"/>
              </a:ext>
            </a:extLst>
          </p:cNvPr>
          <p:cNvSpPr/>
          <p:nvPr/>
        </p:nvSpPr>
        <p:spPr>
          <a:xfrm>
            <a:off x="3114051" y="4457970"/>
            <a:ext cx="2932957" cy="88954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2045531" y="2177391"/>
            <a:ext cx="5046750" cy="360044"/>
          </a:xfrm>
          <a:prstGeom prst="roundRect">
            <a:avLst>
              <a:gd name="adj" fmla="val 50000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圆角矩形 3">
            <a:extLst>
              <a:ext uri="{FF2B5EF4-FFF2-40B4-BE49-F238E27FC236}">
                <a16:creationId xmlns:a16="http://schemas.microsoft.com/office/drawing/2014/main" id="{AAE5734A-85EE-3C08-805A-07D9F910CA4F}"/>
              </a:ext>
            </a:extLst>
          </p:cNvPr>
          <p:cNvSpPr/>
          <p:nvPr/>
        </p:nvSpPr>
        <p:spPr>
          <a:xfrm rot="2575115">
            <a:off x="5637261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圆角矩形 3">
            <a:extLst>
              <a:ext uri="{FF2B5EF4-FFF2-40B4-BE49-F238E27FC236}">
                <a16:creationId xmlns:a16="http://schemas.microsoft.com/office/drawing/2014/main" id="{50F630E0-2E49-5EE5-3EC1-24039D102F07}"/>
              </a:ext>
            </a:extLst>
          </p:cNvPr>
          <p:cNvSpPr/>
          <p:nvPr/>
        </p:nvSpPr>
        <p:spPr>
          <a:xfrm rot="2575115">
            <a:off x="4593344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圆角矩形 3">
            <a:extLst>
              <a:ext uri="{FF2B5EF4-FFF2-40B4-BE49-F238E27FC236}">
                <a16:creationId xmlns:a16="http://schemas.microsoft.com/office/drawing/2014/main" id="{081BEF13-B765-F3C0-A9CF-1FE04B25EF30}"/>
              </a:ext>
            </a:extLst>
          </p:cNvPr>
          <p:cNvSpPr/>
          <p:nvPr/>
        </p:nvSpPr>
        <p:spPr>
          <a:xfrm rot="2575115">
            <a:off x="3549427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28" name="圆角矩形 3">
            <a:extLst>
              <a:ext uri="{FF2B5EF4-FFF2-40B4-BE49-F238E27FC236}">
                <a16:creationId xmlns:a16="http://schemas.microsoft.com/office/drawing/2014/main" id="{E379CE9B-684F-C073-43E8-775A2106DE53}"/>
              </a:ext>
            </a:extLst>
          </p:cNvPr>
          <p:cNvSpPr/>
          <p:nvPr/>
        </p:nvSpPr>
        <p:spPr>
          <a:xfrm rot="2575115">
            <a:off x="2505510" y="946798"/>
            <a:ext cx="1027450" cy="1016866"/>
          </a:xfrm>
          <a:prstGeom prst="roundRect">
            <a:avLst>
              <a:gd name="adj" fmla="val 10157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9C927C-566F-DB52-D294-D8B334CBD364}"/>
              </a:ext>
            </a:extLst>
          </p:cNvPr>
          <p:cNvSpPr txBox="1"/>
          <p:nvPr/>
        </p:nvSpPr>
        <p:spPr>
          <a:xfrm>
            <a:off x="2642148" y="10931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6A8050-2B59-7771-FFB3-9619D448A64C}"/>
              </a:ext>
            </a:extLst>
          </p:cNvPr>
          <p:cNvSpPr txBox="1"/>
          <p:nvPr/>
        </p:nvSpPr>
        <p:spPr>
          <a:xfrm>
            <a:off x="3688719" y="10931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22CA5-BC4D-2581-06A6-8FC3698AAE3F}"/>
              </a:ext>
            </a:extLst>
          </p:cNvPr>
          <p:cNvSpPr txBox="1"/>
          <p:nvPr/>
        </p:nvSpPr>
        <p:spPr>
          <a:xfrm>
            <a:off x="4785642" y="1070510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61ADFE-15CA-C329-1D4D-CC55BEA82252}"/>
              </a:ext>
            </a:extLst>
          </p:cNvPr>
          <p:cNvSpPr txBox="1"/>
          <p:nvPr/>
        </p:nvSpPr>
        <p:spPr>
          <a:xfrm>
            <a:off x="5856048" y="107050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听</a:t>
            </a:r>
            <a:endParaRPr lang="zh-CN" altLang="en-US" sz="4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8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5EFB8C42-2ECE-157A-DD6C-3905EE703D8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20293" y="2240978"/>
            <a:ext cx="3703414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新员工入职</a:t>
            </a:r>
            <a:r>
              <a:rPr lang="zh-CN" altLang="en-US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培训</a:t>
            </a:r>
            <a:r>
              <a:rPr lang="en-US" altLang="zh-CN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PPT</a:t>
            </a:r>
            <a:r>
              <a:rPr lang="zh-CN" altLang="en-US" sz="1100" kern="0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模板</a:t>
            </a:r>
            <a:endParaRPr lang="en-US" altLang="zh-CN" sz="1100" kern="0" cap="all" dirty="0">
              <a:solidFill>
                <a:schemeClr val="bg2">
                  <a:lumMod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33ECA588-5964-6B1D-D7AC-42D648777279}"/>
              </a:ext>
            </a:extLst>
          </p:cNvPr>
          <p:cNvGrpSpPr/>
          <p:nvPr/>
        </p:nvGrpSpPr>
        <p:grpSpPr>
          <a:xfrm>
            <a:off x="3368743" y="2772534"/>
            <a:ext cx="2263455" cy="2138248"/>
            <a:chOff x="898587" y="-3012774"/>
            <a:chExt cx="3433586" cy="3243651"/>
          </a:xfrm>
        </p:grpSpPr>
        <p:sp>
          <p:nvSpPr>
            <p:cNvPr id="218" name="Freeform 137">
              <a:extLst>
                <a:ext uri="{FF2B5EF4-FFF2-40B4-BE49-F238E27FC236}">
                  <a16:creationId xmlns:a16="http://schemas.microsoft.com/office/drawing/2014/main" id="{7D4312A5-FB74-F4DF-E582-E2E103FB0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8142" y="-2454516"/>
              <a:ext cx="825514" cy="1833824"/>
            </a:xfrm>
            <a:custGeom>
              <a:avLst/>
              <a:gdLst>
                <a:gd name="T0" fmla="*/ 811490228 w 350"/>
                <a:gd name="T1" fmla="*/ 413305594 h 774"/>
                <a:gd name="T2" fmla="*/ 756046810 w 350"/>
                <a:gd name="T3" fmla="*/ 257055956 h 774"/>
                <a:gd name="T4" fmla="*/ 756046810 w 350"/>
                <a:gd name="T5" fmla="*/ 221773779 h 774"/>
                <a:gd name="T6" fmla="*/ 740925878 w 350"/>
                <a:gd name="T7" fmla="*/ 181451242 h 774"/>
                <a:gd name="T8" fmla="*/ 725804945 w 350"/>
                <a:gd name="T9" fmla="*/ 115927201 h 774"/>
                <a:gd name="T10" fmla="*/ 705643702 w 350"/>
                <a:gd name="T11" fmla="*/ 90725621 h 774"/>
                <a:gd name="T12" fmla="*/ 650200284 w 350"/>
                <a:gd name="T13" fmla="*/ 65524067 h 774"/>
                <a:gd name="T14" fmla="*/ 569555312 w 350"/>
                <a:gd name="T15" fmla="*/ 45362811 h 774"/>
                <a:gd name="T16" fmla="*/ 302418744 w 350"/>
                <a:gd name="T17" fmla="*/ 0 h 774"/>
                <a:gd name="T18" fmla="*/ 246975326 w 350"/>
                <a:gd name="T19" fmla="*/ 10080625 h 774"/>
                <a:gd name="T20" fmla="*/ 191531858 w 350"/>
                <a:gd name="T21" fmla="*/ 35282189 h 774"/>
                <a:gd name="T22" fmla="*/ 105846575 w 350"/>
                <a:gd name="T23" fmla="*/ 70564378 h 774"/>
                <a:gd name="T24" fmla="*/ 30241877 w 350"/>
                <a:gd name="T25" fmla="*/ 90725621 h 774"/>
                <a:gd name="T26" fmla="*/ 15120938 w 350"/>
                <a:gd name="T27" fmla="*/ 105846579 h 774"/>
                <a:gd name="T28" fmla="*/ 0 w 350"/>
                <a:gd name="T29" fmla="*/ 151209377 h 774"/>
                <a:gd name="T30" fmla="*/ 15120938 w 350"/>
                <a:gd name="T31" fmla="*/ 216733468 h 774"/>
                <a:gd name="T32" fmla="*/ 45362809 w 350"/>
                <a:gd name="T33" fmla="*/ 267136577 h 774"/>
                <a:gd name="T34" fmla="*/ 105846575 w 350"/>
                <a:gd name="T35" fmla="*/ 524192533 h 774"/>
                <a:gd name="T36" fmla="*/ 151209372 w 350"/>
                <a:gd name="T37" fmla="*/ 635079373 h 774"/>
                <a:gd name="T38" fmla="*/ 181451236 w 350"/>
                <a:gd name="T39" fmla="*/ 715724348 h 774"/>
                <a:gd name="T40" fmla="*/ 211693150 w 350"/>
                <a:gd name="T41" fmla="*/ 801409633 h 774"/>
                <a:gd name="T42" fmla="*/ 196572169 w 350"/>
                <a:gd name="T43" fmla="*/ 871974184 h 774"/>
                <a:gd name="T44" fmla="*/ 161289993 w 350"/>
                <a:gd name="T45" fmla="*/ 1003022268 h 774"/>
                <a:gd name="T46" fmla="*/ 120967507 w 350"/>
                <a:gd name="T47" fmla="*/ 1169352528 h 774"/>
                <a:gd name="T48" fmla="*/ 115927197 w 350"/>
                <a:gd name="T49" fmla="*/ 1229836259 h 774"/>
                <a:gd name="T50" fmla="*/ 146169061 w 350"/>
                <a:gd name="T51" fmla="*/ 1244957192 h 774"/>
                <a:gd name="T52" fmla="*/ 146169061 w 350"/>
                <a:gd name="T53" fmla="*/ 1401206830 h 774"/>
                <a:gd name="T54" fmla="*/ 156249683 w 350"/>
                <a:gd name="T55" fmla="*/ 1653222375 h 774"/>
                <a:gd name="T56" fmla="*/ 156249683 w 350"/>
                <a:gd name="T57" fmla="*/ 1718746814 h 774"/>
                <a:gd name="T58" fmla="*/ 156249683 w 350"/>
                <a:gd name="T59" fmla="*/ 1789311167 h 774"/>
                <a:gd name="T60" fmla="*/ 156249683 w 350"/>
                <a:gd name="T61" fmla="*/ 1895157696 h 774"/>
                <a:gd name="T62" fmla="*/ 272176879 w 350"/>
                <a:gd name="T63" fmla="*/ 1940520494 h 774"/>
                <a:gd name="T64" fmla="*/ 342741230 w 350"/>
                <a:gd name="T65" fmla="*/ 1950601116 h 774"/>
                <a:gd name="T66" fmla="*/ 493950651 w 350"/>
                <a:gd name="T67" fmla="*/ 1925399561 h 774"/>
                <a:gd name="T68" fmla="*/ 665321216 w 350"/>
                <a:gd name="T69" fmla="*/ 1880036763 h 774"/>
                <a:gd name="T70" fmla="*/ 781248363 w 350"/>
                <a:gd name="T71" fmla="*/ 1834673965 h 774"/>
                <a:gd name="T72" fmla="*/ 826611160 w 350"/>
                <a:gd name="T73" fmla="*/ 1703625881 h 774"/>
                <a:gd name="T74" fmla="*/ 821570849 w 350"/>
                <a:gd name="T75" fmla="*/ 1340723099 h 774"/>
                <a:gd name="T76" fmla="*/ 821570849 w 350"/>
                <a:gd name="T77" fmla="*/ 1159271906 h 774"/>
                <a:gd name="T78" fmla="*/ 796369296 w 350"/>
                <a:gd name="T79" fmla="*/ 1028223823 h 774"/>
                <a:gd name="T80" fmla="*/ 776208053 w 350"/>
                <a:gd name="T81" fmla="*/ 967740092 h 774"/>
                <a:gd name="T82" fmla="*/ 861893534 w 350"/>
                <a:gd name="T83" fmla="*/ 751006524 h 774"/>
                <a:gd name="T84" fmla="*/ 877014466 w 350"/>
                <a:gd name="T85" fmla="*/ 705643726 h 774"/>
                <a:gd name="T86" fmla="*/ 877014466 w 350"/>
                <a:gd name="T87" fmla="*/ 685482482 h 774"/>
                <a:gd name="T88" fmla="*/ 705643702 w 350"/>
                <a:gd name="T89" fmla="*/ 619958440 h 774"/>
                <a:gd name="T90" fmla="*/ 685482459 w 350"/>
                <a:gd name="T91" fmla="*/ 650200306 h 774"/>
                <a:gd name="T92" fmla="*/ 700603392 w 350"/>
                <a:gd name="T93" fmla="*/ 594756886 h 774"/>
                <a:gd name="T94" fmla="*/ 710684013 w 350"/>
                <a:gd name="T95" fmla="*/ 604837508 h 774"/>
                <a:gd name="T96" fmla="*/ 705643702 w 350"/>
                <a:gd name="T97" fmla="*/ 619958440 h 7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0"/>
                <a:gd name="T148" fmla="*/ 0 h 774"/>
                <a:gd name="T149" fmla="*/ 350 w 350"/>
                <a:gd name="T150" fmla="*/ 774 h 77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0" h="774">
                  <a:moveTo>
                    <a:pt x="344" y="262"/>
                  </a:moveTo>
                  <a:lnTo>
                    <a:pt x="344" y="262"/>
                  </a:lnTo>
                  <a:lnTo>
                    <a:pt x="322" y="164"/>
                  </a:lnTo>
                  <a:lnTo>
                    <a:pt x="300" y="102"/>
                  </a:lnTo>
                  <a:lnTo>
                    <a:pt x="300" y="96"/>
                  </a:lnTo>
                  <a:lnTo>
                    <a:pt x="300" y="88"/>
                  </a:lnTo>
                  <a:lnTo>
                    <a:pt x="296" y="80"/>
                  </a:lnTo>
                  <a:lnTo>
                    <a:pt x="294" y="76"/>
                  </a:lnTo>
                  <a:lnTo>
                    <a:pt x="294" y="72"/>
                  </a:lnTo>
                  <a:lnTo>
                    <a:pt x="292" y="56"/>
                  </a:lnTo>
                  <a:lnTo>
                    <a:pt x="288" y="46"/>
                  </a:lnTo>
                  <a:lnTo>
                    <a:pt x="284" y="40"/>
                  </a:lnTo>
                  <a:lnTo>
                    <a:pt x="280" y="36"/>
                  </a:lnTo>
                  <a:lnTo>
                    <a:pt x="270" y="30"/>
                  </a:lnTo>
                  <a:lnTo>
                    <a:pt x="260" y="26"/>
                  </a:lnTo>
                  <a:lnTo>
                    <a:pt x="258" y="26"/>
                  </a:lnTo>
                  <a:lnTo>
                    <a:pt x="234" y="20"/>
                  </a:lnTo>
                  <a:lnTo>
                    <a:pt x="226" y="18"/>
                  </a:lnTo>
                  <a:lnTo>
                    <a:pt x="212" y="14"/>
                  </a:lnTo>
                  <a:lnTo>
                    <a:pt x="176" y="8"/>
                  </a:lnTo>
                  <a:lnTo>
                    <a:pt x="120" y="0"/>
                  </a:lnTo>
                  <a:lnTo>
                    <a:pt x="112" y="0"/>
                  </a:lnTo>
                  <a:lnTo>
                    <a:pt x="98" y="4"/>
                  </a:lnTo>
                  <a:lnTo>
                    <a:pt x="84" y="8"/>
                  </a:lnTo>
                  <a:lnTo>
                    <a:pt x="76" y="14"/>
                  </a:lnTo>
                  <a:lnTo>
                    <a:pt x="68" y="18"/>
                  </a:lnTo>
                  <a:lnTo>
                    <a:pt x="58" y="22"/>
                  </a:lnTo>
                  <a:lnTo>
                    <a:pt x="42" y="28"/>
                  </a:lnTo>
                  <a:lnTo>
                    <a:pt x="28" y="32"/>
                  </a:lnTo>
                  <a:lnTo>
                    <a:pt x="12" y="36"/>
                  </a:lnTo>
                  <a:lnTo>
                    <a:pt x="8" y="38"/>
                  </a:lnTo>
                  <a:lnTo>
                    <a:pt x="6" y="42"/>
                  </a:lnTo>
                  <a:lnTo>
                    <a:pt x="4" y="48"/>
                  </a:lnTo>
                  <a:lnTo>
                    <a:pt x="0" y="60"/>
                  </a:lnTo>
                  <a:lnTo>
                    <a:pt x="0" y="70"/>
                  </a:lnTo>
                  <a:lnTo>
                    <a:pt x="2" y="80"/>
                  </a:lnTo>
                  <a:lnTo>
                    <a:pt x="6" y="86"/>
                  </a:lnTo>
                  <a:lnTo>
                    <a:pt x="18" y="106"/>
                  </a:lnTo>
                  <a:lnTo>
                    <a:pt x="30" y="158"/>
                  </a:lnTo>
                  <a:lnTo>
                    <a:pt x="42" y="208"/>
                  </a:lnTo>
                  <a:lnTo>
                    <a:pt x="50" y="224"/>
                  </a:lnTo>
                  <a:lnTo>
                    <a:pt x="56" y="240"/>
                  </a:lnTo>
                  <a:lnTo>
                    <a:pt x="60" y="252"/>
                  </a:lnTo>
                  <a:lnTo>
                    <a:pt x="64" y="266"/>
                  </a:lnTo>
                  <a:lnTo>
                    <a:pt x="72" y="284"/>
                  </a:lnTo>
                  <a:lnTo>
                    <a:pt x="80" y="304"/>
                  </a:lnTo>
                  <a:lnTo>
                    <a:pt x="82" y="312"/>
                  </a:lnTo>
                  <a:lnTo>
                    <a:pt x="84" y="318"/>
                  </a:lnTo>
                  <a:lnTo>
                    <a:pt x="82" y="332"/>
                  </a:lnTo>
                  <a:lnTo>
                    <a:pt x="78" y="346"/>
                  </a:lnTo>
                  <a:lnTo>
                    <a:pt x="72" y="364"/>
                  </a:lnTo>
                  <a:lnTo>
                    <a:pt x="64" y="398"/>
                  </a:lnTo>
                  <a:lnTo>
                    <a:pt x="54" y="438"/>
                  </a:lnTo>
                  <a:lnTo>
                    <a:pt x="48" y="464"/>
                  </a:lnTo>
                  <a:lnTo>
                    <a:pt x="42" y="484"/>
                  </a:lnTo>
                  <a:lnTo>
                    <a:pt x="46" y="488"/>
                  </a:lnTo>
                  <a:lnTo>
                    <a:pt x="52" y="492"/>
                  </a:lnTo>
                  <a:lnTo>
                    <a:pt x="58" y="494"/>
                  </a:lnTo>
                  <a:lnTo>
                    <a:pt x="58" y="506"/>
                  </a:lnTo>
                  <a:lnTo>
                    <a:pt x="58" y="524"/>
                  </a:lnTo>
                  <a:lnTo>
                    <a:pt x="58" y="556"/>
                  </a:lnTo>
                  <a:lnTo>
                    <a:pt x="60" y="606"/>
                  </a:lnTo>
                  <a:lnTo>
                    <a:pt x="62" y="656"/>
                  </a:lnTo>
                  <a:lnTo>
                    <a:pt x="62" y="672"/>
                  </a:lnTo>
                  <a:lnTo>
                    <a:pt x="62" y="682"/>
                  </a:lnTo>
                  <a:lnTo>
                    <a:pt x="62" y="710"/>
                  </a:lnTo>
                  <a:lnTo>
                    <a:pt x="62" y="732"/>
                  </a:lnTo>
                  <a:lnTo>
                    <a:pt x="62" y="752"/>
                  </a:lnTo>
                  <a:lnTo>
                    <a:pt x="72" y="756"/>
                  </a:lnTo>
                  <a:lnTo>
                    <a:pt x="108" y="770"/>
                  </a:lnTo>
                  <a:lnTo>
                    <a:pt x="122" y="774"/>
                  </a:lnTo>
                  <a:lnTo>
                    <a:pt x="136" y="774"/>
                  </a:lnTo>
                  <a:lnTo>
                    <a:pt x="152" y="774"/>
                  </a:lnTo>
                  <a:lnTo>
                    <a:pt x="168" y="770"/>
                  </a:lnTo>
                  <a:lnTo>
                    <a:pt x="196" y="764"/>
                  </a:lnTo>
                  <a:lnTo>
                    <a:pt x="214" y="760"/>
                  </a:lnTo>
                  <a:lnTo>
                    <a:pt x="264" y="746"/>
                  </a:lnTo>
                  <a:lnTo>
                    <a:pt x="288" y="738"/>
                  </a:lnTo>
                  <a:lnTo>
                    <a:pt x="310" y="728"/>
                  </a:lnTo>
                  <a:lnTo>
                    <a:pt x="330" y="716"/>
                  </a:lnTo>
                  <a:lnTo>
                    <a:pt x="328" y="676"/>
                  </a:lnTo>
                  <a:lnTo>
                    <a:pt x="326" y="616"/>
                  </a:lnTo>
                  <a:lnTo>
                    <a:pt x="326" y="532"/>
                  </a:lnTo>
                  <a:lnTo>
                    <a:pt x="324" y="468"/>
                  </a:lnTo>
                  <a:lnTo>
                    <a:pt x="326" y="460"/>
                  </a:lnTo>
                  <a:lnTo>
                    <a:pt x="326" y="446"/>
                  </a:lnTo>
                  <a:lnTo>
                    <a:pt x="324" y="434"/>
                  </a:lnTo>
                  <a:lnTo>
                    <a:pt x="316" y="408"/>
                  </a:lnTo>
                  <a:lnTo>
                    <a:pt x="310" y="392"/>
                  </a:lnTo>
                  <a:lnTo>
                    <a:pt x="308" y="384"/>
                  </a:lnTo>
                  <a:lnTo>
                    <a:pt x="324" y="344"/>
                  </a:lnTo>
                  <a:lnTo>
                    <a:pt x="338" y="314"/>
                  </a:lnTo>
                  <a:lnTo>
                    <a:pt x="342" y="298"/>
                  </a:lnTo>
                  <a:lnTo>
                    <a:pt x="344" y="290"/>
                  </a:lnTo>
                  <a:lnTo>
                    <a:pt x="348" y="280"/>
                  </a:lnTo>
                  <a:lnTo>
                    <a:pt x="350" y="276"/>
                  </a:lnTo>
                  <a:lnTo>
                    <a:pt x="348" y="272"/>
                  </a:lnTo>
                  <a:lnTo>
                    <a:pt x="344" y="262"/>
                  </a:lnTo>
                  <a:close/>
                  <a:moveTo>
                    <a:pt x="280" y="246"/>
                  </a:moveTo>
                  <a:lnTo>
                    <a:pt x="276" y="250"/>
                  </a:lnTo>
                  <a:lnTo>
                    <a:pt x="276" y="256"/>
                  </a:lnTo>
                  <a:lnTo>
                    <a:pt x="272" y="258"/>
                  </a:lnTo>
                  <a:lnTo>
                    <a:pt x="274" y="236"/>
                  </a:lnTo>
                  <a:lnTo>
                    <a:pt x="278" y="236"/>
                  </a:lnTo>
                  <a:lnTo>
                    <a:pt x="280" y="238"/>
                  </a:lnTo>
                  <a:lnTo>
                    <a:pt x="282" y="240"/>
                  </a:lnTo>
                  <a:lnTo>
                    <a:pt x="282" y="246"/>
                  </a:lnTo>
                  <a:lnTo>
                    <a:pt x="280" y="246"/>
                  </a:lnTo>
                  <a:close/>
                </a:path>
              </a:pathLst>
            </a:custGeom>
            <a:gradFill flip="none" rotWithShape="1">
              <a:gsLst>
                <a:gs pos="45000">
                  <a:srgbClr val="3C55D1"/>
                </a:gs>
                <a:gs pos="0">
                  <a:srgbClr val="3C55D1">
                    <a:alpha val="70000"/>
                  </a:srgbClr>
                </a:gs>
              </a:gsLst>
              <a:lin ang="10800000" scaled="0"/>
              <a:tileRect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9" name="Freeform 139">
              <a:extLst>
                <a:ext uri="{FF2B5EF4-FFF2-40B4-BE49-F238E27FC236}">
                  <a16:creationId xmlns:a16="http://schemas.microsoft.com/office/drawing/2014/main" id="{AF2F76C7-75B8-25CE-3446-84EAE5A588C3}"/>
                </a:ext>
              </a:extLst>
            </p:cNvPr>
            <p:cNvSpPr/>
            <p:nvPr/>
          </p:nvSpPr>
          <p:spPr bwMode="auto">
            <a:xfrm>
              <a:off x="1277648" y="-2901377"/>
              <a:ext cx="475933" cy="514313"/>
            </a:xfrm>
            <a:custGeom>
              <a:avLst/>
              <a:gdLst>
                <a:gd name="T0" fmla="*/ 282257514 w 202"/>
                <a:gd name="T1" fmla="*/ 10080625 h 216"/>
                <a:gd name="T2" fmla="*/ 317539691 w 202"/>
                <a:gd name="T3" fmla="*/ 5040313 h 216"/>
                <a:gd name="T4" fmla="*/ 327620313 w 202"/>
                <a:gd name="T5" fmla="*/ 10080625 h 216"/>
                <a:gd name="T6" fmla="*/ 403224977 w 202"/>
                <a:gd name="T7" fmla="*/ 15120939 h 216"/>
                <a:gd name="T8" fmla="*/ 433466942 w 202"/>
                <a:gd name="T9" fmla="*/ 30241879 h 216"/>
                <a:gd name="T10" fmla="*/ 443547564 w 202"/>
                <a:gd name="T11" fmla="*/ 45362812 h 216"/>
                <a:gd name="T12" fmla="*/ 463708808 w 202"/>
                <a:gd name="T13" fmla="*/ 100806246 h 216"/>
                <a:gd name="T14" fmla="*/ 463708808 w 202"/>
                <a:gd name="T15" fmla="*/ 156249693 h 216"/>
                <a:gd name="T16" fmla="*/ 473789430 w 202"/>
                <a:gd name="T17" fmla="*/ 226814098 h 216"/>
                <a:gd name="T18" fmla="*/ 473789430 w 202"/>
                <a:gd name="T19" fmla="*/ 307459075 h 216"/>
                <a:gd name="T20" fmla="*/ 453628186 w 202"/>
                <a:gd name="T21" fmla="*/ 372983119 h 216"/>
                <a:gd name="T22" fmla="*/ 453628186 w 202"/>
                <a:gd name="T23" fmla="*/ 393144363 h 216"/>
                <a:gd name="T24" fmla="*/ 473789430 w 202"/>
                <a:gd name="T25" fmla="*/ 443547573 h 216"/>
                <a:gd name="T26" fmla="*/ 493950674 w 202"/>
                <a:gd name="T27" fmla="*/ 453628195 h 216"/>
                <a:gd name="T28" fmla="*/ 483870052 w 202"/>
                <a:gd name="T29" fmla="*/ 453628195 h 216"/>
                <a:gd name="T30" fmla="*/ 463708808 w 202"/>
                <a:gd name="T31" fmla="*/ 453628195 h 216"/>
                <a:gd name="T32" fmla="*/ 473789430 w 202"/>
                <a:gd name="T33" fmla="*/ 478829751 h 216"/>
                <a:gd name="T34" fmla="*/ 498990985 w 202"/>
                <a:gd name="T35" fmla="*/ 493950684 h 216"/>
                <a:gd name="T36" fmla="*/ 509071607 w 202"/>
                <a:gd name="T37" fmla="*/ 488910373 h 216"/>
                <a:gd name="T38" fmla="*/ 493950674 w 202"/>
                <a:gd name="T39" fmla="*/ 534273172 h 216"/>
                <a:gd name="T40" fmla="*/ 473789430 w 202"/>
                <a:gd name="T41" fmla="*/ 544353795 h 216"/>
                <a:gd name="T42" fmla="*/ 453628186 w 202"/>
                <a:gd name="T43" fmla="*/ 544353795 h 216"/>
                <a:gd name="T44" fmla="*/ 418346010 w 202"/>
                <a:gd name="T45" fmla="*/ 534273172 h 216"/>
                <a:gd name="T46" fmla="*/ 398184666 w 202"/>
                <a:gd name="T47" fmla="*/ 509071617 h 216"/>
                <a:gd name="T48" fmla="*/ 398184666 w 202"/>
                <a:gd name="T49" fmla="*/ 493950684 h 216"/>
                <a:gd name="T50" fmla="*/ 388104044 w 202"/>
                <a:gd name="T51" fmla="*/ 478829751 h 216"/>
                <a:gd name="T52" fmla="*/ 352821868 w 202"/>
                <a:gd name="T53" fmla="*/ 468749128 h 216"/>
                <a:gd name="T54" fmla="*/ 337700935 w 202"/>
                <a:gd name="T55" fmla="*/ 453628195 h 216"/>
                <a:gd name="T56" fmla="*/ 196572178 w 202"/>
                <a:gd name="T57" fmla="*/ 453628195 h 216"/>
                <a:gd name="T58" fmla="*/ 176410934 w 202"/>
                <a:gd name="T59" fmla="*/ 478829751 h 216"/>
                <a:gd name="T60" fmla="*/ 176410934 w 202"/>
                <a:gd name="T61" fmla="*/ 504031306 h 216"/>
                <a:gd name="T62" fmla="*/ 171370623 w 202"/>
                <a:gd name="T63" fmla="*/ 524192550 h 216"/>
                <a:gd name="T64" fmla="*/ 151209379 w 202"/>
                <a:gd name="T65" fmla="*/ 534273172 h 216"/>
                <a:gd name="T66" fmla="*/ 141128757 w 202"/>
                <a:gd name="T67" fmla="*/ 539313484 h 216"/>
                <a:gd name="T68" fmla="*/ 120967513 w 202"/>
                <a:gd name="T69" fmla="*/ 534273172 h 216"/>
                <a:gd name="T70" fmla="*/ 70564378 w 202"/>
                <a:gd name="T71" fmla="*/ 544353795 h 216"/>
                <a:gd name="T72" fmla="*/ 35282189 w 202"/>
                <a:gd name="T73" fmla="*/ 529232861 h 216"/>
                <a:gd name="T74" fmla="*/ 15120939 w 202"/>
                <a:gd name="T75" fmla="*/ 493950684 h 216"/>
                <a:gd name="T76" fmla="*/ 0 w 202"/>
                <a:gd name="T77" fmla="*/ 473789440 h 216"/>
                <a:gd name="T78" fmla="*/ 30241878 w 202"/>
                <a:gd name="T79" fmla="*/ 478829751 h 216"/>
                <a:gd name="T80" fmla="*/ 35282189 w 202"/>
                <a:gd name="T81" fmla="*/ 473789440 h 216"/>
                <a:gd name="T82" fmla="*/ 45362811 w 202"/>
                <a:gd name="T83" fmla="*/ 458668506 h 216"/>
                <a:gd name="T84" fmla="*/ 65524068 w 202"/>
                <a:gd name="T85" fmla="*/ 433466951 h 216"/>
                <a:gd name="T86" fmla="*/ 60483757 w 202"/>
                <a:gd name="T87" fmla="*/ 398184674 h 216"/>
                <a:gd name="T88" fmla="*/ 55443446 w 202"/>
                <a:gd name="T89" fmla="*/ 367942808 h 216"/>
                <a:gd name="T90" fmla="*/ 45362811 w 202"/>
                <a:gd name="T91" fmla="*/ 312499386 h 216"/>
                <a:gd name="T92" fmla="*/ 55443446 w 202"/>
                <a:gd name="T93" fmla="*/ 267136586 h 216"/>
                <a:gd name="T94" fmla="*/ 80645000 w 202"/>
                <a:gd name="T95" fmla="*/ 196572182 h 216"/>
                <a:gd name="T96" fmla="*/ 90725622 w 202"/>
                <a:gd name="T97" fmla="*/ 171370626 h 216"/>
                <a:gd name="T98" fmla="*/ 120967513 w 202"/>
                <a:gd name="T99" fmla="*/ 105846582 h 216"/>
                <a:gd name="T100" fmla="*/ 181451245 w 202"/>
                <a:gd name="T101" fmla="*/ 45362812 h 216"/>
                <a:gd name="T102" fmla="*/ 236894715 w 202"/>
                <a:gd name="T103" fmla="*/ 5040313 h 216"/>
                <a:gd name="T104" fmla="*/ 272176892 w 202"/>
                <a:gd name="T105" fmla="*/ 5040313 h 216"/>
                <a:gd name="T106" fmla="*/ 282257514 w 202"/>
                <a:gd name="T107" fmla="*/ 10080625 h 2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216"/>
                <a:gd name="T164" fmla="*/ 202 w 202"/>
                <a:gd name="T165" fmla="*/ 216 h 2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216">
                  <a:moveTo>
                    <a:pt x="112" y="4"/>
                  </a:moveTo>
                  <a:lnTo>
                    <a:pt x="112" y="4"/>
                  </a:lnTo>
                  <a:lnTo>
                    <a:pt x="120" y="2"/>
                  </a:lnTo>
                  <a:lnTo>
                    <a:pt x="126" y="2"/>
                  </a:lnTo>
                  <a:lnTo>
                    <a:pt x="130" y="4"/>
                  </a:lnTo>
                  <a:lnTo>
                    <a:pt x="146" y="4"/>
                  </a:lnTo>
                  <a:lnTo>
                    <a:pt x="160" y="6"/>
                  </a:lnTo>
                  <a:lnTo>
                    <a:pt x="166" y="8"/>
                  </a:lnTo>
                  <a:lnTo>
                    <a:pt x="172" y="12"/>
                  </a:lnTo>
                  <a:lnTo>
                    <a:pt x="176" y="18"/>
                  </a:lnTo>
                  <a:lnTo>
                    <a:pt x="180" y="24"/>
                  </a:lnTo>
                  <a:lnTo>
                    <a:pt x="184" y="40"/>
                  </a:lnTo>
                  <a:lnTo>
                    <a:pt x="184" y="54"/>
                  </a:lnTo>
                  <a:lnTo>
                    <a:pt x="184" y="62"/>
                  </a:lnTo>
                  <a:lnTo>
                    <a:pt x="188" y="90"/>
                  </a:lnTo>
                  <a:lnTo>
                    <a:pt x="190" y="108"/>
                  </a:lnTo>
                  <a:lnTo>
                    <a:pt x="188" y="122"/>
                  </a:lnTo>
                  <a:lnTo>
                    <a:pt x="180" y="148"/>
                  </a:lnTo>
                  <a:lnTo>
                    <a:pt x="180" y="156"/>
                  </a:lnTo>
                  <a:lnTo>
                    <a:pt x="182" y="166"/>
                  </a:lnTo>
                  <a:lnTo>
                    <a:pt x="188" y="176"/>
                  </a:lnTo>
                  <a:lnTo>
                    <a:pt x="192" y="178"/>
                  </a:lnTo>
                  <a:lnTo>
                    <a:pt x="196" y="180"/>
                  </a:lnTo>
                  <a:lnTo>
                    <a:pt x="192" y="180"/>
                  </a:lnTo>
                  <a:lnTo>
                    <a:pt x="188" y="180"/>
                  </a:lnTo>
                  <a:lnTo>
                    <a:pt x="184" y="180"/>
                  </a:lnTo>
                  <a:lnTo>
                    <a:pt x="188" y="190"/>
                  </a:lnTo>
                  <a:lnTo>
                    <a:pt x="194" y="194"/>
                  </a:lnTo>
                  <a:lnTo>
                    <a:pt x="198" y="196"/>
                  </a:lnTo>
                  <a:lnTo>
                    <a:pt x="202" y="194"/>
                  </a:lnTo>
                  <a:lnTo>
                    <a:pt x="200" y="204"/>
                  </a:lnTo>
                  <a:lnTo>
                    <a:pt x="196" y="212"/>
                  </a:lnTo>
                  <a:lnTo>
                    <a:pt x="192" y="214"/>
                  </a:lnTo>
                  <a:lnTo>
                    <a:pt x="188" y="216"/>
                  </a:lnTo>
                  <a:lnTo>
                    <a:pt x="180" y="216"/>
                  </a:lnTo>
                  <a:lnTo>
                    <a:pt x="170" y="214"/>
                  </a:lnTo>
                  <a:lnTo>
                    <a:pt x="166" y="212"/>
                  </a:lnTo>
                  <a:lnTo>
                    <a:pt x="162" y="208"/>
                  </a:lnTo>
                  <a:lnTo>
                    <a:pt x="158" y="202"/>
                  </a:lnTo>
                  <a:lnTo>
                    <a:pt x="158" y="196"/>
                  </a:lnTo>
                  <a:lnTo>
                    <a:pt x="156" y="192"/>
                  </a:lnTo>
                  <a:lnTo>
                    <a:pt x="154" y="190"/>
                  </a:lnTo>
                  <a:lnTo>
                    <a:pt x="144" y="188"/>
                  </a:lnTo>
                  <a:lnTo>
                    <a:pt x="140" y="186"/>
                  </a:lnTo>
                  <a:lnTo>
                    <a:pt x="136" y="184"/>
                  </a:lnTo>
                  <a:lnTo>
                    <a:pt x="134" y="180"/>
                  </a:lnTo>
                  <a:lnTo>
                    <a:pt x="134" y="176"/>
                  </a:lnTo>
                  <a:lnTo>
                    <a:pt x="78" y="180"/>
                  </a:lnTo>
                  <a:lnTo>
                    <a:pt x="70" y="190"/>
                  </a:lnTo>
                  <a:lnTo>
                    <a:pt x="70" y="194"/>
                  </a:lnTo>
                  <a:lnTo>
                    <a:pt x="70" y="200"/>
                  </a:lnTo>
                  <a:lnTo>
                    <a:pt x="70" y="206"/>
                  </a:lnTo>
                  <a:lnTo>
                    <a:pt x="68" y="208"/>
                  </a:lnTo>
                  <a:lnTo>
                    <a:pt x="64" y="212"/>
                  </a:lnTo>
                  <a:lnTo>
                    <a:pt x="60" y="212"/>
                  </a:lnTo>
                  <a:lnTo>
                    <a:pt x="56" y="214"/>
                  </a:lnTo>
                  <a:lnTo>
                    <a:pt x="48" y="212"/>
                  </a:lnTo>
                  <a:lnTo>
                    <a:pt x="42" y="214"/>
                  </a:lnTo>
                  <a:lnTo>
                    <a:pt x="28" y="216"/>
                  </a:lnTo>
                  <a:lnTo>
                    <a:pt x="22" y="214"/>
                  </a:lnTo>
                  <a:lnTo>
                    <a:pt x="14" y="210"/>
                  </a:lnTo>
                  <a:lnTo>
                    <a:pt x="8" y="204"/>
                  </a:lnTo>
                  <a:lnTo>
                    <a:pt x="6" y="196"/>
                  </a:lnTo>
                  <a:lnTo>
                    <a:pt x="0" y="188"/>
                  </a:lnTo>
                  <a:lnTo>
                    <a:pt x="6" y="190"/>
                  </a:lnTo>
                  <a:lnTo>
                    <a:pt x="12" y="190"/>
                  </a:lnTo>
                  <a:lnTo>
                    <a:pt x="14" y="190"/>
                  </a:lnTo>
                  <a:lnTo>
                    <a:pt x="14" y="188"/>
                  </a:lnTo>
                  <a:lnTo>
                    <a:pt x="18" y="182"/>
                  </a:lnTo>
                  <a:lnTo>
                    <a:pt x="24" y="178"/>
                  </a:lnTo>
                  <a:lnTo>
                    <a:pt x="26" y="172"/>
                  </a:lnTo>
                  <a:lnTo>
                    <a:pt x="26" y="166"/>
                  </a:lnTo>
                  <a:lnTo>
                    <a:pt x="24" y="158"/>
                  </a:lnTo>
                  <a:lnTo>
                    <a:pt x="22" y="146"/>
                  </a:lnTo>
                  <a:lnTo>
                    <a:pt x="18" y="134"/>
                  </a:lnTo>
                  <a:lnTo>
                    <a:pt x="18" y="124"/>
                  </a:lnTo>
                  <a:lnTo>
                    <a:pt x="18" y="114"/>
                  </a:lnTo>
                  <a:lnTo>
                    <a:pt x="22" y="106"/>
                  </a:lnTo>
                  <a:lnTo>
                    <a:pt x="30" y="88"/>
                  </a:lnTo>
                  <a:lnTo>
                    <a:pt x="32" y="78"/>
                  </a:lnTo>
                  <a:lnTo>
                    <a:pt x="36" y="68"/>
                  </a:lnTo>
                  <a:lnTo>
                    <a:pt x="40" y="56"/>
                  </a:lnTo>
                  <a:lnTo>
                    <a:pt x="48" y="42"/>
                  </a:lnTo>
                  <a:lnTo>
                    <a:pt x="60" y="30"/>
                  </a:lnTo>
                  <a:lnTo>
                    <a:pt x="72" y="18"/>
                  </a:lnTo>
                  <a:lnTo>
                    <a:pt x="84" y="10"/>
                  </a:lnTo>
                  <a:lnTo>
                    <a:pt x="94" y="2"/>
                  </a:lnTo>
                  <a:lnTo>
                    <a:pt x="104" y="0"/>
                  </a:lnTo>
                  <a:lnTo>
                    <a:pt x="108" y="2"/>
                  </a:lnTo>
                  <a:lnTo>
                    <a:pt x="112" y="4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141">
              <a:extLst>
                <a:ext uri="{FF2B5EF4-FFF2-40B4-BE49-F238E27FC236}">
                  <a16:creationId xmlns:a16="http://schemas.microsoft.com/office/drawing/2014/main" id="{0914C155-5595-1F84-27C4-B3C2C87DA0E8}"/>
                </a:ext>
              </a:extLst>
            </p:cNvPr>
            <p:cNvSpPr/>
            <p:nvPr/>
          </p:nvSpPr>
          <p:spPr bwMode="auto">
            <a:xfrm>
              <a:off x="1441908" y="-2842359"/>
              <a:ext cx="244285" cy="349903"/>
            </a:xfrm>
            <a:custGeom>
              <a:avLst/>
              <a:gdLst>
                <a:gd name="T0" fmla="*/ 231854407 w 106"/>
                <a:gd name="T1" fmla="*/ 50403117 h 150"/>
                <a:gd name="T2" fmla="*/ 231854407 w 106"/>
                <a:gd name="T3" fmla="*/ 50403117 h 150"/>
                <a:gd name="T4" fmla="*/ 246975341 w 106"/>
                <a:gd name="T5" fmla="*/ 85685302 h 150"/>
                <a:gd name="T6" fmla="*/ 262096274 w 106"/>
                <a:gd name="T7" fmla="*/ 115927190 h 150"/>
                <a:gd name="T8" fmla="*/ 267136585 w 106"/>
                <a:gd name="T9" fmla="*/ 141128742 h 150"/>
                <a:gd name="T10" fmla="*/ 267136585 w 106"/>
                <a:gd name="T11" fmla="*/ 141128742 h 150"/>
                <a:gd name="T12" fmla="*/ 267136585 w 106"/>
                <a:gd name="T13" fmla="*/ 186491536 h 150"/>
                <a:gd name="T14" fmla="*/ 267136585 w 106"/>
                <a:gd name="T15" fmla="*/ 186491536 h 150"/>
                <a:gd name="T16" fmla="*/ 257055963 w 106"/>
                <a:gd name="T17" fmla="*/ 241935001 h 150"/>
                <a:gd name="T18" fmla="*/ 252015652 w 106"/>
                <a:gd name="T19" fmla="*/ 277217174 h 150"/>
                <a:gd name="T20" fmla="*/ 241935030 w 106"/>
                <a:gd name="T21" fmla="*/ 302418726 h 150"/>
                <a:gd name="T22" fmla="*/ 241935030 w 106"/>
                <a:gd name="T23" fmla="*/ 302418726 h 150"/>
                <a:gd name="T24" fmla="*/ 201612492 w 106"/>
                <a:gd name="T25" fmla="*/ 367942762 h 150"/>
                <a:gd name="T26" fmla="*/ 201612492 w 106"/>
                <a:gd name="T27" fmla="*/ 367942762 h 150"/>
                <a:gd name="T28" fmla="*/ 191531869 w 106"/>
                <a:gd name="T29" fmla="*/ 372983072 h 150"/>
                <a:gd name="T30" fmla="*/ 176410936 w 106"/>
                <a:gd name="T31" fmla="*/ 378023383 h 150"/>
                <a:gd name="T32" fmla="*/ 161290003 w 106"/>
                <a:gd name="T33" fmla="*/ 378023383 h 150"/>
                <a:gd name="T34" fmla="*/ 161290003 w 106"/>
                <a:gd name="T35" fmla="*/ 378023383 h 150"/>
                <a:gd name="T36" fmla="*/ 136088448 w 106"/>
                <a:gd name="T37" fmla="*/ 372983072 h 150"/>
                <a:gd name="T38" fmla="*/ 105846582 w 106"/>
                <a:gd name="T39" fmla="*/ 362902452 h 150"/>
                <a:gd name="T40" fmla="*/ 65524068 w 106"/>
                <a:gd name="T41" fmla="*/ 342741210 h 150"/>
                <a:gd name="T42" fmla="*/ 65524068 w 106"/>
                <a:gd name="T43" fmla="*/ 342741210 h 150"/>
                <a:gd name="T44" fmla="*/ 40322501 w 106"/>
                <a:gd name="T45" fmla="*/ 332660589 h 150"/>
                <a:gd name="T46" fmla="*/ 20161250 w 106"/>
                <a:gd name="T47" fmla="*/ 317539658 h 150"/>
                <a:gd name="T48" fmla="*/ 10080625 w 106"/>
                <a:gd name="T49" fmla="*/ 307459037 h 150"/>
                <a:gd name="T50" fmla="*/ 5040313 w 106"/>
                <a:gd name="T51" fmla="*/ 297378416 h 150"/>
                <a:gd name="T52" fmla="*/ 5040313 w 106"/>
                <a:gd name="T53" fmla="*/ 297378416 h 150"/>
                <a:gd name="T54" fmla="*/ 0 w 106"/>
                <a:gd name="T55" fmla="*/ 262096243 h 150"/>
                <a:gd name="T56" fmla="*/ 0 w 106"/>
                <a:gd name="T57" fmla="*/ 246975311 h 150"/>
                <a:gd name="T58" fmla="*/ 0 w 106"/>
                <a:gd name="T59" fmla="*/ 246975311 h 150"/>
                <a:gd name="T60" fmla="*/ 10080625 w 106"/>
                <a:gd name="T61" fmla="*/ 206652778 h 150"/>
                <a:gd name="T62" fmla="*/ 15120939 w 106"/>
                <a:gd name="T63" fmla="*/ 166330294 h 150"/>
                <a:gd name="T64" fmla="*/ 20161250 w 106"/>
                <a:gd name="T65" fmla="*/ 126007811 h 150"/>
                <a:gd name="T66" fmla="*/ 20161250 w 106"/>
                <a:gd name="T67" fmla="*/ 126007811 h 150"/>
                <a:gd name="T68" fmla="*/ 20161250 w 106"/>
                <a:gd name="T69" fmla="*/ 105846569 h 150"/>
                <a:gd name="T70" fmla="*/ 25201561 w 106"/>
                <a:gd name="T71" fmla="*/ 85685302 h 150"/>
                <a:gd name="T72" fmla="*/ 40322501 w 106"/>
                <a:gd name="T73" fmla="*/ 65524061 h 150"/>
                <a:gd name="T74" fmla="*/ 50403123 w 106"/>
                <a:gd name="T75" fmla="*/ 45362806 h 150"/>
                <a:gd name="T76" fmla="*/ 65524068 w 106"/>
                <a:gd name="T77" fmla="*/ 30241875 h 150"/>
                <a:gd name="T78" fmla="*/ 85685313 w 106"/>
                <a:gd name="T79" fmla="*/ 15120938 h 150"/>
                <a:gd name="T80" fmla="*/ 100806246 w 106"/>
                <a:gd name="T81" fmla="*/ 5040312 h 150"/>
                <a:gd name="T82" fmla="*/ 120967515 w 106"/>
                <a:gd name="T83" fmla="*/ 0 h 150"/>
                <a:gd name="T84" fmla="*/ 120967515 w 106"/>
                <a:gd name="T85" fmla="*/ 0 h 150"/>
                <a:gd name="T86" fmla="*/ 156249692 w 106"/>
                <a:gd name="T87" fmla="*/ 5040312 h 150"/>
                <a:gd name="T88" fmla="*/ 186491558 w 106"/>
                <a:gd name="T89" fmla="*/ 15120938 h 150"/>
                <a:gd name="T90" fmla="*/ 211693163 w 106"/>
                <a:gd name="T91" fmla="*/ 30241875 h 150"/>
                <a:gd name="T92" fmla="*/ 231854407 w 106"/>
                <a:gd name="T93" fmla="*/ 50403117 h 150"/>
                <a:gd name="T94" fmla="*/ 231854407 w 106"/>
                <a:gd name="T95" fmla="*/ 50403117 h 15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6"/>
                <a:gd name="T145" fmla="*/ 0 h 150"/>
                <a:gd name="T146" fmla="*/ 106 w 106"/>
                <a:gd name="T147" fmla="*/ 150 h 15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6" h="150">
                  <a:moveTo>
                    <a:pt x="92" y="20"/>
                  </a:moveTo>
                  <a:lnTo>
                    <a:pt x="92" y="20"/>
                  </a:lnTo>
                  <a:lnTo>
                    <a:pt x="98" y="34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74"/>
                  </a:lnTo>
                  <a:lnTo>
                    <a:pt x="102" y="96"/>
                  </a:lnTo>
                  <a:lnTo>
                    <a:pt x="100" y="110"/>
                  </a:lnTo>
                  <a:lnTo>
                    <a:pt x="96" y="120"/>
                  </a:lnTo>
                  <a:lnTo>
                    <a:pt x="80" y="146"/>
                  </a:lnTo>
                  <a:lnTo>
                    <a:pt x="76" y="148"/>
                  </a:lnTo>
                  <a:lnTo>
                    <a:pt x="70" y="150"/>
                  </a:lnTo>
                  <a:lnTo>
                    <a:pt x="64" y="150"/>
                  </a:lnTo>
                  <a:lnTo>
                    <a:pt x="54" y="148"/>
                  </a:lnTo>
                  <a:lnTo>
                    <a:pt x="42" y="144"/>
                  </a:lnTo>
                  <a:lnTo>
                    <a:pt x="26" y="136"/>
                  </a:lnTo>
                  <a:lnTo>
                    <a:pt x="16" y="132"/>
                  </a:lnTo>
                  <a:lnTo>
                    <a:pt x="8" y="126"/>
                  </a:lnTo>
                  <a:lnTo>
                    <a:pt x="4" y="122"/>
                  </a:lnTo>
                  <a:lnTo>
                    <a:pt x="2" y="118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4" y="82"/>
                  </a:lnTo>
                  <a:lnTo>
                    <a:pt x="6" y="66"/>
                  </a:lnTo>
                  <a:lnTo>
                    <a:pt x="8" y="50"/>
                  </a:lnTo>
                  <a:lnTo>
                    <a:pt x="8" y="42"/>
                  </a:lnTo>
                  <a:lnTo>
                    <a:pt x="10" y="34"/>
                  </a:lnTo>
                  <a:lnTo>
                    <a:pt x="16" y="26"/>
                  </a:lnTo>
                  <a:lnTo>
                    <a:pt x="20" y="18"/>
                  </a:lnTo>
                  <a:lnTo>
                    <a:pt x="26" y="12"/>
                  </a:lnTo>
                  <a:lnTo>
                    <a:pt x="34" y="6"/>
                  </a:lnTo>
                  <a:lnTo>
                    <a:pt x="40" y="2"/>
                  </a:lnTo>
                  <a:lnTo>
                    <a:pt x="48" y="0"/>
                  </a:lnTo>
                  <a:lnTo>
                    <a:pt x="62" y="2"/>
                  </a:lnTo>
                  <a:lnTo>
                    <a:pt x="74" y="6"/>
                  </a:lnTo>
                  <a:lnTo>
                    <a:pt x="84" y="12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142">
              <a:extLst>
                <a:ext uri="{FF2B5EF4-FFF2-40B4-BE49-F238E27FC236}">
                  <a16:creationId xmlns:a16="http://schemas.microsoft.com/office/drawing/2014/main" id="{C26AC7A3-004D-2BAA-3DC1-CE8754B68B63}"/>
                </a:ext>
              </a:extLst>
            </p:cNvPr>
            <p:cNvSpPr/>
            <p:nvPr/>
          </p:nvSpPr>
          <p:spPr bwMode="auto">
            <a:xfrm>
              <a:off x="1307130" y="-1636673"/>
              <a:ext cx="290616" cy="206570"/>
            </a:xfrm>
            <a:custGeom>
              <a:avLst/>
              <a:gdLst>
                <a:gd name="T0" fmla="*/ 126007831 w 124"/>
                <a:gd name="T1" fmla="*/ 40322498 h 88"/>
                <a:gd name="T2" fmla="*/ 211693172 w 124"/>
                <a:gd name="T3" fmla="*/ 5040312 h 88"/>
                <a:gd name="T4" fmla="*/ 246975351 w 124"/>
                <a:gd name="T5" fmla="*/ 0 h 88"/>
                <a:gd name="T6" fmla="*/ 267136596 w 124"/>
                <a:gd name="T7" fmla="*/ 10080625 h 88"/>
                <a:gd name="T8" fmla="*/ 267136596 w 124"/>
                <a:gd name="T9" fmla="*/ 15120938 h 88"/>
                <a:gd name="T10" fmla="*/ 191531877 w 124"/>
                <a:gd name="T11" fmla="*/ 50403120 h 88"/>
                <a:gd name="T12" fmla="*/ 166330321 w 124"/>
                <a:gd name="T13" fmla="*/ 65524065 h 88"/>
                <a:gd name="T14" fmla="*/ 216733483 w 124"/>
                <a:gd name="T15" fmla="*/ 65524065 h 88"/>
                <a:gd name="T16" fmla="*/ 302418775 w 124"/>
                <a:gd name="T17" fmla="*/ 75604686 h 88"/>
                <a:gd name="T18" fmla="*/ 307459086 w 124"/>
                <a:gd name="T19" fmla="*/ 80644997 h 88"/>
                <a:gd name="T20" fmla="*/ 312499397 w 124"/>
                <a:gd name="T21" fmla="*/ 90725618 h 88"/>
                <a:gd name="T22" fmla="*/ 302418775 w 124"/>
                <a:gd name="T23" fmla="*/ 95765929 h 88"/>
                <a:gd name="T24" fmla="*/ 262096285 w 124"/>
                <a:gd name="T25" fmla="*/ 100806240 h 88"/>
                <a:gd name="T26" fmla="*/ 176410944 w 124"/>
                <a:gd name="T27" fmla="*/ 110886886 h 88"/>
                <a:gd name="T28" fmla="*/ 241935040 w 124"/>
                <a:gd name="T29" fmla="*/ 110886886 h 88"/>
                <a:gd name="T30" fmla="*/ 277217218 w 124"/>
                <a:gd name="T31" fmla="*/ 110886886 h 88"/>
                <a:gd name="T32" fmla="*/ 297378464 w 124"/>
                <a:gd name="T33" fmla="*/ 120967508 h 88"/>
                <a:gd name="T34" fmla="*/ 297378464 w 124"/>
                <a:gd name="T35" fmla="*/ 126007818 h 88"/>
                <a:gd name="T36" fmla="*/ 287297841 w 124"/>
                <a:gd name="T37" fmla="*/ 141128751 h 88"/>
                <a:gd name="T38" fmla="*/ 277217218 w 124"/>
                <a:gd name="T39" fmla="*/ 141128751 h 88"/>
                <a:gd name="T40" fmla="*/ 146169076 w 124"/>
                <a:gd name="T41" fmla="*/ 156249683 h 88"/>
                <a:gd name="T42" fmla="*/ 191531877 w 124"/>
                <a:gd name="T43" fmla="*/ 166330304 h 88"/>
                <a:gd name="T44" fmla="*/ 221773795 w 124"/>
                <a:gd name="T45" fmla="*/ 161289994 h 88"/>
                <a:gd name="T46" fmla="*/ 236894728 w 124"/>
                <a:gd name="T47" fmla="*/ 161289994 h 88"/>
                <a:gd name="T48" fmla="*/ 246975351 w 124"/>
                <a:gd name="T49" fmla="*/ 171370615 h 88"/>
                <a:gd name="T50" fmla="*/ 241935040 w 124"/>
                <a:gd name="T51" fmla="*/ 181451237 h 88"/>
                <a:gd name="T52" fmla="*/ 216733483 w 124"/>
                <a:gd name="T53" fmla="*/ 186491547 h 88"/>
                <a:gd name="T54" fmla="*/ 136088454 w 124"/>
                <a:gd name="T55" fmla="*/ 191531858 h 88"/>
                <a:gd name="T56" fmla="*/ 100806250 w 124"/>
                <a:gd name="T57" fmla="*/ 201612480 h 88"/>
                <a:gd name="T58" fmla="*/ 65524071 w 124"/>
                <a:gd name="T59" fmla="*/ 216733462 h 88"/>
                <a:gd name="T60" fmla="*/ 0 w 124"/>
                <a:gd name="T61" fmla="*/ 221773772 h 88"/>
                <a:gd name="T62" fmla="*/ 30241880 w 124"/>
                <a:gd name="T63" fmla="*/ 171370615 h 88"/>
                <a:gd name="T64" fmla="*/ 60483760 w 124"/>
                <a:gd name="T65" fmla="*/ 105846575 h 88"/>
                <a:gd name="T66" fmla="*/ 65524071 w 124"/>
                <a:gd name="T67" fmla="*/ 80644997 h 88"/>
                <a:gd name="T68" fmla="*/ 100806250 w 124"/>
                <a:gd name="T69" fmla="*/ 50403120 h 88"/>
                <a:gd name="T70" fmla="*/ 126007831 w 124"/>
                <a:gd name="T71" fmla="*/ 40322498 h 8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4"/>
                <a:gd name="T109" fmla="*/ 0 h 88"/>
                <a:gd name="T110" fmla="*/ 124 w 124"/>
                <a:gd name="T111" fmla="*/ 88 h 8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4" h="88">
                  <a:moveTo>
                    <a:pt x="50" y="16"/>
                  </a:moveTo>
                  <a:lnTo>
                    <a:pt x="50" y="16"/>
                  </a:lnTo>
                  <a:lnTo>
                    <a:pt x="72" y="6"/>
                  </a:lnTo>
                  <a:lnTo>
                    <a:pt x="84" y="2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06" y="4"/>
                  </a:lnTo>
                  <a:lnTo>
                    <a:pt x="106" y="6"/>
                  </a:lnTo>
                  <a:lnTo>
                    <a:pt x="98" y="10"/>
                  </a:lnTo>
                  <a:lnTo>
                    <a:pt x="76" y="20"/>
                  </a:lnTo>
                  <a:lnTo>
                    <a:pt x="66" y="26"/>
                  </a:lnTo>
                  <a:lnTo>
                    <a:pt x="86" y="26"/>
                  </a:lnTo>
                  <a:lnTo>
                    <a:pt x="104" y="28"/>
                  </a:lnTo>
                  <a:lnTo>
                    <a:pt x="120" y="30"/>
                  </a:lnTo>
                  <a:lnTo>
                    <a:pt x="122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0" y="38"/>
                  </a:lnTo>
                  <a:lnTo>
                    <a:pt x="112" y="40"/>
                  </a:lnTo>
                  <a:lnTo>
                    <a:pt x="104" y="40"/>
                  </a:lnTo>
                  <a:lnTo>
                    <a:pt x="92" y="40"/>
                  </a:lnTo>
                  <a:lnTo>
                    <a:pt x="70" y="44"/>
                  </a:lnTo>
                  <a:lnTo>
                    <a:pt x="96" y="44"/>
                  </a:lnTo>
                  <a:lnTo>
                    <a:pt x="110" y="44"/>
                  </a:lnTo>
                  <a:lnTo>
                    <a:pt x="114" y="46"/>
                  </a:lnTo>
                  <a:lnTo>
                    <a:pt x="118" y="48"/>
                  </a:lnTo>
                  <a:lnTo>
                    <a:pt x="118" y="50"/>
                  </a:lnTo>
                  <a:lnTo>
                    <a:pt x="116" y="54"/>
                  </a:lnTo>
                  <a:lnTo>
                    <a:pt x="114" y="56"/>
                  </a:lnTo>
                  <a:lnTo>
                    <a:pt x="110" y="56"/>
                  </a:lnTo>
                  <a:lnTo>
                    <a:pt x="62" y="60"/>
                  </a:lnTo>
                  <a:lnTo>
                    <a:pt x="58" y="62"/>
                  </a:lnTo>
                  <a:lnTo>
                    <a:pt x="76" y="66"/>
                  </a:lnTo>
                  <a:lnTo>
                    <a:pt x="88" y="64"/>
                  </a:lnTo>
                  <a:lnTo>
                    <a:pt x="94" y="64"/>
                  </a:lnTo>
                  <a:lnTo>
                    <a:pt x="96" y="66"/>
                  </a:lnTo>
                  <a:lnTo>
                    <a:pt x="98" y="68"/>
                  </a:lnTo>
                  <a:lnTo>
                    <a:pt x="96" y="72"/>
                  </a:lnTo>
                  <a:lnTo>
                    <a:pt x="92" y="74"/>
                  </a:lnTo>
                  <a:lnTo>
                    <a:pt x="86" y="74"/>
                  </a:lnTo>
                  <a:lnTo>
                    <a:pt x="54" y="76"/>
                  </a:lnTo>
                  <a:lnTo>
                    <a:pt x="40" y="80"/>
                  </a:lnTo>
                  <a:lnTo>
                    <a:pt x="26" y="86"/>
                  </a:lnTo>
                  <a:lnTo>
                    <a:pt x="14" y="88"/>
                  </a:lnTo>
                  <a:lnTo>
                    <a:pt x="0" y="88"/>
                  </a:lnTo>
                  <a:lnTo>
                    <a:pt x="12" y="68"/>
                  </a:lnTo>
                  <a:lnTo>
                    <a:pt x="22" y="50"/>
                  </a:lnTo>
                  <a:lnTo>
                    <a:pt x="24" y="42"/>
                  </a:lnTo>
                  <a:lnTo>
                    <a:pt x="26" y="32"/>
                  </a:lnTo>
                  <a:lnTo>
                    <a:pt x="32" y="26"/>
                  </a:lnTo>
                  <a:lnTo>
                    <a:pt x="40" y="20"/>
                  </a:lnTo>
                  <a:lnTo>
                    <a:pt x="5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143">
              <a:extLst>
                <a:ext uri="{FF2B5EF4-FFF2-40B4-BE49-F238E27FC236}">
                  <a16:creationId xmlns:a16="http://schemas.microsoft.com/office/drawing/2014/main" id="{53F0BC5D-48C1-862D-8B91-81AE68EC9A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9226" y="-730300"/>
              <a:ext cx="783396" cy="961177"/>
            </a:xfrm>
            <a:custGeom>
              <a:avLst/>
              <a:gdLst>
                <a:gd name="T0" fmla="*/ 186491543 w 330"/>
                <a:gd name="T1" fmla="*/ 866933887 h 408"/>
                <a:gd name="T2" fmla="*/ 151209369 w 330"/>
                <a:gd name="T3" fmla="*/ 730845292 h 408"/>
                <a:gd name="T4" fmla="*/ 146169058 w 330"/>
                <a:gd name="T5" fmla="*/ 720764670 h 408"/>
                <a:gd name="T6" fmla="*/ 141128747 w 330"/>
                <a:gd name="T7" fmla="*/ 690522804 h 408"/>
                <a:gd name="T8" fmla="*/ 141128747 w 330"/>
                <a:gd name="T9" fmla="*/ 589716584 h 408"/>
                <a:gd name="T10" fmla="*/ 141128747 w 330"/>
                <a:gd name="T11" fmla="*/ 554434408 h 408"/>
                <a:gd name="T12" fmla="*/ 50403119 w 330"/>
                <a:gd name="T13" fmla="*/ 55443446 h 408"/>
                <a:gd name="T14" fmla="*/ 35282187 w 330"/>
                <a:gd name="T15" fmla="*/ 80645001 h 408"/>
                <a:gd name="T16" fmla="*/ 10080624 w 330"/>
                <a:gd name="T17" fmla="*/ 156249690 h 408"/>
                <a:gd name="T18" fmla="*/ 0 w 330"/>
                <a:gd name="T19" fmla="*/ 282257515 h 408"/>
                <a:gd name="T20" fmla="*/ 10080624 w 330"/>
                <a:gd name="T21" fmla="*/ 403224979 h 408"/>
                <a:gd name="T22" fmla="*/ 25201559 w 330"/>
                <a:gd name="T23" fmla="*/ 493950676 h 408"/>
                <a:gd name="T24" fmla="*/ 35282187 w 330"/>
                <a:gd name="T25" fmla="*/ 599797206 h 408"/>
                <a:gd name="T26" fmla="*/ 30241876 w 330"/>
                <a:gd name="T27" fmla="*/ 670361560 h 408"/>
                <a:gd name="T28" fmla="*/ 30241876 w 330"/>
                <a:gd name="T29" fmla="*/ 665321249 h 408"/>
                <a:gd name="T30" fmla="*/ 10080624 w 330"/>
                <a:gd name="T31" fmla="*/ 801409646 h 408"/>
                <a:gd name="T32" fmla="*/ 30241876 w 330"/>
                <a:gd name="T33" fmla="*/ 806449957 h 408"/>
                <a:gd name="T34" fmla="*/ 30241876 w 330"/>
                <a:gd name="T35" fmla="*/ 801409646 h 408"/>
                <a:gd name="T36" fmla="*/ 40322497 w 330"/>
                <a:gd name="T37" fmla="*/ 846772644 h 408"/>
                <a:gd name="T38" fmla="*/ 40322497 w 330"/>
                <a:gd name="T39" fmla="*/ 907256375 h 408"/>
                <a:gd name="T40" fmla="*/ 60483752 w 330"/>
                <a:gd name="T41" fmla="*/ 972780418 h 408"/>
                <a:gd name="T42" fmla="*/ 70564374 w 330"/>
                <a:gd name="T43" fmla="*/ 992941662 h 408"/>
                <a:gd name="T44" fmla="*/ 105846573 w 330"/>
                <a:gd name="T45" fmla="*/ 1018143217 h 408"/>
                <a:gd name="T46" fmla="*/ 146169058 w 330"/>
                <a:gd name="T47" fmla="*/ 1028223839 h 408"/>
                <a:gd name="T48" fmla="*/ 216733457 w 330"/>
                <a:gd name="T49" fmla="*/ 1018143217 h 408"/>
                <a:gd name="T50" fmla="*/ 236894699 w 330"/>
                <a:gd name="T51" fmla="*/ 982861040 h 408"/>
                <a:gd name="T52" fmla="*/ 236894699 w 330"/>
                <a:gd name="T53" fmla="*/ 967740107 h 408"/>
                <a:gd name="T54" fmla="*/ 216733457 w 330"/>
                <a:gd name="T55" fmla="*/ 922377308 h 408"/>
                <a:gd name="T56" fmla="*/ 821570832 w 330"/>
                <a:gd name="T57" fmla="*/ 675401871 h 408"/>
                <a:gd name="T58" fmla="*/ 816530521 w 330"/>
                <a:gd name="T59" fmla="*/ 670361560 h 408"/>
                <a:gd name="T60" fmla="*/ 801409589 w 330"/>
                <a:gd name="T61" fmla="*/ 660280938 h 408"/>
                <a:gd name="T62" fmla="*/ 751006483 w 330"/>
                <a:gd name="T63" fmla="*/ 619958450 h 408"/>
                <a:gd name="T64" fmla="*/ 735885551 w 330"/>
                <a:gd name="T65" fmla="*/ 599797206 h 408"/>
                <a:gd name="T66" fmla="*/ 715724309 w 330"/>
                <a:gd name="T67" fmla="*/ 579635963 h 408"/>
                <a:gd name="T68" fmla="*/ 690522756 w 330"/>
                <a:gd name="T69" fmla="*/ 544353786 h 408"/>
                <a:gd name="T70" fmla="*/ 675401824 w 330"/>
                <a:gd name="T71" fmla="*/ 509071609 h 408"/>
                <a:gd name="T72" fmla="*/ 660280892 w 330"/>
                <a:gd name="T73" fmla="*/ 463708810 h 408"/>
                <a:gd name="T74" fmla="*/ 478829709 w 330"/>
                <a:gd name="T75" fmla="*/ 65524068 h 408"/>
                <a:gd name="T76" fmla="*/ 483870019 w 330"/>
                <a:gd name="T77" fmla="*/ 105846580 h 408"/>
                <a:gd name="T78" fmla="*/ 483870019 w 330"/>
                <a:gd name="T79" fmla="*/ 166330312 h 408"/>
                <a:gd name="T80" fmla="*/ 504031262 w 330"/>
                <a:gd name="T81" fmla="*/ 282257515 h 408"/>
                <a:gd name="T82" fmla="*/ 534273126 w 330"/>
                <a:gd name="T83" fmla="*/ 398184668 h 408"/>
                <a:gd name="T84" fmla="*/ 534273126 w 330"/>
                <a:gd name="T85" fmla="*/ 448587877 h 408"/>
                <a:gd name="T86" fmla="*/ 529232815 w 330"/>
                <a:gd name="T87" fmla="*/ 468749121 h 408"/>
                <a:gd name="T88" fmla="*/ 509071573 w 330"/>
                <a:gd name="T89" fmla="*/ 524192542 h 408"/>
                <a:gd name="T90" fmla="*/ 509071573 w 330"/>
                <a:gd name="T91" fmla="*/ 574595652 h 408"/>
                <a:gd name="T92" fmla="*/ 514111883 w 330"/>
                <a:gd name="T93" fmla="*/ 584676274 h 408"/>
                <a:gd name="T94" fmla="*/ 524192505 w 330"/>
                <a:gd name="T95" fmla="*/ 614918139 h 408"/>
                <a:gd name="T96" fmla="*/ 534273126 w 330"/>
                <a:gd name="T97" fmla="*/ 695563115 h 408"/>
                <a:gd name="T98" fmla="*/ 559474679 w 330"/>
                <a:gd name="T99" fmla="*/ 690522804 h 408"/>
                <a:gd name="T100" fmla="*/ 564514990 w 330"/>
                <a:gd name="T101" fmla="*/ 599797206 h 408"/>
                <a:gd name="T102" fmla="*/ 594756853 w 330"/>
                <a:gd name="T103" fmla="*/ 614918139 h 408"/>
                <a:gd name="T104" fmla="*/ 614918096 w 330"/>
                <a:gd name="T105" fmla="*/ 645160005 h 408"/>
                <a:gd name="T106" fmla="*/ 619958407 w 330"/>
                <a:gd name="T107" fmla="*/ 655240627 h 408"/>
                <a:gd name="T108" fmla="*/ 650200270 w 330"/>
                <a:gd name="T109" fmla="*/ 720764670 h 408"/>
                <a:gd name="T110" fmla="*/ 660280892 w 330"/>
                <a:gd name="T111" fmla="*/ 740925914 h 408"/>
                <a:gd name="T112" fmla="*/ 690522756 w 330"/>
                <a:gd name="T113" fmla="*/ 756046847 h 408"/>
                <a:gd name="T114" fmla="*/ 811490211 w 330"/>
                <a:gd name="T115" fmla="*/ 766127469 h 408"/>
                <a:gd name="T116" fmla="*/ 816530521 w 330"/>
                <a:gd name="T117" fmla="*/ 756046847 h 408"/>
                <a:gd name="T118" fmla="*/ 826611143 w 330"/>
                <a:gd name="T119" fmla="*/ 725804981 h 408"/>
                <a:gd name="T120" fmla="*/ 831651453 w 330"/>
                <a:gd name="T121" fmla="*/ 715724359 h 408"/>
                <a:gd name="T122" fmla="*/ 821570832 w 330"/>
                <a:gd name="T123" fmla="*/ 675401871 h 4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30"/>
                <a:gd name="T187" fmla="*/ 0 h 408"/>
                <a:gd name="T188" fmla="*/ 330 w 330"/>
                <a:gd name="T189" fmla="*/ 408 h 4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30" h="408">
                  <a:moveTo>
                    <a:pt x="74" y="344"/>
                  </a:moveTo>
                  <a:lnTo>
                    <a:pt x="74" y="344"/>
                  </a:lnTo>
                  <a:lnTo>
                    <a:pt x="60" y="290"/>
                  </a:lnTo>
                  <a:lnTo>
                    <a:pt x="58" y="286"/>
                  </a:lnTo>
                  <a:lnTo>
                    <a:pt x="56" y="274"/>
                  </a:lnTo>
                  <a:lnTo>
                    <a:pt x="56" y="254"/>
                  </a:lnTo>
                  <a:lnTo>
                    <a:pt x="56" y="234"/>
                  </a:lnTo>
                  <a:lnTo>
                    <a:pt x="56" y="220"/>
                  </a:lnTo>
                  <a:lnTo>
                    <a:pt x="92" y="44"/>
                  </a:lnTo>
                  <a:lnTo>
                    <a:pt x="20" y="22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4" y="62"/>
                  </a:lnTo>
                  <a:lnTo>
                    <a:pt x="2" y="88"/>
                  </a:lnTo>
                  <a:lnTo>
                    <a:pt x="0" y="112"/>
                  </a:lnTo>
                  <a:lnTo>
                    <a:pt x="2" y="138"/>
                  </a:lnTo>
                  <a:lnTo>
                    <a:pt x="4" y="160"/>
                  </a:lnTo>
                  <a:lnTo>
                    <a:pt x="10" y="196"/>
                  </a:lnTo>
                  <a:lnTo>
                    <a:pt x="14" y="218"/>
                  </a:lnTo>
                  <a:lnTo>
                    <a:pt x="14" y="238"/>
                  </a:lnTo>
                  <a:lnTo>
                    <a:pt x="14" y="254"/>
                  </a:lnTo>
                  <a:lnTo>
                    <a:pt x="12" y="266"/>
                  </a:lnTo>
                  <a:lnTo>
                    <a:pt x="12" y="264"/>
                  </a:lnTo>
                  <a:lnTo>
                    <a:pt x="6" y="292"/>
                  </a:lnTo>
                  <a:lnTo>
                    <a:pt x="4" y="318"/>
                  </a:lnTo>
                  <a:lnTo>
                    <a:pt x="8" y="322"/>
                  </a:lnTo>
                  <a:lnTo>
                    <a:pt x="12" y="320"/>
                  </a:lnTo>
                  <a:lnTo>
                    <a:pt x="12" y="318"/>
                  </a:lnTo>
                  <a:lnTo>
                    <a:pt x="16" y="336"/>
                  </a:lnTo>
                  <a:lnTo>
                    <a:pt x="16" y="360"/>
                  </a:lnTo>
                  <a:lnTo>
                    <a:pt x="18" y="370"/>
                  </a:lnTo>
                  <a:lnTo>
                    <a:pt x="24" y="386"/>
                  </a:lnTo>
                  <a:lnTo>
                    <a:pt x="28" y="394"/>
                  </a:lnTo>
                  <a:lnTo>
                    <a:pt x="42" y="404"/>
                  </a:lnTo>
                  <a:lnTo>
                    <a:pt x="50" y="406"/>
                  </a:lnTo>
                  <a:lnTo>
                    <a:pt x="58" y="408"/>
                  </a:lnTo>
                  <a:lnTo>
                    <a:pt x="74" y="406"/>
                  </a:lnTo>
                  <a:lnTo>
                    <a:pt x="86" y="404"/>
                  </a:lnTo>
                  <a:lnTo>
                    <a:pt x="92" y="402"/>
                  </a:lnTo>
                  <a:lnTo>
                    <a:pt x="94" y="390"/>
                  </a:lnTo>
                  <a:lnTo>
                    <a:pt x="94" y="384"/>
                  </a:lnTo>
                  <a:lnTo>
                    <a:pt x="92" y="376"/>
                  </a:lnTo>
                  <a:lnTo>
                    <a:pt x="86" y="366"/>
                  </a:lnTo>
                  <a:lnTo>
                    <a:pt x="74" y="344"/>
                  </a:lnTo>
                  <a:close/>
                  <a:moveTo>
                    <a:pt x="326" y="268"/>
                  </a:moveTo>
                  <a:lnTo>
                    <a:pt x="326" y="268"/>
                  </a:lnTo>
                  <a:lnTo>
                    <a:pt x="324" y="266"/>
                  </a:lnTo>
                  <a:lnTo>
                    <a:pt x="318" y="262"/>
                  </a:lnTo>
                  <a:lnTo>
                    <a:pt x="310" y="254"/>
                  </a:lnTo>
                  <a:lnTo>
                    <a:pt x="298" y="246"/>
                  </a:lnTo>
                  <a:lnTo>
                    <a:pt x="292" y="238"/>
                  </a:lnTo>
                  <a:lnTo>
                    <a:pt x="284" y="230"/>
                  </a:lnTo>
                  <a:lnTo>
                    <a:pt x="280" y="224"/>
                  </a:lnTo>
                  <a:lnTo>
                    <a:pt x="274" y="216"/>
                  </a:lnTo>
                  <a:lnTo>
                    <a:pt x="268" y="202"/>
                  </a:lnTo>
                  <a:lnTo>
                    <a:pt x="262" y="184"/>
                  </a:lnTo>
                  <a:lnTo>
                    <a:pt x="260" y="0"/>
                  </a:lnTo>
                  <a:lnTo>
                    <a:pt x="190" y="26"/>
                  </a:lnTo>
                  <a:lnTo>
                    <a:pt x="192" y="42"/>
                  </a:lnTo>
                  <a:lnTo>
                    <a:pt x="192" y="66"/>
                  </a:lnTo>
                  <a:lnTo>
                    <a:pt x="194" y="82"/>
                  </a:lnTo>
                  <a:lnTo>
                    <a:pt x="200" y="112"/>
                  </a:lnTo>
                  <a:lnTo>
                    <a:pt x="212" y="158"/>
                  </a:lnTo>
                  <a:lnTo>
                    <a:pt x="212" y="178"/>
                  </a:lnTo>
                  <a:lnTo>
                    <a:pt x="210" y="186"/>
                  </a:lnTo>
                  <a:lnTo>
                    <a:pt x="206" y="194"/>
                  </a:lnTo>
                  <a:lnTo>
                    <a:pt x="202" y="208"/>
                  </a:lnTo>
                  <a:lnTo>
                    <a:pt x="200" y="222"/>
                  </a:lnTo>
                  <a:lnTo>
                    <a:pt x="202" y="228"/>
                  </a:lnTo>
                  <a:lnTo>
                    <a:pt x="204" y="232"/>
                  </a:lnTo>
                  <a:lnTo>
                    <a:pt x="206" y="238"/>
                  </a:lnTo>
                  <a:lnTo>
                    <a:pt x="208" y="244"/>
                  </a:lnTo>
                  <a:lnTo>
                    <a:pt x="210" y="258"/>
                  </a:lnTo>
                  <a:lnTo>
                    <a:pt x="212" y="276"/>
                  </a:lnTo>
                  <a:lnTo>
                    <a:pt x="218" y="278"/>
                  </a:lnTo>
                  <a:lnTo>
                    <a:pt x="222" y="274"/>
                  </a:lnTo>
                  <a:lnTo>
                    <a:pt x="218" y="232"/>
                  </a:lnTo>
                  <a:lnTo>
                    <a:pt x="224" y="238"/>
                  </a:lnTo>
                  <a:lnTo>
                    <a:pt x="236" y="244"/>
                  </a:lnTo>
                  <a:lnTo>
                    <a:pt x="242" y="250"/>
                  </a:lnTo>
                  <a:lnTo>
                    <a:pt x="244" y="256"/>
                  </a:lnTo>
                  <a:lnTo>
                    <a:pt x="246" y="260"/>
                  </a:lnTo>
                  <a:lnTo>
                    <a:pt x="252" y="276"/>
                  </a:lnTo>
                  <a:lnTo>
                    <a:pt x="258" y="286"/>
                  </a:lnTo>
                  <a:lnTo>
                    <a:pt x="262" y="294"/>
                  </a:lnTo>
                  <a:lnTo>
                    <a:pt x="266" y="298"/>
                  </a:lnTo>
                  <a:lnTo>
                    <a:pt x="274" y="300"/>
                  </a:lnTo>
                  <a:lnTo>
                    <a:pt x="294" y="302"/>
                  </a:lnTo>
                  <a:lnTo>
                    <a:pt x="322" y="304"/>
                  </a:lnTo>
                  <a:lnTo>
                    <a:pt x="324" y="300"/>
                  </a:lnTo>
                  <a:lnTo>
                    <a:pt x="326" y="296"/>
                  </a:lnTo>
                  <a:lnTo>
                    <a:pt x="328" y="288"/>
                  </a:lnTo>
                  <a:lnTo>
                    <a:pt x="330" y="284"/>
                  </a:lnTo>
                  <a:lnTo>
                    <a:pt x="328" y="276"/>
                  </a:lnTo>
                  <a:lnTo>
                    <a:pt x="326" y="268"/>
                  </a:lnTo>
                  <a:close/>
                </a:path>
              </a:pathLst>
            </a:custGeom>
            <a:gradFill>
              <a:gsLst>
                <a:gs pos="0">
                  <a:srgbClr val="3C55D1"/>
                </a:gs>
                <a:gs pos="100000">
                  <a:srgbClr val="3C55D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144">
              <a:extLst>
                <a:ext uri="{FF2B5EF4-FFF2-40B4-BE49-F238E27FC236}">
                  <a16:creationId xmlns:a16="http://schemas.microsoft.com/office/drawing/2014/main" id="{DE03A3E7-75EA-5549-DB7C-E5B885D902CB}"/>
                </a:ext>
              </a:extLst>
            </p:cNvPr>
            <p:cNvSpPr/>
            <p:nvPr/>
          </p:nvSpPr>
          <p:spPr bwMode="auto">
            <a:xfrm>
              <a:off x="898587" y="-2429221"/>
              <a:ext cx="467509" cy="1015981"/>
            </a:xfrm>
            <a:custGeom>
              <a:avLst/>
              <a:gdLst>
                <a:gd name="T0" fmla="*/ 418346010 w 202"/>
                <a:gd name="T1" fmla="*/ 463708816 h 426"/>
                <a:gd name="T2" fmla="*/ 352821868 w 202"/>
                <a:gd name="T3" fmla="*/ 529232859 h 426"/>
                <a:gd name="T4" fmla="*/ 327620313 w 202"/>
                <a:gd name="T5" fmla="*/ 569555348 h 426"/>
                <a:gd name="T6" fmla="*/ 297378447 w 202"/>
                <a:gd name="T7" fmla="*/ 609877836 h 426"/>
                <a:gd name="T8" fmla="*/ 231854404 w 202"/>
                <a:gd name="T9" fmla="*/ 650200325 h 426"/>
                <a:gd name="T10" fmla="*/ 221773782 w 202"/>
                <a:gd name="T11" fmla="*/ 650200325 h 426"/>
                <a:gd name="T12" fmla="*/ 216733471 w 202"/>
                <a:gd name="T13" fmla="*/ 670361569 h 426"/>
                <a:gd name="T14" fmla="*/ 226814093 w 202"/>
                <a:gd name="T15" fmla="*/ 675401880 h 426"/>
                <a:gd name="T16" fmla="*/ 236894715 w 202"/>
                <a:gd name="T17" fmla="*/ 685482502 h 426"/>
                <a:gd name="T18" fmla="*/ 246975337 w 202"/>
                <a:gd name="T19" fmla="*/ 710684057 h 426"/>
                <a:gd name="T20" fmla="*/ 292338136 w 202"/>
                <a:gd name="T21" fmla="*/ 771167790 h 426"/>
                <a:gd name="T22" fmla="*/ 357862179 w 202"/>
                <a:gd name="T23" fmla="*/ 846772654 h 426"/>
                <a:gd name="T24" fmla="*/ 418346010 w 202"/>
                <a:gd name="T25" fmla="*/ 877014521 h 426"/>
                <a:gd name="T26" fmla="*/ 493950674 w 202"/>
                <a:gd name="T27" fmla="*/ 907256387 h 426"/>
                <a:gd name="T28" fmla="*/ 498990985 w 202"/>
                <a:gd name="T29" fmla="*/ 912296698 h 426"/>
                <a:gd name="T30" fmla="*/ 483870052 w 202"/>
                <a:gd name="T31" fmla="*/ 982861053 h 426"/>
                <a:gd name="T32" fmla="*/ 453628186 w 202"/>
                <a:gd name="T33" fmla="*/ 1038304474 h 426"/>
                <a:gd name="T34" fmla="*/ 413305599 w 202"/>
                <a:gd name="T35" fmla="*/ 1073586652 h 426"/>
                <a:gd name="T36" fmla="*/ 120967513 w 202"/>
                <a:gd name="T37" fmla="*/ 841732343 h 426"/>
                <a:gd name="T38" fmla="*/ 85685311 w 202"/>
                <a:gd name="T39" fmla="*/ 811490278 h 426"/>
                <a:gd name="T40" fmla="*/ 50403122 w 202"/>
                <a:gd name="T41" fmla="*/ 771167790 h 426"/>
                <a:gd name="T42" fmla="*/ 15120939 w 202"/>
                <a:gd name="T43" fmla="*/ 710684057 h 426"/>
                <a:gd name="T44" fmla="*/ 10080625 w 202"/>
                <a:gd name="T45" fmla="*/ 700603435 h 426"/>
                <a:gd name="T46" fmla="*/ 0 w 202"/>
                <a:gd name="T47" fmla="*/ 660280947 h 426"/>
                <a:gd name="T48" fmla="*/ 10080625 w 202"/>
                <a:gd name="T49" fmla="*/ 635079391 h 426"/>
                <a:gd name="T50" fmla="*/ 206652800 w 202"/>
                <a:gd name="T51" fmla="*/ 312499385 h 426"/>
                <a:gd name="T52" fmla="*/ 262096270 w 202"/>
                <a:gd name="T53" fmla="*/ 156249692 h 426"/>
                <a:gd name="T54" fmla="*/ 297378447 w 202"/>
                <a:gd name="T55" fmla="*/ 90725624 h 426"/>
                <a:gd name="T56" fmla="*/ 312499380 w 202"/>
                <a:gd name="T57" fmla="*/ 70564380 h 426"/>
                <a:gd name="T58" fmla="*/ 337700935 w 202"/>
                <a:gd name="T59" fmla="*/ 55443446 h 426"/>
                <a:gd name="T60" fmla="*/ 362902490 w 202"/>
                <a:gd name="T61" fmla="*/ 50403123 h 426"/>
                <a:gd name="T62" fmla="*/ 509071607 w 202"/>
                <a:gd name="T63" fmla="*/ 0 h 426"/>
                <a:gd name="T64" fmla="*/ 483870052 w 202"/>
                <a:gd name="T65" fmla="*/ 196572181 h 426"/>
                <a:gd name="T66" fmla="*/ 458668497 w 202"/>
                <a:gd name="T67" fmla="*/ 347781562 h 426"/>
                <a:gd name="T68" fmla="*/ 418346010 w 202"/>
                <a:gd name="T69" fmla="*/ 463708816 h 4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02"/>
                <a:gd name="T106" fmla="*/ 0 h 426"/>
                <a:gd name="T107" fmla="*/ 202 w 202"/>
                <a:gd name="T108" fmla="*/ 426 h 4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02" h="426">
                  <a:moveTo>
                    <a:pt x="166" y="184"/>
                  </a:moveTo>
                  <a:lnTo>
                    <a:pt x="166" y="184"/>
                  </a:lnTo>
                  <a:lnTo>
                    <a:pt x="152" y="196"/>
                  </a:lnTo>
                  <a:lnTo>
                    <a:pt x="140" y="210"/>
                  </a:lnTo>
                  <a:lnTo>
                    <a:pt x="130" y="226"/>
                  </a:lnTo>
                  <a:lnTo>
                    <a:pt x="124" y="236"/>
                  </a:lnTo>
                  <a:lnTo>
                    <a:pt x="118" y="242"/>
                  </a:lnTo>
                  <a:lnTo>
                    <a:pt x="104" y="252"/>
                  </a:lnTo>
                  <a:lnTo>
                    <a:pt x="92" y="258"/>
                  </a:lnTo>
                  <a:lnTo>
                    <a:pt x="88" y="258"/>
                  </a:lnTo>
                  <a:lnTo>
                    <a:pt x="86" y="262"/>
                  </a:lnTo>
                  <a:lnTo>
                    <a:pt x="86" y="266"/>
                  </a:lnTo>
                  <a:lnTo>
                    <a:pt x="90" y="268"/>
                  </a:lnTo>
                  <a:lnTo>
                    <a:pt x="92" y="270"/>
                  </a:lnTo>
                  <a:lnTo>
                    <a:pt x="94" y="272"/>
                  </a:lnTo>
                  <a:lnTo>
                    <a:pt x="98" y="282"/>
                  </a:lnTo>
                  <a:lnTo>
                    <a:pt x="104" y="292"/>
                  </a:lnTo>
                  <a:lnTo>
                    <a:pt x="116" y="306"/>
                  </a:lnTo>
                  <a:lnTo>
                    <a:pt x="134" y="324"/>
                  </a:lnTo>
                  <a:lnTo>
                    <a:pt x="142" y="336"/>
                  </a:lnTo>
                  <a:lnTo>
                    <a:pt x="166" y="348"/>
                  </a:lnTo>
                  <a:lnTo>
                    <a:pt x="184" y="356"/>
                  </a:lnTo>
                  <a:lnTo>
                    <a:pt x="196" y="360"/>
                  </a:lnTo>
                  <a:lnTo>
                    <a:pt x="198" y="362"/>
                  </a:lnTo>
                  <a:lnTo>
                    <a:pt x="198" y="370"/>
                  </a:lnTo>
                  <a:lnTo>
                    <a:pt x="192" y="390"/>
                  </a:lnTo>
                  <a:lnTo>
                    <a:pt x="186" y="400"/>
                  </a:lnTo>
                  <a:lnTo>
                    <a:pt x="180" y="412"/>
                  </a:lnTo>
                  <a:lnTo>
                    <a:pt x="172" y="420"/>
                  </a:lnTo>
                  <a:lnTo>
                    <a:pt x="164" y="426"/>
                  </a:lnTo>
                  <a:lnTo>
                    <a:pt x="48" y="334"/>
                  </a:lnTo>
                  <a:lnTo>
                    <a:pt x="34" y="322"/>
                  </a:lnTo>
                  <a:lnTo>
                    <a:pt x="26" y="314"/>
                  </a:lnTo>
                  <a:lnTo>
                    <a:pt x="20" y="306"/>
                  </a:lnTo>
                  <a:lnTo>
                    <a:pt x="6" y="282"/>
                  </a:lnTo>
                  <a:lnTo>
                    <a:pt x="4" y="278"/>
                  </a:lnTo>
                  <a:lnTo>
                    <a:pt x="0" y="270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4" y="252"/>
                  </a:lnTo>
                  <a:lnTo>
                    <a:pt x="82" y="124"/>
                  </a:lnTo>
                  <a:lnTo>
                    <a:pt x="104" y="62"/>
                  </a:lnTo>
                  <a:lnTo>
                    <a:pt x="112" y="48"/>
                  </a:lnTo>
                  <a:lnTo>
                    <a:pt x="118" y="36"/>
                  </a:lnTo>
                  <a:lnTo>
                    <a:pt x="124" y="28"/>
                  </a:lnTo>
                  <a:lnTo>
                    <a:pt x="130" y="24"/>
                  </a:lnTo>
                  <a:lnTo>
                    <a:pt x="134" y="22"/>
                  </a:lnTo>
                  <a:lnTo>
                    <a:pt x="144" y="20"/>
                  </a:lnTo>
                  <a:lnTo>
                    <a:pt x="202" y="0"/>
                  </a:lnTo>
                  <a:lnTo>
                    <a:pt x="200" y="24"/>
                  </a:lnTo>
                  <a:lnTo>
                    <a:pt x="192" y="78"/>
                  </a:lnTo>
                  <a:lnTo>
                    <a:pt x="188" y="108"/>
                  </a:lnTo>
                  <a:lnTo>
                    <a:pt x="182" y="138"/>
                  </a:lnTo>
                  <a:lnTo>
                    <a:pt x="174" y="164"/>
                  </a:lnTo>
                  <a:lnTo>
                    <a:pt x="166" y="184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138">
              <a:extLst>
                <a:ext uri="{FF2B5EF4-FFF2-40B4-BE49-F238E27FC236}">
                  <a16:creationId xmlns:a16="http://schemas.microsoft.com/office/drawing/2014/main" id="{F5CAADAF-66D9-637D-80EA-E8AAE8729D4E}"/>
                </a:ext>
              </a:extLst>
            </p:cNvPr>
            <p:cNvSpPr/>
            <p:nvPr/>
          </p:nvSpPr>
          <p:spPr bwMode="auto">
            <a:xfrm>
              <a:off x="1414265" y="-2466579"/>
              <a:ext cx="283943" cy="464130"/>
            </a:xfrm>
            <a:custGeom>
              <a:avLst/>
              <a:gdLst>
                <a:gd name="T0" fmla="*/ 2147483647 w 120"/>
                <a:gd name="T1" fmla="*/ 2147483647 h 196"/>
                <a:gd name="T2" fmla="*/ 2147483647 w 120"/>
                <a:gd name="T3" fmla="*/ 2147483647 h 196"/>
                <a:gd name="T4" fmla="*/ 2147483647 w 120"/>
                <a:gd name="T5" fmla="*/ 2147483647 h 196"/>
                <a:gd name="T6" fmla="*/ 2147483647 w 120"/>
                <a:gd name="T7" fmla="*/ 2147483647 h 196"/>
                <a:gd name="T8" fmla="*/ 2147483647 w 120"/>
                <a:gd name="T9" fmla="*/ 2147483647 h 196"/>
                <a:gd name="T10" fmla="*/ 2147483647 w 120"/>
                <a:gd name="T11" fmla="*/ 2147483647 h 196"/>
                <a:gd name="T12" fmla="*/ 2147483647 w 120"/>
                <a:gd name="T13" fmla="*/ 2147483647 h 196"/>
                <a:gd name="T14" fmla="*/ 2147483647 w 120"/>
                <a:gd name="T15" fmla="*/ 2147483647 h 196"/>
                <a:gd name="T16" fmla="*/ 2147483647 w 120"/>
                <a:gd name="T17" fmla="*/ 2147483647 h 196"/>
                <a:gd name="T18" fmla="*/ 2147483647 w 120"/>
                <a:gd name="T19" fmla="*/ 2147483647 h 196"/>
                <a:gd name="T20" fmla="*/ 2147483647 w 120"/>
                <a:gd name="T21" fmla="*/ 2147483647 h 196"/>
                <a:gd name="T22" fmla="*/ 2147483647 w 120"/>
                <a:gd name="T23" fmla="*/ 2147483647 h 196"/>
                <a:gd name="T24" fmla="*/ 2147483647 w 120"/>
                <a:gd name="T25" fmla="*/ 2147483647 h 196"/>
                <a:gd name="T26" fmla="*/ 2147483647 w 120"/>
                <a:gd name="T27" fmla="*/ 2147483647 h 196"/>
                <a:gd name="T28" fmla="*/ 2147483647 w 120"/>
                <a:gd name="T29" fmla="*/ 2147483647 h 196"/>
                <a:gd name="T30" fmla="*/ 2147483647 w 120"/>
                <a:gd name="T31" fmla="*/ 2147483647 h 196"/>
                <a:gd name="T32" fmla="*/ 2147483647 w 120"/>
                <a:gd name="T33" fmla="*/ 2147483647 h 196"/>
                <a:gd name="T34" fmla="*/ 2147483647 w 120"/>
                <a:gd name="T35" fmla="*/ 2147483647 h 196"/>
                <a:gd name="T36" fmla="*/ 2147483647 w 120"/>
                <a:gd name="T37" fmla="*/ 2147483647 h 196"/>
                <a:gd name="T38" fmla="*/ 2147483647 w 120"/>
                <a:gd name="T39" fmla="*/ 2147483647 h 196"/>
                <a:gd name="T40" fmla="*/ 0 w 120"/>
                <a:gd name="T41" fmla="*/ 2147483647 h 196"/>
                <a:gd name="T42" fmla="*/ 2147483647 w 120"/>
                <a:gd name="T43" fmla="*/ 2147483647 h 196"/>
                <a:gd name="T44" fmla="*/ 2147483647 w 120"/>
                <a:gd name="T45" fmla="*/ 2147483647 h 196"/>
                <a:gd name="T46" fmla="*/ 2147483647 w 120"/>
                <a:gd name="T47" fmla="*/ 2147483647 h 196"/>
                <a:gd name="T48" fmla="*/ 2147483647 w 120"/>
                <a:gd name="T49" fmla="*/ 0 h 196"/>
                <a:gd name="T50" fmla="*/ 2147483647 w 120"/>
                <a:gd name="T51" fmla="*/ 0 h 196"/>
                <a:gd name="T52" fmla="*/ 2147483647 w 120"/>
                <a:gd name="T53" fmla="*/ 2147483647 h 196"/>
                <a:gd name="T54" fmla="*/ 2147483647 w 120"/>
                <a:gd name="T55" fmla="*/ 2147483647 h 1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96"/>
                <a:gd name="T86" fmla="*/ 120 w 120"/>
                <a:gd name="T87" fmla="*/ 196 h 1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96">
                  <a:moveTo>
                    <a:pt x="82" y="2"/>
                  </a:moveTo>
                  <a:lnTo>
                    <a:pt x="82" y="2"/>
                  </a:lnTo>
                  <a:lnTo>
                    <a:pt x="96" y="24"/>
                  </a:lnTo>
                  <a:lnTo>
                    <a:pt x="98" y="34"/>
                  </a:lnTo>
                  <a:lnTo>
                    <a:pt x="102" y="46"/>
                  </a:lnTo>
                  <a:lnTo>
                    <a:pt x="106" y="70"/>
                  </a:lnTo>
                  <a:lnTo>
                    <a:pt x="114" y="120"/>
                  </a:lnTo>
                  <a:lnTo>
                    <a:pt x="118" y="170"/>
                  </a:lnTo>
                  <a:lnTo>
                    <a:pt x="120" y="188"/>
                  </a:lnTo>
                  <a:lnTo>
                    <a:pt x="118" y="196"/>
                  </a:lnTo>
                  <a:lnTo>
                    <a:pt x="106" y="174"/>
                  </a:lnTo>
                  <a:lnTo>
                    <a:pt x="76" y="120"/>
                  </a:lnTo>
                  <a:lnTo>
                    <a:pt x="58" y="90"/>
                  </a:lnTo>
                  <a:lnTo>
                    <a:pt x="38" y="62"/>
                  </a:lnTo>
                  <a:lnTo>
                    <a:pt x="22" y="40"/>
                  </a:lnTo>
                  <a:lnTo>
                    <a:pt x="14" y="32"/>
                  </a:lnTo>
                  <a:lnTo>
                    <a:pt x="8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36" y="4"/>
                  </a:lnTo>
                  <a:lnTo>
                    <a:pt x="64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30"/>
              <a:endParaRPr lang="id-ID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140">
              <a:extLst>
                <a:ext uri="{FF2B5EF4-FFF2-40B4-BE49-F238E27FC236}">
                  <a16:creationId xmlns:a16="http://schemas.microsoft.com/office/drawing/2014/main" id="{4618E7D6-BA5E-198E-E069-E61E4D9ED950}"/>
                </a:ext>
              </a:extLst>
            </p:cNvPr>
            <p:cNvSpPr/>
            <p:nvPr/>
          </p:nvSpPr>
          <p:spPr bwMode="auto">
            <a:xfrm>
              <a:off x="1458756" y="-2572555"/>
              <a:ext cx="206380" cy="328823"/>
            </a:xfrm>
            <a:custGeom>
              <a:avLst/>
              <a:gdLst>
                <a:gd name="T0" fmla="*/ 196572170 w 90"/>
                <a:gd name="T1" fmla="*/ 120967497 h 140"/>
                <a:gd name="T2" fmla="*/ 196572170 w 90"/>
                <a:gd name="T3" fmla="*/ 120967497 h 140"/>
                <a:gd name="T4" fmla="*/ 191531860 w 90"/>
                <a:gd name="T5" fmla="*/ 136088428 h 140"/>
                <a:gd name="T6" fmla="*/ 181451238 w 90"/>
                <a:gd name="T7" fmla="*/ 171370600 h 140"/>
                <a:gd name="T8" fmla="*/ 181451238 w 90"/>
                <a:gd name="T9" fmla="*/ 196572151 h 140"/>
                <a:gd name="T10" fmla="*/ 186491549 w 90"/>
                <a:gd name="T11" fmla="*/ 211693132 h 140"/>
                <a:gd name="T12" fmla="*/ 191531860 w 90"/>
                <a:gd name="T13" fmla="*/ 226814063 h 140"/>
                <a:gd name="T14" fmla="*/ 206652792 w 90"/>
                <a:gd name="T15" fmla="*/ 236894683 h 140"/>
                <a:gd name="T16" fmla="*/ 206652792 w 90"/>
                <a:gd name="T17" fmla="*/ 236894683 h 140"/>
                <a:gd name="T18" fmla="*/ 226814085 w 90"/>
                <a:gd name="T19" fmla="*/ 241934994 h 140"/>
                <a:gd name="T20" fmla="*/ 226814085 w 90"/>
                <a:gd name="T21" fmla="*/ 241934994 h 140"/>
                <a:gd name="T22" fmla="*/ 226814085 w 90"/>
                <a:gd name="T23" fmla="*/ 257055925 h 140"/>
                <a:gd name="T24" fmla="*/ 226814085 w 90"/>
                <a:gd name="T25" fmla="*/ 272176856 h 140"/>
                <a:gd name="T26" fmla="*/ 221773774 w 90"/>
                <a:gd name="T27" fmla="*/ 282257476 h 140"/>
                <a:gd name="T28" fmla="*/ 221773774 w 90"/>
                <a:gd name="T29" fmla="*/ 282257476 h 140"/>
                <a:gd name="T30" fmla="*/ 211693152 w 90"/>
                <a:gd name="T31" fmla="*/ 297378407 h 140"/>
                <a:gd name="T32" fmla="*/ 206652792 w 90"/>
                <a:gd name="T33" fmla="*/ 322579959 h 140"/>
                <a:gd name="T34" fmla="*/ 196572170 w 90"/>
                <a:gd name="T35" fmla="*/ 352821820 h 140"/>
                <a:gd name="T36" fmla="*/ 186491549 w 90"/>
                <a:gd name="T37" fmla="*/ 347781510 h 140"/>
                <a:gd name="T38" fmla="*/ 186491549 w 90"/>
                <a:gd name="T39" fmla="*/ 347781510 h 140"/>
                <a:gd name="T40" fmla="*/ 196572170 w 90"/>
                <a:gd name="T41" fmla="*/ 337700889 h 140"/>
                <a:gd name="T42" fmla="*/ 196572170 w 90"/>
                <a:gd name="T43" fmla="*/ 322579959 h 140"/>
                <a:gd name="T44" fmla="*/ 186491549 w 90"/>
                <a:gd name="T45" fmla="*/ 307459028 h 140"/>
                <a:gd name="T46" fmla="*/ 186491549 w 90"/>
                <a:gd name="T47" fmla="*/ 307459028 h 140"/>
                <a:gd name="T48" fmla="*/ 171370617 w 90"/>
                <a:gd name="T49" fmla="*/ 297378407 h 140"/>
                <a:gd name="T50" fmla="*/ 146169063 w 90"/>
                <a:gd name="T51" fmla="*/ 282257476 h 140"/>
                <a:gd name="T52" fmla="*/ 95765930 w 90"/>
                <a:gd name="T53" fmla="*/ 257055925 h 140"/>
                <a:gd name="T54" fmla="*/ 95765930 w 90"/>
                <a:gd name="T55" fmla="*/ 257055925 h 140"/>
                <a:gd name="T56" fmla="*/ 70564376 w 90"/>
                <a:gd name="T57" fmla="*/ 241934994 h 140"/>
                <a:gd name="T58" fmla="*/ 55443444 w 90"/>
                <a:gd name="T59" fmla="*/ 226814063 h 140"/>
                <a:gd name="T60" fmla="*/ 35282188 w 90"/>
                <a:gd name="T61" fmla="*/ 206652772 h 140"/>
                <a:gd name="T62" fmla="*/ 20161249 w 90"/>
                <a:gd name="T63" fmla="*/ 191531841 h 140"/>
                <a:gd name="T64" fmla="*/ 20161249 w 90"/>
                <a:gd name="T65" fmla="*/ 191531841 h 140"/>
                <a:gd name="T66" fmla="*/ 15120939 w 90"/>
                <a:gd name="T67" fmla="*/ 120967497 h 140"/>
                <a:gd name="T68" fmla="*/ 15120939 w 90"/>
                <a:gd name="T69" fmla="*/ 120967497 h 140"/>
                <a:gd name="T70" fmla="*/ 10080625 w 90"/>
                <a:gd name="T71" fmla="*/ 70564369 h 140"/>
                <a:gd name="T72" fmla="*/ 0 w 90"/>
                <a:gd name="T73" fmla="*/ 35282185 h 140"/>
                <a:gd name="T74" fmla="*/ 0 w 90"/>
                <a:gd name="T75" fmla="*/ 35282185 h 140"/>
                <a:gd name="T76" fmla="*/ 10080625 w 90"/>
                <a:gd name="T77" fmla="*/ 25201558 h 140"/>
                <a:gd name="T78" fmla="*/ 20161249 w 90"/>
                <a:gd name="T79" fmla="*/ 5040312 h 140"/>
                <a:gd name="T80" fmla="*/ 20161249 w 90"/>
                <a:gd name="T81" fmla="*/ 5040312 h 140"/>
                <a:gd name="T82" fmla="*/ 25201560 w 90"/>
                <a:gd name="T83" fmla="*/ 0 h 140"/>
                <a:gd name="T84" fmla="*/ 30241877 w 90"/>
                <a:gd name="T85" fmla="*/ 5040312 h 140"/>
                <a:gd name="T86" fmla="*/ 50403120 w 90"/>
                <a:gd name="T87" fmla="*/ 15120937 h 140"/>
                <a:gd name="T88" fmla="*/ 110886887 w 90"/>
                <a:gd name="T89" fmla="*/ 55443438 h 140"/>
                <a:gd name="T90" fmla="*/ 196572170 w 90"/>
                <a:gd name="T91" fmla="*/ 120967497 h 140"/>
                <a:gd name="T92" fmla="*/ 196572170 w 90"/>
                <a:gd name="T93" fmla="*/ 120967497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"/>
                <a:gd name="T142" fmla="*/ 0 h 140"/>
                <a:gd name="T143" fmla="*/ 90 w 90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" h="140">
                  <a:moveTo>
                    <a:pt x="78" y="48"/>
                  </a:moveTo>
                  <a:lnTo>
                    <a:pt x="78" y="48"/>
                  </a:lnTo>
                  <a:lnTo>
                    <a:pt x="76" y="54"/>
                  </a:lnTo>
                  <a:lnTo>
                    <a:pt x="72" y="68"/>
                  </a:lnTo>
                  <a:lnTo>
                    <a:pt x="72" y="78"/>
                  </a:lnTo>
                  <a:lnTo>
                    <a:pt x="74" y="84"/>
                  </a:lnTo>
                  <a:lnTo>
                    <a:pt x="76" y="90"/>
                  </a:lnTo>
                  <a:lnTo>
                    <a:pt x="82" y="94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8" y="112"/>
                  </a:lnTo>
                  <a:lnTo>
                    <a:pt x="84" y="118"/>
                  </a:lnTo>
                  <a:lnTo>
                    <a:pt x="82" y="128"/>
                  </a:lnTo>
                  <a:lnTo>
                    <a:pt x="78" y="140"/>
                  </a:lnTo>
                  <a:lnTo>
                    <a:pt x="74" y="138"/>
                  </a:lnTo>
                  <a:lnTo>
                    <a:pt x="78" y="134"/>
                  </a:lnTo>
                  <a:lnTo>
                    <a:pt x="78" y="128"/>
                  </a:lnTo>
                  <a:lnTo>
                    <a:pt x="74" y="122"/>
                  </a:lnTo>
                  <a:lnTo>
                    <a:pt x="68" y="118"/>
                  </a:lnTo>
                  <a:lnTo>
                    <a:pt x="58" y="112"/>
                  </a:lnTo>
                  <a:lnTo>
                    <a:pt x="38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6" y="48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20" y="6"/>
                  </a:lnTo>
                  <a:lnTo>
                    <a:pt x="44" y="2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rgbClr val="3C55D1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sz="20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4661F5BB-785E-6E9B-7C7A-01C71AAA3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5129" y="-2884515"/>
              <a:ext cx="1116130" cy="2904604"/>
            </a:xfrm>
            <a:custGeom>
              <a:avLst/>
              <a:gdLst>
                <a:gd name="T0" fmla="*/ 2147483647 w 600"/>
                <a:gd name="T1" fmla="*/ 1302100615 h 1727"/>
                <a:gd name="T2" fmla="*/ 2132965708 w 600"/>
                <a:gd name="T3" fmla="*/ 1014817518 h 1727"/>
                <a:gd name="T4" fmla="*/ 2114775135 w 600"/>
                <a:gd name="T5" fmla="*/ 861847602 h 1727"/>
                <a:gd name="T6" fmla="*/ 1982886016 w 600"/>
                <a:gd name="T7" fmla="*/ 936466814 h 1727"/>
                <a:gd name="T8" fmla="*/ 1791874337 w 600"/>
                <a:gd name="T9" fmla="*/ 179084624 h 1727"/>
                <a:gd name="T10" fmla="*/ 1664531796 w 600"/>
                <a:gd name="T11" fmla="*/ 41039906 h 1727"/>
                <a:gd name="T12" fmla="*/ 1459878253 w 600"/>
                <a:gd name="T13" fmla="*/ 22385578 h 1727"/>
                <a:gd name="T14" fmla="*/ 1064208499 w 600"/>
                <a:gd name="T15" fmla="*/ 813345211 h 1727"/>
                <a:gd name="T16" fmla="*/ 1059661922 w 600"/>
                <a:gd name="T17" fmla="*/ 820807712 h 1727"/>
                <a:gd name="T18" fmla="*/ 786788399 w 600"/>
                <a:gd name="T19" fmla="*/ 1085705480 h 1727"/>
                <a:gd name="T20" fmla="*/ 650350571 w 600"/>
                <a:gd name="T21" fmla="*/ 1078242979 h 1727"/>
                <a:gd name="T22" fmla="*/ 659445858 w 600"/>
                <a:gd name="T23" fmla="*/ 1227481403 h 1727"/>
                <a:gd name="T24" fmla="*/ 418406771 w 600"/>
                <a:gd name="T25" fmla="*/ 1652809174 h 1727"/>
                <a:gd name="T26" fmla="*/ 18190581 w 600"/>
                <a:gd name="T27" fmla="*/ 2147483647 h 1727"/>
                <a:gd name="T28" fmla="*/ 841362251 w 600"/>
                <a:gd name="T29" fmla="*/ 2147483647 h 1727"/>
                <a:gd name="T30" fmla="*/ 768595694 w 600"/>
                <a:gd name="T31" fmla="*/ 2147483647 h 1727"/>
                <a:gd name="T32" fmla="*/ 463885336 w 600"/>
                <a:gd name="T33" fmla="*/ 2147483647 h 1727"/>
                <a:gd name="T34" fmla="*/ 836813541 w 600"/>
                <a:gd name="T35" fmla="*/ 1757274526 h 1727"/>
                <a:gd name="T36" fmla="*/ 941416800 w 600"/>
                <a:gd name="T37" fmla="*/ 2089329247 h 1727"/>
                <a:gd name="T38" fmla="*/ 809527682 w 600"/>
                <a:gd name="T39" fmla="*/ 2147483647 h 1727"/>
                <a:gd name="T40" fmla="*/ 845910960 w 600"/>
                <a:gd name="T41" fmla="*/ 2147483647 h 1727"/>
                <a:gd name="T42" fmla="*/ 668541144 w 600"/>
                <a:gd name="T43" fmla="*/ 2147483647 h 1727"/>
                <a:gd name="T44" fmla="*/ 886840816 w 600"/>
                <a:gd name="T45" fmla="*/ 2147483647 h 1727"/>
                <a:gd name="T46" fmla="*/ 968702659 w 600"/>
                <a:gd name="T47" fmla="*/ 2147483647 h 1727"/>
                <a:gd name="T48" fmla="*/ 1296152433 w 600"/>
                <a:gd name="T49" fmla="*/ 2147483647 h 1727"/>
                <a:gd name="T50" fmla="*/ 1368918990 w 600"/>
                <a:gd name="T51" fmla="*/ 2147483647 h 1727"/>
                <a:gd name="T52" fmla="*/ 1878284890 w 600"/>
                <a:gd name="T53" fmla="*/ 2147483647 h 1727"/>
                <a:gd name="T54" fmla="*/ 1987434726 w 600"/>
                <a:gd name="T55" fmla="*/ 2147483647 h 1727"/>
                <a:gd name="T56" fmla="*/ 2147483647 w 600"/>
                <a:gd name="T57" fmla="*/ 2147483647 h 1727"/>
                <a:gd name="T58" fmla="*/ 2147483647 w 600"/>
                <a:gd name="T59" fmla="*/ 2147483647 h 1727"/>
                <a:gd name="T60" fmla="*/ 2147483647 w 600"/>
                <a:gd name="T61" fmla="*/ 2147483647 h 1727"/>
                <a:gd name="T62" fmla="*/ 1700915074 w 600"/>
                <a:gd name="T63" fmla="*/ 2147483647 h 1727"/>
                <a:gd name="T64" fmla="*/ 1891928886 w 600"/>
                <a:gd name="T65" fmla="*/ 2147483647 h 1727"/>
                <a:gd name="T66" fmla="*/ 1650889932 w 600"/>
                <a:gd name="T67" fmla="*/ 2147483647 h 1727"/>
                <a:gd name="T68" fmla="*/ 1578123375 w 600"/>
                <a:gd name="T69" fmla="*/ 2147483647 h 1727"/>
                <a:gd name="T70" fmla="*/ 1455329543 w 600"/>
                <a:gd name="T71" fmla="*/ 2147483647 h 1727"/>
                <a:gd name="T72" fmla="*/ 1432590261 w 600"/>
                <a:gd name="T73" fmla="*/ 2147483647 h 1727"/>
                <a:gd name="T74" fmla="*/ 1964693311 w 600"/>
                <a:gd name="T75" fmla="*/ 2147483647 h 1727"/>
                <a:gd name="T76" fmla="*/ 1782779051 w 600"/>
                <a:gd name="T77" fmla="*/ 1962477842 h 1727"/>
                <a:gd name="T78" fmla="*/ 1105140487 w 600"/>
                <a:gd name="T79" fmla="*/ 1414028468 h 1727"/>
                <a:gd name="T80" fmla="*/ 1332535712 w 600"/>
                <a:gd name="T81" fmla="*/ 1201364583 h 1727"/>
                <a:gd name="T82" fmla="*/ 1896475463 w 600"/>
                <a:gd name="T83" fmla="*/ 1354332326 h 1727"/>
                <a:gd name="T84" fmla="*/ 1937407451 w 600"/>
                <a:gd name="T85" fmla="*/ 1078242979 h 1727"/>
                <a:gd name="T86" fmla="*/ 2147483647 w 600"/>
                <a:gd name="T87" fmla="*/ 2147483647 h 1727"/>
                <a:gd name="T88" fmla="*/ 2147483647 w 600"/>
                <a:gd name="T89" fmla="*/ 2147483647 h 1727"/>
                <a:gd name="T90" fmla="*/ 2147483647 w 600"/>
                <a:gd name="T91" fmla="*/ 1839356238 h 1727"/>
                <a:gd name="T92" fmla="*/ 2147483647 w 600"/>
                <a:gd name="T93" fmla="*/ 2147483647 h 17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00"/>
                <a:gd name="T142" fmla="*/ 0 h 1727"/>
                <a:gd name="T143" fmla="*/ 600 w 600"/>
                <a:gd name="T144" fmla="*/ 1727 h 17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00" h="1727">
                  <a:moveTo>
                    <a:pt x="588" y="660"/>
                  </a:moveTo>
                  <a:cubicBezTo>
                    <a:pt x="584" y="609"/>
                    <a:pt x="581" y="557"/>
                    <a:pt x="581" y="506"/>
                  </a:cubicBezTo>
                  <a:cubicBezTo>
                    <a:pt x="580" y="455"/>
                    <a:pt x="582" y="399"/>
                    <a:pt x="567" y="349"/>
                  </a:cubicBezTo>
                  <a:cubicBezTo>
                    <a:pt x="562" y="333"/>
                    <a:pt x="560" y="307"/>
                    <a:pt x="545" y="296"/>
                  </a:cubicBezTo>
                  <a:cubicBezTo>
                    <a:pt x="535" y="288"/>
                    <a:pt x="517" y="285"/>
                    <a:pt x="504" y="281"/>
                  </a:cubicBezTo>
                  <a:cubicBezTo>
                    <a:pt x="493" y="277"/>
                    <a:pt x="481" y="274"/>
                    <a:pt x="469" y="272"/>
                  </a:cubicBezTo>
                  <a:cubicBezTo>
                    <a:pt x="477" y="267"/>
                    <a:pt x="490" y="260"/>
                    <a:pt x="486" y="250"/>
                  </a:cubicBezTo>
                  <a:cubicBezTo>
                    <a:pt x="478" y="255"/>
                    <a:pt x="472" y="262"/>
                    <a:pt x="461" y="259"/>
                  </a:cubicBezTo>
                  <a:cubicBezTo>
                    <a:pt x="464" y="250"/>
                    <a:pt x="469" y="241"/>
                    <a:pt x="465" y="231"/>
                  </a:cubicBezTo>
                  <a:cubicBezTo>
                    <a:pt x="463" y="239"/>
                    <a:pt x="461" y="251"/>
                    <a:pt x="452" y="254"/>
                  </a:cubicBezTo>
                  <a:cubicBezTo>
                    <a:pt x="450" y="248"/>
                    <a:pt x="449" y="240"/>
                    <a:pt x="448" y="233"/>
                  </a:cubicBezTo>
                  <a:cubicBezTo>
                    <a:pt x="448" y="244"/>
                    <a:pt x="443" y="255"/>
                    <a:pt x="436" y="251"/>
                  </a:cubicBezTo>
                  <a:cubicBezTo>
                    <a:pt x="433" y="237"/>
                    <a:pt x="431" y="222"/>
                    <a:pt x="427" y="208"/>
                  </a:cubicBezTo>
                  <a:cubicBezTo>
                    <a:pt x="420" y="176"/>
                    <a:pt x="418" y="143"/>
                    <a:pt x="413" y="110"/>
                  </a:cubicBezTo>
                  <a:cubicBezTo>
                    <a:pt x="409" y="91"/>
                    <a:pt x="404" y="67"/>
                    <a:pt x="394" y="48"/>
                  </a:cubicBezTo>
                  <a:cubicBezTo>
                    <a:pt x="392" y="41"/>
                    <a:pt x="389" y="35"/>
                    <a:pt x="386" y="29"/>
                  </a:cubicBezTo>
                  <a:cubicBezTo>
                    <a:pt x="384" y="26"/>
                    <a:pt x="381" y="22"/>
                    <a:pt x="378" y="19"/>
                  </a:cubicBezTo>
                  <a:cubicBezTo>
                    <a:pt x="374" y="14"/>
                    <a:pt x="370" y="11"/>
                    <a:pt x="366" y="11"/>
                  </a:cubicBezTo>
                  <a:cubicBezTo>
                    <a:pt x="356" y="4"/>
                    <a:pt x="344" y="0"/>
                    <a:pt x="334" y="2"/>
                  </a:cubicBezTo>
                  <a:cubicBezTo>
                    <a:pt x="328" y="4"/>
                    <a:pt x="326" y="7"/>
                    <a:pt x="319" y="5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211" y="11"/>
                    <a:pt x="239" y="136"/>
                    <a:pt x="235" y="208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19"/>
                    <a:pt x="234" y="219"/>
                    <a:pt x="234" y="218"/>
                  </a:cubicBezTo>
                  <a:cubicBezTo>
                    <a:pt x="234" y="219"/>
                    <a:pt x="234" y="219"/>
                    <a:pt x="234" y="219"/>
                  </a:cubicBezTo>
                  <a:cubicBezTo>
                    <a:pt x="233" y="226"/>
                    <a:pt x="232" y="234"/>
                    <a:pt x="230" y="242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3" y="221"/>
                    <a:pt x="232" y="223"/>
                    <a:pt x="232" y="224"/>
                  </a:cubicBezTo>
                  <a:cubicBezTo>
                    <a:pt x="226" y="238"/>
                    <a:pt x="221" y="253"/>
                    <a:pt x="212" y="265"/>
                  </a:cubicBezTo>
                  <a:cubicBezTo>
                    <a:pt x="203" y="278"/>
                    <a:pt x="191" y="292"/>
                    <a:pt x="173" y="291"/>
                  </a:cubicBezTo>
                  <a:cubicBezTo>
                    <a:pt x="165" y="291"/>
                    <a:pt x="156" y="287"/>
                    <a:pt x="153" y="280"/>
                  </a:cubicBezTo>
                  <a:cubicBezTo>
                    <a:pt x="155" y="292"/>
                    <a:pt x="155" y="300"/>
                    <a:pt x="171" y="306"/>
                  </a:cubicBezTo>
                  <a:cubicBezTo>
                    <a:pt x="157" y="307"/>
                    <a:pt x="151" y="297"/>
                    <a:pt x="143" y="289"/>
                  </a:cubicBezTo>
                  <a:cubicBezTo>
                    <a:pt x="144" y="297"/>
                    <a:pt x="151" y="307"/>
                    <a:pt x="158" y="312"/>
                  </a:cubicBezTo>
                  <a:cubicBezTo>
                    <a:pt x="162" y="314"/>
                    <a:pt x="166" y="317"/>
                    <a:pt x="170" y="318"/>
                  </a:cubicBezTo>
                  <a:cubicBezTo>
                    <a:pt x="161" y="321"/>
                    <a:pt x="152" y="324"/>
                    <a:pt x="145" y="329"/>
                  </a:cubicBezTo>
                  <a:cubicBezTo>
                    <a:pt x="135" y="335"/>
                    <a:pt x="138" y="340"/>
                    <a:pt x="135" y="349"/>
                  </a:cubicBezTo>
                  <a:cubicBezTo>
                    <a:pt x="133" y="354"/>
                    <a:pt x="124" y="368"/>
                    <a:pt x="126" y="375"/>
                  </a:cubicBezTo>
                  <a:cubicBezTo>
                    <a:pt x="118" y="398"/>
                    <a:pt x="102" y="421"/>
                    <a:pt x="92" y="443"/>
                  </a:cubicBezTo>
                  <a:cubicBezTo>
                    <a:pt x="85" y="460"/>
                    <a:pt x="77" y="476"/>
                    <a:pt x="68" y="492"/>
                  </a:cubicBezTo>
                  <a:cubicBezTo>
                    <a:pt x="57" y="512"/>
                    <a:pt x="44" y="534"/>
                    <a:pt x="30" y="551"/>
                  </a:cubicBezTo>
                  <a:cubicBezTo>
                    <a:pt x="16" y="568"/>
                    <a:pt x="0" y="578"/>
                    <a:pt x="4" y="599"/>
                  </a:cubicBezTo>
                  <a:cubicBezTo>
                    <a:pt x="16" y="669"/>
                    <a:pt x="113" y="687"/>
                    <a:pt x="157" y="739"/>
                  </a:cubicBezTo>
                  <a:cubicBezTo>
                    <a:pt x="161" y="728"/>
                    <a:pt x="171" y="731"/>
                    <a:pt x="178" y="724"/>
                  </a:cubicBezTo>
                  <a:cubicBezTo>
                    <a:pt x="182" y="720"/>
                    <a:pt x="184" y="712"/>
                    <a:pt x="185" y="706"/>
                  </a:cubicBezTo>
                  <a:cubicBezTo>
                    <a:pt x="183" y="709"/>
                    <a:pt x="179" y="713"/>
                    <a:pt x="171" y="716"/>
                  </a:cubicBezTo>
                  <a:cubicBezTo>
                    <a:pt x="142" y="725"/>
                    <a:pt x="137" y="650"/>
                    <a:pt x="160" y="655"/>
                  </a:cubicBezTo>
                  <a:cubicBezTo>
                    <a:pt x="163" y="655"/>
                    <a:pt x="166" y="655"/>
                    <a:pt x="169" y="655"/>
                  </a:cubicBezTo>
                  <a:cubicBezTo>
                    <a:pt x="143" y="640"/>
                    <a:pt x="121" y="619"/>
                    <a:pt x="100" y="599"/>
                  </a:cubicBezTo>
                  <a:cubicBezTo>
                    <a:pt x="103" y="598"/>
                    <a:pt x="106" y="597"/>
                    <a:pt x="109" y="596"/>
                  </a:cubicBezTo>
                  <a:cubicBezTo>
                    <a:pt x="105" y="592"/>
                    <a:pt x="102" y="586"/>
                    <a:pt x="102" y="580"/>
                  </a:cubicBezTo>
                  <a:cubicBezTo>
                    <a:pt x="121" y="557"/>
                    <a:pt x="132" y="526"/>
                    <a:pt x="152" y="501"/>
                  </a:cubicBezTo>
                  <a:cubicBezTo>
                    <a:pt x="158" y="493"/>
                    <a:pt x="167" y="482"/>
                    <a:pt x="176" y="476"/>
                  </a:cubicBezTo>
                  <a:cubicBezTo>
                    <a:pt x="179" y="474"/>
                    <a:pt x="181" y="473"/>
                    <a:pt x="184" y="471"/>
                  </a:cubicBezTo>
                  <a:cubicBezTo>
                    <a:pt x="185" y="474"/>
                    <a:pt x="186" y="477"/>
                    <a:pt x="187" y="479"/>
                  </a:cubicBezTo>
                  <a:cubicBezTo>
                    <a:pt x="193" y="492"/>
                    <a:pt x="200" y="506"/>
                    <a:pt x="204" y="519"/>
                  </a:cubicBezTo>
                  <a:cubicBezTo>
                    <a:pt x="209" y="535"/>
                    <a:pt x="206" y="546"/>
                    <a:pt x="207" y="560"/>
                  </a:cubicBezTo>
                  <a:cubicBezTo>
                    <a:pt x="209" y="574"/>
                    <a:pt x="219" y="589"/>
                    <a:pt x="221" y="603"/>
                  </a:cubicBezTo>
                  <a:cubicBezTo>
                    <a:pt x="222" y="608"/>
                    <a:pt x="222" y="613"/>
                    <a:pt x="222" y="617"/>
                  </a:cubicBezTo>
                  <a:cubicBezTo>
                    <a:pt x="199" y="623"/>
                    <a:pt x="198" y="646"/>
                    <a:pt x="178" y="659"/>
                  </a:cubicBezTo>
                  <a:cubicBezTo>
                    <a:pt x="178" y="659"/>
                    <a:pt x="177" y="659"/>
                    <a:pt x="177" y="658"/>
                  </a:cubicBezTo>
                  <a:cubicBezTo>
                    <a:pt x="163" y="687"/>
                    <a:pt x="181" y="700"/>
                    <a:pt x="186" y="702"/>
                  </a:cubicBezTo>
                  <a:cubicBezTo>
                    <a:pt x="186" y="702"/>
                    <a:pt x="186" y="702"/>
                    <a:pt x="186" y="701"/>
                  </a:cubicBezTo>
                  <a:cubicBezTo>
                    <a:pt x="190" y="702"/>
                    <a:pt x="194" y="702"/>
                    <a:pt x="198" y="703"/>
                  </a:cubicBezTo>
                  <a:cubicBezTo>
                    <a:pt x="197" y="705"/>
                    <a:pt x="196" y="708"/>
                    <a:pt x="195" y="710"/>
                  </a:cubicBezTo>
                  <a:cubicBezTo>
                    <a:pt x="176" y="749"/>
                    <a:pt x="158" y="791"/>
                    <a:pt x="147" y="832"/>
                  </a:cubicBezTo>
                  <a:cubicBezTo>
                    <a:pt x="154" y="833"/>
                    <a:pt x="195" y="837"/>
                    <a:pt x="202" y="842"/>
                  </a:cubicBezTo>
                  <a:cubicBezTo>
                    <a:pt x="201" y="863"/>
                    <a:pt x="197" y="891"/>
                    <a:pt x="196" y="915"/>
                  </a:cubicBezTo>
                  <a:cubicBezTo>
                    <a:pt x="194" y="963"/>
                    <a:pt x="190" y="990"/>
                    <a:pt x="195" y="1029"/>
                  </a:cubicBezTo>
                  <a:cubicBezTo>
                    <a:pt x="201" y="1081"/>
                    <a:pt x="197" y="1136"/>
                    <a:pt x="190" y="1187"/>
                  </a:cubicBezTo>
                  <a:cubicBezTo>
                    <a:pt x="200" y="1191"/>
                    <a:pt x="209" y="1191"/>
                    <a:pt x="218" y="1191"/>
                  </a:cubicBezTo>
                  <a:cubicBezTo>
                    <a:pt x="216" y="1206"/>
                    <a:pt x="213" y="1221"/>
                    <a:pt x="213" y="1237"/>
                  </a:cubicBezTo>
                  <a:cubicBezTo>
                    <a:pt x="212" y="1255"/>
                    <a:pt x="214" y="1273"/>
                    <a:pt x="217" y="1291"/>
                  </a:cubicBezTo>
                  <a:cubicBezTo>
                    <a:pt x="225" y="1341"/>
                    <a:pt x="240" y="1389"/>
                    <a:pt x="259" y="1436"/>
                  </a:cubicBezTo>
                  <a:cubicBezTo>
                    <a:pt x="274" y="1473"/>
                    <a:pt x="294" y="1521"/>
                    <a:pt x="285" y="1560"/>
                  </a:cubicBezTo>
                  <a:cubicBezTo>
                    <a:pt x="280" y="1583"/>
                    <a:pt x="279" y="1609"/>
                    <a:pt x="281" y="1632"/>
                  </a:cubicBezTo>
                  <a:cubicBezTo>
                    <a:pt x="283" y="1648"/>
                    <a:pt x="290" y="1663"/>
                    <a:pt x="292" y="1679"/>
                  </a:cubicBezTo>
                  <a:cubicBezTo>
                    <a:pt x="294" y="1691"/>
                    <a:pt x="287" y="1699"/>
                    <a:pt x="301" y="1706"/>
                  </a:cubicBezTo>
                  <a:cubicBezTo>
                    <a:pt x="317" y="1713"/>
                    <a:pt x="366" y="1727"/>
                    <a:pt x="383" y="1719"/>
                  </a:cubicBezTo>
                  <a:cubicBezTo>
                    <a:pt x="392" y="1714"/>
                    <a:pt x="396" y="1709"/>
                    <a:pt x="398" y="1703"/>
                  </a:cubicBezTo>
                  <a:cubicBezTo>
                    <a:pt x="401" y="1708"/>
                    <a:pt x="405" y="1711"/>
                    <a:pt x="413" y="1712"/>
                  </a:cubicBezTo>
                  <a:cubicBezTo>
                    <a:pt x="428" y="1715"/>
                    <a:pt x="442" y="1713"/>
                    <a:pt x="456" y="1709"/>
                  </a:cubicBezTo>
                  <a:cubicBezTo>
                    <a:pt x="500" y="1697"/>
                    <a:pt x="454" y="1666"/>
                    <a:pt x="443" y="1643"/>
                  </a:cubicBezTo>
                  <a:cubicBezTo>
                    <a:pt x="439" y="1634"/>
                    <a:pt x="438" y="1622"/>
                    <a:pt x="437" y="1610"/>
                  </a:cubicBezTo>
                  <a:cubicBezTo>
                    <a:pt x="437" y="1588"/>
                    <a:pt x="432" y="1578"/>
                    <a:pt x="433" y="1563"/>
                  </a:cubicBezTo>
                  <a:cubicBezTo>
                    <a:pt x="434" y="1546"/>
                    <a:pt x="475" y="1428"/>
                    <a:pt x="479" y="1417"/>
                  </a:cubicBezTo>
                  <a:cubicBezTo>
                    <a:pt x="482" y="1406"/>
                    <a:pt x="519" y="1310"/>
                    <a:pt x="522" y="1297"/>
                  </a:cubicBezTo>
                  <a:cubicBezTo>
                    <a:pt x="524" y="1287"/>
                    <a:pt x="538" y="1222"/>
                    <a:pt x="542" y="1204"/>
                  </a:cubicBezTo>
                  <a:cubicBezTo>
                    <a:pt x="550" y="1201"/>
                    <a:pt x="549" y="1016"/>
                    <a:pt x="561" y="923"/>
                  </a:cubicBezTo>
                  <a:cubicBezTo>
                    <a:pt x="569" y="860"/>
                    <a:pt x="568" y="859"/>
                    <a:pt x="582" y="855"/>
                  </a:cubicBezTo>
                  <a:cubicBezTo>
                    <a:pt x="587" y="849"/>
                    <a:pt x="591" y="840"/>
                    <a:pt x="594" y="830"/>
                  </a:cubicBezTo>
                  <a:cubicBezTo>
                    <a:pt x="596" y="821"/>
                    <a:pt x="598" y="808"/>
                    <a:pt x="598" y="795"/>
                  </a:cubicBezTo>
                  <a:cubicBezTo>
                    <a:pt x="600" y="750"/>
                    <a:pt x="591" y="706"/>
                    <a:pt x="588" y="660"/>
                  </a:cubicBezTo>
                  <a:close/>
                  <a:moveTo>
                    <a:pt x="376" y="1659"/>
                  </a:moveTo>
                  <a:cubicBezTo>
                    <a:pt x="366" y="1644"/>
                    <a:pt x="365" y="1625"/>
                    <a:pt x="362" y="1608"/>
                  </a:cubicBezTo>
                  <a:cubicBezTo>
                    <a:pt x="367" y="1612"/>
                    <a:pt x="372" y="1616"/>
                    <a:pt x="374" y="1623"/>
                  </a:cubicBezTo>
                  <a:cubicBezTo>
                    <a:pt x="378" y="1635"/>
                    <a:pt x="376" y="1647"/>
                    <a:pt x="376" y="1659"/>
                  </a:cubicBezTo>
                  <a:close/>
                  <a:moveTo>
                    <a:pt x="432" y="1268"/>
                  </a:moveTo>
                  <a:cubicBezTo>
                    <a:pt x="429" y="1284"/>
                    <a:pt x="421" y="1302"/>
                    <a:pt x="416" y="1317"/>
                  </a:cubicBezTo>
                  <a:cubicBezTo>
                    <a:pt x="409" y="1339"/>
                    <a:pt x="408" y="1361"/>
                    <a:pt x="406" y="1383"/>
                  </a:cubicBezTo>
                  <a:cubicBezTo>
                    <a:pt x="404" y="1425"/>
                    <a:pt x="404" y="1467"/>
                    <a:pt x="388" y="1507"/>
                  </a:cubicBezTo>
                  <a:cubicBezTo>
                    <a:pt x="382" y="1522"/>
                    <a:pt x="374" y="1535"/>
                    <a:pt x="363" y="1547"/>
                  </a:cubicBezTo>
                  <a:cubicBezTo>
                    <a:pt x="361" y="1550"/>
                    <a:pt x="357" y="1553"/>
                    <a:pt x="353" y="1557"/>
                  </a:cubicBezTo>
                  <a:cubicBezTo>
                    <a:pt x="353" y="1553"/>
                    <a:pt x="352" y="1549"/>
                    <a:pt x="350" y="1546"/>
                  </a:cubicBezTo>
                  <a:cubicBezTo>
                    <a:pt x="349" y="1543"/>
                    <a:pt x="348" y="1541"/>
                    <a:pt x="347" y="1538"/>
                  </a:cubicBezTo>
                  <a:cubicBezTo>
                    <a:pt x="340" y="1511"/>
                    <a:pt x="330" y="1467"/>
                    <a:pt x="329" y="1444"/>
                  </a:cubicBezTo>
                  <a:cubicBezTo>
                    <a:pt x="327" y="1417"/>
                    <a:pt x="320" y="1330"/>
                    <a:pt x="320" y="1330"/>
                  </a:cubicBezTo>
                  <a:cubicBezTo>
                    <a:pt x="320" y="1330"/>
                    <a:pt x="320" y="1330"/>
                    <a:pt x="320" y="1330"/>
                  </a:cubicBezTo>
                  <a:cubicBezTo>
                    <a:pt x="319" y="1315"/>
                    <a:pt x="317" y="1300"/>
                    <a:pt x="315" y="1285"/>
                  </a:cubicBezTo>
                  <a:cubicBezTo>
                    <a:pt x="312" y="1268"/>
                    <a:pt x="307" y="1252"/>
                    <a:pt x="308" y="1235"/>
                  </a:cubicBezTo>
                  <a:cubicBezTo>
                    <a:pt x="310" y="1221"/>
                    <a:pt x="313" y="1208"/>
                    <a:pt x="315" y="1195"/>
                  </a:cubicBezTo>
                  <a:cubicBezTo>
                    <a:pt x="317" y="1194"/>
                    <a:pt x="319" y="1194"/>
                    <a:pt x="322" y="1194"/>
                  </a:cubicBezTo>
                  <a:cubicBezTo>
                    <a:pt x="335" y="1193"/>
                    <a:pt x="347" y="1193"/>
                    <a:pt x="360" y="1194"/>
                  </a:cubicBezTo>
                  <a:cubicBezTo>
                    <a:pt x="372" y="1195"/>
                    <a:pt x="420" y="1196"/>
                    <a:pt x="432" y="1197"/>
                  </a:cubicBezTo>
                  <a:cubicBezTo>
                    <a:pt x="432" y="1210"/>
                    <a:pt x="440" y="1213"/>
                    <a:pt x="432" y="1268"/>
                  </a:cubicBezTo>
                  <a:close/>
                  <a:moveTo>
                    <a:pt x="426" y="371"/>
                  </a:moveTo>
                  <a:cubicBezTo>
                    <a:pt x="417" y="395"/>
                    <a:pt x="392" y="526"/>
                    <a:pt x="392" y="526"/>
                  </a:cubicBezTo>
                  <a:cubicBezTo>
                    <a:pt x="392" y="526"/>
                    <a:pt x="392" y="526"/>
                    <a:pt x="384" y="526"/>
                  </a:cubicBezTo>
                  <a:cubicBezTo>
                    <a:pt x="384" y="526"/>
                    <a:pt x="384" y="526"/>
                    <a:pt x="301" y="363"/>
                  </a:cubicBezTo>
                  <a:cubicBezTo>
                    <a:pt x="301" y="354"/>
                    <a:pt x="243" y="379"/>
                    <a:pt x="243" y="379"/>
                  </a:cubicBezTo>
                  <a:cubicBezTo>
                    <a:pt x="243" y="379"/>
                    <a:pt x="243" y="346"/>
                    <a:pt x="243" y="273"/>
                  </a:cubicBezTo>
                  <a:cubicBezTo>
                    <a:pt x="243" y="273"/>
                    <a:pt x="243" y="273"/>
                    <a:pt x="276" y="264"/>
                  </a:cubicBezTo>
                  <a:cubicBezTo>
                    <a:pt x="285" y="289"/>
                    <a:pt x="293" y="322"/>
                    <a:pt x="293" y="322"/>
                  </a:cubicBezTo>
                  <a:cubicBezTo>
                    <a:pt x="293" y="322"/>
                    <a:pt x="293" y="322"/>
                    <a:pt x="310" y="354"/>
                  </a:cubicBezTo>
                  <a:cubicBezTo>
                    <a:pt x="384" y="485"/>
                    <a:pt x="384" y="485"/>
                    <a:pt x="384" y="485"/>
                  </a:cubicBezTo>
                  <a:cubicBezTo>
                    <a:pt x="384" y="485"/>
                    <a:pt x="384" y="485"/>
                    <a:pt x="417" y="363"/>
                  </a:cubicBezTo>
                  <a:cubicBezTo>
                    <a:pt x="426" y="354"/>
                    <a:pt x="417" y="297"/>
                    <a:pt x="417" y="297"/>
                  </a:cubicBezTo>
                  <a:cubicBezTo>
                    <a:pt x="417" y="297"/>
                    <a:pt x="417" y="297"/>
                    <a:pt x="417" y="281"/>
                  </a:cubicBezTo>
                  <a:cubicBezTo>
                    <a:pt x="417" y="281"/>
                    <a:pt x="417" y="281"/>
                    <a:pt x="426" y="289"/>
                  </a:cubicBezTo>
                  <a:cubicBezTo>
                    <a:pt x="426" y="289"/>
                    <a:pt x="426" y="289"/>
                    <a:pt x="467" y="371"/>
                  </a:cubicBezTo>
                  <a:cubicBezTo>
                    <a:pt x="467" y="371"/>
                    <a:pt x="467" y="371"/>
                    <a:pt x="426" y="371"/>
                  </a:cubicBezTo>
                  <a:close/>
                  <a:moveTo>
                    <a:pt x="487" y="649"/>
                  </a:moveTo>
                  <a:cubicBezTo>
                    <a:pt x="483" y="649"/>
                    <a:pt x="483" y="649"/>
                    <a:pt x="483" y="649"/>
                  </a:cubicBezTo>
                  <a:cubicBezTo>
                    <a:pt x="483" y="644"/>
                    <a:pt x="475" y="632"/>
                    <a:pt x="474" y="622"/>
                  </a:cubicBezTo>
                  <a:cubicBezTo>
                    <a:pt x="472" y="613"/>
                    <a:pt x="474" y="599"/>
                    <a:pt x="474" y="588"/>
                  </a:cubicBezTo>
                  <a:cubicBezTo>
                    <a:pt x="476" y="556"/>
                    <a:pt x="487" y="525"/>
                    <a:pt x="487" y="493"/>
                  </a:cubicBezTo>
                  <a:cubicBezTo>
                    <a:pt x="487" y="490"/>
                    <a:pt x="487" y="488"/>
                    <a:pt x="487" y="486"/>
                  </a:cubicBezTo>
                  <a:cubicBezTo>
                    <a:pt x="487" y="488"/>
                    <a:pt x="487" y="490"/>
                    <a:pt x="487" y="493"/>
                  </a:cubicBezTo>
                  <a:cubicBezTo>
                    <a:pt x="488" y="525"/>
                    <a:pt x="493" y="556"/>
                    <a:pt x="481" y="587"/>
                  </a:cubicBezTo>
                  <a:cubicBezTo>
                    <a:pt x="484" y="586"/>
                    <a:pt x="487" y="587"/>
                    <a:pt x="489" y="587"/>
                  </a:cubicBezTo>
                  <a:cubicBezTo>
                    <a:pt x="484" y="599"/>
                    <a:pt x="492" y="605"/>
                    <a:pt x="492" y="616"/>
                  </a:cubicBezTo>
                  <a:cubicBezTo>
                    <a:pt x="492" y="627"/>
                    <a:pt x="488" y="638"/>
                    <a:pt x="487" y="649"/>
                  </a:cubicBezTo>
                  <a:close/>
                </a:path>
              </a:pathLst>
            </a:custGeom>
            <a:gradFill>
              <a:gsLst>
                <a:gs pos="28000">
                  <a:srgbClr val="3C55D1"/>
                </a:gs>
                <a:gs pos="100000">
                  <a:srgbClr val="3C55D1">
                    <a:alpha val="70000"/>
                  </a:srgb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10" name="Gruppe 51">
              <a:extLst>
                <a:ext uri="{FF2B5EF4-FFF2-40B4-BE49-F238E27FC236}">
                  <a16:creationId xmlns:a16="http://schemas.microsoft.com/office/drawing/2014/main" id="{C3F8DFE5-BED2-9604-E098-0C59A5C8A3D7}"/>
                </a:ext>
              </a:extLst>
            </p:cNvPr>
            <p:cNvGrpSpPr/>
            <p:nvPr/>
          </p:nvGrpSpPr>
          <p:grpSpPr bwMode="auto">
            <a:xfrm>
              <a:off x="1783713" y="-3012774"/>
              <a:ext cx="952971" cy="3130653"/>
              <a:chOff x="2763678" y="1597834"/>
              <a:chExt cx="744650" cy="2444643"/>
            </a:xfrm>
            <a:solidFill>
              <a:srgbClr val="7CB554"/>
            </a:solidFill>
          </p:grpSpPr>
          <p:sp>
            <p:nvSpPr>
              <p:cNvPr id="212" name="Freeform 125">
                <a:extLst>
                  <a:ext uri="{FF2B5EF4-FFF2-40B4-BE49-F238E27FC236}">
                    <a16:creationId xmlns:a16="http://schemas.microsoft.com/office/drawing/2014/main" id="{8FA66306-3EFC-65B2-B72A-AC5ED58C40B7}"/>
                  </a:ext>
                </a:extLst>
              </p:cNvPr>
              <p:cNvSpPr/>
              <p:nvPr/>
            </p:nvSpPr>
            <p:spPr bwMode="auto">
              <a:xfrm>
                <a:off x="2764652" y="1599232"/>
                <a:ext cx="743788" cy="2452477"/>
              </a:xfrm>
              <a:custGeom>
                <a:avLst/>
                <a:gdLst>
                  <a:gd name="T0" fmla="*/ 2147483647 w 364"/>
                  <a:gd name="T1" fmla="*/ 2147483647 h 1186"/>
                  <a:gd name="T2" fmla="*/ 2147483647 w 364"/>
                  <a:gd name="T3" fmla="*/ 2147483647 h 1186"/>
                  <a:gd name="T4" fmla="*/ 2147483647 w 364"/>
                  <a:gd name="T5" fmla="*/ 2147483647 h 1186"/>
                  <a:gd name="T6" fmla="*/ 2147483647 w 364"/>
                  <a:gd name="T7" fmla="*/ 2147483647 h 1186"/>
                  <a:gd name="T8" fmla="*/ 2147483647 w 364"/>
                  <a:gd name="T9" fmla="*/ 2147483647 h 1186"/>
                  <a:gd name="T10" fmla="*/ 2147483647 w 364"/>
                  <a:gd name="T11" fmla="*/ 2147483647 h 1186"/>
                  <a:gd name="T12" fmla="*/ 2147483647 w 364"/>
                  <a:gd name="T13" fmla="*/ 2147483647 h 1186"/>
                  <a:gd name="T14" fmla="*/ 2147483647 w 364"/>
                  <a:gd name="T15" fmla="*/ 2147483647 h 1186"/>
                  <a:gd name="T16" fmla="*/ 2147483647 w 364"/>
                  <a:gd name="T17" fmla="*/ 0 h 1186"/>
                  <a:gd name="T18" fmla="*/ 2147483647 w 364"/>
                  <a:gd name="T19" fmla="*/ 2147483647 h 1186"/>
                  <a:gd name="T20" fmla="*/ 2147483647 w 364"/>
                  <a:gd name="T21" fmla="*/ 2147483647 h 1186"/>
                  <a:gd name="T22" fmla="*/ 2147483647 w 364"/>
                  <a:gd name="T23" fmla="*/ 2147483647 h 1186"/>
                  <a:gd name="T24" fmla="*/ 2147483647 w 364"/>
                  <a:gd name="T25" fmla="*/ 2147483647 h 1186"/>
                  <a:gd name="T26" fmla="*/ 2147483647 w 364"/>
                  <a:gd name="T27" fmla="*/ 2147483647 h 1186"/>
                  <a:gd name="T28" fmla="*/ 2147483647 w 364"/>
                  <a:gd name="T29" fmla="*/ 2147483647 h 1186"/>
                  <a:gd name="T30" fmla="*/ 2147483647 w 364"/>
                  <a:gd name="T31" fmla="*/ 2147483647 h 1186"/>
                  <a:gd name="T32" fmla="*/ 2147483647 w 364"/>
                  <a:gd name="T33" fmla="*/ 2147483647 h 1186"/>
                  <a:gd name="T34" fmla="*/ 2147483647 w 364"/>
                  <a:gd name="T35" fmla="*/ 2147483647 h 1186"/>
                  <a:gd name="T36" fmla="*/ 2147483647 w 364"/>
                  <a:gd name="T37" fmla="*/ 2147483647 h 1186"/>
                  <a:gd name="T38" fmla="*/ 2147483647 w 364"/>
                  <a:gd name="T39" fmla="*/ 2147483647 h 1186"/>
                  <a:gd name="T40" fmla="*/ 2147483647 w 364"/>
                  <a:gd name="T41" fmla="*/ 2147483647 h 1186"/>
                  <a:gd name="T42" fmla="*/ 0 w 364"/>
                  <a:gd name="T43" fmla="*/ 2147483647 h 1186"/>
                  <a:gd name="T44" fmla="*/ 2147483647 w 364"/>
                  <a:gd name="T45" fmla="*/ 2147483647 h 1186"/>
                  <a:gd name="T46" fmla="*/ 2147483647 w 364"/>
                  <a:gd name="T47" fmla="*/ 2147483647 h 1186"/>
                  <a:gd name="T48" fmla="*/ 2147483647 w 364"/>
                  <a:gd name="T49" fmla="*/ 2147483647 h 1186"/>
                  <a:gd name="T50" fmla="*/ 2147483647 w 364"/>
                  <a:gd name="T51" fmla="*/ 2147483647 h 1186"/>
                  <a:gd name="T52" fmla="*/ 2147483647 w 364"/>
                  <a:gd name="T53" fmla="*/ 2147483647 h 1186"/>
                  <a:gd name="T54" fmla="*/ 2147483647 w 364"/>
                  <a:gd name="T55" fmla="*/ 2147483647 h 1186"/>
                  <a:gd name="T56" fmla="*/ 2147483647 w 364"/>
                  <a:gd name="T57" fmla="*/ 2147483647 h 1186"/>
                  <a:gd name="T58" fmla="*/ 2147483647 w 364"/>
                  <a:gd name="T59" fmla="*/ 2147483647 h 1186"/>
                  <a:gd name="T60" fmla="*/ 2147483647 w 364"/>
                  <a:gd name="T61" fmla="*/ 2147483647 h 1186"/>
                  <a:gd name="T62" fmla="*/ 2147483647 w 364"/>
                  <a:gd name="T63" fmla="*/ 2147483647 h 1186"/>
                  <a:gd name="T64" fmla="*/ 2147483647 w 364"/>
                  <a:gd name="T65" fmla="*/ 2147483647 h 1186"/>
                  <a:gd name="T66" fmla="*/ 2147483647 w 364"/>
                  <a:gd name="T67" fmla="*/ 2147483647 h 1186"/>
                  <a:gd name="T68" fmla="*/ 2147483647 w 364"/>
                  <a:gd name="T69" fmla="*/ 2147483647 h 1186"/>
                  <a:gd name="T70" fmla="*/ 2147483647 w 364"/>
                  <a:gd name="T71" fmla="*/ 2147483647 h 1186"/>
                  <a:gd name="T72" fmla="*/ 2147483647 w 364"/>
                  <a:gd name="T73" fmla="*/ 2147483647 h 1186"/>
                  <a:gd name="T74" fmla="*/ 2147483647 w 364"/>
                  <a:gd name="T75" fmla="*/ 2147483647 h 1186"/>
                  <a:gd name="T76" fmla="*/ 2147483647 w 364"/>
                  <a:gd name="T77" fmla="*/ 2147483647 h 1186"/>
                  <a:gd name="T78" fmla="*/ 2147483647 w 364"/>
                  <a:gd name="T79" fmla="*/ 2147483647 h 1186"/>
                  <a:gd name="T80" fmla="*/ 2147483647 w 364"/>
                  <a:gd name="T81" fmla="*/ 2147483647 h 1186"/>
                  <a:gd name="T82" fmla="*/ 2147483647 w 364"/>
                  <a:gd name="T83" fmla="*/ 2147483647 h 1186"/>
                  <a:gd name="T84" fmla="*/ 2147483647 w 364"/>
                  <a:gd name="T85" fmla="*/ 2147483647 h 1186"/>
                  <a:gd name="T86" fmla="*/ 2147483647 w 364"/>
                  <a:gd name="T87" fmla="*/ 2147483647 h 1186"/>
                  <a:gd name="T88" fmla="*/ 2147483647 w 364"/>
                  <a:gd name="T89" fmla="*/ 2147483647 h 1186"/>
                  <a:gd name="T90" fmla="*/ 2147483647 w 364"/>
                  <a:gd name="T91" fmla="*/ 2147483647 h 1186"/>
                  <a:gd name="T92" fmla="*/ 2147483647 w 364"/>
                  <a:gd name="T93" fmla="*/ 2147483647 h 1186"/>
                  <a:gd name="T94" fmla="*/ 2147483647 w 364"/>
                  <a:gd name="T95" fmla="*/ 2147483647 h 1186"/>
                  <a:gd name="T96" fmla="*/ 2147483647 w 364"/>
                  <a:gd name="T97" fmla="*/ 2147483647 h 1186"/>
                  <a:gd name="T98" fmla="*/ 2147483647 w 364"/>
                  <a:gd name="T99" fmla="*/ 2147483647 h 1186"/>
                  <a:gd name="T100" fmla="*/ 2147483647 w 364"/>
                  <a:gd name="T101" fmla="*/ 2147483647 h 1186"/>
                  <a:gd name="T102" fmla="*/ 2147483647 w 364"/>
                  <a:gd name="T103" fmla="*/ 2147483647 h 1186"/>
                  <a:gd name="T104" fmla="*/ 2147483647 w 364"/>
                  <a:gd name="T105" fmla="*/ 2147483647 h 1186"/>
                  <a:gd name="T106" fmla="*/ 2147483647 w 364"/>
                  <a:gd name="T107" fmla="*/ 2147483647 h 1186"/>
                  <a:gd name="T108" fmla="*/ 2147483647 w 364"/>
                  <a:gd name="T109" fmla="*/ 2147483647 h 1186"/>
                  <a:gd name="T110" fmla="*/ 2147483647 w 364"/>
                  <a:gd name="T111" fmla="*/ 2147483647 h 1186"/>
                  <a:gd name="T112" fmla="*/ 2147483647 w 364"/>
                  <a:gd name="T113" fmla="*/ 2147483647 h 1186"/>
                  <a:gd name="T114" fmla="*/ 2147483647 w 364"/>
                  <a:gd name="T115" fmla="*/ 2147483647 h 1186"/>
                  <a:gd name="T116" fmla="*/ 2147483647 w 364"/>
                  <a:gd name="T117" fmla="*/ 2147483647 h 118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64"/>
                  <a:gd name="T178" fmla="*/ 0 h 1186"/>
                  <a:gd name="T179" fmla="*/ 364 w 364"/>
                  <a:gd name="T180" fmla="*/ 1186 h 118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64" h="1186">
                    <a:moveTo>
                      <a:pt x="350" y="338"/>
                    </a:moveTo>
                    <a:lnTo>
                      <a:pt x="350" y="338"/>
                    </a:lnTo>
                    <a:lnTo>
                      <a:pt x="342" y="314"/>
                    </a:lnTo>
                    <a:lnTo>
                      <a:pt x="336" y="286"/>
                    </a:lnTo>
                    <a:lnTo>
                      <a:pt x="326" y="232"/>
                    </a:lnTo>
                    <a:lnTo>
                      <a:pt x="322" y="224"/>
                    </a:lnTo>
                    <a:lnTo>
                      <a:pt x="318" y="216"/>
                    </a:lnTo>
                    <a:lnTo>
                      <a:pt x="312" y="212"/>
                    </a:lnTo>
                    <a:lnTo>
                      <a:pt x="306" y="210"/>
                    </a:lnTo>
                    <a:lnTo>
                      <a:pt x="278" y="200"/>
                    </a:lnTo>
                    <a:lnTo>
                      <a:pt x="258" y="192"/>
                    </a:lnTo>
                    <a:lnTo>
                      <a:pt x="246" y="186"/>
                    </a:lnTo>
                    <a:lnTo>
                      <a:pt x="240" y="180"/>
                    </a:lnTo>
                    <a:lnTo>
                      <a:pt x="234" y="174"/>
                    </a:lnTo>
                    <a:lnTo>
                      <a:pt x="230" y="168"/>
                    </a:lnTo>
                    <a:lnTo>
                      <a:pt x="224" y="162"/>
                    </a:lnTo>
                    <a:lnTo>
                      <a:pt x="220" y="158"/>
                    </a:lnTo>
                    <a:lnTo>
                      <a:pt x="216" y="156"/>
                    </a:lnTo>
                    <a:lnTo>
                      <a:pt x="216" y="146"/>
                    </a:lnTo>
                    <a:lnTo>
                      <a:pt x="218" y="140"/>
                    </a:lnTo>
                    <a:lnTo>
                      <a:pt x="222" y="136"/>
                    </a:lnTo>
                    <a:lnTo>
                      <a:pt x="228" y="126"/>
                    </a:lnTo>
                    <a:lnTo>
                      <a:pt x="236" y="110"/>
                    </a:lnTo>
                    <a:lnTo>
                      <a:pt x="238" y="102"/>
                    </a:lnTo>
                    <a:lnTo>
                      <a:pt x="238" y="96"/>
                    </a:lnTo>
                    <a:lnTo>
                      <a:pt x="238" y="90"/>
                    </a:lnTo>
                    <a:lnTo>
                      <a:pt x="234" y="88"/>
                    </a:lnTo>
                    <a:lnTo>
                      <a:pt x="236" y="76"/>
                    </a:lnTo>
                    <a:lnTo>
                      <a:pt x="236" y="68"/>
                    </a:lnTo>
                    <a:lnTo>
                      <a:pt x="236" y="56"/>
                    </a:lnTo>
                    <a:lnTo>
                      <a:pt x="232" y="42"/>
                    </a:lnTo>
                    <a:lnTo>
                      <a:pt x="230" y="32"/>
                    </a:lnTo>
                    <a:lnTo>
                      <a:pt x="226" y="24"/>
                    </a:lnTo>
                    <a:lnTo>
                      <a:pt x="222" y="16"/>
                    </a:lnTo>
                    <a:lnTo>
                      <a:pt x="214" y="10"/>
                    </a:lnTo>
                    <a:lnTo>
                      <a:pt x="204" y="4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6" y="6"/>
                    </a:lnTo>
                    <a:lnTo>
                      <a:pt x="136" y="14"/>
                    </a:lnTo>
                    <a:lnTo>
                      <a:pt x="128" y="20"/>
                    </a:lnTo>
                    <a:lnTo>
                      <a:pt x="124" y="28"/>
                    </a:lnTo>
                    <a:lnTo>
                      <a:pt x="120" y="36"/>
                    </a:lnTo>
                    <a:lnTo>
                      <a:pt x="118" y="44"/>
                    </a:lnTo>
                    <a:lnTo>
                      <a:pt x="116" y="60"/>
                    </a:lnTo>
                    <a:lnTo>
                      <a:pt x="118" y="72"/>
                    </a:lnTo>
                    <a:lnTo>
                      <a:pt x="120" y="82"/>
                    </a:lnTo>
                    <a:lnTo>
                      <a:pt x="118" y="84"/>
                    </a:lnTo>
                    <a:lnTo>
                      <a:pt x="116" y="92"/>
                    </a:lnTo>
                    <a:lnTo>
                      <a:pt x="116" y="98"/>
                    </a:lnTo>
                    <a:lnTo>
                      <a:pt x="118" y="106"/>
                    </a:lnTo>
                    <a:lnTo>
                      <a:pt x="122" y="116"/>
                    </a:lnTo>
                    <a:lnTo>
                      <a:pt x="130" y="126"/>
                    </a:lnTo>
                    <a:lnTo>
                      <a:pt x="132" y="128"/>
                    </a:lnTo>
                    <a:lnTo>
                      <a:pt x="134" y="130"/>
                    </a:lnTo>
                    <a:lnTo>
                      <a:pt x="136" y="136"/>
                    </a:lnTo>
                    <a:lnTo>
                      <a:pt x="138" y="152"/>
                    </a:lnTo>
                    <a:lnTo>
                      <a:pt x="140" y="158"/>
                    </a:lnTo>
                    <a:lnTo>
                      <a:pt x="138" y="164"/>
                    </a:lnTo>
                    <a:lnTo>
                      <a:pt x="134" y="168"/>
                    </a:lnTo>
                    <a:lnTo>
                      <a:pt x="126" y="174"/>
                    </a:lnTo>
                    <a:lnTo>
                      <a:pt x="112" y="186"/>
                    </a:lnTo>
                    <a:lnTo>
                      <a:pt x="102" y="192"/>
                    </a:lnTo>
                    <a:lnTo>
                      <a:pt x="90" y="198"/>
                    </a:lnTo>
                    <a:lnTo>
                      <a:pt x="70" y="204"/>
                    </a:lnTo>
                    <a:lnTo>
                      <a:pt x="62" y="208"/>
                    </a:lnTo>
                    <a:lnTo>
                      <a:pt x="52" y="212"/>
                    </a:lnTo>
                    <a:lnTo>
                      <a:pt x="46" y="216"/>
                    </a:lnTo>
                    <a:lnTo>
                      <a:pt x="42" y="222"/>
                    </a:lnTo>
                    <a:lnTo>
                      <a:pt x="38" y="228"/>
                    </a:lnTo>
                    <a:lnTo>
                      <a:pt x="36" y="236"/>
                    </a:lnTo>
                    <a:lnTo>
                      <a:pt x="32" y="274"/>
                    </a:lnTo>
                    <a:lnTo>
                      <a:pt x="30" y="302"/>
                    </a:lnTo>
                    <a:lnTo>
                      <a:pt x="24" y="392"/>
                    </a:lnTo>
                    <a:lnTo>
                      <a:pt x="18" y="448"/>
                    </a:lnTo>
                    <a:lnTo>
                      <a:pt x="14" y="482"/>
                    </a:lnTo>
                    <a:lnTo>
                      <a:pt x="10" y="514"/>
                    </a:lnTo>
                    <a:lnTo>
                      <a:pt x="8" y="540"/>
                    </a:lnTo>
                    <a:lnTo>
                      <a:pt x="6" y="566"/>
                    </a:lnTo>
                    <a:lnTo>
                      <a:pt x="4" y="588"/>
                    </a:lnTo>
                    <a:lnTo>
                      <a:pt x="6" y="594"/>
                    </a:lnTo>
                    <a:lnTo>
                      <a:pt x="8" y="598"/>
                    </a:lnTo>
                    <a:lnTo>
                      <a:pt x="12" y="598"/>
                    </a:lnTo>
                    <a:lnTo>
                      <a:pt x="4" y="616"/>
                    </a:lnTo>
                    <a:lnTo>
                      <a:pt x="2" y="626"/>
                    </a:lnTo>
                    <a:lnTo>
                      <a:pt x="0" y="638"/>
                    </a:lnTo>
                    <a:lnTo>
                      <a:pt x="2" y="650"/>
                    </a:lnTo>
                    <a:lnTo>
                      <a:pt x="6" y="660"/>
                    </a:lnTo>
                    <a:lnTo>
                      <a:pt x="14" y="670"/>
                    </a:lnTo>
                    <a:lnTo>
                      <a:pt x="26" y="676"/>
                    </a:lnTo>
                    <a:lnTo>
                      <a:pt x="36" y="680"/>
                    </a:lnTo>
                    <a:lnTo>
                      <a:pt x="40" y="680"/>
                    </a:lnTo>
                    <a:lnTo>
                      <a:pt x="42" y="678"/>
                    </a:lnTo>
                    <a:lnTo>
                      <a:pt x="42" y="674"/>
                    </a:lnTo>
                    <a:lnTo>
                      <a:pt x="38" y="670"/>
                    </a:lnTo>
                    <a:lnTo>
                      <a:pt x="36" y="664"/>
                    </a:lnTo>
                    <a:lnTo>
                      <a:pt x="34" y="660"/>
                    </a:lnTo>
                    <a:lnTo>
                      <a:pt x="34" y="654"/>
                    </a:lnTo>
                    <a:lnTo>
                      <a:pt x="36" y="650"/>
                    </a:lnTo>
                    <a:lnTo>
                      <a:pt x="34" y="644"/>
                    </a:lnTo>
                    <a:lnTo>
                      <a:pt x="34" y="636"/>
                    </a:lnTo>
                    <a:lnTo>
                      <a:pt x="38" y="628"/>
                    </a:lnTo>
                    <a:lnTo>
                      <a:pt x="40" y="622"/>
                    </a:lnTo>
                    <a:lnTo>
                      <a:pt x="38" y="616"/>
                    </a:lnTo>
                    <a:lnTo>
                      <a:pt x="38" y="612"/>
                    </a:lnTo>
                    <a:lnTo>
                      <a:pt x="38" y="608"/>
                    </a:lnTo>
                    <a:lnTo>
                      <a:pt x="40" y="606"/>
                    </a:lnTo>
                    <a:lnTo>
                      <a:pt x="42" y="604"/>
                    </a:lnTo>
                    <a:lnTo>
                      <a:pt x="44" y="604"/>
                    </a:lnTo>
                    <a:lnTo>
                      <a:pt x="48" y="602"/>
                    </a:lnTo>
                    <a:lnTo>
                      <a:pt x="50" y="596"/>
                    </a:lnTo>
                    <a:lnTo>
                      <a:pt x="50" y="594"/>
                    </a:lnTo>
                    <a:lnTo>
                      <a:pt x="58" y="534"/>
                    </a:lnTo>
                    <a:lnTo>
                      <a:pt x="56" y="568"/>
                    </a:lnTo>
                    <a:lnTo>
                      <a:pt x="56" y="578"/>
                    </a:lnTo>
                    <a:lnTo>
                      <a:pt x="56" y="586"/>
                    </a:lnTo>
                    <a:lnTo>
                      <a:pt x="60" y="598"/>
                    </a:lnTo>
                    <a:lnTo>
                      <a:pt x="62" y="612"/>
                    </a:lnTo>
                    <a:lnTo>
                      <a:pt x="62" y="644"/>
                    </a:lnTo>
                    <a:lnTo>
                      <a:pt x="64" y="686"/>
                    </a:lnTo>
                    <a:lnTo>
                      <a:pt x="70" y="758"/>
                    </a:lnTo>
                    <a:lnTo>
                      <a:pt x="76" y="832"/>
                    </a:lnTo>
                    <a:lnTo>
                      <a:pt x="78" y="876"/>
                    </a:lnTo>
                    <a:lnTo>
                      <a:pt x="80" y="948"/>
                    </a:lnTo>
                    <a:lnTo>
                      <a:pt x="80" y="990"/>
                    </a:lnTo>
                    <a:lnTo>
                      <a:pt x="76" y="1022"/>
                    </a:lnTo>
                    <a:lnTo>
                      <a:pt x="74" y="1044"/>
                    </a:lnTo>
                    <a:lnTo>
                      <a:pt x="72" y="1068"/>
                    </a:lnTo>
                    <a:lnTo>
                      <a:pt x="74" y="1088"/>
                    </a:lnTo>
                    <a:lnTo>
                      <a:pt x="76" y="1104"/>
                    </a:lnTo>
                    <a:lnTo>
                      <a:pt x="84" y="1124"/>
                    </a:lnTo>
                    <a:lnTo>
                      <a:pt x="86" y="1130"/>
                    </a:lnTo>
                    <a:lnTo>
                      <a:pt x="84" y="1134"/>
                    </a:lnTo>
                    <a:lnTo>
                      <a:pt x="66" y="1150"/>
                    </a:lnTo>
                    <a:lnTo>
                      <a:pt x="56" y="1162"/>
                    </a:lnTo>
                    <a:lnTo>
                      <a:pt x="54" y="1166"/>
                    </a:lnTo>
                    <a:lnTo>
                      <a:pt x="54" y="1170"/>
                    </a:lnTo>
                    <a:lnTo>
                      <a:pt x="56" y="1174"/>
                    </a:lnTo>
                    <a:lnTo>
                      <a:pt x="60" y="1176"/>
                    </a:lnTo>
                    <a:lnTo>
                      <a:pt x="72" y="1180"/>
                    </a:lnTo>
                    <a:lnTo>
                      <a:pt x="86" y="1180"/>
                    </a:lnTo>
                    <a:lnTo>
                      <a:pt x="102" y="1174"/>
                    </a:lnTo>
                    <a:lnTo>
                      <a:pt x="118" y="1168"/>
                    </a:lnTo>
                    <a:lnTo>
                      <a:pt x="134" y="1164"/>
                    </a:lnTo>
                    <a:lnTo>
                      <a:pt x="146" y="1160"/>
                    </a:lnTo>
                    <a:lnTo>
                      <a:pt x="150" y="1158"/>
                    </a:lnTo>
                    <a:lnTo>
                      <a:pt x="152" y="1156"/>
                    </a:lnTo>
                    <a:lnTo>
                      <a:pt x="152" y="1152"/>
                    </a:lnTo>
                    <a:lnTo>
                      <a:pt x="150" y="1146"/>
                    </a:lnTo>
                    <a:lnTo>
                      <a:pt x="148" y="1138"/>
                    </a:lnTo>
                    <a:lnTo>
                      <a:pt x="150" y="1130"/>
                    </a:lnTo>
                    <a:lnTo>
                      <a:pt x="154" y="1116"/>
                    </a:lnTo>
                    <a:lnTo>
                      <a:pt x="156" y="1106"/>
                    </a:lnTo>
                    <a:lnTo>
                      <a:pt x="156" y="1090"/>
                    </a:lnTo>
                    <a:lnTo>
                      <a:pt x="156" y="1052"/>
                    </a:lnTo>
                    <a:lnTo>
                      <a:pt x="156" y="984"/>
                    </a:lnTo>
                    <a:lnTo>
                      <a:pt x="158" y="920"/>
                    </a:lnTo>
                    <a:lnTo>
                      <a:pt x="162" y="886"/>
                    </a:lnTo>
                    <a:lnTo>
                      <a:pt x="164" y="868"/>
                    </a:lnTo>
                    <a:lnTo>
                      <a:pt x="168" y="840"/>
                    </a:lnTo>
                    <a:lnTo>
                      <a:pt x="174" y="772"/>
                    </a:lnTo>
                    <a:lnTo>
                      <a:pt x="178" y="706"/>
                    </a:lnTo>
                    <a:lnTo>
                      <a:pt x="178" y="666"/>
                    </a:lnTo>
                    <a:lnTo>
                      <a:pt x="178" y="624"/>
                    </a:lnTo>
                    <a:lnTo>
                      <a:pt x="182" y="650"/>
                    </a:lnTo>
                    <a:lnTo>
                      <a:pt x="190" y="714"/>
                    </a:lnTo>
                    <a:lnTo>
                      <a:pt x="194" y="756"/>
                    </a:lnTo>
                    <a:lnTo>
                      <a:pt x="196" y="800"/>
                    </a:lnTo>
                    <a:lnTo>
                      <a:pt x="200" y="840"/>
                    </a:lnTo>
                    <a:lnTo>
                      <a:pt x="204" y="878"/>
                    </a:lnTo>
                    <a:lnTo>
                      <a:pt x="206" y="914"/>
                    </a:lnTo>
                    <a:lnTo>
                      <a:pt x="208" y="954"/>
                    </a:lnTo>
                    <a:lnTo>
                      <a:pt x="206" y="1012"/>
                    </a:lnTo>
                    <a:lnTo>
                      <a:pt x="206" y="1040"/>
                    </a:lnTo>
                    <a:lnTo>
                      <a:pt x="206" y="1078"/>
                    </a:lnTo>
                    <a:lnTo>
                      <a:pt x="208" y="1096"/>
                    </a:lnTo>
                    <a:lnTo>
                      <a:pt x="208" y="1112"/>
                    </a:lnTo>
                    <a:lnTo>
                      <a:pt x="212" y="1124"/>
                    </a:lnTo>
                    <a:lnTo>
                      <a:pt x="214" y="1126"/>
                    </a:lnTo>
                    <a:lnTo>
                      <a:pt x="216" y="1128"/>
                    </a:lnTo>
                    <a:lnTo>
                      <a:pt x="218" y="1142"/>
                    </a:lnTo>
                    <a:lnTo>
                      <a:pt x="220" y="1154"/>
                    </a:lnTo>
                    <a:lnTo>
                      <a:pt x="222" y="1162"/>
                    </a:lnTo>
                    <a:lnTo>
                      <a:pt x="226" y="1172"/>
                    </a:lnTo>
                    <a:lnTo>
                      <a:pt x="234" y="1178"/>
                    </a:lnTo>
                    <a:lnTo>
                      <a:pt x="246" y="1184"/>
                    </a:lnTo>
                    <a:lnTo>
                      <a:pt x="252" y="1186"/>
                    </a:lnTo>
                    <a:lnTo>
                      <a:pt x="262" y="1186"/>
                    </a:lnTo>
                    <a:lnTo>
                      <a:pt x="282" y="1182"/>
                    </a:lnTo>
                    <a:lnTo>
                      <a:pt x="290" y="1178"/>
                    </a:lnTo>
                    <a:lnTo>
                      <a:pt x="292" y="1176"/>
                    </a:lnTo>
                    <a:lnTo>
                      <a:pt x="294" y="1174"/>
                    </a:lnTo>
                    <a:lnTo>
                      <a:pt x="292" y="1168"/>
                    </a:lnTo>
                    <a:lnTo>
                      <a:pt x="288" y="1162"/>
                    </a:lnTo>
                    <a:lnTo>
                      <a:pt x="276" y="1148"/>
                    </a:lnTo>
                    <a:lnTo>
                      <a:pt x="274" y="1142"/>
                    </a:lnTo>
                    <a:lnTo>
                      <a:pt x="274" y="1140"/>
                    </a:lnTo>
                    <a:lnTo>
                      <a:pt x="274" y="1138"/>
                    </a:lnTo>
                    <a:lnTo>
                      <a:pt x="280" y="1132"/>
                    </a:lnTo>
                    <a:lnTo>
                      <a:pt x="284" y="1130"/>
                    </a:lnTo>
                    <a:lnTo>
                      <a:pt x="288" y="1128"/>
                    </a:lnTo>
                    <a:lnTo>
                      <a:pt x="288" y="1122"/>
                    </a:lnTo>
                    <a:lnTo>
                      <a:pt x="286" y="936"/>
                    </a:lnTo>
                    <a:lnTo>
                      <a:pt x="288" y="864"/>
                    </a:lnTo>
                    <a:lnTo>
                      <a:pt x="288" y="834"/>
                    </a:lnTo>
                    <a:lnTo>
                      <a:pt x="286" y="810"/>
                    </a:lnTo>
                    <a:lnTo>
                      <a:pt x="286" y="780"/>
                    </a:lnTo>
                    <a:lnTo>
                      <a:pt x="288" y="738"/>
                    </a:lnTo>
                    <a:lnTo>
                      <a:pt x="290" y="660"/>
                    </a:lnTo>
                    <a:lnTo>
                      <a:pt x="290" y="602"/>
                    </a:lnTo>
                    <a:lnTo>
                      <a:pt x="304" y="598"/>
                    </a:lnTo>
                    <a:lnTo>
                      <a:pt x="314" y="590"/>
                    </a:lnTo>
                    <a:lnTo>
                      <a:pt x="322" y="582"/>
                    </a:lnTo>
                    <a:lnTo>
                      <a:pt x="326" y="572"/>
                    </a:lnTo>
                    <a:lnTo>
                      <a:pt x="330" y="564"/>
                    </a:lnTo>
                    <a:lnTo>
                      <a:pt x="330" y="556"/>
                    </a:lnTo>
                    <a:lnTo>
                      <a:pt x="330" y="544"/>
                    </a:lnTo>
                    <a:lnTo>
                      <a:pt x="332" y="536"/>
                    </a:lnTo>
                    <a:lnTo>
                      <a:pt x="334" y="530"/>
                    </a:lnTo>
                    <a:lnTo>
                      <a:pt x="338" y="526"/>
                    </a:lnTo>
                    <a:lnTo>
                      <a:pt x="340" y="526"/>
                    </a:lnTo>
                    <a:lnTo>
                      <a:pt x="344" y="526"/>
                    </a:lnTo>
                    <a:lnTo>
                      <a:pt x="346" y="526"/>
                    </a:lnTo>
                    <a:lnTo>
                      <a:pt x="348" y="524"/>
                    </a:lnTo>
                    <a:lnTo>
                      <a:pt x="352" y="514"/>
                    </a:lnTo>
                    <a:lnTo>
                      <a:pt x="354" y="502"/>
                    </a:lnTo>
                    <a:lnTo>
                      <a:pt x="356" y="492"/>
                    </a:lnTo>
                    <a:lnTo>
                      <a:pt x="358" y="454"/>
                    </a:lnTo>
                    <a:lnTo>
                      <a:pt x="362" y="416"/>
                    </a:lnTo>
                    <a:lnTo>
                      <a:pt x="364" y="396"/>
                    </a:lnTo>
                    <a:lnTo>
                      <a:pt x="362" y="382"/>
                    </a:lnTo>
                    <a:lnTo>
                      <a:pt x="356" y="362"/>
                    </a:lnTo>
                    <a:lnTo>
                      <a:pt x="350" y="338"/>
                    </a:lnTo>
                    <a:close/>
                  </a:path>
                </a:pathLst>
              </a:custGeom>
              <a:solidFill>
                <a:srgbClr val="3C55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Freeform 127">
                <a:extLst>
                  <a:ext uri="{FF2B5EF4-FFF2-40B4-BE49-F238E27FC236}">
                    <a16:creationId xmlns:a16="http://schemas.microsoft.com/office/drawing/2014/main" id="{DCEF1D8E-B6FD-11CE-AF02-CC5356651BA7}"/>
                  </a:ext>
                </a:extLst>
              </p:cNvPr>
              <p:cNvSpPr/>
              <p:nvPr/>
            </p:nvSpPr>
            <p:spPr bwMode="auto">
              <a:xfrm>
                <a:off x="3016156" y="1924561"/>
                <a:ext cx="209678" cy="353852"/>
              </a:xfrm>
              <a:custGeom>
                <a:avLst/>
                <a:gdLst>
                  <a:gd name="T0" fmla="*/ 0 w 102"/>
                  <a:gd name="T1" fmla="*/ 2147483647 h 172"/>
                  <a:gd name="T2" fmla="*/ 0 w 102"/>
                  <a:gd name="T3" fmla="*/ 2147483647 h 172"/>
                  <a:gd name="T4" fmla="*/ 2147483647 w 102"/>
                  <a:gd name="T5" fmla="*/ 2147483647 h 172"/>
                  <a:gd name="T6" fmla="*/ 2147483647 w 102"/>
                  <a:gd name="T7" fmla="*/ 2147483647 h 172"/>
                  <a:gd name="T8" fmla="*/ 2147483647 w 102"/>
                  <a:gd name="T9" fmla="*/ 2147483647 h 172"/>
                  <a:gd name="T10" fmla="*/ 2147483647 w 102"/>
                  <a:gd name="T11" fmla="*/ 2147483647 h 172"/>
                  <a:gd name="T12" fmla="*/ 2147483647 w 102"/>
                  <a:gd name="T13" fmla="*/ 2147483647 h 172"/>
                  <a:gd name="T14" fmla="*/ 2147483647 w 102"/>
                  <a:gd name="T15" fmla="*/ 2147483647 h 172"/>
                  <a:gd name="T16" fmla="*/ 2147483647 w 102"/>
                  <a:gd name="T17" fmla="*/ 2147483647 h 172"/>
                  <a:gd name="T18" fmla="*/ 2147483647 w 102"/>
                  <a:gd name="T19" fmla="*/ 2147483647 h 172"/>
                  <a:gd name="T20" fmla="*/ 2147483647 w 102"/>
                  <a:gd name="T21" fmla="*/ 2147483647 h 172"/>
                  <a:gd name="T22" fmla="*/ 2147483647 w 102"/>
                  <a:gd name="T23" fmla="*/ 2147483647 h 172"/>
                  <a:gd name="T24" fmla="*/ 2147483647 w 102"/>
                  <a:gd name="T25" fmla="*/ 2147483647 h 172"/>
                  <a:gd name="T26" fmla="*/ 2147483647 w 102"/>
                  <a:gd name="T27" fmla="*/ 2147483647 h 172"/>
                  <a:gd name="T28" fmla="*/ 2147483647 w 102"/>
                  <a:gd name="T29" fmla="*/ 2147483647 h 172"/>
                  <a:gd name="T30" fmla="*/ 2147483647 w 102"/>
                  <a:gd name="T31" fmla="*/ 2147483647 h 172"/>
                  <a:gd name="T32" fmla="*/ 2147483647 w 102"/>
                  <a:gd name="T33" fmla="*/ 2147483647 h 172"/>
                  <a:gd name="T34" fmla="*/ 2147483647 w 102"/>
                  <a:gd name="T35" fmla="*/ 2147483647 h 172"/>
                  <a:gd name="T36" fmla="*/ 2147483647 w 102"/>
                  <a:gd name="T37" fmla="*/ 2147483647 h 172"/>
                  <a:gd name="T38" fmla="*/ 2147483647 w 102"/>
                  <a:gd name="T39" fmla="*/ 2147483647 h 172"/>
                  <a:gd name="T40" fmla="*/ 2147483647 w 102"/>
                  <a:gd name="T41" fmla="*/ 2147483647 h 172"/>
                  <a:gd name="T42" fmla="*/ 2147483647 w 102"/>
                  <a:gd name="T43" fmla="*/ 2147483647 h 172"/>
                  <a:gd name="T44" fmla="*/ 2147483647 w 102"/>
                  <a:gd name="T45" fmla="*/ 2147483647 h 172"/>
                  <a:gd name="T46" fmla="*/ 2147483647 w 102"/>
                  <a:gd name="T47" fmla="*/ 2147483647 h 172"/>
                  <a:gd name="T48" fmla="*/ 2147483647 w 102"/>
                  <a:gd name="T49" fmla="*/ 2147483647 h 172"/>
                  <a:gd name="T50" fmla="*/ 2147483647 w 102"/>
                  <a:gd name="T51" fmla="*/ 0 h 172"/>
                  <a:gd name="T52" fmla="*/ 2147483647 w 102"/>
                  <a:gd name="T53" fmla="*/ 0 h 172"/>
                  <a:gd name="T54" fmla="*/ 2147483647 w 102"/>
                  <a:gd name="T55" fmla="*/ 0 h 172"/>
                  <a:gd name="T56" fmla="*/ 2147483647 w 102"/>
                  <a:gd name="T57" fmla="*/ 2147483647 h 172"/>
                  <a:gd name="T58" fmla="*/ 2147483647 w 102"/>
                  <a:gd name="T59" fmla="*/ 2147483647 h 172"/>
                  <a:gd name="T60" fmla="*/ 2147483647 w 102"/>
                  <a:gd name="T61" fmla="*/ 2147483647 h 172"/>
                  <a:gd name="T62" fmla="*/ 2147483647 w 102"/>
                  <a:gd name="T63" fmla="*/ 2147483647 h 172"/>
                  <a:gd name="T64" fmla="*/ 2147483647 w 102"/>
                  <a:gd name="T65" fmla="*/ 2147483647 h 172"/>
                  <a:gd name="T66" fmla="*/ 2147483647 w 102"/>
                  <a:gd name="T67" fmla="*/ 2147483647 h 172"/>
                  <a:gd name="T68" fmla="*/ 2147483647 w 102"/>
                  <a:gd name="T69" fmla="*/ 2147483647 h 172"/>
                  <a:gd name="T70" fmla="*/ 2147483647 w 102"/>
                  <a:gd name="T71" fmla="*/ 2147483647 h 172"/>
                  <a:gd name="T72" fmla="*/ 2147483647 w 102"/>
                  <a:gd name="T73" fmla="*/ 2147483647 h 172"/>
                  <a:gd name="T74" fmla="*/ 2147483647 w 102"/>
                  <a:gd name="T75" fmla="*/ 2147483647 h 172"/>
                  <a:gd name="T76" fmla="*/ 2147483647 w 102"/>
                  <a:gd name="T77" fmla="*/ 2147483647 h 172"/>
                  <a:gd name="T78" fmla="*/ 2147483647 w 102"/>
                  <a:gd name="T79" fmla="*/ 2147483647 h 172"/>
                  <a:gd name="T80" fmla="*/ 2147483647 w 102"/>
                  <a:gd name="T81" fmla="*/ 2147483647 h 172"/>
                  <a:gd name="T82" fmla="*/ 2147483647 w 102"/>
                  <a:gd name="T83" fmla="*/ 2147483647 h 172"/>
                  <a:gd name="T84" fmla="*/ 0 w 102"/>
                  <a:gd name="T85" fmla="*/ 2147483647 h 17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2"/>
                  <a:gd name="T130" fmla="*/ 0 h 172"/>
                  <a:gd name="T131" fmla="*/ 102 w 102"/>
                  <a:gd name="T132" fmla="*/ 172 h 17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2" h="172">
                    <a:moveTo>
                      <a:pt x="0" y="14"/>
                    </a:moveTo>
                    <a:lnTo>
                      <a:pt x="0" y="14"/>
                    </a:lnTo>
                    <a:lnTo>
                      <a:pt x="2" y="22"/>
                    </a:lnTo>
                    <a:lnTo>
                      <a:pt x="4" y="32"/>
                    </a:lnTo>
                    <a:lnTo>
                      <a:pt x="8" y="42"/>
                    </a:lnTo>
                    <a:lnTo>
                      <a:pt x="12" y="66"/>
                    </a:lnTo>
                    <a:lnTo>
                      <a:pt x="18" y="106"/>
                    </a:lnTo>
                    <a:lnTo>
                      <a:pt x="24" y="126"/>
                    </a:lnTo>
                    <a:lnTo>
                      <a:pt x="30" y="146"/>
                    </a:lnTo>
                    <a:lnTo>
                      <a:pt x="38" y="162"/>
                    </a:lnTo>
                    <a:lnTo>
                      <a:pt x="42" y="168"/>
                    </a:lnTo>
                    <a:lnTo>
                      <a:pt x="46" y="172"/>
                    </a:lnTo>
                    <a:lnTo>
                      <a:pt x="64" y="144"/>
                    </a:lnTo>
                    <a:lnTo>
                      <a:pt x="78" y="118"/>
                    </a:lnTo>
                    <a:lnTo>
                      <a:pt x="90" y="94"/>
                    </a:lnTo>
                    <a:lnTo>
                      <a:pt x="98" y="72"/>
                    </a:lnTo>
                    <a:lnTo>
                      <a:pt x="102" y="52"/>
                    </a:lnTo>
                    <a:lnTo>
                      <a:pt x="102" y="34"/>
                    </a:lnTo>
                    <a:lnTo>
                      <a:pt x="100" y="16"/>
                    </a:lnTo>
                    <a:lnTo>
                      <a:pt x="100" y="10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8" y="2"/>
                    </a:lnTo>
                    <a:lnTo>
                      <a:pt x="86" y="6"/>
                    </a:lnTo>
                    <a:lnTo>
                      <a:pt x="86" y="14"/>
                    </a:lnTo>
                    <a:lnTo>
                      <a:pt x="82" y="20"/>
                    </a:lnTo>
                    <a:lnTo>
                      <a:pt x="74" y="30"/>
                    </a:lnTo>
                    <a:lnTo>
                      <a:pt x="66" y="34"/>
                    </a:lnTo>
                    <a:lnTo>
                      <a:pt x="56" y="38"/>
                    </a:lnTo>
                    <a:lnTo>
                      <a:pt x="44" y="38"/>
                    </a:lnTo>
                    <a:lnTo>
                      <a:pt x="32" y="34"/>
                    </a:lnTo>
                    <a:lnTo>
                      <a:pt x="20" y="26"/>
                    </a:lnTo>
                    <a:lnTo>
                      <a:pt x="12" y="16"/>
                    </a:lnTo>
                    <a:lnTo>
                      <a:pt x="6" y="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7930"/>
                <a:endParaRPr lang="id-ID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4" name="Freeform 128">
                <a:extLst>
                  <a:ext uri="{FF2B5EF4-FFF2-40B4-BE49-F238E27FC236}">
                    <a16:creationId xmlns:a16="http://schemas.microsoft.com/office/drawing/2014/main" id="{7DCA7A27-C2B1-E0BC-E7E5-F4B0EC234532}"/>
                  </a:ext>
                </a:extLst>
              </p:cNvPr>
              <p:cNvSpPr/>
              <p:nvPr/>
            </p:nvSpPr>
            <p:spPr bwMode="auto">
              <a:xfrm>
                <a:off x="3090470" y="2007429"/>
                <a:ext cx="62532" cy="292981"/>
              </a:xfrm>
              <a:custGeom>
                <a:avLst/>
                <a:gdLst>
                  <a:gd name="T0" fmla="*/ 2147483647 w 30"/>
                  <a:gd name="T1" fmla="*/ 2147483647 h 136"/>
                  <a:gd name="T2" fmla="*/ 2147483647 w 30"/>
                  <a:gd name="T3" fmla="*/ 2147483647 h 136"/>
                  <a:gd name="T4" fmla="*/ 2147483647 w 30"/>
                  <a:gd name="T5" fmla="*/ 2147483647 h 136"/>
                  <a:gd name="T6" fmla="*/ 0 w 30"/>
                  <a:gd name="T7" fmla="*/ 2147483647 h 136"/>
                  <a:gd name="T8" fmla="*/ 2147483647 w 30"/>
                  <a:gd name="T9" fmla="*/ 2147483647 h 136"/>
                  <a:gd name="T10" fmla="*/ 2147483647 w 30"/>
                  <a:gd name="T11" fmla="*/ 2147483647 h 136"/>
                  <a:gd name="T12" fmla="*/ 2147483647 w 30"/>
                  <a:gd name="T13" fmla="*/ 2147483647 h 136"/>
                  <a:gd name="T14" fmla="*/ 2147483647 w 30"/>
                  <a:gd name="T15" fmla="*/ 2147483647 h 136"/>
                  <a:gd name="T16" fmla="*/ 2147483647 w 30"/>
                  <a:gd name="T17" fmla="*/ 2147483647 h 136"/>
                  <a:gd name="T18" fmla="*/ 2147483647 w 30"/>
                  <a:gd name="T19" fmla="*/ 2147483647 h 136"/>
                  <a:gd name="T20" fmla="*/ 2147483647 w 30"/>
                  <a:gd name="T21" fmla="*/ 2147483647 h 136"/>
                  <a:gd name="T22" fmla="*/ 2147483647 w 30"/>
                  <a:gd name="T23" fmla="*/ 2147483647 h 136"/>
                  <a:gd name="T24" fmla="*/ 0 w 30"/>
                  <a:gd name="T25" fmla="*/ 2147483647 h 136"/>
                  <a:gd name="T26" fmla="*/ 0 w 30"/>
                  <a:gd name="T27" fmla="*/ 2147483647 h 136"/>
                  <a:gd name="T28" fmla="*/ 0 w 30"/>
                  <a:gd name="T29" fmla="*/ 2147483647 h 136"/>
                  <a:gd name="T30" fmla="*/ 2147483647 w 30"/>
                  <a:gd name="T31" fmla="*/ 2147483647 h 136"/>
                  <a:gd name="T32" fmla="*/ 2147483647 w 30"/>
                  <a:gd name="T33" fmla="*/ 0 h 136"/>
                  <a:gd name="T34" fmla="*/ 2147483647 w 30"/>
                  <a:gd name="T35" fmla="*/ 0 h 136"/>
                  <a:gd name="T36" fmla="*/ 2147483647 w 30"/>
                  <a:gd name="T37" fmla="*/ 2147483647 h 136"/>
                  <a:gd name="T38" fmla="*/ 2147483647 w 30"/>
                  <a:gd name="T39" fmla="*/ 2147483647 h 136"/>
                  <a:gd name="T40" fmla="*/ 2147483647 w 30"/>
                  <a:gd name="T41" fmla="*/ 2147483647 h 136"/>
                  <a:gd name="T42" fmla="*/ 2147483647 w 30"/>
                  <a:gd name="T43" fmla="*/ 2147483647 h 136"/>
                  <a:gd name="T44" fmla="*/ 2147483647 w 30"/>
                  <a:gd name="T45" fmla="*/ 2147483647 h 136"/>
                  <a:gd name="T46" fmla="*/ 2147483647 w 30"/>
                  <a:gd name="T47" fmla="*/ 2147483647 h 136"/>
                  <a:gd name="T48" fmla="*/ 2147483647 w 30"/>
                  <a:gd name="T49" fmla="*/ 2147483647 h 136"/>
                  <a:gd name="T50" fmla="*/ 2147483647 w 30"/>
                  <a:gd name="T51" fmla="*/ 2147483647 h 136"/>
                  <a:gd name="T52" fmla="*/ 2147483647 w 30"/>
                  <a:gd name="T53" fmla="*/ 2147483647 h 136"/>
                  <a:gd name="T54" fmla="*/ 2147483647 w 30"/>
                  <a:gd name="T55" fmla="*/ 2147483647 h 136"/>
                  <a:gd name="T56" fmla="*/ 2147483647 w 30"/>
                  <a:gd name="T57" fmla="*/ 2147483647 h 136"/>
                  <a:gd name="T58" fmla="*/ 2147483647 w 30"/>
                  <a:gd name="T59" fmla="*/ 2147483647 h 136"/>
                  <a:gd name="T60" fmla="*/ 2147483647 w 30"/>
                  <a:gd name="T61" fmla="*/ 2147483647 h 136"/>
                  <a:gd name="T62" fmla="*/ 2147483647 w 30"/>
                  <a:gd name="T63" fmla="*/ 2147483647 h 136"/>
                  <a:gd name="T64" fmla="*/ 2147483647 w 30"/>
                  <a:gd name="T65" fmla="*/ 2147483647 h 136"/>
                  <a:gd name="T66" fmla="*/ 2147483647 w 30"/>
                  <a:gd name="T67" fmla="*/ 2147483647 h 136"/>
                  <a:gd name="T68" fmla="*/ 2147483647 w 30"/>
                  <a:gd name="T69" fmla="*/ 2147483647 h 136"/>
                  <a:gd name="T70" fmla="*/ 2147483647 w 30"/>
                  <a:gd name="T71" fmla="*/ 2147483647 h 136"/>
                  <a:gd name="T72" fmla="*/ 2147483647 w 30"/>
                  <a:gd name="T73" fmla="*/ 2147483647 h 1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"/>
                  <a:gd name="T112" fmla="*/ 0 h 136"/>
                  <a:gd name="T113" fmla="*/ 30 w 30"/>
                  <a:gd name="T114" fmla="*/ 136 h 1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" h="136">
                    <a:moveTo>
                      <a:pt x="4" y="134"/>
                    </a:moveTo>
                    <a:lnTo>
                      <a:pt x="4" y="134"/>
                    </a:lnTo>
                    <a:lnTo>
                      <a:pt x="2" y="124"/>
                    </a:lnTo>
                    <a:lnTo>
                      <a:pt x="0" y="104"/>
                    </a:lnTo>
                    <a:lnTo>
                      <a:pt x="2" y="62"/>
                    </a:lnTo>
                    <a:lnTo>
                      <a:pt x="2" y="50"/>
                    </a:lnTo>
                    <a:lnTo>
                      <a:pt x="6" y="40"/>
                    </a:lnTo>
                    <a:lnTo>
                      <a:pt x="10" y="28"/>
                    </a:lnTo>
                    <a:lnTo>
                      <a:pt x="8" y="24"/>
                    </a:lnTo>
                    <a:lnTo>
                      <a:pt x="6" y="1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4" y="14"/>
                    </a:lnTo>
                    <a:lnTo>
                      <a:pt x="20" y="20"/>
                    </a:lnTo>
                    <a:lnTo>
                      <a:pt x="20" y="24"/>
                    </a:lnTo>
                    <a:lnTo>
                      <a:pt x="20" y="28"/>
                    </a:lnTo>
                    <a:lnTo>
                      <a:pt x="26" y="66"/>
                    </a:lnTo>
                    <a:lnTo>
                      <a:pt x="30" y="104"/>
                    </a:lnTo>
                    <a:lnTo>
                      <a:pt x="28" y="114"/>
                    </a:lnTo>
                    <a:lnTo>
                      <a:pt x="22" y="126"/>
                    </a:lnTo>
                    <a:lnTo>
                      <a:pt x="18" y="132"/>
                    </a:lnTo>
                    <a:lnTo>
                      <a:pt x="14" y="134"/>
                    </a:lnTo>
                    <a:lnTo>
                      <a:pt x="8" y="136"/>
                    </a:lnTo>
                    <a:lnTo>
                      <a:pt x="4" y="134"/>
                    </a:lnTo>
                    <a:close/>
                  </a:path>
                </a:pathLst>
              </a:custGeom>
              <a:solidFill>
                <a:srgbClr val="3C55D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1" name="Freeform 5">
              <a:extLst>
                <a:ext uri="{FF2B5EF4-FFF2-40B4-BE49-F238E27FC236}">
                  <a16:creationId xmlns:a16="http://schemas.microsoft.com/office/drawing/2014/main" id="{226E22F9-3B42-2271-3AB4-C9C1ECD9B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3456" y="-2951965"/>
              <a:ext cx="968717" cy="3018428"/>
            </a:xfrm>
            <a:custGeom>
              <a:avLst/>
              <a:gdLst/>
              <a:ahLst/>
              <a:cxnLst>
                <a:cxn ang="0">
                  <a:pos x="463" y="788"/>
                </a:cxn>
                <a:cxn ang="0">
                  <a:pos x="470" y="944"/>
                </a:cxn>
                <a:cxn ang="0">
                  <a:pos x="497" y="1404"/>
                </a:cxn>
                <a:cxn ang="0">
                  <a:pos x="485" y="1473"/>
                </a:cxn>
                <a:cxn ang="0">
                  <a:pos x="509" y="1592"/>
                </a:cxn>
                <a:cxn ang="0">
                  <a:pos x="386" y="1521"/>
                </a:cxn>
                <a:cxn ang="0">
                  <a:pos x="349" y="1293"/>
                </a:cxn>
                <a:cxn ang="0">
                  <a:pos x="354" y="1113"/>
                </a:cxn>
                <a:cxn ang="0">
                  <a:pos x="301" y="973"/>
                </a:cxn>
                <a:cxn ang="0">
                  <a:pos x="279" y="1144"/>
                </a:cxn>
                <a:cxn ang="0">
                  <a:pos x="283" y="1349"/>
                </a:cxn>
                <a:cxn ang="0">
                  <a:pos x="308" y="1501"/>
                </a:cxn>
                <a:cxn ang="0">
                  <a:pos x="290" y="1540"/>
                </a:cxn>
                <a:cxn ang="0">
                  <a:pos x="270" y="1579"/>
                </a:cxn>
                <a:cxn ang="0">
                  <a:pos x="196" y="1603"/>
                </a:cxn>
                <a:cxn ang="0">
                  <a:pos x="192" y="1541"/>
                </a:cxn>
                <a:cxn ang="0">
                  <a:pos x="176" y="1433"/>
                </a:cxn>
                <a:cxn ang="0">
                  <a:pos x="171" y="1303"/>
                </a:cxn>
                <a:cxn ang="0">
                  <a:pos x="138" y="1082"/>
                </a:cxn>
                <a:cxn ang="0">
                  <a:pos x="115" y="941"/>
                </a:cxn>
                <a:cxn ang="0">
                  <a:pos x="24" y="874"/>
                </a:cxn>
                <a:cxn ang="0">
                  <a:pos x="14" y="848"/>
                </a:cxn>
                <a:cxn ang="0">
                  <a:pos x="11" y="479"/>
                </a:cxn>
                <a:cxn ang="0">
                  <a:pos x="108" y="264"/>
                </a:cxn>
                <a:cxn ang="0">
                  <a:pos x="176" y="217"/>
                </a:cxn>
                <a:cxn ang="0">
                  <a:pos x="159" y="156"/>
                </a:cxn>
                <a:cxn ang="0">
                  <a:pos x="146" y="92"/>
                </a:cxn>
                <a:cxn ang="0">
                  <a:pos x="295" y="92"/>
                </a:cxn>
                <a:cxn ang="0">
                  <a:pos x="293" y="144"/>
                </a:cxn>
                <a:cxn ang="0">
                  <a:pos x="283" y="172"/>
                </a:cxn>
                <a:cxn ang="0">
                  <a:pos x="304" y="231"/>
                </a:cxn>
                <a:cxn ang="0">
                  <a:pos x="409" y="260"/>
                </a:cxn>
                <a:cxn ang="0">
                  <a:pos x="457" y="306"/>
                </a:cxn>
                <a:cxn ang="0">
                  <a:pos x="472" y="389"/>
                </a:cxn>
                <a:cxn ang="0">
                  <a:pos x="494" y="532"/>
                </a:cxn>
                <a:cxn ang="0">
                  <a:pos x="500" y="582"/>
                </a:cxn>
                <a:cxn ang="0">
                  <a:pos x="498" y="634"/>
                </a:cxn>
                <a:cxn ang="0">
                  <a:pos x="475" y="785"/>
                </a:cxn>
                <a:cxn ang="0">
                  <a:pos x="193" y="359"/>
                </a:cxn>
                <a:cxn ang="0">
                  <a:pos x="383" y="694"/>
                </a:cxn>
                <a:cxn ang="0">
                  <a:pos x="324" y="529"/>
                </a:cxn>
                <a:cxn ang="0">
                  <a:pos x="299" y="423"/>
                </a:cxn>
                <a:cxn ang="0">
                  <a:pos x="281" y="220"/>
                </a:cxn>
                <a:cxn ang="0">
                  <a:pos x="244" y="305"/>
                </a:cxn>
                <a:cxn ang="0">
                  <a:pos x="201" y="258"/>
                </a:cxn>
                <a:cxn ang="0">
                  <a:pos x="179" y="220"/>
                </a:cxn>
              </a:cxnLst>
              <a:rect l="0" t="0" r="r" b="b"/>
              <a:pathLst>
                <a:path w="516" h="1608">
                  <a:moveTo>
                    <a:pt x="475" y="785"/>
                  </a:moveTo>
                  <a:cubicBezTo>
                    <a:pt x="474" y="788"/>
                    <a:pt x="466" y="786"/>
                    <a:pt x="463" y="788"/>
                  </a:cubicBezTo>
                  <a:cubicBezTo>
                    <a:pt x="468" y="818"/>
                    <a:pt x="460" y="848"/>
                    <a:pt x="460" y="873"/>
                  </a:cubicBezTo>
                  <a:cubicBezTo>
                    <a:pt x="459" y="895"/>
                    <a:pt x="466" y="920"/>
                    <a:pt x="470" y="944"/>
                  </a:cubicBezTo>
                  <a:cubicBezTo>
                    <a:pt x="481" y="1012"/>
                    <a:pt x="494" y="1085"/>
                    <a:pt x="496" y="1161"/>
                  </a:cubicBezTo>
                  <a:cubicBezTo>
                    <a:pt x="497" y="1241"/>
                    <a:pt x="497" y="1324"/>
                    <a:pt x="497" y="1404"/>
                  </a:cubicBezTo>
                  <a:cubicBezTo>
                    <a:pt x="497" y="1418"/>
                    <a:pt x="496" y="1430"/>
                    <a:pt x="494" y="1442"/>
                  </a:cubicBezTo>
                  <a:cubicBezTo>
                    <a:pt x="492" y="1453"/>
                    <a:pt x="486" y="1462"/>
                    <a:pt x="485" y="1473"/>
                  </a:cubicBezTo>
                  <a:cubicBezTo>
                    <a:pt x="482" y="1490"/>
                    <a:pt x="485" y="1509"/>
                    <a:pt x="473" y="1516"/>
                  </a:cubicBezTo>
                  <a:cubicBezTo>
                    <a:pt x="477" y="1549"/>
                    <a:pt x="516" y="1552"/>
                    <a:pt x="509" y="1592"/>
                  </a:cubicBezTo>
                  <a:cubicBezTo>
                    <a:pt x="483" y="1606"/>
                    <a:pt x="422" y="1608"/>
                    <a:pt x="417" y="1575"/>
                  </a:cubicBezTo>
                  <a:cubicBezTo>
                    <a:pt x="383" y="1580"/>
                    <a:pt x="386" y="1549"/>
                    <a:pt x="386" y="1521"/>
                  </a:cubicBezTo>
                  <a:cubicBezTo>
                    <a:pt x="387" y="1516"/>
                    <a:pt x="377" y="1520"/>
                    <a:pt x="376" y="1516"/>
                  </a:cubicBezTo>
                  <a:cubicBezTo>
                    <a:pt x="352" y="1460"/>
                    <a:pt x="350" y="1375"/>
                    <a:pt x="349" y="1293"/>
                  </a:cubicBezTo>
                  <a:cubicBezTo>
                    <a:pt x="349" y="1248"/>
                    <a:pt x="349" y="1201"/>
                    <a:pt x="351" y="1156"/>
                  </a:cubicBezTo>
                  <a:cubicBezTo>
                    <a:pt x="352" y="1142"/>
                    <a:pt x="355" y="1126"/>
                    <a:pt x="354" y="1113"/>
                  </a:cubicBezTo>
                  <a:cubicBezTo>
                    <a:pt x="353" y="1107"/>
                    <a:pt x="349" y="1097"/>
                    <a:pt x="346" y="1089"/>
                  </a:cubicBezTo>
                  <a:cubicBezTo>
                    <a:pt x="331" y="1049"/>
                    <a:pt x="316" y="1011"/>
                    <a:pt x="301" y="973"/>
                  </a:cubicBezTo>
                  <a:cubicBezTo>
                    <a:pt x="295" y="958"/>
                    <a:pt x="292" y="940"/>
                    <a:pt x="278" y="932"/>
                  </a:cubicBezTo>
                  <a:cubicBezTo>
                    <a:pt x="281" y="1000"/>
                    <a:pt x="279" y="1072"/>
                    <a:pt x="279" y="1144"/>
                  </a:cubicBezTo>
                  <a:cubicBezTo>
                    <a:pt x="279" y="1179"/>
                    <a:pt x="275" y="1213"/>
                    <a:pt x="277" y="1247"/>
                  </a:cubicBezTo>
                  <a:cubicBezTo>
                    <a:pt x="279" y="1282"/>
                    <a:pt x="278" y="1317"/>
                    <a:pt x="283" y="1349"/>
                  </a:cubicBezTo>
                  <a:cubicBezTo>
                    <a:pt x="287" y="1370"/>
                    <a:pt x="293" y="1391"/>
                    <a:pt x="298" y="1412"/>
                  </a:cubicBezTo>
                  <a:cubicBezTo>
                    <a:pt x="305" y="1442"/>
                    <a:pt x="312" y="1467"/>
                    <a:pt x="308" y="1501"/>
                  </a:cubicBezTo>
                  <a:cubicBezTo>
                    <a:pt x="307" y="1508"/>
                    <a:pt x="306" y="1518"/>
                    <a:pt x="304" y="1523"/>
                  </a:cubicBezTo>
                  <a:cubicBezTo>
                    <a:pt x="301" y="1530"/>
                    <a:pt x="292" y="1533"/>
                    <a:pt x="290" y="1540"/>
                  </a:cubicBezTo>
                  <a:cubicBezTo>
                    <a:pt x="287" y="1550"/>
                    <a:pt x="292" y="1563"/>
                    <a:pt x="287" y="1572"/>
                  </a:cubicBezTo>
                  <a:cubicBezTo>
                    <a:pt x="283" y="1577"/>
                    <a:pt x="277" y="1577"/>
                    <a:pt x="270" y="1579"/>
                  </a:cubicBezTo>
                  <a:cubicBezTo>
                    <a:pt x="256" y="1586"/>
                    <a:pt x="238" y="1602"/>
                    <a:pt x="224" y="1605"/>
                  </a:cubicBezTo>
                  <a:cubicBezTo>
                    <a:pt x="216" y="1606"/>
                    <a:pt x="206" y="1603"/>
                    <a:pt x="196" y="1603"/>
                  </a:cubicBezTo>
                  <a:cubicBezTo>
                    <a:pt x="178" y="1601"/>
                    <a:pt x="164" y="1602"/>
                    <a:pt x="166" y="1580"/>
                  </a:cubicBezTo>
                  <a:cubicBezTo>
                    <a:pt x="167" y="1564"/>
                    <a:pt x="186" y="1552"/>
                    <a:pt x="192" y="1541"/>
                  </a:cubicBezTo>
                  <a:cubicBezTo>
                    <a:pt x="201" y="1522"/>
                    <a:pt x="199" y="1480"/>
                    <a:pt x="191" y="1458"/>
                  </a:cubicBezTo>
                  <a:cubicBezTo>
                    <a:pt x="187" y="1449"/>
                    <a:pt x="178" y="1442"/>
                    <a:pt x="176" y="1433"/>
                  </a:cubicBezTo>
                  <a:cubicBezTo>
                    <a:pt x="171" y="1415"/>
                    <a:pt x="172" y="1388"/>
                    <a:pt x="173" y="1366"/>
                  </a:cubicBezTo>
                  <a:cubicBezTo>
                    <a:pt x="174" y="1344"/>
                    <a:pt x="173" y="1323"/>
                    <a:pt x="171" y="1303"/>
                  </a:cubicBezTo>
                  <a:cubicBezTo>
                    <a:pt x="167" y="1261"/>
                    <a:pt x="165" y="1218"/>
                    <a:pt x="161" y="1176"/>
                  </a:cubicBezTo>
                  <a:cubicBezTo>
                    <a:pt x="158" y="1143"/>
                    <a:pt x="145" y="1112"/>
                    <a:pt x="138" y="1082"/>
                  </a:cubicBezTo>
                  <a:cubicBezTo>
                    <a:pt x="134" y="1067"/>
                    <a:pt x="130" y="1050"/>
                    <a:pt x="127" y="1035"/>
                  </a:cubicBezTo>
                  <a:cubicBezTo>
                    <a:pt x="120" y="1006"/>
                    <a:pt x="112" y="977"/>
                    <a:pt x="115" y="941"/>
                  </a:cubicBezTo>
                  <a:cubicBezTo>
                    <a:pt x="89" y="937"/>
                    <a:pt x="66" y="941"/>
                    <a:pt x="51" y="927"/>
                  </a:cubicBezTo>
                  <a:cubicBezTo>
                    <a:pt x="39" y="918"/>
                    <a:pt x="26" y="891"/>
                    <a:pt x="24" y="874"/>
                  </a:cubicBezTo>
                  <a:cubicBezTo>
                    <a:pt x="23" y="866"/>
                    <a:pt x="23" y="859"/>
                    <a:pt x="25" y="852"/>
                  </a:cubicBezTo>
                  <a:cubicBezTo>
                    <a:pt x="25" y="847"/>
                    <a:pt x="15" y="852"/>
                    <a:pt x="14" y="848"/>
                  </a:cubicBezTo>
                  <a:cubicBezTo>
                    <a:pt x="10" y="782"/>
                    <a:pt x="0" y="717"/>
                    <a:pt x="0" y="647"/>
                  </a:cubicBezTo>
                  <a:cubicBezTo>
                    <a:pt x="1" y="592"/>
                    <a:pt x="9" y="536"/>
                    <a:pt x="11" y="479"/>
                  </a:cubicBezTo>
                  <a:cubicBezTo>
                    <a:pt x="12" y="422"/>
                    <a:pt x="15" y="364"/>
                    <a:pt x="24" y="310"/>
                  </a:cubicBezTo>
                  <a:cubicBezTo>
                    <a:pt x="50" y="295"/>
                    <a:pt x="77" y="277"/>
                    <a:pt x="108" y="264"/>
                  </a:cubicBezTo>
                  <a:cubicBezTo>
                    <a:pt x="120" y="259"/>
                    <a:pt x="135" y="256"/>
                    <a:pt x="144" y="249"/>
                  </a:cubicBezTo>
                  <a:cubicBezTo>
                    <a:pt x="154" y="242"/>
                    <a:pt x="174" y="227"/>
                    <a:pt x="176" y="217"/>
                  </a:cubicBezTo>
                  <a:cubicBezTo>
                    <a:pt x="179" y="199"/>
                    <a:pt x="171" y="184"/>
                    <a:pt x="167" y="172"/>
                  </a:cubicBezTo>
                  <a:cubicBezTo>
                    <a:pt x="164" y="166"/>
                    <a:pt x="162" y="159"/>
                    <a:pt x="159" y="156"/>
                  </a:cubicBezTo>
                  <a:cubicBezTo>
                    <a:pt x="154" y="149"/>
                    <a:pt x="146" y="148"/>
                    <a:pt x="142" y="142"/>
                  </a:cubicBezTo>
                  <a:cubicBezTo>
                    <a:pt x="135" y="129"/>
                    <a:pt x="132" y="97"/>
                    <a:pt x="146" y="92"/>
                  </a:cubicBezTo>
                  <a:cubicBezTo>
                    <a:pt x="148" y="42"/>
                    <a:pt x="164" y="7"/>
                    <a:pt x="213" y="3"/>
                  </a:cubicBezTo>
                  <a:cubicBezTo>
                    <a:pt x="269" y="0"/>
                    <a:pt x="302" y="30"/>
                    <a:pt x="295" y="92"/>
                  </a:cubicBezTo>
                  <a:cubicBezTo>
                    <a:pt x="297" y="99"/>
                    <a:pt x="302" y="98"/>
                    <a:pt x="304" y="105"/>
                  </a:cubicBezTo>
                  <a:cubicBezTo>
                    <a:pt x="307" y="119"/>
                    <a:pt x="300" y="137"/>
                    <a:pt x="293" y="144"/>
                  </a:cubicBezTo>
                  <a:cubicBezTo>
                    <a:pt x="290" y="147"/>
                    <a:pt x="287" y="148"/>
                    <a:pt x="285" y="152"/>
                  </a:cubicBezTo>
                  <a:cubicBezTo>
                    <a:pt x="284" y="156"/>
                    <a:pt x="285" y="165"/>
                    <a:pt x="283" y="172"/>
                  </a:cubicBezTo>
                  <a:cubicBezTo>
                    <a:pt x="282" y="181"/>
                    <a:pt x="277" y="197"/>
                    <a:pt x="281" y="210"/>
                  </a:cubicBezTo>
                  <a:cubicBezTo>
                    <a:pt x="282" y="216"/>
                    <a:pt x="296" y="227"/>
                    <a:pt x="304" y="231"/>
                  </a:cubicBezTo>
                  <a:cubicBezTo>
                    <a:pt x="314" y="235"/>
                    <a:pt x="328" y="236"/>
                    <a:pt x="340" y="240"/>
                  </a:cubicBezTo>
                  <a:cubicBezTo>
                    <a:pt x="363" y="247"/>
                    <a:pt x="384" y="253"/>
                    <a:pt x="409" y="260"/>
                  </a:cubicBezTo>
                  <a:cubicBezTo>
                    <a:pt x="423" y="265"/>
                    <a:pt x="437" y="267"/>
                    <a:pt x="444" y="275"/>
                  </a:cubicBezTo>
                  <a:cubicBezTo>
                    <a:pt x="449" y="281"/>
                    <a:pt x="453" y="295"/>
                    <a:pt x="457" y="306"/>
                  </a:cubicBezTo>
                  <a:cubicBezTo>
                    <a:pt x="461" y="317"/>
                    <a:pt x="465" y="329"/>
                    <a:pt x="467" y="338"/>
                  </a:cubicBezTo>
                  <a:cubicBezTo>
                    <a:pt x="470" y="355"/>
                    <a:pt x="469" y="372"/>
                    <a:pt x="472" y="389"/>
                  </a:cubicBezTo>
                  <a:cubicBezTo>
                    <a:pt x="477" y="421"/>
                    <a:pt x="482" y="452"/>
                    <a:pt x="487" y="485"/>
                  </a:cubicBezTo>
                  <a:cubicBezTo>
                    <a:pt x="489" y="501"/>
                    <a:pt x="490" y="518"/>
                    <a:pt x="494" y="532"/>
                  </a:cubicBezTo>
                  <a:cubicBezTo>
                    <a:pt x="497" y="542"/>
                    <a:pt x="507" y="551"/>
                    <a:pt x="507" y="563"/>
                  </a:cubicBezTo>
                  <a:cubicBezTo>
                    <a:pt x="507" y="570"/>
                    <a:pt x="501" y="576"/>
                    <a:pt x="500" y="582"/>
                  </a:cubicBezTo>
                  <a:cubicBezTo>
                    <a:pt x="500" y="588"/>
                    <a:pt x="505" y="593"/>
                    <a:pt x="505" y="599"/>
                  </a:cubicBezTo>
                  <a:cubicBezTo>
                    <a:pt x="506" y="613"/>
                    <a:pt x="500" y="624"/>
                    <a:pt x="498" y="634"/>
                  </a:cubicBezTo>
                  <a:cubicBezTo>
                    <a:pt x="495" y="646"/>
                    <a:pt x="495" y="660"/>
                    <a:pt x="493" y="673"/>
                  </a:cubicBezTo>
                  <a:cubicBezTo>
                    <a:pt x="488" y="708"/>
                    <a:pt x="480" y="750"/>
                    <a:pt x="475" y="785"/>
                  </a:cubicBezTo>
                  <a:close/>
                  <a:moveTo>
                    <a:pt x="177" y="222"/>
                  </a:moveTo>
                  <a:cubicBezTo>
                    <a:pt x="171" y="267"/>
                    <a:pt x="183" y="313"/>
                    <a:pt x="193" y="359"/>
                  </a:cubicBezTo>
                  <a:cubicBezTo>
                    <a:pt x="213" y="461"/>
                    <a:pt x="204" y="581"/>
                    <a:pt x="208" y="694"/>
                  </a:cubicBezTo>
                  <a:cubicBezTo>
                    <a:pt x="266" y="693"/>
                    <a:pt x="327" y="693"/>
                    <a:pt x="383" y="694"/>
                  </a:cubicBezTo>
                  <a:cubicBezTo>
                    <a:pt x="378" y="677"/>
                    <a:pt x="370" y="659"/>
                    <a:pt x="362" y="642"/>
                  </a:cubicBezTo>
                  <a:cubicBezTo>
                    <a:pt x="347" y="606"/>
                    <a:pt x="336" y="567"/>
                    <a:pt x="324" y="529"/>
                  </a:cubicBezTo>
                  <a:cubicBezTo>
                    <a:pt x="318" y="511"/>
                    <a:pt x="310" y="492"/>
                    <a:pt x="306" y="473"/>
                  </a:cubicBezTo>
                  <a:cubicBezTo>
                    <a:pt x="302" y="458"/>
                    <a:pt x="301" y="440"/>
                    <a:pt x="299" y="423"/>
                  </a:cubicBezTo>
                  <a:cubicBezTo>
                    <a:pt x="293" y="371"/>
                    <a:pt x="288" y="317"/>
                    <a:pt x="285" y="267"/>
                  </a:cubicBezTo>
                  <a:cubicBezTo>
                    <a:pt x="284" y="252"/>
                    <a:pt x="288" y="234"/>
                    <a:pt x="281" y="220"/>
                  </a:cubicBezTo>
                  <a:cubicBezTo>
                    <a:pt x="270" y="239"/>
                    <a:pt x="263" y="261"/>
                    <a:pt x="251" y="279"/>
                  </a:cubicBezTo>
                  <a:cubicBezTo>
                    <a:pt x="251" y="290"/>
                    <a:pt x="252" y="301"/>
                    <a:pt x="244" y="305"/>
                  </a:cubicBezTo>
                  <a:cubicBezTo>
                    <a:pt x="242" y="304"/>
                    <a:pt x="245" y="297"/>
                    <a:pt x="243" y="296"/>
                  </a:cubicBezTo>
                  <a:cubicBezTo>
                    <a:pt x="225" y="286"/>
                    <a:pt x="215" y="272"/>
                    <a:pt x="201" y="258"/>
                  </a:cubicBezTo>
                  <a:cubicBezTo>
                    <a:pt x="194" y="250"/>
                    <a:pt x="185" y="241"/>
                    <a:pt x="182" y="232"/>
                  </a:cubicBezTo>
                  <a:cubicBezTo>
                    <a:pt x="181" y="228"/>
                    <a:pt x="183" y="223"/>
                    <a:pt x="179" y="220"/>
                  </a:cubicBezTo>
                  <a:cubicBezTo>
                    <a:pt x="177" y="220"/>
                    <a:pt x="177" y="221"/>
                    <a:pt x="177" y="222"/>
                  </a:cubicBezTo>
                  <a:close/>
                </a:path>
              </a:pathLst>
            </a:custGeom>
            <a:gradFill>
              <a:gsLst>
                <a:gs pos="28000">
                  <a:srgbClr val="3C55D1"/>
                </a:gs>
                <a:gs pos="100000">
                  <a:srgbClr val="3C55D1">
                    <a:alpha val="70000"/>
                  </a:srgb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85778295-090D-4D4C-3F3D-3BB926378F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858470" y="2906331"/>
            <a:ext cx="1583720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培训师：希幻演示</a:t>
            </a:r>
            <a:endParaRPr lang="en-US" altLang="zh-CN" sz="1100" kern="0" cap="all" dirty="0">
              <a:solidFill>
                <a:schemeClr val="bg2">
                  <a:lumMod val="2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Arial" panose="020B0604020202020204" pitchFamily="34" charset="0"/>
              <a:sym typeface="HarmonyOS Sans SC Light" panose="00000400000000000000" pitchFamily="2" charset="-122"/>
            </a:endParaRPr>
          </a:p>
        </p:txBody>
      </p:sp>
      <p:sp>
        <p:nvSpPr>
          <p:cNvPr id="7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D581846C-D332-5974-E20D-9F0C8631FE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6668" y="2906331"/>
            <a:ext cx="1583720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时间：</a:t>
            </a:r>
            <a:r>
              <a:rPr lang="en-US" altLang="zh-CN" sz="1100" kern="0" cap="all" dirty="0">
                <a:solidFill>
                  <a:schemeClr val="bg2">
                    <a:lumMod val="2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Arial" panose="020B0604020202020204" pitchFamily="34" charset="0"/>
                <a:sym typeface="HarmonyOS Sans SC Light" panose="00000400000000000000" pitchFamily="2" charset="-122"/>
              </a:rPr>
              <a:t>2023.01</a:t>
            </a:r>
          </a:p>
        </p:txBody>
      </p:sp>
    </p:spTree>
    <p:extLst>
      <p:ext uri="{BB962C8B-B14F-4D97-AF65-F5344CB8AC3E}">
        <p14:creationId xmlns:p14="http://schemas.microsoft.com/office/powerpoint/2010/main" val="3124513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9E68F25-82C6-48A8-9E85-3A666E13D43C}"/>
              </a:ext>
            </a:extLst>
          </p:cNvPr>
          <p:cNvSpPr txBox="1"/>
          <p:nvPr/>
        </p:nvSpPr>
        <p:spPr>
          <a:xfrm>
            <a:off x="1475656" y="2355726"/>
            <a:ext cx="4967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希幻演示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9763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5C9A2A-BB0A-2C4D-5DC1-087C02B863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1923955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04813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846394" y="1973414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912978" y="2284710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1F4965-C2FE-5882-541B-BAA8D4837A1B}"/>
              </a:ext>
            </a:extLst>
          </p:cNvPr>
          <p:cNvGrpSpPr/>
          <p:nvPr/>
        </p:nvGrpSpPr>
        <p:grpSpPr>
          <a:xfrm>
            <a:off x="4191328" y="928453"/>
            <a:ext cx="764604" cy="764604"/>
            <a:chOff x="4374520" y="1112433"/>
            <a:chExt cx="396644" cy="3966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B1FA476-8B88-7B20-8D55-3B4D6125EB05}"/>
                </a:ext>
              </a:extLst>
            </p:cNvPr>
            <p:cNvSpPr/>
            <p:nvPr/>
          </p:nvSpPr>
          <p:spPr>
            <a:xfrm rot="2700000">
              <a:off x="4374520" y="1112433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DBE416-8E45-BDED-8C21-C33DA095CF03}"/>
                </a:ext>
              </a:extLst>
            </p:cNvPr>
            <p:cNvSpPr txBox="1"/>
            <p:nvPr/>
          </p:nvSpPr>
          <p:spPr>
            <a:xfrm>
              <a:off x="4386534" y="1130837"/>
              <a:ext cx="367720" cy="367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9" name="TextBox 11">
            <a:extLst>
              <a:ext uri="{FF2B5EF4-FFF2-40B4-BE49-F238E27FC236}">
                <a16:creationId xmlns:a16="http://schemas.microsoft.com/office/drawing/2014/main" id="{289FED48-8697-1209-9765-842A0C405372}"/>
              </a:ext>
            </a:extLst>
          </p:cNvPr>
          <p:cNvSpPr txBox="1"/>
          <p:nvPr/>
        </p:nvSpPr>
        <p:spPr>
          <a:xfrm>
            <a:off x="3104646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3CE8BD7-7E47-3D26-BB4B-C4C7439274E1}"/>
              </a:ext>
            </a:extLst>
          </p:cNvPr>
          <p:cNvSpPr txBox="1"/>
          <p:nvPr/>
        </p:nvSpPr>
        <p:spPr>
          <a:xfrm>
            <a:off x="4629558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C4C2F3F-23F2-F420-DFD5-BE3D50386BD8}"/>
              </a:ext>
            </a:extLst>
          </p:cNvPr>
          <p:cNvSpPr txBox="1"/>
          <p:nvPr/>
        </p:nvSpPr>
        <p:spPr>
          <a:xfrm>
            <a:off x="3104646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695984-A49E-FCCD-CC32-A378699531B1}"/>
              </a:ext>
            </a:extLst>
          </p:cNvPr>
          <p:cNvSpPr txBox="1"/>
          <p:nvPr/>
        </p:nvSpPr>
        <p:spPr>
          <a:xfrm>
            <a:off x="4629558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59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C31A5C38-3F00-2DEB-DFF9-0C25282CCBA8}"/>
              </a:ext>
            </a:extLst>
          </p:cNvPr>
          <p:cNvSpPr/>
          <p:nvPr/>
        </p:nvSpPr>
        <p:spPr>
          <a:xfrm>
            <a:off x="4260276" y="1308992"/>
            <a:ext cx="2836423" cy="333849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31EF3CB5-52A3-3492-1B1A-7913BFE8E241}"/>
              </a:ext>
            </a:extLst>
          </p:cNvPr>
          <p:cNvSpPr/>
          <p:nvPr/>
        </p:nvSpPr>
        <p:spPr>
          <a:xfrm>
            <a:off x="4468117" y="1299943"/>
            <a:ext cx="1459239" cy="304943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4083227" y="572511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80613" y="315131"/>
            <a:ext cx="420308" cy="396644"/>
            <a:chOff x="1849682" y="1579656"/>
            <a:chExt cx="420308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49682" y="1598060"/>
              <a:ext cx="420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7" name="圆角矩形 3">
            <a:extLst>
              <a:ext uri="{FF2B5EF4-FFF2-40B4-BE49-F238E27FC236}">
                <a16:creationId xmlns:a16="http://schemas.microsoft.com/office/drawing/2014/main" id="{BE722C26-AA1E-A55A-65CA-1AED77C24796}"/>
              </a:ext>
            </a:extLst>
          </p:cNvPr>
          <p:cNvSpPr/>
          <p:nvPr/>
        </p:nvSpPr>
        <p:spPr>
          <a:xfrm>
            <a:off x="792062" y="1140640"/>
            <a:ext cx="3010707" cy="3303318"/>
          </a:xfrm>
          <a:prstGeom prst="roundRect">
            <a:avLst>
              <a:gd name="adj" fmla="val 3967"/>
            </a:avLst>
          </a:prstGeom>
          <a:solidFill>
            <a:srgbClr val="3C55D1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C282ED6-91F4-5D46-C818-99603F172B4F}"/>
              </a:ext>
            </a:extLst>
          </p:cNvPr>
          <p:cNvGrpSpPr/>
          <p:nvPr/>
        </p:nvGrpSpPr>
        <p:grpSpPr>
          <a:xfrm>
            <a:off x="894271" y="1047054"/>
            <a:ext cx="2761156" cy="3252888"/>
            <a:chOff x="2148824" y="1500199"/>
            <a:chExt cx="3169740" cy="415065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68D21E8-3179-30A4-B43D-3A4227E121C5}"/>
                </a:ext>
              </a:extLst>
            </p:cNvPr>
            <p:cNvSpPr/>
            <p:nvPr/>
          </p:nvSpPr>
          <p:spPr>
            <a:xfrm>
              <a:off x="2148824" y="1728281"/>
              <a:ext cx="3169740" cy="3922576"/>
            </a:xfrm>
            <a:prstGeom prst="rect">
              <a:avLst/>
            </a:prstGeom>
            <a:gradFill>
              <a:gsLst>
                <a:gs pos="39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21594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6A9B344-65B4-BFD4-43A8-F6828E7808C1}"/>
                </a:ext>
              </a:extLst>
            </p:cNvPr>
            <p:cNvSpPr/>
            <p:nvPr/>
          </p:nvSpPr>
          <p:spPr>
            <a:xfrm>
              <a:off x="2275613" y="1791378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9419674-B63E-6736-B9EF-FFDD386BB22E}"/>
                </a:ext>
              </a:extLst>
            </p:cNvPr>
            <p:cNvSpPr/>
            <p:nvPr/>
          </p:nvSpPr>
          <p:spPr>
            <a:xfrm>
              <a:off x="2618909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5B4BB6-1E7E-BA05-91BF-EDA8AA224F4B}"/>
                </a:ext>
              </a:extLst>
            </p:cNvPr>
            <p:cNvSpPr/>
            <p:nvPr/>
          </p:nvSpPr>
          <p:spPr>
            <a:xfrm>
              <a:off x="2962204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C278CEA-2B43-F8F9-C339-1C9491B3B3B1}"/>
                </a:ext>
              </a:extLst>
            </p:cNvPr>
            <p:cNvSpPr/>
            <p:nvPr/>
          </p:nvSpPr>
          <p:spPr>
            <a:xfrm>
              <a:off x="3305499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DF3CDAB-DEB2-5381-6EC5-FE6EDD1DB7B6}"/>
                </a:ext>
              </a:extLst>
            </p:cNvPr>
            <p:cNvSpPr/>
            <p:nvPr/>
          </p:nvSpPr>
          <p:spPr>
            <a:xfrm>
              <a:off x="3648794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9E0FA20-DC7A-2695-28D9-423B926EFB36}"/>
                </a:ext>
              </a:extLst>
            </p:cNvPr>
            <p:cNvSpPr/>
            <p:nvPr/>
          </p:nvSpPr>
          <p:spPr>
            <a:xfrm>
              <a:off x="4021780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C81DED4-6F7F-5232-C3D0-12375D6F615F}"/>
                </a:ext>
              </a:extLst>
            </p:cNvPr>
            <p:cNvSpPr/>
            <p:nvPr/>
          </p:nvSpPr>
          <p:spPr>
            <a:xfrm>
              <a:off x="4365075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8060A00-BE6C-E98F-B7D1-4C2AD8C85207}"/>
                </a:ext>
              </a:extLst>
            </p:cNvPr>
            <p:cNvSpPr/>
            <p:nvPr/>
          </p:nvSpPr>
          <p:spPr>
            <a:xfrm>
              <a:off x="4709161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9E1FDE3-CD1B-7AE0-471A-888897037978}"/>
                </a:ext>
              </a:extLst>
            </p:cNvPr>
            <p:cNvSpPr/>
            <p:nvPr/>
          </p:nvSpPr>
          <p:spPr>
            <a:xfrm>
              <a:off x="5052456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C5926FA-8F7C-2BEB-93F7-32EA51B7FD36}"/>
                </a:ext>
              </a:extLst>
            </p:cNvPr>
            <p:cNvGrpSpPr/>
            <p:nvPr/>
          </p:nvGrpSpPr>
          <p:grpSpPr>
            <a:xfrm>
              <a:off x="2333594" y="1510575"/>
              <a:ext cx="68082" cy="412580"/>
              <a:chOff x="2333594" y="1510575"/>
              <a:chExt cx="68082" cy="412580"/>
            </a:xfrm>
          </p:grpSpPr>
          <p:sp>
            <p:nvSpPr>
              <p:cNvPr id="56" name="圆角矩形 43">
                <a:extLst>
                  <a:ext uri="{FF2B5EF4-FFF2-40B4-BE49-F238E27FC236}">
                    <a16:creationId xmlns:a16="http://schemas.microsoft.com/office/drawing/2014/main" id="{8859CEA0-E9E3-A96E-CF68-CD034EB72D2F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7" name="圆角矩形 44">
                <a:extLst>
                  <a:ext uri="{FF2B5EF4-FFF2-40B4-BE49-F238E27FC236}">
                    <a16:creationId xmlns:a16="http://schemas.microsoft.com/office/drawing/2014/main" id="{C97CAB1C-1F8A-9D59-C6FF-8A90F86BD8A3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A1B999F-A8F6-7D45-806B-4975DF1C19DE}"/>
                </a:ext>
              </a:extLst>
            </p:cNvPr>
            <p:cNvGrpSpPr/>
            <p:nvPr/>
          </p:nvGrpSpPr>
          <p:grpSpPr>
            <a:xfrm>
              <a:off x="2676606" y="1504454"/>
              <a:ext cx="68082" cy="412580"/>
              <a:chOff x="2333594" y="1510575"/>
              <a:chExt cx="68082" cy="412580"/>
            </a:xfrm>
          </p:grpSpPr>
          <p:sp>
            <p:nvSpPr>
              <p:cNvPr id="54" name="圆角矩形 41">
                <a:extLst>
                  <a:ext uri="{FF2B5EF4-FFF2-40B4-BE49-F238E27FC236}">
                    <a16:creationId xmlns:a16="http://schemas.microsoft.com/office/drawing/2014/main" id="{EF7ECD02-B43C-0CF2-8108-3A67940F34D1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5" name="圆角矩形 42">
                <a:extLst>
                  <a:ext uri="{FF2B5EF4-FFF2-40B4-BE49-F238E27FC236}">
                    <a16:creationId xmlns:a16="http://schemas.microsoft.com/office/drawing/2014/main" id="{11D9AC6A-0E81-5CFD-4099-8BA0378B8660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4585EBB-8B9F-4320-B86E-C8924E7BDF48}"/>
                </a:ext>
              </a:extLst>
            </p:cNvPr>
            <p:cNvGrpSpPr/>
            <p:nvPr/>
          </p:nvGrpSpPr>
          <p:grpSpPr>
            <a:xfrm>
              <a:off x="3017941" y="1510575"/>
              <a:ext cx="68082" cy="412580"/>
              <a:chOff x="2333594" y="1510575"/>
              <a:chExt cx="68082" cy="412580"/>
            </a:xfrm>
          </p:grpSpPr>
          <p:sp>
            <p:nvSpPr>
              <p:cNvPr id="52" name="圆角矩形 39">
                <a:extLst>
                  <a:ext uri="{FF2B5EF4-FFF2-40B4-BE49-F238E27FC236}">
                    <a16:creationId xmlns:a16="http://schemas.microsoft.com/office/drawing/2014/main" id="{5E2E17C8-7464-223E-0744-E49BE0406A2A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3" name="圆角矩形 40">
                <a:extLst>
                  <a:ext uri="{FF2B5EF4-FFF2-40B4-BE49-F238E27FC236}">
                    <a16:creationId xmlns:a16="http://schemas.microsoft.com/office/drawing/2014/main" id="{291EE019-2E93-53B4-6580-F31D9F09155E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B6E2721-D9F1-D200-5F39-EE3F15CEA89D}"/>
                </a:ext>
              </a:extLst>
            </p:cNvPr>
            <p:cNvGrpSpPr/>
            <p:nvPr/>
          </p:nvGrpSpPr>
          <p:grpSpPr>
            <a:xfrm>
              <a:off x="3363109" y="1504453"/>
              <a:ext cx="68082" cy="412580"/>
              <a:chOff x="2333594" y="1510575"/>
              <a:chExt cx="68082" cy="412580"/>
            </a:xfrm>
          </p:grpSpPr>
          <p:sp>
            <p:nvSpPr>
              <p:cNvPr id="50" name="圆角矩形 37">
                <a:extLst>
                  <a:ext uri="{FF2B5EF4-FFF2-40B4-BE49-F238E27FC236}">
                    <a16:creationId xmlns:a16="http://schemas.microsoft.com/office/drawing/2014/main" id="{E7F2780B-7C34-C526-864C-E24A981AAFD5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1" name="圆角矩形 38">
                <a:extLst>
                  <a:ext uri="{FF2B5EF4-FFF2-40B4-BE49-F238E27FC236}">
                    <a16:creationId xmlns:a16="http://schemas.microsoft.com/office/drawing/2014/main" id="{A3B5A10E-C594-479C-DC36-C14AA79F567B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661F7AE-53C5-8F5E-DE49-975579733E80}"/>
                </a:ext>
              </a:extLst>
            </p:cNvPr>
            <p:cNvGrpSpPr/>
            <p:nvPr/>
          </p:nvGrpSpPr>
          <p:grpSpPr>
            <a:xfrm>
              <a:off x="3707169" y="1503712"/>
              <a:ext cx="68082" cy="412580"/>
              <a:chOff x="2333594" y="1510575"/>
              <a:chExt cx="68082" cy="412580"/>
            </a:xfrm>
          </p:grpSpPr>
          <p:sp>
            <p:nvSpPr>
              <p:cNvPr id="48" name="圆角矩形 35">
                <a:extLst>
                  <a:ext uri="{FF2B5EF4-FFF2-40B4-BE49-F238E27FC236}">
                    <a16:creationId xmlns:a16="http://schemas.microsoft.com/office/drawing/2014/main" id="{B33297BF-B63E-4B5B-FAFD-0ADAFC0A4276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9" name="圆角矩形 36">
                <a:extLst>
                  <a:ext uri="{FF2B5EF4-FFF2-40B4-BE49-F238E27FC236}">
                    <a16:creationId xmlns:a16="http://schemas.microsoft.com/office/drawing/2014/main" id="{5F04651B-B931-AB34-E152-CC5D2B643634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70B9518-FA32-7574-3ABA-671FEB214120}"/>
                </a:ext>
              </a:extLst>
            </p:cNvPr>
            <p:cNvGrpSpPr/>
            <p:nvPr/>
          </p:nvGrpSpPr>
          <p:grpSpPr>
            <a:xfrm>
              <a:off x="4079903" y="1503711"/>
              <a:ext cx="68082" cy="412580"/>
              <a:chOff x="2333594" y="1510575"/>
              <a:chExt cx="68082" cy="412580"/>
            </a:xfrm>
          </p:grpSpPr>
          <p:sp>
            <p:nvSpPr>
              <p:cNvPr id="46" name="圆角矩形 33">
                <a:extLst>
                  <a:ext uri="{FF2B5EF4-FFF2-40B4-BE49-F238E27FC236}">
                    <a16:creationId xmlns:a16="http://schemas.microsoft.com/office/drawing/2014/main" id="{501332A2-BE9B-DC68-0785-D9309189CB9E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圆角矩形 34">
                <a:extLst>
                  <a:ext uri="{FF2B5EF4-FFF2-40B4-BE49-F238E27FC236}">
                    <a16:creationId xmlns:a16="http://schemas.microsoft.com/office/drawing/2014/main" id="{7216F590-BADA-28E2-2F51-DD7E7BE64469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0CA3891-7930-9E91-1047-32A9FCD918C3}"/>
                </a:ext>
              </a:extLst>
            </p:cNvPr>
            <p:cNvGrpSpPr/>
            <p:nvPr/>
          </p:nvGrpSpPr>
          <p:grpSpPr>
            <a:xfrm>
              <a:off x="4421952" y="1500941"/>
              <a:ext cx="68082" cy="412580"/>
              <a:chOff x="2333594" y="1510575"/>
              <a:chExt cx="68082" cy="412580"/>
            </a:xfrm>
          </p:grpSpPr>
          <p:sp>
            <p:nvSpPr>
              <p:cNvPr id="44" name="圆角矩形 31">
                <a:extLst>
                  <a:ext uri="{FF2B5EF4-FFF2-40B4-BE49-F238E27FC236}">
                    <a16:creationId xmlns:a16="http://schemas.microsoft.com/office/drawing/2014/main" id="{C3457642-C8C3-FF31-C3D2-F34EC1923A6B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圆角矩形 32">
                <a:extLst>
                  <a:ext uri="{FF2B5EF4-FFF2-40B4-BE49-F238E27FC236}">
                    <a16:creationId xmlns:a16="http://schemas.microsoft.com/office/drawing/2014/main" id="{A98DF872-7CE6-7DF3-D5CC-14B49FF06DC8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507AED6-9F6F-6677-3432-F1B6A03D0E26}"/>
                </a:ext>
              </a:extLst>
            </p:cNvPr>
            <p:cNvGrpSpPr/>
            <p:nvPr/>
          </p:nvGrpSpPr>
          <p:grpSpPr>
            <a:xfrm>
              <a:off x="4768052" y="1500985"/>
              <a:ext cx="68082" cy="412580"/>
              <a:chOff x="2333594" y="1510575"/>
              <a:chExt cx="68082" cy="412580"/>
            </a:xfrm>
          </p:grpSpPr>
          <p:sp>
            <p:nvSpPr>
              <p:cNvPr id="42" name="圆角矩形 29">
                <a:extLst>
                  <a:ext uri="{FF2B5EF4-FFF2-40B4-BE49-F238E27FC236}">
                    <a16:creationId xmlns:a16="http://schemas.microsoft.com/office/drawing/2014/main" id="{981CAF25-8710-AF8F-3A71-8529692E849D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圆角矩形 30">
                <a:extLst>
                  <a:ext uri="{FF2B5EF4-FFF2-40B4-BE49-F238E27FC236}">
                    <a16:creationId xmlns:a16="http://schemas.microsoft.com/office/drawing/2014/main" id="{DAEC8F05-736C-2503-402B-D8CFAC6D5BD3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4A87A3D-9478-A946-6CD1-E23EC07F465B}"/>
                </a:ext>
              </a:extLst>
            </p:cNvPr>
            <p:cNvGrpSpPr/>
            <p:nvPr/>
          </p:nvGrpSpPr>
          <p:grpSpPr>
            <a:xfrm>
              <a:off x="5111755" y="1500199"/>
              <a:ext cx="68082" cy="412580"/>
              <a:chOff x="2333594" y="1510575"/>
              <a:chExt cx="68082" cy="412580"/>
            </a:xfrm>
          </p:grpSpPr>
          <p:sp>
            <p:nvSpPr>
              <p:cNvPr id="40" name="圆角矩形 27">
                <a:extLst>
                  <a:ext uri="{FF2B5EF4-FFF2-40B4-BE49-F238E27FC236}">
                    <a16:creationId xmlns:a16="http://schemas.microsoft.com/office/drawing/2014/main" id="{2F806B71-8A0E-6516-C4C5-17FC808726DD}"/>
                  </a:ext>
                </a:extLst>
              </p:cNvPr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圆角矩形 28">
                <a:extLst>
                  <a:ext uri="{FF2B5EF4-FFF2-40B4-BE49-F238E27FC236}">
                    <a16:creationId xmlns:a16="http://schemas.microsoft.com/office/drawing/2014/main" id="{B681F1D7-2D0C-9434-4BC0-7630C614B822}"/>
                  </a:ext>
                </a:extLst>
              </p:cNvPr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pic>
        <p:nvPicPr>
          <p:cNvPr id="58" name="Picture 3">
            <a:extLst>
              <a:ext uri="{FF2B5EF4-FFF2-40B4-BE49-F238E27FC236}">
                <a16:creationId xmlns:a16="http://schemas.microsoft.com/office/drawing/2014/main" id="{1603D0B8-6095-5C0F-2C16-1296A95BC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7" r="20277"/>
          <a:stretch/>
        </p:blipFill>
        <p:spPr bwMode="auto">
          <a:xfrm>
            <a:off x="1046354" y="1612159"/>
            <a:ext cx="2488228" cy="248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矩形 47">
            <a:extLst>
              <a:ext uri="{FF2B5EF4-FFF2-40B4-BE49-F238E27FC236}">
                <a16:creationId xmlns:a16="http://schemas.microsoft.com/office/drawing/2014/main" id="{1E59C638-5001-F898-CAA1-918EDE344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849" y="1703669"/>
            <a:ext cx="4480271" cy="77379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在此录入上述图表的综合描述说明，在此录入上述图表的综合描述说明。在此录入上述图表的综合描述说明。</a:t>
            </a:r>
          </a:p>
        </p:txBody>
      </p:sp>
      <p:sp>
        <p:nvSpPr>
          <p:cNvPr id="61" name="Rectangle 33">
            <a:extLst>
              <a:ext uri="{FF2B5EF4-FFF2-40B4-BE49-F238E27FC236}">
                <a16:creationId xmlns:a16="http://schemas.microsoft.com/office/drawing/2014/main" id="{87A6F150-2270-3583-2E35-3E73E615A282}"/>
              </a:ext>
            </a:extLst>
          </p:cNvPr>
          <p:cNvSpPr>
            <a:spLocks/>
          </p:cNvSpPr>
          <p:nvPr/>
        </p:nvSpPr>
        <p:spPr bwMode="auto">
          <a:xfrm>
            <a:off x="4835153" y="1317313"/>
            <a:ext cx="946281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输入标题</a:t>
            </a:r>
            <a:endParaRPr lang="en-US" altLang="zh-CN" sz="14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46EDDC70-92B8-CD52-BD7A-9BFEFF9D2B3D}"/>
              </a:ext>
            </a:extLst>
          </p:cNvPr>
          <p:cNvSpPr/>
          <p:nvPr/>
        </p:nvSpPr>
        <p:spPr>
          <a:xfrm>
            <a:off x="4260276" y="2663260"/>
            <a:ext cx="2836423" cy="333849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BB80F0B3-7796-5D34-5642-EEA58DD95468}"/>
              </a:ext>
            </a:extLst>
          </p:cNvPr>
          <p:cNvSpPr/>
          <p:nvPr/>
        </p:nvSpPr>
        <p:spPr>
          <a:xfrm>
            <a:off x="4468117" y="2654211"/>
            <a:ext cx="1459239" cy="304943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9" name="矩形 47">
            <a:extLst>
              <a:ext uri="{FF2B5EF4-FFF2-40B4-BE49-F238E27FC236}">
                <a16:creationId xmlns:a16="http://schemas.microsoft.com/office/drawing/2014/main" id="{63489F26-1EA8-20F6-6645-C54EDCFD8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849" y="3057937"/>
            <a:ext cx="4480271" cy="77379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在此录入上述图表的综合描述说明，在此录入上述图表的综合描述说明。在此录入上述图表的综合描述说明。</a:t>
            </a:r>
          </a:p>
        </p:txBody>
      </p:sp>
      <p:sp>
        <p:nvSpPr>
          <p:cNvPr id="130" name="Rectangle 33">
            <a:extLst>
              <a:ext uri="{FF2B5EF4-FFF2-40B4-BE49-F238E27FC236}">
                <a16:creationId xmlns:a16="http://schemas.microsoft.com/office/drawing/2014/main" id="{BAC8DF00-6121-8122-D953-6BF4DAC44550}"/>
              </a:ext>
            </a:extLst>
          </p:cNvPr>
          <p:cNvSpPr>
            <a:spLocks/>
          </p:cNvSpPr>
          <p:nvPr/>
        </p:nvSpPr>
        <p:spPr bwMode="auto">
          <a:xfrm>
            <a:off x="4835153" y="2671581"/>
            <a:ext cx="946281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输入标题</a:t>
            </a:r>
            <a:endParaRPr lang="en-US" altLang="zh-CN" sz="1400" b="1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880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4083227" y="572511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80613" y="315131"/>
            <a:ext cx="420308" cy="396644"/>
            <a:chOff x="1849682" y="1579656"/>
            <a:chExt cx="420308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49682" y="1598060"/>
              <a:ext cx="420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8" name="Oval 10">
            <a:extLst>
              <a:ext uri="{FF2B5EF4-FFF2-40B4-BE49-F238E27FC236}">
                <a16:creationId xmlns:a16="http://schemas.microsoft.com/office/drawing/2014/main" id="{6137CB35-348E-F7E3-B319-D5B7DBB55080}"/>
              </a:ext>
            </a:extLst>
          </p:cNvPr>
          <p:cNvSpPr/>
          <p:nvPr/>
        </p:nvSpPr>
        <p:spPr bwMode="auto">
          <a:xfrm>
            <a:off x="987901" y="3205275"/>
            <a:ext cx="595313" cy="597694"/>
          </a:xfrm>
          <a:prstGeom prst="ellipse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Group 22">
            <a:extLst>
              <a:ext uri="{FF2B5EF4-FFF2-40B4-BE49-F238E27FC236}">
                <a16:creationId xmlns:a16="http://schemas.microsoft.com/office/drawing/2014/main" id="{E9E11184-E32C-B653-5EED-CDE8E5AA112B}"/>
              </a:ext>
            </a:extLst>
          </p:cNvPr>
          <p:cNvGrpSpPr/>
          <p:nvPr/>
        </p:nvGrpSpPr>
        <p:grpSpPr bwMode="auto">
          <a:xfrm>
            <a:off x="1144856" y="3372577"/>
            <a:ext cx="266275" cy="256754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10" name="Rectangle 18">
              <a:extLst>
                <a:ext uri="{FF2B5EF4-FFF2-40B4-BE49-F238E27FC236}">
                  <a16:creationId xmlns:a16="http://schemas.microsoft.com/office/drawing/2014/main" id="{B46791FE-904D-ABBE-8D66-1596B52BA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Rectangle 19">
              <a:extLst>
                <a:ext uri="{FF2B5EF4-FFF2-40B4-BE49-F238E27FC236}">
                  <a16:creationId xmlns:a16="http://schemas.microsoft.com/office/drawing/2014/main" id="{957C30C0-5604-C464-5041-3B5EBC25C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Rectangle 20">
              <a:extLst>
                <a:ext uri="{FF2B5EF4-FFF2-40B4-BE49-F238E27FC236}">
                  <a16:creationId xmlns:a16="http://schemas.microsoft.com/office/drawing/2014/main" id="{4E350BD4-2C8B-BF59-0281-CBFA17A5F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Rectangle 21">
              <a:extLst>
                <a:ext uri="{FF2B5EF4-FFF2-40B4-BE49-F238E27FC236}">
                  <a16:creationId xmlns:a16="http://schemas.microsoft.com/office/drawing/2014/main" id="{94379BA4-A0DD-7E27-D9D0-E0A72EDCB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2812A13C-B57B-80B5-509F-51656C843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5224F4C5-4E95-33D0-C31A-7CCEA7DF1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B0BA34D4-B38A-AA46-8478-9CCB61C60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id="{A5F29164-1081-0B13-B7AA-C37EEFE9A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1" name="Rectangle 26">
              <a:extLst>
                <a:ext uri="{FF2B5EF4-FFF2-40B4-BE49-F238E27FC236}">
                  <a16:creationId xmlns:a16="http://schemas.microsoft.com/office/drawing/2014/main" id="{F75329F6-73C9-4477-36A2-E70BDD847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2" name="Rectangle 27">
              <a:extLst>
                <a:ext uri="{FF2B5EF4-FFF2-40B4-BE49-F238E27FC236}">
                  <a16:creationId xmlns:a16="http://schemas.microsoft.com/office/drawing/2014/main" id="{07852A0A-D0B0-21DC-0055-6DE3D72B2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3" name="Rectangle 28">
              <a:extLst>
                <a:ext uri="{FF2B5EF4-FFF2-40B4-BE49-F238E27FC236}">
                  <a16:creationId xmlns:a16="http://schemas.microsoft.com/office/drawing/2014/main" id="{A12075AF-E614-553C-699E-326EB5C79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4" name="Freeform 29">
              <a:extLst>
                <a:ext uri="{FF2B5EF4-FFF2-40B4-BE49-F238E27FC236}">
                  <a16:creationId xmlns:a16="http://schemas.microsoft.com/office/drawing/2014/main" id="{243C2D37-5648-5C61-E1B8-3667D00A74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5" name="Rectangle 30">
              <a:extLst>
                <a:ext uri="{FF2B5EF4-FFF2-40B4-BE49-F238E27FC236}">
                  <a16:creationId xmlns:a16="http://schemas.microsoft.com/office/drawing/2014/main" id="{04958F9B-E648-B2AF-A385-C6E073E9B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05FD1031-3BD6-7DF9-0578-1DB262B58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1F52A2D8-85C9-B4DE-8803-CA61DFE3B339}"/>
              </a:ext>
            </a:extLst>
          </p:cNvPr>
          <p:cNvGrpSpPr>
            <a:grpSpLocks/>
          </p:cNvGrpSpPr>
          <p:nvPr/>
        </p:nvGrpSpPr>
        <p:grpSpPr bwMode="auto">
          <a:xfrm>
            <a:off x="980335" y="1254243"/>
            <a:ext cx="595313" cy="598885"/>
            <a:chOff x="7423835" y="2372212"/>
            <a:chExt cx="792885" cy="797434"/>
          </a:xfrm>
        </p:grpSpPr>
        <p:sp>
          <p:nvSpPr>
            <p:cNvPr id="138" name="Oval 6">
              <a:extLst>
                <a:ext uri="{FF2B5EF4-FFF2-40B4-BE49-F238E27FC236}">
                  <a16:creationId xmlns:a16="http://schemas.microsoft.com/office/drawing/2014/main" id="{F861F1CE-2D5F-6EA0-D07E-C65272DD44C9}"/>
                </a:ext>
              </a:extLst>
            </p:cNvPr>
            <p:cNvSpPr/>
            <p:nvPr/>
          </p:nvSpPr>
          <p:spPr>
            <a:xfrm>
              <a:off x="7423835" y="2372212"/>
              <a:ext cx="792885" cy="797434"/>
            </a:xfrm>
            <a:prstGeom prst="ellipse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Freeform 35">
              <a:extLst>
                <a:ext uri="{FF2B5EF4-FFF2-40B4-BE49-F238E27FC236}">
                  <a16:creationId xmlns:a16="http://schemas.microsoft.com/office/drawing/2014/main" id="{06D38839-D787-F9DF-A551-383D4ECD32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9706" y="2628869"/>
              <a:ext cx="421143" cy="284121"/>
            </a:xfrm>
            <a:custGeom>
              <a:avLst/>
              <a:gdLst>
                <a:gd name="T0" fmla="*/ 362129 w 157"/>
                <a:gd name="T1" fmla="*/ 123298 h 106"/>
                <a:gd name="T2" fmla="*/ 364812 w 157"/>
                <a:gd name="T3" fmla="*/ 99174 h 106"/>
                <a:gd name="T4" fmla="*/ 265561 w 157"/>
                <a:gd name="T5" fmla="*/ 0 h 106"/>
                <a:gd name="T6" fmla="*/ 195818 w 157"/>
                <a:gd name="T7" fmla="*/ 48247 h 106"/>
                <a:gd name="T8" fmla="*/ 120710 w 157"/>
                <a:gd name="T9" fmla="*/ 21443 h 106"/>
                <a:gd name="T10" fmla="*/ 50966 w 157"/>
                <a:gd name="T11" fmla="*/ 104535 h 106"/>
                <a:gd name="T12" fmla="*/ 53649 w 157"/>
                <a:gd name="T13" fmla="*/ 125978 h 106"/>
                <a:gd name="T14" fmla="*/ 0 w 157"/>
                <a:gd name="T15" fmla="*/ 201029 h 106"/>
                <a:gd name="T16" fmla="*/ 83156 w 157"/>
                <a:gd name="T17" fmla="*/ 284121 h 106"/>
                <a:gd name="T18" fmla="*/ 337987 w 157"/>
                <a:gd name="T19" fmla="*/ 284121 h 106"/>
                <a:gd name="T20" fmla="*/ 421143 w 157"/>
                <a:gd name="T21" fmla="*/ 201029 h 106"/>
                <a:gd name="T22" fmla="*/ 362129 w 157"/>
                <a:gd name="T23" fmla="*/ 123298 h 106"/>
                <a:gd name="T24" fmla="*/ 321893 w 157"/>
                <a:gd name="T25" fmla="*/ 268039 h 106"/>
                <a:gd name="T26" fmla="*/ 211913 w 157"/>
                <a:gd name="T27" fmla="*/ 268039 h 106"/>
                <a:gd name="T28" fmla="*/ 276291 w 157"/>
                <a:gd name="T29" fmla="*/ 201029 h 106"/>
                <a:gd name="T30" fmla="*/ 273609 w 157"/>
                <a:gd name="T31" fmla="*/ 192988 h 106"/>
                <a:gd name="T32" fmla="*/ 246784 w 157"/>
                <a:gd name="T33" fmla="*/ 192988 h 106"/>
                <a:gd name="T34" fmla="*/ 246784 w 157"/>
                <a:gd name="T35" fmla="*/ 182266 h 106"/>
                <a:gd name="T36" fmla="*/ 246784 w 157"/>
                <a:gd name="T37" fmla="*/ 99174 h 106"/>
                <a:gd name="T38" fmla="*/ 241420 w 157"/>
                <a:gd name="T39" fmla="*/ 93814 h 106"/>
                <a:gd name="T40" fmla="*/ 171676 w 157"/>
                <a:gd name="T41" fmla="*/ 93814 h 106"/>
                <a:gd name="T42" fmla="*/ 166311 w 157"/>
                <a:gd name="T43" fmla="*/ 99174 h 106"/>
                <a:gd name="T44" fmla="*/ 166311 w 157"/>
                <a:gd name="T45" fmla="*/ 182266 h 106"/>
                <a:gd name="T46" fmla="*/ 166311 w 157"/>
                <a:gd name="T47" fmla="*/ 195668 h 106"/>
                <a:gd name="T48" fmla="*/ 136804 w 157"/>
                <a:gd name="T49" fmla="*/ 195668 h 106"/>
                <a:gd name="T50" fmla="*/ 134122 w 157"/>
                <a:gd name="T51" fmla="*/ 203709 h 106"/>
                <a:gd name="T52" fmla="*/ 201183 w 157"/>
                <a:gd name="T53" fmla="*/ 268039 h 106"/>
                <a:gd name="T54" fmla="*/ 101933 w 157"/>
                <a:gd name="T55" fmla="*/ 268039 h 106"/>
                <a:gd name="T56" fmla="*/ 29507 w 157"/>
                <a:gd name="T57" fmla="*/ 198349 h 106"/>
                <a:gd name="T58" fmla="*/ 77791 w 157"/>
                <a:gd name="T59" fmla="*/ 134019 h 106"/>
                <a:gd name="T60" fmla="*/ 75108 w 157"/>
                <a:gd name="T61" fmla="*/ 117937 h 106"/>
                <a:gd name="T62" fmla="*/ 134122 w 157"/>
                <a:gd name="T63" fmla="*/ 45567 h 106"/>
                <a:gd name="T64" fmla="*/ 198501 w 157"/>
                <a:gd name="T65" fmla="*/ 77731 h 106"/>
                <a:gd name="T66" fmla="*/ 260197 w 157"/>
                <a:gd name="T67" fmla="*/ 26804 h 106"/>
                <a:gd name="T68" fmla="*/ 343352 w 157"/>
                <a:gd name="T69" fmla="*/ 112576 h 106"/>
                <a:gd name="T70" fmla="*/ 340670 w 157"/>
                <a:gd name="T71" fmla="*/ 131339 h 106"/>
                <a:gd name="T72" fmla="*/ 394319 w 157"/>
                <a:gd name="T73" fmla="*/ 198349 h 106"/>
                <a:gd name="T74" fmla="*/ 321893 w 157"/>
                <a:gd name="T75" fmla="*/ 268039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4" name="矩形 143">
            <a:extLst>
              <a:ext uri="{FF2B5EF4-FFF2-40B4-BE49-F238E27FC236}">
                <a16:creationId xmlns:a16="http://schemas.microsoft.com/office/drawing/2014/main" id="{9E3DAFFC-C72B-E448-88D6-838C7A424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4" y="3294155"/>
            <a:ext cx="1779984" cy="31546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C55D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产品</a:t>
            </a:r>
            <a:r>
              <a:rPr lang="zh-CN" altLang="en-US" sz="1400">
                <a:solidFill>
                  <a:srgbClr val="3C55D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总销售额</a:t>
            </a:r>
            <a:endParaRPr lang="en-US" altLang="zh-CN" sz="1400" dirty="0">
              <a:solidFill>
                <a:srgbClr val="3C55D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45" name="矩形 47">
            <a:extLst>
              <a:ext uri="{FF2B5EF4-FFF2-40B4-BE49-F238E27FC236}">
                <a16:creationId xmlns:a16="http://schemas.microsoft.com/office/drawing/2014/main" id="{71838EF3-BDA2-FC91-A5ED-F503DF2A1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8" y="3638439"/>
            <a:ext cx="1884759" cy="389460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1161E73-877A-9084-465F-8EC50DA24D99}"/>
              </a:ext>
            </a:extLst>
          </p:cNvPr>
          <p:cNvGrpSpPr>
            <a:grpSpLocks/>
          </p:cNvGrpSpPr>
          <p:nvPr/>
        </p:nvGrpSpPr>
        <p:grpSpPr bwMode="auto">
          <a:xfrm>
            <a:off x="980335" y="2228172"/>
            <a:ext cx="595313" cy="597694"/>
            <a:chOff x="7423835" y="3637387"/>
            <a:chExt cx="792885" cy="797434"/>
          </a:xfrm>
        </p:grpSpPr>
        <p:sp>
          <p:nvSpPr>
            <p:cNvPr id="147" name="Oval 8">
              <a:extLst>
                <a:ext uri="{FF2B5EF4-FFF2-40B4-BE49-F238E27FC236}">
                  <a16:creationId xmlns:a16="http://schemas.microsoft.com/office/drawing/2014/main" id="{7C213B95-AEA5-F6DE-BDD9-29D5A6BA1D48}"/>
                </a:ext>
              </a:extLst>
            </p:cNvPr>
            <p:cNvSpPr/>
            <p:nvPr/>
          </p:nvSpPr>
          <p:spPr>
            <a:xfrm>
              <a:off x="7423835" y="3637387"/>
              <a:ext cx="792885" cy="797434"/>
            </a:xfrm>
            <a:prstGeom prst="ellipse">
              <a:avLst/>
            </a:prstGeom>
            <a:solidFill>
              <a:srgbClr val="F0F4FA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8" name="任意多边形 75">
              <a:extLst>
                <a:ext uri="{FF2B5EF4-FFF2-40B4-BE49-F238E27FC236}">
                  <a16:creationId xmlns:a16="http://schemas.microsoft.com/office/drawing/2014/main" id="{93C0DD09-52C8-9FCF-3527-238F4B75A7C6}"/>
                </a:ext>
              </a:extLst>
            </p:cNvPr>
            <p:cNvSpPr/>
            <p:nvPr/>
          </p:nvSpPr>
          <p:spPr>
            <a:xfrm>
              <a:off x="7549111" y="3842306"/>
              <a:ext cx="542333" cy="387597"/>
            </a:xfrm>
            <a:custGeom>
              <a:avLst/>
              <a:gdLst>
                <a:gd name="connsiteX0" fmla="*/ 387898 w 613253"/>
                <a:gd name="connsiteY0" fmla="*/ 243653 h 438850"/>
                <a:gd name="connsiteX1" fmla="*/ 395944 w 613253"/>
                <a:gd name="connsiteY1" fmla="*/ 271151 h 438850"/>
                <a:gd name="connsiteX2" fmla="*/ 351715 w 613253"/>
                <a:gd name="connsiteY2" fmla="*/ 369631 h 438850"/>
                <a:gd name="connsiteX3" fmla="*/ 351092 w 613253"/>
                <a:gd name="connsiteY3" fmla="*/ 369631 h 438850"/>
                <a:gd name="connsiteX4" fmla="*/ 351529 w 613253"/>
                <a:gd name="connsiteY4" fmla="*/ 370046 h 438850"/>
                <a:gd name="connsiteX5" fmla="*/ 351093 w 613253"/>
                <a:gd name="connsiteY5" fmla="*/ 371017 h 438850"/>
                <a:gd name="connsiteX6" fmla="*/ 352550 w 613253"/>
                <a:gd name="connsiteY6" fmla="*/ 371017 h 438850"/>
                <a:gd name="connsiteX7" fmla="*/ 402076 w 613253"/>
                <a:gd name="connsiteY7" fmla="*/ 418085 h 438850"/>
                <a:gd name="connsiteX8" fmla="*/ 451601 w 613253"/>
                <a:gd name="connsiteY8" fmla="*/ 371017 h 438850"/>
                <a:gd name="connsiteX9" fmla="*/ 453059 w 613253"/>
                <a:gd name="connsiteY9" fmla="*/ 371017 h 438850"/>
                <a:gd name="connsiteX10" fmla="*/ 452623 w 613253"/>
                <a:gd name="connsiteY10" fmla="*/ 370045 h 438850"/>
                <a:gd name="connsiteX11" fmla="*/ 453059 w 613253"/>
                <a:gd name="connsiteY11" fmla="*/ 369631 h 438850"/>
                <a:gd name="connsiteX12" fmla="*/ 452437 w 613253"/>
                <a:gd name="connsiteY12" fmla="*/ 369631 h 438850"/>
                <a:gd name="connsiteX13" fmla="*/ 408207 w 613253"/>
                <a:gd name="connsiteY13" fmla="*/ 271149 h 438850"/>
                <a:gd name="connsiteX14" fmla="*/ 416253 w 613253"/>
                <a:gd name="connsiteY14" fmla="*/ 243653 h 438850"/>
                <a:gd name="connsiteX15" fmla="*/ 157406 w 613253"/>
                <a:gd name="connsiteY15" fmla="*/ 216295 h 438850"/>
                <a:gd name="connsiteX16" fmla="*/ 163926 w 613253"/>
                <a:gd name="connsiteY16" fmla="*/ 238576 h 438850"/>
                <a:gd name="connsiteX17" fmla="*/ 128088 w 613253"/>
                <a:gd name="connsiteY17" fmla="*/ 318371 h 438850"/>
                <a:gd name="connsiteX18" fmla="*/ 127583 w 613253"/>
                <a:gd name="connsiteY18" fmla="*/ 318371 h 438850"/>
                <a:gd name="connsiteX19" fmla="*/ 127937 w 613253"/>
                <a:gd name="connsiteY19" fmla="*/ 318708 h 438850"/>
                <a:gd name="connsiteX20" fmla="*/ 127584 w 613253"/>
                <a:gd name="connsiteY20" fmla="*/ 319494 h 438850"/>
                <a:gd name="connsiteX21" fmla="*/ 128765 w 613253"/>
                <a:gd name="connsiteY21" fmla="*/ 319494 h 438850"/>
                <a:gd name="connsiteX22" fmla="*/ 168894 w 613253"/>
                <a:gd name="connsiteY22" fmla="*/ 357632 h 438850"/>
                <a:gd name="connsiteX23" fmla="*/ 209023 w 613253"/>
                <a:gd name="connsiteY23" fmla="*/ 319494 h 438850"/>
                <a:gd name="connsiteX24" fmla="*/ 210205 w 613253"/>
                <a:gd name="connsiteY24" fmla="*/ 319494 h 438850"/>
                <a:gd name="connsiteX25" fmla="*/ 209851 w 613253"/>
                <a:gd name="connsiteY25" fmla="*/ 318707 h 438850"/>
                <a:gd name="connsiteX26" fmla="*/ 210204 w 613253"/>
                <a:gd name="connsiteY26" fmla="*/ 318371 h 438850"/>
                <a:gd name="connsiteX27" fmla="*/ 209701 w 613253"/>
                <a:gd name="connsiteY27" fmla="*/ 318371 h 438850"/>
                <a:gd name="connsiteX28" fmla="*/ 173862 w 613253"/>
                <a:gd name="connsiteY28" fmla="*/ 238574 h 438850"/>
                <a:gd name="connsiteX29" fmla="*/ 180381 w 613253"/>
                <a:gd name="connsiteY29" fmla="*/ 216295 h 438850"/>
                <a:gd name="connsiteX30" fmla="*/ 402620 w 613253"/>
                <a:gd name="connsiteY30" fmla="*/ 0 h 438850"/>
                <a:gd name="connsiteX31" fmla="*/ 515766 w 613253"/>
                <a:gd name="connsiteY31" fmla="*/ 114905 h 438850"/>
                <a:gd name="connsiteX32" fmla="*/ 454423 w 613253"/>
                <a:gd name="connsiteY32" fmla="*/ 215466 h 438850"/>
                <a:gd name="connsiteX33" fmla="*/ 454423 w 613253"/>
                <a:gd name="connsiteY33" fmla="*/ 231044 h 438850"/>
                <a:gd name="connsiteX34" fmla="*/ 613253 w 613253"/>
                <a:gd name="connsiteY34" fmla="*/ 391500 h 438850"/>
                <a:gd name="connsiteX35" fmla="*/ 398531 w 613253"/>
                <a:gd name="connsiteY35" fmla="*/ 438850 h 438850"/>
                <a:gd name="connsiteX36" fmla="*/ 193634 w 613253"/>
                <a:gd name="connsiteY36" fmla="*/ 395700 h 438850"/>
                <a:gd name="connsiteX37" fmla="*/ 203279 w 613253"/>
                <a:gd name="connsiteY37" fmla="*/ 370444 h 438850"/>
                <a:gd name="connsiteX38" fmla="*/ 166022 w 613253"/>
                <a:gd name="connsiteY38" fmla="*/ 374457 h 438850"/>
                <a:gd name="connsiteX39" fmla="*/ 0 w 613253"/>
                <a:gd name="connsiteY39" fmla="*/ 339494 h 438850"/>
                <a:gd name="connsiteX40" fmla="*/ 125154 w 613253"/>
                <a:gd name="connsiteY40" fmla="*/ 207518 h 438850"/>
                <a:gd name="connsiteX41" fmla="*/ 125154 w 613253"/>
                <a:gd name="connsiteY41" fmla="*/ 191945 h 438850"/>
                <a:gd name="connsiteX42" fmla="*/ 77656 w 613253"/>
                <a:gd name="connsiteY42" fmla="*/ 111974 h 438850"/>
                <a:gd name="connsiteX43" fmla="*/ 169335 w 613253"/>
                <a:gd name="connsiteY43" fmla="*/ 18870 h 438850"/>
                <a:gd name="connsiteX44" fmla="*/ 261014 w 613253"/>
                <a:gd name="connsiteY44" fmla="*/ 111974 h 438850"/>
                <a:gd name="connsiteX45" fmla="*/ 211310 w 613253"/>
                <a:gd name="connsiteY45" fmla="*/ 193456 h 438850"/>
                <a:gd name="connsiteX46" fmla="*/ 211310 w 613253"/>
                <a:gd name="connsiteY46" fmla="*/ 206078 h 438850"/>
                <a:gd name="connsiteX47" fmla="*/ 292834 w 613253"/>
                <a:gd name="connsiteY47" fmla="*/ 252540 h 438850"/>
                <a:gd name="connsiteX48" fmla="*/ 295048 w 613253"/>
                <a:gd name="connsiteY48" fmla="*/ 255467 h 438850"/>
                <a:gd name="connsiteX49" fmla="*/ 348094 w 613253"/>
                <a:gd name="connsiteY49" fmla="*/ 232822 h 438850"/>
                <a:gd name="connsiteX50" fmla="*/ 348094 w 613253"/>
                <a:gd name="connsiteY50" fmla="*/ 213602 h 438850"/>
                <a:gd name="connsiteX51" fmla="*/ 289474 w 613253"/>
                <a:gd name="connsiteY51" fmla="*/ 114905 h 438850"/>
                <a:gd name="connsiteX52" fmla="*/ 402620 w 613253"/>
                <a:gd name="connsiteY52" fmla="*/ 0 h 4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3C55D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1" name="矩形 150">
            <a:extLst>
              <a:ext uri="{FF2B5EF4-FFF2-40B4-BE49-F238E27FC236}">
                <a16:creationId xmlns:a16="http://schemas.microsoft.com/office/drawing/2014/main" id="{7391AFC9-DD51-AC93-82BB-0BC407060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4" y="2340308"/>
            <a:ext cx="1779984" cy="31546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C55D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拥有</a:t>
            </a:r>
            <a:r>
              <a:rPr lang="zh-CN" altLang="en-US" sz="1400">
                <a:solidFill>
                  <a:srgbClr val="3C55D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员工数量</a:t>
            </a:r>
            <a:endParaRPr lang="en-US" altLang="zh-CN" sz="1400" dirty="0">
              <a:solidFill>
                <a:srgbClr val="3C55D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52" name="矩形 47">
            <a:extLst>
              <a:ext uri="{FF2B5EF4-FFF2-40B4-BE49-F238E27FC236}">
                <a16:creationId xmlns:a16="http://schemas.microsoft.com/office/drawing/2014/main" id="{ABA6C84E-C8ED-971C-C648-119CFDD1D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8" y="2684592"/>
            <a:ext cx="1884759" cy="389460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D43F640E-0E40-1D5B-C5A9-3B5A1499D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4" y="1374016"/>
            <a:ext cx="1779984" cy="31546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C55D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旗下分支机构</a:t>
            </a:r>
          </a:p>
        </p:txBody>
      </p:sp>
      <p:sp>
        <p:nvSpPr>
          <p:cNvPr id="154" name="矩形 47">
            <a:extLst>
              <a:ext uri="{FF2B5EF4-FFF2-40B4-BE49-F238E27FC236}">
                <a16:creationId xmlns:a16="http://schemas.microsoft.com/office/drawing/2014/main" id="{03F1428B-1675-CE1D-70D8-B76254065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548" y="1718300"/>
            <a:ext cx="1884759" cy="389460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在此录入图表的描述说明，在此录入图表的描述说明。</a:t>
            </a: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D9F080DA-F40B-57F1-A7F7-480BF0953F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2" b="11710"/>
          <a:stretch/>
        </p:blipFill>
        <p:spPr>
          <a:xfrm>
            <a:off x="3961024" y="1304576"/>
            <a:ext cx="5182976" cy="272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29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4083227" y="572511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80613" y="315131"/>
            <a:ext cx="420308" cy="396644"/>
            <a:chOff x="1849682" y="1579656"/>
            <a:chExt cx="420308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49682" y="1598060"/>
              <a:ext cx="420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5" name="Rectangle 6">
            <a:extLst>
              <a:ext uri="{FF2B5EF4-FFF2-40B4-BE49-F238E27FC236}">
                <a16:creationId xmlns:a16="http://schemas.microsoft.com/office/drawing/2014/main" id="{E7E513EC-80C6-6071-E94A-E9CE6862867B}"/>
              </a:ext>
            </a:extLst>
          </p:cNvPr>
          <p:cNvSpPr>
            <a:spLocks/>
          </p:cNvSpPr>
          <p:nvPr/>
        </p:nvSpPr>
        <p:spPr bwMode="auto">
          <a:xfrm>
            <a:off x="4644008" y="1111772"/>
            <a:ext cx="1724025" cy="13239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3E043AC-1978-3BC7-E5B1-45F9E70C8A10}"/>
              </a:ext>
            </a:extLst>
          </p:cNvPr>
          <p:cNvSpPr>
            <a:spLocks/>
          </p:cNvSpPr>
          <p:nvPr/>
        </p:nvSpPr>
        <p:spPr bwMode="auto">
          <a:xfrm>
            <a:off x="4644008" y="2435746"/>
            <a:ext cx="1724025" cy="17478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AB09EC-AA9A-53A1-5F34-9EFFD7402016}"/>
              </a:ext>
            </a:extLst>
          </p:cNvPr>
          <p:cNvGrpSpPr/>
          <p:nvPr/>
        </p:nvGrpSpPr>
        <p:grpSpPr>
          <a:xfrm>
            <a:off x="5157184" y="2123599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5">
              <a:extLst>
                <a:ext uri="{FF2B5EF4-FFF2-40B4-BE49-F238E27FC236}">
                  <a16:creationId xmlns:a16="http://schemas.microsoft.com/office/drawing/2014/main" id="{17ED54CD-4D7D-28EA-F477-84E6CA8E1138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03013F0-B1A0-CAE5-F38C-574B1C900DE7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1" name="Rectangle 8">
            <a:extLst>
              <a:ext uri="{FF2B5EF4-FFF2-40B4-BE49-F238E27FC236}">
                <a16:creationId xmlns:a16="http://schemas.microsoft.com/office/drawing/2014/main" id="{37967118-E0B8-8479-DA16-9FB4AA6B24BB}"/>
              </a:ext>
            </a:extLst>
          </p:cNvPr>
          <p:cNvSpPr>
            <a:spLocks/>
          </p:cNvSpPr>
          <p:nvPr/>
        </p:nvSpPr>
        <p:spPr bwMode="auto">
          <a:xfrm>
            <a:off x="6544249" y="1111772"/>
            <a:ext cx="1724025" cy="13239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C5D8FF26-3C16-3433-6127-DB87CFB1D716}"/>
              </a:ext>
            </a:extLst>
          </p:cNvPr>
          <p:cNvSpPr>
            <a:spLocks/>
          </p:cNvSpPr>
          <p:nvPr/>
        </p:nvSpPr>
        <p:spPr bwMode="auto">
          <a:xfrm>
            <a:off x="6544249" y="2435746"/>
            <a:ext cx="1724025" cy="1747838"/>
          </a:xfrm>
          <a:prstGeom prst="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9E78BD-1500-3682-3E4C-3808A51C70D1}"/>
              </a:ext>
            </a:extLst>
          </p:cNvPr>
          <p:cNvGrpSpPr/>
          <p:nvPr/>
        </p:nvGrpSpPr>
        <p:grpSpPr>
          <a:xfrm>
            <a:off x="7041499" y="2139444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0">
              <a:extLst>
                <a:ext uri="{FF2B5EF4-FFF2-40B4-BE49-F238E27FC236}">
                  <a16:creationId xmlns:a16="http://schemas.microsoft.com/office/drawing/2014/main" id="{0D8187A1-0D2C-488D-74A4-CA7BE3266BB2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A44DB9A-26E4-5A30-EAB0-78C1F6D3BEB4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Rectangle 1">
            <a:extLst>
              <a:ext uri="{FF2B5EF4-FFF2-40B4-BE49-F238E27FC236}">
                <a16:creationId xmlns:a16="http://schemas.microsoft.com/office/drawing/2014/main" id="{81B48D3A-9B7F-7830-FCD0-1279A1B5CA50}"/>
              </a:ext>
            </a:extLst>
          </p:cNvPr>
          <p:cNvSpPr>
            <a:spLocks/>
          </p:cNvSpPr>
          <p:nvPr/>
        </p:nvSpPr>
        <p:spPr bwMode="auto">
          <a:xfrm>
            <a:off x="829249" y="2435746"/>
            <a:ext cx="1724025" cy="17478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DACB9C42-1FB1-C38A-B298-FD686522226F}"/>
              </a:ext>
            </a:extLst>
          </p:cNvPr>
          <p:cNvSpPr>
            <a:spLocks/>
          </p:cNvSpPr>
          <p:nvPr/>
        </p:nvSpPr>
        <p:spPr bwMode="auto">
          <a:xfrm>
            <a:off x="829249" y="1111772"/>
            <a:ext cx="1724025" cy="13239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249E4B73-B4BA-6C31-3B42-EA426C225CBD}"/>
              </a:ext>
            </a:extLst>
          </p:cNvPr>
          <p:cNvSpPr>
            <a:spLocks/>
          </p:cNvSpPr>
          <p:nvPr/>
        </p:nvSpPr>
        <p:spPr bwMode="auto">
          <a:xfrm>
            <a:off x="2729486" y="2435746"/>
            <a:ext cx="1724025" cy="1747838"/>
          </a:xfrm>
          <a:prstGeom prst="rect">
            <a:avLst/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id="{AC4F7BD6-B5E4-57D8-D371-42549A40677A}"/>
              </a:ext>
            </a:extLst>
          </p:cNvPr>
          <p:cNvSpPr>
            <a:spLocks/>
          </p:cNvSpPr>
          <p:nvPr/>
        </p:nvSpPr>
        <p:spPr bwMode="auto">
          <a:xfrm>
            <a:off x="2729486" y="1111772"/>
            <a:ext cx="1724025" cy="132397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90C6B1E6-89CE-39D9-1CEC-B755FA74188C}"/>
              </a:ext>
            </a:extLst>
          </p:cNvPr>
          <p:cNvSpPr>
            <a:spLocks/>
          </p:cNvSpPr>
          <p:nvPr/>
        </p:nvSpPr>
        <p:spPr bwMode="auto">
          <a:xfrm>
            <a:off x="1045938" y="3075806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3" name="Rectangle 19">
            <a:extLst>
              <a:ext uri="{FF2B5EF4-FFF2-40B4-BE49-F238E27FC236}">
                <a16:creationId xmlns:a16="http://schemas.microsoft.com/office/drawing/2014/main" id="{3AB9AFE9-2B8F-9262-82F4-E2A8270C4FD3}"/>
              </a:ext>
            </a:extLst>
          </p:cNvPr>
          <p:cNvSpPr>
            <a:spLocks/>
          </p:cNvSpPr>
          <p:nvPr/>
        </p:nvSpPr>
        <p:spPr bwMode="auto">
          <a:xfrm>
            <a:off x="2946175" y="3075806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3724F3D7-22F1-CC28-3A66-AA98DB22A609}"/>
              </a:ext>
            </a:extLst>
          </p:cNvPr>
          <p:cNvSpPr>
            <a:spLocks/>
          </p:cNvSpPr>
          <p:nvPr/>
        </p:nvSpPr>
        <p:spPr bwMode="auto">
          <a:xfrm>
            <a:off x="4879751" y="3075806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bg1"/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34BA2F-C402-A1AE-C5AA-97BDEF36FC3B}"/>
              </a:ext>
            </a:extLst>
          </p:cNvPr>
          <p:cNvSpPr>
            <a:spLocks/>
          </p:cNvSpPr>
          <p:nvPr/>
        </p:nvSpPr>
        <p:spPr bwMode="auto">
          <a:xfrm>
            <a:off x="5220274" y="231668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8%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6ABA98-DB03-C1A7-4B74-A5AB46D873F0}"/>
              </a:ext>
            </a:extLst>
          </p:cNvPr>
          <p:cNvSpPr>
            <a:spLocks/>
          </p:cNvSpPr>
          <p:nvPr/>
        </p:nvSpPr>
        <p:spPr bwMode="auto">
          <a:xfrm>
            <a:off x="6765701" y="3075806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8AB51981-20DA-DE1C-8414-BFA22A5FE355}"/>
              </a:ext>
            </a:extLst>
          </p:cNvPr>
          <p:cNvSpPr>
            <a:spLocks/>
          </p:cNvSpPr>
          <p:nvPr/>
        </p:nvSpPr>
        <p:spPr bwMode="auto">
          <a:xfrm>
            <a:off x="7106224" y="231668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21%</a:t>
            </a:r>
          </a:p>
        </p:txBody>
      </p:sp>
      <p:sp>
        <p:nvSpPr>
          <p:cNvPr id="28" name="Freeform 168">
            <a:extLst>
              <a:ext uri="{FF2B5EF4-FFF2-40B4-BE49-F238E27FC236}">
                <a16:creationId xmlns:a16="http://schemas.microsoft.com/office/drawing/2014/main" id="{21761DE5-34D7-BB4C-639A-8369FF9CFD6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65053" y="1396145"/>
            <a:ext cx="607033" cy="519720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 846">
            <a:extLst>
              <a:ext uri="{FF2B5EF4-FFF2-40B4-BE49-F238E27FC236}">
                <a16:creationId xmlns:a16="http://schemas.microsoft.com/office/drawing/2014/main" id="{0C84433E-5394-68C6-A0F3-23F99D6B518B}"/>
              </a:ext>
            </a:extLst>
          </p:cNvPr>
          <p:cNvSpPr>
            <a:spLocks/>
          </p:cNvSpPr>
          <p:nvPr/>
        </p:nvSpPr>
        <p:spPr bwMode="auto">
          <a:xfrm>
            <a:off x="1390895" y="1489036"/>
            <a:ext cx="556096" cy="469766"/>
          </a:xfrm>
          <a:custGeom>
            <a:avLst/>
            <a:gdLst>
              <a:gd name="T0" fmla="*/ 29 w 48"/>
              <a:gd name="T1" fmla="*/ 0 h 47"/>
              <a:gd name="T2" fmla="*/ 29 w 48"/>
              <a:gd name="T3" fmla="*/ 7 h 47"/>
              <a:gd name="T4" fmla="*/ 41 w 48"/>
              <a:gd name="T5" fmla="*/ 23 h 47"/>
              <a:gd name="T6" fmla="*/ 24 w 48"/>
              <a:gd name="T7" fmla="*/ 41 h 47"/>
              <a:gd name="T8" fmla="*/ 6 w 48"/>
              <a:gd name="T9" fmla="*/ 23 h 47"/>
              <a:gd name="T10" fmla="*/ 18 w 48"/>
              <a:gd name="T11" fmla="*/ 7 h 47"/>
              <a:gd name="T12" fmla="*/ 18 w 48"/>
              <a:gd name="T13" fmla="*/ 0 h 47"/>
              <a:gd name="T14" fmla="*/ 0 w 48"/>
              <a:gd name="T15" fmla="*/ 23 h 47"/>
              <a:gd name="T16" fmla="*/ 24 w 48"/>
              <a:gd name="T17" fmla="*/ 47 h 47"/>
              <a:gd name="T18" fmla="*/ 48 w 48"/>
              <a:gd name="T19" fmla="*/ 23 h 47"/>
              <a:gd name="T20" fmla="*/ 29 w 48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7">
                <a:moveTo>
                  <a:pt x="29" y="0"/>
                </a:moveTo>
                <a:cubicBezTo>
                  <a:pt x="29" y="7"/>
                  <a:pt x="29" y="7"/>
                  <a:pt x="29" y="7"/>
                </a:cubicBezTo>
                <a:cubicBezTo>
                  <a:pt x="36" y="9"/>
                  <a:pt x="41" y="16"/>
                  <a:pt x="41" y="23"/>
                </a:cubicBezTo>
                <a:cubicBezTo>
                  <a:pt x="41" y="33"/>
                  <a:pt x="33" y="41"/>
                  <a:pt x="24" y="41"/>
                </a:cubicBezTo>
                <a:cubicBezTo>
                  <a:pt x="14" y="41"/>
                  <a:pt x="6" y="33"/>
                  <a:pt x="6" y="23"/>
                </a:cubicBezTo>
                <a:cubicBezTo>
                  <a:pt x="6" y="16"/>
                  <a:pt x="11" y="9"/>
                  <a:pt x="18" y="7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2"/>
                  <a:pt x="0" y="12"/>
                  <a:pt x="0" y="23"/>
                </a:cubicBezTo>
                <a:cubicBezTo>
                  <a:pt x="0" y="37"/>
                  <a:pt x="10" y="47"/>
                  <a:pt x="24" y="47"/>
                </a:cubicBezTo>
                <a:cubicBezTo>
                  <a:pt x="37" y="47"/>
                  <a:pt x="48" y="37"/>
                  <a:pt x="48" y="23"/>
                </a:cubicBezTo>
                <a:cubicBezTo>
                  <a:pt x="48" y="12"/>
                  <a:pt x="40" y="2"/>
                  <a:pt x="29" y="0"/>
                </a:cubicBez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847">
            <a:extLst>
              <a:ext uri="{FF2B5EF4-FFF2-40B4-BE49-F238E27FC236}">
                <a16:creationId xmlns:a16="http://schemas.microsoft.com/office/drawing/2014/main" id="{3B75E05D-CF0E-A4DD-F6BC-45111F2EDD36}"/>
              </a:ext>
            </a:extLst>
          </p:cNvPr>
          <p:cNvSpPr>
            <a:spLocks/>
          </p:cNvSpPr>
          <p:nvPr/>
        </p:nvSpPr>
        <p:spPr bwMode="auto">
          <a:xfrm>
            <a:off x="1612901" y="1349745"/>
            <a:ext cx="103215" cy="278582"/>
          </a:xfrm>
          <a:custGeom>
            <a:avLst/>
            <a:gdLst>
              <a:gd name="T0" fmla="*/ 7 w 9"/>
              <a:gd name="T1" fmla="*/ 0 h 28"/>
              <a:gd name="T2" fmla="*/ 2 w 9"/>
              <a:gd name="T3" fmla="*/ 0 h 28"/>
              <a:gd name="T4" fmla="*/ 0 w 9"/>
              <a:gd name="T5" fmla="*/ 2 h 28"/>
              <a:gd name="T6" fmla="*/ 0 w 9"/>
              <a:gd name="T7" fmla="*/ 10 h 28"/>
              <a:gd name="T8" fmla="*/ 0 w 9"/>
              <a:gd name="T9" fmla="*/ 16 h 28"/>
              <a:gd name="T10" fmla="*/ 0 w 9"/>
              <a:gd name="T11" fmla="*/ 26 h 28"/>
              <a:gd name="T12" fmla="*/ 2 w 9"/>
              <a:gd name="T13" fmla="*/ 28 h 28"/>
              <a:gd name="T14" fmla="*/ 7 w 9"/>
              <a:gd name="T15" fmla="*/ 28 h 28"/>
              <a:gd name="T16" fmla="*/ 9 w 9"/>
              <a:gd name="T17" fmla="*/ 26 h 28"/>
              <a:gd name="T18" fmla="*/ 9 w 9"/>
              <a:gd name="T19" fmla="*/ 16 h 28"/>
              <a:gd name="T20" fmla="*/ 9 w 9"/>
              <a:gd name="T21" fmla="*/ 10 h 28"/>
              <a:gd name="T22" fmla="*/ 9 w 9"/>
              <a:gd name="T23" fmla="*/ 2 h 28"/>
              <a:gd name="T24" fmla="*/ 7 w 9"/>
              <a:gd name="T2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28">
                <a:moveTo>
                  <a:pt x="7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1" y="28"/>
                  <a:pt x="2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8" y="0"/>
                  <a:pt x="7" y="0"/>
                </a:cubicBezTo>
                <a:close/>
              </a:path>
            </a:pathLst>
          </a:cu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Freeform 203">
            <a:extLst>
              <a:ext uri="{FF2B5EF4-FFF2-40B4-BE49-F238E27FC236}">
                <a16:creationId xmlns:a16="http://schemas.microsoft.com/office/drawing/2014/main" id="{3ACA903B-02B9-62C8-0A3F-0E18AD8089C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329076" y="1441811"/>
            <a:ext cx="493016" cy="474054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Freeform 110">
            <a:extLst>
              <a:ext uri="{FF2B5EF4-FFF2-40B4-BE49-F238E27FC236}">
                <a16:creationId xmlns:a16="http://schemas.microsoft.com/office/drawing/2014/main" id="{AB2EE544-8C49-01CC-2114-3AA40C5C7E8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32092" y="1429751"/>
            <a:ext cx="548337" cy="486114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322CBF1-9896-43B9-38F2-7CD127FE9486}"/>
              </a:ext>
            </a:extLst>
          </p:cNvPr>
          <p:cNvGrpSpPr/>
          <p:nvPr/>
        </p:nvGrpSpPr>
        <p:grpSpPr>
          <a:xfrm>
            <a:off x="3226738" y="2123598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28">
              <a:extLst>
                <a:ext uri="{FF2B5EF4-FFF2-40B4-BE49-F238E27FC236}">
                  <a16:creationId xmlns:a16="http://schemas.microsoft.com/office/drawing/2014/main" id="{BD62DBE7-14F7-73C3-05FC-0BA31525FA8B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39531F4-0F41-8B5B-EDF4-9C737754C2E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Rectangle 21">
            <a:extLst>
              <a:ext uri="{FF2B5EF4-FFF2-40B4-BE49-F238E27FC236}">
                <a16:creationId xmlns:a16="http://schemas.microsoft.com/office/drawing/2014/main" id="{19492BDF-44D8-D994-9EEE-B2924B209757}"/>
              </a:ext>
            </a:extLst>
          </p:cNvPr>
          <p:cNvSpPr>
            <a:spLocks/>
          </p:cNvSpPr>
          <p:nvPr/>
        </p:nvSpPr>
        <p:spPr bwMode="auto">
          <a:xfrm>
            <a:off x="3286699" y="231668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12%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F36943D-117D-2F99-8B96-A858B32FCB1B}"/>
              </a:ext>
            </a:extLst>
          </p:cNvPr>
          <p:cNvGrpSpPr/>
          <p:nvPr/>
        </p:nvGrpSpPr>
        <p:grpSpPr>
          <a:xfrm>
            <a:off x="1304186" y="2107753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2">
              <a:extLst>
                <a:ext uri="{FF2B5EF4-FFF2-40B4-BE49-F238E27FC236}">
                  <a16:creationId xmlns:a16="http://schemas.microsoft.com/office/drawing/2014/main" id="{578680A5-3F13-42F6-86C9-4D21E8204306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7041D1E-74E8-10B3-8E42-1E66D1E54725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0" name="Rectangle 18">
            <a:extLst>
              <a:ext uri="{FF2B5EF4-FFF2-40B4-BE49-F238E27FC236}">
                <a16:creationId xmlns:a16="http://schemas.microsoft.com/office/drawing/2014/main" id="{EFB13608-5A83-EFBE-3022-53E248BF45F9}"/>
              </a:ext>
            </a:extLst>
          </p:cNvPr>
          <p:cNvSpPr>
            <a:spLocks/>
          </p:cNvSpPr>
          <p:nvPr/>
        </p:nvSpPr>
        <p:spPr bwMode="auto">
          <a:xfrm>
            <a:off x="1386461" y="231668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15%</a:t>
            </a:r>
          </a:p>
        </p:txBody>
      </p:sp>
    </p:spTree>
    <p:extLst>
      <p:ext uri="{BB962C8B-B14F-4D97-AF65-F5344CB8AC3E}">
        <p14:creationId xmlns:p14="http://schemas.microsoft.com/office/powerpoint/2010/main" val="1822115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4083227" y="572511"/>
            <a:ext cx="12961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COMPANY PROFILE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80613" y="315131"/>
            <a:ext cx="420308" cy="396644"/>
            <a:chOff x="1849682" y="1579656"/>
            <a:chExt cx="420308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49682" y="1598060"/>
              <a:ext cx="4203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7378D9D0-7E7A-A09B-9657-E1F335CC2B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7" b="24827"/>
          <a:stretch/>
        </p:blipFill>
        <p:spPr>
          <a:xfrm>
            <a:off x="0" y="3055268"/>
            <a:ext cx="9144000" cy="2088232"/>
          </a:xfrm>
          <a:prstGeom prst="rect">
            <a:avLst/>
          </a:prstGeom>
        </p:spPr>
      </p:pic>
      <p:sp>
        <p:nvSpPr>
          <p:cNvPr id="8" name="矩形 47">
            <a:extLst>
              <a:ext uri="{FF2B5EF4-FFF2-40B4-BE49-F238E27FC236}">
                <a16:creationId xmlns:a16="http://schemas.microsoft.com/office/drawing/2014/main" id="{5F7DF253-C052-799A-6EEF-BC4B9F4C5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325" y="1797954"/>
            <a:ext cx="7507091" cy="593746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在此录入上述图表的综合描述说明，在此录入上述图表的综合描述说明。在此录入上述图表的综合描述说明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580629C-15C7-9CBA-9A68-897C18BB9BBE}"/>
              </a:ext>
            </a:extLst>
          </p:cNvPr>
          <p:cNvGrpSpPr/>
          <p:nvPr/>
        </p:nvGrpSpPr>
        <p:grpSpPr>
          <a:xfrm>
            <a:off x="839785" y="1299943"/>
            <a:ext cx="2836423" cy="342898"/>
            <a:chOff x="4260276" y="1299943"/>
            <a:chExt cx="2836423" cy="34289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1C5D542-4EC0-8E75-843F-975BC85219A0}"/>
                </a:ext>
              </a:extLst>
            </p:cNvPr>
            <p:cNvSpPr/>
            <p:nvPr/>
          </p:nvSpPr>
          <p:spPr>
            <a:xfrm>
              <a:off x="4260276" y="1308992"/>
              <a:ext cx="2836423" cy="333849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244D1B8-DA13-2D2C-86D4-91319B66B50C}"/>
                </a:ext>
              </a:extLst>
            </p:cNvPr>
            <p:cNvSpPr/>
            <p:nvPr/>
          </p:nvSpPr>
          <p:spPr>
            <a:xfrm>
              <a:off x="4468117" y="1299943"/>
              <a:ext cx="1459239" cy="304943"/>
            </a:xfrm>
            <a:prstGeom prst="roundRect">
              <a:avLst>
                <a:gd name="adj" fmla="val 50000"/>
              </a:avLst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2" name="Rectangle 33">
              <a:extLst>
                <a:ext uri="{FF2B5EF4-FFF2-40B4-BE49-F238E27FC236}">
                  <a16:creationId xmlns:a16="http://schemas.microsoft.com/office/drawing/2014/main" id="{D8668941-80AB-C84C-07E2-CB7F18079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153" y="1317313"/>
              <a:ext cx="946281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eaLnBrk="1" hangingPunct="1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+mn-ea"/>
                  <a:sym typeface="HarmonyOS Sans SC Light" panose="00000400000000000000" pitchFamily="2" charset="-122"/>
                </a:rPr>
                <a:t>输入标题</a:t>
              </a:r>
              <a:endParaRPr lang="en-US" altLang="zh-CN" sz="1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25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05C9A2A-BB0A-2C4D-5DC1-087C02B863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81"/>
          <a:stretch/>
        </p:blipFill>
        <p:spPr>
          <a:xfrm flipV="1">
            <a:off x="0" y="4343386"/>
            <a:ext cx="9137812" cy="8001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1923955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1" name="任意多边形: 形状 230">
            <a:extLst>
              <a:ext uri="{FF2B5EF4-FFF2-40B4-BE49-F238E27FC236}">
                <a16:creationId xmlns:a16="http://schemas.microsoft.com/office/drawing/2014/main" id="{4398E235-3462-DB07-85BC-98F8448581ED}"/>
              </a:ext>
            </a:extLst>
          </p:cNvPr>
          <p:cNvSpPr/>
          <p:nvPr/>
        </p:nvSpPr>
        <p:spPr>
          <a:xfrm>
            <a:off x="0" y="3747438"/>
            <a:ext cx="9144000" cy="1184306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50000">
                <a:srgbClr val="8595E2">
                  <a:alpha val="24000"/>
                </a:srgbClr>
              </a:gs>
              <a:gs pos="0">
                <a:srgbClr val="3C55D1">
                  <a:alpha val="67000"/>
                </a:srgbClr>
              </a:gs>
              <a:gs pos="100000">
                <a:srgbClr val="F0F4FA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04813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838774" y="1973414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组织架构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61775" y="2284710"/>
            <a:ext cx="185692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ORGANIZATIONAL STRUCTURE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1F4965-C2FE-5882-541B-BAA8D4837A1B}"/>
              </a:ext>
            </a:extLst>
          </p:cNvPr>
          <p:cNvGrpSpPr/>
          <p:nvPr/>
        </p:nvGrpSpPr>
        <p:grpSpPr>
          <a:xfrm>
            <a:off x="4191323" y="928453"/>
            <a:ext cx="818569" cy="764604"/>
            <a:chOff x="4374520" y="1112433"/>
            <a:chExt cx="424639" cy="3966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B1FA476-8B88-7B20-8D55-3B4D6125EB05}"/>
                </a:ext>
              </a:extLst>
            </p:cNvPr>
            <p:cNvSpPr/>
            <p:nvPr/>
          </p:nvSpPr>
          <p:spPr>
            <a:xfrm rot="2700000">
              <a:off x="4374520" y="1112433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DBE416-8E45-BDED-8C21-C33DA095CF03}"/>
                </a:ext>
              </a:extLst>
            </p:cNvPr>
            <p:cNvSpPr txBox="1"/>
            <p:nvPr/>
          </p:nvSpPr>
          <p:spPr>
            <a:xfrm>
              <a:off x="4386534" y="1130837"/>
              <a:ext cx="412625" cy="367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9" name="TextBox 11">
            <a:extLst>
              <a:ext uri="{FF2B5EF4-FFF2-40B4-BE49-F238E27FC236}">
                <a16:creationId xmlns:a16="http://schemas.microsoft.com/office/drawing/2014/main" id="{289FED48-8697-1209-9765-842A0C405372}"/>
              </a:ext>
            </a:extLst>
          </p:cNvPr>
          <p:cNvSpPr txBox="1"/>
          <p:nvPr/>
        </p:nvSpPr>
        <p:spPr>
          <a:xfrm>
            <a:off x="3104646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3CE8BD7-7E47-3D26-BB4B-C4C7439274E1}"/>
              </a:ext>
            </a:extLst>
          </p:cNvPr>
          <p:cNvSpPr txBox="1"/>
          <p:nvPr/>
        </p:nvSpPr>
        <p:spPr>
          <a:xfrm>
            <a:off x="4629558" y="2929666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EC4C2F3F-23F2-F420-DFD5-BE3D50386BD8}"/>
              </a:ext>
            </a:extLst>
          </p:cNvPr>
          <p:cNvSpPr txBox="1"/>
          <p:nvPr/>
        </p:nvSpPr>
        <p:spPr>
          <a:xfrm>
            <a:off x="3104646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695984-A49E-FCCD-CC32-A378699531B1}"/>
              </a:ext>
            </a:extLst>
          </p:cNvPr>
          <p:cNvSpPr txBox="1"/>
          <p:nvPr/>
        </p:nvSpPr>
        <p:spPr>
          <a:xfrm>
            <a:off x="4629558" y="3195944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18" marR="0" lvl="1" indent="-12191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+mn-ea"/>
                <a:sym typeface="HarmonyOS Sans SC Light" panose="00000400000000000000" pitchFamily="2" charset="-122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 Light" panose="00000400000000000000" pitchFamily="2" charset="-122"/>
              <a:ea typeface="MiSans Normal" panose="00000500000000000000" pitchFamily="2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9104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D30F73-8B00-FA6D-D669-22833329D9DD}"/>
              </a:ext>
            </a:extLst>
          </p:cNvPr>
          <p:cNvGrpSpPr/>
          <p:nvPr/>
        </p:nvGrpSpPr>
        <p:grpSpPr>
          <a:xfrm>
            <a:off x="473691" y="211756"/>
            <a:ext cx="8190429" cy="815340"/>
            <a:chOff x="1057567" y="489000"/>
            <a:chExt cx="8190429" cy="815340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7C6B3517-1781-2A58-3514-6E18ACD8899B}"/>
                </a:ext>
              </a:extLst>
            </p:cNvPr>
            <p:cNvGrpSpPr/>
            <p:nvPr/>
          </p:nvGrpSpPr>
          <p:grpSpPr>
            <a:xfrm flipH="1">
              <a:off x="5796136" y="489000"/>
              <a:ext cx="3451860" cy="815340"/>
              <a:chOff x="-144780" y="1943100"/>
              <a:chExt cx="3451860" cy="815340"/>
            </a:xfrm>
          </p:grpSpPr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F96B516-2107-2EC1-7F2F-937BC7913A7C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8791D67-408B-4ADE-8F75-26B2214D6B9D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55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3D715DBF-9405-D9AF-E7C0-CD2CB6EDA48A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1ED1257A-B850-79DE-05F5-1953E28E44F2}"/>
                </a:ext>
              </a:extLst>
            </p:cNvPr>
            <p:cNvGrpSpPr/>
            <p:nvPr/>
          </p:nvGrpSpPr>
          <p:grpSpPr>
            <a:xfrm>
              <a:off x="1057567" y="489000"/>
              <a:ext cx="3451860" cy="815340"/>
              <a:chOff x="-144780" y="1943100"/>
              <a:chExt cx="3451860" cy="815340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9520A07-F97F-D400-60F7-5EDD23518069}"/>
                  </a:ext>
                </a:extLst>
              </p:cNvPr>
              <p:cNvSpPr/>
              <p:nvPr/>
            </p:nvSpPr>
            <p:spPr>
              <a:xfrm>
                <a:off x="-144780" y="1988351"/>
                <a:ext cx="3352800" cy="407377"/>
              </a:xfrm>
              <a:custGeom>
                <a:avLst/>
                <a:gdLst>
                  <a:gd name="connsiteX0" fmla="*/ 0 w 3352800"/>
                  <a:gd name="connsiteY0" fmla="*/ 8089 h 407377"/>
                  <a:gd name="connsiteX1" fmla="*/ 571500 w 3352800"/>
                  <a:gd name="connsiteY1" fmla="*/ 290029 h 407377"/>
                  <a:gd name="connsiteX2" fmla="*/ 1524000 w 3352800"/>
                  <a:gd name="connsiteY2" fmla="*/ 469 h 407377"/>
                  <a:gd name="connsiteX3" fmla="*/ 2552700 w 3352800"/>
                  <a:gd name="connsiteY3" fmla="*/ 373849 h 407377"/>
                  <a:gd name="connsiteX4" fmla="*/ 3352800 w 3352800"/>
                  <a:gd name="connsiteY4" fmla="*/ 366229 h 40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800" h="407377">
                    <a:moveTo>
                      <a:pt x="0" y="8089"/>
                    </a:moveTo>
                    <a:cubicBezTo>
                      <a:pt x="158750" y="149694"/>
                      <a:pt x="317500" y="291299"/>
                      <a:pt x="571500" y="290029"/>
                    </a:cubicBezTo>
                    <a:cubicBezTo>
                      <a:pt x="825500" y="288759"/>
                      <a:pt x="1193800" y="-13501"/>
                      <a:pt x="1524000" y="469"/>
                    </a:cubicBezTo>
                    <a:cubicBezTo>
                      <a:pt x="1854200" y="14439"/>
                      <a:pt x="2247900" y="312889"/>
                      <a:pt x="2552700" y="373849"/>
                    </a:cubicBezTo>
                    <a:cubicBezTo>
                      <a:pt x="2857500" y="434809"/>
                      <a:pt x="3105150" y="400519"/>
                      <a:pt x="3352800" y="366229"/>
                    </a:cubicBezTo>
                  </a:path>
                </a:pathLst>
              </a:custGeom>
              <a:noFill/>
              <a:ln w="2540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477ABD7-3F54-788A-0EA6-040CEF72AD03}"/>
                  </a:ext>
                </a:extLst>
              </p:cNvPr>
              <p:cNvSpPr/>
              <p:nvPr/>
            </p:nvSpPr>
            <p:spPr>
              <a:xfrm>
                <a:off x="-99060" y="2270039"/>
                <a:ext cx="3337560" cy="488401"/>
              </a:xfrm>
              <a:custGeom>
                <a:avLst/>
                <a:gdLst>
                  <a:gd name="connsiteX0" fmla="*/ 0 w 3337560"/>
                  <a:gd name="connsiteY0" fmla="*/ 488401 h 488401"/>
                  <a:gd name="connsiteX1" fmla="*/ 1325880 w 3337560"/>
                  <a:gd name="connsiteY1" fmla="*/ 8341 h 488401"/>
                  <a:gd name="connsiteX2" fmla="*/ 2567940 w 3337560"/>
                  <a:gd name="connsiteY2" fmla="*/ 175981 h 488401"/>
                  <a:gd name="connsiteX3" fmla="*/ 3337560 w 3337560"/>
                  <a:gd name="connsiteY3" fmla="*/ 76921 h 488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7560" h="488401">
                    <a:moveTo>
                      <a:pt x="0" y="488401"/>
                    </a:moveTo>
                    <a:cubicBezTo>
                      <a:pt x="448945" y="274406"/>
                      <a:pt x="897890" y="60411"/>
                      <a:pt x="1325880" y="8341"/>
                    </a:cubicBezTo>
                    <a:cubicBezTo>
                      <a:pt x="1753870" y="-43729"/>
                      <a:pt x="2232660" y="164551"/>
                      <a:pt x="2567940" y="175981"/>
                    </a:cubicBezTo>
                    <a:cubicBezTo>
                      <a:pt x="2903220" y="187411"/>
                      <a:pt x="3120390" y="132166"/>
                      <a:pt x="3337560" y="76921"/>
                    </a:cubicBez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>
                        <a:alpha val="31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A00962A-3139-7D74-91ED-E9D66E982DB5}"/>
                  </a:ext>
                </a:extLst>
              </p:cNvPr>
              <p:cNvSpPr/>
              <p:nvPr/>
            </p:nvSpPr>
            <p:spPr>
              <a:xfrm>
                <a:off x="-106680" y="1943100"/>
                <a:ext cx="3413760" cy="396240"/>
              </a:xfrm>
              <a:custGeom>
                <a:avLst/>
                <a:gdLst>
                  <a:gd name="connsiteX0" fmla="*/ 0 w 3413760"/>
                  <a:gd name="connsiteY0" fmla="*/ 0 h 396240"/>
                  <a:gd name="connsiteX1" fmla="*/ 944880 w 3413760"/>
                  <a:gd name="connsiteY1" fmla="*/ 373380 h 396240"/>
                  <a:gd name="connsiteX2" fmla="*/ 2270760 w 3413760"/>
                  <a:gd name="connsiteY2" fmla="*/ 144780 h 396240"/>
                  <a:gd name="connsiteX3" fmla="*/ 3322320 w 3413760"/>
                  <a:gd name="connsiteY3" fmla="*/ 388620 h 396240"/>
                  <a:gd name="connsiteX4" fmla="*/ 3322320 w 3413760"/>
                  <a:gd name="connsiteY4" fmla="*/ 388620 h 396240"/>
                  <a:gd name="connsiteX5" fmla="*/ 3413760 w 3413760"/>
                  <a:gd name="connsiteY5" fmla="*/ 396240 h 3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3760" h="396240">
                    <a:moveTo>
                      <a:pt x="0" y="0"/>
                    </a:moveTo>
                    <a:cubicBezTo>
                      <a:pt x="283210" y="174625"/>
                      <a:pt x="566420" y="349250"/>
                      <a:pt x="944880" y="373380"/>
                    </a:cubicBezTo>
                    <a:cubicBezTo>
                      <a:pt x="1323340" y="397510"/>
                      <a:pt x="1874520" y="142240"/>
                      <a:pt x="2270760" y="144780"/>
                    </a:cubicBezTo>
                    <a:cubicBezTo>
                      <a:pt x="2667000" y="147320"/>
                      <a:pt x="3322320" y="388620"/>
                      <a:pt x="3322320" y="388620"/>
                    </a:cubicBezTo>
                    <a:lnTo>
                      <a:pt x="3322320" y="388620"/>
                    </a:lnTo>
                    <a:lnTo>
                      <a:pt x="3413760" y="396240"/>
                    </a:lnTo>
                  </a:path>
                </a:pathLst>
              </a:custGeom>
              <a:noFill/>
              <a:ln w="6350">
                <a:gradFill flip="none" rotWithShape="1">
                  <a:gsLst>
                    <a:gs pos="84000">
                      <a:srgbClr val="3C55D1">
                        <a:alpha val="0"/>
                      </a:srgbClr>
                    </a:gs>
                    <a:gs pos="8000">
                      <a:srgbClr val="F0F4FA">
                        <a:alpha val="0"/>
                      </a:srgbClr>
                    </a:gs>
                    <a:gs pos="55000">
                      <a:srgbClr val="3C55D1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4C5B667D-2428-9EC3-3C34-B77D38B6CEB7}"/>
              </a:ext>
            </a:extLst>
          </p:cNvPr>
          <p:cNvSpPr/>
          <p:nvPr/>
        </p:nvSpPr>
        <p:spPr>
          <a:xfrm>
            <a:off x="3092741" y="192614"/>
            <a:ext cx="2958517" cy="641678"/>
          </a:xfrm>
          <a:prstGeom prst="roundRect">
            <a:avLst>
              <a:gd name="adj" fmla="val 22266"/>
            </a:avLst>
          </a:prstGeom>
          <a:solidFill>
            <a:srgbClr val="F0F4FA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78D0A2-0FE7-F922-53E1-0B6D523A5CB2}"/>
              </a:ext>
            </a:extLst>
          </p:cNvPr>
          <p:cNvSpPr txBox="1"/>
          <p:nvPr/>
        </p:nvSpPr>
        <p:spPr>
          <a:xfrm>
            <a:off x="3938923" y="261215"/>
            <a:ext cx="14573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3C55D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HarmonyOS Sans SC Light" panose="00000400000000000000" pitchFamily="2" charset="-122"/>
              </a:rPr>
              <a:t>组织架构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C55D1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D8CBC3-2C9E-663C-16C9-08A3BC9B8533}"/>
              </a:ext>
            </a:extLst>
          </p:cNvPr>
          <p:cNvSpPr txBox="1"/>
          <p:nvPr/>
        </p:nvSpPr>
        <p:spPr>
          <a:xfrm>
            <a:off x="3666462" y="572511"/>
            <a:ext cx="21296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kern="0" dirty="0">
                <a:solidFill>
                  <a:schemeClr val="bg1">
                    <a:lumMod val="7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ORGANIZATIONAL STRUCTURE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2F8D4B-9EC4-E778-9D64-908F1CFA5AB9}"/>
              </a:ext>
            </a:extLst>
          </p:cNvPr>
          <p:cNvGrpSpPr/>
          <p:nvPr/>
        </p:nvGrpSpPr>
        <p:grpSpPr>
          <a:xfrm>
            <a:off x="3364942" y="315131"/>
            <a:ext cx="458780" cy="396644"/>
            <a:chOff x="1834011" y="1579656"/>
            <a:chExt cx="458780" cy="3966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264509-6A04-957F-C173-3B0CBC2FD4A9}"/>
                </a:ext>
              </a:extLst>
            </p:cNvPr>
            <p:cNvSpPr/>
            <p:nvPr/>
          </p:nvSpPr>
          <p:spPr>
            <a:xfrm rot="2700000">
              <a:off x="1862356" y="1579656"/>
              <a:ext cx="396644" cy="396644"/>
            </a:xfrm>
            <a:prstGeom prst="roundRect">
              <a:avLst/>
            </a:prstGeom>
            <a:solidFill>
              <a:srgbClr val="3C55D1"/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3E8BF0-5BCC-0564-7CD7-19B8DE6AB8B8}"/>
                </a:ext>
              </a:extLst>
            </p:cNvPr>
            <p:cNvSpPr txBox="1"/>
            <p:nvPr/>
          </p:nvSpPr>
          <p:spPr>
            <a:xfrm>
              <a:off x="1834011" y="1598060"/>
              <a:ext cx="4587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4CA54BB-EA79-1B9D-D064-79EB57FFDB01}"/>
              </a:ext>
            </a:extLst>
          </p:cNvPr>
          <p:cNvSpPr/>
          <p:nvPr/>
        </p:nvSpPr>
        <p:spPr bwMode="auto">
          <a:xfrm>
            <a:off x="693078" y="2965901"/>
            <a:ext cx="1789112" cy="5413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E37D65-C5A2-1564-F297-42A306CFE645}"/>
              </a:ext>
            </a:extLst>
          </p:cNvPr>
          <p:cNvSpPr/>
          <p:nvPr/>
        </p:nvSpPr>
        <p:spPr bwMode="auto">
          <a:xfrm>
            <a:off x="6546190" y="2965901"/>
            <a:ext cx="1789113" cy="5413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55B0C1B-E05E-DDE1-2420-BED1D1BDE3A9}"/>
              </a:ext>
            </a:extLst>
          </p:cNvPr>
          <p:cNvSpPr/>
          <p:nvPr/>
        </p:nvSpPr>
        <p:spPr bwMode="auto">
          <a:xfrm>
            <a:off x="4585628" y="2965901"/>
            <a:ext cx="1789112" cy="5413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849CF5-B479-1F90-549C-197C599EFCC8}"/>
              </a:ext>
            </a:extLst>
          </p:cNvPr>
          <p:cNvSpPr/>
          <p:nvPr/>
        </p:nvSpPr>
        <p:spPr bwMode="auto">
          <a:xfrm>
            <a:off x="2625066" y="2965901"/>
            <a:ext cx="1787525" cy="541338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98DF6CE-E67D-17F7-FAA2-752656B2AF6E}"/>
              </a:ext>
            </a:extLst>
          </p:cNvPr>
          <p:cNvSpPr/>
          <p:nvPr/>
        </p:nvSpPr>
        <p:spPr bwMode="auto">
          <a:xfrm>
            <a:off x="3541053" y="1341889"/>
            <a:ext cx="1984375" cy="541337"/>
          </a:xfrm>
          <a:prstGeom prst="rect">
            <a:avLst/>
          </a:prstGeom>
          <a:solidFill>
            <a:srgbClr val="3C55D1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F48FCBAB-F75C-A7B2-2650-83412AB7490B}"/>
              </a:ext>
            </a:extLst>
          </p:cNvPr>
          <p:cNvSpPr txBox="1"/>
          <p:nvPr/>
        </p:nvSpPr>
        <p:spPr>
          <a:xfrm>
            <a:off x="624811" y="3562803"/>
            <a:ext cx="1893888" cy="4852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您的内容打在这里，或者通过复制您的文本后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6C6DC132-A1C1-CCDC-6974-B8902FF68CCC}"/>
              </a:ext>
            </a:extLst>
          </p:cNvPr>
          <p:cNvSpPr txBox="1"/>
          <p:nvPr/>
        </p:nvSpPr>
        <p:spPr>
          <a:xfrm>
            <a:off x="2518703" y="3562803"/>
            <a:ext cx="1893887" cy="4852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您的内容打在这里，或者通过复制您的文本后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C39EC469-37F8-A37F-8798-4FF21831FCEC}"/>
              </a:ext>
            </a:extLst>
          </p:cNvPr>
          <p:cNvSpPr txBox="1"/>
          <p:nvPr/>
        </p:nvSpPr>
        <p:spPr>
          <a:xfrm>
            <a:off x="4479261" y="3562803"/>
            <a:ext cx="1893888" cy="4852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您的内容打在这里，或者通过复制您的文本后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21BE4A0-9B1C-B9DC-1488-1408536D7C62}"/>
              </a:ext>
            </a:extLst>
          </p:cNvPr>
          <p:cNvSpPr txBox="1"/>
          <p:nvPr/>
        </p:nvSpPr>
        <p:spPr>
          <a:xfrm>
            <a:off x="6508086" y="3562803"/>
            <a:ext cx="1893888" cy="48526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sym typeface="HarmonyOS Sans SC Light" panose="00000400000000000000" pitchFamily="2" charset="-122"/>
              </a:rPr>
              <a:t>您的内容打在这里，或者通过复制您的文本后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EA454F2-19ED-315B-34FD-D7A3A312668B}"/>
              </a:ext>
            </a:extLst>
          </p:cNvPr>
          <p:cNvGrpSpPr>
            <a:grpSpLocks/>
          </p:cNvGrpSpPr>
          <p:nvPr/>
        </p:nvGrpSpPr>
        <p:grpSpPr bwMode="auto">
          <a:xfrm>
            <a:off x="955899" y="1429853"/>
            <a:ext cx="7116585" cy="1975589"/>
            <a:chOff x="1013821" y="1055319"/>
            <a:chExt cx="7116362" cy="1974451"/>
          </a:xfrm>
          <a:solidFill>
            <a:srgbClr val="0070C0"/>
          </a:solidFill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CDA1520-CE12-9307-0C5F-B03BF05861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90779" y="1055319"/>
              <a:ext cx="5665610" cy="1535164"/>
              <a:chOff x="1690779" y="1055319"/>
              <a:chExt cx="5665610" cy="1535164"/>
            </a:xfrm>
            <a:grpFill/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3E1F4083-7FDE-7774-15BE-AF995FE54F21}"/>
                  </a:ext>
                </a:extLst>
              </p:cNvPr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39EB6124-9AE4-4028-365E-B98BFCB8A287}"/>
                  </a:ext>
                </a:extLst>
              </p:cNvPr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6AE1A2CA-2575-9D40-07E7-58A511C4C920}"/>
                  </a:ext>
                </a:extLst>
              </p:cNvPr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F9F680B8-DF96-2803-31CE-936E6AACA119}"/>
                  </a:ext>
                </a:extLst>
              </p:cNvPr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>
                <a:extLst>
                  <a:ext uri="{FF2B5EF4-FFF2-40B4-BE49-F238E27FC236}">
                    <a16:creationId xmlns:a16="http://schemas.microsoft.com/office/drawing/2014/main" id="{0D6863F2-E5FE-7A2E-CB73-F054BB29D556}"/>
                  </a:ext>
                </a:extLst>
              </p:cNvPr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5819A95-E94B-8C7D-D513-2B4BB5FA4274}"/>
                  </a:ext>
                </a:extLst>
              </p:cNvPr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5">
                <a:extLst>
                  <a:ext uri="{FF2B5EF4-FFF2-40B4-BE49-F238E27FC236}">
                    <a16:creationId xmlns:a16="http://schemas.microsoft.com/office/drawing/2014/main" id="{AAC0D325-F5A8-D451-AD45-F2771CC378FC}"/>
                  </a:ext>
                </a:extLst>
              </p:cNvPr>
              <p:cNvSpPr txBox="1"/>
              <p:nvPr/>
            </p:nvSpPr>
            <p:spPr>
              <a:xfrm>
                <a:off x="3835385" y="1055319"/>
                <a:ext cx="1588847" cy="338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MiSans Normal" panose="00000500000000000000" pitchFamily="2" charset="-122"/>
                    <a:sym typeface="HarmonyOS Sans SC Light" panose="00000400000000000000" pitchFamily="2" charset="-122"/>
                  </a:rPr>
                  <a:t>点击添加标题</a:t>
                </a:r>
              </a:p>
            </p:txBody>
          </p:sp>
        </p:grpSp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EFA372EF-76B1-208D-E449-287464D4C3DD}"/>
                </a:ext>
              </a:extLst>
            </p:cNvPr>
            <p:cNvSpPr txBox="1"/>
            <p:nvPr/>
          </p:nvSpPr>
          <p:spPr>
            <a:xfrm>
              <a:off x="1013821" y="2691816"/>
              <a:ext cx="1261845" cy="307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点击添加标题</a:t>
              </a:r>
            </a:p>
          </p:txBody>
        </p:sp>
        <p:sp>
          <p:nvSpPr>
            <p:cNvPr id="22" name="TextBox 37">
              <a:extLst>
                <a:ext uri="{FF2B5EF4-FFF2-40B4-BE49-F238E27FC236}">
                  <a16:creationId xmlns:a16="http://schemas.microsoft.com/office/drawing/2014/main" id="{526DDF62-EA24-824E-2DB4-B0A0C453900B}"/>
                </a:ext>
              </a:extLst>
            </p:cNvPr>
            <p:cNvSpPr txBox="1"/>
            <p:nvPr/>
          </p:nvSpPr>
          <p:spPr>
            <a:xfrm>
              <a:off x="2945748" y="2722170"/>
              <a:ext cx="1261845" cy="307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点击添加标题</a:t>
              </a:r>
            </a:p>
          </p:txBody>
        </p:sp>
        <p:sp>
          <p:nvSpPr>
            <p:cNvPr id="23" name="TextBox 38">
              <a:extLst>
                <a:ext uri="{FF2B5EF4-FFF2-40B4-BE49-F238E27FC236}">
                  <a16:creationId xmlns:a16="http://schemas.microsoft.com/office/drawing/2014/main" id="{F580E2D7-AC0D-1989-BD20-A47A7481B4D6}"/>
                </a:ext>
              </a:extLst>
            </p:cNvPr>
            <p:cNvSpPr txBox="1"/>
            <p:nvPr/>
          </p:nvSpPr>
          <p:spPr>
            <a:xfrm>
              <a:off x="4906248" y="2722170"/>
              <a:ext cx="1261845" cy="307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点击添加标题</a:t>
              </a:r>
            </a:p>
          </p:txBody>
        </p:sp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D94041D3-2347-BB28-608C-D79024A835B0}"/>
                </a:ext>
              </a:extLst>
            </p:cNvPr>
            <p:cNvSpPr txBox="1"/>
            <p:nvPr/>
          </p:nvSpPr>
          <p:spPr>
            <a:xfrm>
              <a:off x="6868338" y="2722170"/>
              <a:ext cx="1261845" cy="307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sym typeface="HarmonyOS Sans SC Light" panose="00000400000000000000" pitchFamily="2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012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0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   希幻演示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1800</Words>
  <Application>Microsoft Office PowerPoint</Application>
  <PresentationFormat>全屏显示(16:9)</PresentationFormat>
  <Paragraphs>256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HarmonyOS Sans SC Light</vt:lpstr>
      <vt:lpstr>MiSans Medium</vt:lpstr>
      <vt:lpstr>MiSans Normal</vt:lpstr>
      <vt:lpstr>思源黑体 CN Heavy</vt:lpstr>
      <vt:lpstr>Arial</vt:lpstr>
      <vt:lpstr>Calibri</vt:lpstr>
      <vt:lpstr>Office 主题   希幻演示​​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新员工入职培训企业内训ppt模板</dc:title>
  <dc:creator>希幻演示</dc:creator>
  <cp:keywords>51PPT模板网</cp:keywords>
  <dc:description>www.51pptmoban.com</dc:description>
  <cp:lastModifiedBy>Power user</cp:lastModifiedBy>
  <cp:revision>108</cp:revision>
  <dcterms:created xsi:type="dcterms:W3CDTF">2017-08-04T05:39:09Z</dcterms:created>
  <dcterms:modified xsi:type="dcterms:W3CDTF">2022-12-15T14:45:54Z</dcterms:modified>
</cp:coreProperties>
</file>