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94" r:id="rId2"/>
    <p:sldId id="296" r:id="rId3"/>
    <p:sldId id="297" r:id="rId4"/>
    <p:sldId id="298" r:id="rId5"/>
    <p:sldId id="299" r:id="rId6"/>
    <p:sldId id="300" r:id="rId7"/>
    <p:sldId id="301" r:id="rId8"/>
    <p:sldId id="303" r:id="rId9"/>
    <p:sldId id="302" r:id="rId10"/>
    <p:sldId id="304" r:id="rId11"/>
    <p:sldId id="305" r:id="rId12"/>
    <p:sldId id="306" r:id="rId13"/>
    <p:sldId id="308" r:id="rId14"/>
    <p:sldId id="307" r:id="rId15"/>
    <p:sldId id="309" r:id="rId16"/>
    <p:sldId id="310" r:id="rId17"/>
    <p:sldId id="311" r:id="rId18"/>
    <p:sldId id="313" r:id="rId19"/>
    <p:sldId id="312" r:id="rId20"/>
    <p:sldId id="314" r:id="rId21"/>
    <p:sldId id="315" r:id="rId22"/>
    <p:sldId id="316" r:id="rId23"/>
    <p:sldId id="317" r:id="rId24"/>
    <p:sldId id="318" r:id="rId25"/>
  </p:sldIdLst>
  <p:sldSz cx="8959850" cy="5040313"/>
  <p:notesSz cx="6858000" cy="9144000"/>
  <p:custDataLst>
    <p:tags r:id="rId27"/>
  </p:custDataLst>
  <p:defaultTextStyle>
    <a:defPPr>
      <a:defRPr lang="zh-CN"/>
    </a:defPPr>
    <a:lvl1pPr marL="0" algn="l" defTabSz="8022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1147" algn="l" defTabSz="8022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02295" algn="l" defTabSz="8022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03442" algn="l" defTabSz="8022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04589" algn="l" defTabSz="8022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05736" algn="l" defTabSz="8022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06884" algn="l" defTabSz="8022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08031" algn="l" defTabSz="8022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09178" algn="l" defTabSz="8022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8" userDrawn="1">
          <p15:clr>
            <a:srgbClr val="A4A3A4"/>
          </p15:clr>
        </p15:guide>
        <p15:guide id="2" pos="2822" userDrawn="1">
          <p15:clr>
            <a:srgbClr val="A4A3A4"/>
          </p15:clr>
        </p15:guide>
        <p15:guide id="3" pos="384" userDrawn="1">
          <p15:clr>
            <a:srgbClr val="A4A3A4"/>
          </p15:clr>
        </p15:guide>
        <p15:guide id="4" pos="52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B2BF"/>
    <a:srgbClr val="D49790"/>
    <a:srgbClr val="4D6E87"/>
    <a:srgbClr val="D6ADA7"/>
    <a:srgbClr val="19293F"/>
    <a:srgbClr val="29398B"/>
    <a:srgbClr val="3A65BD"/>
    <a:srgbClr val="2D3747"/>
    <a:srgbClr val="FF918F"/>
    <a:srgbClr val="FF5C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98" autoAdjust="0"/>
    <p:restoredTop sz="94842" autoAdjust="0"/>
  </p:normalViewPr>
  <p:slideViewPr>
    <p:cSldViewPr>
      <p:cViewPr>
        <p:scale>
          <a:sx n="100" d="100"/>
          <a:sy n="100" d="100"/>
        </p:scale>
        <p:origin x="750" y="198"/>
      </p:cViewPr>
      <p:guideLst>
        <p:guide orient="horz" pos="1588"/>
        <p:guide pos="2822"/>
        <p:guide pos="384"/>
        <p:guide pos="52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CC5DE8-858A-4861-8A4D-405ACAEE78D7}" type="datetimeFigureOut">
              <a:rPr lang="zh-CN" altLang="en-US" smtClean="0"/>
              <a:t>2022/12/15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66700F-7BCD-48DF-8A5A-5911F03345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922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2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2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92114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2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2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16288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2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2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52797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2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2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8461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2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2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58704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2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2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74048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2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2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07741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2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2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56307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2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2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09636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2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2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26808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2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2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70341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 P </a:t>
            </a:r>
            <a:r>
              <a:rPr lang="en-US" altLang="zh-CN" dirty="0" err="1"/>
              <a:t>P</a:t>
            </a:r>
            <a:r>
              <a:rPr lang="en-US" altLang="zh-CN" dirty="0"/>
              <a:t> T </a:t>
            </a:r>
            <a:r>
              <a:rPr lang="zh-CN" altLang="en-US" dirty="0"/>
              <a:t>模 板 网   </a:t>
            </a:r>
            <a:r>
              <a:rPr lang="en-US" altLang="zh-CN" dirty="0"/>
              <a:t>w </a:t>
            </a:r>
            <a:r>
              <a:rPr lang="en-US" altLang="zh-CN" dirty="0" err="1"/>
              <a:t>w</a:t>
            </a:r>
            <a:r>
              <a:rPr lang="en-US" altLang="zh-CN" dirty="0"/>
              <a:t> w.5 1 p </a:t>
            </a:r>
            <a:r>
              <a:rPr lang="en-US" altLang="zh-CN" dirty="0" err="1"/>
              <a:t>p</a:t>
            </a:r>
            <a:r>
              <a:rPr lang="en-US" altLang="zh-CN" dirty="0"/>
              <a:t> </a:t>
            </a:r>
            <a:r>
              <a:rPr lang="en-US" altLang="zh-CN" dirty="0" err="1"/>
              <a:t>tmoban.c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2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2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93108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2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2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1545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2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2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65971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2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2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30045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2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2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21898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2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2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84989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2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2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4901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2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2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99115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2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2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33918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2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2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71832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2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2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69728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2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2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08180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1587" userDrawn="1">
          <p15:clr>
            <a:srgbClr val="FBAE40"/>
          </p15:clr>
        </p15:guide>
        <p15:guide id="2" pos="282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1587" userDrawn="1">
          <p15:clr>
            <a:srgbClr val="FBAE40"/>
          </p15:clr>
        </p15:guide>
        <p15:guide id="2" pos="282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6164EBF7-B4F3-6229-31B7-664E71A6A1E1}"/>
              </a:ext>
            </a:extLst>
          </p:cNvPr>
          <p:cNvSpPr/>
          <p:nvPr userDrawn="1"/>
        </p:nvSpPr>
        <p:spPr>
          <a:xfrm rot="10800000">
            <a:off x="7841617" y="-1"/>
            <a:ext cx="1118233" cy="1104787"/>
          </a:xfrm>
          <a:custGeom>
            <a:avLst/>
            <a:gdLst>
              <a:gd name="connsiteX0" fmla="*/ 823483 w 900163"/>
              <a:gd name="connsiteY0" fmla="*/ 1104787 h 1104787"/>
              <a:gd name="connsiteX1" fmla="*/ 0 w 900163"/>
              <a:gd name="connsiteY1" fmla="*/ 1104787 h 1104787"/>
              <a:gd name="connsiteX2" fmla="*/ 0 w 900163"/>
              <a:gd name="connsiteY2" fmla="*/ 0 h 1104787"/>
              <a:gd name="connsiteX3" fmla="*/ 28839 w 900163"/>
              <a:gd name="connsiteY3" fmla="*/ 44267 h 1104787"/>
              <a:gd name="connsiteX4" fmla="*/ 878613 w 900163"/>
              <a:gd name="connsiteY4" fmla="*/ 678427 h 1104787"/>
              <a:gd name="connsiteX5" fmla="*/ 828401 w 900163"/>
              <a:gd name="connsiteY5" fmla="*/ 1093814 h 11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0163" h="1104787">
                <a:moveTo>
                  <a:pt x="823483" y="1104787"/>
                </a:moveTo>
                <a:lnTo>
                  <a:pt x="0" y="1104787"/>
                </a:lnTo>
                <a:lnTo>
                  <a:pt x="0" y="0"/>
                </a:lnTo>
                <a:lnTo>
                  <a:pt x="28839" y="44267"/>
                </a:lnTo>
                <a:cubicBezTo>
                  <a:pt x="190902" y="233106"/>
                  <a:pt x="776443" y="437447"/>
                  <a:pt x="878613" y="678427"/>
                </a:cubicBezTo>
                <a:cubicBezTo>
                  <a:pt x="926505" y="791387"/>
                  <a:pt x="887851" y="946614"/>
                  <a:pt x="828401" y="1093814"/>
                </a:cubicBezTo>
                <a:close/>
              </a:path>
            </a:pathLst>
          </a:custGeom>
          <a:solidFill>
            <a:srgbClr val="D497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00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58612DF1-D03F-D171-20F6-45794D3F54BB}"/>
              </a:ext>
            </a:extLst>
          </p:cNvPr>
          <p:cNvSpPr/>
          <p:nvPr userDrawn="1"/>
        </p:nvSpPr>
        <p:spPr>
          <a:xfrm>
            <a:off x="8281180" y="-129540"/>
            <a:ext cx="927081" cy="2377440"/>
          </a:xfrm>
          <a:custGeom>
            <a:avLst/>
            <a:gdLst>
              <a:gd name="connsiteX0" fmla="*/ 535112 w 931352"/>
              <a:gd name="connsiteY0" fmla="*/ 0 h 2377440"/>
              <a:gd name="connsiteX1" fmla="*/ 9332 w 931352"/>
              <a:gd name="connsiteY1" fmla="*/ 998220 h 2377440"/>
              <a:gd name="connsiteX2" fmla="*/ 931352 w 931352"/>
              <a:gd name="connsiteY2" fmla="*/ 2377440 h 237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31352" h="2377440">
                <a:moveTo>
                  <a:pt x="535112" y="0"/>
                </a:moveTo>
                <a:cubicBezTo>
                  <a:pt x="239202" y="300990"/>
                  <a:pt x="-56708" y="601980"/>
                  <a:pt x="9332" y="998220"/>
                </a:cubicBezTo>
                <a:cubicBezTo>
                  <a:pt x="75372" y="1394460"/>
                  <a:pt x="503362" y="1885950"/>
                  <a:pt x="931352" y="2377440"/>
                </a:cubicBezTo>
              </a:path>
            </a:pathLst>
          </a:custGeom>
          <a:noFill/>
          <a:ln w="6350">
            <a:solidFill>
              <a:schemeClr val="bg1">
                <a:lumMod val="85000"/>
                <a:alpha val="5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3C83959C-6101-C4B1-E7BC-C3E6C19B0435}"/>
              </a:ext>
            </a:extLst>
          </p:cNvPr>
          <p:cNvSpPr/>
          <p:nvPr userDrawn="1"/>
        </p:nvSpPr>
        <p:spPr>
          <a:xfrm rot="10800000">
            <a:off x="0" y="3554503"/>
            <a:ext cx="1756170" cy="1485811"/>
          </a:xfrm>
          <a:custGeom>
            <a:avLst/>
            <a:gdLst>
              <a:gd name="connsiteX0" fmla="*/ 0 w 2339827"/>
              <a:gd name="connsiteY0" fmla="*/ 0 h 1970537"/>
              <a:gd name="connsiteX1" fmla="*/ 2339827 w 2339827"/>
              <a:gd name="connsiteY1" fmla="*/ 0 h 1970537"/>
              <a:gd name="connsiteX2" fmla="*/ 2339827 w 2339827"/>
              <a:gd name="connsiteY2" fmla="*/ 1970537 h 1970537"/>
              <a:gd name="connsiteX3" fmla="*/ 2332895 w 2339827"/>
              <a:gd name="connsiteY3" fmla="*/ 1931067 h 1970537"/>
              <a:gd name="connsiteX4" fmla="*/ 1979782 w 2339827"/>
              <a:gd name="connsiteY4" fmla="*/ 1196340 h 1970537"/>
              <a:gd name="connsiteX5" fmla="*/ 531982 w 2339827"/>
              <a:gd name="connsiteY5" fmla="*/ 830580 h 1970537"/>
              <a:gd name="connsiteX6" fmla="*/ 4595 w 2339827"/>
              <a:gd name="connsiteY6" fmla="*/ 13603 h 1970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39827" h="1970537">
                <a:moveTo>
                  <a:pt x="0" y="0"/>
                </a:moveTo>
                <a:lnTo>
                  <a:pt x="2339827" y="0"/>
                </a:lnTo>
                <a:lnTo>
                  <a:pt x="2339827" y="1970537"/>
                </a:lnTo>
                <a:lnTo>
                  <a:pt x="2332895" y="1931067"/>
                </a:lnTo>
                <a:cubicBezTo>
                  <a:pt x="2272924" y="1633200"/>
                  <a:pt x="2175838" y="1369378"/>
                  <a:pt x="1979782" y="1196340"/>
                </a:cubicBezTo>
                <a:cubicBezTo>
                  <a:pt x="1666092" y="919480"/>
                  <a:pt x="879962" y="1083310"/>
                  <a:pt x="531982" y="830580"/>
                </a:cubicBezTo>
                <a:cubicBezTo>
                  <a:pt x="270997" y="641033"/>
                  <a:pt x="123598" y="341114"/>
                  <a:pt x="4595" y="13603"/>
                </a:cubicBezTo>
                <a:close/>
              </a:path>
            </a:pathLst>
          </a:custGeom>
          <a:solidFill>
            <a:srgbClr val="4D6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00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7E33C04-A915-BB77-7480-C95EACBE63FD}"/>
              </a:ext>
            </a:extLst>
          </p:cNvPr>
          <p:cNvSpPr/>
          <p:nvPr userDrawn="1"/>
        </p:nvSpPr>
        <p:spPr>
          <a:xfrm>
            <a:off x="3476436" y="4105145"/>
            <a:ext cx="5483414" cy="935168"/>
          </a:xfrm>
          <a:custGeom>
            <a:avLst/>
            <a:gdLst>
              <a:gd name="connsiteX0" fmla="*/ 4845191 w 5508674"/>
              <a:gd name="connsiteY0" fmla="*/ 64 h 935168"/>
              <a:gd name="connsiteX1" fmla="*/ 5063633 w 5508674"/>
              <a:gd name="connsiteY1" fmla="*/ 32516 h 935168"/>
              <a:gd name="connsiteX2" fmla="*/ 5475027 w 5508674"/>
              <a:gd name="connsiteY2" fmla="*/ 225733 h 935168"/>
              <a:gd name="connsiteX3" fmla="*/ 5508674 w 5508674"/>
              <a:gd name="connsiteY3" fmla="*/ 248554 h 935168"/>
              <a:gd name="connsiteX4" fmla="*/ 5508674 w 5508674"/>
              <a:gd name="connsiteY4" fmla="*/ 935168 h 935168"/>
              <a:gd name="connsiteX5" fmla="*/ 0 w 5508674"/>
              <a:gd name="connsiteY5" fmla="*/ 935168 h 935168"/>
              <a:gd name="connsiteX6" fmla="*/ 166831 w 5508674"/>
              <a:gd name="connsiteY6" fmla="*/ 777847 h 935168"/>
              <a:gd name="connsiteX7" fmla="*/ 1215533 w 5508674"/>
              <a:gd name="connsiteY7" fmla="*/ 207776 h 935168"/>
              <a:gd name="connsiteX8" fmla="*/ 3288173 w 5508674"/>
              <a:gd name="connsiteY8" fmla="*/ 459236 h 935168"/>
              <a:gd name="connsiteX9" fmla="*/ 4845191 w 5508674"/>
              <a:gd name="connsiteY9" fmla="*/ 64 h 935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08674" h="935168">
                <a:moveTo>
                  <a:pt x="4845191" y="64"/>
                </a:moveTo>
                <a:cubicBezTo>
                  <a:pt x="4917563" y="945"/>
                  <a:pt x="4990291" y="10926"/>
                  <a:pt x="5063633" y="32516"/>
                </a:cubicBezTo>
                <a:cubicBezTo>
                  <a:pt x="5201150" y="72997"/>
                  <a:pt x="5338249" y="139431"/>
                  <a:pt x="5475027" y="225733"/>
                </a:cubicBezTo>
                <a:lnTo>
                  <a:pt x="5508674" y="248554"/>
                </a:lnTo>
                <a:lnTo>
                  <a:pt x="5508674" y="935168"/>
                </a:lnTo>
                <a:lnTo>
                  <a:pt x="0" y="935168"/>
                </a:lnTo>
                <a:lnTo>
                  <a:pt x="166831" y="777847"/>
                </a:lnTo>
                <a:cubicBezTo>
                  <a:pt x="464963" y="510671"/>
                  <a:pt x="788813" y="282071"/>
                  <a:pt x="1215533" y="207776"/>
                </a:cubicBezTo>
                <a:cubicBezTo>
                  <a:pt x="1784493" y="108716"/>
                  <a:pt x="2646823" y="488446"/>
                  <a:pt x="3288173" y="459236"/>
                </a:cubicBezTo>
                <a:cubicBezTo>
                  <a:pt x="3849354" y="433678"/>
                  <a:pt x="4338582" y="-6100"/>
                  <a:pt x="4845191" y="64"/>
                </a:cubicBezTo>
                <a:close/>
              </a:path>
            </a:pathLst>
          </a:custGeom>
          <a:solidFill>
            <a:srgbClr val="D6AD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00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67DC42C-16C0-C726-5ABF-5AC3C246699E}"/>
              </a:ext>
            </a:extLst>
          </p:cNvPr>
          <p:cNvSpPr/>
          <p:nvPr userDrawn="1"/>
        </p:nvSpPr>
        <p:spPr>
          <a:xfrm>
            <a:off x="-273062" y="3298026"/>
            <a:ext cx="3200895" cy="1830234"/>
          </a:xfrm>
          <a:custGeom>
            <a:avLst/>
            <a:gdLst>
              <a:gd name="connsiteX0" fmla="*/ 0 w 3215640"/>
              <a:gd name="connsiteY0" fmla="*/ 39534 h 1830234"/>
              <a:gd name="connsiteX1" fmla="*/ 960120 w 3215640"/>
              <a:gd name="connsiteY1" fmla="*/ 123354 h 1830234"/>
              <a:gd name="connsiteX2" fmla="*/ 1798320 w 3215640"/>
              <a:gd name="connsiteY2" fmla="*/ 1068234 h 1830234"/>
              <a:gd name="connsiteX3" fmla="*/ 3215640 w 3215640"/>
              <a:gd name="connsiteY3" fmla="*/ 1830234 h 1830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5640" h="1830234">
                <a:moveTo>
                  <a:pt x="0" y="39534"/>
                </a:moveTo>
                <a:cubicBezTo>
                  <a:pt x="330200" y="-4281"/>
                  <a:pt x="660400" y="-48096"/>
                  <a:pt x="960120" y="123354"/>
                </a:cubicBezTo>
                <a:cubicBezTo>
                  <a:pt x="1259840" y="294804"/>
                  <a:pt x="1422400" y="783754"/>
                  <a:pt x="1798320" y="1068234"/>
                </a:cubicBezTo>
                <a:cubicBezTo>
                  <a:pt x="2174240" y="1352714"/>
                  <a:pt x="2694940" y="1591474"/>
                  <a:pt x="3215640" y="1830234"/>
                </a:cubicBezTo>
              </a:path>
            </a:pathLst>
          </a:cu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EF3ADFB4-0014-99A1-B29E-88E24E6C3971}"/>
              </a:ext>
            </a:extLst>
          </p:cNvPr>
          <p:cNvSpPr/>
          <p:nvPr userDrawn="1"/>
        </p:nvSpPr>
        <p:spPr>
          <a:xfrm>
            <a:off x="3261575" y="4015718"/>
            <a:ext cx="6052876" cy="1165882"/>
          </a:xfrm>
          <a:custGeom>
            <a:avLst/>
            <a:gdLst>
              <a:gd name="connsiteX0" fmla="*/ 0 w 6080760"/>
              <a:gd name="connsiteY0" fmla="*/ 1165882 h 1165882"/>
              <a:gd name="connsiteX1" fmla="*/ 1684020 w 6080760"/>
              <a:gd name="connsiteY1" fmla="*/ 662962 h 1165882"/>
              <a:gd name="connsiteX2" fmla="*/ 3573780 w 6080760"/>
              <a:gd name="connsiteY2" fmla="*/ 22 h 1165882"/>
              <a:gd name="connsiteX3" fmla="*/ 5234940 w 6080760"/>
              <a:gd name="connsiteY3" fmla="*/ 685822 h 1165882"/>
              <a:gd name="connsiteX4" fmla="*/ 6080760 w 6080760"/>
              <a:gd name="connsiteY4" fmla="*/ 167662 h 1165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80760" h="1165882">
                <a:moveTo>
                  <a:pt x="0" y="1165882"/>
                </a:moveTo>
                <a:cubicBezTo>
                  <a:pt x="544195" y="1011577"/>
                  <a:pt x="1088390" y="857272"/>
                  <a:pt x="1684020" y="662962"/>
                </a:cubicBezTo>
                <a:cubicBezTo>
                  <a:pt x="2279650" y="468652"/>
                  <a:pt x="2981960" y="-3788"/>
                  <a:pt x="3573780" y="22"/>
                </a:cubicBezTo>
                <a:cubicBezTo>
                  <a:pt x="4165600" y="3832"/>
                  <a:pt x="4817110" y="657882"/>
                  <a:pt x="5234940" y="685822"/>
                </a:cubicBezTo>
                <a:cubicBezTo>
                  <a:pt x="5652770" y="713762"/>
                  <a:pt x="5866765" y="440712"/>
                  <a:pt x="6080760" y="167662"/>
                </a:cubicBezTo>
              </a:path>
            </a:pathLst>
          </a:cu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</p:spTree>
    <p:extLst>
      <p:ext uri="{BB962C8B-B14F-4D97-AF65-F5344CB8AC3E}">
        <p14:creationId xmlns:p14="http://schemas.microsoft.com/office/powerpoint/2010/main" val="3496069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1587" userDrawn="1">
          <p15:clr>
            <a:srgbClr val="FBAE40"/>
          </p15:clr>
        </p15:guide>
        <p15:guide id="2" pos="2822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3676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1587" userDrawn="1">
          <p15:clr>
            <a:srgbClr val="FBAE40"/>
          </p15:clr>
        </p15:guide>
        <p15:guide id="2" pos="2822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47993" y="201846"/>
            <a:ext cx="8063865" cy="840052"/>
          </a:xfrm>
          <a:prstGeom prst="rect">
            <a:avLst/>
          </a:prstGeom>
        </p:spPr>
        <p:txBody>
          <a:bodyPr vert="horz" lIns="80229" tIns="40115" rIns="80229" bIns="40115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47993" y="1176073"/>
            <a:ext cx="8063865" cy="3326374"/>
          </a:xfrm>
          <a:prstGeom prst="rect">
            <a:avLst/>
          </a:prstGeom>
        </p:spPr>
        <p:txBody>
          <a:bodyPr vert="horz" lIns="80229" tIns="40115" rIns="80229" bIns="40115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47993" y="4671624"/>
            <a:ext cx="2090632" cy="268350"/>
          </a:xfrm>
          <a:prstGeom prst="rect">
            <a:avLst/>
          </a:prstGeom>
        </p:spPr>
        <p:txBody>
          <a:bodyPr vert="horz" lIns="80229" tIns="40115" rIns="80229" bIns="401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2022/12/15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61282" y="4671624"/>
            <a:ext cx="2837286" cy="268350"/>
          </a:xfrm>
          <a:prstGeom prst="rect">
            <a:avLst/>
          </a:prstGeom>
        </p:spPr>
        <p:txBody>
          <a:bodyPr vert="horz" lIns="80229" tIns="40115" rIns="80229" bIns="401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21226" y="4671624"/>
            <a:ext cx="2090632" cy="268350"/>
          </a:xfrm>
          <a:prstGeom prst="rect">
            <a:avLst/>
          </a:prstGeom>
        </p:spPr>
        <p:txBody>
          <a:bodyPr vert="horz" lIns="80229" tIns="40115" rIns="80229" bIns="40115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A665948-8F9F-4CD1-8A0D-B76B3D27A636}"/>
              </a:ext>
            </a:extLst>
          </p:cNvPr>
          <p:cNvSpPr txBox="1"/>
          <p:nvPr userDrawn="1"/>
        </p:nvSpPr>
        <p:spPr>
          <a:xfrm>
            <a:off x="1229467" y="859439"/>
            <a:ext cx="6602016" cy="2196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58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</a:p>
          <a:p>
            <a:pPr algn="just">
              <a:lnSpc>
                <a:spcPct val="150000"/>
              </a:lnSpc>
            </a:pPr>
            <a:endParaRPr lang="zh-CN" altLang="en-US" sz="882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82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感谢您下载包图网平台上提供的</a:t>
            </a:r>
            <a:r>
              <a:rPr lang="en-US" altLang="zh-CN" sz="882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82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882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882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882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882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在包图网出售的</a:t>
            </a:r>
            <a:r>
              <a:rPr lang="en-US" altLang="zh-CN" sz="882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82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882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882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882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882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882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882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882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882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882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882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882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882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的保护，作品的所有权、版权和著作权归包图网所有，您下载的是</a:t>
            </a:r>
            <a:r>
              <a:rPr lang="en-US" altLang="zh-CN" sz="882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82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</a:p>
          <a:p>
            <a:pPr algn="just">
              <a:lnSpc>
                <a:spcPct val="150000"/>
              </a:lnSpc>
            </a:pPr>
            <a:r>
              <a:rPr lang="en-US" altLang="zh-CN" sz="882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882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不得将包图网的</a:t>
            </a:r>
            <a:r>
              <a:rPr lang="en-US" altLang="zh-CN" sz="882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82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882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82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70" r:id="rId4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ctr" defTabSz="802295" rtl="0" eaLnBrk="1" latinLnBrk="0" hangingPunct="1">
        <a:spcBef>
          <a:spcPct val="0"/>
        </a:spcBef>
        <a:buNone/>
        <a:defRPr sz="3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0860" indent="-300860" algn="l" defTabSz="802295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1864" indent="-250717" algn="l" defTabSz="802295" rtl="0" eaLnBrk="1" latinLnBrk="0" hangingPunct="1">
        <a:spcBef>
          <a:spcPct val="20000"/>
        </a:spcBef>
        <a:buFont typeface="Arial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02868" indent="-200574" algn="l" defTabSz="80229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404015" indent="-200574" algn="l" defTabSz="802295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5163" indent="-200574" algn="l" defTabSz="802295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06310" indent="-200574" algn="l" defTabSz="802295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07457" indent="-200574" algn="l" defTabSz="802295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08605" indent="-200574" algn="l" defTabSz="802295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09752" indent="-200574" algn="l" defTabSz="802295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022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1147" algn="l" defTabSz="8022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2295" algn="l" defTabSz="8022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03442" algn="l" defTabSz="8022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4589" algn="l" defTabSz="8022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05736" algn="l" defTabSz="8022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06884" algn="l" defTabSz="8022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08031" algn="l" defTabSz="8022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09178" algn="l" defTabSz="8022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F26B77EA-899F-4909-28D6-F19B4ABDA5A9}"/>
              </a:ext>
            </a:extLst>
          </p:cNvPr>
          <p:cNvSpPr/>
          <p:nvPr/>
        </p:nvSpPr>
        <p:spPr>
          <a:xfrm>
            <a:off x="1815627" y="2511012"/>
            <a:ext cx="5328594" cy="2248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BB2BF"/>
              </a:gs>
              <a:gs pos="0">
                <a:srgbClr val="D6ADA7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B26EC3ED-8D5F-611D-F07D-461B5976DC90}"/>
              </a:ext>
            </a:extLst>
          </p:cNvPr>
          <p:cNvSpPr/>
          <p:nvPr/>
        </p:nvSpPr>
        <p:spPr>
          <a:xfrm rot="10800000">
            <a:off x="7857104" y="-1"/>
            <a:ext cx="1123384" cy="1104787"/>
          </a:xfrm>
          <a:custGeom>
            <a:avLst/>
            <a:gdLst>
              <a:gd name="connsiteX0" fmla="*/ 823483 w 900163"/>
              <a:gd name="connsiteY0" fmla="*/ 1104787 h 1104787"/>
              <a:gd name="connsiteX1" fmla="*/ 0 w 900163"/>
              <a:gd name="connsiteY1" fmla="*/ 1104787 h 1104787"/>
              <a:gd name="connsiteX2" fmla="*/ 0 w 900163"/>
              <a:gd name="connsiteY2" fmla="*/ 0 h 1104787"/>
              <a:gd name="connsiteX3" fmla="*/ 28839 w 900163"/>
              <a:gd name="connsiteY3" fmla="*/ 44267 h 1104787"/>
              <a:gd name="connsiteX4" fmla="*/ 878613 w 900163"/>
              <a:gd name="connsiteY4" fmla="*/ 678427 h 1104787"/>
              <a:gd name="connsiteX5" fmla="*/ 828401 w 900163"/>
              <a:gd name="connsiteY5" fmla="*/ 1093814 h 11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0163" h="1104787">
                <a:moveTo>
                  <a:pt x="823483" y="1104787"/>
                </a:moveTo>
                <a:lnTo>
                  <a:pt x="0" y="1104787"/>
                </a:lnTo>
                <a:lnTo>
                  <a:pt x="0" y="0"/>
                </a:lnTo>
                <a:lnTo>
                  <a:pt x="28839" y="44267"/>
                </a:lnTo>
                <a:cubicBezTo>
                  <a:pt x="190902" y="233106"/>
                  <a:pt x="776443" y="437447"/>
                  <a:pt x="878613" y="678427"/>
                </a:cubicBezTo>
                <a:cubicBezTo>
                  <a:pt x="926505" y="791387"/>
                  <a:pt x="887851" y="946614"/>
                  <a:pt x="828401" y="1093814"/>
                </a:cubicBezTo>
                <a:close/>
              </a:path>
            </a:pathLst>
          </a:custGeom>
          <a:solidFill>
            <a:srgbClr val="D497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E8FA7F4F-C212-C33A-E0DA-F2D1A81F96F4}"/>
              </a:ext>
            </a:extLst>
          </p:cNvPr>
          <p:cNvSpPr/>
          <p:nvPr/>
        </p:nvSpPr>
        <p:spPr>
          <a:xfrm>
            <a:off x="8298691" y="-129540"/>
            <a:ext cx="931352" cy="2377440"/>
          </a:xfrm>
          <a:custGeom>
            <a:avLst/>
            <a:gdLst>
              <a:gd name="connsiteX0" fmla="*/ 535112 w 931352"/>
              <a:gd name="connsiteY0" fmla="*/ 0 h 2377440"/>
              <a:gd name="connsiteX1" fmla="*/ 9332 w 931352"/>
              <a:gd name="connsiteY1" fmla="*/ 998220 h 2377440"/>
              <a:gd name="connsiteX2" fmla="*/ 931352 w 931352"/>
              <a:gd name="connsiteY2" fmla="*/ 2377440 h 237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31352" h="2377440">
                <a:moveTo>
                  <a:pt x="535112" y="0"/>
                </a:moveTo>
                <a:cubicBezTo>
                  <a:pt x="239202" y="300990"/>
                  <a:pt x="-56708" y="601980"/>
                  <a:pt x="9332" y="998220"/>
                </a:cubicBezTo>
                <a:cubicBezTo>
                  <a:pt x="75372" y="1394460"/>
                  <a:pt x="503362" y="1885950"/>
                  <a:pt x="931352" y="2377440"/>
                </a:cubicBezTo>
              </a:path>
            </a:pathLst>
          </a:custGeom>
          <a:noFill/>
          <a:ln w="6350">
            <a:solidFill>
              <a:schemeClr val="bg1">
                <a:lumMod val="85000"/>
                <a:alpha val="5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EE5B200F-1F5E-B122-2FE2-C34FA1FB381B}"/>
              </a:ext>
            </a:extLst>
          </p:cNvPr>
          <p:cNvSpPr/>
          <p:nvPr/>
        </p:nvSpPr>
        <p:spPr>
          <a:xfrm>
            <a:off x="897618" y="1"/>
            <a:ext cx="5148391" cy="627935"/>
          </a:xfrm>
          <a:custGeom>
            <a:avLst/>
            <a:gdLst>
              <a:gd name="connsiteX0" fmla="*/ 0 w 6581049"/>
              <a:gd name="connsiteY0" fmla="*/ 0 h 802672"/>
              <a:gd name="connsiteX1" fmla="*/ 6581049 w 6581049"/>
              <a:gd name="connsiteY1" fmla="*/ 0 h 802672"/>
              <a:gd name="connsiteX2" fmla="*/ 6400679 w 6581049"/>
              <a:gd name="connsiteY2" fmla="*/ 166833 h 802672"/>
              <a:gd name="connsiteX3" fmla="*/ 5326530 w 6581049"/>
              <a:gd name="connsiteY3" fmla="*/ 784860 h 802672"/>
              <a:gd name="connsiteX4" fmla="*/ 3322470 w 6581049"/>
              <a:gd name="connsiteY4" fmla="*/ 320040 h 802672"/>
              <a:gd name="connsiteX5" fmla="*/ 1600350 w 6581049"/>
              <a:gd name="connsiteY5" fmla="*/ 586740 h 802672"/>
              <a:gd name="connsiteX6" fmla="*/ 298223 w 6581049"/>
              <a:gd name="connsiteY6" fmla="*/ 149275 h 80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81049" h="802672">
                <a:moveTo>
                  <a:pt x="0" y="0"/>
                </a:moveTo>
                <a:lnTo>
                  <a:pt x="6581049" y="0"/>
                </a:lnTo>
                <a:lnTo>
                  <a:pt x="6400679" y="166833"/>
                </a:lnTo>
                <a:cubicBezTo>
                  <a:pt x="6061295" y="467906"/>
                  <a:pt x="5709911" y="707866"/>
                  <a:pt x="5326530" y="784860"/>
                </a:cubicBezTo>
                <a:cubicBezTo>
                  <a:pt x="4713120" y="908050"/>
                  <a:pt x="3943500" y="353060"/>
                  <a:pt x="3322470" y="320040"/>
                </a:cubicBezTo>
                <a:cubicBezTo>
                  <a:pt x="2701440" y="287020"/>
                  <a:pt x="2176930" y="651510"/>
                  <a:pt x="1600350" y="586740"/>
                </a:cubicBezTo>
                <a:cubicBezTo>
                  <a:pt x="1167915" y="538163"/>
                  <a:pt x="733337" y="359926"/>
                  <a:pt x="298223" y="149275"/>
                </a:cubicBezTo>
                <a:close/>
              </a:path>
            </a:pathLst>
          </a:custGeom>
          <a:solidFill>
            <a:srgbClr val="9BB2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TextBox 26">
            <a:extLst>
              <a:ext uri="{FF2B5EF4-FFF2-40B4-BE49-F238E27FC236}">
                <a16:creationId xmlns:a16="http://schemas.microsoft.com/office/drawing/2014/main" id="{8A87A721-638E-4C64-B9EC-0CAC77616EAC}"/>
              </a:ext>
            </a:extLst>
          </p:cNvPr>
          <p:cNvSpPr txBox="1"/>
          <p:nvPr/>
        </p:nvSpPr>
        <p:spPr>
          <a:xfrm>
            <a:off x="2540933" y="1445816"/>
            <a:ext cx="387798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5905"/>
            <a:r>
              <a:rPr lang="zh-CN" altLang="en-US" sz="6000" b="1" dirty="0">
                <a:gradFill>
                  <a:gsLst>
                    <a:gs pos="0">
                      <a:srgbClr val="9BB2BF"/>
                    </a:gs>
                    <a:gs pos="100000">
                      <a:srgbClr val="4D6E87"/>
                    </a:gs>
                  </a:gsLst>
                  <a:lin ang="5400000" scaled="1"/>
                </a:gra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工作总结报告</a:t>
            </a:r>
          </a:p>
        </p:txBody>
      </p:sp>
      <p:sp>
        <p:nvSpPr>
          <p:cNvPr id="16" name="TextBox 32">
            <a:extLst>
              <a:ext uri="{FF2B5EF4-FFF2-40B4-BE49-F238E27FC236}">
                <a16:creationId xmlns:a16="http://schemas.microsoft.com/office/drawing/2014/main" id="{B3C01ED6-EEB6-4A16-9F9A-CA4576BE476A}"/>
              </a:ext>
            </a:extLst>
          </p:cNvPr>
          <p:cNvSpPr txBox="1"/>
          <p:nvPr/>
        </p:nvSpPr>
        <p:spPr>
          <a:xfrm>
            <a:off x="3231826" y="2505010"/>
            <a:ext cx="24961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895905"/>
            <a:r>
              <a:rPr lang="zh-CN" altLang="en-US" sz="9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商务总结  </a:t>
            </a:r>
            <a:r>
              <a:rPr lang="en-US" altLang="zh-CN" sz="9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/  </a:t>
            </a:r>
            <a:r>
              <a:rPr lang="zh-CN" altLang="en-US" sz="9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工作总结  </a:t>
            </a:r>
            <a:r>
              <a:rPr lang="en-US" altLang="zh-CN" sz="9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/  </a:t>
            </a:r>
            <a:r>
              <a:rPr lang="zh-CN" altLang="en-US" sz="9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工作计划  </a:t>
            </a:r>
            <a:r>
              <a:rPr lang="en-US" altLang="zh-CN" sz="9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/  </a:t>
            </a:r>
            <a:r>
              <a:rPr lang="zh-CN" altLang="en-US" sz="9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述职演示</a:t>
            </a:r>
          </a:p>
        </p:txBody>
      </p:sp>
      <p:sp>
        <p:nvSpPr>
          <p:cNvPr id="17" name="TextBox 33">
            <a:extLst>
              <a:ext uri="{FF2B5EF4-FFF2-40B4-BE49-F238E27FC236}">
                <a16:creationId xmlns:a16="http://schemas.microsoft.com/office/drawing/2014/main" id="{32EA1289-CF99-4054-AB41-ED5358068E38}"/>
              </a:ext>
            </a:extLst>
          </p:cNvPr>
          <p:cNvSpPr txBox="1"/>
          <p:nvPr/>
        </p:nvSpPr>
        <p:spPr>
          <a:xfrm>
            <a:off x="2798086" y="3345051"/>
            <a:ext cx="3363680" cy="2714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95905"/>
            <a:r>
              <a:rPr lang="zh-CN" altLang="en-US" sz="1100" b="1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汇报人：</a:t>
            </a:r>
            <a:r>
              <a:rPr lang="en-US" altLang="zh-CN" sz="1100" b="1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100" b="1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       时间：</a:t>
            </a:r>
            <a:r>
              <a:rPr lang="en-US" altLang="zh-CN" sz="1100" b="1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2023.01</a:t>
            </a:r>
            <a:endParaRPr lang="zh-CN" altLang="en-US" sz="1100" b="1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TextBox 26">
            <a:extLst>
              <a:ext uri="{FF2B5EF4-FFF2-40B4-BE49-F238E27FC236}">
                <a16:creationId xmlns:a16="http://schemas.microsoft.com/office/drawing/2014/main" id="{01ABC385-20FB-A78A-8B57-DF9DF9E53A22}"/>
              </a:ext>
            </a:extLst>
          </p:cNvPr>
          <p:cNvSpPr txBox="1"/>
          <p:nvPr/>
        </p:nvSpPr>
        <p:spPr>
          <a:xfrm>
            <a:off x="4596839" y="1132274"/>
            <a:ext cx="16995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895905"/>
            <a:r>
              <a:rPr lang="en-US" altLang="zh-CN" dirty="0">
                <a:gradFill>
                  <a:gsLst>
                    <a:gs pos="0">
                      <a:srgbClr val="D49790"/>
                    </a:gs>
                    <a:gs pos="100000">
                      <a:srgbClr val="D6ADA7">
                        <a:alpha val="40000"/>
                      </a:srgbClr>
                    </a:gs>
                  </a:gsLst>
                  <a:lin ang="0" scaled="1"/>
                </a:gra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Job Summary Report</a:t>
            </a:r>
            <a:endParaRPr lang="zh-CN" altLang="en-US" dirty="0">
              <a:gradFill>
                <a:gsLst>
                  <a:gs pos="0">
                    <a:srgbClr val="D49790"/>
                  </a:gs>
                  <a:gs pos="100000">
                    <a:srgbClr val="D6ADA7">
                      <a:alpha val="40000"/>
                    </a:srgbClr>
                  </a:gs>
                </a:gsLst>
                <a:lin ang="0" scaled="1"/>
              </a:gra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B49D33D1-6EC0-AAB9-26D2-87009F7AF245}"/>
              </a:ext>
            </a:extLst>
          </p:cNvPr>
          <p:cNvSpPr/>
          <p:nvPr/>
        </p:nvSpPr>
        <p:spPr>
          <a:xfrm rot="10800000">
            <a:off x="-20637" y="3554503"/>
            <a:ext cx="1764260" cy="1485811"/>
          </a:xfrm>
          <a:custGeom>
            <a:avLst/>
            <a:gdLst>
              <a:gd name="connsiteX0" fmla="*/ 0 w 2339827"/>
              <a:gd name="connsiteY0" fmla="*/ 0 h 1970537"/>
              <a:gd name="connsiteX1" fmla="*/ 2339827 w 2339827"/>
              <a:gd name="connsiteY1" fmla="*/ 0 h 1970537"/>
              <a:gd name="connsiteX2" fmla="*/ 2339827 w 2339827"/>
              <a:gd name="connsiteY2" fmla="*/ 1970537 h 1970537"/>
              <a:gd name="connsiteX3" fmla="*/ 2332895 w 2339827"/>
              <a:gd name="connsiteY3" fmla="*/ 1931067 h 1970537"/>
              <a:gd name="connsiteX4" fmla="*/ 1979782 w 2339827"/>
              <a:gd name="connsiteY4" fmla="*/ 1196340 h 1970537"/>
              <a:gd name="connsiteX5" fmla="*/ 531982 w 2339827"/>
              <a:gd name="connsiteY5" fmla="*/ 830580 h 1970537"/>
              <a:gd name="connsiteX6" fmla="*/ 4595 w 2339827"/>
              <a:gd name="connsiteY6" fmla="*/ 13603 h 1970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39827" h="1970537">
                <a:moveTo>
                  <a:pt x="0" y="0"/>
                </a:moveTo>
                <a:lnTo>
                  <a:pt x="2339827" y="0"/>
                </a:lnTo>
                <a:lnTo>
                  <a:pt x="2339827" y="1970537"/>
                </a:lnTo>
                <a:lnTo>
                  <a:pt x="2332895" y="1931067"/>
                </a:lnTo>
                <a:cubicBezTo>
                  <a:pt x="2272924" y="1633200"/>
                  <a:pt x="2175838" y="1369378"/>
                  <a:pt x="1979782" y="1196340"/>
                </a:cubicBezTo>
                <a:cubicBezTo>
                  <a:pt x="1666092" y="919480"/>
                  <a:pt x="879962" y="1083310"/>
                  <a:pt x="531982" y="830580"/>
                </a:cubicBezTo>
                <a:cubicBezTo>
                  <a:pt x="270997" y="641033"/>
                  <a:pt x="123598" y="341114"/>
                  <a:pt x="4595" y="13603"/>
                </a:cubicBezTo>
                <a:close/>
              </a:path>
            </a:pathLst>
          </a:custGeom>
          <a:solidFill>
            <a:srgbClr val="4D6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2" name="任意多边形: 形状 411">
            <a:extLst>
              <a:ext uri="{FF2B5EF4-FFF2-40B4-BE49-F238E27FC236}">
                <a16:creationId xmlns:a16="http://schemas.microsoft.com/office/drawing/2014/main" id="{4D8EA12A-E3A6-D0B3-008F-C5F56ADA9C87}"/>
              </a:ext>
            </a:extLst>
          </p:cNvPr>
          <p:cNvSpPr/>
          <p:nvPr/>
        </p:nvSpPr>
        <p:spPr>
          <a:xfrm>
            <a:off x="3471814" y="4105145"/>
            <a:ext cx="5508674" cy="935168"/>
          </a:xfrm>
          <a:custGeom>
            <a:avLst/>
            <a:gdLst>
              <a:gd name="connsiteX0" fmla="*/ 4845191 w 5508674"/>
              <a:gd name="connsiteY0" fmla="*/ 64 h 935168"/>
              <a:gd name="connsiteX1" fmla="*/ 5063633 w 5508674"/>
              <a:gd name="connsiteY1" fmla="*/ 32516 h 935168"/>
              <a:gd name="connsiteX2" fmla="*/ 5475027 w 5508674"/>
              <a:gd name="connsiteY2" fmla="*/ 225733 h 935168"/>
              <a:gd name="connsiteX3" fmla="*/ 5508674 w 5508674"/>
              <a:gd name="connsiteY3" fmla="*/ 248554 h 935168"/>
              <a:gd name="connsiteX4" fmla="*/ 5508674 w 5508674"/>
              <a:gd name="connsiteY4" fmla="*/ 935168 h 935168"/>
              <a:gd name="connsiteX5" fmla="*/ 0 w 5508674"/>
              <a:gd name="connsiteY5" fmla="*/ 935168 h 935168"/>
              <a:gd name="connsiteX6" fmla="*/ 166831 w 5508674"/>
              <a:gd name="connsiteY6" fmla="*/ 777847 h 935168"/>
              <a:gd name="connsiteX7" fmla="*/ 1215533 w 5508674"/>
              <a:gd name="connsiteY7" fmla="*/ 207776 h 935168"/>
              <a:gd name="connsiteX8" fmla="*/ 3288173 w 5508674"/>
              <a:gd name="connsiteY8" fmla="*/ 459236 h 935168"/>
              <a:gd name="connsiteX9" fmla="*/ 4845191 w 5508674"/>
              <a:gd name="connsiteY9" fmla="*/ 64 h 935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08674" h="935168">
                <a:moveTo>
                  <a:pt x="4845191" y="64"/>
                </a:moveTo>
                <a:cubicBezTo>
                  <a:pt x="4917563" y="945"/>
                  <a:pt x="4990291" y="10926"/>
                  <a:pt x="5063633" y="32516"/>
                </a:cubicBezTo>
                <a:cubicBezTo>
                  <a:pt x="5201150" y="72997"/>
                  <a:pt x="5338249" y="139431"/>
                  <a:pt x="5475027" y="225733"/>
                </a:cubicBezTo>
                <a:lnTo>
                  <a:pt x="5508674" y="248554"/>
                </a:lnTo>
                <a:lnTo>
                  <a:pt x="5508674" y="935168"/>
                </a:lnTo>
                <a:lnTo>
                  <a:pt x="0" y="935168"/>
                </a:lnTo>
                <a:lnTo>
                  <a:pt x="166831" y="777847"/>
                </a:lnTo>
                <a:cubicBezTo>
                  <a:pt x="464963" y="510671"/>
                  <a:pt x="788813" y="282071"/>
                  <a:pt x="1215533" y="207776"/>
                </a:cubicBezTo>
                <a:cubicBezTo>
                  <a:pt x="1784493" y="108716"/>
                  <a:pt x="2646823" y="488446"/>
                  <a:pt x="3288173" y="459236"/>
                </a:cubicBezTo>
                <a:cubicBezTo>
                  <a:pt x="3849354" y="433678"/>
                  <a:pt x="4338582" y="-6100"/>
                  <a:pt x="4845191" y="64"/>
                </a:cubicBezTo>
                <a:close/>
              </a:path>
            </a:pathLst>
          </a:custGeom>
          <a:solidFill>
            <a:srgbClr val="D6AD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326850B1-AFF7-732B-3C8F-11BF977EDA26}"/>
              </a:ext>
            </a:extLst>
          </p:cNvPr>
          <p:cNvSpPr/>
          <p:nvPr/>
        </p:nvSpPr>
        <p:spPr>
          <a:xfrm>
            <a:off x="-294957" y="3298026"/>
            <a:ext cx="3215640" cy="1830234"/>
          </a:xfrm>
          <a:custGeom>
            <a:avLst/>
            <a:gdLst>
              <a:gd name="connsiteX0" fmla="*/ 0 w 3215640"/>
              <a:gd name="connsiteY0" fmla="*/ 39534 h 1830234"/>
              <a:gd name="connsiteX1" fmla="*/ 960120 w 3215640"/>
              <a:gd name="connsiteY1" fmla="*/ 123354 h 1830234"/>
              <a:gd name="connsiteX2" fmla="*/ 1798320 w 3215640"/>
              <a:gd name="connsiteY2" fmla="*/ 1068234 h 1830234"/>
              <a:gd name="connsiteX3" fmla="*/ 3215640 w 3215640"/>
              <a:gd name="connsiteY3" fmla="*/ 1830234 h 1830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5640" h="1830234">
                <a:moveTo>
                  <a:pt x="0" y="39534"/>
                </a:moveTo>
                <a:cubicBezTo>
                  <a:pt x="330200" y="-4281"/>
                  <a:pt x="660400" y="-48096"/>
                  <a:pt x="960120" y="123354"/>
                </a:cubicBezTo>
                <a:cubicBezTo>
                  <a:pt x="1259840" y="294804"/>
                  <a:pt x="1422400" y="783754"/>
                  <a:pt x="1798320" y="1068234"/>
                </a:cubicBezTo>
                <a:cubicBezTo>
                  <a:pt x="2174240" y="1352714"/>
                  <a:pt x="2694940" y="1591474"/>
                  <a:pt x="3215640" y="1830234"/>
                </a:cubicBezTo>
              </a:path>
            </a:pathLst>
          </a:cu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DAECB916-3A6D-2D0A-D22D-647A6B59D867}"/>
              </a:ext>
            </a:extLst>
          </p:cNvPr>
          <p:cNvSpPr/>
          <p:nvPr/>
        </p:nvSpPr>
        <p:spPr>
          <a:xfrm>
            <a:off x="-959769" y="-182260"/>
            <a:ext cx="1484494" cy="3131820"/>
          </a:xfrm>
          <a:custGeom>
            <a:avLst/>
            <a:gdLst>
              <a:gd name="connsiteX0" fmla="*/ 0 w 1484494"/>
              <a:gd name="connsiteY0" fmla="*/ 3131820 h 3131820"/>
              <a:gd name="connsiteX1" fmla="*/ 944880 w 1484494"/>
              <a:gd name="connsiteY1" fmla="*/ 2125980 h 3131820"/>
              <a:gd name="connsiteX2" fmla="*/ 1470660 w 1484494"/>
              <a:gd name="connsiteY2" fmla="*/ 960120 h 3131820"/>
              <a:gd name="connsiteX3" fmla="*/ 403860 w 1484494"/>
              <a:gd name="connsiteY3" fmla="*/ 0 h 3131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4494" h="3131820">
                <a:moveTo>
                  <a:pt x="0" y="3131820"/>
                </a:moveTo>
                <a:cubicBezTo>
                  <a:pt x="349885" y="2809875"/>
                  <a:pt x="699770" y="2487930"/>
                  <a:pt x="944880" y="2125980"/>
                </a:cubicBezTo>
                <a:cubicBezTo>
                  <a:pt x="1189990" y="1764030"/>
                  <a:pt x="1560830" y="1314450"/>
                  <a:pt x="1470660" y="960120"/>
                </a:cubicBezTo>
                <a:cubicBezTo>
                  <a:pt x="1380490" y="605790"/>
                  <a:pt x="892175" y="302895"/>
                  <a:pt x="403860" y="0"/>
                </a:cubicBezTo>
              </a:path>
            </a:pathLst>
          </a:cu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28FE4A75-E601-DC47-BF40-91112B064C54}"/>
              </a:ext>
            </a:extLst>
          </p:cNvPr>
          <p:cNvSpPr/>
          <p:nvPr/>
        </p:nvSpPr>
        <p:spPr>
          <a:xfrm>
            <a:off x="1102747" y="-152400"/>
            <a:ext cx="6164580" cy="761858"/>
          </a:xfrm>
          <a:custGeom>
            <a:avLst/>
            <a:gdLst>
              <a:gd name="connsiteX0" fmla="*/ 0 w 6164580"/>
              <a:gd name="connsiteY0" fmla="*/ 0 h 761858"/>
              <a:gd name="connsiteX1" fmla="*/ 1104900 w 6164580"/>
              <a:gd name="connsiteY1" fmla="*/ 754380 h 761858"/>
              <a:gd name="connsiteX2" fmla="*/ 3566160 w 6164580"/>
              <a:gd name="connsiteY2" fmla="*/ 403860 h 761858"/>
              <a:gd name="connsiteX3" fmla="*/ 4800600 w 6164580"/>
              <a:gd name="connsiteY3" fmla="*/ 701040 h 761858"/>
              <a:gd name="connsiteX4" fmla="*/ 6164580 w 6164580"/>
              <a:gd name="connsiteY4" fmla="*/ 45720 h 761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64580" h="761858">
                <a:moveTo>
                  <a:pt x="0" y="0"/>
                </a:moveTo>
                <a:cubicBezTo>
                  <a:pt x="255270" y="343535"/>
                  <a:pt x="510540" y="687070"/>
                  <a:pt x="1104900" y="754380"/>
                </a:cubicBezTo>
                <a:cubicBezTo>
                  <a:pt x="1699260" y="821690"/>
                  <a:pt x="2950210" y="412750"/>
                  <a:pt x="3566160" y="403860"/>
                </a:cubicBezTo>
                <a:cubicBezTo>
                  <a:pt x="4182110" y="394970"/>
                  <a:pt x="4367530" y="760730"/>
                  <a:pt x="4800600" y="701040"/>
                </a:cubicBezTo>
                <a:cubicBezTo>
                  <a:pt x="5233670" y="641350"/>
                  <a:pt x="5699125" y="343535"/>
                  <a:pt x="6164580" y="45720"/>
                </a:cubicBezTo>
              </a:path>
            </a:pathLst>
          </a:cu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62385774-6740-651B-B341-8152C1E2F9F5}"/>
              </a:ext>
            </a:extLst>
          </p:cNvPr>
          <p:cNvSpPr/>
          <p:nvPr/>
        </p:nvSpPr>
        <p:spPr>
          <a:xfrm>
            <a:off x="3255963" y="4015718"/>
            <a:ext cx="6080760" cy="1165882"/>
          </a:xfrm>
          <a:custGeom>
            <a:avLst/>
            <a:gdLst>
              <a:gd name="connsiteX0" fmla="*/ 0 w 6080760"/>
              <a:gd name="connsiteY0" fmla="*/ 1165882 h 1165882"/>
              <a:gd name="connsiteX1" fmla="*/ 1684020 w 6080760"/>
              <a:gd name="connsiteY1" fmla="*/ 662962 h 1165882"/>
              <a:gd name="connsiteX2" fmla="*/ 3573780 w 6080760"/>
              <a:gd name="connsiteY2" fmla="*/ 22 h 1165882"/>
              <a:gd name="connsiteX3" fmla="*/ 5234940 w 6080760"/>
              <a:gd name="connsiteY3" fmla="*/ 685822 h 1165882"/>
              <a:gd name="connsiteX4" fmla="*/ 6080760 w 6080760"/>
              <a:gd name="connsiteY4" fmla="*/ 167662 h 1165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80760" h="1165882">
                <a:moveTo>
                  <a:pt x="0" y="1165882"/>
                </a:moveTo>
                <a:cubicBezTo>
                  <a:pt x="544195" y="1011577"/>
                  <a:pt x="1088390" y="857272"/>
                  <a:pt x="1684020" y="662962"/>
                </a:cubicBezTo>
                <a:cubicBezTo>
                  <a:pt x="2279650" y="468652"/>
                  <a:pt x="2981960" y="-3788"/>
                  <a:pt x="3573780" y="22"/>
                </a:cubicBezTo>
                <a:cubicBezTo>
                  <a:pt x="4165600" y="3832"/>
                  <a:pt x="4817110" y="657882"/>
                  <a:pt x="5234940" y="685822"/>
                </a:cubicBezTo>
                <a:cubicBezTo>
                  <a:pt x="5652770" y="713762"/>
                  <a:pt x="5866765" y="440712"/>
                  <a:pt x="6080760" y="167662"/>
                </a:cubicBezTo>
              </a:path>
            </a:pathLst>
          </a:cu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3" name="图形 48">
            <a:extLst>
              <a:ext uri="{FF2B5EF4-FFF2-40B4-BE49-F238E27FC236}">
                <a16:creationId xmlns:a16="http://schemas.microsoft.com/office/drawing/2014/main" id="{5065FA3B-D5A2-0302-A051-44DBF52797A5}"/>
              </a:ext>
            </a:extLst>
          </p:cNvPr>
          <p:cNvGrpSpPr/>
          <p:nvPr/>
        </p:nvGrpSpPr>
        <p:grpSpPr>
          <a:xfrm>
            <a:off x="234838" y="698544"/>
            <a:ext cx="623559" cy="625285"/>
            <a:chOff x="8218798" y="-4407499"/>
            <a:chExt cx="756951" cy="759047"/>
          </a:xfrm>
          <a:solidFill>
            <a:schemeClr val="bg1">
              <a:lumMod val="85000"/>
            </a:schemeClr>
          </a:solidFill>
        </p:grpSpPr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50FE8A4F-155A-2AE3-9725-9E67B86BD7CF}"/>
                </a:ext>
              </a:extLst>
            </p:cNvPr>
            <p:cNvSpPr/>
            <p:nvPr/>
          </p:nvSpPr>
          <p:spPr>
            <a:xfrm>
              <a:off x="8218798" y="-4407499"/>
              <a:ext cx="756951" cy="759047"/>
            </a:xfrm>
            <a:custGeom>
              <a:avLst/>
              <a:gdLst>
                <a:gd name="connsiteX0" fmla="*/ 378809 w 756951"/>
                <a:gd name="connsiteY0" fmla="*/ 759047 h 759047"/>
                <a:gd name="connsiteX1" fmla="*/ 378428 w 756951"/>
                <a:gd name="connsiteY1" fmla="*/ 759047 h 759047"/>
                <a:gd name="connsiteX2" fmla="*/ 372427 w 756951"/>
                <a:gd name="connsiteY2" fmla="*/ 759047 h 759047"/>
                <a:gd name="connsiteX3" fmla="*/ 372999 w 756951"/>
                <a:gd name="connsiteY3" fmla="*/ 719423 h 759047"/>
                <a:gd name="connsiteX4" fmla="*/ 378333 w 756951"/>
                <a:gd name="connsiteY4" fmla="*/ 719423 h 759047"/>
                <a:gd name="connsiteX5" fmla="*/ 378714 w 756951"/>
                <a:gd name="connsiteY5" fmla="*/ 719423 h 759047"/>
                <a:gd name="connsiteX6" fmla="*/ 378714 w 756951"/>
                <a:gd name="connsiteY6" fmla="*/ 759047 h 759047"/>
                <a:gd name="connsiteX7" fmla="*/ 442246 w 756951"/>
                <a:gd name="connsiteY7" fmla="*/ 753713 h 759047"/>
                <a:gd name="connsiteX8" fmla="*/ 435673 w 756951"/>
                <a:gd name="connsiteY8" fmla="*/ 714661 h 759047"/>
                <a:gd name="connsiteX9" fmla="*/ 441293 w 756951"/>
                <a:gd name="connsiteY9" fmla="*/ 713708 h 759047"/>
                <a:gd name="connsiteX10" fmla="*/ 448532 w 756951"/>
                <a:gd name="connsiteY10" fmla="*/ 752666 h 759047"/>
                <a:gd name="connsiteX11" fmla="*/ 442246 w 756951"/>
                <a:gd name="connsiteY11" fmla="*/ 753713 h 759047"/>
                <a:gd name="connsiteX12" fmla="*/ 309181 w 756951"/>
                <a:gd name="connsiteY12" fmla="*/ 752666 h 759047"/>
                <a:gd name="connsiteX13" fmla="*/ 302895 w 756951"/>
                <a:gd name="connsiteY13" fmla="*/ 751427 h 759047"/>
                <a:gd name="connsiteX14" fmla="*/ 310705 w 756951"/>
                <a:gd name="connsiteY14" fmla="*/ 712565 h 759047"/>
                <a:gd name="connsiteX15" fmla="*/ 316325 w 756951"/>
                <a:gd name="connsiteY15" fmla="*/ 713613 h 759047"/>
                <a:gd name="connsiteX16" fmla="*/ 309181 w 756951"/>
                <a:gd name="connsiteY16" fmla="*/ 752666 h 759047"/>
                <a:gd name="connsiteX17" fmla="*/ 509968 w 756951"/>
                <a:gd name="connsiteY17" fmla="*/ 735616 h 759047"/>
                <a:gd name="connsiteX18" fmla="*/ 496252 w 756951"/>
                <a:gd name="connsiteY18" fmla="*/ 698468 h 759047"/>
                <a:gd name="connsiteX19" fmla="*/ 501586 w 756951"/>
                <a:gd name="connsiteY19" fmla="*/ 696468 h 759047"/>
                <a:gd name="connsiteX20" fmla="*/ 515969 w 756951"/>
                <a:gd name="connsiteY20" fmla="*/ 733425 h 759047"/>
                <a:gd name="connsiteX21" fmla="*/ 509968 w 756951"/>
                <a:gd name="connsiteY21" fmla="*/ 735616 h 759047"/>
                <a:gd name="connsiteX22" fmla="*/ 241745 w 756951"/>
                <a:gd name="connsiteY22" fmla="*/ 733616 h 759047"/>
                <a:gd name="connsiteX23" fmla="*/ 235839 w 756951"/>
                <a:gd name="connsiteY23" fmla="*/ 731234 h 759047"/>
                <a:gd name="connsiteX24" fmla="*/ 250793 w 756951"/>
                <a:gd name="connsiteY24" fmla="*/ 694563 h 759047"/>
                <a:gd name="connsiteX25" fmla="*/ 256127 w 756951"/>
                <a:gd name="connsiteY25" fmla="*/ 696658 h 759047"/>
                <a:gd name="connsiteX26" fmla="*/ 241745 w 756951"/>
                <a:gd name="connsiteY26" fmla="*/ 733616 h 759047"/>
                <a:gd name="connsiteX27" fmla="*/ 573119 w 756951"/>
                <a:gd name="connsiteY27" fmla="*/ 705422 h 759047"/>
                <a:gd name="connsiteX28" fmla="*/ 552831 w 756951"/>
                <a:gd name="connsiteY28" fmla="*/ 671417 h 759047"/>
                <a:gd name="connsiteX29" fmla="*/ 557689 w 756951"/>
                <a:gd name="connsiteY29" fmla="*/ 668464 h 759047"/>
                <a:gd name="connsiteX30" fmla="*/ 578644 w 756951"/>
                <a:gd name="connsiteY30" fmla="*/ 702088 h 759047"/>
                <a:gd name="connsiteX31" fmla="*/ 573119 w 756951"/>
                <a:gd name="connsiteY31" fmla="*/ 705422 h 759047"/>
                <a:gd name="connsiteX32" fmla="*/ 178975 w 756951"/>
                <a:gd name="connsiteY32" fmla="*/ 702374 h 759047"/>
                <a:gd name="connsiteX33" fmla="*/ 173545 w 756951"/>
                <a:gd name="connsiteY33" fmla="*/ 698945 h 759047"/>
                <a:gd name="connsiteX34" fmla="*/ 194976 w 756951"/>
                <a:gd name="connsiteY34" fmla="*/ 665607 h 759047"/>
                <a:gd name="connsiteX35" fmla="*/ 199834 w 756951"/>
                <a:gd name="connsiteY35" fmla="*/ 668655 h 759047"/>
                <a:gd name="connsiteX36" fmla="*/ 178975 w 756951"/>
                <a:gd name="connsiteY36" fmla="*/ 702374 h 759047"/>
                <a:gd name="connsiteX37" fmla="*/ 629602 w 756951"/>
                <a:gd name="connsiteY37" fmla="*/ 664083 h 759047"/>
                <a:gd name="connsiteX38" fmla="*/ 603409 w 756951"/>
                <a:gd name="connsiteY38" fmla="*/ 634365 h 759047"/>
                <a:gd name="connsiteX39" fmla="*/ 607600 w 756951"/>
                <a:gd name="connsiteY39" fmla="*/ 630555 h 759047"/>
                <a:gd name="connsiteX40" fmla="*/ 634365 w 756951"/>
                <a:gd name="connsiteY40" fmla="*/ 659797 h 759047"/>
                <a:gd name="connsiteX41" fmla="*/ 629602 w 756951"/>
                <a:gd name="connsiteY41" fmla="*/ 664083 h 759047"/>
                <a:gd name="connsiteX42" fmla="*/ 123063 w 756951"/>
                <a:gd name="connsiteY42" fmla="*/ 660273 h 759047"/>
                <a:gd name="connsiteX43" fmla="*/ 118396 w 756951"/>
                <a:gd name="connsiteY43" fmla="*/ 655892 h 759047"/>
                <a:gd name="connsiteX44" fmla="*/ 145542 w 756951"/>
                <a:gd name="connsiteY44" fmla="*/ 627031 h 759047"/>
                <a:gd name="connsiteX45" fmla="*/ 149733 w 756951"/>
                <a:gd name="connsiteY45" fmla="*/ 630936 h 759047"/>
                <a:gd name="connsiteX46" fmla="*/ 123063 w 756951"/>
                <a:gd name="connsiteY46" fmla="*/ 660273 h 759047"/>
                <a:gd name="connsiteX47" fmla="*/ 677608 w 756951"/>
                <a:gd name="connsiteY47" fmla="*/ 613124 h 759047"/>
                <a:gd name="connsiteX48" fmla="*/ 646366 w 756951"/>
                <a:gd name="connsiteY48" fmla="*/ 588740 h 759047"/>
                <a:gd name="connsiteX49" fmla="*/ 649795 w 756951"/>
                <a:gd name="connsiteY49" fmla="*/ 584264 h 759047"/>
                <a:gd name="connsiteX50" fmla="*/ 681418 w 756951"/>
                <a:gd name="connsiteY50" fmla="*/ 608171 h 759047"/>
                <a:gd name="connsiteX51" fmla="*/ 677608 w 756951"/>
                <a:gd name="connsiteY51" fmla="*/ 613124 h 759047"/>
                <a:gd name="connsiteX52" fmla="*/ 75819 w 756951"/>
                <a:gd name="connsiteY52" fmla="*/ 608552 h 759047"/>
                <a:gd name="connsiteX53" fmla="*/ 72009 w 756951"/>
                <a:gd name="connsiteY53" fmla="*/ 603409 h 759047"/>
                <a:gd name="connsiteX54" fmla="*/ 104013 w 756951"/>
                <a:gd name="connsiteY54" fmla="*/ 579977 h 759047"/>
                <a:gd name="connsiteX55" fmla="*/ 107442 w 756951"/>
                <a:gd name="connsiteY55" fmla="*/ 584549 h 759047"/>
                <a:gd name="connsiteX56" fmla="*/ 75819 w 756951"/>
                <a:gd name="connsiteY56" fmla="*/ 608552 h 759047"/>
                <a:gd name="connsiteX57" fmla="*/ 715518 w 756951"/>
                <a:gd name="connsiteY57" fmla="*/ 554164 h 759047"/>
                <a:gd name="connsiteX58" fmla="*/ 680371 w 756951"/>
                <a:gd name="connsiteY58" fmla="*/ 535877 h 759047"/>
                <a:gd name="connsiteX59" fmla="*/ 682942 w 756951"/>
                <a:gd name="connsiteY59" fmla="*/ 530733 h 759047"/>
                <a:gd name="connsiteX60" fmla="*/ 718375 w 756951"/>
                <a:gd name="connsiteY60" fmla="*/ 548450 h 759047"/>
                <a:gd name="connsiteX61" fmla="*/ 715518 w 756951"/>
                <a:gd name="connsiteY61" fmla="*/ 554164 h 759047"/>
                <a:gd name="connsiteX62" fmla="*/ 38862 w 756951"/>
                <a:gd name="connsiteY62" fmla="*/ 549116 h 759047"/>
                <a:gd name="connsiteX63" fmla="*/ 36004 w 756951"/>
                <a:gd name="connsiteY63" fmla="*/ 543401 h 759047"/>
                <a:gd name="connsiteX64" fmla="*/ 71723 w 756951"/>
                <a:gd name="connsiteY64" fmla="*/ 526352 h 759047"/>
                <a:gd name="connsiteX65" fmla="*/ 74200 w 756951"/>
                <a:gd name="connsiteY65" fmla="*/ 531400 h 759047"/>
                <a:gd name="connsiteX66" fmla="*/ 38862 w 756951"/>
                <a:gd name="connsiteY66" fmla="*/ 549116 h 759047"/>
                <a:gd name="connsiteX67" fmla="*/ 741902 w 756951"/>
                <a:gd name="connsiteY67" fmla="*/ 489299 h 759047"/>
                <a:gd name="connsiteX68" fmla="*/ 703993 w 756951"/>
                <a:gd name="connsiteY68" fmla="*/ 477869 h 759047"/>
                <a:gd name="connsiteX69" fmla="*/ 705612 w 756951"/>
                <a:gd name="connsiteY69" fmla="*/ 472345 h 759047"/>
                <a:gd name="connsiteX70" fmla="*/ 743712 w 756951"/>
                <a:gd name="connsiteY70" fmla="*/ 483203 h 759047"/>
                <a:gd name="connsiteX71" fmla="*/ 741902 w 756951"/>
                <a:gd name="connsiteY71" fmla="*/ 489299 h 759047"/>
                <a:gd name="connsiteX72" fmla="*/ 13525 w 756951"/>
                <a:gd name="connsiteY72" fmla="*/ 483870 h 759047"/>
                <a:gd name="connsiteX73" fmla="*/ 11811 w 756951"/>
                <a:gd name="connsiteY73" fmla="*/ 477679 h 759047"/>
                <a:gd name="connsiteX74" fmla="*/ 50101 w 756951"/>
                <a:gd name="connsiteY74" fmla="*/ 467392 h 759047"/>
                <a:gd name="connsiteX75" fmla="*/ 51625 w 756951"/>
                <a:gd name="connsiteY75" fmla="*/ 472916 h 759047"/>
                <a:gd name="connsiteX76" fmla="*/ 13525 w 756951"/>
                <a:gd name="connsiteY76" fmla="*/ 483870 h 759047"/>
                <a:gd name="connsiteX77" fmla="*/ 755809 w 756951"/>
                <a:gd name="connsiteY77" fmla="*/ 420624 h 759047"/>
                <a:gd name="connsiteX78" fmla="*/ 716375 w 756951"/>
                <a:gd name="connsiteY78" fmla="*/ 416338 h 759047"/>
                <a:gd name="connsiteX79" fmla="*/ 716946 w 756951"/>
                <a:gd name="connsiteY79" fmla="*/ 410718 h 759047"/>
                <a:gd name="connsiteX80" fmla="*/ 756380 w 756951"/>
                <a:gd name="connsiteY80" fmla="*/ 414242 h 759047"/>
                <a:gd name="connsiteX81" fmla="*/ 755809 w 756951"/>
                <a:gd name="connsiteY81" fmla="*/ 420624 h 759047"/>
                <a:gd name="connsiteX82" fmla="*/ 571 w 756951"/>
                <a:gd name="connsiteY82" fmla="*/ 415099 h 759047"/>
                <a:gd name="connsiteX83" fmla="*/ 0 w 756951"/>
                <a:gd name="connsiteY83" fmla="*/ 408718 h 759047"/>
                <a:gd name="connsiteX84" fmla="*/ 39528 w 756951"/>
                <a:gd name="connsiteY84" fmla="*/ 405765 h 759047"/>
                <a:gd name="connsiteX85" fmla="*/ 40005 w 756951"/>
                <a:gd name="connsiteY85" fmla="*/ 411385 h 759047"/>
                <a:gd name="connsiteX86" fmla="*/ 571 w 756951"/>
                <a:gd name="connsiteY86" fmla="*/ 415099 h 759047"/>
                <a:gd name="connsiteX87" fmla="*/ 717423 w 756951"/>
                <a:gd name="connsiteY87" fmla="*/ 353663 h 759047"/>
                <a:gd name="connsiteX88" fmla="*/ 716946 w 756951"/>
                <a:gd name="connsiteY88" fmla="*/ 347948 h 759047"/>
                <a:gd name="connsiteX89" fmla="*/ 756380 w 756951"/>
                <a:gd name="connsiteY89" fmla="*/ 344329 h 759047"/>
                <a:gd name="connsiteX90" fmla="*/ 756952 w 756951"/>
                <a:gd name="connsiteY90" fmla="*/ 350710 h 759047"/>
                <a:gd name="connsiteX91" fmla="*/ 717423 w 756951"/>
                <a:gd name="connsiteY91" fmla="*/ 353663 h 759047"/>
                <a:gd name="connsiteX92" fmla="*/ 39910 w 756951"/>
                <a:gd name="connsiteY92" fmla="*/ 348615 h 759047"/>
                <a:gd name="connsiteX93" fmla="*/ 476 w 756951"/>
                <a:gd name="connsiteY93" fmla="*/ 345091 h 759047"/>
                <a:gd name="connsiteX94" fmla="*/ 1143 w 756951"/>
                <a:gd name="connsiteY94" fmla="*/ 338709 h 759047"/>
                <a:gd name="connsiteX95" fmla="*/ 40576 w 756951"/>
                <a:gd name="connsiteY95" fmla="*/ 342900 h 759047"/>
                <a:gd name="connsiteX96" fmla="*/ 39910 w 756951"/>
                <a:gd name="connsiteY96" fmla="*/ 348615 h 759047"/>
                <a:gd name="connsiteX97" fmla="*/ 706945 w 756951"/>
                <a:gd name="connsiteY97" fmla="*/ 291846 h 759047"/>
                <a:gd name="connsiteX98" fmla="*/ 705422 w 756951"/>
                <a:gd name="connsiteY98" fmla="*/ 286322 h 759047"/>
                <a:gd name="connsiteX99" fmla="*/ 743522 w 756951"/>
                <a:gd name="connsiteY99" fmla="*/ 275463 h 759047"/>
                <a:gd name="connsiteX100" fmla="*/ 745236 w 756951"/>
                <a:gd name="connsiteY100" fmla="*/ 281654 h 759047"/>
                <a:gd name="connsiteX101" fmla="*/ 706945 w 756951"/>
                <a:gd name="connsiteY101" fmla="*/ 291846 h 759047"/>
                <a:gd name="connsiteX102" fmla="*/ 51339 w 756951"/>
                <a:gd name="connsiteY102" fmla="*/ 286988 h 759047"/>
                <a:gd name="connsiteX103" fmla="*/ 13239 w 756951"/>
                <a:gd name="connsiteY103" fmla="*/ 276225 h 759047"/>
                <a:gd name="connsiteX104" fmla="*/ 15049 w 756951"/>
                <a:gd name="connsiteY104" fmla="*/ 270129 h 759047"/>
                <a:gd name="connsiteX105" fmla="*/ 52959 w 756951"/>
                <a:gd name="connsiteY105" fmla="*/ 281559 h 759047"/>
                <a:gd name="connsiteX106" fmla="*/ 51339 w 756951"/>
                <a:gd name="connsiteY106" fmla="*/ 286988 h 759047"/>
                <a:gd name="connsiteX107" fmla="*/ 685229 w 756951"/>
                <a:gd name="connsiteY107" fmla="*/ 232981 h 759047"/>
                <a:gd name="connsiteX108" fmla="*/ 682752 w 756951"/>
                <a:gd name="connsiteY108" fmla="*/ 227838 h 759047"/>
                <a:gd name="connsiteX109" fmla="*/ 718185 w 756951"/>
                <a:gd name="connsiteY109" fmla="*/ 210122 h 759047"/>
                <a:gd name="connsiteX110" fmla="*/ 720947 w 756951"/>
                <a:gd name="connsiteY110" fmla="*/ 215837 h 759047"/>
                <a:gd name="connsiteX111" fmla="*/ 685229 w 756951"/>
                <a:gd name="connsiteY111" fmla="*/ 232981 h 759047"/>
                <a:gd name="connsiteX112" fmla="*/ 73914 w 756951"/>
                <a:gd name="connsiteY112" fmla="*/ 228505 h 759047"/>
                <a:gd name="connsiteX113" fmla="*/ 38385 w 756951"/>
                <a:gd name="connsiteY113" fmla="*/ 210883 h 759047"/>
                <a:gd name="connsiteX114" fmla="*/ 41243 w 756951"/>
                <a:gd name="connsiteY114" fmla="*/ 205168 h 759047"/>
                <a:gd name="connsiteX115" fmla="*/ 76390 w 756951"/>
                <a:gd name="connsiteY115" fmla="*/ 223361 h 759047"/>
                <a:gd name="connsiteX116" fmla="*/ 73914 w 756951"/>
                <a:gd name="connsiteY116" fmla="*/ 228505 h 759047"/>
                <a:gd name="connsiteX117" fmla="*/ 653129 w 756951"/>
                <a:gd name="connsiteY117" fmla="*/ 179261 h 759047"/>
                <a:gd name="connsiteX118" fmla="*/ 649700 w 756951"/>
                <a:gd name="connsiteY118" fmla="*/ 174689 h 759047"/>
                <a:gd name="connsiteX119" fmla="*/ 681323 w 756951"/>
                <a:gd name="connsiteY119" fmla="*/ 150781 h 759047"/>
                <a:gd name="connsiteX120" fmla="*/ 685133 w 756951"/>
                <a:gd name="connsiteY120" fmla="*/ 155924 h 759047"/>
                <a:gd name="connsiteX121" fmla="*/ 653129 w 756951"/>
                <a:gd name="connsiteY121" fmla="*/ 179261 h 759047"/>
                <a:gd name="connsiteX122" fmla="*/ 106870 w 756951"/>
                <a:gd name="connsiteY122" fmla="*/ 175069 h 759047"/>
                <a:gd name="connsiteX123" fmla="*/ 75247 w 756951"/>
                <a:gd name="connsiteY123" fmla="*/ 151162 h 759047"/>
                <a:gd name="connsiteX124" fmla="*/ 79153 w 756951"/>
                <a:gd name="connsiteY124" fmla="*/ 146114 h 759047"/>
                <a:gd name="connsiteX125" fmla="*/ 110394 w 756951"/>
                <a:gd name="connsiteY125" fmla="*/ 170497 h 759047"/>
                <a:gd name="connsiteX126" fmla="*/ 106870 w 756951"/>
                <a:gd name="connsiteY126" fmla="*/ 175069 h 759047"/>
                <a:gd name="connsiteX127" fmla="*/ 611600 w 756951"/>
                <a:gd name="connsiteY127" fmla="*/ 132207 h 759047"/>
                <a:gd name="connsiteX128" fmla="*/ 607409 w 756951"/>
                <a:gd name="connsiteY128" fmla="*/ 128302 h 759047"/>
                <a:gd name="connsiteX129" fmla="*/ 634079 w 756951"/>
                <a:gd name="connsiteY129" fmla="*/ 99060 h 759047"/>
                <a:gd name="connsiteX130" fmla="*/ 638747 w 756951"/>
                <a:gd name="connsiteY130" fmla="*/ 103442 h 759047"/>
                <a:gd name="connsiteX131" fmla="*/ 611600 w 756951"/>
                <a:gd name="connsiteY131" fmla="*/ 132207 h 759047"/>
                <a:gd name="connsiteX132" fmla="*/ 149066 w 756951"/>
                <a:gd name="connsiteY132" fmla="*/ 128683 h 759047"/>
                <a:gd name="connsiteX133" fmla="*/ 122301 w 756951"/>
                <a:gd name="connsiteY133" fmla="*/ 99441 h 759047"/>
                <a:gd name="connsiteX134" fmla="*/ 127063 w 756951"/>
                <a:gd name="connsiteY134" fmla="*/ 95155 h 759047"/>
                <a:gd name="connsiteX135" fmla="*/ 153352 w 756951"/>
                <a:gd name="connsiteY135" fmla="*/ 124873 h 759047"/>
                <a:gd name="connsiteX136" fmla="*/ 149066 w 756951"/>
                <a:gd name="connsiteY136" fmla="*/ 128683 h 759047"/>
                <a:gd name="connsiteX137" fmla="*/ 562260 w 756951"/>
                <a:gd name="connsiteY137" fmla="*/ 93536 h 759047"/>
                <a:gd name="connsiteX138" fmla="*/ 557403 w 756951"/>
                <a:gd name="connsiteY138" fmla="*/ 90488 h 759047"/>
                <a:gd name="connsiteX139" fmla="*/ 578262 w 756951"/>
                <a:gd name="connsiteY139" fmla="*/ 56769 h 759047"/>
                <a:gd name="connsiteX140" fmla="*/ 583692 w 756951"/>
                <a:gd name="connsiteY140" fmla="*/ 60198 h 759047"/>
                <a:gd name="connsiteX141" fmla="*/ 562260 w 756951"/>
                <a:gd name="connsiteY141" fmla="*/ 93536 h 759047"/>
                <a:gd name="connsiteX142" fmla="*/ 199072 w 756951"/>
                <a:gd name="connsiteY142" fmla="*/ 90773 h 759047"/>
                <a:gd name="connsiteX143" fmla="*/ 178117 w 756951"/>
                <a:gd name="connsiteY143" fmla="*/ 57150 h 759047"/>
                <a:gd name="connsiteX144" fmla="*/ 183546 w 756951"/>
                <a:gd name="connsiteY144" fmla="*/ 53816 h 759047"/>
                <a:gd name="connsiteX145" fmla="*/ 203930 w 756951"/>
                <a:gd name="connsiteY145" fmla="*/ 87820 h 759047"/>
                <a:gd name="connsiteX146" fmla="*/ 199072 w 756951"/>
                <a:gd name="connsiteY146" fmla="*/ 90773 h 759047"/>
                <a:gd name="connsiteX147" fmla="*/ 506539 w 756951"/>
                <a:gd name="connsiteY147" fmla="*/ 64579 h 759047"/>
                <a:gd name="connsiteX148" fmla="*/ 501205 w 756951"/>
                <a:gd name="connsiteY148" fmla="*/ 62484 h 759047"/>
                <a:gd name="connsiteX149" fmla="*/ 515493 w 756951"/>
                <a:gd name="connsiteY149" fmla="*/ 25527 h 759047"/>
                <a:gd name="connsiteX150" fmla="*/ 521398 w 756951"/>
                <a:gd name="connsiteY150" fmla="*/ 27908 h 759047"/>
                <a:gd name="connsiteX151" fmla="*/ 506539 w 756951"/>
                <a:gd name="connsiteY151" fmla="*/ 64579 h 759047"/>
                <a:gd name="connsiteX152" fmla="*/ 255079 w 756951"/>
                <a:gd name="connsiteY152" fmla="*/ 62674 h 759047"/>
                <a:gd name="connsiteX153" fmla="*/ 240696 w 756951"/>
                <a:gd name="connsiteY153" fmla="*/ 25718 h 759047"/>
                <a:gd name="connsiteX154" fmla="*/ 246697 w 756951"/>
                <a:gd name="connsiteY154" fmla="*/ 23431 h 759047"/>
                <a:gd name="connsiteX155" fmla="*/ 260413 w 756951"/>
                <a:gd name="connsiteY155" fmla="*/ 60579 h 759047"/>
                <a:gd name="connsiteX156" fmla="*/ 255079 w 756951"/>
                <a:gd name="connsiteY156" fmla="*/ 62674 h 759047"/>
                <a:gd name="connsiteX157" fmla="*/ 446532 w 756951"/>
                <a:gd name="connsiteY157" fmla="*/ 46387 h 759047"/>
                <a:gd name="connsiteX158" fmla="*/ 440912 w 756951"/>
                <a:gd name="connsiteY158" fmla="*/ 45339 h 759047"/>
                <a:gd name="connsiteX159" fmla="*/ 448151 w 756951"/>
                <a:gd name="connsiteY159" fmla="*/ 6382 h 759047"/>
                <a:gd name="connsiteX160" fmla="*/ 454437 w 756951"/>
                <a:gd name="connsiteY160" fmla="*/ 7620 h 759047"/>
                <a:gd name="connsiteX161" fmla="*/ 446532 w 756951"/>
                <a:gd name="connsiteY161" fmla="*/ 46387 h 759047"/>
                <a:gd name="connsiteX162" fmla="*/ 315277 w 756951"/>
                <a:gd name="connsiteY162" fmla="*/ 45434 h 759047"/>
                <a:gd name="connsiteX163" fmla="*/ 307943 w 756951"/>
                <a:gd name="connsiteY163" fmla="*/ 6477 h 759047"/>
                <a:gd name="connsiteX164" fmla="*/ 314230 w 756951"/>
                <a:gd name="connsiteY164" fmla="*/ 5334 h 759047"/>
                <a:gd name="connsiteX165" fmla="*/ 320897 w 756951"/>
                <a:gd name="connsiteY165" fmla="*/ 44387 h 759047"/>
                <a:gd name="connsiteX166" fmla="*/ 315277 w 756951"/>
                <a:gd name="connsiteY166" fmla="*/ 45434 h 759047"/>
                <a:gd name="connsiteX167" fmla="*/ 384143 w 756951"/>
                <a:gd name="connsiteY167" fmla="*/ 39624 h 759047"/>
                <a:gd name="connsiteX168" fmla="*/ 378428 w 756951"/>
                <a:gd name="connsiteY168" fmla="*/ 39624 h 759047"/>
                <a:gd name="connsiteX169" fmla="*/ 377666 w 756951"/>
                <a:gd name="connsiteY169" fmla="*/ 39624 h 759047"/>
                <a:gd name="connsiteX170" fmla="*/ 377666 w 756951"/>
                <a:gd name="connsiteY170" fmla="*/ 0 h 759047"/>
                <a:gd name="connsiteX171" fmla="*/ 378333 w 756951"/>
                <a:gd name="connsiteY171" fmla="*/ 0 h 759047"/>
                <a:gd name="connsiteX172" fmla="*/ 384810 w 756951"/>
                <a:gd name="connsiteY172" fmla="*/ 95 h 759047"/>
                <a:gd name="connsiteX173" fmla="*/ 384143 w 756951"/>
                <a:gd name="connsiteY173" fmla="*/ 39624 h 759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756951" h="759047">
                  <a:moveTo>
                    <a:pt x="378809" y="759047"/>
                  </a:moveTo>
                  <a:lnTo>
                    <a:pt x="378428" y="759047"/>
                  </a:lnTo>
                  <a:cubicBezTo>
                    <a:pt x="376428" y="759047"/>
                    <a:pt x="374428" y="759047"/>
                    <a:pt x="372427" y="759047"/>
                  </a:cubicBezTo>
                  <a:lnTo>
                    <a:pt x="372999" y="719423"/>
                  </a:lnTo>
                  <a:cubicBezTo>
                    <a:pt x="374809" y="719423"/>
                    <a:pt x="376618" y="719423"/>
                    <a:pt x="378333" y="719423"/>
                  </a:cubicBezTo>
                  <a:lnTo>
                    <a:pt x="378714" y="719423"/>
                  </a:lnTo>
                  <a:lnTo>
                    <a:pt x="378714" y="759047"/>
                  </a:lnTo>
                  <a:close/>
                  <a:moveTo>
                    <a:pt x="442246" y="753713"/>
                  </a:moveTo>
                  <a:lnTo>
                    <a:pt x="435673" y="714661"/>
                  </a:lnTo>
                  <a:cubicBezTo>
                    <a:pt x="437579" y="714375"/>
                    <a:pt x="439388" y="713994"/>
                    <a:pt x="441293" y="713708"/>
                  </a:cubicBezTo>
                  <a:lnTo>
                    <a:pt x="448532" y="752666"/>
                  </a:lnTo>
                  <a:cubicBezTo>
                    <a:pt x="446437" y="752951"/>
                    <a:pt x="444341" y="753332"/>
                    <a:pt x="442246" y="753713"/>
                  </a:cubicBezTo>
                  <a:close/>
                  <a:moveTo>
                    <a:pt x="309181" y="752666"/>
                  </a:moveTo>
                  <a:cubicBezTo>
                    <a:pt x="307086" y="752285"/>
                    <a:pt x="304990" y="751904"/>
                    <a:pt x="302895" y="751427"/>
                  </a:cubicBezTo>
                  <a:lnTo>
                    <a:pt x="310705" y="712565"/>
                  </a:lnTo>
                  <a:cubicBezTo>
                    <a:pt x="312610" y="712946"/>
                    <a:pt x="314420" y="713327"/>
                    <a:pt x="316325" y="713613"/>
                  </a:cubicBezTo>
                  <a:lnTo>
                    <a:pt x="309181" y="752666"/>
                  </a:lnTo>
                  <a:close/>
                  <a:moveTo>
                    <a:pt x="509968" y="735616"/>
                  </a:moveTo>
                  <a:lnTo>
                    <a:pt x="496252" y="698468"/>
                  </a:lnTo>
                  <a:cubicBezTo>
                    <a:pt x="498062" y="697802"/>
                    <a:pt x="499776" y="697135"/>
                    <a:pt x="501586" y="696468"/>
                  </a:cubicBezTo>
                  <a:lnTo>
                    <a:pt x="515969" y="733425"/>
                  </a:lnTo>
                  <a:cubicBezTo>
                    <a:pt x="513969" y="734092"/>
                    <a:pt x="511969" y="734854"/>
                    <a:pt x="509968" y="735616"/>
                  </a:cubicBezTo>
                  <a:close/>
                  <a:moveTo>
                    <a:pt x="241745" y="733616"/>
                  </a:moveTo>
                  <a:cubicBezTo>
                    <a:pt x="239744" y="732854"/>
                    <a:pt x="237744" y="732092"/>
                    <a:pt x="235839" y="731234"/>
                  </a:cubicBezTo>
                  <a:lnTo>
                    <a:pt x="250793" y="694563"/>
                  </a:lnTo>
                  <a:cubicBezTo>
                    <a:pt x="252603" y="695325"/>
                    <a:pt x="254317" y="695992"/>
                    <a:pt x="256127" y="696658"/>
                  </a:cubicBezTo>
                  <a:lnTo>
                    <a:pt x="241745" y="733616"/>
                  </a:lnTo>
                  <a:close/>
                  <a:moveTo>
                    <a:pt x="573119" y="705422"/>
                  </a:moveTo>
                  <a:lnTo>
                    <a:pt x="552831" y="671417"/>
                  </a:lnTo>
                  <a:cubicBezTo>
                    <a:pt x="554450" y="670465"/>
                    <a:pt x="556070" y="669417"/>
                    <a:pt x="557689" y="668464"/>
                  </a:cubicBezTo>
                  <a:lnTo>
                    <a:pt x="578644" y="702088"/>
                  </a:lnTo>
                  <a:cubicBezTo>
                    <a:pt x="576739" y="703231"/>
                    <a:pt x="574929" y="704279"/>
                    <a:pt x="573119" y="705422"/>
                  </a:cubicBezTo>
                  <a:close/>
                  <a:moveTo>
                    <a:pt x="178975" y="702374"/>
                  </a:moveTo>
                  <a:cubicBezTo>
                    <a:pt x="177165" y="701231"/>
                    <a:pt x="175355" y="700087"/>
                    <a:pt x="173545" y="698945"/>
                  </a:cubicBezTo>
                  <a:lnTo>
                    <a:pt x="194976" y="665607"/>
                  </a:lnTo>
                  <a:cubicBezTo>
                    <a:pt x="196596" y="666655"/>
                    <a:pt x="198215" y="667703"/>
                    <a:pt x="199834" y="668655"/>
                  </a:cubicBezTo>
                  <a:lnTo>
                    <a:pt x="178975" y="702374"/>
                  </a:lnTo>
                  <a:close/>
                  <a:moveTo>
                    <a:pt x="629602" y="664083"/>
                  </a:moveTo>
                  <a:lnTo>
                    <a:pt x="603409" y="634365"/>
                  </a:lnTo>
                  <a:cubicBezTo>
                    <a:pt x="604838" y="633127"/>
                    <a:pt x="606266" y="631889"/>
                    <a:pt x="607600" y="630555"/>
                  </a:cubicBezTo>
                  <a:lnTo>
                    <a:pt x="634365" y="659797"/>
                  </a:lnTo>
                  <a:cubicBezTo>
                    <a:pt x="632746" y="661226"/>
                    <a:pt x="631126" y="662654"/>
                    <a:pt x="629602" y="664083"/>
                  </a:cubicBezTo>
                  <a:close/>
                  <a:moveTo>
                    <a:pt x="123063" y="660273"/>
                  </a:moveTo>
                  <a:cubicBezTo>
                    <a:pt x="121444" y="658844"/>
                    <a:pt x="119919" y="657416"/>
                    <a:pt x="118396" y="655892"/>
                  </a:cubicBezTo>
                  <a:lnTo>
                    <a:pt x="145542" y="627031"/>
                  </a:lnTo>
                  <a:cubicBezTo>
                    <a:pt x="146971" y="628364"/>
                    <a:pt x="148304" y="629603"/>
                    <a:pt x="149733" y="630936"/>
                  </a:cubicBezTo>
                  <a:lnTo>
                    <a:pt x="123063" y="660273"/>
                  </a:lnTo>
                  <a:close/>
                  <a:moveTo>
                    <a:pt x="677608" y="613124"/>
                  </a:moveTo>
                  <a:lnTo>
                    <a:pt x="646366" y="588740"/>
                  </a:lnTo>
                  <a:cubicBezTo>
                    <a:pt x="647509" y="587216"/>
                    <a:pt x="648652" y="585692"/>
                    <a:pt x="649795" y="584264"/>
                  </a:cubicBezTo>
                  <a:lnTo>
                    <a:pt x="681418" y="608171"/>
                  </a:lnTo>
                  <a:cubicBezTo>
                    <a:pt x="680180" y="609695"/>
                    <a:pt x="678942" y="611410"/>
                    <a:pt x="677608" y="613124"/>
                  </a:cubicBezTo>
                  <a:close/>
                  <a:moveTo>
                    <a:pt x="75819" y="608552"/>
                  </a:moveTo>
                  <a:cubicBezTo>
                    <a:pt x="74580" y="606838"/>
                    <a:pt x="73247" y="605123"/>
                    <a:pt x="72009" y="603409"/>
                  </a:cubicBezTo>
                  <a:lnTo>
                    <a:pt x="104013" y="579977"/>
                  </a:lnTo>
                  <a:cubicBezTo>
                    <a:pt x="105156" y="581501"/>
                    <a:pt x="106299" y="583025"/>
                    <a:pt x="107442" y="584549"/>
                  </a:cubicBezTo>
                  <a:lnTo>
                    <a:pt x="75819" y="608552"/>
                  </a:lnTo>
                  <a:close/>
                  <a:moveTo>
                    <a:pt x="715518" y="554164"/>
                  </a:moveTo>
                  <a:lnTo>
                    <a:pt x="680371" y="535877"/>
                  </a:lnTo>
                  <a:cubicBezTo>
                    <a:pt x="681228" y="534162"/>
                    <a:pt x="682085" y="532448"/>
                    <a:pt x="682942" y="530733"/>
                  </a:cubicBezTo>
                  <a:lnTo>
                    <a:pt x="718375" y="548450"/>
                  </a:lnTo>
                  <a:cubicBezTo>
                    <a:pt x="717423" y="550450"/>
                    <a:pt x="716470" y="552260"/>
                    <a:pt x="715518" y="554164"/>
                  </a:cubicBezTo>
                  <a:close/>
                  <a:moveTo>
                    <a:pt x="38862" y="549116"/>
                  </a:moveTo>
                  <a:cubicBezTo>
                    <a:pt x="37909" y="547211"/>
                    <a:pt x="36957" y="545306"/>
                    <a:pt x="36004" y="543401"/>
                  </a:cubicBezTo>
                  <a:lnTo>
                    <a:pt x="71723" y="526352"/>
                  </a:lnTo>
                  <a:cubicBezTo>
                    <a:pt x="72580" y="528066"/>
                    <a:pt x="73342" y="529781"/>
                    <a:pt x="74200" y="531400"/>
                  </a:cubicBezTo>
                  <a:lnTo>
                    <a:pt x="38862" y="549116"/>
                  </a:lnTo>
                  <a:close/>
                  <a:moveTo>
                    <a:pt x="741902" y="489299"/>
                  </a:moveTo>
                  <a:lnTo>
                    <a:pt x="703993" y="477869"/>
                  </a:lnTo>
                  <a:cubicBezTo>
                    <a:pt x="704564" y="476060"/>
                    <a:pt x="705040" y="474250"/>
                    <a:pt x="705612" y="472345"/>
                  </a:cubicBezTo>
                  <a:lnTo>
                    <a:pt x="743712" y="483203"/>
                  </a:lnTo>
                  <a:cubicBezTo>
                    <a:pt x="743045" y="485204"/>
                    <a:pt x="742473" y="487204"/>
                    <a:pt x="741902" y="489299"/>
                  </a:cubicBezTo>
                  <a:close/>
                  <a:moveTo>
                    <a:pt x="13525" y="483870"/>
                  </a:moveTo>
                  <a:cubicBezTo>
                    <a:pt x="12954" y="481870"/>
                    <a:pt x="12382" y="479774"/>
                    <a:pt x="11811" y="477679"/>
                  </a:cubicBezTo>
                  <a:lnTo>
                    <a:pt x="50101" y="467392"/>
                  </a:lnTo>
                  <a:cubicBezTo>
                    <a:pt x="50578" y="469201"/>
                    <a:pt x="51054" y="471106"/>
                    <a:pt x="51625" y="472916"/>
                  </a:cubicBezTo>
                  <a:lnTo>
                    <a:pt x="13525" y="483870"/>
                  </a:lnTo>
                  <a:close/>
                  <a:moveTo>
                    <a:pt x="755809" y="420624"/>
                  </a:moveTo>
                  <a:lnTo>
                    <a:pt x="716375" y="416338"/>
                  </a:lnTo>
                  <a:cubicBezTo>
                    <a:pt x="716566" y="414433"/>
                    <a:pt x="716756" y="412623"/>
                    <a:pt x="716946" y="410718"/>
                  </a:cubicBezTo>
                  <a:lnTo>
                    <a:pt x="756380" y="414242"/>
                  </a:lnTo>
                  <a:cubicBezTo>
                    <a:pt x="756189" y="416433"/>
                    <a:pt x="755999" y="418529"/>
                    <a:pt x="755809" y="420624"/>
                  </a:cubicBezTo>
                  <a:close/>
                  <a:moveTo>
                    <a:pt x="571" y="415099"/>
                  </a:moveTo>
                  <a:cubicBezTo>
                    <a:pt x="381" y="413004"/>
                    <a:pt x="190" y="410813"/>
                    <a:pt x="0" y="408718"/>
                  </a:cubicBezTo>
                  <a:lnTo>
                    <a:pt x="39528" y="405765"/>
                  </a:lnTo>
                  <a:cubicBezTo>
                    <a:pt x="39719" y="407670"/>
                    <a:pt x="39814" y="409575"/>
                    <a:pt x="40005" y="411385"/>
                  </a:cubicBezTo>
                  <a:lnTo>
                    <a:pt x="571" y="415099"/>
                  </a:lnTo>
                  <a:close/>
                  <a:moveTo>
                    <a:pt x="717423" y="353663"/>
                  </a:moveTo>
                  <a:cubicBezTo>
                    <a:pt x="717328" y="351758"/>
                    <a:pt x="717137" y="349853"/>
                    <a:pt x="716946" y="347948"/>
                  </a:cubicBezTo>
                  <a:lnTo>
                    <a:pt x="756380" y="344329"/>
                  </a:lnTo>
                  <a:cubicBezTo>
                    <a:pt x="756571" y="346424"/>
                    <a:pt x="756761" y="348520"/>
                    <a:pt x="756952" y="350710"/>
                  </a:cubicBezTo>
                  <a:lnTo>
                    <a:pt x="717423" y="353663"/>
                  </a:lnTo>
                  <a:close/>
                  <a:moveTo>
                    <a:pt x="39910" y="348615"/>
                  </a:moveTo>
                  <a:lnTo>
                    <a:pt x="476" y="345091"/>
                  </a:lnTo>
                  <a:cubicBezTo>
                    <a:pt x="666" y="342995"/>
                    <a:pt x="857" y="340900"/>
                    <a:pt x="1143" y="338709"/>
                  </a:cubicBezTo>
                  <a:lnTo>
                    <a:pt x="40576" y="342900"/>
                  </a:lnTo>
                  <a:cubicBezTo>
                    <a:pt x="40291" y="344805"/>
                    <a:pt x="40100" y="346710"/>
                    <a:pt x="39910" y="348615"/>
                  </a:cubicBezTo>
                  <a:close/>
                  <a:moveTo>
                    <a:pt x="706945" y="291846"/>
                  </a:moveTo>
                  <a:cubicBezTo>
                    <a:pt x="706469" y="290036"/>
                    <a:pt x="705993" y="288131"/>
                    <a:pt x="705422" y="286322"/>
                  </a:cubicBezTo>
                  <a:lnTo>
                    <a:pt x="743522" y="275463"/>
                  </a:lnTo>
                  <a:cubicBezTo>
                    <a:pt x="744093" y="277463"/>
                    <a:pt x="744664" y="279559"/>
                    <a:pt x="745236" y="281654"/>
                  </a:cubicBezTo>
                  <a:lnTo>
                    <a:pt x="706945" y="291846"/>
                  </a:lnTo>
                  <a:close/>
                  <a:moveTo>
                    <a:pt x="51339" y="286988"/>
                  </a:moveTo>
                  <a:lnTo>
                    <a:pt x="13239" y="276225"/>
                  </a:lnTo>
                  <a:cubicBezTo>
                    <a:pt x="13811" y="274130"/>
                    <a:pt x="14382" y="272129"/>
                    <a:pt x="15049" y="270129"/>
                  </a:cubicBezTo>
                  <a:lnTo>
                    <a:pt x="52959" y="281559"/>
                  </a:lnTo>
                  <a:cubicBezTo>
                    <a:pt x="52388" y="283274"/>
                    <a:pt x="51816" y="285179"/>
                    <a:pt x="51339" y="286988"/>
                  </a:cubicBezTo>
                  <a:close/>
                  <a:moveTo>
                    <a:pt x="685229" y="232981"/>
                  </a:moveTo>
                  <a:cubicBezTo>
                    <a:pt x="684371" y="231267"/>
                    <a:pt x="683609" y="229553"/>
                    <a:pt x="682752" y="227838"/>
                  </a:cubicBezTo>
                  <a:lnTo>
                    <a:pt x="718185" y="210122"/>
                  </a:lnTo>
                  <a:cubicBezTo>
                    <a:pt x="719138" y="212026"/>
                    <a:pt x="720090" y="213931"/>
                    <a:pt x="720947" y="215837"/>
                  </a:cubicBezTo>
                  <a:lnTo>
                    <a:pt x="685229" y="232981"/>
                  </a:lnTo>
                  <a:close/>
                  <a:moveTo>
                    <a:pt x="73914" y="228505"/>
                  </a:moveTo>
                  <a:lnTo>
                    <a:pt x="38385" y="210883"/>
                  </a:lnTo>
                  <a:cubicBezTo>
                    <a:pt x="39338" y="208978"/>
                    <a:pt x="40291" y="207074"/>
                    <a:pt x="41243" y="205168"/>
                  </a:cubicBezTo>
                  <a:lnTo>
                    <a:pt x="76390" y="223361"/>
                  </a:lnTo>
                  <a:cubicBezTo>
                    <a:pt x="75629" y="225076"/>
                    <a:pt x="74771" y="226790"/>
                    <a:pt x="73914" y="228505"/>
                  </a:cubicBezTo>
                  <a:close/>
                  <a:moveTo>
                    <a:pt x="653129" y="179261"/>
                  </a:moveTo>
                  <a:cubicBezTo>
                    <a:pt x="651986" y="177737"/>
                    <a:pt x="650843" y="176213"/>
                    <a:pt x="649700" y="174689"/>
                  </a:cubicBezTo>
                  <a:lnTo>
                    <a:pt x="681323" y="150781"/>
                  </a:lnTo>
                  <a:cubicBezTo>
                    <a:pt x="682561" y="152495"/>
                    <a:pt x="683895" y="154210"/>
                    <a:pt x="685133" y="155924"/>
                  </a:cubicBezTo>
                  <a:lnTo>
                    <a:pt x="653129" y="179261"/>
                  </a:lnTo>
                  <a:close/>
                  <a:moveTo>
                    <a:pt x="106870" y="175069"/>
                  </a:moveTo>
                  <a:lnTo>
                    <a:pt x="75247" y="151162"/>
                  </a:lnTo>
                  <a:cubicBezTo>
                    <a:pt x="76485" y="149447"/>
                    <a:pt x="77819" y="147828"/>
                    <a:pt x="79153" y="146114"/>
                  </a:cubicBezTo>
                  <a:lnTo>
                    <a:pt x="110394" y="170497"/>
                  </a:lnTo>
                  <a:cubicBezTo>
                    <a:pt x="109156" y="172021"/>
                    <a:pt x="108013" y="173545"/>
                    <a:pt x="106870" y="175069"/>
                  </a:cubicBezTo>
                  <a:close/>
                  <a:moveTo>
                    <a:pt x="611600" y="132207"/>
                  </a:moveTo>
                  <a:cubicBezTo>
                    <a:pt x="610172" y="130873"/>
                    <a:pt x="608838" y="129635"/>
                    <a:pt x="607409" y="128302"/>
                  </a:cubicBezTo>
                  <a:lnTo>
                    <a:pt x="634079" y="99060"/>
                  </a:lnTo>
                  <a:cubicBezTo>
                    <a:pt x="635603" y="100489"/>
                    <a:pt x="637222" y="101918"/>
                    <a:pt x="638747" y="103442"/>
                  </a:cubicBezTo>
                  <a:lnTo>
                    <a:pt x="611600" y="132207"/>
                  </a:lnTo>
                  <a:close/>
                  <a:moveTo>
                    <a:pt x="149066" y="128683"/>
                  </a:moveTo>
                  <a:lnTo>
                    <a:pt x="122301" y="99441"/>
                  </a:lnTo>
                  <a:cubicBezTo>
                    <a:pt x="123825" y="98012"/>
                    <a:pt x="125444" y="96583"/>
                    <a:pt x="127063" y="95155"/>
                  </a:cubicBezTo>
                  <a:lnTo>
                    <a:pt x="153352" y="124873"/>
                  </a:lnTo>
                  <a:cubicBezTo>
                    <a:pt x="151923" y="126111"/>
                    <a:pt x="150495" y="127349"/>
                    <a:pt x="149066" y="128683"/>
                  </a:cubicBezTo>
                  <a:close/>
                  <a:moveTo>
                    <a:pt x="562260" y="93536"/>
                  </a:moveTo>
                  <a:cubicBezTo>
                    <a:pt x="560641" y="92488"/>
                    <a:pt x="559022" y="91440"/>
                    <a:pt x="557403" y="90488"/>
                  </a:cubicBezTo>
                  <a:lnTo>
                    <a:pt x="578262" y="56769"/>
                  </a:lnTo>
                  <a:cubicBezTo>
                    <a:pt x="580072" y="57912"/>
                    <a:pt x="581882" y="59055"/>
                    <a:pt x="583692" y="60198"/>
                  </a:cubicBezTo>
                  <a:lnTo>
                    <a:pt x="562260" y="93536"/>
                  </a:lnTo>
                  <a:close/>
                  <a:moveTo>
                    <a:pt x="199072" y="90773"/>
                  </a:moveTo>
                  <a:lnTo>
                    <a:pt x="178117" y="57150"/>
                  </a:lnTo>
                  <a:cubicBezTo>
                    <a:pt x="179927" y="56007"/>
                    <a:pt x="181737" y="54959"/>
                    <a:pt x="183546" y="53816"/>
                  </a:cubicBezTo>
                  <a:lnTo>
                    <a:pt x="203930" y="87820"/>
                  </a:lnTo>
                  <a:cubicBezTo>
                    <a:pt x="202311" y="88773"/>
                    <a:pt x="200596" y="89725"/>
                    <a:pt x="199072" y="90773"/>
                  </a:cubicBezTo>
                  <a:close/>
                  <a:moveTo>
                    <a:pt x="506539" y="64579"/>
                  </a:moveTo>
                  <a:cubicBezTo>
                    <a:pt x="504825" y="63818"/>
                    <a:pt x="503015" y="63151"/>
                    <a:pt x="501205" y="62484"/>
                  </a:cubicBezTo>
                  <a:lnTo>
                    <a:pt x="515493" y="25527"/>
                  </a:lnTo>
                  <a:cubicBezTo>
                    <a:pt x="517493" y="26289"/>
                    <a:pt x="519493" y="27051"/>
                    <a:pt x="521398" y="27908"/>
                  </a:cubicBezTo>
                  <a:lnTo>
                    <a:pt x="506539" y="64579"/>
                  </a:lnTo>
                  <a:close/>
                  <a:moveTo>
                    <a:pt x="255079" y="62674"/>
                  </a:moveTo>
                  <a:lnTo>
                    <a:pt x="240696" y="25718"/>
                  </a:lnTo>
                  <a:cubicBezTo>
                    <a:pt x="242697" y="24955"/>
                    <a:pt x="244697" y="24193"/>
                    <a:pt x="246697" y="23431"/>
                  </a:cubicBezTo>
                  <a:lnTo>
                    <a:pt x="260413" y="60579"/>
                  </a:lnTo>
                  <a:cubicBezTo>
                    <a:pt x="258603" y="61341"/>
                    <a:pt x="256794" y="62008"/>
                    <a:pt x="255079" y="62674"/>
                  </a:cubicBezTo>
                  <a:close/>
                  <a:moveTo>
                    <a:pt x="446532" y="46387"/>
                  </a:moveTo>
                  <a:cubicBezTo>
                    <a:pt x="444722" y="46006"/>
                    <a:pt x="442817" y="45625"/>
                    <a:pt x="440912" y="45339"/>
                  </a:cubicBezTo>
                  <a:lnTo>
                    <a:pt x="448151" y="6382"/>
                  </a:lnTo>
                  <a:cubicBezTo>
                    <a:pt x="450246" y="6763"/>
                    <a:pt x="452342" y="7144"/>
                    <a:pt x="454437" y="7620"/>
                  </a:cubicBezTo>
                  <a:lnTo>
                    <a:pt x="446532" y="46387"/>
                  </a:lnTo>
                  <a:close/>
                  <a:moveTo>
                    <a:pt x="315277" y="45434"/>
                  </a:moveTo>
                  <a:lnTo>
                    <a:pt x="307943" y="6477"/>
                  </a:lnTo>
                  <a:cubicBezTo>
                    <a:pt x="310039" y="6096"/>
                    <a:pt x="312134" y="5715"/>
                    <a:pt x="314230" y="5334"/>
                  </a:cubicBezTo>
                  <a:lnTo>
                    <a:pt x="320897" y="44387"/>
                  </a:lnTo>
                  <a:cubicBezTo>
                    <a:pt x="318992" y="44768"/>
                    <a:pt x="317182" y="45148"/>
                    <a:pt x="315277" y="45434"/>
                  </a:cubicBezTo>
                  <a:close/>
                  <a:moveTo>
                    <a:pt x="384143" y="39624"/>
                  </a:moveTo>
                  <a:cubicBezTo>
                    <a:pt x="382238" y="39624"/>
                    <a:pt x="380333" y="39624"/>
                    <a:pt x="378428" y="39624"/>
                  </a:cubicBezTo>
                  <a:lnTo>
                    <a:pt x="377666" y="39624"/>
                  </a:lnTo>
                  <a:lnTo>
                    <a:pt x="377666" y="0"/>
                  </a:lnTo>
                  <a:lnTo>
                    <a:pt x="378333" y="0"/>
                  </a:lnTo>
                  <a:cubicBezTo>
                    <a:pt x="380523" y="0"/>
                    <a:pt x="382714" y="0"/>
                    <a:pt x="384810" y="95"/>
                  </a:cubicBezTo>
                  <a:lnTo>
                    <a:pt x="384143" y="39624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6423DA2A-D9A2-17C2-A508-56088EC84586}"/>
                </a:ext>
              </a:extLst>
            </p:cNvPr>
            <p:cNvSpPr/>
            <p:nvPr/>
          </p:nvSpPr>
          <p:spPr>
            <a:xfrm>
              <a:off x="8283186" y="-4342158"/>
              <a:ext cx="628269" cy="628268"/>
            </a:xfrm>
            <a:custGeom>
              <a:avLst/>
              <a:gdLst>
                <a:gd name="connsiteX0" fmla="*/ 314420 w 628269"/>
                <a:gd name="connsiteY0" fmla="*/ 628269 h 628268"/>
                <a:gd name="connsiteX1" fmla="*/ 314040 w 628269"/>
                <a:gd name="connsiteY1" fmla="*/ 628269 h 628268"/>
                <a:gd name="connsiteX2" fmla="*/ 308039 w 628269"/>
                <a:gd name="connsiteY2" fmla="*/ 628174 h 628268"/>
                <a:gd name="connsiteX3" fmla="*/ 308801 w 628269"/>
                <a:gd name="connsiteY3" fmla="*/ 588550 h 628268"/>
                <a:gd name="connsiteX4" fmla="*/ 314040 w 628269"/>
                <a:gd name="connsiteY4" fmla="*/ 588645 h 628268"/>
                <a:gd name="connsiteX5" fmla="*/ 314420 w 628269"/>
                <a:gd name="connsiteY5" fmla="*/ 588645 h 628268"/>
                <a:gd name="connsiteX6" fmla="*/ 314420 w 628269"/>
                <a:gd name="connsiteY6" fmla="*/ 628269 h 628268"/>
                <a:gd name="connsiteX7" fmla="*/ 378047 w 628269"/>
                <a:gd name="connsiteY7" fmla="*/ 621792 h 628268"/>
                <a:gd name="connsiteX8" fmla="*/ 370047 w 628269"/>
                <a:gd name="connsiteY8" fmla="*/ 583025 h 628268"/>
                <a:gd name="connsiteX9" fmla="*/ 375476 w 628269"/>
                <a:gd name="connsiteY9" fmla="*/ 581787 h 628268"/>
                <a:gd name="connsiteX10" fmla="*/ 384334 w 628269"/>
                <a:gd name="connsiteY10" fmla="*/ 620458 h 628268"/>
                <a:gd name="connsiteX11" fmla="*/ 378047 w 628269"/>
                <a:gd name="connsiteY11" fmla="*/ 621792 h 628268"/>
                <a:gd name="connsiteX12" fmla="*/ 244603 w 628269"/>
                <a:gd name="connsiteY12" fmla="*/ 620554 h 628268"/>
                <a:gd name="connsiteX13" fmla="*/ 238411 w 628269"/>
                <a:gd name="connsiteY13" fmla="*/ 619125 h 628268"/>
                <a:gd name="connsiteX14" fmla="*/ 247936 w 628269"/>
                <a:gd name="connsiteY14" fmla="*/ 580644 h 628268"/>
                <a:gd name="connsiteX15" fmla="*/ 253365 w 628269"/>
                <a:gd name="connsiteY15" fmla="*/ 581977 h 628268"/>
                <a:gd name="connsiteX16" fmla="*/ 244603 w 628269"/>
                <a:gd name="connsiteY16" fmla="*/ 620554 h 628268"/>
                <a:gd name="connsiteX17" fmla="*/ 444913 w 628269"/>
                <a:gd name="connsiteY17" fmla="*/ 599789 h 628268"/>
                <a:gd name="connsiteX18" fmla="*/ 428340 w 628269"/>
                <a:gd name="connsiteY18" fmla="*/ 563785 h 628268"/>
                <a:gd name="connsiteX19" fmla="*/ 433388 w 628269"/>
                <a:gd name="connsiteY19" fmla="*/ 561404 h 628268"/>
                <a:gd name="connsiteX20" fmla="*/ 450628 w 628269"/>
                <a:gd name="connsiteY20" fmla="*/ 597122 h 628268"/>
                <a:gd name="connsiteX21" fmla="*/ 444913 w 628269"/>
                <a:gd name="connsiteY21" fmla="*/ 599789 h 628268"/>
                <a:gd name="connsiteX22" fmla="*/ 178118 w 628269"/>
                <a:gd name="connsiteY22" fmla="*/ 597408 h 628268"/>
                <a:gd name="connsiteX23" fmla="*/ 172308 w 628269"/>
                <a:gd name="connsiteY23" fmla="*/ 594551 h 628268"/>
                <a:gd name="connsiteX24" fmla="*/ 190215 w 628269"/>
                <a:gd name="connsiteY24" fmla="*/ 559213 h 628268"/>
                <a:gd name="connsiteX25" fmla="*/ 195263 w 628269"/>
                <a:gd name="connsiteY25" fmla="*/ 561689 h 628268"/>
                <a:gd name="connsiteX26" fmla="*/ 178118 w 628269"/>
                <a:gd name="connsiteY26" fmla="*/ 597408 h 628268"/>
                <a:gd name="connsiteX27" fmla="*/ 505111 w 628269"/>
                <a:gd name="connsiteY27" fmla="*/ 563499 h 628268"/>
                <a:gd name="connsiteX28" fmla="*/ 481013 w 628269"/>
                <a:gd name="connsiteY28" fmla="*/ 532067 h 628268"/>
                <a:gd name="connsiteX29" fmla="*/ 485394 w 628269"/>
                <a:gd name="connsiteY29" fmla="*/ 528637 h 628268"/>
                <a:gd name="connsiteX30" fmla="*/ 510159 w 628269"/>
                <a:gd name="connsiteY30" fmla="*/ 559594 h 628268"/>
                <a:gd name="connsiteX31" fmla="*/ 505111 w 628269"/>
                <a:gd name="connsiteY31" fmla="*/ 563499 h 628268"/>
                <a:gd name="connsiteX32" fmla="*/ 118586 w 628269"/>
                <a:gd name="connsiteY32" fmla="*/ 559975 h 628268"/>
                <a:gd name="connsiteX33" fmla="*/ 113634 w 628269"/>
                <a:gd name="connsiteY33" fmla="*/ 555974 h 628268"/>
                <a:gd name="connsiteX34" fmla="*/ 138970 w 628269"/>
                <a:gd name="connsiteY34" fmla="*/ 525494 h 628268"/>
                <a:gd name="connsiteX35" fmla="*/ 143352 w 628269"/>
                <a:gd name="connsiteY35" fmla="*/ 529019 h 628268"/>
                <a:gd name="connsiteX36" fmla="*/ 118586 w 628269"/>
                <a:gd name="connsiteY36" fmla="*/ 559975 h 628268"/>
                <a:gd name="connsiteX37" fmla="*/ 555784 w 628269"/>
                <a:gd name="connsiteY37" fmla="*/ 514826 h 628268"/>
                <a:gd name="connsiteX38" fmla="*/ 525304 w 628269"/>
                <a:gd name="connsiteY38" fmla="*/ 489490 h 628268"/>
                <a:gd name="connsiteX39" fmla="*/ 528828 w 628269"/>
                <a:gd name="connsiteY39" fmla="*/ 485108 h 628268"/>
                <a:gd name="connsiteX40" fmla="*/ 559784 w 628269"/>
                <a:gd name="connsiteY40" fmla="*/ 509778 h 628268"/>
                <a:gd name="connsiteX41" fmla="*/ 555784 w 628269"/>
                <a:gd name="connsiteY41" fmla="*/ 514826 h 628268"/>
                <a:gd name="connsiteX42" fmla="*/ 68771 w 628269"/>
                <a:gd name="connsiteY42" fmla="*/ 510349 h 628268"/>
                <a:gd name="connsiteX43" fmla="*/ 64770 w 628269"/>
                <a:gd name="connsiteY43" fmla="*/ 505301 h 628268"/>
                <a:gd name="connsiteX44" fmla="*/ 96203 w 628269"/>
                <a:gd name="connsiteY44" fmla="*/ 481203 h 628268"/>
                <a:gd name="connsiteX45" fmla="*/ 99632 w 628269"/>
                <a:gd name="connsiteY45" fmla="*/ 485585 h 628268"/>
                <a:gd name="connsiteX46" fmla="*/ 68771 w 628269"/>
                <a:gd name="connsiteY46" fmla="*/ 510349 h 628268"/>
                <a:gd name="connsiteX47" fmla="*/ 594456 w 628269"/>
                <a:gd name="connsiteY47" fmla="*/ 456057 h 628268"/>
                <a:gd name="connsiteX48" fmla="*/ 559118 w 628269"/>
                <a:gd name="connsiteY48" fmla="*/ 438150 h 628268"/>
                <a:gd name="connsiteX49" fmla="*/ 561594 w 628269"/>
                <a:gd name="connsiteY49" fmla="*/ 433102 h 628268"/>
                <a:gd name="connsiteX50" fmla="*/ 597313 w 628269"/>
                <a:gd name="connsiteY50" fmla="*/ 450247 h 628268"/>
                <a:gd name="connsiteX51" fmla="*/ 594456 w 628269"/>
                <a:gd name="connsiteY51" fmla="*/ 456057 h 628268"/>
                <a:gd name="connsiteX52" fmla="*/ 31242 w 628269"/>
                <a:gd name="connsiteY52" fmla="*/ 450914 h 628268"/>
                <a:gd name="connsiteX53" fmla="*/ 28480 w 628269"/>
                <a:gd name="connsiteY53" fmla="*/ 445103 h 628268"/>
                <a:gd name="connsiteX54" fmla="*/ 64484 w 628269"/>
                <a:gd name="connsiteY54" fmla="*/ 428530 h 628268"/>
                <a:gd name="connsiteX55" fmla="*/ 66866 w 628269"/>
                <a:gd name="connsiteY55" fmla="*/ 433578 h 628268"/>
                <a:gd name="connsiteX56" fmla="*/ 31242 w 628269"/>
                <a:gd name="connsiteY56" fmla="*/ 450914 h 628268"/>
                <a:gd name="connsiteX57" fmla="*/ 618935 w 628269"/>
                <a:gd name="connsiteY57" fmla="*/ 390049 h 628268"/>
                <a:gd name="connsiteX58" fmla="*/ 580454 w 628269"/>
                <a:gd name="connsiteY58" fmla="*/ 380524 h 628268"/>
                <a:gd name="connsiteX59" fmla="*/ 581787 w 628269"/>
                <a:gd name="connsiteY59" fmla="*/ 375095 h 628268"/>
                <a:gd name="connsiteX60" fmla="*/ 620459 w 628269"/>
                <a:gd name="connsiteY60" fmla="*/ 383858 h 628268"/>
                <a:gd name="connsiteX61" fmla="*/ 618935 w 628269"/>
                <a:gd name="connsiteY61" fmla="*/ 390049 h 628268"/>
                <a:gd name="connsiteX62" fmla="*/ 7906 w 628269"/>
                <a:gd name="connsiteY62" fmla="*/ 384524 h 628268"/>
                <a:gd name="connsiteX63" fmla="*/ 6572 w 628269"/>
                <a:gd name="connsiteY63" fmla="*/ 378333 h 628268"/>
                <a:gd name="connsiteX64" fmla="*/ 45339 w 628269"/>
                <a:gd name="connsiteY64" fmla="*/ 370237 h 628268"/>
                <a:gd name="connsiteX65" fmla="*/ 46577 w 628269"/>
                <a:gd name="connsiteY65" fmla="*/ 375761 h 628268"/>
                <a:gd name="connsiteX66" fmla="*/ 7906 w 628269"/>
                <a:gd name="connsiteY66" fmla="*/ 384524 h 628268"/>
                <a:gd name="connsiteX67" fmla="*/ 628174 w 628269"/>
                <a:gd name="connsiteY67" fmla="*/ 320326 h 628268"/>
                <a:gd name="connsiteX68" fmla="*/ 588550 w 628269"/>
                <a:gd name="connsiteY68" fmla="*/ 319564 h 628268"/>
                <a:gd name="connsiteX69" fmla="*/ 588645 w 628269"/>
                <a:gd name="connsiteY69" fmla="*/ 314135 h 628268"/>
                <a:gd name="connsiteX70" fmla="*/ 628269 w 628269"/>
                <a:gd name="connsiteY70" fmla="*/ 313944 h 628268"/>
                <a:gd name="connsiteX71" fmla="*/ 628269 w 628269"/>
                <a:gd name="connsiteY71" fmla="*/ 314135 h 628268"/>
                <a:gd name="connsiteX72" fmla="*/ 628174 w 628269"/>
                <a:gd name="connsiteY72" fmla="*/ 320326 h 628268"/>
                <a:gd name="connsiteX73" fmla="*/ 39624 w 628269"/>
                <a:gd name="connsiteY73" fmla="*/ 314706 h 628268"/>
                <a:gd name="connsiteX74" fmla="*/ 0 w 628269"/>
                <a:gd name="connsiteY74" fmla="*/ 314706 h 628268"/>
                <a:gd name="connsiteX75" fmla="*/ 0 w 628269"/>
                <a:gd name="connsiteY75" fmla="*/ 314135 h 628268"/>
                <a:gd name="connsiteX76" fmla="*/ 95 w 628269"/>
                <a:gd name="connsiteY76" fmla="*/ 308324 h 628268"/>
                <a:gd name="connsiteX77" fmla="*/ 39720 w 628269"/>
                <a:gd name="connsiteY77" fmla="*/ 308991 h 628268"/>
                <a:gd name="connsiteX78" fmla="*/ 39624 w 628269"/>
                <a:gd name="connsiteY78" fmla="*/ 314135 h 628268"/>
                <a:gd name="connsiteX79" fmla="*/ 39624 w 628269"/>
                <a:gd name="connsiteY79" fmla="*/ 314706 h 628268"/>
                <a:gd name="connsiteX80" fmla="*/ 582930 w 628269"/>
                <a:gd name="connsiteY80" fmla="*/ 258413 h 628268"/>
                <a:gd name="connsiteX81" fmla="*/ 581787 w 628269"/>
                <a:gd name="connsiteY81" fmla="*/ 252984 h 628268"/>
                <a:gd name="connsiteX82" fmla="*/ 620459 w 628269"/>
                <a:gd name="connsiteY82" fmla="*/ 244221 h 628268"/>
                <a:gd name="connsiteX83" fmla="*/ 621792 w 628269"/>
                <a:gd name="connsiteY83" fmla="*/ 250508 h 628268"/>
                <a:gd name="connsiteX84" fmla="*/ 582930 w 628269"/>
                <a:gd name="connsiteY84" fmla="*/ 258413 h 628268"/>
                <a:gd name="connsiteX85" fmla="*/ 46292 w 628269"/>
                <a:gd name="connsiteY85" fmla="*/ 253555 h 628268"/>
                <a:gd name="connsiteX86" fmla="*/ 7620 w 628269"/>
                <a:gd name="connsiteY86" fmla="*/ 244793 h 628268"/>
                <a:gd name="connsiteX87" fmla="*/ 9144 w 628269"/>
                <a:gd name="connsiteY87" fmla="*/ 238506 h 628268"/>
                <a:gd name="connsiteX88" fmla="*/ 47625 w 628269"/>
                <a:gd name="connsiteY88" fmla="*/ 248031 h 628268"/>
                <a:gd name="connsiteX89" fmla="*/ 46292 w 628269"/>
                <a:gd name="connsiteY89" fmla="*/ 253555 h 628268"/>
                <a:gd name="connsiteX90" fmla="*/ 563785 w 628269"/>
                <a:gd name="connsiteY90" fmla="*/ 200025 h 628268"/>
                <a:gd name="connsiteX91" fmla="*/ 561404 w 628269"/>
                <a:gd name="connsiteY91" fmla="*/ 194977 h 628268"/>
                <a:gd name="connsiteX92" fmla="*/ 597122 w 628269"/>
                <a:gd name="connsiteY92" fmla="*/ 177737 h 628268"/>
                <a:gd name="connsiteX93" fmla="*/ 599885 w 628269"/>
                <a:gd name="connsiteY93" fmla="*/ 183547 h 628268"/>
                <a:gd name="connsiteX94" fmla="*/ 563785 w 628269"/>
                <a:gd name="connsiteY94" fmla="*/ 200025 h 628268"/>
                <a:gd name="connsiteX95" fmla="*/ 66485 w 628269"/>
                <a:gd name="connsiteY95" fmla="*/ 195548 h 628268"/>
                <a:gd name="connsiteX96" fmla="*/ 30766 w 628269"/>
                <a:gd name="connsiteY96" fmla="*/ 178403 h 628268"/>
                <a:gd name="connsiteX97" fmla="*/ 33624 w 628269"/>
                <a:gd name="connsiteY97" fmla="*/ 172688 h 628268"/>
                <a:gd name="connsiteX98" fmla="*/ 68961 w 628269"/>
                <a:gd name="connsiteY98" fmla="*/ 190500 h 628268"/>
                <a:gd name="connsiteX99" fmla="*/ 66485 w 628269"/>
                <a:gd name="connsiteY99" fmla="*/ 195548 h 628268"/>
                <a:gd name="connsiteX100" fmla="*/ 532067 w 628269"/>
                <a:gd name="connsiteY100" fmla="*/ 147352 h 628268"/>
                <a:gd name="connsiteX101" fmla="*/ 528638 w 628269"/>
                <a:gd name="connsiteY101" fmla="*/ 142970 h 628268"/>
                <a:gd name="connsiteX102" fmla="*/ 559594 w 628269"/>
                <a:gd name="connsiteY102" fmla="*/ 118205 h 628268"/>
                <a:gd name="connsiteX103" fmla="*/ 563499 w 628269"/>
                <a:gd name="connsiteY103" fmla="*/ 123253 h 628268"/>
                <a:gd name="connsiteX104" fmla="*/ 532067 w 628269"/>
                <a:gd name="connsiteY104" fmla="*/ 147352 h 628268"/>
                <a:gd name="connsiteX105" fmla="*/ 99156 w 628269"/>
                <a:gd name="connsiteY105" fmla="*/ 143447 h 628268"/>
                <a:gd name="connsiteX106" fmla="*/ 68104 w 628269"/>
                <a:gd name="connsiteY106" fmla="*/ 118777 h 628268"/>
                <a:gd name="connsiteX107" fmla="*/ 72104 w 628269"/>
                <a:gd name="connsiteY107" fmla="*/ 113824 h 628268"/>
                <a:gd name="connsiteX108" fmla="*/ 102584 w 628269"/>
                <a:gd name="connsiteY108" fmla="*/ 139065 h 628268"/>
                <a:gd name="connsiteX109" fmla="*/ 99156 w 628269"/>
                <a:gd name="connsiteY109" fmla="*/ 143447 h 628268"/>
                <a:gd name="connsiteX110" fmla="*/ 489490 w 628269"/>
                <a:gd name="connsiteY110" fmla="*/ 103061 h 628268"/>
                <a:gd name="connsiteX111" fmla="*/ 485204 w 628269"/>
                <a:gd name="connsiteY111" fmla="*/ 99536 h 628268"/>
                <a:gd name="connsiteX112" fmla="*/ 509874 w 628269"/>
                <a:gd name="connsiteY112" fmla="*/ 68580 h 628268"/>
                <a:gd name="connsiteX113" fmla="*/ 514827 w 628269"/>
                <a:gd name="connsiteY113" fmla="*/ 72676 h 628268"/>
                <a:gd name="connsiteX114" fmla="*/ 489490 w 628269"/>
                <a:gd name="connsiteY114" fmla="*/ 103061 h 628268"/>
                <a:gd name="connsiteX115" fmla="*/ 142494 w 628269"/>
                <a:gd name="connsiteY115" fmla="*/ 99917 h 628268"/>
                <a:gd name="connsiteX116" fmla="*/ 117729 w 628269"/>
                <a:gd name="connsiteY116" fmla="*/ 68961 h 628268"/>
                <a:gd name="connsiteX117" fmla="*/ 122777 w 628269"/>
                <a:gd name="connsiteY117" fmla="*/ 65056 h 628268"/>
                <a:gd name="connsiteX118" fmla="*/ 146971 w 628269"/>
                <a:gd name="connsiteY118" fmla="*/ 96488 h 628268"/>
                <a:gd name="connsiteX119" fmla="*/ 142494 w 628269"/>
                <a:gd name="connsiteY119" fmla="*/ 99917 h 628268"/>
                <a:gd name="connsiteX120" fmla="*/ 438150 w 628269"/>
                <a:gd name="connsiteY120" fmla="*/ 69247 h 628268"/>
                <a:gd name="connsiteX121" fmla="*/ 433102 w 628269"/>
                <a:gd name="connsiteY121" fmla="*/ 66770 h 628268"/>
                <a:gd name="connsiteX122" fmla="*/ 450342 w 628269"/>
                <a:gd name="connsiteY122" fmla="*/ 31051 h 628268"/>
                <a:gd name="connsiteX123" fmla="*/ 456057 w 628269"/>
                <a:gd name="connsiteY123" fmla="*/ 33909 h 628268"/>
                <a:gd name="connsiteX124" fmla="*/ 438150 w 628269"/>
                <a:gd name="connsiteY124" fmla="*/ 69247 h 628268"/>
                <a:gd name="connsiteX125" fmla="*/ 194406 w 628269"/>
                <a:gd name="connsiteY125" fmla="*/ 67056 h 628268"/>
                <a:gd name="connsiteX126" fmla="*/ 177070 w 628269"/>
                <a:gd name="connsiteY126" fmla="*/ 31432 h 628268"/>
                <a:gd name="connsiteX127" fmla="*/ 182880 w 628269"/>
                <a:gd name="connsiteY127" fmla="*/ 28670 h 628268"/>
                <a:gd name="connsiteX128" fmla="*/ 199454 w 628269"/>
                <a:gd name="connsiteY128" fmla="*/ 64675 h 628268"/>
                <a:gd name="connsiteX129" fmla="*/ 194406 w 628269"/>
                <a:gd name="connsiteY129" fmla="*/ 67056 h 628268"/>
                <a:gd name="connsiteX130" fmla="*/ 380619 w 628269"/>
                <a:gd name="connsiteY130" fmla="*/ 47815 h 628268"/>
                <a:gd name="connsiteX131" fmla="*/ 375190 w 628269"/>
                <a:gd name="connsiteY131" fmla="*/ 46482 h 628268"/>
                <a:gd name="connsiteX132" fmla="*/ 383953 w 628269"/>
                <a:gd name="connsiteY132" fmla="*/ 7810 h 628268"/>
                <a:gd name="connsiteX133" fmla="*/ 390240 w 628269"/>
                <a:gd name="connsiteY133" fmla="*/ 9334 h 628268"/>
                <a:gd name="connsiteX134" fmla="*/ 380619 w 628269"/>
                <a:gd name="connsiteY134" fmla="*/ 47815 h 628268"/>
                <a:gd name="connsiteX135" fmla="*/ 252318 w 628269"/>
                <a:gd name="connsiteY135" fmla="*/ 46577 h 628268"/>
                <a:gd name="connsiteX136" fmla="*/ 243459 w 628269"/>
                <a:gd name="connsiteY136" fmla="*/ 8001 h 628268"/>
                <a:gd name="connsiteX137" fmla="*/ 249746 w 628269"/>
                <a:gd name="connsiteY137" fmla="*/ 6667 h 628268"/>
                <a:gd name="connsiteX138" fmla="*/ 257842 w 628269"/>
                <a:gd name="connsiteY138" fmla="*/ 45434 h 628268"/>
                <a:gd name="connsiteX139" fmla="*/ 252318 w 628269"/>
                <a:gd name="connsiteY139" fmla="*/ 46577 h 628268"/>
                <a:gd name="connsiteX140" fmla="*/ 319659 w 628269"/>
                <a:gd name="connsiteY140" fmla="*/ 39719 h 628268"/>
                <a:gd name="connsiteX141" fmla="*/ 314040 w 628269"/>
                <a:gd name="connsiteY141" fmla="*/ 39624 h 628268"/>
                <a:gd name="connsiteX142" fmla="*/ 313373 w 628269"/>
                <a:gd name="connsiteY142" fmla="*/ 39624 h 628268"/>
                <a:gd name="connsiteX143" fmla="*/ 313373 w 628269"/>
                <a:gd name="connsiteY143" fmla="*/ 0 h 628268"/>
                <a:gd name="connsiteX144" fmla="*/ 313944 w 628269"/>
                <a:gd name="connsiteY144" fmla="*/ 0 h 628268"/>
                <a:gd name="connsiteX145" fmla="*/ 314040 w 628269"/>
                <a:gd name="connsiteY145" fmla="*/ 0 h 628268"/>
                <a:gd name="connsiteX146" fmla="*/ 320516 w 628269"/>
                <a:gd name="connsiteY146" fmla="*/ 95 h 628268"/>
                <a:gd name="connsiteX147" fmla="*/ 319659 w 628269"/>
                <a:gd name="connsiteY147" fmla="*/ 39719 h 628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28269" h="628268">
                  <a:moveTo>
                    <a:pt x="314420" y="628269"/>
                  </a:moveTo>
                  <a:lnTo>
                    <a:pt x="314040" y="628269"/>
                  </a:lnTo>
                  <a:cubicBezTo>
                    <a:pt x="312039" y="628269"/>
                    <a:pt x="310039" y="628269"/>
                    <a:pt x="308039" y="628174"/>
                  </a:cubicBezTo>
                  <a:lnTo>
                    <a:pt x="308801" y="588550"/>
                  </a:lnTo>
                  <a:cubicBezTo>
                    <a:pt x="310515" y="588550"/>
                    <a:pt x="312325" y="588645"/>
                    <a:pt x="314040" y="588645"/>
                  </a:cubicBezTo>
                  <a:lnTo>
                    <a:pt x="314420" y="588645"/>
                  </a:lnTo>
                  <a:lnTo>
                    <a:pt x="314420" y="628269"/>
                  </a:lnTo>
                  <a:close/>
                  <a:moveTo>
                    <a:pt x="378047" y="621792"/>
                  </a:moveTo>
                  <a:lnTo>
                    <a:pt x="370047" y="583025"/>
                  </a:lnTo>
                  <a:cubicBezTo>
                    <a:pt x="371856" y="582644"/>
                    <a:pt x="373666" y="582263"/>
                    <a:pt x="375476" y="581787"/>
                  </a:cubicBezTo>
                  <a:lnTo>
                    <a:pt x="384334" y="620458"/>
                  </a:lnTo>
                  <a:cubicBezTo>
                    <a:pt x="382238" y="620839"/>
                    <a:pt x="380143" y="621316"/>
                    <a:pt x="378047" y="621792"/>
                  </a:cubicBezTo>
                  <a:close/>
                  <a:moveTo>
                    <a:pt x="244603" y="620554"/>
                  </a:moveTo>
                  <a:cubicBezTo>
                    <a:pt x="242507" y="620077"/>
                    <a:pt x="240411" y="619601"/>
                    <a:pt x="238411" y="619125"/>
                  </a:cubicBezTo>
                  <a:lnTo>
                    <a:pt x="247936" y="580644"/>
                  </a:lnTo>
                  <a:cubicBezTo>
                    <a:pt x="249746" y="581120"/>
                    <a:pt x="251556" y="581501"/>
                    <a:pt x="253365" y="581977"/>
                  </a:cubicBezTo>
                  <a:lnTo>
                    <a:pt x="244603" y="620554"/>
                  </a:lnTo>
                  <a:close/>
                  <a:moveTo>
                    <a:pt x="444913" y="599789"/>
                  </a:moveTo>
                  <a:lnTo>
                    <a:pt x="428340" y="563785"/>
                  </a:lnTo>
                  <a:cubicBezTo>
                    <a:pt x="430054" y="563023"/>
                    <a:pt x="431673" y="562261"/>
                    <a:pt x="433388" y="561404"/>
                  </a:cubicBezTo>
                  <a:lnTo>
                    <a:pt x="450628" y="597122"/>
                  </a:lnTo>
                  <a:cubicBezTo>
                    <a:pt x="448723" y="597979"/>
                    <a:pt x="446818" y="598932"/>
                    <a:pt x="444913" y="599789"/>
                  </a:cubicBezTo>
                  <a:close/>
                  <a:moveTo>
                    <a:pt x="178118" y="597408"/>
                  </a:moveTo>
                  <a:cubicBezTo>
                    <a:pt x="176213" y="596456"/>
                    <a:pt x="174213" y="595503"/>
                    <a:pt x="172308" y="594551"/>
                  </a:cubicBezTo>
                  <a:lnTo>
                    <a:pt x="190215" y="559213"/>
                  </a:lnTo>
                  <a:cubicBezTo>
                    <a:pt x="191834" y="560070"/>
                    <a:pt x="193548" y="560927"/>
                    <a:pt x="195263" y="561689"/>
                  </a:cubicBezTo>
                  <a:lnTo>
                    <a:pt x="178118" y="597408"/>
                  </a:lnTo>
                  <a:close/>
                  <a:moveTo>
                    <a:pt x="505111" y="563499"/>
                  </a:moveTo>
                  <a:lnTo>
                    <a:pt x="481013" y="532067"/>
                  </a:lnTo>
                  <a:cubicBezTo>
                    <a:pt x="482537" y="530924"/>
                    <a:pt x="483965" y="529781"/>
                    <a:pt x="485394" y="528637"/>
                  </a:cubicBezTo>
                  <a:lnTo>
                    <a:pt x="510159" y="559594"/>
                  </a:lnTo>
                  <a:cubicBezTo>
                    <a:pt x="508445" y="560927"/>
                    <a:pt x="506825" y="562261"/>
                    <a:pt x="505111" y="563499"/>
                  </a:cubicBezTo>
                  <a:close/>
                  <a:moveTo>
                    <a:pt x="118586" y="559975"/>
                  </a:moveTo>
                  <a:cubicBezTo>
                    <a:pt x="116872" y="558641"/>
                    <a:pt x="115253" y="557308"/>
                    <a:pt x="113634" y="555974"/>
                  </a:cubicBezTo>
                  <a:lnTo>
                    <a:pt x="138970" y="525494"/>
                  </a:lnTo>
                  <a:cubicBezTo>
                    <a:pt x="140399" y="526733"/>
                    <a:pt x="141827" y="527876"/>
                    <a:pt x="143352" y="529019"/>
                  </a:cubicBezTo>
                  <a:lnTo>
                    <a:pt x="118586" y="559975"/>
                  </a:lnTo>
                  <a:close/>
                  <a:moveTo>
                    <a:pt x="555784" y="514826"/>
                  </a:moveTo>
                  <a:lnTo>
                    <a:pt x="525304" y="489490"/>
                  </a:lnTo>
                  <a:cubicBezTo>
                    <a:pt x="526447" y="488061"/>
                    <a:pt x="527685" y="486632"/>
                    <a:pt x="528828" y="485108"/>
                  </a:cubicBezTo>
                  <a:lnTo>
                    <a:pt x="559784" y="509778"/>
                  </a:lnTo>
                  <a:cubicBezTo>
                    <a:pt x="558451" y="511493"/>
                    <a:pt x="557118" y="513112"/>
                    <a:pt x="555784" y="514826"/>
                  </a:cubicBezTo>
                  <a:close/>
                  <a:moveTo>
                    <a:pt x="68771" y="510349"/>
                  </a:moveTo>
                  <a:cubicBezTo>
                    <a:pt x="67437" y="508635"/>
                    <a:pt x="66104" y="507016"/>
                    <a:pt x="64770" y="505301"/>
                  </a:cubicBezTo>
                  <a:lnTo>
                    <a:pt x="96203" y="481203"/>
                  </a:lnTo>
                  <a:cubicBezTo>
                    <a:pt x="97346" y="482632"/>
                    <a:pt x="98489" y="484156"/>
                    <a:pt x="99632" y="485585"/>
                  </a:cubicBezTo>
                  <a:lnTo>
                    <a:pt x="68771" y="510349"/>
                  </a:lnTo>
                  <a:close/>
                  <a:moveTo>
                    <a:pt x="594456" y="456057"/>
                  </a:moveTo>
                  <a:lnTo>
                    <a:pt x="559118" y="438150"/>
                  </a:lnTo>
                  <a:cubicBezTo>
                    <a:pt x="559975" y="436531"/>
                    <a:pt x="560832" y="434816"/>
                    <a:pt x="561594" y="433102"/>
                  </a:cubicBezTo>
                  <a:lnTo>
                    <a:pt x="597313" y="450247"/>
                  </a:lnTo>
                  <a:cubicBezTo>
                    <a:pt x="596361" y="452152"/>
                    <a:pt x="595408" y="454057"/>
                    <a:pt x="594456" y="456057"/>
                  </a:cubicBezTo>
                  <a:close/>
                  <a:moveTo>
                    <a:pt x="31242" y="450914"/>
                  </a:moveTo>
                  <a:cubicBezTo>
                    <a:pt x="30290" y="449008"/>
                    <a:pt x="29433" y="447104"/>
                    <a:pt x="28480" y="445103"/>
                  </a:cubicBezTo>
                  <a:lnTo>
                    <a:pt x="64484" y="428530"/>
                  </a:lnTo>
                  <a:cubicBezTo>
                    <a:pt x="65247" y="430244"/>
                    <a:pt x="66009" y="431864"/>
                    <a:pt x="66866" y="433578"/>
                  </a:cubicBezTo>
                  <a:lnTo>
                    <a:pt x="31242" y="450914"/>
                  </a:lnTo>
                  <a:close/>
                  <a:moveTo>
                    <a:pt x="618935" y="390049"/>
                  </a:moveTo>
                  <a:lnTo>
                    <a:pt x="580454" y="380524"/>
                  </a:lnTo>
                  <a:cubicBezTo>
                    <a:pt x="580930" y="378714"/>
                    <a:pt x="581311" y="376904"/>
                    <a:pt x="581787" y="375095"/>
                  </a:cubicBezTo>
                  <a:lnTo>
                    <a:pt x="620459" y="383858"/>
                  </a:lnTo>
                  <a:cubicBezTo>
                    <a:pt x="619983" y="385953"/>
                    <a:pt x="619506" y="388049"/>
                    <a:pt x="618935" y="390049"/>
                  </a:cubicBezTo>
                  <a:close/>
                  <a:moveTo>
                    <a:pt x="7906" y="384524"/>
                  </a:moveTo>
                  <a:cubicBezTo>
                    <a:pt x="7430" y="382429"/>
                    <a:pt x="6954" y="380333"/>
                    <a:pt x="6572" y="378333"/>
                  </a:cubicBezTo>
                  <a:lnTo>
                    <a:pt x="45339" y="370237"/>
                  </a:lnTo>
                  <a:cubicBezTo>
                    <a:pt x="45720" y="372047"/>
                    <a:pt x="46101" y="373951"/>
                    <a:pt x="46577" y="375761"/>
                  </a:cubicBezTo>
                  <a:lnTo>
                    <a:pt x="7906" y="384524"/>
                  </a:lnTo>
                  <a:close/>
                  <a:moveTo>
                    <a:pt x="628174" y="320326"/>
                  </a:moveTo>
                  <a:lnTo>
                    <a:pt x="588550" y="319564"/>
                  </a:lnTo>
                  <a:cubicBezTo>
                    <a:pt x="588550" y="317754"/>
                    <a:pt x="588645" y="315944"/>
                    <a:pt x="588645" y="314135"/>
                  </a:cubicBezTo>
                  <a:lnTo>
                    <a:pt x="628269" y="313944"/>
                  </a:lnTo>
                  <a:lnTo>
                    <a:pt x="628269" y="314135"/>
                  </a:lnTo>
                  <a:cubicBezTo>
                    <a:pt x="628174" y="316230"/>
                    <a:pt x="628174" y="318326"/>
                    <a:pt x="628174" y="320326"/>
                  </a:cubicBezTo>
                  <a:close/>
                  <a:moveTo>
                    <a:pt x="39624" y="314706"/>
                  </a:moveTo>
                  <a:lnTo>
                    <a:pt x="0" y="314706"/>
                  </a:lnTo>
                  <a:lnTo>
                    <a:pt x="0" y="314135"/>
                  </a:lnTo>
                  <a:cubicBezTo>
                    <a:pt x="0" y="312229"/>
                    <a:pt x="0" y="310229"/>
                    <a:pt x="95" y="308324"/>
                  </a:cubicBezTo>
                  <a:lnTo>
                    <a:pt x="39720" y="308991"/>
                  </a:lnTo>
                  <a:cubicBezTo>
                    <a:pt x="39720" y="310706"/>
                    <a:pt x="39624" y="312420"/>
                    <a:pt x="39624" y="314135"/>
                  </a:cubicBezTo>
                  <a:lnTo>
                    <a:pt x="39624" y="314706"/>
                  </a:lnTo>
                  <a:close/>
                  <a:moveTo>
                    <a:pt x="582930" y="258413"/>
                  </a:moveTo>
                  <a:cubicBezTo>
                    <a:pt x="582549" y="256603"/>
                    <a:pt x="582169" y="254794"/>
                    <a:pt x="581787" y="252984"/>
                  </a:cubicBezTo>
                  <a:lnTo>
                    <a:pt x="620459" y="244221"/>
                  </a:lnTo>
                  <a:cubicBezTo>
                    <a:pt x="620935" y="246316"/>
                    <a:pt x="621412" y="248412"/>
                    <a:pt x="621792" y="250508"/>
                  </a:cubicBezTo>
                  <a:lnTo>
                    <a:pt x="582930" y="258413"/>
                  </a:lnTo>
                  <a:close/>
                  <a:moveTo>
                    <a:pt x="46292" y="253555"/>
                  </a:moveTo>
                  <a:lnTo>
                    <a:pt x="7620" y="244793"/>
                  </a:lnTo>
                  <a:cubicBezTo>
                    <a:pt x="8097" y="242697"/>
                    <a:pt x="8573" y="240601"/>
                    <a:pt x="9144" y="238506"/>
                  </a:cubicBezTo>
                  <a:lnTo>
                    <a:pt x="47625" y="248031"/>
                  </a:lnTo>
                  <a:cubicBezTo>
                    <a:pt x="47149" y="249936"/>
                    <a:pt x="46673" y="251746"/>
                    <a:pt x="46292" y="253555"/>
                  </a:cubicBezTo>
                  <a:close/>
                  <a:moveTo>
                    <a:pt x="563785" y="200025"/>
                  </a:moveTo>
                  <a:cubicBezTo>
                    <a:pt x="563023" y="198310"/>
                    <a:pt x="562261" y="196691"/>
                    <a:pt x="561404" y="194977"/>
                  </a:cubicBezTo>
                  <a:lnTo>
                    <a:pt x="597122" y="177737"/>
                  </a:lnTo>
                  <a:cubicBezTo>
                    <a:pt x="598075" y="179641"/>
                    <a:pt x="598932" y="181547"/>
                    <a:pt x="599885" y="183547"/>
                  </a:cubicBezTo>
                  <a:lnTo>
                    <a:pt x="563785" y="200025"/>
                  </a:lnTo>
                  <a:close/>
                  <a:moveTo>
                    <a:pt x="66485" y="195548"/>
                  </a:moveTo>
                  <a:lnTo>
                    <a:pt x="30766" y="178403"/>
                  </a:lnTo>
                  <a:cubicBezTo>
                    <a:pt x="31718" y="176498"/>
                    <a:pt x="32671" y="174593"/>
                    <a:pt x="33624" y="172688"/>
                  </a:cubicBezTo>
                  <a:lnTo>
                    <a:pt x="68961" y="190500"/>
                  </a:lnTo>
                  <a:cubicBezTo>
                    <a:pt x="68104" y="192119"/>
                    <a:pt x="67246" y="193834"/>
                    <a:pt x="66485" y="195548"/>
                  </a:cubicBezTo>
                  <a:close/>
                  <a:moveTo>
                    <a:pt x="532067" y="147352"/>
                  </a:moveTo>
                  <a:cubicBezTo>
                    <a:pt x="530924" y="145828"/>
                    <a:pt x="529781" y="144399"/>
                    <a:pt x="528638" y="142970"/>
                  </a:cubicBezTo>
                  <a:lnTo>
                    <a:pt x="559594" y="118205"/>
                  </a:lnTo>
                  <a:cubicBezTo>
                    <a:pt x="560927" y="119920"/>
                    <a:pt x="562261" y="121539"/>
                    <a:pt x="563499" y="123253"/>
                  </a:cubicBezTo>
                  <a:lnTo>
                    <a:pt x="532067" y="147352"/>
                  </a:lnTo>
                  <a:close/>
                  <a:moveTo>
                    <a:pt x="99156" y="143447"/>
                  </a:moveTo>
                  <a:lnTo>
                    <a:pt x="68104" y="118777"/>
                  </a:lnTo>
                  <a:cubicBezTo>
                    <a:pt x="69438" y="117062"/>
                    <a:pt x="70771" y="115443"/>
                    <a:pt x="72104" y="113824"/>
                  </a:cubicBezTo>
                  <a:lnTo>
                    <a:pt x="102584" y="139065"/>
                  </a:lnTo>
                  <a:cubicBezTo>
                    <a:pt x="101441" y="140494"/>
                    <a:pt x="100299" y="141922"/>
                    <a:pt x="99156" y="143447"/>
                  </a:cubicBezTo>
                  <a:close/>
                  <a:moveTo>
                    <a:pt x="489490" y="103061"/>
                  </a:moveTo>
                  <a:cubicBezTo>
                    <a:pt x="488062" y="101822"/>
                    <a:pt x="486633" y="100679"/>
                    <a:pt x="485204" y="99536"/>
                  </a:cubicBezTo>
                  <a:lnTo>
                    <a:pt x="509874" y="68580"/>
                  </a:lnTo>
                  <a:cubicBezTo>
                    <a:pt x="511588" y="69914"/>
                    <a:pt x="513207" y="71247"/>
                    <a:pt x="514827" y="72676"/>
                  </a:cubicBezTo>
                  <a:lnTo>
                    <a:pt x="489490" y="103061"/>
                  </a:lnTo>
                  <a:close/>
                  <a:moveTo>
                    <a:pt x="142494" y="99917"/>
                  </a:moveTo>
                  <a:lnTo>
                    <a:pt x="117729" y="68961"/>
                  </a:lnTo>
                  <a:cubicBezTo>
                    <a:pt x="119349" y="67627"/>
                    <a:pt x="121063" y="66294"/>
                    <a:pt x="122777" y="65056"/>
                  </a:cubicBezTo>
                  <a:lnTo>
                    <a:pt x="146971" y="96488"/>
                  </a:lnTo>
                  <a:cubicBezTo>
                    <a:pt x="145447" y="97536"/>
                    <a:pt x="143923" y="98679"/>
                    <a:pt x="142494" y="99917"/>
                  </a:cubicBezTo>
                  <a:close/>
                  <a:moveTo>
                    <a:pt x="438150" y="69247"/>
                  </a:moveTo>
                  <a:cubicBezTo>
                    <a:pt x="436436" y="68389"/>
                    <a:pt x="434816" y="67532"/>
                    <a:pt x="433102" y="66770"/>
                  </a:cubicBezTo>
                  <a:lnTo>
                    <a:pt x="450342" y="31051"/>
                  </a:lnTo>
                  <a:cubicBezTo>
                    <a:pt x="452247" y="32004"/>
                    <a:pt x="454153" y="32956"/>
                    <a:pt x="456057" y="33909"/>
                  </a:cubicBezTo>
                  <a:lnTo>
                    <a:pt x="438150" y="69247"/>
                  </a:lnTo>
                  <a:close/>
                  <a:moveTo>
                    <a:pt x="194406" y="67056"/>
                  </a:moveTo>
                  <a:lnTo>
                    <a:pt x="177070" y="31432"/>
                  </a:lnTo>
                  <a:cubicBezTo>
                    <a:pt x="178975" y="30480"/>
                    <a:pt x="180880" y="29623"/>
                    <a:pt x="182880" y="28670"/>
                  </a:cubicBezTo>
                  <a:lnTo>
                    <a:pt x="199454" y="64675"/>
                  </a:lnTo>
                  <a:cubicBezTo>
                    <a:pt x="197739" y="65437"/>
                    <a:pt x="196120" y="66199"/>
                    <a:pt x="194406" y="67056"/>
                  </a:cubicBezTo>
                  <a:close/>
                  <a:moveTo>
                    <a:pt x="380619" y="47815"/>
                  </a:moveTo>
                  <a:cubicBezTo>
                    <a:pt x="378809" y="47339"/>
                    <a:pt x="377000" y="46958"/>
                    <a:pt x="375190" y="46482"/>
                  </a:cubicBezTo>
                  <a:lnTo>
                    <a:pt x="383953" y="7810"/>
                  </a:lnTo>
                  <a:cubicBezTo>
                    <a:pt x="386049" y="8287"/>
                    <a:pt x="388144" y="8763"/>
                    <a:pt x="390240" y="9334"/>
                  </a:cubicBezTo>
                  <a:lnTo>
                    <a:pt x="380619" y="47815"/>
                  </a:lnTo>
                  <a:close/>
                  <a:moveTo>
                    <a:pt x="252318" y="46577"/>
                  </a:moveTo>
                  <a:lnTo>
                    <a:pt x="243459" y="8001"/>
                  </a:lnTo>
                  <a:cubicBezTo>
                    <a:pt x="245555" y="7525"/>
                    <a:pt x="247650" y="7048"/>
                    <a:pt x="249746" y="6667"/>
                  </a:cubicBezTo>
                  <a:lnTo>
                    <a:pt x="257842" y="45434"/>
                  </a:lnTo>
                  <a:cubicBezTo>
                    <a:pt x="256032" y="45815"/>
                    <a:pt x="254128" y="46196"/>
                    <a:pt x="252318" y="46577"/>
                  </a:cubicBezTo>
                  <a:close/>
                  <a:moveTo>
                    <a:pt x="319659" y="39719"/>
                  </a:moveTo>
                  <a:cubicBezTo>
                    <a:pt x="317754" y="39719"/>
                    <a:pt x="315945" y="39624"/>
                    <a:pt x="314040" y="39624"/>
                  </a:cubicBezTo>
                  <a:lnTo>
                    <a:pt x="313373" y="39624"/>
                  </a:lnTo>
                  <a:lnTo>
                    <a:pt x="313373" y="0"/>
                  </a:lnTo>
                  <a:lnTo>
                    <a:pt x="313944" y="0"/>
                  </a:lnTo>
                  <a:cubicBezTo>
                    <a:pt x="313944" y="0"/>
                    <a:pt x="313944" y="0"/>
                    <a:pt x="314040" y="0"/>
                  </a:cubicBezTo>
                  <a:cubicBezTo>
                    <a:pt x="316325" y="0"/>
                    <a:pt x="318421" y="0"/>
                    <a:pt x="320516" y="95"/>
                  </a:cubicBezTo>
                  <a:lnTo>
                    <a:pt x="319659" y="39719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70569615-01C9-CADA-55A4-16133F1E1D7B}"/>
                </a:ext>
              </a:extLst>
            </p:cNvPr>
            <p:cNvSpPr/>
            <p:nvPr/>
          </p:nvSpPr>
          <p:spPr>
            <a:xfrm>
              <a:off x="8349195" y="-4276721"/>
              <a:ext cx="496442" cy="495585"/>
            </a:xfrm>
            <a:custGeom>
              <a:avLst/>
              <a:gdLst>
                <a:gd name="connsiteX0" fmla="*/ 278701 w 496442"/>
                <a:gd name="connsiteY0" fmla="*/ 495586 h 495585"/>
                <a:gd name="connsiteX1" fmla="*/ 273844 w 496442"/>
                <a:gd name="connsiteY1" fmla="*/ 456248 h 495585"/>
                <a:gd name="connsiteX2" fmla="*/ 279463 w 496442"/>
                <a:gd name="connsiteY2" fmla="*/ 455486 h 495585"/>
                <a:gd name="connsiteX3" fmla="*/ 285369 w 496442"/>
                <a:gd name="connsiteY3" fmla="*/ 494633 h 495585"/>
                <a:gd name="connsiteX4" fmla="*/ 278701 w 496442"/>
                <a:gd name="connsiteY4" fmla="*/ 495586 h 495585"/>
                <a:gd name="connsiteX5" fmla="*/ 211264 w 496442"/>
                <a:gd name="connsiteY5" fmla="*/ 494729 h 495585"/>
                <a:gd name="connsiteX6" fmla="*/ 204597 w 496442"/>
                <a:gd name="connsiteY6" fmla="*/ 493681 h 495585"/>
                <a:gd name="connsiteX7" fmla="*/ 211455 w 496442"/>
                <a:gd name="connsiteY7" fmla="*/ 454628 h 495585"/>
                <a:gd name="connsiteX8" fmla="*/ 217075 w 496442"/>
                <a:gd name="connsiteY8" fmla="*/ 455581 h 495585"/>
                <a:gd name="connsiteX9" fmla="*/ 211264 w 496442"/>
                <a:gd name="connsiteY9" fmla="*/ 494729 h 495585"/>
                <a:gd name="connsiteX10" fmla="*/ 350139 w 496442"/>
                <a:gd name="connsiteY10" fmla="*/ 475583 h 495585"/>
                <a:gd name="connsiteX11" fmla="*/ 333851 w 496442"/>
                <a:gd name="connsiteY11" fmla="*/ 439484 h 495585"/>
                <a:gd name="connsiteX12" fmla="*/ 338994 w 496442"/>
                <a:gd name="connsiteY12" fmla="*/ 437102 h 495585"/>
                <a:gd name="connsiteX13" fmla="*/ 356235 w 496442"/>
                <a:gd name="connsiteY13" fmla="*/ 472821 h 495585"/>
                <a:gd name="connsiteX14" fmla="*/ 350139 w 496442"/>
                <a:gd name="connsiteY14" fmla="*/ 475583 h 495585"/>
                <a:gd name="connsiteX15" fmla="*/ 140398 w 496442"/>
                <a:gd name="connsiteY15" fmla="*/ 473011 h 495585"/>
                <a:gd name="connsiteX16" fmla="*/ 134302 w 496442"/>
                <a:gd name="connsiteY16" fmla="*/ 469963 h 495585"/>
                <a:gd name="connsiteX17" fmla="*/ 152400 w 496442"/>
                <a:gd name="connsiteY17" fmla="*/ 434721 h 495585"/>
                <a:gd name="connsiteX18" fmla="*/ 157543 w 496442"/>
                <a:gd name="connsiteY18" fmla="*/ 437293 h 495585"/>
                <a:gd name="connsiteX19" fmla="*/ 140398 w 496442"/>
                <a:gd name="connsiteY19" fmla="*/ 473011 h 495585"/>
                <a:gd name="connsiteX20" fmla="*/ 412337 w 496442"/>
                <a:gd name="connsiteY20" fmla="*/ 435483 h 495585"/>
                <a:gd name="connsiteX21" fmla="*/ 386143 w 496442"/>
                <a:gd name="connsiteY21" fmla="*/ 405765 h 495585"/>
                <a:gd name="connsiteX22" fmla="*/ 390334 w 496442"/>
                <a:gd name="connsiteY22" fmla="*/ 401955 h 495585"/>
                <a:gd name="connsiteX23" fmla="*/ 417290 w 496442"/>
                <a:gd name="connsiteY23" fmla="*/ 431006 h 495585"/>
                <a:gd name="connsiteX24" fmla="*/ 412337 w 496442"/>
                <a:gd name="connsiteY24" fmla="*/ 435483 h 495585"/>
                <a:gd name="connsiteX25" fmla="*/ 79153 w 496442"/>
                <a:gd name="connsiteY25" fmla="*/ 431292 h 495585"/>
                <a:gd name="connsiteX26" fmla="*/ 74200 w 496442"/>
                <a:gd name="connsiteY26" fmla="*/ 426625 h 495585"/>
                <a:gd name="connsiteX27" fmla="*/ 101917 w 496442"/>
                <a:gd name="connsiteY27" fmla="*/ 398240 h 495585"/>
                <a:gd name="connsiteX28" fmla="*/ 106013 w 496442"/>
                <a:gd name="connsiteY28" fmla="*/ 402146 h 495585"/>
                <a:gd name="connsiteX29" fmla="*/ 79153 w 496442"/>
                <a:gd name="connsiteY29" fmla="*/ 431292 h 495585"/>
                <a:gd name="connsiteX30" fmla="*/ 460057 w 496442"/>
                <a:gd name="connsiteY30" fmla="*/ 378809 h 495585"/>
                <a:gd name="connsiteX31" fmla="*/ 426339 w 496442"/>
                <a:gd name="connsiteY31" fmla="*/ 358045 h 495585"/>
                <a:gd name="connsiteX32" fmla="*/ 429196 w 496442"/>
                <a:gd name="connsiteY32" fmla="*/ 353187 h 495585"/>
                <a:gd name="connsiteX33" fmla="*/ 463486 w 496442"/>
                <a:gd name="connsiteY33" fmla="*/ 372999 h 495585"/>
                <a:gd name="connsiteX34" fmla="*/ 460057 w 496442"/>
                <a:gd name="connsiteY34" fmla="*/ 378809 h 495585"/>
                <a:gd name="connsiteX35" fmla="*/ 32766 w 496442"/>
                <a:gd name="connsiteY35" fmla="*/ 373380 h 495585"/>
                <a:gd name="connsiteX36" fmla="*/ 29432 w 496442"/>
                <a:gd name="connsiteY36" fmla="*/ 367475 h 495585"/>
                <a:gd name="connsiteX37" fmla="*/ 64198 w 496442"/>
                <a:gd name="connsiteY37" fmla="*/ 348520 h 495585"/>
                <a:gd name="connsiteX38" fmla="*/ 66960 w 496442"/>
                <a:gd name="connsiteY38" fmla="*/ 353473 h 495585"/>
                <a:gd name="connsiteX39" fmla="*/ 32766 w 496442"/>
                <a:gd name="connsiteY39" fmla="*/ 373380 h 495585"/>
                <a:gd name="connsiteX40" fmla="*/ 489013 w 496442"/>
                <a:gd name="connsiteY40" fmla="*/ 310515 h 495585"/>
                <a:gd name="connsiteX41" fmla="*/ 450628 w 496442"/>
                <a:gd name="connsiteY41" fmla="*/ 300704 h 495585"/>
                <a:gd name="connsiteX42" fmla="*/ 451961 w 496442"/>
                <a:gd name="connsiteY42" fmla="*/ 295180 h 495585"/>
                <a:gd name="connsiteX43" fmla="*/ 490632 w 496442"/>
                <a:gd name="connsiteY43" fmla="*/ 303943 h 495585"/>
                <a:gd name="connsiteX44" fmla="*/ 489013 w 496442"/>
                <a:gd name="connsiteY44" fmla="*/ 310515 h 495585"/>
                <a:gd name="connsiteX45" fmla="*/ 5619 w 496442"/>
                <a:gd name="connsiteY45" fmla="*/ 304419 h 495585"/>
                <a:gd name="connsiteX46" fmla="*/ 4191 w 496442"/>
                <a:gd name="connsiteY46" fmla="*/ 297847 h 495585"/>
                <a:gd name="connsiteX47" fmla="*/ 43053 w 496442"/>
                <a:gd name="connsiteY47" fmla="*/ 290036 h 495585"/>
                <a:gd name="connsiteX48" fmla="*/ 44291 w 496442"/>
                <a:gd name="connsiteY48" fmla="*/ 295656 h 495585"/>
                <a:gd name="connsiteX49" fmla="*/ 5619 w 496442"/>
                <a:gd name="connsiteY49" fmla="*/ 304419 h 495585"/>
                <a:gd name="connsiteX50" fmla="*/ 456914 w 496442"/>
                <a:gd name="connsiteY50" fmla="*/ 238601 h 495585"/>
                <a:gd name="connsiteX51" fmla="*/ 456533 w 496442"/>
                <a:gd name="connsiteY51" fmla="*/ 232981 h 495585"/>
                <a:gd name="connsiteX52" fmla="*/ 496062 w 496442"/>
                <a:gd name="connsiteY52" fmla="*/ 230029 h 495585"/>
                <a:gd name="connsiteX53" fmla="*/ 496443 w 496442"/>
                <a:gd name="connsiteY53" fmla="*/ 236792 h 495585"/>
                <a:gd name="connsiteX54" fmla="*/ 456914 w 496442"/>
                <a:gd name="connsiteY54" fmla="*/ 238601 h 495585"/>
                <a:gd name="connsiteX55" fmla="*/ 39528 w 496442"/>
                <a:gd name="connsiteY55" fmla="*/ 233363 h 495585"/>
                <a:gd name="connsiteX56" fmla="*/ 0 w 496442"/>
                <a:gd name="connsiteY56" fmla="*/ 230505 h 495585"/>
                <a:gd name="connsiteX57" fmla="*/ 571 w 496442"/>
                <a:gd name="connsiteY57" fmla="*/ 223742 h 495585"/>
                <a:gd name="connsiteX58" fmla="*/ 40005 w 496442"/>
                <a:gd name="connsiteY58" fmla="*/ 227648 h 495585"/>
                <a:gd name="connsiteX59" fmla="*/ 39528 w 496442"/>
                <a:gd name="connsiteY59" fmla="*/ 233363 h 495585"/>
                <a:gd name="connsiteX60" fmla="*/ 444722 w 496442"/>
                <a:gd name="connsiteY60" fmla="*/ 177546 h 495585"/>
                <a:gd name="connsiteX61" fmla="*/ 442722 w 496442"/>
                <a:gd name="connsiteY61" fmla="*/ 172212 h 495585"/>
                <a:gd name="connsiteX62" fmla="*/ 479584 w 496442"/>
                <a:gd name="connsiteY62" fmla="*/ 157734 h 495585"/>
                <a:gd name="connsiteX63" fmla="*/ 481965 w 496442"/>
                <a:gd name="connsiteY63" fmla="*/ 164116 h 495585"/>
                <a:gd name="connsiteX64" fmla="*/ 444722 w 496442"/>
                <a:gd name="connsiteY64" fmla="*/ 177546 h 495585"/>
                <a:gd name="connsiteX65" fmla="*/ 53244 w 496442"/>
                <a:gd name="connsiteY65" fmla="*/ 172688 h 495585"/>
                <a:gd name="connsiteX66" fmla="*/ 16383 w 496442"/>
                <a:gd name="connsiteY66" fmla="*/ 158210 h 495585"/>
                <a:gd name="connsiteX67" fmla="*/ 18955 w 496442"/>
                <a:gd name="connsiteY67" fmla="*/ 151924 h 495585"/>
                <a:gd name="connsiteX68" fmla="*/ 55435 w 496442"/>
                <a:gd name="connsiteY68" fmla="*/ 167354 h 495585"/>
                <a:gd name="connsiteX69" fmla="*/ 53244 w 496442"/>
                <a:gd name="connsiteY69" fmla="*/ 172688 h 495585"/>
                <a:gd name="connsiteX70" fmla="*/ 415004 w 496442"/>
                <a:gd name="connsiteY70" fmla="*/ 122777 h 495585"/>
                <a:gd name="connsiteX71" fmla="*/ 411480 w 496442"/>
                <a:gd name="connsiteY71" fmla="*/ 118300 h 495585"/>
                <a:gd name="connsiteX72" fmla="*/ 442436 w 496442"/>
                <a:gd name="connsiteY72" fmla="*/ 93631 h 495585"/>
                <a:gd name="connsiteX73" fmla="*/ 446531 w 496442"/>
                <a:gd name="connsiteY73" fmla="*/ 98965 h 495585"/>
                <a:gd name="connsiteX74" fmla="*/ 415004 w 496442"/>
                <a:gd name="connsiteY74" fmla="*/ 122777 h 495585"/>
                <a:gd name="connsiteX75" fmla="*/ 84391 w 496442"/>
                <a:gd name="connsiteY75" fmla="*/ 118586 h 495585"/>
                <a:gd name="connsiteX76" fmla="*/ 53340 w 496442"/>
                <a:gd name="connsiteY76" fmla="*/ 93917 h 495585"/>
                <a:gd name="connsiteX77" fmla="*/ 57626 w 496442"/>
                <a:gd name="connsiteY77" fmla="*/ 88678 h 495585"/>
                <a:gd name="connsiteX78" fmla="*/ 87916 w 496442"/>
                <a:gd name="connsiteY78" fmla="*/ 114205 h 495585"/>
                <a:gd name="connsiteX79" fmla="*/ 84391 w 496442"/>
                <a:gd name="connsiteY79" fmla="*/ 118586 h 495585"/>
                <a:gd name="connsiteX80" fmla="*/ 370522 w 496442"/>
                <a:gd name="connsiteY80" fmla="*/ 79153 h 495585"/>
                <a:gd name="connsiteX81" fmla="*/ 365855 w 496442"/>
                <a:gd name="connsiteY81" fmla="*/ 75914 h 495585"/>
                <a:gd name="connsiteX82" fmla="*/ 388239 w 496442"/>
                <a:gd name="connsiteY82" fmla="*/ 43148 h 495585"/>
                <a:gd name="connsiteX83" fmla="*/ 393763 w 496442"/>
                <a:gd name="connsiteY83" fmla="*/ 47053 h 495585"/>
                <a:gd name="connsiteX84" fmla="*/ 370522 w 496442"/>
                <a:gd name="connsiteY84" fmla="*/ 79153 h 495585"/>
                <a:gd name="connsiteX85" fmla="*/ 130016 w 496442"/>
                <a:gd name="connsiteY85" fmla="*/ 76105 h 495585"/>
                <a:gd name="connsiteX86" fmla="*/ 107632 w 496442"/>
                <a:gd name="connsiteY86" fmla="*/ 43434 h 495585"/>
                <a:gd name="connsiteX87" fmla="*/ 113252 w 496442"/>
                <a:gd name="connsiteY87" fmla="*/ 39719 h 495585"/>
                <a:gd name="connsiteX88" fmla="*/ 134778 w 496442"/>
                <a:gd name="connsiteY88" fmla="*/ 72961 h 495585"/>
                <a:gd name="connsiteX89" fmla="*/ 130016 w 496442"/>
                <a:gd name="connsiteY89" fmla="*/ 76105 h 495585"/>
                <a:gd name="connsiteX90" fmla="*/ 315087 w 496442"/>
                <a:gd name="connsiteY90" fmla="*/ 50578 h 495585"/>
                <a:gd name="connsiteX91" fmla="*/ 309657 w 496442"/>
                <a:gd name="connsiteY91" fmla="*/ 48863 h 495585"/>
                <a:gd name="connsiteX92" fmla="*/ 321278 w 496442"/>
                <a:gd name="connsiteY92" fmla="*/ 10954 h 495585"/>
                <a:gd name="connsiteX93" fmla="*/ 327755 w 496442"/>
                <a:gd name="connsiteY93" fmla="*/ 13049 h 495585"/>
                <a:gd name="connsiteX94" fmla="*/ 315087 w 496442"/>
                <a:gd name="connsiteY94" fmla="*/ 50578 h 495585"/>
                <a:gd name="connsiteX95" fmla="*/ 186023 w 496442"/>
                <a:gd name="connsiteY95" fmla="*/ 48958 h 495585"/>
                <a:gd name="connsiteX96" fmla="*/ 174307 w 496442"/>
                <a:gd name="connsiteY96" fmla="*/ 11144 h 495585"/>
                <a:gd name="connsiteX97" fmla="*/ 180784 w 496442"/>
                <a:gd name="connsiteY97" fmla="*/ 9239 h 495585"/>
                <a:gd name="connsiteX98" fmla="*/ 191452 w 496442"/>
                <a:gd name="connsiteY98" fmla="*/ 47434 h 495585"/>
                <a:gd name="connsiteX99" fmla="*/ 186023 w 496442"/>
                <a:gd name="connsiteY99" fmla="*/ 48958 h 495585"/>
                <a:gd name="connsiteX100" fmla="*/ 253746 w 496442"/>
                <a:gd name="connsiteY100" fmla="*/ 39719 h 495585"/>
                <a:gd name="connsiteX101" fmla="*/ 248031 w 496442"/>
                <a:gd name="connsiteY101" fmla="*/ 39624 h 495585"/>
                <a:gd name="connsiteX102" fmla="*/ 247555 w 496442"/>
                <a:gd name="connsiteY102" fmla="*/ 39624 h 495585"/>
                <a:gd name="connsiteX103" fmla="*/ 247555 w 496442"/>
                <a:gd name="connsiteY103" fmla="*/ 0 h 495585"/>
                <a:gd name="connsiteX104" fmla="*/ 247840 w 496442"/>
                <a:gd name="connsiteY104" fmla="*/ 0 h 495585"/>
                <a:gd name="connsiteX105" fmla="*/ 254794 w 496442"/>
                <a:gd name="connsiteY105" fmla="*/ 95 h 495585"/>
                <a:gd name="connsiteX106" fmla="*/ 253746 w 496442"/>
                <a:gd name="connsiteY106" fmla="*/ 39719 h 495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496442" h="495585">
                  <a:moveTo>
                    <a:pt x="278701" y="495586"/>
                  </a:moveTo>
                  <a:lnTo>
                    <a:pt x="273844" y="456248"/>
                  </a:lnTo>
                  <a:cubicBezTo>
                    <a:pt x="275748" y="456057"/>
                    <a:pt x="277653" y="455771"/>
                    <a:pt x="279463" y="455486"/>
                  </a:cubicBezTo>
                  <a:lnTo>
                    <a:pt x="285369" y="494633"/>
                  </a:lnTo>
                  <a:cubicBezTo>
                    <a:pt x="283178" y="495014"/>
                    <a:pt x="280892" y="495300"/>
                    <a:pt x="278701" y="495586"/>
                  </a:cubicBezTo>
                  <a:close/>
                  <a:moveTo>
                    <a:pt x="211264" y="494729"/>
                  </a:moveTo>
                  <a:cubicBezTo>
                    <a:pt x="209073" y="494443"/>
                    <a:pt x="206787" y="494062"/>
                    <a:pt x="204597" y="493681"/>
                  </a:cubicBezTo>
                  <a:lnTo>
                    <a:pt x="211455" y="454628"/>
                  </a:lnTo>
                  <a:cubicBezTo>
                    <a:pt x="213360" y="454914"/>
                    <a:pt x="215169" y="455295"/>
                    <a:pt x="217075" y="455581"/>
                  </a:cubicBezTo>
                  <a:lnTo>
                    <a:pt x="211264" y="494729"/>
                  </a:lnTo>
                  <a:close/>
                  <a:moveTo>
                    <a:pt x="350139" y="475583"/>
                  </a:moveTo>
                  <a:lnTo>
                    <a:pt x="333851" y="439484"/>
                  </a:lnTo>
                  <a:cubicBezTo>
                    <a:pt x="335566" y="438721"/>
                    <a:pt x="337280" y="437864"/>
                    <a:pt x="338994" y="437102"/>
                  </a:cubicBezTo>
                  <a:lnTo>
                    <a:pt x="356235" y="472821"/>
                  </a:lnTo>
                  <a:cubicBezTo>
                    <a:pt x="354139" y="473773"/>
                    <a:pt x="352139" y="474726"/>
                    <a:pt x="350139" y="475583"/>
                  </a:cubicBezTo>
                  <a:close/>
                  <a:moveTo>
                    <a:pt x="140398" y="473011"/>
                  </a:moveTo>
                  <a:cubicBezTo>
                    <a:pt x="138398" y="472059"/>
                    <a:pt x="136303" y="471011"/>
                    <a:pt x="134302" y="469963"/>
                  </a:cubicBezTo>
                  <a:lnTo>
                    <a:pt x="152400" y="434721"/>
                  </a:lnTo>
                  <a:cubicBezTo>
                    <a:pt x="154114" y="435578"/>
                    <a:pt x="155829" y="436436"/>
                    <a:pt x="157543" y="437293"/>
                  </a:cubicBezTo>
                  <a:lnTo>
                    <a:pt x="140398" y="473011"/>
                  </a:lnTo>
                  <a:close/>
                  <a:moveTo>
                    <a:pt x="412337" y="435483"/>
                  </a:moveTo>
                  <a:lnTo>
                    <a:pt x="386143" y="405765"/>
                  </a:lnTo>
                  <a:cubicBezTo>
                    <a:pt x="387572" y="404527"/>
                    <a:pt x="389001" y="403288"/>
                    <a:pt x="390334" y="401955"/>
                  </a:cubicBezTo>
                  <a:lnTo>
                    <a:pt x="417290" y="431006"/>
                  </a:lnTo>
                  <a:cubicBezTo>
                    <a:pt x="415766" y="432435"/>
                    <a:pt x="414051" y="433959"/>
                    <a:pt x="412337" y="435483"/>
                  </a:cubicBezTo>
                  <a:close/>
                  <a:moveTo>
                    <a:pt x="79153" y="431292"/>
                  </a:moveTo>
                  <a:cubicBezTo>
                    <a:pt x="77533" y="429768"/>
                    <a:pt x="75819" y="428244"/>
                    <a:pt x="74200" y="426625"/>
                  </a:cubicBezTo>
                  <a:lnTo>
                    <a:pt x="101917" y="398240"/>
                  </a:lnTo>
                  <a:cubicBezTo>
                    <a:pt x="103251" y="399574"/>
                    <a:pt x="104680" y="400907"/>
                    <a:pt x="106013" y="402146"/>
                  </a:cubicBezTo>
                  <a:lnTo>
                    <a:pt x="79153" y="431292"/>
                  </a:lnTo>
                  <a:close/>
                  <a:moveTo>
                    <a:pt x="460057" y="378809"/>
                  </a:moveTo>
                  <a:lnTo>
                    <a:pt x="426339" y="358045"/>
                  </a:lnTo>
                  <a:cubicBezTo>
                    <a:pt x="427291" y="356425"/>
                    <a:pt x="428339" y="354806"/>
                    <a:pt x="429196" y="353187"/>
                  </a:cubicBezTo>
                  <a:lnTo>
                    <a:pt x="463486" y="372999"/>
                  </a:lnTo>
                  <a:cubicBezTo>
                    <a:pt x="462439" y="374904"/>
                    <a:pt x="461296" y="376904"/>
                    <a:pt x="460057" y="378809"/>
                  </a:cubicBezTo>
                  <a:close/>
                  <a:moveTo>
                    <a:pt x="32766" y="373380"/>
                  </a:moveTo>
                  <a:cubicBezTo>
                    <a:pt x="31622" y="371475"/>
                    <a:pt x="30575" y="369475"/>
                    <a:pt x="29432" y="367475"/>
                  </a:cubicBezTo>
                  <a:lnTo>
                    <a:pt x="64198" y="348520"/>
                  </a:lnTo>
                  <a:cubicBezTo>
                    <a:pt x="65151" y="350139"/>
                    <a:pt x="66008" y="351854"/>
                    <a:pt x="66960" y="353473"/>
                  </a:cubicBezTo>
                  <a:lnTo>
                    <a:pt x="32766" y="373380"/>
                  </a:lnTo>
                  <a:close/>
                  <a:moveTo>
                    <a:pt x="489013" y="310515"/>
                  </a:moveTo>
                  <a:lnTo>
                    <a:pt x="450628" y="300704"/>
                  </a:lnTo>
                  <a:cubicBezTo>
                    <a:pt x="451104" y="298894"/>
                    <a:pt x="451580" y="297085"/>
                    <a:pt x="451961" y="295180"/>
                  </a:cubicBezTo>
                  <a:lnTo>
                    <a:pt x="490632" y="303943"/>
                  </a:lnTo>
                  <a:cubicBezTo>
                    <a:pt x="490156" y="306134"/>
                    <a:pt x="489585" y="308324"/>
                    <a:pt x="489013" y="310515"/>
                  </a:cubicBezTo>
                  <a:close/>
                  <a:moveTo>
                    <a:pt x="5619" y="304419"/>
                  </a:moveTo>
                  <a:cubicBezTo>
                    <a:pt x="5143" y="302228"/>
                    <a:pt x="4667" y="300038"/>
                    <a:pt x="4191" y="297847"/>
                  </a:cubicBezTo>
                  <a:lnTo>
                    <a:pt x="43053" y="290036"/>
                  </a:lnTo>
                  <a:cubicBezTo>
                    <a:pt x="43434" y="291941"/>
                    <a:pt x="43815" y="293751"/>
                    <a:pt x="44291" y="295656"/>
                  </a:cubicBezTo>
                  <a:lnTo>
                    <a:pt x="5619" y="304419"/>
                  </a:lnTo>
                  <a:close/>
                  <a:moveTo>
                    <a:pt x="456914" y="238601"/>
                  </a:moveTo>
                  <a:cubicBezTo>
                    <a:pt x="456819" y="236696"/>
                    <a:pt x="456723" y="234791"/>
                    <a:pt x="456533" y="232981"/>
                  </a:cubicBezTo>
                  <a:lnTo>
                    <a:pt x="496062" y="230029"/>
                  </a:lnTo>
                  <a:cubicBezTo>
                    <a:pt x="496252" y="232315"/>
                    <a:pt x="496348" y="234506"/>
                    <a:pt x="496443" y="236792"/>
                  </a:cubicBezTo>
                  <a:lnTo>
                    <a:pt x="456914" y="238601"/>
                  </a:lnTo>
                  <a:close/>
                  <a:moveTo>
                    <a:pt x="39528" y="233363"/>
                  </a:moveTo>
                  <a:lnTo>
                    <a:pt x="0" y="230505"/>
                  </a:lnTo>
                  <a:cubicBezTo>
                    <a:pt x="190" y="228219"/>
                    <a:pt x="381" y="226028"/>
                    <a:pt x="571" y="223742"/>
                  </a:cubicBezTo>
                  <a:lnTo>
                    <a:pt x="40005" y="227648"/>
                  </a:lnTo>
                  <a:cubicBezTo>
                    <a:pt x="39814" y="229648"/>
                    <a:pt x="39624" y="231553"/>
                    <a:pt x="39528" y="233363"/>
                  </a:cubicBezTo>
                  <a:close/>
                  <a:moveTo>
                    <a:pt x="444722" y="177546"/>
                  </a:moveTo>
                  <a:cubicBezTo>
                    <a:pt x="444055" y="175736"/>
                    <a:pt x="443389" y="174022"/>
                    <a:pt x="442722" y="172212"/>
                  </a:cubicBezTo>
                  <a:lnTo>
                    <a:pt x="479584" y="157734"/>
                  </a:lnTo>
                  <a:cubicBezTo>
                    <a:pt x="480441" y="159829"/>
                    <a:pt x="481203" y="161925"/>
                    <a:pt x="481965" y="164116"/>
                  </a:cubicBezTo>
                  <a:lnTo>
                    <a:pt x="444722" y="177546"/>
                  </a:lnTo>
                  <a:close/>
                  <a:moveTo>
                    <a:pt x="53244" y="172688"/>
                  </a:moveTo>
                  <a:lnTo>
                    <a:pt x="16383" y="158210"/>
                  </a:lnTo>
                  <a:cubicBezTo>
                    <a:pt x="17240" y="156115"/>
                    <a:pt x="18097" y="154019"/>
                    <a:pt x="18955" y="151924"/>
                  </a:cubicBezTo>
                  <a:lnTo>
                    <a:pt x="55435" y="167354"/>
                  </a:lnTo>
                  <a:cubicBezTo>
                    <a:pt x="54673" y="169069"/>
                    <a:pt x="53911" y="170879"/>
                    <a:pt x="53244" y="172688"/>
                  </a:cubicBezTo>
                  <a:close/>
                  <a:moveTo>
                    <a:pt x="415004" y="122777"/>
                  </a:moveTo>
                  <a:cubicBezTo>
                    <a:pt x="413861" y="121253"/>
                    <a:pt x="412718" y="119729"/>
                    <a:pt x="411480" y="118300"/>
                  </a:cubicBezTo>
                  <a:lnTo>
                    <a:pt x="442436" y="93631"/>
                  </a:lnTo>
                  <a:cubicBezTo>
                    <a:pt x="443865" y="95345"/>
                    <a:pt x="445198" y="97155"/>
                    <a:pt x="446531" y="98965"/>
                  </a:cubicBezTo>
                  <a:lnTo>
                    <a:pt x="415004" y="122777"/>
                  </a:lnTo>
                  <a:close/>
                  <a:moveTo>
                    <a:pt x="84391" y="118586"/>
                  </a:moveTo>
                  <a:lnTo>
                    <a:pt x="53340" y="93917"/>
                  </a:lnTo>
                  <a:cubicBezTo>
                    <a:pt x="54769" y="92107"/>
                    <a:pt x="56197" y="90392"/>
                    <a:pt x="57626" y="88678"/>
                  </a:cubicBezTo>
                  <a:lnTo>
                    <a:pt x="87916" y="114205"/>
                  </a:lnTo>
                  <a:cubicBezTo>
                    <a:pt x="86773" y="115633"/>
                    <a:pt x="85534" y="117158"/>
                    <a:pt x="84391" y="118586"/>
                  </a:cubicBezTo>
                  <a:close/>
                  <a:moveTo>
                    <a:pt x="370522" y="79153"/>
                  </a:moveTo>
                  <a:cubicBezTo>
                    <a:pt x="368998" y="78010"/>
                    <a:pt x="367474" y="76962"/>
                    <a:pt x="365855" y="75914"/>
                  </a:cubicBezTo>
                  <a:lnTo>
                    <a:pt x="388239" y="43148"/>
                  </a:lnTo>
                  <a:cubicBezTo>
                    <a:pt x="390144" y="44387"/>
                    <a:pt x="391953" y="45720"/>
                    <a:pt x="393763" y="47053"/>
                  </a:cubicBezTo>
                  <a:lnTo>
                    <a:pt x="370522" y="79153"/>
                  </a:lnTo>
                  <a:close/>
                  <a:moveTo>
                    <a:pt x="130016" y="76105"/>
                  </a:moveTo>
                  <a:lnTo>
                    <a:pt x="107632" y="43434"/>
                  </a:lnTo>
                  <a:cubicBezTo>
                    <a:pt x="109442" y="42196"/>
                    <a:pt x="111347" y="40957"/>
                    <a:pt x="113252" y="39719"/>
                  </a:cubicBezTo>
                  <a:lnTo>
                    <a:pt x="134778" y="72961"/>
                  </a:lnTo>
                  <a:cubicBezTo>
                    <a:pt x="133159" y="74009"/>
                    <a:pt x="131540" y="75057"/>
                    <a:pt x="130016" y="76105"/>
                  </a:cubicBezTo>
                  <a:close/>
                  <a:moveTo>
                    <a:pt x="315087" y="50578"/>
                  </a:moveTo>
                  <a:cubicBezTo>
                    <a:pt x="313277" y="50006"/>
                    <a:pt x="311467" y="49435"/>
                    <a:pt x="309657" y="48863"/>
                  </a:cubicBezTo>
                  <a:lnTo>
                    <a:pt x="321278" y="10954"/>
                  </a:lnTo>
                  <a:cubicBezTo>
                    <a:pt x="323469" y="11621"/>
                    <a:pt x="325660" y="12287"/>
                    <a:pt x="327755" y="13049"/>
                  </a:cubicBezTo>
                  <a:lnTo>
                    <a:pt x="315087" y="50578"/>
                  </a:lnTo>
                  <a:close/>
                  <a:moveTo>
                    <a:pt x="186023" y="48958"/>
                  </a:moveTo>
                  <a:lnTo>
                    <a:pt x="174307" y="11144"/>
                  </a:lnTo>
                  <a:cubicBezTo>
                    <a:pt x="176498" y="10477"/>
                    <a:pt x="178594" y="9811"/>
                    <a:pt x="180784" y="9239"/>
                  </a:cubicBezTo>
                  <a:lnTo>
                    <a:pt x="191452" y="47434"/>
                  </a:lnTo>
                  <a:cubicBezTo>
                    <a:pt x="189643" y="47911"/>
                    <a:pt x="187833" y="48387"/>
                    <a:pt x="186023" y="48958"/>
                  </a:cubicBezTo>
                  <a:close/>
                  <a:moveTo>
                    <a:pt x="253746" y="39719"/>
                  </a:moveTo>
                  <a:cubicBezTo>
                    <a:pt x="251841" y="39624"/>
                    <a:pt x="249936" y="39624"/>
                    <a:pt x="248031" y="39624"/>
                  </a:cubicBezTo>
                  <a:lnTo>
                    <a:pt x="247555" y="39624"/>
                  </a:lnTo>
                  <a:lnTo>
                    <a:pt x="247555" y="0"/>
                  </a:lnTo>
                  <a:lnTo>
                    <a:pt x="247840" y="0"/>
                  </a:lnTo>
                  <a:cubicBezTo>
                    <a:pt x="250221" y="95"/>
                    <a:pt x="252507" y="0"/>
                    <a:pt x="254794" y="95"/>
                  </a:cubicBezTo>
                  <a:lnTo>
                    <a:pt x="253746" y="39719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72946693-D2FC-25A6-B435-D7F28EBE4AA5}"/>
                </a:ext>
              </a:extLst>
            </p:cNvPr>
            <p:cNvSpPr/>
            <p:nvPr/>
          </p:nvSpPr>
          <p:spPr>
            <a:xfrm>
              <a:off x="8414441" y="-4211285"/>
              <a:ext cx="365188" cy="363855"/>
            </a:xfrm>
            <a:custGeom>
              <a:avLst/>
              <a:gdLst>
                <a:gd name="connsiteX0" fmla="*/ 214408 w 365188"/>
                <a:gd name="connsiteY0" fmla="*/ 363855 h 363855"/>
                <a:gd name="connsiteX1" fmla="*/ 207645 w 365188"/>
                <a:gd name="connsiteY1" fmla="*/ 324803 h 363855"/>
                <a:gd name="connsiteX2" fmla="*/ 212979 w 365188"/>
                <a:gd name="connsiteY2" fmla="*/ 323755 h 363855"/>
                <a:gd name="connsiteX3" fmla="*/ 221266 w 365188"/>
                <a:gd name="connsiteY3" fmla="*/ 362522 h 363855"/>
                <a:gd name="connsiteX4" fmla="*/ 214408 w 365188"/>
                <a:gd name="connsiteY4" fmla="*/ 363855 h 363855"/>
                <a:gd name="connsiteX5" fmla="*/ 145066 w 365188"/>
                <a:gd name="connsiteY5" fmla="*/ 362712 h 363855"/>
                <a:gd name="connsiteX6" fmla="*/ 138303 w 365188"/>
                <a:gd name="connsiteY6" fmla="*/ 361188 h 363855"/>
                <a:gd name="connsiteX7" fmla="*/ 147923 w 365188"/>
                <a:gd name="connsiteY7" fmla="*/ 322707 h 363855"/>
                <a:gd name="connsiteX8" fmla="*/ 153258 w 365188"/>
                <a:gd name="connsiteY8" fmla="*/ 323945 h 363855"/>
                <a:gd name="connsiteX9" fmla="*/ 145066 w 365188"/>
                <a:gd name="connsiteY9" fmla="*/ 362712 h 363855"/>
                <a:gd name="connsiteX10" fmla="*/ 285083 w 365188"/>
                <a:gd name="connsiteY10" fmla="*/ 335470 h 363855"/>
                <a:gd name="connsiteX11" fmla="*/ 262890 w 365188"/>
                <a:gd name="connsiteY11" fmla="*/ 302609 h 363855"/>
                <a:gd name="connsiteX12" fmla="*/ 267367 w 365188"/>
                <a:gd name="connsiteY12" fmla="*/ 299466 h 363855"/>
                <a:gd name="connsiteX13" fmla="*/ 290703 w 365188"/>
                <a:gd name="connsiteY13" fmla="*/ 331470 h 363855"/>
                <a:gd name="connsiteX14" fmla="*/ 285083 w 365188"/>
                <a:gd name="connsiteY14" fmla="*/ 335470 h 363855"/>
                <a:gd name="connsiteX15" fmla="*/ 75438 w 365188"/>
                <a:gd name="connsiteY15" fmla="*/ 331851 h 363855"/>
                <a:gd name="connsiteX16" fmla="*/ 69818 w 365188"/>
                <a:gd name="connsiteY16" fmla="*/ 327660 h 363855"/>
                <a:gd name="connsiteX17" fmla="*/ 94298 w 365188"/>
                <a:gd name="connsiteY17" fmla="*/ 296418 h 363855"/>
                <a:gd name="connsiteX18" fmla="*/ 98679 w 365188"/>
                <a:gd name="connsiteY18" fmla="*/ 299752 h 363855"/>
                <a:gd name="connsiteX19" fmla="*/ 75438 w 365188"/>
                <a:gd name="connsiteY19" fmla="*/ 331851 h 363855"/>
                <a:gd name="connsiteX20" fmla="*/ 338138 w 365188"/>
                <a:gd name="connsiteY20" fmla="*/ 280797 h 363855"/>
                <a:gd name="connsiteX21" fmla="*/ 304609 w 365188"/>
                <a:gd name="connsiteY21" fmla="*/ 259651 h 363855"/>
                <a:gd name="connsiteX22" fmla="*/ 307467 w 365188"/>
                <a:gd name="connsiteY22" fmla="*/ 254984 h 363855"/>
                <a:gd name="connsiteX23" fmla="*/ 341757 w 365188"/>
                <a:gd name="connsiteY23" fmla="*/ 274796 h 363855"/>
                <a:gd name="connsiteX24" fmla="*/ 338138 w 365188"/>
                <a:gd name="connsiteY24" fmla="*/ 280797 h 363855"/>
                <a:gd name="connsiteX25" fmla="*/ 24289 w 365188"/>
                <a:gd name="connsiteY25" fmla="*/ 275368 h 363855"/>
                <a:gd name="connsiteX26" fmla="*/ 20955 w 365188"/>
                <a:gd name="connsiteY26" fmla="*/ 269367 h 363855"/>
                <a:gd name="connsiteX27" fmla="*/ 55912 w 365188"/>
                <a:gd name="connsiteY27" fmla="*/ 250698 h 363855"/>
                <a:gd name="connsiteX28" fmla="*/ 58579 w 365188"/>
                <a:gd name="connsiteY28" fmla="*/ 255461 h 363855"/>
                <a:gd name="connsiteX29" fmla="*/ 24289 w 365188"/>
                <a:gd name="connsiteY29" fmla="*/ 275368 h 363855"/>
                <a:gd name="connsiteX30" fmla="*/ 364331 w 365188"/>
                <a:gd name="connsiteY30" fmla="*/ 209169 h 363855"/>
                <a:gd name="connsiteX31" fmla="*/ 325088 w 365188"/>
                <a:gd name="connsiteY31" fmla="*/ 203645 h 363855"/>
                <a:gd name="connsiteX32" fmla="*/ 325755 w 365188"/>
                <a:gd name="connsiteY32" fmla="*/ 198215 h 363855"/>
                <a:gd name="connsiteX33" fmla="*/ 365189 w 365188"/>
                <a:gd name="connsiteY33" fmla="*/ 202311 h 363855"/>
                <a:gd name="connsiteX34" fmla="*/ 364331 w 365188"/>
                <a:gd name="connsiteY34" fmla="*/ 209169 h 363855"/>
                <a:gd name="connsiteX35" fmla="*/ 571 w 365188"/>
                <a:gd name="connsiteY35" fmla="*/ 202978 h 363855"/>
                <a:gd name="connsiteX36" fmla="*/ 0 w 365188"/>
                <a:gd name="connsiteY36" fmla="*/ 196024 h 363855"/>
                <a:gd name="connsiteX37" fmla="*/ 39529 w 365188"/>
                <a:gd name="connsiteY37" fmla="*/ 193262 h 363855"/>
                <a:gd name="connsiteX38" fmla="*/ 40005 w 365188"/>
                <a:gd name="connsiteY38" fmla="*/ 198691 h 363855"/>
                <a:gd name="connsiteX39" fmla="*/ 571 w 365188"/>
                <a:gd name="connsiteY39" fmla="*/ 202978 h 363855"/>
                <a:gd name="connsiteX40" fmla="*/ 321088 w 365188"/>
                <a:gd name="connsiteY40" fmla="*/ 144018 h 363855"/>
                <a:gd name="connsiteX41" fmla="*/ 319468 w 365188"/>
                <a:gd name="connsiteY41" fmla="*/ 138779 h 363855"/>
                <a:gd name="connsiteX42" fmla="*/ 357188 w 365188"/>
                <a:gd name="connsiteY42" fmla="*/ 126492 h 363855"/>
                <a:gd name="connsiteX43" fmla="*/ 359188 w 365188"/>
                <a:gd name="connsiteY43" fmla="*/ 133160 h 363855"/>
                <a:gd name="connsiteX44" fmla="*/ 321088 w 365188"/>
                <a:gd name="connsiteY44" fmla="*/ 144018 h 363855"/>
                <a:gd name="connsiteX45" fmla="*/ 46006 w 365188"/>
                <a:gd name="connsiteY45" fmla="*/ 139255 h 363855"/>
                <a:gd name="connsiteX46" fmla="*/ 8287 w 365188"/>
                <a:gd name="connsiteY46" fmla="*/ 127159 h 363855"/>
                <a:gd name="connsiteX47" fmla="*/ 10573 w 365188"/>
                <a:gd name="connsiteY47" fmla="*/ 120587 h 363855"/>
                <a:gd name="connsiteX48" fmla="*/ 47816 w 365188"/>
                <a:gd name="connsiteY48" fmla="*/ 134112 h 363855"/>
                <a:gd name="connsiteX49" fmla="*/ 46006 w 365188"/>
                <a:gd name="connsiteY49" fmla="*/ 139255 h 363855"/>
                <a:gd name="connsiteX50" fmla="*/ 293179 w 365188"/>
                <a:gd name="connsiteY50" fmla="*/ 91249 h 363855"/>
                <a:gd name="connsiteX51" fmla="*/ 289560 w 365188"/>
                <a:gd name="connsiteY51" fmla="*/ 87154 h 363855"/>
                <a:gd name="connsiteX52" fmla="*/ 318992 w 365188"/>
                <a:gd name="connsiteY52" fmla="*/ 60579 h 363855"/>
                <a:gd name="connsiteX53" fmla="*/ 323564 w 365188"/>
                <a:gd name="connsiteY53" fmla="*/ 65818 h 363855"/>
                <a:gd name="connsiteX54" fmla="*/ 293179 w 365188"/>
                <a:gd name="connsiteY54" fmla="*/ 91249 h 363855"/>
                <a:gd name="connsiteX55" fmla="*/ 75724 w 365188"/>
                <a:gd name="connsiteY55" fmla="*/ 87440 h 363855"/>
                <a:gd name="connsiteX56" fmla="*/ 46196 w 365188"/>
                <a:gd name="connsiteY56" fmla="*/ 61055 h 363855"/>
                <a:gd name="connsiteX57" fmla="*/ 50959 w 365188"/>
                <a:gd name="connsiteY57" fmla="*/ 55912 h 363855"/>
                <a:gd name="connsiteX58" fmla="*/ 79439 w 365188"/>
                <a:gd name="connsiteY58" fmla="*/ 83439 h 363855"/>
                <a:gd name="connsiteX59" fmla="*/ 75724 w 365188"/>
                <a:gd name="connsiteY59" fmla="*/ 87440 h 363855"/>
                <a:gd name="connsiteX60" fmla="*/ 246221 w 365188"/>
                <a:gd name="connsiteY60" fmla="*/ 54293 h 363855"/>
                <a:gd name="connsiteX61" fmla="*/ 241268 w 365188"/>
                <a:gd name="connsiteY61" fmla="*/ 52007 h 363855"/>
                <a:gd name="connsiteX62" fmla="*/ 257366 w 365188"/>
                <a:gd name="connsiteY62" fmla="*/ 15811 h 363855"/>
                <a:gd name="connsiteX63" fmla="*/ 263747 w 365188"/>
                <a:gd name="connsiteY63" fmla="*/ 18764 h 363855"/>
                <a:gd name="connsiteX64" fmla="*/ 246221 w 365188"/>
                <a:gd name="connsiteY64" fmla="*/ 54293 h 363855"/>
                <a:gd name="connsiteX65" fmla="*/ 123920 w 365188"/>
                <a:gd name="connsiteY65" fmla="*/ 52197 h 363855"/>
                <a:gd name="connsiteX66" fmla="*/ 107632 w 365188"/>
                <a:gd name="connsiteY66" fmla="*/ 16097 h 363855"/>
                <a:gd name="connsiteX67" fmla="*/ 114014 w 365188"/>
                <a:gd name="connsiteY67" fmla="*/ 13335 h 363855"/>
                <a:gd name="connsiteX68" fmla="*/ 128873 w 365188"/>
                <a:gd name="connsiteY68" fmla="*/ 50101 h 363855"/>
                <a:gd name="connsiteX69" fmla="*/ 123920 w 365188"/>
                <a:gd name="connsiteY69" fmla="*/ 52197 h 363855"/>
                <a:gd name="connsiteX70" fmla="*/ 188309 w 365188"/>
                <a:gd name="connsiteY70" fmla="*/ 39719 h 363855"/>
                <a:gd name="connsiteX71" fmla="*/ 182880 w 365188"/>
                <a:gd name="connsiteY71" fmla="*/ 39624 h 363855"/>
                <a:gd name="connsiteX72" fmla="*/ 182404 w 365188"/>
                <a:gd name="connsiteY72" fmla="*/ 39624 h 363855"/>
                <a:gd name="connsiteX73" fmla="*/ 182118 w 365188"/>
                <a:gd name="connsiteY73" fmla="*/ 0 h 363855"/>
                <a:gd name="connsiteX74" fmla="*/ 182880 w 365188"/>
                <a:gd name="connsiteY74" fmla="*/ 0 h 363855"/>
                <a:gd name="connsiteX75" fmla="*/ 189833 w 365188"/>
                <a:gd name="connsiteY75" fmla="*/ 95 h 363855"/>
                <a:gd name="connsiteX76" fmla="*/ 188309 w 365188"/>
                <a:gd name="connsiteY76" fmla="*/ 39719 h 363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365188" h="363855">
                  <a:moveTo>
                    <a:pt x="214408" y="363855"/>
                  </a:moveTo>
                  <a:lnTo>
                    <a:pt x="207645" y="324803"/>
                  </a:lnTo>
                  <a:cubicBezTo>
                    <a:pt x="209455" y="324517"/>
                    <a:pt x="211264" y="324136"/>
                    <a:pt x="212979" y="323755"/>
                  </a:cubicBezTo>
                  <a:lnTo>
                    <a:pt x="221266" y="362522"/>
                  </a:lnTo>
                  <a:cubicBezTo>
                    <a:pt x="218980" y="362998"/>
                    <a:pt x="216694" y="363474"/>
                    <a:pt x="214408" y="363855"/>
                  </a:cubicBezTo>
                  <a:close/>
                  <a:moveTo>
                    <a:pt x="145066" y="362712"/>
                  </a:moveTo>
                  <a:cubicBezTo>
                    <a:pt x="142780" y="362236"/>
                    <a:pt x="140494" y="361760"/>
                    <a:pt x="138303" y="361188"/>
                  </a:cubicBezTo>
                  <a:lnTo>
                    <a:pt x="147923" y="322707"/>
                  </a:lnTo>
                  <a:cubicBezTo>
                    <a:pt x="149733" y="323183"/>
                    <a:pt x="151448" y="323564"/>
                    <a:pt x="153258" y="323945"/>
                  </a:cubicBezTo>
                  <a:lnTo>
                    <a:pt x="145066" y="362712"/>
                  </a:lnTo>
                  <a:close/>
                  <a:moveTo>
                    <a:pt x="285083" y="335470"/>
                  </a:moveTo>
                  <a:lnTo>
                    <a:pt x="262890" y="302609"/>
                  </a:lnTo>
                  <a:cubicBezTo>
                    <a:pt x="264414" y="301562"/>
                    <a:pt x="265938" y="300514"/>
                    <a:pt x="267367" y="299466"/>
                  </a:cubicBezTo>
                  <a:lnTo>
                    <a:pt x="290703" y="331470"/>
                  </a:lnTo>
                  <a:cubicBezTo>
                    <a:pt x="288893" y="332804"/>
                    <a:pt x="286988" y="334137"/>
                    <a:pt x="285083" y="335470"/>
                  </a:cubicBezTo>
                  <a:close/>
                  <a:moveTo>
                    <a:pt x="75438" y="331851"/>
                  </a:moveTo>
                  <a:cubicBezTo>
                    <a:pt x="73533" y="330518"/>
                    <a:pt x="71723" y="329089"/>
                    <a:pt x="69818" y="327660"/>
                  </a:cubicBezTo>
                  <a:lnTo>
                    <a:pt x="94298" y="296418"/>
                  </a:lnTo>
                  <a:cubicBezTo>
                    <a:pt x="95726" y="297561"/>
                    <a:pt x="97155" y="298609"/>
                    <a:pt x="98679" y="299752"/>
                  </a:cubicBezTo>
                  <a:lnTo>
                    <a:pt x="75438" y="331851"/>
                  </a:lnTo>
                  <a:close/>
                  <a:moveTo>
                    <a:pt x="338138" y="280797"/>
                  </a:moveTo>
                  <a:lnTo>
                    <a:pt x="304609" y="259651"/>
                  </a:lnTo>
                  <a:cubicBezTo>
                    <a:pt x="305562" y="258128"/>
                    <a:pt x="306514" y="256603"/>
                    <a:pt x="307467" y="254984"/>
                  </a:cubicBezTo>
                  <a:lnTo>
                    <a:pt x="341757" y="274796"/>
                  </a:lnTo>
                  <a:cubicBezTo>
                    <a:pt x="340519" y="276797"/>
                    <a:pt x="339376" y="278797"/>
                    <a:pt x="338138" y="280797"/>
                  </a:cubicBezTo>
                  <a:close/>
                  <a:moveTo>
                    <a:pt x="24289" y="275368"/>
                  </a:moveTo>
                  <a:cubicBezTo>
                    <a:pt x="23146" y="273368"/>
                    <a:pt x="22003" y="271367"/>
                    <a:pt x="20955" y="269367"/>
                  </a:cubicBezTo>
                  <a:lnTo>
                    <a:pt x="55912" y="250698"/>
                  </a:lnTo>
                  <a:cubicBezTo>
                    <a:pt x="56769" y="252317"/>
                    <a:pt x="57626" y="253937"/>
                    <a:pt x="58579" y="255461"/>
                  </a:cubicBezTo>
                  <a:lnTo>
                    <a:pt x="24289" y="275368"/>
                  </a:lnTo>
                  <a:close/>
                  <a:moveTo>
                    <a:pt x="364331" y="209169"/>
                  </a:moveTo>
                  <a:lnTo>
                    <a:pt x="325088" y="203645"/>
                  </a:lnTo>
                  <a:cubicBezTo>
                    <a:pt x="325374" y="201835"/>
                    <a:pt x="325564" y="200025"/>
                    <a:pt x="325755" y="198215"/>
                  </a:cubicBezTo>
                  <a:lnTo>
                    <a:pt x="365189" y="202311"/>
                  </a:lnTo>
                  <a:cubicBezTo>
                    <a:pt x="364903" y="204597"/>
                    <a:pt x="364617" y="206883"/>
                    <a:pt x="364331" y="209169"/>
                  </a:cubicBezTo>
                  <a:close/>
                  <a:moveTo>
                    <a:pt x="571" y="202978"/>
                  </a:moveTo>
                  <a:cubicBezTo>
                    <a:pt x="285" y="200692"/>
                    <a:pt x="95" y="198311"/>
                    <a:pt x="0" y="196024"/>
                  </a:cubicBezTo>
                  <a:lnTo>
                    <a:pt x="39529" y="193262"/>
                  </a:lnTo>
                  <a:cubicBezTo>
                    <a:pt x="39624" y="195072"/>
                    <a:pt x="39814" y="196882"/>
                    <a:pt x="40005" y="198691"/>
                  </a:cubicBezTo>
                  <a:lnTo>
                    <a:pt x="571" y="202978"/>
                  </a:lnTo>
                  <a:close/>
                  <a:moveTo>
                    <a:pt x="321088" y="144018"/>
                  </a:moveTo>
                  <a:cubicBezTo>
                    <a:pt x="320611" y="142303"/>
                    <a:pt x="320040" y="140494"/>
                    <a:pt x="319468" y="138779"/>
                  </a:cubicBezTo>
                  <a:lnTo>
                    <a:pt x="357188" y="126492"/>
                  </a:lnTo>
                  <a:cubicBezTo>
                    <a:pt x="357950" y="128683"/>
                    <a:pt x="358616" y="130874"/>
                    <a:pt x="359188" y="133160"/>
                  </a:cubicBezTo>
                  <a:lnTo>
                    <a:pt x="321088" y="144018"/>
                  </a:lnTo>
                  <a:close/>
                  <a:moveTo>
                    <a:pt x="46006" y="139255"/>
                  </a:moveTo>
                  <a:lnTo>
                    <a:pt x="8287" y="127159"/>
                  </a:lnTo>
                  <a:cubicBezTo>
                    <a:pt x="8954" y="124968"/>
                    <a:pt x="9716" y="122777"/>
                    <a:pt x="10573" y="120587"/>
                  </a:cubicBezTo>
                  <a:lnTo>
                    <a:pt x="47816" y="134112"/>
                  </a:lnTo>
                  <a:cubicBezTo>
                    <a:pt x="47149" y="135826"/>
                    <a:pt x="46577" y="137541"/>
                    <a:pt x="46006" y="139255"/>
                  </a:cubicBezTo>
                  <a:close/>
                  <a:moveTo>
                    <a:pt x="293179" y="91249"/>
                  </a:moveTo>
                  <a:cubicBezTo>
                    <a:pt x="292036" y="89821"/>
                    <a:pt x="290798" y="88487"/>
                    <a:pt x="289560" y="87154"/>
                  </a:cubicBezTo>
                  <a:lnTo>
                    <a:pt x="318992" y="60579"/>
                  </a:lnTo>
                  <a:cubicBezTo>
                    <a:pt x="320516" y="62293"/>
                    <a:pt x="322040" y="64008"/>
                    <a:pt x="323564" y="65818"/>
                  </a:cubicBezTo>
                  <a:lnTo>
                    <a:pt x="293179" y="91249"/>
                  </a:lnTo>
                  <a:close/>
                  <a:moveTo>
                    <a:pt x="75724" y="87440"/>
                  </a:moveTo>
                  <a:lnTo>
                    <a:pt x="46196" y="61055"/>
                  </a:lnTo>
                  <a:cubicBezTo>
                    <a:pt x="47720" y="59341"/>
                    <a:pt x="49339" y="57626"/>
                    <a:pt x="50959" y="55912"/>
                  </a:cubicBezTo>
                  <a:lnTo>
                    <a:pt x="79439" y="83439"/>
                  </a:lnTo>
                  <a:cubicBezTo>
                    <a:pt x="78200" y="84772"/>
                    <a:pt x="76962" y="86106"/>
                    <a:pt x="75724" y="87440"/>
                  </a:cubicBezTo>
                  <a:close/>
                  <a:moveTo>
                    <a:pt x="246221" y="54293"/>
                  </a:moveTo>
                  <a:cubicBezTo>
                    <a:pt x="244602" y="53530"/>
                    <a:pt x="242888" y="52673"/>
                    <a:pt x="241268" y="52007"/>
                  </a:cubicBezTo>
                  <a:lnTo>
                    <a:pt x="257366" y="15811"/>
                  </a:lnTo>
                  <a:cubicBezTo>
                    <a:pt x="259461" y="16764"/>
                    <a:pt x="261651" y="17716"/>
                    <a:pt x="263747" y="18764"/>
                  </a:cubicBezTo>
                  <a:lnTo>
                    <a:pt x="246221" y="54293"/>
                  </a:lnTo>
                  <a:close/>
                  <a:moveTo>
                    <a:pt x="123920" y="52197"/>
                  </a:moveTo>
                  <a:lnTo>
                    <a:pt x="107632" y="16097"/>
                  </a:lnTo>
                  <a:cubicBezTo>
                    <a:pt x="109728" y="15145"/>
                    <a:pt x="111919" y="14192"/>
                    <a:pt x="114014" y="13335"/>
                  </a:cubicBezTo>
                  <a:lnTo>
                    <a:pt x="128873" y="50101"/>
                  </a:lnTo>
                  <a:cubicBezTo>
                    <a:pt x="127254" y="50673"/>
                    <a:pt x="125539" y="51435"/>
                    <a:pt x="123920" y="52197"/>
                  </a:cubicBezTo>
                  <a:close/>
                  <a:moveTo>
                    <a:pt x="188309" y="39719"/>
                  </a:moveTo>
                  <a:cubicBezTo>
                    <a:pt x="186500" y="39624"/>
                    <a:pt x="184690" y="39624"/>
                    <a:pt x="182880" y="39624"/>
                  </a:cubicBezTo>
                  <a:lnTo>
                    <a:pt x="182404" y="39624"/>
                  </a:lnTo>
                  <a:lnTo>
                    <a:pt x="182118" y="0"/>
                  </a:lnTo>
                  <a:lnTo>
                    <a:pt x="182880" y="0"/>
                  </a:lnTo>
                  <a:cubicBezTo>
                    <a:pt x="185261" y="0"/>
                    <a:pt x="187547" y="0"/>
                    <a:pt x="189833" y="95"/>
                  </a:cubicBezTo>
                  <a:lnTo>
                    <a:pt x="188309" y="39719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6552396A-47A5-CEBA-F84F-AEED788F8522}"/>
                </a:ext>
              </a:extLst>
            </p:cNvPr>
            <p:cNvSpPr/>
            <p:nvPr/>
          </p:nvSpPr>
          <p:spPr>
            <a:xfrm>
              <a:off x="8481021" y="-4145943"/>
              <a:ext cx="233457" cy="231076"/>
            </a:xfrm>
            <a:custGeom>
              <a:avLst/>
              <a:gdLst>
                <a:gd name="connsiteX0" fmla="*/ 149733 w 233457"/>
                <a:gd name="connsiteY0" fmla="*/ 231077 h 231076"/>
                <a:gd name="connsiteX1" fmla="*/ 138493 w 233457"/>
                <a:gd name="connsiteY1" fmla="*/ 193072 h 231076"/>
                <a:gd name="connsiteX2" fmla="*/ 143256 w 233457"/>
                <a:gd name="connsiteY2" fmla="*/ 191548 h 231076"/>
                <a:gd name="connsiteX3" fmla="*/ 156877 w 233457"/>
                <a:gd name="connsiteY3" fmla="*/ 228791 h 231076"/>
                <a:gd name="connsiteX4" fmla="*/ 149733 w 233457"/>
                <a:gd name="connsiteY4" fmla="*/ 231077 h 231076"/>
                <a:gd name="connsiteX5" fmla="*/ 76105 w 233457"/>
                <a:gd name="connsiteY5" fmla="*/ 228886 h 231076"/>
                <a:gd name="connsiteX6" fmla="*/ 69152 w 233457"/>
                <a:gd name="connsiteY6" fmla="*/ 226124 h 231076"/>
                <a:gd name="connsiteX7" fmla="*/ 84963 w 233457"/>
                <a:gd name="connsiteY7" fmla="*/ 189738 h 231076"/>
                <a:gd name="connsiteX8" fmla="*/ 89631 w 233457"/>
                <a:gd name="connsiteY8" fmla="*/ 191548 h 231076"/>
                <a:gd name="connsiteX9" fmla="*/ 76105 w 233457"/>
                <a:gd name="connsiteY9" fmla="*/ 228886 h 231076"/>
                <a:gd name="connsiteX10" fmla="*/ 214503 w 233457"/>
                <a:gd name="connsiteY10" fmla="*/ 183166 h 231076"/>
                <a:gd name="connsiteX11" fmla="*/ 181451 w 233457"/>
                <a:gd name="connsiteY11" fmla="*/ 161258 h 231076"/>
                <a:gd name="connsiteX12" fmla="*/ 184118 w 233457"/>
                <a:gd name="connsiteY12" fmla="*/ 157067 h 231076"/>
                <a:gd name="connsiteX13" fmla="*/ 218408 w 233457"/>
                <a:gd name="connsiteY13" fmla="*/ 176879 h 231076"/>
                <a:gd name="connsiteX14" fmla="*/ 214503 w 233457"/>
                <a:gd name="connsiteY14" fmla="*/ 183166 h 231076"/>
                <a:gd name="connsiteX15" fmla="*/ 14288 w 233457"/>
                <a:gd name="connsiteY15" fmla="*/ 177165 h 231076"/>
                <a:gd name="connsiteX16" fmla="*/ 10763 w 233457"/>
                <a:gd name="connsiteY16" fmla="*/ 170593 h 231076"/>
                <a:gd name="connsiteX17" fmla="*/ 46197 w 233457"/>
                <a:gd name="connsiteY17" fmla="*/ 152876 h 231076"/>
                <a:gd name="connsiteX18" fmla="*/ 48578 w 233457"/>
                <a:gd name="connsiteY18" fmla="*/ 157258 h 231076"/>
                <a:gd name="connsiteX19" fmla="*/ 14288 w 233457"/>
                <a:gd name="connsiteY19" fmla="*/ 177165 h 231076"/>
                <a:gd name="connsiteX20" fmla="*/ 194024 w 233457"/>
                <a:gd name="connsiteY20" fmla="*/ 109157 h 231076"/>
                <a:gd name="connsiteX21" fmla="*/ 193357 w 233457"/>
                <a:gd name="connsiteY21" fmla="*/ 104299 h 231076"/>
                <a:gd name="connsiteX22" fmla="*/ 232410 w 233457"/>
                <a:gd name="connsiteY22" fmla="*/ 97441 h 231076"/>
                <a:gd name="connsiteX23" fmla="*/ 233458 w 233457"/>
                <a:gd name="connsiteY23" fmla="*/ 104870 h 231076"/>
                <a:gd name="connsiteX24" fmla="*/ 194024 w 233457"/>
                <a:gd name="connsiteY24" fmla="*/ 109157 h 231076"/>
                <a:gd name="connsiteX25" fmla="*/ 39053 w 233457"/>
                <a:gd name="connsiteY25" fmla="*/ 104585 h 231076"/>
                <a:gd name="connsiteX26" fmla="*/ 0 w 233457"/>
                <a:gd name="connsiteY26" fmla="*/ 97822 h 231076"/>
                <a:gd name="connsiteX27" fmla="*/ 1524 w 233457"/>
                <a:gd name="connsiteY27" fmla="*/ 90488 h 231076"/>
                <a:gd name="connsiteX28" fmla="*/ 40100 w 233457"/>
                <a:gd name="connsiteY28" fmla="*/ 99632 h 231076"/>
                <a:gd name="connsiteX29" fmla="*/ 39053 w 233457"/>
                <a:gd name="connsiteY29" fmla="*/ 104585 h 231076"/>
                <a:gd name="connsiteX30" fmla="*/ 170212 w 233457"/>
                <a:gd name="connsiteY30" fmla="*/ 61246 h 231076"/>
                <a:gd name="connsiteX31" fmla="*/ 166497 w 233457"/>
                <a:gd name="connsiteY31" fmla="*/ 57912 h 231076"/>
                <a:gd name="connsiteX32" fmla="*/ 191929 w 233457"/>
                <a:gd name="connsiteY32" fmla="*/ 27527 h 231076"/>
                <a:gd name="connsiteX33" fmla="*/ 197548 w 233457"/>
                <a:gd name="connsiteY33" fmla="*/ 32480 h 231076"/>
                <a:gd name="connsiteX34" fmla="*/ 170212 w 233457"/>
                <a:gd name="connsiteY34" fmla="*/ 61246 h 231076"/>
                <a:gd name="connsiteX35" fmla="*/ 65723 w 233457"/>
                <a:gd name="connsiteY35" fmla="*/ 58103 h 231076"/>
                <a:gd name="connsiteX36" fmla="*/ 40100 w 233457"/>
                <a:gd name="connsiteY36" fmla="*/ 27813 h 231076"/>
                <a:gd name="connsiteX37" fmla="*/ 45911 w 233457"/>
                <a:gd name="connsiteY37" fmla="*/ 23146 h 231076"/>
                <a:gd name="connsiteX38" fmla="*/ 69532 w 233457"/>
                <a:gd name="connsiteY38" fmla="*/ 54959 h 231076"/>
                <a:gd name="connsiteX39" fmla="*/ 65723 w 233457"/>
                <a:gd name="connsiteY39" fmla="*/ 58103 h 231076"/>
                <a:gd name="connsiteX40" fmla="*/ 121253 w 233457"/>
                <a:gd name="connsiteY40" fmla="*/ 39815 h 231076"/>
                <a:gd name="connsiteX41" fmla="*/ 116300 w 233457"/>
                <a:gd name="connsiteY41" fmla="*/ 39624 h 231076"/>
                <a:gd name="connsiteX42" fmla="*/ 115919 w 233457"/>
                <a:gd name="connsiteY42" fmla="*/ 39624 h 231076"/>
                <a:gd name="connsiteX43" fmla="*/ 115919 w 233457"/>
                <a:gd name="connsiteY43" fmla="*/ 0 h 231076"/>
                <a:gd name="connsiteX44" fmla="*/ 116300 w 233457"/>
                <a:gd name="connsiteY44" fmla="*/ 0 h 231076"/>
                <a:gd name="connsiteX45" fmla="*/ 123730 w 233457"/>
                <a:gd name="connsiteY45" fmla="*/ 191 h 231076"/>
                <a:gd name="connsiteX46" fmla="*/ 121253 w 233457"/>
                <a:gd name="connsiteY46" fmla="*/ 39815 h 231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33457" h="231076">
                  <a:moveTo>
                    <a:pt x="149733" y="231077"/>
                  </a:moveTo>
                  <a:lnTo>
                    <a:pt x="138493" y="193072"/>
                  </a:lnTo>
                  <a:cubicBezTo>
                    <a:pt x="140113" y="192596"/>
                    <a:pt x="141637" y="192119"/>
                    <a:pt x="143256" y="191548"/>
                  </a:cubicBezTo>
                  <a:lnTo>
                    <a:pt x="156877" y="228791"/>
                  </a:lnTo>
                  <a:cubicBezTo>
                    <a:pt x="154496" y="229553"/>
                    <a:pt x="152115" y="230315"/>
                    <a:pt x="149733" y="231077"/>
                  </a:cubicBezTo>
                  <a:close/>
                  <a:moveTo>
                    <a:pt x="76105" y="228886"/>
                  </a:moveTo>
                  <a:cubicBezTo>
                    <a:pt x="73819" y="228029"/>
                    <a:pt x="71438" y="227076"/>
                    <a:pt x="69152" y="226124"/>
                  </a:cubicBezTo>
                  <a:lnTo>
                    <a:pt x="84963" y="189738"/>
                  </a:lnTo>
                  <a:cubicBezTo>
                    <a:pt x="86487" y="190405"/>
                    <a:pt x="88011" y="190976"/>
                    <a:pt x="89631" y="191548"/>
                  </a:cubicBezTo>
                  <a:lnTo>
                    <a:pt x="76105" y="228886"/>
                  </a:lnTo>
                  <a:close/>
                  <a:moveTo>
                    <a:pt x="214503" y="183166"/>
                  </a:moveTo>
                  <a:lnTo>
                    <a:pt x="181451" y="161258"/>
                  </a:lnTo>
                  <a:cubicBezTo>
                    <a:pt x="182404" y="159925"/>
                    <a:pt x="183261" y="158496"/>
                    <a:pt x="184118" y="157067"/>
                  </a:cubicBezTo>
                  <a:lnTo>
                    <a:pt x="218408" y="176879"/>
                  </a:lnTo>
                  <a:cubicBezTo>
                    <a:pt x="217170" y="178880"/>
                    <a:pt x="215932" y="181070"/>
                    <a:pt x="214503" y="183166"/>
                  </a:cubicBezTo>
                  <a:close/>
                  <a:moveTo>
                    <a:pt x="14288" y="177165"/>
                  </a:moveTo>
                  <a:cubicBezTo>
                    <a:pt x="13049" y="175070"/>
                    <a:pt x="11811" y="172784"/>
                    <a:pt x="10763" y="170593"/>
                  </a:cubicBezTo>
                  <a:lnTo>
                    <a:pt x="46197" y="152876"/>
                  </a:lnTo>
                  <a:cubicBezTo>
                    <a:pt x="46958" y="154400"/>
                    <a:pt x="47720" y="155829"/>
                    <a:pt x="48578" y="157258"/>
                  </a:cubicBezTo>
                  <a:lnTo>
                    <a:pt x="14288" y="177165"/>
                  </a:lnTo>
                  <a:close/>
                  <a:moveTo>
                    <a:pt x="194024" y="109157"/>
                  </a:moveTo>
                  <a:cubicBezTo>
                    <a:pt x="193834" y="107537"/>
                    <a:pt x="193643" y="105823"/>
                    <a:pt x="193357" y="104299"/>
                  </a:cubicBezTo>
                  <a:lnTo>
                    <a:pt x="232410" y="97441"/>
                  </a:lnTo>
                  <a:cubicBezTo>
                    <a:pt x="232886" y="99917"/>
                    <a:pt x="233172" y="102394"/>
                    <a:pt x="233458" y="104870"/>
                  </a:cubicBezTo>
                  <a:lnTo>
                    <a:pt x="194024" y="109157"/>
                  </a:lnTo>
                  <a:close/>
                  <a:moveTo>
                    <a:pt x="39053" y="104585"/>
                  </a:moveTo>
                  <a:lnTo>
                    <a:pt x="0" y="97822"/>
                  </a:lnTo>
                  <a:cubicBezTo>
                    <a:pt x="381" y="95345"/>
                    <a:pt x="953" y="92964"/>
                    <a:pt x="1524" y="90488"/>
                  </a:cubicBezTo>
                  <a:lnTo>
                    <a:pt x="40100" y="99632"/>
                  </a:lnTo>
                  <a:cubicBezTo>
                    <a:pt x="39719" y="101251"/>
                    <a:pt x="39338" y="102870"/>
                    <a:pt x="39053" y="104585"/>
                  </a:cubicBezTo>
                  <a:close/>
                  <a:moveTo>
                    <a:pt x="170212" y="61246"/>
                  </a:moveTo>
                  <a:cubicBezTo>
                    <a:pt x="168973" y="60103"/>
                    <a:pt x="167735" y="58960"/>
                    <a:pt x="166497" y="57912"/>
                  </a:cubicBezTo>
                  <a:lnTo>
                    <a:pt x="191929" y="27527"/>
                  </a:lnTo>
                  <a:cubicBezTo>
                    <a:pt x="193834" y="29147"/>
                    <a:pt x="195739" y="30766"/>
                    <a:pt x="197548" y="32480"/>
                  </a:cubicBezTo>
                  <a:lnTo>
                    <a:pt x="170212" y="61246"/>
                  </a:lnTo>
                  <a:close/>
                  <a:moveTo>
                    <a:pt x="65723" y="58103"/>
                  </a:moveTo>
                  <a:lnTo>
                    <a:pt x="40100" y="27813"/>
                  </a:lnTo>
                  <a:cubicBezTo>
                    <a:pt x="42006" y="26194"/>
                    <a:pt x="43910" y="24670"/>
                    <a:pt x="45911" y="23146"/>
                  </a:cubicBezTo>
                  <a:lnTo>
                    <a:pt x="69532" y="54959"/>
                  </a:lnTo>
                  <a:cubicBezTo>
                    <a:pt x="68294" y="56007"/>
                    <a:pt x="66961" y="57055"/>
                    <a:pt x="65723" y="58103"/>
                  </a:cubicBezTo>
                  <a:close/>
                  <a:moveTo>
                    <a:pt x="121253" y="39815"/>
                  </a:moveTo>
                  <a:cubicBezTo>
                    <a:pt x="119634" y="39719"/>
                    <a:pt x="117920" y="39624"/>
                    <a:pt x="116300" y="39624"/>
                  </a:cubicBezTo>
                  <a:lnTo>
                    <a:pt x="115919" y="39624"/>
                  </a:lnTo>
                  <a:lnTo>
                    <a:pt x="115919" y="0"/>
                  </a:lnTo>
                  <a:lnTo>
                    <a:pt x="116300" y="0"/>
                  </a:lnTo>
                  <a:cubicBezTo>
                    <a:pt x="118777" y="0"/>
                    <a:pt x="121253" y="95"/>
                    <a:pt x="123730" y="191"/>
                  </a:cubicBezTo>
                  <a:lnTo>
                    <a:pt x="121253" y="39815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0" name="图形 48">
            <a:extLst>
              <a:ext uri="{FF2B5EF4-FFF2-40B4-BE49-F238E27FC236}">
                <a16:creationId xmlns:a16="http://schemas.microsoft.com/office/drawing/2014/main" id="{DA7BBB8F-FBFF-0DD5-CAD7-5B36F43162E2}"/>
              </a:ext>
            </a:extLst>
          </p:cNvPr>
          <p:cNvGrpSpPr/>
          <p:nvPr/>
        </p:nvGrpSpPr>
        <p:grpSpPr>
          <a:xfrm rot="5400000">
            <a:off x="1707456" y="1321961"/>
            <a:ext cx="416577" cy="1245087"/>
            <a:chOff x="8066302" y="-2669473"/>
            <a:chExt cx="170687" cy="510158"/>
          </a:xfrm>
          <a:gradFill>
            <a:gsLst>
              <a:gs pos="0">
                <a:srgbClr val="FEFEFF"/>
              </a:gs>
              <a:gs pos="0">
                <a:srgbClr val="FCFFFF">
                  <a:alpha val="0"/>
                </a:srgbClr>
              </a:gs>
              <a:gs pos="100000">
                <a:srgbClr val="D49790"/>
              </a:gs>
            </a:gsLst>
            <a:lin ang="5400000" scaled="1"/>
          </a:gradFill>
        </p:grpSpPr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33EE50B7-D4D6-4224-9C6A-3DDA7B898C69}"/>
                </a:ext>
              </a:extLst>
            </p:cNvPr>
            <p:cNvSpPr/>
            <p:nvPr/>
          </p:nvSpPr>
          <p:spPr>
            <a:xfrm>
              <a:off x="8200414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5AB62D2E-3394-C774-6B73-915C6CE8FE82}"/>
                </a:ext>
              </a:extLst>
            </p:cNvPr>
            <p:cNvSpPr/>
            <p:nvPr/>
          </p:nvSpPr>
          <p:spPr>
            <a:xfrm>
              <a:off x="8166886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2FB31454-4168-9141-7519-38D4716A0CCF}"/>
                </a:ext>
              </a:extLst>
            </p:cNvPr>
            <p:cNvSpPr/>
            <p:nvPr/>
          </p:nvSpPr>
          <p:spPr>
            <a:xfrm>
              <a:off x="8133358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39F797D1-DF15-659D-D815-27DBA30751FA}"/>
                </a:ext>
              </a:extLst>
            </p:cNvPr>
            <p:cNvSpPr/>
            <p:nvPr/>
          </p:nvSpPr>
          <p:spPr>
            <a:xfrm>
              <a:off x="8099830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B0941DA6-0A03-40C4-5DD0-B313F6BE5F40}"/>
                </a:ext>
              </a:extLst>
            </p:cNvPr>
            <p:cNvSpPr/>
            <p:nvPr/>
          </p:nvSpPr>
          <p:spPr>
            <a:xfrm>
              <a:off x="8066302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04" name="图形 48">
            <a:extLst>
              <a:ext uri="{FF2B5EF4-FFF2-40B4-BE49-F238E27FC236}">
                <a16:creationId xmlns:a16="http://schemas.microsoft.com/office/drawing/2014/main" id="{FF01D52A-E211-B6BC-BE1E-D0B15C8A3323}"/>
              </a:ext>
            </a:extLst>
          </p:cNvPr>
          <p:cNvGrpSpPr/>
          <p:nvPr/>
        </p:nvGrpSpPr>
        <p:grpSpPr>
          <a:xfrm rot="5400000">
            <a:off x="6844462" y="1321961"/>
            <a:ext cx="416577" cy="1245087"/>
            <a:chOff x="8066302" y="-2669473"/>
            <a:chExt cx="170687" cy="510158"/>
          </a:xfrm>
          <a:gradFill>
            <a:gsLst>
              <a:gs pos="100000">
                <a:srgbClr val="FCFFFF">
                  <a:alpha val="0"/>
                </a:srgbClr>
              </a:gs>
              <a:gs pos="0">
                <a:srgbClr val="D49790"/>
              </a:gs>
            </a:gsLst>
            <a:lin ang="5400000" scaled="1"/>
          </a:gradFill>
        </p:grpSpPr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FF5C3877-BF49-2307-FC96-552BA51D9F5A}"/>
                </a:ext>
              </a:extLst>
            </p:cNvPr>
            <p:cNvSpPr/>
            <p:nvPr/>
          </p:nvSpPr>
          <p:spPr>
            <a:xfrm>
              <a:off x="8200414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6F64AACF-5933-BC41-F207-FBDA3CFDBA0D}"/>
                </a:ext>
              </a:extLst>
            </p:cNvPr>
            <p:cNvSpPr/>
            <p:nvPr/>
          </p:nvSpPr>
          <p:spPr>
            <a:xfrm>
              <a:off x="8166886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120BE125-47F2-6311-84C6-52C00C140BF2}"/>
                </a:ext>
              </a:extLst>
            </p:cNvPr>
            <p:cNvSpPr/>
            <p:nvPr/>
          </p:nvSpPr>
          <p:spPr>
            <a:xfrm>
              <a:off x="8133358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0E98F867-8CF1-D7CB-EEE9-2547A9A65DC6}"/>
                </a:ext>
              </a:extLst>
            </p:cNvPr>
            <p:cNvSpPr/>
            <p:nvPr/>
          </p:nvSpPr>
          <p:spPr>
            <a:xfrm>
              <a:off x="8099830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949166A3-EEBF-2032-0604-1AF31FBF156F}"/>
                </a:ext>
              </a:extLst>
            </p:cNvPr>
            <p:cNvSpPr/>
            <p:nvPr/>
          </p:nvSpPr>
          <p:spPr>
            <a:xfrm>
              <a:off x="8066302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012455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2">
            <a:extLst>
              <a:ext uri="{FF2B5EF4-FFF2-40B4-BE49-F238E27FC236}">
                <a16:creationId xmlns:a16="http://schemas.microsoft.com/office/drawing/2014/main" id="{B3C01ED6-EEB6-4A16-9F9A-CA4576BE476A}"/>
              </a:ext>
            </a:extLst>
          </p:cNvPr>
          <p:cNvSpPr txBox="1"/>
          <p:nvPr/>
        </p:nvSpPr>
        <p:spPr>
          <a:xfrm>
            <a:off x="909918" y="145520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895905"/>
            <a:r>
              <a:rPr lang="zh-CN" altLang="en-US" b="1" dirty="0">
                <a:solidFill>
                  <a:srgbClr val="9BB2B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grpSp>
        <p:nvGrpSpPr>
          <p:cNvPr id="200" name="图形 48">
            <a:extLst>
              <a:ext uri="{FF2B5EF4-FFF2-40B4-BE49-F238E27FC236}">
                <a16:creationId xmlns:a16="http://schemas.microsoft.com/office/drawing/2014/main" id="{DA7BBB8F-FBFF-0DD5-CAD7-5B36F43162E2}"/>
              </a:ext>
            </a:extLst>
          </p:cNvPr>
          <p:cNvGrpSpPr/>
          <p:nvPr/>
        </p:nvGrpSpPr>
        <p:grpSpPr>
          <a:xfrm rot="5400000">
            <a:off x="262459" y="-48753"/>
            <a:ext cx="287523" cy="859363"/>
            <a:chOff x="8066302" y="-2669473"/>
            <a:chExt cx="170687" cy="510158"/>
          </a:xfrm>
          <a:gradFill>
            <a:gsLst>
              <a:gs pos="0">
                <a:srgbClr val="FEFEFF"/>
              </a:gs>
              <a:gs pos="0">
                <a:srgbClr val="FCFFFF">
                  <a:alpha val="0"/>
                </a:srgbClr>
              </a:gs>
              <a:gs pos="100000">
                <a:srgbClr val="D49790"/>
              </a:gs>
            </a:gsLst>
            <a:lin ang="5400000" scaled="1"/>
          </a:gradFill>
        </p:grpSpPr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33EE50B7-D4D6-4224-9C6A-3DDA7B898C69}"/>
                </a:ext>
              </a:extLst>
            </p:cNvPr>
            <p:cNvSpPr/>
            <p:nvPr/>
          </p:nvSpPr>
          <p:spPr>
            <a:xfrm>
              <a:off x="8200414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5AB62D2E-3394-C774-6B73-915C6CE8FE82}"/>
                </a:ext>
              </a:extLst>
            </p:cNvPr>
            <p:cNvSpPr/>
            <p:nvPr/>
          </p:nvSpPr>
          <p:spPr>
            <a:xfrm>
              <a:off x="8166886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2FB31454-4168-9141-7519-38D4716A0CCF}"/>
                </a:ext>
              </a:extLst>
            </p:cNvPr>
            <p:cNvSpPr/>
            <p:nvPr/>
          </p:nvSpPr>
          <p:spPr>
            <a:xfrm>
              <a:off x="8133358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39F797D1-DF15-659D-D815-27DBA30751FA}"/>
                </a:ext>
              </a:extLst>
            </p:cNvPr>
            <p:cNvSpPr/>
            <p:nvPr/>
          </p:nvSpPr>
          <p:spPr>
            <a:xfrm>
              <a:off x="8099830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B0941DA6-0A03-40C4-5DD0-B313F6BE5F40}"/>
                </a:ext>
              </a:extLst>
            </p:cNvPr>
            <p:cNvSpPr/>
            <p:nvPr/>
          </p:nvSpPr>
          <p:spPr>
            <a:xfrm>
              <a:off x="8066302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" name="TextBox 26">
            <a:extLst>
              <a:ext uri="{FF2B5EF4-FFF2-40B4-BE49-F238E27FC236}">
                <a16:creationId xmlns:a16="http://schemas.microsoft.com/office/drawing/2014/main" id="{8A87A721-638E-4C64-B9EC-0CAC77616EAC}"/>
              </a:ext>
            </a:extLst>
          </p:cNvPr>
          <p:cNvSpPr txBox="1"/>
          <p:nvPr/>
        </p:nvSpPr>
        <p:spPr>
          <a:xfrm>
            <a:off x="220956" y="40809"/>
            <a:ext cx="6030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5905"/>
            <a:r>
              <a:rPr lang="en-US" altLang="zh-CN" sz="3600" b="1" dirty="0">
                <a:gradFill>
                  <a:gsLst>
                    <a:gs pos="0">
                      <a:srgbClr val="9BB2BF"/>
                    </a:gs>
                    <a:gs pos="100000">
                      <a:srgbClr val="4D6E87"/>
                    </a:gs>
                  </a:gsLst>
                  <a:lin ang="5400000" scaled="1"/>
                </a:gra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  <a:endParaRPr lang="zh-CN" altLang="en-US" sz="3600" b="1" dirty="0">
              <a:gradFill>
                <a:gsLst>
                  <a:gs pos="0">
                    <a:srgbClr val="9BB2BF"/>
                  </a:gs>
                  <a:gs pos="100000">
                    <a:srgbClr val="4D6E87"/>
                  </a:gs>
                </a:gsLst>
                <a:lin ang="5400000" scaled="1"/>
              </a:gra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887A646-3800-EA6A-BEBE-2DC6E25A1967}"/>
              </a:ext>
            </a:extLst>
          </p:cNvPr>
          <p:cNvSpPr/>
          <p:nvPr/>
        </p:nvSpPr>
        <p:spPr>
          <a:xfrm>
            <a:off x="823656" y="482945"/>
            <a:ext cx="1556817" cy="6631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BB2BF"/>
              </a:gs>
              <a:gs pos="0">
                <a:srgbClr val="D6ADA7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A8F4686-CF50-120A-BB4D-12D12974BFFE}"/>
              </a:ext>
            </a:extLst>
          </p:cNvPr>
          <p:cNvGrpSpPr/>
          <p:nvPr/>
        </p:nvGrpSpPr>
        <p:grpSpPr>
          <a:xfrm>
            <a:off x="663502" y="1277590"/>
            <a:ext cx="3671763" cy="1005329"/>
            <a:chOff x="612775" y="1277589"/>
            <a:chExt cx="3671763" cy="1005329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965DBBB2-2BCC-D9BB-4335-4CAD77B81D8B}"/>
                </a:ext>
              </a:extLst>
            </p:cNvPr>
            <p:cNvSpPr/>
            <p:nvPr/>
          </p:nvSpPr>
          <p:spPr>
            <a:xfrm>
              <a:off x="612775" y="1440036"/>
              <a:ext cx="3671763" cy="842882"/>
            </a:xfrm>
            <a:prstGeom prst="roundRect">
              <a:avLst>
                <a:gd name="adj" fmla="val 6869"/>
              </a:avLst>
            </a:prstGeom>
            <a:solidFill>
              <a:schemeClr val="bg1"/>
            </a:solidFill>
            <a:ln w="3175">
              <a:solidFill>
                <a:schemeClr val="bg1">
                  <a:lumMod val="85000"/>
                </a:schemeClr>
              </a:solidFill>
            </a:ln>
            <a:effectLst>
              <a:outerShdw blurRad="76200" dist="508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E52600D5-643D-3A78-B28E-B2822722B080}"/>
                </a:ext>
              </a:extLst>
            </p:cNvPr>
            <p:cNvSpPr/>
            <p:nvPr/>
          </p:nvSpPr>
          <p:spPr>
            <a:xfrm>
              <a:off x="612776" y="1277767"/>
              <a:ext cx="1788334" cy="275403"/>
            </a:xfrm>
            <a:prstGeom prst="roundRect">
              <a:avLst>
                <a:gd name="adj" fmla="val 6211"/>
              </a:avLst>
            </a:prstGeom>
            <a:solidFill>
              <a:srgbClr val="D6ADA7"/>
            </a:solidFill>
            <a:ln w="12700">
              <a:solidFill>
                <a:schemeClr val="bg1"/>
              </a:solidFill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6D17982A-E20E-669D-D2C4-DE5B077C19B6}"/>
                </a:ext>
              </a:extLst>
            </p:cNvPr>
            <p:cNvGrpSpPr/>
            <p:nvPr/>
          </p:nvGrpSpPr>
          <p:grpSpPr>
            <a:xfrm>
              <a:off x="767689" y="1277589"/>
              <a:ext cx="3266839" cy="921878"/>
              <a:chOff x="1379756" y="1206762"/>
              <a:chExt cx="3266839" cy="921878"/>
            </a:xfrm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480F045-FDAB-BD27-9627-1E3C31743070}"/>
                  </a:ext>
                </a:extLst>
              </p:cNvPr>
              <p:cNvSpPr txBox="1"/>
              <p:nvPr/>
            </p:nvSpPr>
            <p:spPr>
              <a:xfrm>
                <a:off x="1379756" y="1565794"/>
                <a:ext cx="3266839" cy="5628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>
                  <a:lnSpc>
                    <a:spcPct val="114000"/>
                  </a:lnSpc>
                  <a:defRPr sz="1000">
                    <a:solidFill>
                      <a:schemeClr val="bg1">
                        <a:lumMod val="50000"/>
                      </a:schemeClr>
                    </a:solidFill>
                    <a:latin typeface="+mn-ea"/>
                    <a:cs typeface="+mn-ea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7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7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200</a:t>
                </a:r>
                <a:r>
                  <a:rPr lang="zh-CN" altLang="en-US" sz="7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字以内，据统计每页幻灯片的最好控制在</a:t>
                </a:r>
                <a:r>
                  <a:rPr lang="en-US" altLang="zh-CN" sz="7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</a:t>
                </a:r>
                <a:r>
                  <a:rPr lang="zh-CN" altLang="en-US" sz="7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分钟之内。</a:t>
                </a:r>
                <a:endPara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0593362-3294-6EED-9F6B-862C49214603}"/>
                  </a:ext>
                </a:extLst>
              </p:cNvPr>
              <p:cNvSpPr txBox="1"/>
              <p:nvPr/>
            </p:nvSpPr>
            <p:spPr>
              <a:xfrm>
                <a:off x="1593310" y="1206762"/>
                <a:ext cx="1282913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1200" b="1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添加标题文本</a:t>
                </a: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56D0673F-A5A6-3882-CF99-0F58E728C009}"/>
              </a:ext>
            </a:extLst>
          </p:cNvPr>
          <p:cNvGrpSpPr/>
          <p:nvPr/>
        </p:nvGrpSpPr>
        <p:grpSpPr>
          <a:xfrm>
            <a:off x="4623297" y="1277590"/>
            <a:ext cx="3671763" cy="1005329"/>
            <a:chOff x="612775" y="1277589"/>
            <a:chExt cx="3671763" cy="1005329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8CC3A573-3855-8BC4-04A1-DDED9818D77A}"/>
                </a:ext>
              </a:extLst>
            </p:cNvPr>
            <p:cNvSpPr/>
            <p:nvPr/>
          </p:nvSpPr>
          <p:spPr>
            <a:xfrm>
              <a:off x="612775" y="1440036"/>
              <a:ext cx="3671763" cy="842882"/>
            </a:xfrm>
            <a:prstGeom prst="roundRect">
              <a:avLst>
                <a:gd name="adj" fmla="val 6869"/>
              </a:avLst>
            </a:prstGeom>
            <a:solidFill>
              <a:schemeClr val="bg1"/>
            </a:solidFill>
            <a:ln w="3175">
              <a:solidFill>
                <a:schemeClr val="bg1">
                  <a:lumMod val="85000"/>
                </a:schemeClr>
              </a:solidFill>
            </a:ln>
            <a:effectLst>
              <a:outerShdw blurRad="76200" dist="508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E504CDAF-34CF-CA21-6A37-6A3392FEA765}"/>
                </a:ext>
              </a:extLst>
            </p:cNvPr>
            <p:cNvSpPr/>
            <p:nvPr/>
          </p:nvSpPr>
          <p:spPr>
            <a:xfrm>
              <a:off x="612776" y="1277767"/>
              <a:ext cx="1788334" cy="275403"/>
            </a:xfrm>
            <a:prstGeom prst="roundRect">
              <a:avLst>
                <a:gd name="adj" fmla="val 6211"/>
              </a:avLst>
            </a:prstGeom>
            <a:solidFill>
              <a:srgbClr val="9BB2BF"/>
            </a:solidFill>
            <a:ln w="12700">
              <a:solidFill>
                <a:schemeClr val="bg1"/>
              </a:solidFill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E7C6FF84-FFC8-F2F9-C60D-13AC1588F484}"/>
                </a:ext>
              </a:extLst>
            </p:cNvPr>
            <p:cNvGrpSpPr/>
            <p:nvPr/>
          </p:nvGrpSpPr>
          <p:grpSpPr>
            <a:xfrm>
              <a:off x="767689" y="1277589"/>
              <a:ext cx="3266839" cy="921878"/>
              <a:chOff x="1379756" y="1206762"/>
              <a:chExt cx="3266839" cy="921878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5164428B-8F5A-5E3F-7DA8-E3FEB53F3911}"/>
                  </a:ext>
                </a:extLst>
              </p:cNvPr>
              <p:cNvSpPr txBox="1"/>
              <p:nvPr/>
            </p:nvSpPr>
            <p:spPr>
              <a:xfrm>
                <a:off x="1379756" y="1565794"/>
                <a:ext cx="3266839" cy="5628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>
                  <a:lnSpc>
                    <a:spcPct val="114000"/>
                  </a:lnSpc>
                  <a:defRPr sz="1000">
                    <a:solidFill>
                      <a:schemeClr val="bg1">
                        <a:lumMod val="50000"/>
                      </a:schemeClr>
                    </a:solidFill>
                    <a:latin typeface="+mn-ea"/>
                    <a:cs typeface="+mn-ea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7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7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200</a:t>
                </a:r>
                <a:r>
                  <a:rPr lang="zh-CN" altLang="en-US" sz="7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字以内，据统计每页幻灯片的最好控制在</a:t>
                </a:r>
                <a:r>
                  <a:rPr lang="en-US" altLang="zh-CN" sz="7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</a:t>
                </a:r>
                <a:r>
                  <a:rPr lang="zh-CN" altLang="en-US" sz="7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分钟之内。</a:t>
                </a:r>
                <a:endPara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AEA51AB1-559B-668C-9D33-AA296DF7B0EB}"/>
                  </a:ext>
                </a:extLst>
              </p:cNvPr>
              <p:cNvSpPr txBox="1"/>
              <p:nvPr/>
            </p:nvSpPr>
            <p:spPr>
              <a:xfrm>
                <a:off x="1593310" y="1206762"/>
                <a:ext cx="1282913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1200" b="1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添加标题文本</a:t>
                </a:r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1B7F45D-A4CA-F1EC-A362-274D49983D43}"/>
              </a:ext>
            </a:extLst>
          </p:cNvPr>
          <p:cNvGrpSpPr/>
          <p:nvPr/>
        </p:nvGrpSpPr>
        <p:grpSpPr>
          <a:xfrm>
            <a:off x="663502" y="2592165"/>
            <a:ext cx="3671763" cy="1005329"/>
            <a:chOff x="612775" y="1277589"/>
            <a:chExt cx="3671763" cy="1005329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9C231B04-6FA8-B109-20D8-96A8F6C1AAFC}"/>
                </a:ext>
              </a:extLst>
            </p:cNvPr>
            <p:cNvSpPr/>
            <p:nvPr/>
          </p:nvSpPr>
          <p:spPr>
            <a:xfrm>
              <a:off x="612775" y="1440036"/>
              <a:ext cx="3671763" cy="842882"/>
            </a:xfrm>
            <a:prstGeom prst="roundRect">
              <a:avLst>
                <a:gd name="adj" fmla="val 6869"/>
              </a:avLst>
            </a:prstGeom>
            <a:solidFill>
              <a:schemeClr val="bg1"/>
            </a:solidFill>
            <a:ln w="3175">
              <a:solidFill>
                <a:schemeClr val="bg1">
                  <a:lumMod val="85000"/>
                </a:schemeClr>
              </a:solidFill>
            </a:ln>
            <a:effectLst>
              <a:outerShdw blurRad="76200" dist="508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E618F0CB-0C3A-1777-7F95-D38EA3D3D956}"/>
                </a:ext>
              </a:extLst>
            </p:cNvPr>
            <p:cNvSpPr/>
            <p:nvPr/>
          </p:nvSpPr>
          <p:spPr>
            <a:xfrm>
              <a:off x="612776" y="1277767"/>
              <a:ext cx="1788334" cy="275403"/>
            </a:xfrm>
            <a:prstGeom prst="roundRect">
              <a:avLst>
                <a:gd name="adj" fmla="val 6211"/>
              </a:avLst>
            </a:prstGeom>
            <a:solidFill>
              <a:srgbClr val="4D6E87"/>
            </a:solidFill>
            <a:ln w="12700">
              <a:solidFill>
                <a:schemeClr val="bg1"/>
              </a:solidFill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635347AE-140F-B43E-0DEB-65A3F21630A7}"/>
                </a:ext>
              </a:extLst>
            </p:cNvPr>
            <p:cNvGrpSpPr/>
            <p:nvPr/>
          </p:nvGrpSpPr>
          <p:grpSpPr>
            <a:xfrm>
              <a:off x="767689" y="1277589"/>
              <a:ext cx="3266839" cy="921878"/>
              <a:chOff x="1379756" y="1206762"/>
              <a:chExt cx="3266839" cy="921878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97F71C18-F8C5-796B-080A-7415980CAAB4}"/>
                  </a:ext>
                </a:extLst>
              </p:cNvPr>
              <p:cNvSpPr txBox="1"/>
              <p:nvPr/>
            </p:nvSpPr>
            <p:spPr>
              <a:xfrm>
                <a:off x="1379756" y="1565794"/>
                <a:ext cx="3266839" cy="5628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>
                  <a:lnSpc>
                    <a:spcPct val="114000"/>
                  </a:lnSpc>
                  <a:defRPr sz="1000">
                    <a:solidFill>
                      <a:schemeClr val="bg1">
                        <a:lumMod val="50000"/>
                      </a:schemeClr>
                    </a:solidFill>
                    <a:latin typeface="+mn-ea"/>
                    <a:cs typeface="+mn-ea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7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7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200</a:t>
                </a:r>
                <a:r>
                  <a:rPr lang="zh-CN" altLang="en-US" sz="7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字以内，据统计每页幻灯片的最好控制在</a:t>
                </a:r>
                <a:r>
                  <a:rPr lang="en-US" altLang="zh-CN" sz="7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</a:t>
                </a:r>
                <a:r>
                  <a:rPr lang="zh-CN" altLang="en-US" sz="7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分钟之内。</a:t>
                </a:r>
                <a:endPara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739F1419-C2FF-0B11-3905-3827571F124D}"/>
                  </a:ext>
                </a:extLst>
              </p:cNvPr>
              <p:cNvSpPr txBox="1"/>
              <p:nvPr/>
            </p:nvSpPr>
            <p:spPr>
              <a:xfrm>
                <a:off x="1593310" y="1206762"/>
                <a:ext cx="1282913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1200" b="1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添加标题文本</a:t>
                </a: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4C336BB-CE95-E949-FFDA-13C1E11CA250}"/>
              </a:ext>
            </a:extLst>
          </p:cNvPr>
          <p:cNvGrpSpPr/>
          <p:nvPr/>
        </p:nvGrpSpPr>
        <p:grpSpPr>
          <a:xfrm>
            <a:off x="4623297" y="2592165"/>
            <a:ext cx="3671763" cy="1005329"/>
            <a:chOff x="612775" y="1277589"/>
            <a:chExt cx="3671763" cy="1005329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F6497868-7DF4-03B3-0DFB-116ED59ECDBA}"/>
                </a:ext>
              </a:extLst>
            </p:cNvPr>
            <p:cNvSpPr/>
            <p:nvPr/>
          </p:nvSpPr>
          <p:spPr>
            <a:xfrm>
              <a:off x="612775" y="1440036"/>
              <a:ext cx="3671763" cy="842882"/>
            </a:xfrm>
            <a:prstGeom prst="roundRect">
              <a:avLst>
                <a:gd name="adj" fmla="val 6869"/>
              </a:avLst>
            </a:prstGeom>
            <a:solidFill>
              <a:schemeClr val="bg1"/>
            </a:solidFill>
            <a:ln w="3175">
              <a:solidFill>
                <a:schemeClr val="bg1">
                  <a:lumMod val="85000"/>
                </a:schemeClr>
              </a:solidFill>
            </a:ln>
            <a:effectLst>
              <a:outerShdw blurRad="76200" dist="508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6F457B90-564E-DA26-8B58-A3B41FD27521}"/>
                </a:ext>
              </a:extLst>
            </p:cNvPr>
            <p:cNvSpPr/>
            <p:nvPr/>
          </p:nvSpPr>
          <p:spPr>
            <a:xfrm>
              <a:off x="612776" y="1277767"/>
              <a:ext cx="1788334" cy="275403"/>
            </a:xfrm>
            <a:prstGeom prst="roundRect">
              <a:avLst>
                <a:gd name="adj" fmla="val 6211"/>
              </a:avLst>
            </a:prstGeom>
            <a:solidFill>
              <a:srgbClr val="D49790"/>
            </a:solidFill>
            <a:ln w="12700">
              <a:solidFill>
                <a:schemeClr val="bg1"/>
              </a:solidFill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562899CA-48F2-C7FC-6351-90D42C55ED21}"/>
                </a:ext>
              </a:extLst>
            </p:cNvPr>
            <p:cNvGrpSpPr/>
            <p:nvPr/>
          </p:nvGrpSpPr>
          <p:grpSpPr>
            <a:xfrm>
              <a:off x="767689" y="1277589"/>
              <a:ext cx="3266839" cy="921878"/>
              <a:chOff x="1379756" y="1206762"/>
              <a:chExt cx="3266839" cy="921878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C0DF1257-2B8D-BC8D-8C50-9B2CB9AFC343}"/>
                  </a:ext>
                </a:extLst>
              </p:cNvPr>
              <p:cNvSpPr txBox="1"/>
              <p:nvPr/>
            </p:nvSpPr>
            <p:spPr>
              <a:xfrm>
                <a:off x="1379756" y="1565794"/>
                <a:ext cx="3266839" cy="5628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>
                  <a:lnSpc>
                    <a:spcPct val="114000"/>
                  </a:lnSpc>
                  <a:defRPr sz="1000">
                    <a:solidFill>
                      <a:schemeClr val="bg1">
                        <a:lumMod val="50000"/>
                      </a:schemeClr>
                    </a:solidFill>
                    <a:latin typeface="+mn-ea"/>
                    <a:cs typeface="+mn-ea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7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7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200</a:t>
                </a:r>
                <a:r>
                  <a:rPr lang="zh-CN" altLang="en-US" sz="7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字以内，据统计每页幻灯片的最好控制在</a:t>
                </a:r>
                <a:r>
                  <a:rPr lang="en-US" altLang="zh-CN" sz="7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</a:t>
                </a:r>
                <a:r>
                  <a:rPr lang="zh-CN" altLang="en-US" sz="7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分钟之内。</a:t>
                </a:r>
                <a:endPara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83DBE52F-110C-9FBD-27EA-06A8A415A3C2}"/>
                  </a:ext>
                </a:extLst>
              </p:cNvPr>
              <p:cNvSpPr txBox="1"/>
              <p:nvPr/>
            </p:nvSpPr>
            <p:spPr>
              <a:xfrm>
                <a:off x="1593310" y="1206762"/>
                <a:ext cx="1282913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1200" b="1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641966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2">
            <a:extLst>
              <a:ext uri="{FF2B5EF4-FFF2-40B4-BE49-F238E27FC236}">
                <a16:creationId xmlns:a16="http://schemas.microsoft.com/office/drawing/2014/main" id="{B3C01ED6-EEB6-4A16-9F9A-CA4576BE476A}"/>
              </a:ext>
            </a:extLst>
          </p:cNvPr>
          <p:cNvSpPr txBox="1"/>
          <p:nvPr/>
        </p:nvSpPr>
        <p:spPr>
          <a:xfrm>
            <a:off x="909918" y="145520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895905"/>
            <a:r>
              <a:rPr lang="zh-CN" altLang="en-US" b="1" dirty="0">
                <a:solidFill>
                  <a:srgbClr val="9BB2B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grpSp>
        <p:nvGrpSpPr>
          <p:cNvPr id="200" name="图形 48">
            <a:extLst>
              <a:ext uri="{FF2B5EF4-FFF2-40B4-BE49-F238E27FC236}">
                <a16:creationId xmlns:a16="http://schemas.microsoft.com/office/drawing/2014/main" id="{DA7BBB8F-FBFF-0DD5-CAD7-5B36F43162E2}"/>
              </a:ext>
            </a:extLst>
          </p:cNvPr>
          <p:cNvGrpSpPr/>
          <p:nvPr/>
        </p:nvGrpSpPr>
        <p:grpSpPr>
          <a:xfrm rot="5400000">
            <a:off x="262459" y="-48753"/>
            <a:ext cx="287523" cy="859363"/>
            <a:chOff x="8066302" y="-2669473"/>
            <a:chExt cx="170687" cy="510158"/>
          </a:xfrm>
          <a:gradFill>
            <a:gsLst>
              <a:gs pos="0">
                <a:srgbClr val="FEFEFF"/>
              </a:gs>
              <a:gs pos="0">
                <a:srgbClr val="FCFFFF">
                  <a:alpha val="0"/>
                </a:srgbClr>
              </a:gs>
              <a:gs pos="100000">
                <a:srgbClr val="D49790"/>
              </a:gs>
            </a:gsLst>
            <a:lin ang="5400000" scaled="1"/>
          </a:gradFill>
        </p:grpSpPr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33EE50B7-D4D6-4224-9C6A-3DDA7B898C69}"/>
                </a:ext>
              </a:extLst>
            </p:cNvPr>
            <p:cNvSpPr/>
            <p:nvPr/>
          </p:nvSpPr>
          <p:spPr>
            <a:xfrm>
              <a:off x="8200414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5AB62D2E-3394-C774-6B73-915C6CE8FE82}"/>
                </a:ext>
              </a:extLst>
            </p:cNvPr>
            <p:cNvSpPr/>
            <p:nvPr/>
          </p:nvSpPr>
          <p:spPr>
            <a:xfrm>
              <a:off x="8166886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2FB31454-4168-9141-7519-38D4716A0CCF}"/>
                </a:ext>
              </a:extLst>
            </p:cNvPr>
            <p:cNvSpPr/>
            <p:nvPr/>
          </p:nvSpPr>
          <p:spPr>
            <a:xfrm>
              <a:off x="8133358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39F797D1-DF15-659D-D815-27DBA30751FA}"/>
                </a:ext>
              </a:extLst>
            </p:cNvPr>
            <p:cNvSpPr/>
            <p:nvPr/>
          </p:nvSpPr>
          <p:spPr>
            <a:xfrm>
              <a:off x="8099830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B0941DA6-0A03-40C4-5DD0-B313F6BE5F40}"/>
                </a:ext>
              </a:extLst>
            </p:cNvPr>
            <p:cNvSpPr/>
            <p:nvPr/>
          </p:nvSpPr>
          <p:spPr>
            <a:xfrm>
              <a:off x="8066302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" name="TextBox 26">
            <a:extLst>
              <a:ext uri="{FF2B5EF4-FFF2-40B4-BE49-F238E27FC236}">
                <a16:creationId xmlns:a16="http://schemas.microsoft.com/office/drawing/2014/main" id="{8A87A721-638E-4C64-B9EC-0CAC77616EAC}"/>
              </a:ext>
            </a:extLst>
          </p:cNvPr>
          <p:cNvSpPr txBox="1"/>
          <p:nvPr/>
        </p:nvSpPr>
        <p:spPr>
          <a:xfrm>
            <a:off x="220956" y="40809"/>
            <a:ext cx="6030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5905"/>
            <a:r>
              <a:rPr lang="en-US" altLang="zh-CN" sz="3600" b="1" dirty="0">
                <a:gradFill>
                  <a:gsLst>
                    <a:gs pos="0">
                      <a:srgbClr val="9BB2BF"/>
                    </a:gs>
                    <a:gs pos="100000">
                      <a:srgbClr val="4D6E87"/>
                    </a:gs>
                  </a:gsLst>
                  <a:lin ang="5400000" scaled="1"/>
                </a:gra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  <a:endParaRPr lang="zh-CN" altLang="en-US" sz="3600" b="1" dirty="0">
              <a:gradFill>
                <a:gsLst>
                  <a:gs pos="0">
                    <a:srgbClr val="9BB2BF"/>
                  </a:gs>
                  <a:gs pos="100000">
                    <a:srgbClr val="4D6E87"/>
                  </a:gs>
                </a:gsLst>
                <a:lin ang="5400000" scaled="1"/>
              </a:gra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887A646-3800-EA6A-BEBE-2DC6E25A1967}"/>
              </a:ext>
            </a:extLst>
          </p:cNvPr>
          <p:cNvSpPr/>
          <p:nvPr/>
        </p:nvSpPr>
        <p:spPr>
          <a:xfrm>
            <a:off x="823656" y="482945"/>
            <a:ext cx="1556817" cy="6631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BB2BF"/>
              </a:gs>
              <a:gs pos="0">
                <a:srgbClr val="D6ADA7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B1B7F7E3-AC32-15D3-AE73-39D5F349E2C4}"/>
              </a:ext>
            </a:extLst>
          </p:cNvPr>
          <p:cNvSpPr/>
          <p:nvPr/>
        </p:nvSpPr>
        <p:spPr>
          <a:xfrm>
            <a:off x="-20637" y="1"/>
            <a:ext cx="7194070" cy="5040313"/>
          </a:xfrm>
          <a:custGeom>
            <a:avLst/>
            <a:gdLst>
              <a:gd name="connsiteX0" fmla="*/ 3449395 w 7194070"/>
              <a:gd name="connsiteY0" fmla="*/ 0 h 5040313"/>
              <a:gd name="connsiteX1" fmla="*/ 7194070 w 7194070"/>
              <a:gd name="connsiteY1" fmla="*/ 0 h 5040313"/>
              <a:gd name="connsiteX2" fmla="*/ 7174714 w 7194070"/>
              <a:gd name="connsiteY2" fmla="*/ 18774 h 5040313"/>
              <a:gd name="connsiteX3" fmla="*/ 6835140 w 7194070"/>
              <a:gd name="connsiteY3" fmla="*/ 502919 h 5040313"/>
              <a:gd name="connsiteX4" fmla="*/ 6911340 w 7194070"/>
              <a:gd name="connsiteY4" fmla="*/ 2095499 h 5040313"/>
              <a:gd name="connsiteX5" fmla="*/ 3497580 w 7194070"/>
              <a:gd name="connsiteY5" fmla="*/ 3002279 h 5040313"/>
              <a:gd name="connsiteX6" fmla="*/ 2648367 w 7194070"/>
              <a:gd name="connsiteY6" fmla="*/ 5002529 h 5040313"/>
              <a:gd name="connsiteX7" fmla="*/ 2640400 w 7194070"/>
              <a:gd name="connsiteY7" fmla="*/ 5040313 h 5040313"/>
              <a:gd name="connsiteX8" fmla="*/ 0 w 7194070"/>
              <a:gd name="connsiteY8" fmla="*/ 5040313 h 5040313"/>
              <a:gd name="connsiteX9" fmla="*/ 0 w 7194070"/>
              <a:gd name="connsiteY9" fmla="*/ 1368400 h 5040313"/>
              <a:gd name="connsiteX10" fmla="*/ 255538 w 7194070"/>
              <a:gd name="connsiteY10" fmla="*/ 1372760 h 5040313"/>
              <a:gd name="connsiteX11" fmla="*/ 1661160 w 7194070"/>
              <a:gd name="connsiteY11" fmla="*/ 1257299 h 5040313"/>
              <a:gd name="connsiteX12" fmla="*/ 2918460 w 7194070"/>
              <a:gd name="connsiteY12" fmla="*/ 632459 h 5040313"/>
              <a:gd name="connsiteX13" fmla="*/ 3379188 w 7194070"/>
              <a:gd name="connsiteY13" fmla="*/ 100562 h 5040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194070" h="5040313">
                <a:moveTo>
                  <a:pt x="3449395" y="0"/>
                </a:moveTo>
                <a:lnTo>
                  <a:pt x="7194070" y="0"/>
                </a:lnTo>
                <a:lnTo>
                  <a:pt x="7174714" y="18774"/>
                </a:lnTo>
                <a:cubicBezTo>
                  <a:pt x="7019687" y="170913"/>
                  <a:pt x="6867049" y="337184"/>
                  <a:pt x="6835140" y="502919"/>
                </a:cubicBezTo>
                <a:cubicBezTo>
                  <a:pt x="6750050" y="944879"/>
                  <a:pt x="7467600" y="1678939"/>
                  <a:pt x="6911340" y="2095499"/>
                </a:cubicBezTo>
                <a:cubicBezTo>
                  <a:pt x="6355080" y="2512059"/>
                  <a:pt x="4229100" y="2437129"/>
                  <a:pt x="3497580" y="3002279"/>
                </a:cubicBezTo>
                <a:cubicBezTo>
                  <a:pt x="2948940" y="3426142"/>
                  <a:pt x="2776776" y="4377927"/>
                  <a:pt x="2648367" y="5002529"/>
                </a:cubicBezTo>
                <a:lnTo>
                  <a:pt x="2640400" y="5040313"/>
                </a:lnTo>
                <a:lnTo>
                  <a:pt x="0" y="5040313"/>
                </a:lnTo>
                <a:lnTo>
                  <a:pt x="0" y="1368400"/>
                </a:lnTo>
                <a:lnTo>
                  <a:pt x="255538" y="1372760"/>
                </a:lnTo>
                <a:cubicBezTo>
                  <a:pt x="767834" y="1374099"/>
                  <a:pt x="1263968" y="1348739"/>
                  <a:pt x="1661160" y="1257299"/>
                </a:cubicBezTo>
                <a:cubicBezTo>
                  <a:pt x="2190750" y="1135379"/>
                  <a:pt x="2330450" y="1127759"/>
                  <a:pt x="2918460" y="632459"/>
                </a:cubicBezTo>
                <a:cubicBezTo>
                  <a:pt x="3138964" y="446722"/>
                  <a:pt x="3266420" y="265270"/>
                  <a:pt x="3379188" y="100562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99EBE83-2046-E4A3-48C2-55536D0A9C39}"/>
              </a:ext>
            </a:extLst>
          </p:cNvPr>
          <p:cNvGrpSpPr/>
          <p:nvPr/>
        </p:nvGrpSpPr>
        <p:grpSpPr>
          <a:xfrm>
            <a:off x="3831853" y="3168228"/>
            <a:ext cx="4391844" cy="788434"/>
            <a:chOff x="4049981" y="1136678"/>
            <a:chExt cx="4391844" cy="788434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E66B034-0C70-337F-AD81-7912EC20F14B}"/>
                </a:ext>
              </a:extLst>
            </p:cNvPr>
            <p:cNvSpPr txBox="1"/>
            <p:nvPr/>
          </p:nvSpPr>
          <p:spPr>
            <a:xfrm>
              <a:off x="4049981" y="1362266"/>
              <a:ext cx="4391844" cy="5628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200</a:t>
              </a: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字以内，据统计每页幻灯片的最好控制在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</a:t>
              </a: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67049FB-2FFD-4D44-CC4C-6BC615A5082E}"/>
                </a:ext>
              </a:extLst>
            </p:cNvPr>
            <p:cNvSpPr txBox="1"/>
            <p:nvPr/>
          </p:nvSpPr>
          <p:spPr>
            <a:xfrm>
              <a:off x="4049981" y="1136678"/>
              <a:ext cx="18002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23213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2">
            <a:extLst>
              <a:ext uri="{FF2B5EF4-FFF2-40B4-BE49-F238E27FC236}">
                <a16:creationId xmlns:a16="http://schemas.microsoft.com/office/drawing/2014/main" id="{B3C01ED6-EEB6-4A16-9F9A-CA4576BE476A}"/>
              </a:ext>
            </a:extLst>
          </p:cNvPr>
          <p:cNvSpPr txBox="1"/>
          <p:nvPr/>
        </p:nvSpPr>
        <p:spPr>
          <a:xfrm>
            <a:off x="909918" y="145520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895905"/>
            <a:r>
              <a:rPr lang="zh-CN" altLang="en-US" b="1" dirty="0">
                <a:solidFill>
                  <a:srgbClr val="9BB2B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grpSp>
        <p:nvGrpSpPr>
          <p:cNvPr id="200" name="图形 48">
            <a:extLst>
              <a:ext uri="{FF2B5EF4-FFF2-40B4-BE49-F238E27FC236}">
                <a16:creationId xmlns:a16="http://schemas.microsoft.com/office/drawing/2014/main" id="{DA7BBB8F-FBFF-0DD5-CAD7-5B36F43162E2}"/>
              </a:ext>
            </a:extLst>
          </p:cNvPr>
          <p:cNvGrpSpPr/>
          <p:nvPr/>
        </p:nvGrpSpPr>
        <p:grpSpPr>
          <a:xfrm rot="5400000">
            <a:off x="262459" y="-48753"/>
            <a:ext cx="287523" cy="859363"/>
            <a:chOff x="8066302" y="-2669473"/>
            <a:chExt cx="170687" cy="510158"/>
          </a:xfrm>
          <a:gradFill>
            <a:gsLst>
              <a:gs pos="0">
                <a:srgbClr val="FEFEFF"/>
              </a:gs>
              <a:gs pos="0">
                <a:srgbClr val="FCFFFF">
                  <a:alpha val="0"/>
                </a:srgbClr>
              </a:gs>
              <a:gs pos="100000">
                <a:srgbClr val="D49790"/>
              </a:gs>
            </a:gsLst>
            <a:lin ang="5400000" scaled="1"/>
          </a:gradFill>
        </p:grpSpPr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33EE50B7-D4D6-4224-9C6A-3DDA7B898C69}"/>
                </a:ext>
              </a:extLst>
            </p:cNvPr>
            <p:cNvSpPr/>
            <p:nvPr/>
          </p:nvSpPr>
          <p:spPr>
            <a:xfrm>
              <a:off x="8200414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5AB62D2E-3394-C774-6B73-915C6CE8FE82}"/>
                </a:ext>
              </a:extLst>
            </p:cNvPr>
            <p:cNvSpPr/>
            <p:nvPr/>
          </p:nvSpPr>
          <p:spPr>
            <a:xfrm>
              <a:off x="8166886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2FB31454-4168-9141-7519-38D4716A0CCF}"/>
                </a:ext>
              </a:extLst>
            </p:cNvPr>
            <p:cNvSpPr/>
            <p:nvPr/>
          </p:nvSpPr>
          <p:spPr>
            <a:xfrm>
              <a:off x="8133358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39F797D1-DF15-659D-D815-27DBA30751FA}"/>
                </a:ext>
              </a:extLst>
            </p:cNvPr>
            <p:cNvSpPr/>
            <p:nvPr/>
          </p:nvSpPr>
          <p:spPr>
            <a:xfrm>
              <a:off x="8099830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B0941DA6-0A03-40C4-5DD0-B313F6BE5F40}"/>
                </a:ext>
              </a:extLst>
            </p:cNvPr>
            <p:cNvSpPr/>
            <p:nvPr/>
          </p:nvSpPr>
          <p:spPr>
            <a:xfrm>
              <a:off x="8066302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" name="TextBox 26">
            <a:extLst>
              <a:ext uri="{FF2B5EF4-FFF2-40B4-BE49-F238E27FC236}">
                <a16:creationId xmlns:a16="http://schemas.microsoft.com/office/drawing/2014/main" id="{8A87A721-638E-4C64-B9EC-0CAC77616EAC}"/>
              </a:ext>
            </a:extLst>
          </p:cNvPr>
          <p:cNvSpPr txBox="1"/>
          <p:nvPr/>
        </p:nvSpPr>
        <p:spPr>
          <a:xfrm>
            <a:off x="220956" y="40809"/>
            <a:ext cx="6030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5905"/>
            <a:r>
              <a:rPr lang="en-US" altLang="zh-CN" sz="3600" b="1" dirty="0">
                <a:gradFill>
                  <a:gsLst>
                    <a:gs pos="0">
                      <a:srgbClr val="9BB2BF"/>
                    </a:gs>
                    <a:gs pos="100000">
                      <a:srgbClr val="4D6E87"/>
                    </a:gs>
                  </a:gsLst>
                  <a:lin ang="5400000" scaled="1"/>
                </a:gra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  <a:endParaRPr lang="zh-CN" altLang="en-US" sz="3600" b="1" dirty="0">
              <a:gradFill>
                <a:gsLst>
                  <a:gs pos="0">
                    <a:srgbClr val="9BB2BF"/>
                  </a:gs>
                  <a:gs pos="100000">
                    <a:srgbClr val="4D6E87"/>
                  </a:gs>
                </a:gsLst>
                <a:lin ang="5400000" scaled="1"/>
              </a:gra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887A646-3800-EA6A-BEBE-2DC6E25A1967}"/>
              </a:ext>
            </a:extLst>
          </p:cNvPr>
          <p:cNvSpPr/>
          <p:nvPr/>
        </p:nvSpPr>
        <p:spPr>
          <a:xfrm>
            <a:off x="823656" y="482945"/>
            <a:ext cx="1556817" cy="6631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BB2BF"/>
              </a:gs>
              <a:gs pos="0">
                <a:srgbClr val="D6ADA7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7E0F861-B5CD-01CC-30CB-803D6A0BB3A5}"/>
              </a:ext>
            </a:extLst>
          </p:cNvPr>
          <p:cNvGrpSpPr/>
          <p:nvPr/>
        </p:nvGrpSpPr>
        <p:grpSpPr>
          <a:xfrm>
            <a:off x="6444134" y="935981"/>
            <a:ext cx="822639" cy="2142949"/>
            <a:chOff x="6518260" y="1199455"/>
            <a:chExt cx="1023937" cy="2667322"/>
          </a:xfrm>
          <a:solidFill>
            <a:srgbClr val="D49790"/>
          </a:solidFill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65838F92-696A-FBC4-AC92-84639294DA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8260" y="1703015"/>
              <a:ext cx="1023937" cy="2163762"/>
            </a:xfrm>
            <a:custGeom>
              <a:avLst/>
              <a:gdLst>
                <a:gd name="T0" fmla="*/ 207 w 273"/>
                <a:gd name="T1" fmla="*/ 0 h 577"/>
                <a:gd name="T2" fmla="*/ 70 w 273"/>
                <a:gd name="T3" fmla="*/ 0 h 577"/>
                <a:gd name="T4" fmla="*/ 0 w 273"/>
                <a:gd name="T5" fmla="*/ 56 h 577"/>
                <a:gd name="T6" fmla="*/ 0 w 273"/>
                <a:gd name="T7" fmla="*/ 58 h 577"/>
                <a:gd name="T8" fmla="*/ 0 w 273"/>
                <a:gd name="T9" fmla="*/ 67 h 577"/>
                <a:gd name="T10" fmla="*/ 0 w 273"/>
                <a:gd name="T11" fmla="*/ 259 h 577"/>
                <a:gd name="T12" fmla="*/ 23 w 273"/>
                <a:gd name="T13" fmla="*/ 282 h 577"/>
                <a:gd name="T14" fmla="*/ 45 w 273"/>
                <a:gd name="T15" fmla="*/ 259 h 577"/>
                <a:gd name="T16" fmla="*/ 45 w 273"/>
                <a:gd name="T17" fmla="*/ 93 h 577"/>
                <a:gd name="T18" fmla="*/ 65 w 273"/>
                <a:gd name="T19" fmla="*/ 93 h 577"/>
                <a:gd name="T20" fmla="*/ 65 w 273"/>
                <a:gd name="T21" fmla="*/ 252 h 577"/>
                <a:gd name="T22" fmla="*/ 65 w 273"/>
                <a:gd name="T23" fmla="*/ 259 h 577"/>
                <a:gd name="T24" fmla="*/ 65 w 273"/>
                <a:gd name="T25" fmla="*/ 543 h 577"/>
                <a:gd name="T26" fmla="*/ 97 w 273"/>
                <a:gd name="T27" fmla="*/ 577 h 577"/>
                <a:gd name="T28" fmla="*/ 128 w 273"/>
                <a:gd name="T29" fmla="*/ 543 h 577"/>
                <a:gd name="T30" fmla="*/ 128 w 273"/>
                <a:gd name="T31" fmla="*/ 292 h 577"/>
                <a:gd name="T32" fmla="*/ 144 w 273"/>
                <a:gd name="T33" fmla="*/ 292 h 577"/>
                <a:gd name="T34" fmla="*/ 144 w 273"/>
                <a:gd name="T35" fmla="*/ 543 h 577"/>
                <a:gd name="T36" fmla="*/ 176 w 273"/>
                <a:gd name="T37" fmla="*/ 577 h 577"/>
                <a:gd name="T38" fmla="*/ 207 w 273"/>
                <a:gd name="T39" fmla="*/ 543 h 577"/>
                <a:gd name="T40" fmla="*/ 207 w 273"/>
                <a:gd name="T41" fmla="*/ 252 h 577"/>
                <a:gd name="T42" fmla="*/ 207 w 273"/>
                <a:gd name="T43" fmla="*/ 250 h 577"/>
                <a:gd name="T44" fmla="*/ 207 w 273"/>
                <a:gd name="T45" fmla="*/ 93 h 577"/>
                <a:gd name="T46" fmla="*/ 225 w 273"/>
                <a:gd name="T47" fmla="*/ 93 h 577"/>
                <a:gd name="T48" fmla="*/ 225 w 273"/>
                <a:gd name="T49" fmla="*/ 259 h 577"/>
                <a:gd name="T50" fmla="*/ 249 w 273"/>
                <a:gd name="T51" fmla="*/ 282 h 577"/>
                <a:gd name="T52" fmla="*/ 273 w 273"/>
                <a:gd name="T53" fmla="*/ 259 h 577"/>
                <a:gd name="T54" fmla="*/ 273 w 273"/>
                <a:gd name="T55" fmla="*/ 67 h 577"/>
                <a:gd name="T56" fmla="*/ 273 w 273"/>
                <a:gd name="T57" fmla="*/ 58 h 577"/>
                <a:gd name="T58" fmla="*/ 273 w 273"/>
                <a:gd name="T59" fmla="*/ 54 h 577"/>
                <a:gd name="T60" fmla="*/ 207 w 273"/>
                <a:gd name="T61" fmla="*/ 0 h 57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73"/>
                <a:gd name="T94" fmla="*/ 0 h 577"/>
                <a:gd name="T95" fmla="*/ 273 w 273"/>
                <a:gd name="T96" fmla="*/ 577 h 57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73" h="577">
                  <a:moveTo>
                    <a:pt x="207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19" y="1"/>
                    <a:pt x="0" y="42"/>
                    <a:pt x="0" y="5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272"/>
                    <a:pt x="10" y="282"/>
                    <a:pt x="23" y="282"/>
                  </a:cubicBezTo>
                  <a:cubicBezTo>
                    <a:pt x="35" y="282"/>
                    <a:pt x="45" y="272"/>
                    <a:pt x="45" y="259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252"/>
                    <a:pt x="65" y="252"/>
                    <a:pt x="65" y="252"/>
                  </a:cubicBezTo>
                  <a:cubicBezTo>
                    <a:pt x="65" y="255"/>
                    <a:pt x="65" y="257"/>
                    <a:pt x="65" y="259"/>
                  </a:cubicBezTo>
                  <a:cubicBezTo>
                    <a:pt x="65" y="543"/>
                    <a:pt x="65" y="543"/>
                    <a:pt x="65" y="543"/>
                  </a:cubicBezTo>
                  <a:cubicBezTo>
                    <a:pt x="65" y="562"/>
                    <a:pt x="79" y="577"/>
                    <a:pt x="97" y="577"/>
                  </a:cubicBezTo>
                  <a:cubicBezTo>
                    <a:pt x="114" y="577"/>
                    <a:pt x="128" y="562"/>
                    <a:pt x="128" y="543"/>
                  </a:cubicBezTo>
                  <a:cubicBezTo>
                    <a:pt x="128" y="292"/>
                    <a:pt x="128" y="292"/>
                    <a:pt x="128" y="292"/>
                  </a:cubicBezTo>
                  <a:cubicBezTo>
                    <a:pt x="144" y="292"/>
                    <a:pt x="144" y="292"/>
                    <a:pt x="144" y="292"/>
                  </a:cubicBezTo>
                  <a:cubicBezTo>
                    <a:pt x="144" y="543"/>
                    <a:pt x="144" y="543"/>
                    <a:pt x="144" y="543"/>
                  </a:cubicBezTo>
                  <a:cubicBezTo>
                    <a:pt x="144" y="562"/>
                    <a:pt x="158" y="577"/>
                    <a:pt x="176" y="577"/>
                  </a:cubicBezTo>
                  <a:cubicBezTo>
                    <a:pt x="193" y="577"/>
                    <a:pt x="207" y="562"/>
                    <a:pt x="207" y="543"/>
                  </a:cubicBezTo>
                  <a:cubicBezTo>
                    <a:pt x="207" y="252"/>
                    <a:pt x="207" y="252"/>
                    <a:pt x="207" y="252"/>
                  </a:cubicBezTo>
                  <a:cubicBezTo>
                    <a:pt x="207" y="250"/>
                    <a:pt x="207" y="250"/>
                    <a:pt x="207" y="250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25" y="93"/>
                    <a:pt x="225" y="93"/>
                    <a:pt x="225" y="93"/>
                  </a:cubicBezTo>
                  <a:cubicBezTo>
                    <a:pt x="225" y="259"/>
                    <a:pt x="225" y="259"/>
                    <a:pt x="225" y="259"/>
                  </a:cubicBezTo>
                  <a:cubicBezTo>
                    <a:pt x="225" y="272"/>
                    <a:pt x="235" y="282"/>
                    <a:pt x="249" y="282"/>
                  </a:cubicBezTo>
                  <a:cubicBezTo>
                    <a:pt x="262" y="282"/>
                    <a:pt x="273" y="272"/>
                    <a:pt x="273" y="259"/>
                  </a:cubicBezTo>
                  <a:cubicBezTo>
                    <a:pt x="273" y="67"/>
                    <a:pt x="273" y="67"/>
                    <a:pt x="273" y="67"/>
                  </a:cubicBezTo>
                  <a:cubicBezTo>
                    <a:pt x="273" y="58"/>
                    <a:pt x="273" y="58"/>
                    <a:pt x="273" y="58"/>
                  </a:cubicBezTo>
                  <a:cubicBezTo>
                    <a:pt x="273" y="54"/>
                    <a:pt x="273" y="54"/>
                    <a:pt x="273" y="54"/>
                  </a:cubicBezTo>
                  <a:cubicBezTo>
                    <a:pt x="273" y="36"/>
                    <a:pt x="251" y="0"/>
                    <a:pt x="207" y="0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/>
              <a:endParaRPr lang="zh-CN" altLang="zh-CN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5" name="Oval 6">
              <a:extLst>
                <a:ext uri="{FF2B5EF4-FFF2-40B4-BE49-F238E27FC236}">
                  <a16:creationId xmlns:a16="http://schemas.microsoft.com/office/drawing/2014/main" id="{53D3746F-65F2-94E5-855D-6E0C78BBFC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26235" y="1199455"/>
              <a:ext cx="407987" cy="412750"/>
            </a:xfrm>
            <a:prstGeom prst="ellipse">
              <a:avLst/>
            </a:prstGeom>
            <a:grpFill/>
            <a:ln w="12700">
              <a:solidFill>
                <a:schemeClr val="bg1"/>
              </a:solidFill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/>
              <a:endParaRPr lang="zh-CN" altLang="zh-CN"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42443352-F3E8-90F7-547E-DCC73ED4B40E}"/>
              </a:ext>
            </a:extLst>
          </p:cNvPr>
          <p:cNvGrpSpPr/>
          <p:nvPr/>
        </p:nvGrpSpPr>
        <p:grpSpPr>
          <a:xfrm>
            <a:off x="3337874" y="1000947"/>
            <a:ext cx="822639" cy="2100601"/>
            <a:chOff x="3435335" y="1252165"/>
            <a:chExt cx="1023937" cy="2614612"/>
          </a:xfrm>
        </p:grpSpPr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DF27967E-5AD1-AEC4-7E6B-9DBAA7225D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5335" y="2561852"/>
              <a:ext cx="168275" cy="198438"/>
            </a:xfrm>
            <a:custGeom>
              <a:avLst/>
              <a:gdLst>
                <a:gd name="T0" fmla="*/ 0 w 45"/>
                <a:gd name="T1" fmla="*/ 30 h 53"/>
                <a:gd name="T2" fmla="*/ 22 w 45"/>
                <a:gd name="T3" fmla="*/ 53 h 53"/>
                <a:gd name="T4" fmla="*/ 45 w 45"/>
                <a:gd name="T5" fmla="*/ 30 h 53"/>
                <a:gd name="T6" fmla="*/ 45 w 45"/>
                <a:gd name="T7" fmla="*/ 0 h 53"/>
                <a:gd name="T8" fmla="*/ 0 w 45"/>
                <a:gd name="T9" fmla="*/ 0 h 53"/>
                <a:gd name="T10" fmla="*/ 0 w 45"/>
                <a:gd name="T11" fmla="*/ 30 h 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53"/>
                <a:gd name="T20" fmla="*/ 45 w 45"/>
                <a:gd name="T21" fmla="*/ 53 h 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53">
                  <a:moveTo>
                    <a:pt x="0" y="30"/>
                  </a:moveTo>
                  <a:cubicBezTo>
                    <a:pt x="0" y="43"/>
                    <a:pt x="10" y="53"/>
                    <a:pt x="22" y="53"/>
                  </a:cubicBezTo>
                  <a:cubicBezTo>
                    <a:pt x="35" y="53"/>
                    <a:pt x="45" y="43"/>
                    <a:pt x="45" y="3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9BB2BF"/>
            </a:solidFill>
            <a:ln w="12700">
              <a:solidFill>
                <a:schemeClr val="bg1"/>
              </a:solidFill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ym typeface="HarmonyOS Sans SC Light" panose="00000400000000000000" pitchFamily="2" charset="-122"/>
              </a:endParaRPr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2B88DE11-D313-EFBD-713A-DAF84CC16A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75047" y="2561852"/>
              <a:ext cx="536575" cy="1304925"/>
            </a:xfrm>
            <a:custGeom>
              <a:avLst/>
              <a:gdLst>
                <a:gd name="T0" fmla="*/ 0 w 143"/>
                <a:gd name="T1" fmla="*/ 23 h 348"/>
                <a:gd name="T2" fmla="*/ 1 w 143"/>
                <a:gd name="T3" fmla="*/ 30 h 348"/>
                <a:gd name="T4" fmla="*/ 1 w 143"/>
                <a:gd name="T5" fmla="*/ 314 h 348"/>
                <a:gd name="T6" fmla="*/ 33 w 143"/>
                <a:gd name="T7" fmla="*/ 348 h 348"/>
                <a:gd name="T8" fmla="*/ 64 w 143"/>
                <a:gd name="T9" fmla="*/ 314 h 348"/>
                <a:gd name="T10" fmla="*/ 64 w 143"/>
                <a:gd name="T11" fmla="*/ 63 h 348"/>
                <a:gd name="T12" fmla="*/ 80 w 143"/>
                <a:gd name="T13" fmla="*/ 63 h 348"/>
                <a:gd name="T14" fmla="*/ 80 w 143"/>
                <a:gd name="T15" fmla="*/ 314 h 348"/>
                <a:gd name="T16" fmla="*/ 112 w 143"/>
                <a:gd name="T17" fmla="*/ 348 h 348"/>
                <a:gd name="T18" fmla="*/ 143 w 143"/>
                <a:gd name="T19" fmla="*/ 314 h 348"/>
                <a:gd name="T20" fmla="*/ 143 w 143"/>
                <a:gd name="T21" fmla="*/ 23 h 348"/>
                <a:gd name="T22" fmla="*/ 143 w 143"/>
                <a:gd name="T23" fmla="*/ 21 h 348"/>
                <a:gd name="T24" fmla="*/ 143 w 143"/>
                <a:gd name="T25" fmla="*/ 0 h 348"/>
                <a:gd name="T26" fmla="*/ 0 w 143"/>
                <a:gd name="T27" fmla="*/ 0 h 348"/>
                <a:gd name="T28" fmla="*/ 0 w 143"/>
                <a:gd name="T29" fmla="*/ 23 h 34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43"/>
                <a:gd name="T46" fmla="*/ 0 h 348"/>
                <a:gd name="T47" fmla="*/ 143 w 143"/>
                <a:gd name="T48" fmla="*/ 348 h 34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43" h="348">
                  <a:moveTo>
                    <a:pt x="0" y="23"/>
                  </a:moveTo>
                  <a:cubicBezTo>
                    <a:pt x="0" y="26"/>
                    <a:pt x="1" y="28"/>
                    <a:pt x="1" y="30"/>
                  </a:cubicBezTo>
                  <a:cubicBezTo>
                    <a:pt x="1" y="314"/>
                    <a:pt x="1" y="314"/>
                    <a:pt x="1" y="314"/>
                  </a:cubicBezTo>
                  <a:cubicBezTo>
                    <a:pt x="1" y="333"/>
                    <a:pt x="15" y="348"/>
                    <a:pt x="33" y="348"/>
                  </a:cubicBezTo>
                  <a:cubicBezTo>
                    <a:pt x="50" y="348"/>
                    <a:pt x="64" y="333"/>
                    <a:pt x="64" y="314"/>
                  </a:cubicBezTo>
                  <a:cubicBezTo>
                    <a:pt x="64" y="63"/>
                    <a:pt x="64" y="63"/>
                    <a:pt x="64" y="63"/>
                  </a:cubicBezTo>
                  <a:cubicBezTo>
                    <a:pt x="80" y="63"/>
                    <a:pt x="80" y="63"/>
                    <a:pt x="80" y="63"/>
                  </a:cubicBezTo>
                  <a:cubicBezTo>
                    <a:pt x="80" y="314"/>
                    <a:pt x="80" y="314"/>
                    <a:pt x="80" y="314"/>
                  </a:cubicBezTo>
                  <a:cubicBezTo>
                    <a:pt x="80" y="333"/>
                    <a:pt x="94" y="348"/>
                    <a:pt x="112" y="348"/>
                  </a:cubicBezTo>
                  <a:cubicBezTo>
                    <a:pt x="129" y="348"/>
                    <a:pt x="143" y="333"/>
                    <a:pt x="143" y="314"/>
                  </a:cubicBezTo>
                  <a:cubicBezTo>
                    <a:pt x="143" y="23"/>
                    <a:pt x="143" y="23"/>
                    <a:pt x="143" y="23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9BB2BF"/>
            </a:solidFill>
            <a:ln w="12700">
              <a:solidFill>
                <a:schemeClr val="bg1"/>
              </a:solidFill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8043368D-EE06-39E3-B0B0-4D71230D25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5122" y="2561852"/>
              <a:ext cx="184150" cy="198438"/>
            </a:xfrm>
            <a:custGeom>
              <a:avLst/>
              <a:gdLst>
                <a:gd name="T0" fmla="*/ 0 w 49"/>
                <a:gd name="T1" fmla="*/ 0 h 53"/>
                <a:gd name="T2" fmla="*/ 0 w 49"/>
                <a:gd name="T3" fmla="*/ 30 h 53"/>
                <a:gd name="T4" fmla="*/ 25 w 49"/>
                <a:gd name="T5" fmla="*/ 53 h 53"/>
                <a:gd name="T6" fmla="*/ 49 w 49"/>
                <a:gd name="T7" fmla="*/ 30 h 53"/>
                <a:gd name="T8" fmla="*/ 49 w 49"/>
                <a:gd name="T9" fmla="*/ 0 h 53"/>
                <a:gd name="T10" fmla="*/ 0 w 49"/>
                <a:gd name="T11" fmla="*/ 0 h 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53"/>
                <a:gd name="T20" fmla="*/ 49 w 49"/>
                <a:gd name="T21" fmla="*/ 53 h 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53">
                  <a:moveTo>
                    <a:pt x="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43"/>
                    <a:pt x="11" y="53"/>
                    <a:pt x="25" y="53"/>
                  </a:cubicBezTo>
                  <a:cubicBezTo>
                    <a:pt x="38" y="53"/>
                    <a:pt x="49" y="43"/>
                    <a:pt x="49" y="30"/>
                  </a:cubicBezTo>
                  <a:cubicBezTo>
                    <a:pt x="49" y="0"/>
                    <a:pt x="49" y="0"/>
                    <a:pt x="4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9BB2BF"/>
            </a:solidFill>
            <a:ln w="12700">
              <a:solidFill>
                <a:schemeClr val="bg1"/>
              </a:solidFill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id="{A62859F1-81BF-2CCE-D314-62F7082139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5335" y="1703015"/>
              <a:ext cx="1023937" cy="858837"/>
            </a:xfrm>
            <a:custGeom>
              <a:avLst/>
              <a:gdLst>
                <a:gd name="T0" fmla="*/ 273 w 273"/>
                <a:gd name="T1" fmla="*/ 67 h 229"/>
                <a:gd name="T2" fmla="*/ 273 w 273"/>
                <a:gd name="T3" fmla="*/ 58 h 229"/>
                <a:gd name="T4" fmla="*/ 273 w 273"/>
                <a:gd name="T5" fmla="*/ 54 h 229"/>
                <a:gd name="T6" fmla="*/ 207 w 273"/>
                <a:gd name="T7" fmla="*/ 0 h 229"/>
                <a:gd name="T8" fmla="*/ 69 w 273"/>
                <a:gd name="T9" fmla="*/ 0 h 229"/>
                <a:gd name="T10" fmla="*/ 0 w 273"/>
                <a:gd name="T11" fmla="*/ 56 h 229"/>
                <a:gd name="T12" fmla="*/ 0 w 273"/>
                <a:gd name="T13" fmla="*/ 58 h 229"/>
                <a:gd name="T14" fmla="*/ 0 w 273"/>
                <a:gd name="T15" fmla="*/ 67 h 229"/>
                <a:gd name="T16" fmla="*/ 0 w 273"/>
                <a:gd name="T17" fmla="*/ 229 h 229"/>
                <a:gd name="T18" fmla="*/ 45 w 273"/>
                <a:gd name="T19" fmla="*/ 229 h 229"/>
                <a:gd name="T20" fmla="*/ 45 w 273"/>
                <a:gd name="T21" fmla="*/ 93 h 229"/>
                <a:gd name="T22" fmla="*/ 64 w 273"/>
                <a:gd name="T23" fmla="*/ 93 h 229"/>
                <a:gd name="T24" fmla="*/ 64 w 273"/>
                <a:gd name="T25" fmla="*/ 229 h 229"/>
                <a:gd name="T26" fmla="*/ 207 w 273"/>
                <a:gd name="T27" fmla="*/ 229 h 229"/>
                <a:gd name="T28" fmla="*/ 207 w 273"/>
                <a:gd name="T29" fmla="*/ 93 h 229"/>
                <a:gd name="T30" fmla="*/ 224 w 273"/>
                <a:gd name="T31" fmla="*/ 93 h 229"/>
                <a:gd name="T32" fmla="*/ 224 w 273"/>
                <a:gd name="T33" fmla="*/ 229 h 229"/>
                <a:gd name="T34" fmla="*/ 273 w 273"/>
                <a:gd name="T35" fmla="*/ 229 h 229"/>
                <a:gd name="T36" fmla="*/ 273 w 273"/>
                <a:gd name="T37" fmla="*/ 67 h 2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3"/>
                <a:gd name="T58" fmla="*/ 0 h 229"/>
                <a:gd name="T59" fmla="*/ 273 w 273"/>
                <a:gd name="T60" fmla="*/ 229 h 2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3" h="229">
                  <a:moveTo>
                    <a:pt x="273" y="67"/>
                  </a:moveTo>
                  <a:cubicBezTo>
                    <a:pt x="273" y="58"/>
                    <a:pt x="273" y="58"/>
                    <a:pt x="273" y="58"/>
                  </a:cubicBezTo>
                  <a:cubicBezTo>
                    <a:pt x="273" y="54"/>
                    <a:pt x="273" y="54"/>
                    <a:pt x="273" y="54"/>
                  </a:cubicBezTo>
                  <a:cubicBezTo>
                    <a:pt x="273" y="36"/>
                    <a:pt x="250" y="0"/>
                    <a:pt x="207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19" y="1"/>
                    <a:pt x="0" y="42"/>
                    <a:pt x="0" y="5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45" y="229"/>
                    <a:pt x="45" y="229"/>
                    <a:pt x="45" y="229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229"/>
                    <a:pt x="64" y="229"/>
                    <a:pt x="64" y="229"/>
                  </a:cubicBezTo>
                  <a:cubicBezTo>
                    <a:pt x="207" y="229"/>
                    <a:pt x="207" y="229"/>
                    <a:pt x="207" y="229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24" y="93"/>
                    <a:pt x="224" y="93"/>
                    <a:pt x="224" y="93"/>
                  </a:cubicBezTo>
                  <a:cubicBezTo>
                    <a:pt x="224" y="229"/>
                    <a:pt x="224" y="229"/>
                    <a:pt x="224" y="229"/>
                  </a:cubicBezTo>
                  <a:cubicBezTo>
                    <a:pt x="273" y="229"/>
                    <a:pt x="273" y="229"/>
                    <a:pt x="273" y="229"/>
                  </a:cubicBezTo>
                  <a:lnTo>
                    <a:pt x="273" y="67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bg1">
                  <a:lumMod val="85000"/>
                </a:schemeClr>
              </a:solidFill>
            </a:ln>
            <a:effectLst>
              <a:outerShdw blurRad="76200" dist="508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ym typeface="HarmonyOS Sans SC Light" panose="00000400000000000000" pitchFamily="2" charset="-122"/>
              </a:endParaRPr>
            </a:p>
          </p:txBody>
        </p:sp>
        <p:sp>
          <p:nvSpPr>
            <p:cNvPr id="11" name="Oval 13">
              <a:extLst>
                <a:ext uri="{FF2B5EF4-FFF2-40B4-BE49-F238E27FC236}">
                  <a16:creationId xmlns:a16="http://schemas.microsoft.com/office/drawing/2014/main" id="{4F6D2ADD-01FB-EBB2-C8B1-D2D7364529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310" y="1252165"/>
              <a:ext cx="407987" cy="41275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>
                  <a:lumMod val="85000"/>
                </a:schemeClr>
              </a:solidFill>
            </a:ln>
            <a:effectLst>
              <a:outerShdw blurRad="76200" dist="508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3E5ABA5-B4A7-819A-DE16-BB58FEAD570B}"/>
              </a:ext>
            </a:extLst>
          </p:cNvPr>
          <p:cNvGrpSpPr/>
          <p:nvPr/>
        </p:nvGrpSpPr>
        <p:grpSpPr>
          <a:xfrm>
            <a:off x="4834883" y="1000947"/>
            <a:ext cx="822640" cy="2100601"/>
            <a:chOff x="4976797" y="1252165"/>
            <a:chExt cx="1023938" cy="2614612"/>
          </a:xfrm>
        </p:grpSpPr>
        <p:sp>
          <p:nvSpPr>
            <p:cNvPr id="13" name="Freeform 14">
              <a:extLst>
                <a:ext uri="{FF2B5EF4-FFF2-40B4-BE49-F238E27FC236}">
                  <a16:creationId xmlns:a16="http://schemas.microsoft.com/office/drawing/2014/main" id="{A32CB435-58A5-197E-A775-117144FD07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9972" y="1703015"/>
              <a:ext cx="1017588" cy="179387"/>
            </a:xfrm>
            <a:custGeom>
              <a:avLst/>
              <a:gdLst>
                <a:gd name="T0" fmla="*/ 206 w 271"/>
                <a:gd name="T1" fmla="*/ 0 h 48"/>
                <a:gd name="T2" fmla="*/ 69 w 271"/>
                <a:gd name="T3" fmla="*/ 0 h 48"/>
                <a:gd name="T4" fmla="*/ 0 w 271"/>
                <a:gd name="T5" fmla="*/ 48 h 48"/>
                <a:gd name="T6" fmla="*/ 271 w 271"/>
                <a:gd name="T7" fmla="*/ 48 h 48"/>
                <a:gd name="T8" fmla="*/ 206 w 271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1"/>
                <a:gd name="T16" fmla="*/ 0 h 48"/>
                <a:gd name="T17" fmla="*/ 271 w 271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1" h="48">
                  <a:moveTo>
                    <a:pt x="206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26" y="1"/>
                    <a:pt x="6" y="30"/>
                    <a:pt x="0" y="48"/>
                  </a:cubicBezTo>
                  <a:cubicBezTo>
                    <a:pt x="271" y="48"/>
                    <a:pt x="271" y="48"/>
                    <a:pt x="271" y="48"/>
                  </a:cubicBezTo>
                  <a:cubicBezTo>
                    <a:pt x="267" y="29"/>
                    <a:pt x="245" y="0"/>
                    <a:pt x="206" y="0"/>
                  </a:cubicBez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bg1">
                  <a:lumMod val="85000"/>
                </a:schemeClr>
              </a:solidFill>
            </a:ln>
            <a:effectLst>
              <a:outerShdw blurRad="76200" dist="508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Freeform 15">
              <a:extLst>
                <a:ext uri="{FF2B5EF4-FFF2-40B4-BE49-F238E27FC236}">
                  <a16:creationId xmlns:a16="http://schemas.microsoft.com/office/drawing/2014/main" id="{81936D5F-7B34-C7EB-BC3A-D326CD16CD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6797" y="1882402"/>
              <a:ext cx="1023938" cy="1984375"/>
            </a:xfrm>
            <a:custGeom>
              <a:avLst/>
              <a:gdLst>
                <a:gd name="T0" fmla="*/ 1 w 273"/>
                <a:gd name="T1" fmla="*/ 0 h 529"/>
                <a:gd name="T2" fmla="*/ 0 w 273"/>
                <a:gd name="T3" fmla="*/ 8 h 529"/>
                <a:gd name="T4" fmla="*/ 0 w 273"/>
                <a:gd name="T5" fmla="*/ 10 h 529"/>
                <a:gd name="T6" fmla="*/ 0 w 273"/>
                <a:gd name="T7" fmla="*/ 19 h 529"/>
                <a:gd name="T8" fmla="*/ 0 w 273"/>
                <a:gd name="T9" fmla="*/ 211 h 529"/>
                <a:gd name="T10" fmla="*/ 22 w 273"/>
                <a:gd name="T11" fmla="*/ 234 h 529"/>
                <a:gd name="T12" fmla="*/ 45 w 273"/>
                <a:gd name="T13" fmla="*/ 211 h 529"/>
                <a:gd name="T14" fmla="*/ 45 w 273"/>
                <a:gd name="T15" fmla="*/ 45 h 529"/>
                <a:gd name="T16" fmla="*/ 65 w 273"/>
                <a:gd name="T17" fmla="*/ 45 h 529"/>
                <a:gd name="T18" fmla="*/ 65 w 273"/>
                <a:gd name="T19" fmla="*/ 204 h 529"/>
                <a:gd name="T20" fmla="*/ 65 w 273"/>
                <a:gd name="T21" fmla="*/ 211 h 529"/>
                <a:gd name="T22" fmla="*/ 65 w 273"/>
                <a:gd name="T23" fmla="*/ 495 h 529"/>
                <a:gd name="T24" fmla="*/ 97 w 273"/>
                <a:gd name="T25" fmla="*/ 529 h 529"/>
                <a:gd name="T26" fmla="*/ 128 w 273"/>
                <a:gd name="T27" fmla="*/ 495 h 529"/>
                <a:gd name="T28" fmla="*/ 128 w 273"/>
                <a:gd name="T29" fmla="*/ 244 h 529"/>
                <a:gd name="T30" fmla="*/ 144 w 273"/>
                <a:gd name="T31" fmla="*/ 244 h 529"/>
                <a:gd name="T32" fmla="*/ 144 w 273"/>
                <a:gd name="T33" fmla="*/ 495 h 529"/>
                <a:gd name="T34" fmla="*/ 176 w 273"/>
                <a:gd name="T35" fmla="*/ 529 h 529"/>
                <a:gd name="T36" fmla="*/ 207 w 273"/>
                <a:gd name="T37" fmla="*/ 495 h 529"/>
                <a:gd name="T38" fmla="*/ 207 w 273"/>
                <a:gd name="T39" fmla="*/ 204 h 529"/>
                <a:gd name="T40" fmla="*/ 207 w 273"/>
                <a:gd name="T41" fmla="*/ 202 h 529"/>
                <a:gd name="T42" fmla="*/ 207 w 273"/>
                <a:gd name="T43" fmla="*/ 45 h 529"/>
                <a:gd name="T44" fmla="*/ 224 w 273"/>
                <a:gd name="T45" fmla="*/ 45 h 529"/>
                <a:gd name="T46" fmla="*/ 224 w 273"/>
                <a:gd name="T47" fmla="*/ 211 h 529"/>
                <a:gd name="T48" fmla="*/ 249 w 273"/>
                <a:gd name="T49" fmla="*/ 234 h 529"/>
                <a:gd name="T50" fmla="*/ 273 w 273"/>
                <a:gd name="T51" fmla="*/ 211 h 529"/>
                <a:gd name="T52" fmla="*/ 273 w 273"/>
                <a:gd name="T53" fmla="*/ 19 h 529"/>
                <a:gd name="T54" fmla="*/ 273 w 273"/>
                <a:gd name="T55" fmla="*/ 10 h 529"/>
                <a:gd name="T56" fmla="*/ 273 w 273"/>
                <a:gd name="T57" fmla="*/ 6 h 529"/>
                <a:gd name="T58" fmla="*/ 272 w 273"/>
                <a:gd name="T59" fmla="*/ 0 h 529"/>
                <a:gd name="T60" fmla="*/ 1 w 273"/>
                <a:gd name="T61" fmla="*/ 0 h 52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73"/>
                <a:gd name="T94" fmla="*/ 0 h 529"/>
                <a:gd name="T95" fmla="*/ 273 w 273"/>
                <a:gd name="T96" fmla="*/ 529 h 52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73" h="529">
                  <a:moveTo>
                    <a:pt x="1" y="0"/>
                  </a:moveTo>
                  <a:cubicBezTo>
                    <a:pt x="0" y="3"/>
                    <a:pt x="0" y="6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224"/>
                    <a:pt x="10" y="234"/>
                    <a:pt x="22" y="234"/>
                  </a:cubicBezTo>
                  <a:cubicBezTo>
                    <a:pt x="35" y="234"/>
                    <a:pt x="45" y="224"/>
                    <a:pt x="45" y="211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5" y="204"/>
                    <a:pt x="65" y="204"/>
                    <a:pt x="65" y="204"/>
                  </a:cubicBezTo>
                  <a:cubicBezTo>
                    <a:pt x="65" y="207"/>
                    <a:pt x="65" y="209"/>
                    <a:pt x="65" y="211"/>
                  </a:cubicBezTo>
                  <a:cubicBezTo>
                    <a:pt x="65" y="495"/>
                    <a:pt x="65" y="495"/>
                    <a:pt x="65" y="495"/>
                  </a:cubicBezTo>
                  <a:cubicBezTo>
                    <a:pt x="65" y="514"/>
                    <a:pt x="79" y="529"/>
                    <a:pt x="97" y="529"/>
                  </a:cubicBezTo>
                  <a:cubicBezTo>
                    <a:pt x="114" y="529"/>
                    <a:pt x="128" y="514"/>
                    <a:pt x="128" y="495"/>
                  </a:cubicBezTo>
                  <a:cubicBezTo>
                    <a:pt x="128" y="244"/>
                    <a:pt x="128" y="244"/>
                    <a:pt x="128" y="244"/>
                  </a:cubicBezTo>
                  <a:cubicBezTo>
                    <a:pt x="144" y="244"/>
                    <a:pt x="144" y="244"/>
                    <a:pt x="144" y="244"/>
                  </a:cubicBezTo>
                  <a:cubicBezTo>
                    <a:pt x="144" y="495"/>
                    <a:pt x="144" y="495"/>
                    <a:pt x="144" y="495"/>
                  </a:cubicBezTo>
                  <a:cubicBezTo>
                    <a:pt x="144" y="514"/>
                    <a:pt x="158" y="529"/>
                    <a:pt x="176" y="529"/>
                  </a:cubicBezTo>
                  <a:cubicBezTo>
                    <a:pt x="193" y="529"/>
                    <a:pt x="207" y="514"/>
                    <a:pt x="207" y="495"/>
                  </a:cubicBezTo>
                  <a:cubicBezTo>
                    <a:pt x="207" y="204"/>
                    <a:pt x="207" y="204"/>
                    <a:pt x="207" y="20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07" y="45"/>
                    <a:pt x="207" y="45"/>
                    <a:pt x="207" y="45"/>
                  </a:cubicBezTo>
                  <a:cubicBezTo>
                    <a:pt x="224" y="45"/>
                    <a:pt x="224" y="45"/>
                    <a:pt x="224" y="45"/>
                  </a:cubicBezTo>
                  <a:cubicBezTo>
                    <a:pt x="224" y="211"/>
                    <a:pt x="224" y="211"/>
                    <a:pt x="224" y="211"/>
                  </a:cubicBezTo>
                  <a:cubicBezTo>
                    <a:pt x="224" y="224"/>
                    <a:pt x="235" y="234"/>
                    <a:pt x="249" y="234"/>
                  </a:cubicBezTo>
                  <a:cubicBezTo>
                    <a:pt x="262" y="234"/>
                    <a:pt x="273" y="224"/>
                    <a:pt x="273" y="211"/>
                  </a:cubicBezTo>
                  <a:cubicBezTo>
                    <a:pt x="273" y="19"/>
                    <a:pt x="273" y="19"/>
                    <a:pt x="273" y="19"/>
                  </a:cubicBezTo>
                  <a:cubicBezTo>
                    <a:pt x="273" y="10"/>
                    <a:pt x="273" y="10"/>
                    <a:pt x="273" y="10"/>
                  </a:cubicBezTo>
                  <a:cubicBezTo>
                    <a:pt x="273" y="6"/>
                    <a:pt x="273" y="6"/>
                    <a:pt x="273" y="6"/>
                  </a:cubicBezTo>
                  <a:cubicBezTo>
                    <a:pt x="273" y="4"/>
                    <a:pt x="273" y="2"/>
                    <a:pt x="272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4D6E87"/>
            </a:solidFill>
            <a:ln w="12700">
              <a:solidFill>
                <a:schemeClr val="bg1"/>
              </a:solidFill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B4623E18-BE98-9D3D-8666-5175A3F165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4772" y="1252165"/>
              <a:ext cx="407988" cy="41275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>
                  <a:lumMod val="85000"/>
                </a:schemeClr>
              </a:solidFill>
            </a:ln>
            <a:effectLst>
              <a:outerShdw blurRad="76200" dist="508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04E7D39-AD6B-C71F-12F0-A601D0497706}"/>
              </a:ext>
            </a:extLst>
          </p:cNvPr>
          <p:cNvGrpSpPr/>
          <p:nvPr/>
        </p:nvGrpSpPr>
        <p:grpSpPr>
          <a:xfrm>
            <a:off x="1844047" y="1000947"/>
            <a:ext cx="822640" cy="2100601"/>
            <a:chOff x="1893872" y="1252165"/>
            <a:chExt cx="1023938" cy="2614612"/>
          </a:xfrm>
        </p:grpSpPr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74699A55-CAE4-1083-0ED9-4EDCAF98C7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8347" y="3214315"/>
              <a:ext cx="236538" cy="652462"/>
            </a:xfrm>
            <a:custGeom>
              <a:avLst/>
              <a:gdLst>
                <a:gd name="T0" fmla="*/ 0 w 63"/>
                <a:gd name="T1" fmla="*/ 140 h 174"/>
                <a:gd name="T2" fmla="*/ 32 w 63"/>
                <a:gd name="T3" fmla="*/ 174 h 174"/>
                <a:gd name="T4" fmla="*/ 63 w 63"/>
                <a:gd name="T5" fmla="*/ 140 h 174"/>
                <a:gd name="T6" fmla="*/ 63 w 63"/>
                <a:gd name="T7" fmla="*/ 0 h 174"/>
                <a:gd name="T8" fmla="*/ 0 w 63"/>
                <a:gd name="T9" fmla="*/ 0 h 174"/>
                <a:gd name="T10" fmla="*/ 0 w 63"/>
                <a:gd name="T11" fmla="*/ 140 h 1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3"/>
                <a:gd name="T19" fmla="*/ 0 h 174"/>
                <a:gd name="T20" fmla="*/ 63 w 63"/>
                <a:gd name="T21" fmla="*/ 174 h 17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3" h="174">
                  <a:moveTo>
                    <a:pt x="0" y="140"/>
                  </a:moveTo>
                  <a:cubicBezTo>
                    <a:pt x="0" y="159"/>
                    <a:pt x="14" y="174"/>
                    <a:pt x="32" y="174"/>
                  </a:cubicBezTo>
                  <a:cubicBezTo>
                    <a:pt x="49" y="174"/>
                    <a:pt x="63" y="159"/>
                    <a:pt x="63" y="14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rgbClr val="D6ADA7"/>
            </a:solidFill>
            <a:ln w="12700">
              <a:solidFill>
                <a:schemeClr val="bg1"/>
              </a:solidFill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041AD8B0-DA2C-7D33-4C2F-64B9E42EA2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3622" y="3214315"/>
              <a:ext cx="236538" cy="652462"/>
            </a:xfrm>
            <a:custGeom>
              <a:avLst/>
              <a:gdLst>
                <a:gd name="T0" fmla="*/ 0 w 63"/>
                <a:gd name="T1" fmla="*/ 0 h 174"/>
                <a:gd name="T2" fmla="*/ 0 w 63"/>
                <a:gd name="T3" fmla="*/ 140 h 174"/>
                <a:gd name="T4" fmla="*/ 31 w 63"/>
                <a:gd name="T5" fmla="*/ 174 h 174"/>
                <a:gd name="T6" fmla="*/ 63 w 63"/>
                <a:gd name="T7" fmla="*/ 140 h 174"/>
                <a:gd name="T8" fmla="*/ 63 w 63"/>
                <a:gd name="T9" fmla="*/ 0 h 174"/>
                <a:gd name="T10" fmla="*/ 0 w 63"/>
                <a:gd name="T11" fmla="*/ 0 h 1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3"/>
                <a:gd name="T19" fmla="*/ 0 h 174"/>
                <a:gd name="T20" fmla="*/ 63 w 63"/>
                <a:gd name="T21" fmla="*/ 174 h 17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3" h="174">
                  <a:moveTo>
                    <a:pt x="0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0" y="159"/>
                    <a:pt x="14" y="174"/>
                    <a:pt x="31" y="174"/>
                  </a:cubicBezTo>
                  <a:cubicBezTo>
                    <a:pt x="49" y="174"/>
                    <a:pt x="63" y="159"/>
                    <a:pt x="63" y="140"/>
                  </a:cubicBezTo>
                  <a:cubicBezTo>
                    <a:pt x="63" y="0"/>
                    <a:pt x="63" y="0"/>
                    <a:pt x="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6ADA7"/>
            </a:solidFill>
            <a:ln w="12700">
              <a:solidFill>
                <a:schemeClr val="bg1"/>
              </a:solidFill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0AE4F90B-3F98-40D0-A68A-30D302A615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3872" y="1703015"/>
              <a:ext cx="1023938" cy="1511300"/>
            </a:xfrm>
            <a:custGeom>
              <a:avLst/>
              <a:gdLst>
                <a:gd name="T0" fmla="*/ 207 w 273"/>
                <a:gd name="T1" fmla="*/ 252 h 403"/>
                <a:gd name="T2" fmla="*/ 207 w 273"/>
                <a:gd name="T3" fmla="*/ 250 h 403"/>
                <a:gd name="T4" fmla="*/ 207 w 273"/>
                <a:gd name="T5" fmla="*/ 93 h 403"/>
                <a:gd name="T6" fmla="*/ 224 w 273"/>
                <a:gd name="T7" fmla="*/ 93 h 403"/>
                <a:gd name="T8" fmla="*/ 224 w 273"/>
                <a:gd name="T9" fmla="*/ 259 h 403"/>
                <a:gd name="T10" fmla="*/ 249 w 273"/>
                <a:gd name="T11" fmla="*/ 282 h 403"/>
                <a:gd name="T12" fmla="*/ 273 w 273"/>
                <a:gd name="T13" fmla="*/ 259 h 403"/>
                <a:gd name="T14" fmla="*/ 273 w 273"/>
                <a:gd name="T15" fmla="*/ 67 h 403"/>
                <a:gd name="T16" fmla="*/ 273 w 273"/>
                <a:gd name="T17" fmla="*/ 58 h 403"/>
                <a:gd name="T18" fmla="*/ 273 w 273"/>
                <a:gd name="T19" fmla="*/ 54 h 403"/>
                <a:gd name="T20" fmla="*/ 207 w 273"/>
                <a:gd name="T21" fmla="*/ 0 h 403"/>
                <a:gd name="T22" fmla="*/ 69 w 273"/>
                <a:gd name="T23" fmla="*/ 0 h 403"/>
                <a:gd name="T24" fmla="*/ 0 w 273"/>
                <a:gd name="T25" fmla="*/ 56 h 403"/>
                <a:gd name="T26" fmla="*/ 0 w 273"/>
                <a:gd name="T27" fmla="*/ 58 h 403"/>
                <a:gd name="T28" fmla="*/ 0 w 273"/>
                <a:gd name="T29" fmla="*/ 67 h 403"/>
                <a:gd name="T30" fmla="*/ 0 w 273"/>
                <a:gd name="T31" fmla="*/ 259 h 403"/>
                <a:gd name="T32" fmla="*/ 22 w 273"/>
                <a:gd name="T33" fmla="*/ 282 h 403"/>
                <a:gd name="T34" fmla="*/ 45 w 273"/>
                <a:gd name="T35" fmla="*/ 259 h 403"/>
                <a:gd name="T36" fmla="*/ 45 w 273"/>
                <a:gd name="T37" fmla="*/ 93 h 403"/>
                <a:gd name="T38" fmla="*/ 64 w 273"/>
                <a:gd name="T39" fmla="*/ 93 h 403"/>
                <a:gd name="T40" fmla="*/ 64 w 273"/>
                <a:gd name="T41" fmla="*/ 252 h 403"/>
                <a:gd name="T42" fmla="*/ 65 w 273"/>
                <a:gd name="T43" fmla="*/ 259 h 403"/>
                <a:gd name="T44" fmla="*/ 65 w 273"/>
                <a:gd name="T45" fmla="*/ 403 h 403"/>
                <a:gd name="T46" fmla="*/ 128 w 273"/>
                <a:gd name="T47" fmla="*/ 403 h 403"/>
                <a:gd name="T48" fmla="*/ 128 w 273"/>
                <a:gd name="T49" fmla="*/ 292 h 403"/>
                <a:gd name="T50" fmla="*/ 144 w 273"/>
                <a:gd name="T51" fmla="*/ 292 h 403"/>
                <a:gd name="T52" fmla="*/ 144 w 273"/>
                <a:gd name="T53" fmla="*/ 403 h 403"/>
                <a:gd name="T54" fmla="*/ 207 w 273"/>
                <a:gd name="T55" fmla="*/ 403 h 403"/>
                <a:gd name="T56" fmla="*/ 207 w 273"/>
                <a:gd name="T57" fmla="*/ 252 h 403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73"/>
                <a:gd name="T88" fmla="*/ 0 h 403"/>
                <a:gd name="T89" fmla="*/ 273 w 273"/>
                <a:gd name="T90" fmla="*/ 403 h 403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73" h="403">
                  <a:moveTo>
                    <a:pt x="207" y="252"/>
                  </a:moveTo>
                  <a:cubicBezTo>
                    <a:pt x="207" y="250"/>
                    <a:pt x="207" y="250"/>
                    <a:pt x="207" y="250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24" y="93"/>
                    <a:pt x="224" y="93"/>
                    <a:pt x="224" y="93"/>
                  </a:cubicBezTo>
                  <a:cubicBezTo>
                    <a:pt x="224" y="259"/>
                    <a:pt x="224" y="259"/>
                    <a:pt x="224" y="259"/>
                  </a:cubicBezTo>
                  <a:cubicBezTo>
                    <a:pt x="224" y="272"/>
                    <a:pt x="235" y="282"/>
                    <a:pt x="249" y="282"/>
                  </a:cubicBezTo>
                  <a:cubicBezTo>
                    <a:pt x="262" y="282"/>
                    <a:pt x="273" y="272"/>
                    <a:pt x="273" y="259"/>
                  </a:cubicBezTo>
                  <a:cubicBezTo>
                    <a:pt x="273" y="67"/>
                    <a:pt x="273" y="67"/>
                    <a:pt x="273" y="67"/>
                  </a:cubicBezTo>
                  <a:cubicBezTo>
                    <a:pt x="273" y="58"/>
                    <a:pt x="273" y="58"/>
                    <a:pt x="273" y="58"/>
                  </a:cubicBezTo>
                  <a:cubicBezTo>
                    <a:pt x="273" y="54"/>
                    <a:pt x="273" y="54"/>
                    <a:pt x="273" y="54"/>
                  </a:cubicBezTo>
                  <a:cubicBezTo>
                    <a:pt x="273" y="36"/>
                    <a:pt x="250" y="0"/>
                    <a:pt x="207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18" y="1"/>
                    <a:pt x="0" y="42"/>
                    <a:pt x="0" y="5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272"/>
                    <a:pt x="10" y="282"/>
                    <a:pt x="22" y="282"/>
                  </a:cubicBezTo>
                  <a:cubicBezTo>
                    <a:pt x="35" y="282"/>
                    <a:pt x="45" y="272"/>
                    <a:pt x="45" y="259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252"/>
                    <a:pt x="64" y="252"/>
                    <a:pt x="64" y="252"/>
                  </a:cubicBezTo>
                  <a:cubicBezTo>
                    <a:pt x="64" y="255"/>
                    <a:pt x="65" y="257"/>
                    <a:pt x="65" y="259"/>
                  </a:cubicBezTo>
                  <a:cubicBezTo>
                    <a:pt x="65" y="403"/>
                    <a:pt x="65" y="403"/>
                    <a:pt x="65" y="403"/>
                  </a:cubicBezTo>
                  <a:cubicBezTo>
                    <a:pt x="128" y="403"/>
                    <a:pt x="128" y="403"/>
                    <a:pt x="128" y="403"/>
                  </a:cubicBezTo>
                  <a:cubicBezTo>
                    <a:pt x="128" y="292"/>
                    <a:pt x="128" y="292"/>
                    <a:pt x="128" y="292"/>
                  </a:cubicBezTo>
                  <a:cubicBezTo>
                    <a:pt x="144" y="292"/>
                    <a:pt x="144" y="292"/>
                    <a:pt x="144" y="292"/>
                  </a:cubicBezTo>
                  <a:cubicBezTo>
                    <a:pt x="144" y="403"/>
                    <a:pt x="144" y="403"/>
                    <a:pt x="144" y="403"/>
                  </a:cubicBezTo>
                  <a:cubicBezTo>
                    <a:pt x="207" y="403"/>
                    <a:pt x="207" y="403"/>
                    <a:pt x="207" y="403"/>
                  </a:cubicBezTo>
                  <a:lnTo>
                    <a:pt x="207" y="252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bg1">
                  <a:lumMod val="85000"/>
                </a:schemeClr>
              </a:solidFill>
            </a:ln>
            <a:effectLst>
              <a:outerShdw blurRad="76200" dist="508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ym typeface="HarmonyOS Sans SC Light" panose="00000400000000000000" pitchFamily="2" charset="-122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F3E9B0F1-05E0-503C-CD6C-660F37AD7B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1847" y="1252165"/>
              <a:ext cx="407988" cy="41275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>
                  <a:lumMod val="85000"/>
                </a:schemeClr>
              </a:solidFill>
            </a:ln>
            <a:effectLst>
              <a:outerShdw blurRad="76200" dist="508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FB7E7E7-9930-284F-B3FC-CB03907DF660}"/>
              </a:ext>
            </a:extLst>
          </p:cNvPr>
          <p:cNvGrpSpPr/>
          <p:nvPr/>
        </p:nvGrpSpPr>
        <p:grpSpPr>
          <a:xfrm>
            <a:off x="1498750" y="3300649"/>
            <a:ext cx="1568796" cy="604949"/>
            <a:chOff x="4600729" y="1158581"/>
            <a:chExt cx="1568796" cy="604949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A75417D-ADF6-E750-F16D-02E28F5464EB}"/>
                </a:ext>
              </a:extLst>
            </p:cNvPr>
            <p:cNvSpPr txBox="1"/>
            <p:nvPr/>
          </p:nvSpPr>
          <p:spPr>
            <a:xfrm>
              <a:off x="4600729" y="1362266"/>
              <a:ext cx="1568796" cy="401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……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21AE4CF-ABC9-F7B1-AC27-993C92D92B80}"/>
                </a:ext>
              </a:extLst>
            </p:cNvPr>
            <p:cNvSpPr txBox="1"/>
            <p:nvPr/>
          </p:nvSpPr>
          <p:spPr>
            <a:xfrm>
              <a:off x="4709274" y="1158581"/>
              <a:ext cx="12961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CC214F3-3111-9338-45A5-00AAAAF3E7AE}"/>
              </a:ext>
            </a:extLst>
          </p:cNvPr>
          <p:cNvGrpSpPr/>
          <p:nvPr/>
        </p:nvGrpSpPr>
        <p:grpSpPr>
          <a:xfrm>
            <a:off x="3027115" y="3300649"/>
            <a:ext cx="1568796" cy="604949"/>
            <a:chOff x="4600729" y="1158581"/>
            <a:chExt cx="1568796" cy="604949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30CF74B-3F57-8DA4-0A15-40FA5B135320}"/>
                </a:ext>
              </a:extLst>
            </p:cNvPr>
            <p:cNvSpPr txBox="1"/>
            <p:nvPr/>
          </p:nvSpPr>
          <p:spPr>
            <a:xfrm>
              <a:off x="4600729" y="1362266"/>
              <a:ext cx="1568796" cy="401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……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602EAC0-C384-252A-0C36-A21F658A586D}"/>
                </a:ext>
              </a:extLst>
            </p:cNvPr>
            <p:cNvSpPr txBox="1"/>
            <p:nvPr/>
          </p:nvSpPr>
          <p:spPr>
            <a:xfrm>
              <a:off x="4709274" y="1158581"/>
              <a:ext cx="12961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5342823-D015-D714-84EB-3BBD3D4494A9}"/>
              </a:ext>
            </a:extLst>
          </p:cNvPr>
          <p:cNvGrpSpPr/>
          <p:nvPr/>
        </p:nvGrpSpPr>
        <p:grpSpPr>
          <a:xfrm>
            <a:off x="4528048" y="3300649"/>
            <a:ext cx="1568796" cy="604949"/>
            <a:chOff x="4600729" y="1158581"/>
            <a:chExt cx="1568796" cy="604949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9CBE354-45D3-AF6B-FDB1-AA90FBAE0B60}"/>
                </a:ext>
              </a:extLst>
            </p:cNvPr>
            <p:cNvSpPr txBox="1"/>
            <p:nvPr/>
          </p:nvSpPr>
          <p:spPr>
            <a:xfrm>
              <a:off x="4600729" y="1362266"/>
              <a:ext cx="1568796" cy="401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……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7D46B10-7EA8-8D4D-398F-5FA8D64482B0}"/>
                </a:ext>
              </a:extLst>
            </p:cNvPr>
            <p:cNvSpPr txBox="1"/>
            <p:nvPr/>
          </p:nvSpPr>
          <p:spPr>
            <a:xfrm>
              <a:off x="4709274" y="1158581"/>
              <a:ext cx="12961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EA5E0E4-A9EC-7D5B-8876-16EC6B3A4FBC}"/>
              </a:ext>
            </a:extLst>
          </p:cNvPr>
          <p:cNvGrpSpPr/>
          <p:nvPr/>
        </p:nvGrpSpPr>
        <p:grpSpPr>
          <a:xfrm>
            <a:off x="6098836" y="3300649"/>
            <a:ext cx="1568796" cy="604949"/>
            <a:chOff x="4600729" y="1158581"/>
            <a:chExt cx="1568796" cy="604949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731C87D-E5B4-BFAC-9FB9-FF2E43A9EB41}"/>
                </a:ext>
              </a:extLst>
            </p:cNvPr>
            <p:cNvSpPr txBox="1"/>
            <p:nvPr/>
          </p:nvSpPr>
          <p:spPr>
            <a:xfrm>
              <a:off x="4600729" y="1362266"/>
              <a:ext cx="1568796" cy="401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……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078A8FD-0217-B7AC-2E9C-617F19D01234}"/>
                </a:ext>
              </a:extLst>
            </p:cNvPr>
            <p:cNvSpPr txBox="1"/>
            <p:nvPr/>
          </p:nvSpPr>
          <p:spPr>
            <a:xfrm>
              <a:off x="4709274" y="1158581"/>
              <a:ext cx="12961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26586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>
            <a:extLst>
              <a:ext uri="{FF2B5EF4-FFF2-40B4-BE49-F238E27FC236}">
                <a16:creationId xmlns:a16="http://schemas.microsoft.com/office/drawing/2014/main" id="{08B341DF-62EB-03C1-0AEE-813B5C7BCC07}"/>
              </a:ext>
            </a:extLst>
          </p:cNvPr>
          <p:cNvSpPr/>
          <p:nvPr/>
        </p:nvSpPr>
        <p:spPr>
          <a:xfrm>
            <a:off x="2969034" y="982819"/>
            <a:ext cx="2951052" cy="2951050"/>
          </a:xfrm>
          <a:prstGeom prst="ellipse">
            <a:avLst/>
          </a:prstGeom>
          <a:noFill/>
          <a:ln w="31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C0B7BD46-A2E4-83EB-260B-FC8632D792AB}"/>
              </a:ext>
            </a:extLst>
          </p:cNvPr>
          <p:cNvSpPr/>
          <p:nvPr/>
        </p:nvSpPr>
        <p:spPr>
          <a:xfrm>
            <a:off x="3257923" y="1271709"/>
            <a:ext cx="2373274" cy="2373270"/>
          </a:xfrm>
          <a:prstGeom prst="ellipse">
            <a:avLst/>
          </a:prstGeom>
          <a:noFill/>
          <a:ln w="1016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B26EC3ED-8D5F-611D-F07D-461B5976DC90}"/>
              </a:ext>
            </a:extLst>
          </p:cNvPr>
          <p:cNvSpPr/>
          <p:nvPr/>
        </p:nvSpPr>
        <p:spPr>
          <a:xfrm rot="10800000">
            <a:off x="7857104" y="-1"/>
            <a:ext cx="1123384" cy="1104787"/>
          </a:xfrm>
          <a:custGeom>
            <a:avLst/>
            <a:gdLst>
              <a:gd name="connsiteX0" fmla="*/ 823483 w 900163"/>
              <a:gd name="connsiteY0" fmla="*/ 1104787 h 1104787"/>
              <a:gd name="connsiteX1" fmla="*/ 0 w 900163"/>
              <a:gd name="connsiteY1" fmla="*/ 1104787 h 1104787"/>
              <a:gd name="connsiteX2" fmla="*/ 0 w 900163"/>
              <a:gd name="connsiteY2" fmla="*/ 0 h 1104787"/>
              <a:gd name="connsiteX3" fmla="*/ 28839 w 900163"/>
              <a:gd name="connsiteY3" fmla="*/ 44267 h 1104787"/>
              <a:gd name="connsiteX4" fmla="*/ 878613 w 900163"/>
              <a:gd name="connsiteY4" fmla="*/ 678427 h 1104787"/>
              <a:gd name="connsiteX5" fmla="*/ 828401 w 900163"/>
              <a:gd name="connsiteY5" fmla="*/ 1093814 h 11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0163" h="1104787">
                <a:moveTo>
                  <a:pt x="823483" y="1104787"/>
                </a:moveTo>
                <a:lnTo>
                  <a:pt x="0" y="1104787"/>
                </a:lnTo>
                <a:lnTo>
                  <a:pt x="0" y="0"/>
                </a:lnTo>
                <a:lnTo>
                  <a:pt x="28839" y="44267"/>
                </a:lnTo>
                <a:cubicBezTo>
                  <a:pt x="190902" y="233106"/>
                  <a:pt x="776443" y="437447"/>
                  <a:pt x="878613" y="678427"/>
                </a:cubicBezTo>
                <a:cubicBezTo>
                  <a:pt x="926505" y="791387"/>
                  <a:pt x="887851" y="946614"/>
                  <a:pt x="828401" y="1093814"/>
                </a:cubicBezTo>
                <a:close/>
              </a:path>
            </a:pathLst>
          </a:custGeom>
          <a:solidFill>
            <a:srgbClr val="D497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E8FA7F4F-C212-C33A-E0DA-F2D1A81F96F4}"/>
              </a:ext>
            </a:extLst>
          </p:cNvPr>
          <p:cNvSpPr/>
          <p:nvPr/>
        </p:nvSpPr>
        <p:spPr>
          <a:xfrm>
            <a:off x="8298691" y="-129540"/>
            <a:ext cx="931352" cy="2377440"/>
          </a:xfrm>
          <a:custGeom>
            <a:avLst/>
            <a:gdLst>
              <a:gd name="connsiteX0" fmla="*/ 535112 w 931352"/>
              <a:gd name="connsiteY0" fmla="*/ 0 h 2377440"/>
              <a:gd name="connsiteX1" fmla="*/ 9332 w 931352"/>
              <a:gd name="connsiteY1" fmla="*/ 998220 h 2377440"/>
              <a:gd name="connsiteX2" fmla="*/ 931352 w 931352"/>
              <a:gd name="connsiteY2" fmla="*/ 2377440 h 237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31352" h="2377440">
                <a:moveTo>
                  <a:pt x="535112" y="0"/>
                </a:moveTo>
                <a:cubicBezTo>
                  <a:pt x="239202" y="300990"/>
                  <a:pt x="-56708" y="601980"/>
                  <a:pt x="9332" y="998220"/>
                </a:cubicBezTo>
                <a:cubicBezTo>
                  <a:pt x="75372" y="1394460"/>
                  <a:pt x="503362" y="1885950"/>
                  <a:pt x="931352" y="2377440"/>
                </a:cubicBezTo>
              </a:path>
            </a:pathLst>
          </a:custGeom>
          <a:noFill/>
          <a:ln w="6350">
            <a:solidFill>
              <a:schemeClr val="bg1">
                <a:lumMod val="85000"/>
                <a:alpha val="5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EE5B200F-1F5E-B122-2FE2-C34FA1FB381B}"/>
              </a:ext>
            </a:extLst>
          </p:cNvPr>
          <p:cNvSpPr/>
          <p:nvPr/>
        </p:nvSpPr>
        <p:spPr>
          <a:xfrm>
            <a:off x="897618" y="1"/>
            <a:ext cx="5148391" cy="627935"/>
          </a:xfrm>
          <a:custGeom>
            <a:avLst/>
            <a:gdLst>
              <a:gd name="connsiteX0" fmla="*/ 0 w 6581049"/>
              <a:gd name="connsiteY0" fmla="*/ 0 h 802672"/>
              <a:gd name="connsiteX1" fmla="*/ 6581049 w 6581049"/>
              <a:gd name="connsiteY1" fmla="*/ 0 h 802672"/>
              <a:gd name="connsiteX2" fmla="*/ 6400679 w 6581049"/>
              <a:gd name="connsiteY2" fmla="*/ 166833 h 802672"/>
              <a:gd name="connsiteX3" fmla="*/ 5326530 w 6581049"/>
              <a:gd name="connsiteY3" fmla="*/ 784860 h 802672"/>
              <a:gd name="connsiteX4" fmla="*/ 3322470 w 6581049"/>
              <a:gd name="connsiteY4" fmla="*/ 320040 h 802672"/>
              <a:gd name="connsiteX5" fmla="*/ 1600350 w 6581049"/>
              <a:gd name="connsiteY5" fmla="*/ 586740 h 802672"/>
              <a:gd name="connsiteX6" fmla="*/ 298223 w 6581049"/>
              <a:gd name="connsiteY6" fmla="*/ 149275 h 80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81049" h="802672">
                <a:moveTo>
                  <a:pt x="0" y="0"/>
                </a:moveTo>
                <a:lnTo>
                  <a:pt x="6581049" y="0"/>
                </a:lnTo>
                <a:lnTo>
                  <a:pt x="6400679" y="166833"/>
                </a:lnTo>
                <a:cubicBezTo>
                  <a:pt x="6061295" y="467906"/>
                  <a:pt x="5709911" y="707866"/>
                  <a:pt x="5326530" y="784860"/>
                </a:cubicBezTo>
                <a:cubicBezTo>
                  <a:pt x="4713120" y="908050"/>
                  <a:pt x="3943500" y="353060"/>
                  <a:pt x="3322470" y="320040"/>
                </a:cubicBezTo>
                <a:cubicBezTo>
                  <a:pt x="2701440" y="287020"/>
                  <a:pt x="2176930" y="651510"/>
                  <a:pt x="1600350" y="586740"/>
                </a:cubicBezTo>
                <a:cubicBezTo>
                  <a:pt x="1167915" y="538163"/>
                  <a:pt x="733337" y="359926"/>
                  <a:pt x="298223" y="149275"/>
                </a:cubicBezTo>
                <a:close/>
              </a:path>
            </a:pathLst>
          </a:custGeom>
          <a:solidFill>
            <a:srgbClr val="9BB2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F5D4F10-F1D4-EDCB-786B-B603E068B01D}"/>
              </a:ext>
            </a:extLst>
          </p:cNvPr>
          <p:cNvGrpSpPr/>
          <p:nvPr/>
        </p:nvGrpSpPr>
        <p:grpSpPr>
          <a:xfrm>
            <a:off x="2536104" y="2210735"/>
            <a:ext cx="3888038" cy="446276"/>
            <a:chOff x="956912" y="1790408"/>
            <a:chExt cx="3888038" cy="446276"/>
          </a:xfrm>
        </p:grpSpPr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F26B77EA-899F-4909-28D6-F19B4ABDA5A9}"/>
                </a:ext>
              </a:extLst>
            </p:cNvPr>
            <p:cNvSpPr/>
            <p:nvPr/>
          </p:nvSpPr>
          <p:spPr>
            <a:xfrm>
              <a:off x="956912" y="1790408"/>
              <a:ext cx="3888038" cy="44627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9BB2BF"/>
                </a:gs>
                <a:gs pos="0">
                  <a:srgbClr val="D6ADA7"/>
                </a:gs>
              </a:gsLst>
              <a:lin ang="0" scaled="1"/>
              <a:tileRect/>
            </a:gradFill>
            <a:ln w="12700">
              <a:solidFill>
                <a:schemeClr val="bg1"/>
              </a:solidFill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32">
              <a:extLst>
                <a:ext uri="{FF2B5EF4-FFF2-40B4-BE49-F238E27FC236}">
                  <a16:creationId xmlns:a16="http://schemas.microsoft.com/office/drawing/2014/main" id="{B3C01ED6-EEB6-4A16-9F9A-CA4576BE476A}"/>
                </a:ext>
              </a:extLst>
            </p:cNvPr>
            <p:cNvSpPr txBox="1"/>
            <p:nvPr/>
          </p:nvSpPr>
          <p:spPr>
            <a:xfrm>
              <a:off x="2202662" y="185042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895905"/>
              <a:r>
                <a:rPr lang="zh-CN" altLang="en-US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B49D33D1-6EC0-AAB9-26D2-87009F7AF245}"/>
              </a:ext>
            </a:extLst>
          </p:cNvPr>
          <p:cNvSpPr/>
          <p:nvPr/>
        </p:nvSpPr>
        <p:spPr>
          <a:xfrm rot="10800000">
            <a:off x="-20637" y="3554503"/>
            <a:ext cx="1764260" cy="1485811"/>
          </a:xfrm>
          <a:custGeom>
            <a:avLst/>
            <a:gdLst>
              <a:gd name="connsiteX0" fmla="*/ 0 w 2339827"/>
              <a:gd name="connsiteY0" fmla="*/ 0 h 1970537"/>
              <a:gd name="connsiteX1" fmla="*/ 2339827 w 2339827"/>
              <a:gd name="connsiteY1" fmla="*/ 0 h 1970537"/>
              <a:gd name="connsiteX2" fmla="*/ 2339827 w 2339827"/>
              <a:gd name="connsiteY2" fmla="*/ 1970537 h 1970537"/>
              <a:gd name="connsiteX3" fmla="*/ 2332895 w 2339827"/>
              <a:gd name="connsiteY3" fmla="*/ 1931067 h 1970537"/>
              <a:gd name="connsiteX4" fmla="*/ 1979782 w 2339827"/>
              <a:gd name="connsiteY4" fmla="*/ 1196340 h 1970537"/>
              <a:gd name="connsiteX5" fmla="*/ 531982 w 2339827"/>
              <a:gd name="connsiteY5" fmla="*/ 830580 h 1970537"/>
              <a:gd name="connsiteX6" fmla="*/ 4595 w 2339827"/>
              <a:gd name="connsiteY6" fmla="*/ 13603 h 1970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39827" h="1970537">
                <a:moveTo>
                  <a:pt x="0" y="0"/>
                </a:moveTo>
                <a:lnTo>
                  <a:pt x="2339827" y="0"/>
                </a:lnTo>
                <a:lnTo>
                  <a:pt x="2339827" y="1970537"/>
                </a:lnTo>
                <a:lnTo>
                  <a:pt x="2332895" y="1931067"/>
                </a:lnTo>
                <a:cubicBezTo>
                  <a:pt x="2272924" y="1633200"/>
                  <a:pt x="2175838" y="1369378"/>
                  <a:pt x="1979782" y="1196340"/>
                </a:cubicBezTo>
                <a:cubicBezTo>
                  <a:pt x="1666092" y="919480"/>
                  <a:pt x="879962" y="1083310"/>
                  <a:pt x="531982" y="830580"/>
                </a:cubicBezTo>
                <a:cubicBezTo>
                  <a:pt x="270997" y="641033"/>
                  <a:pt x="123598" y="341114"/>
                  <a:pt x="4595" y="13603"/>
                </a:cubicBezTo>
                <a:close/>
              </a:path>
            </a:pathLst>
          </a:custGeom>
          <a:solidFill>
            <a:srgbClr val="4D6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2" name="任意多边形: 形状 411">
            <a:extLst>
              <a:ext uri="{FF2B5EF4-FFF2-40B4-BE49-F238E27FC236}">
                <a16:creationId xmlns:a16="http://schemas.microsoft.com/office/drawing/2014/main" id="{4D8EA12A-E3A6-D0B3-008F-C5F56ADA9C87}"/>
              </a:ext>
            </a:extLst>
          </p:cNvPr>
          <p:cNvSpPr/>
          <p:nvPr/>
        </p:nvSpPr>
        <p:spPr>
          <a:xfrm>
            <a:off x="3471814" y="4105145"/>
            <a:ext cx="5508674" cy="935168"/>
          </a:xfrm>
          <a:custGeom>
            <a:avLst/>
            <a:gdLst>
              <a:gd name="connsiteX0" fmla="*/ 4845191 w 5508674"/>
              <a:gd name="connsiteY0" fmla="*/ 64 h 935168"/>
              <a:gd name="connsiteX1" fmla="*/ 5063633 w 5508674"/>
              <a:gd name="connsiteY1" fmla="*/ 32516 h 935168"/>
              <a:gd name="connsiteX2" fmla="*/ 5475027 w 5508674"/>
              <a:gd name="connsiteY2" fmla="*/ 225733 h 935168"/>
              <a:gd name="connsiteX3" fmla="*/ 5508674 w 5508674"/>
              <a:gd name="connsiteY3" fmla="*/ 248554 h 935168"/>
              <a:gd name="connsiteX4" fmla="*/ 5508674 w 5508674"/>
              <a:gd name="connsiteY4" fmla="*/ 935168 h 935168"/>
              <a:gd name="connsiteX5" fmla="*/ 0 w 5508674"/>
              <a:gd name="connsiteY5" fmla="*/ 935168 h 935168"/>
              <a:gd name="connsiteX6" fmla="*/ 166831 w 5508674"/>
              <a:gd name="connsiteY6" fmla="*/ 777847 h 935168"/>
              <a:gd name="connsiteX7" fmla="*/ 1215533 w 5508674"/>
              <a:gd name="connsiteY7" fmla="*/ 207776 h 935168"/>
              <a:gd name="connsiteX8" fmla="*/ 3288173 w 5508674"/>
              <a:gd name="connsiteY8" fmla="*/ 459236 h 935168"/>
              <a:gd name="connsiteX9" fmla="*/ 4845191 w 5508674"/>
              <a:gd name="connsiteY9" fmla="*/ 64 h 935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08674" h="935168">
                <a:moveTo>
                  <a:pt x="4845191" y="64"/>
                </a:moveTo>
                <a:cubicBezTo>
                  <a:pt x="4917563" y="945"/>
                  <a:pt x="4990291" y="10926"/>
                  <a:pt x="5063633" y="32516"/>
                </a:cubicBezTo>
                <a:cubicBezTo>
                  <a:pt x="5201150" y="72997"/>
                  <a:pt x="5338249" y="139431"/>
                  <a:pt x="5475027" y="225733"/>
                </a:cubicBezTo>
                <a:lnTo>
                  <a:pt x="5508674" y="248554"/>
                </a:lnTo>
                <a:lnTo>
                  <a:pt x="5508674" y="935168"/>
                </a:lnTo>
                <a:lnTo>
                  <a:pt x="0" y="935168"/>
                </a:lnTo>
                <a:lnTo>
                  <a:pt x="166831" y="777847"/>
                </a:lnTo>
                <a:cubicBezTo>
                  <a:pt x="464963" y="510671"/>
                  <a:pt x="788813" y="282071"/>
                  <a:pt x="1215533" y="207776"/>
                </a:cubicBezTo>
                <a:cubicBezTo>
                  <a:pt x="1784493" y="108716"/>
                  <a:pt x="2646823" y="488446"/>
                  <a:pt x="3288173" y="459236"/>
                </a:cubicBezTo>
                <a:cubicBezTo>
                  <a:pt x="3849354" y="433678"/>
                  <a:pt x="4338582" y="-6100"/>
                  <a:pt x="4845191" y="64"/>
                </a:cubicBezTo>
                <a:close/>
              </a:path>
            </a:pathLst>
          </a:custGeom>
          <a:solidFill>
            <a:srgbClr val="D6AD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326850B1-AFF7-732B-3C8F-11BF977EDA26}"/>
              </a:ext>
            </a:extLst>
          </p:cNvPr>
          <p:cNvSpPr/>
          <p:nvPr/>
        </p:nvSpPr>
        <p:spPr>
          <a:xfrm>
            <a:off x="-294957" y="3298026"/>
            <a:ext cx="3215640" cy="1830234"/>
          </a:xfrm>
          <a:custGeom>
            <a:avLst/>
            <a:gdLst>
              <a:gd name="connsiteX0" fmla="*/ 0 w 3215640"/>
              <a:gd name="connsiteY0" fmla="*/ 39534 h 1830234"/>
              <a:gd name="connsiteX1" fmla="*/ 960120 w 3215640"/>
              <a:gd name="connsiteY1" fmla="*/ 123354 h 1830234"/>
              <a:gd name="connsiteX2" fmla="*/ 1798320 w 3215640"/>
              <a:gd name="connsiteY2" fmla="*/ 1068234 h 1830234"/>
              <a:gd name="connsiteX3" fmla="*/ 3215640 w 3215640"/>
              <a:gd name="connsiteY3" fmla="*/ 1830234 h 1830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5640" h="1830234">
                <a:moveTo>
                  <a:pt x="0" y="39534"/>
                </a:moveTo>
                <a:cubicBezTo>
                  <a:pt x="330200" y="-4281"/>
                  <a:pt x="660400" y="-48096"/>
                  <a:pt x="960120" y="123354"/>
                </a:cubicBezTo>
                <a:cubicBezTo>
                  <a:pt x="1259840" y="294804"/>
                  <a:pt x="1422400" y="783754"/>
                  <a:pt x="1798320" y="1068234"/>
                </a:cubicBezTo>
                <a:cubicBezTo>
                  <a:pt x="2174240" y="1352714"/>
                  <a:pt x="2694940" y="1591474"/>
                  <a:pt x="3215640" y="1830234"/>
                </a:cubicBezTo>
              </a:path>
            </a:pathLst>
          </a:cu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DAECB916-3A6D-2D0A-D22D-647A6B59D867}"/>
              </a:ext>
            </a:extLst>
          </p:cNvPr>
          <p:cNvSpPr/>
          <p:nvPr/>
        </p:nvSpPr>
        <p:spPr>
          <a:xfrm>
            <a:off x="-959769" y="-182260"/>
            <a:ext cx="1484494" cy="3131820"/>
          </a:xfrm>
          <a:custGeom>
            <a:avLst/>
            <a:gdLst>
              <a:gd name="connsiteX0" fmla="*/ 0 w 1484494"/>
              <a:gd name="connsiteY0" fmla="*/ 3131820 h 3131820"/>
              <a:gd name="connsiteX1" fmla="*/ 944880 w 1484494"/>
              <a:gd name="connsiteY1" fmla="*/ 2125980 h 3131820"/>
              <a:gd name="connsiteX2" fmla="*/ 1470660 w 1484494"/>
              <a:gd name="connsiteY2" fmla="*/ 960120 h 3131820"/>
              <a:gd name="connsiteX3" fmla="*/ 403860 w 1484494"/>
              <a:gd name="connsiteY3" fmla="*/ 0 h 3131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4494" h="3131820">
                <a:moveTo>
                  <a:pt x="0" y="3131820"/>
                </a:moveTo>
                <a:cubicBezTo>
                  <a:pt x="349885" y="2809875"/>
                  <a:pt x="699770" y="2487930"/>
                  <a:pt x="944880" y="2125980"/>
                </a:cubicBezTo>
                <a:cubicBezTo>
                  <a:pt x="1189990" y="1764030"/>
                  <a:pt x="1560830" y="1314450"/>
                  <a:pt x="1470660" y="960120"/>
                </a:cubicBezTo>
                <a:cubicBezTo>
                  <a:pt x="1380490" y="605790"/>
                  <a:pt x="892175" y="302895"/>
                  <a:pt x="403860" y="0"/>
                </a:cubicBezTo>
              </a:path>
            </a:pathLst>
          </a:cu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28FE4A75-E601-DC47-BF40-91112B064C54}"/>
              </a:ext>
            </a:extLst>
          </p:cNvPr>
          <p:cNvSpPr/>
          <p:nvPr/>
        </p:nvSpPr>
        <p:spPr>
          <a:xfrm>
            <a:off x="1102747" y="-152400"/>
            <a:ext cx="6164580" cy="761858"/>
          </a:xfrm>
          <a:custGeom>
            <a:avLst/>
            <a:gdLst>
              <a:gd name="connsiteX0" fmla="*/ 0 w 6164580"/>
              <a:gd name="connsiteY0" fmla="*/ 0 h 761858"/>
              <a:gd name="connsiteX1" fmla="*/ 1104900 w 6164580"/>
              <a:gd name="connsiteY1" fmla="*/ 754380 h 761858"/>
              <a:gd name="connsiteX2" fmla="*/ 3566160 w 6164580"/>
              <a:gd name="connsiteY2" fmla="*/ 403860 h 761858"/>
              <a:gd name="connsiteX3" fmla="*/ 4800600 w 6164580"/>
              <a:gd name="connsiteY3" fmla="*/ 701040 h 761858"/>
              <a:gd name="connsiteX4" fmla="*/ 6164580 w 6164580"/>
              <a:gd name="connsiteY4" fmla="*/ 45720 h 761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64580" h="761858">
                <a:moveTo>
                  <a:pt x="0" y="0"/>
                </a:moveTo>
                <a:cubicBezTo>
                  <a:pt x="255270" y="343535"/>
                  <a:pt x="510540" y="687070"/>
                  <a:pt x="1104900" y="754380"/>
                </a:cubicBezTo>
                <a:cubicBezTo>
                  <a:pt x="1699260" y="821690"/>
                  <a:pt x="2950210" y="412750"/>
                  <a:pt x="3566160" y="403860"/>
                </a:cubicBezTo>
                <a:cubicBezTo>
                  <a:pt x="4182110" y="394970"/>
                  <a:pt x="4367530" y="760730"/>
                  <a:pt x="4800600" y="701040"/>
                </a:cubicBezTo>
                <a:cubicBezTo>
                  <a:pt x="5233670" y="641350"/>
                  <a:pt x="5699125" y="343535"/>
                  <a:pt x="6164580" y="45720"/>
                </a:cubicBezTo>
              </a:path>
            </a:pathLst>
          </a:cu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62385774-6740-651B-B341-8152C1E2F9F5}"/>
              </a:ext>
            </a:extLst>
          </p:cNvPr>
          <p:cNvSpPr/>
          <p:nvPr/>
        </p:nvSpPr>
        <p:spPr>
          <a:xfrm>
            <a:off x="3255963" y="4015718"/>
            <a:ext cx="6080760" cy="1165882"/>
          </a:xfrm>
          <a:custGeom>
            <a:avLst/>
            <a:gdLst>
              <a:gd name="connsiteX0" fmla="*/ 0 w 6080760"/>
              <a:gd name="connsiteY0" fmla="*/ 1165882 h 1165882"/>
              <a:gd name="connsiteX1" fmla="*/ 1684020 w 6080760"/>
              <a:gd name="connsiteY1" fmla="*/ 662962 h 1165882"/>
              <a:gd name="connsiteX2" fmla="*/ 3573780 w 6080760"/>
              <a:gd name="connsiteY2" fmla="*/ 22 h 1165882"/>
              <a:gd name="connsiteX3" fmla="*/ 5234940 w 6080760"/>
              <a:gd name="connsiteY3" fmla="*/ 685822 h 1165882"/>
              <a:gd name="connsiteX4" fmla="*/ 6080760 w 6080760"/>
              <a:gd name="connsiteY4" fmla="*/ 167662 h 1165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80760" h="1165882">
                <a:moveTo>
                  <a:pt x="0" y="1165882"/>
                </a:moveTo>
                <a:cubicBezTo>
                  <a:pt x="544195" y="1011577"/>
                  <a:pt x="1088390" y="857272"/>
                  <a:pt x="1684020" y="662962"/>
                </a:cubicBezTo>
                <a:cubicBezTo>
                  <a:pt x="2279650" y="468652"/>
                  <a:pt x="2981960" y="-3788"/>
                  <a:pt x="3573780" y="22"/>
                </a:cubicBezTo>
                <a:cubicBezTo>
                  <a:pt x="4165600" y="3832"/>
                  <a:pt x="4817110" y="657882"/>
                  <a:pt x="5234940" y="685822"/>
                </a:cubicBezTo>
                <a:cubicBezTo>
                  <a:pt x="5652770" y="713762"/>
                  <a:pt x="5866765" y="440712"/>
                  <a:pt x="6080760" y="167662"/>
                </a:cubicBezTo>
              </a:path>
            </a:pathLst>
          </a:cu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3" name="图形 48">
            <a:extLst>
              <a:ext uri="{FF2B5EF4-FFF2-40B4-BE49-F238E27FC236}">
                <a16:creationId xmlns:a16="http://schemas.microsoft.com/office/drawing/2014/main" id="{5065FA3B-D5A2-0302-A051-44DBF52797A5}"/>
              </a:ext>
            </a:extLst>
          </p:cNvPr>
          <p:cNvGrpSpPr/>
          <p:nvPr/>
        </p:nvGrpSpPr>
        <p:grpSpPr>
          <a:xfrm>
            <a:off x="234838" y="698544"/>
            <a:ext cx="623559" cy="625285"/>
            <a:chOff x="8218798" y="-4407499"/>
            <a:chExt cx="756951" cy="759047"/>
          </a:xfrm>
          <a:solidFill>
            <a:schemeClr val="bg1">
              <a:lumMod val="85000"/>
            </a:schemeClr>
          </a:solidFill>
        </p:grpSpPr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50FE8A4F-155A-2AE3-9725-9E67B86BD7CF}"/>
                </a:ext>
              </a:extLst>
            </p:cNvPr>
            <p:cNvSpPr/>
            <p:nvPr/>
          </p:nvSpPr>
          <p:spPr>
            <a:xfrm>
              <a:off x="8218798" y="-4407499"/>
              <a:ext cx="756951" cy="759047"/>
            </a:xfrm>
            <a:custGeom>
              <a:avLst/>
              <a:gdLst>
                <a:gd name="connsiteX0" fmla="*/ 378809 w 756951"/>
                <a:gd name="connsiteY0" fmla="*/ 759047 h 759047"/>
                <a:gd name="connsiteX1" fmla="*/ 378428 w 756951"/>
                <a:gd name="connsiteY1" fmla="*/ 759047 h 759047"/>
                <a:gd name="connsiteX2" fmla="*/ 372427 w 756951"/>
                <a:gd name="connsiteY2" fmla="*/ 759047 h 759047"/>
                <a:gd name="connsiteX3" fmla="*/ 372999 w 756951"/>
                <a:gd name="connsiteY3" fmla="*/ 719423 h 759047"/>
                <a:gd name="connsiteX4" fmla="*/ 378333 w 756951"/>
                <a:gd name="connsiteY4" fmla="*/ 719423 h 759047"/>
                <a:gd name="connsiteX5" fmla="*/ 378714 w 756951"/>
                <a:gd name="connsiteY5" fmla="*/ 719423 h 759047"/>
                <a:gd name="connsiteX6" fmla="*/ 378714 w 756951"/>
                <a:gd name="connsiteY6" fmla="*/ 759047 h 759047"/>
                <a:gd name="connsiteX7" fmla="*/ 442246 w 756951"/>
                <a:gd name="connsiteY7" fmla="*/ 753713 h 759047"/>
                <a:gd name="connsiteX8" fmla="*/ 435673 w 756951"/>
                <a:gd name="connsiteY8" fmla="*/ 714661 h 759047"/>
                <a:gd name="connsiteX9" fmla="*/ 441293 w 756951"/>
                <a:gd name="connsiteY9" fmla="*/ 713708 h 759047"/>
                <a:gd name="connsiteX10" fmla="*/ 448532 w 756951"/>
                <a:gd name="connsiteY10" fmla="*/ 752666 h 759047"/>
                <a:gd name="connsiteX11" fmla="*/ 442246 w 756951"/>
                <a:gd name="connsiteY11" fmla="*/ 753713 h 759047"/>
                <a:gd name="connsiteX12" fmla="*/ 309181 w 756951"/>
                <a:gd name="connsiteY12" fmla="*/ 752666 h 759047"/>
                <a:gd name="connsiteX13" fmla="*/ 302895 w 756951"/>
                <a:gd name="connsiteY13" fmla="*/ 751427 h 759047"/>
                <a:gd name="connsiteX14" fmla="*/ 310705 w 756951"/>
                <a:gd name="connsiteY14" fmla="*/ 712565 h 759047"/>
                <a:gd name="connsiteX15" fmla="*/ 316325 w 756951"/>
                <a:gd name="connsiteY15" fmla="*/ 713613 h 759047"/>
                <a:gd name="connsiteX16" fmla="*/ 309181 w 756951"/>
                <a:gd name="connsiteY16" fmla="*/ 752666 h 759047"/>
                <a:gd name="connsiteX17" fmla="*/ 509968 w 756951"/>
                <a:gd name="connsiteY17" fmla="*/ 735616 h 759047"/>
                <a:gd name="connsiteX18" fmla="*/ 496252 w 756951"/>
                <a:gd name="connsiteY18" fmla="*/ 698468 h 759047"/>
                <a:gd name="connsiteX19" fmla="*/ 501586 w 756951"/>
                <a:gd name="connsiteY19" fmla="*/ 696468 h 759047"/>
                <a:gd name="connsiteX20" fmla="*/ 515969 w 756951"/>
                <a:gd name="connsiteY20" fmla="*/ 733425 h 759047"/>
                <a:gd name="connsiteX21" fmla="*/ 509968 w 756951"/>
                <a:gd name="connsiteY21" fmla="*/ 735616 h 759047"/>
                <a:gd name="connsiteX22" fmla="*/ 241745 w 756951"/>
                <a:gd name="connsiteY22" fmla="*/ 733616 h 759047"/>
                <a:gd name="connsiteX23" fmla="*/ 235839 w 756951"/>
                <a:gd name="connsiteY23" fmla="*/ 731234 h 759047"/>
                <a:gd name="connsiteX24" fmla="*/ 250793 w 756951"/>
                <a:gd name="connsiteY24" fmla="*/ 694563 h 759047"/>
                <a:gd name="connsiteX25" fmla="*/ 256127 w 756951"/>
                <a:gd name="connsiteY25" fmla="*/ 696658 h 759047"/>
                <a:gd name="connsiteX26" fmla="*/ 241745 w 756951"/>
                <a:gd name="connsiteY26" fmla="*/ 733616 h 759047"/>
                <a:gd name="connsiteX27" fmla="*/ 573119 w 756951"/>
                <a:gd name="connsiteY27" fmla="*/ 705422 h 759047"/>
                <a:gd name="connsiteX28" fmla="*/ 552831 w 756951"/>
                <a:gd name="connsiteY28" fmla="*/ 671417 h 759047"/>
                <a:gd name="connsiteX29" fmla="*/ 557689 w 756951"/>
                <a:gd name="connsiteY29" fmla="*/ 668464 h 759047"/>
                <a:gd name="connsiteX30" fmla="*/ 578644 w 756951"/>
                <a:gd name="connsiteY30" fmla="*/ 702088 h 759047"/>
                <a:gd name="connsiteX31" fmla="*/ 573119 w 756951"/>
                <a:gd name="connsiteY31" fmla="*/ 705422 h 759047"/>
                <a:gd name="connsiteX32" fmla="*/ 178975 w 756951"/>
                <a:gd name="connsiteY32" fmla="*/ 702374 h 759047"/>
                <a:gd name="connsiteX33" fmla="*/ 173545 w 756951"/>
                <a:gd name="connsiteY33" fmla="*/ 698945 h 759047"/>
                <a:gd name="connsiteX34" fmla="*/ 194976 w 756951"/>
                <a:gd name="connsiteY34" fmla="*/ 665607 h 759047"/>
                <a:gd name="connsiteX35" fmla="*/ 199834 w 756951"/>
                <a:gd name="connsiteY35" fmla="*/ 668655 h 759047"/>
                <a:gd name="connsiteX36" fmla="*/ 178975 w 756951"/>
                <a:gd name="connsiteY36" fmla="*/ 702374 h 759047"/>
                <a:gd name="connsiteX37" fmla="*/ 629602 w 756951"/>
                <a:gd name="connsiteY37" fmla="*/ 664083 h 759047"/>
                <a:gd name="connsiteX38" fmla="*/ 603409 w 756951"/>
                <a:gd name="connsiteY38" fmla="*/ 634365 h 759047"/>
                <a:gd name="connsiteX39" fmla="*/ 607600 w 756951"/>
                <a:gd name="connsiteY39" fmla="*/ 630555 h 759047"/>
                <a:gd name="connsiteX40" fmla="*/ 634365 w 756951"/>
                <a:gd name="connsiteY40" fmla="*/ 659797 h 759047"/>
                <a:gd name="connsiteX41" fmla="*/ 629602 w 756951"/>
                <a:gd name="connsiteY41" fmla="*/ 664083 h 759047"/>
                <a:gd name="connsiteX42" fmla="*/ 123063 w 756951"/>
                <a:gd name="connsiteY42" fmla="*/ 660273 h 759047"/>
                <a:gd name="connsiteX43" fmla="*/ 118396 w 756951"/>
                <a:gd name="connsiteY43" fmla="*/ 655892 h 759047"/>
                <a:gd name="connsiteX44" fmla="*/ 145542 w 756951"/>
                <a:gd name="connsiteY44" fmla="*/ 627031 h 759047"/>
                <a:gd name="connsiteX45" fmla="*/ 149733 w 756951"/>
                <a:gd name="connsiteY45" fmla="*/ 630936 h 759047"/>
                <a:gd name="connsiteX46" fmla="*/ 123063 w 756951"/>
                <a:gd name="connsiteY46" fmla="*/ 660273 h 759047"/>
                <a:gd name="connsiteX47" fmla="*/ 677608 w 756951"/>
                <a:gd name="connsiteY47" fmla="*/ 613124 h 759047"/>
                <a:gd name="connsiteX48" fmla="*/ 646366 w 756951"/>
                <a:gd name="connsiteY48" fmla="*/ 588740 h 759047"/>
                <a:gd name="connsiteX49" fmla="*/ 649795 w 756951"/>
                <a:gd name="connsiteY49" fmla="*/ 584264 h 759047"/>
                <a:gd name="connsiteX50" fmla="*/ 681418 w 756951"/>
                <a:gd name="connsiteY50" fmla="*/ 608171 h 759047"/>
                <a:gd name="connsiteX51" fmla="*/ 677608 w 756951"/>
                <a:gd name="connsiteY51" fmla="*/ 613124 h 759047"/>
                <a:gd name="connsiteX52" fmla="*/ 75819 w 756951"/>
                <a:gd name="connsiteY52" fmla="*/ 608552 h 759047"/>
                <a:gd name="connsiteX53" fmla="*/ 72009 w 756951"/>
                <a:gd name="connsiteY53" fmla="*/ 603409 h 759047"/>
                <a:gd name="connsiteX54" fmla="*/ 104013 w 756951"/>
                <a:gd name="connsiteY54" fmla="*/ 579977 h 759047"/>
                <a:gd name="connsiteX55" fmla="*/ 107442 w 756951"/>
                <a:gd name="connsiteY55" fmla="*/ 584549 h 759047"/>
                <a:gd name="connsiteX56" fmla="*/ 75819 w 756951"/>
                <a:gd name="connsiteY56" fmla="*/ 608552 h 759047"/>
                <a:gd name="connsiteX57" fmla="*/ 715518 w 756951"/>
                <a:gd name="connsiteY57" fmla="*/ 554164 h 759047"/>
                <a:gd name="connsiteX58" fmla="*/ 680371 w 756951"/>
                <a:gd name="connsiteY58" fmla="*/ 535877 h 759047"/>
                <a:gd name="connsiteX59" fmla="*/ 682942 w 756951"/>
                <a:gd name="connsiteY59" fmla="*/ 530733 h 759047"/>
                <a:gd name="connsiteX60" fmla="*/ 718375 w 756951"/>
                <a:gd name="connsiteY60" fmla="*/ 548450 h 759047"/>
                <a:gd name="connsiteX61" fmla="*/ 715518 w 756951"/>
                <a:gd name="connsiteY61" fmla="*/ 554164 h 759047"/>
                <a:gd name="connsiteX62" fmla="*/ 38862 w 756951"/>
                <a:gd name="connsiteY62" fmla="*/ 549116 h 759047"/>
                <a:gd name="connsiteX63" fmla="*/ 36004 w 756951"/>
                <a:gd name="connsiteY63" fmla="*/ 543401 h 759047"/>
                <a:gd name="connsiteX64" fmla="*/ 71723 w 756951"/>
                <a:gd name="connsiteY64" fmla="*/ 526352 h 759047"/>
                <a:gd name="connsiteX65" fmla="*/ 74200 w 756951"/>
                <a:gd name="connsiteY65" fmla="*/ 531400 h 759047"/>
                <a:gd name="connsiteX66" fmla="*/ 38862 w 756951"/>
                <a:gd name="connsiteY66" fmla="*/ 549116 h 759047"/>
                <a:gd name="connsiteX67" fmla="*/ 741902 w 756951"/>
                <a:gd name="connsiteY67" fmla="*/ 489299 h 759047"/>
                <a:gd name="connsiteX68" fmla="*/ 703993 w 756951"/>
                <a:gd name="connsiteY68" fmla="*/ 477869 h 759047"/>
                <a:gd name="connsiteX69" fmla="*/ 705612 w 756951"/>
                <a:gd name="connsiteY69" fmla="*/ 472345 h 759047"/>
                <a:gd name="connsiteX70" fmla="*/ 743712 w 756951"/>
                <a:gd name="connsiteY70" fmla="*/ 483203 h 759047"/>
                <a:gd name="connsiteX71" fmla="*/ 741902 w 756951"/>
                <a:gd name="connsiteY71" fmla="*/ 489299 h 759047"/>
                <a:gd name="connsiteX72" fmla="*/ 13525 w 756951"/>
                <a:gd name="connsiteY72" fmla="*/ 483870 h 759047"/>
                <a:gd name="connsiteX73" fmla="*/ 11811 w 756951"/>
                <a:gd name="connsiteY73" fmla="*/ 477679 h 759047"/>
                <a:gd name="connsiteX74" fmla="*/ 50101 w 756951"/>
                <a:gd name="connsiteY74" fmla="*/ 467392 h 759047"/>
                <a:gd name="connsiteX75" fmla="*/ 51625 w 756951"/>
                <a:gd name="connsiteY75" fmla="*/ 472916 h 759047"/>
                <a:gd name="connsiteX76" fmla="*/ 13525 w 756951"/>
                <a:gd name="connsiteY76" fmla="*/ 483870 h 759047"/>
                <a:gd name="connsiteX77" fmla="*/ 755809 w 756951"/>
                <a:gd name="connsiteY77" fmla="*/ 420624 h 759047"/>
                <a:gd name="connsiteX78" fmla="*/ 716375 w 756951"/>
                <a:gd name="connsiteY78" fmla="*/ 416338 h 759047"/>
                <a:gd name="connsiteX79" fmla="*/ 716946 w 756951"/>
                <a:gd name="connsiteY79" fmla="*/ 410718 h 759047"/>
                <a:gd name="connsiteX80" fmla="*/ 756380 w 756951"/>
                <a:gd name="connsiteY80" fmla="*/ 414242 h 759047"/>
                <a:gd name="connsiteX81" fmla="*/ 755809 w 756951"/>
                <a:gd name="connsiteY81" fmla="*/ 420624 h 759047"/>
                <a:gd name="connsiteX82" fmla="*/ 571 w 756951"/>
                <a:gd name="connsiteY82" fmla="*/ 415099 h 759047"/>
                <a:gd name="connsiteX83" fmla="*/ 0 w 756951"/>
                <a:gd name="connsiteY83" fmla="*/ 408718 h 759047"/>
                <a:gd name="connsiteX84" fmla="*/ 39528 w 756951"/>
                <a:gd name="connsiteY84" fmla="*/ 405765 h 759047"/>
                <a:gd name="connsiteX85" fmla="*/ 40005 w 756951"/>
                <a:gd name="connsiteY85" fmla="*/ 411385 h 759047"/>
                <a:gd name="connsiteX86" fmla="*/ 571 w 756951"/>
                <a:gd name="connsiteY86" fmla="*/ 415099 h 759047"/>
                <a:gd name="connsiteX87" fmla="*/ 717423 w 756951"/>
                <a:gd name="connsiteY87" fmla="*/ 353663 h 759047"/>
                <a:gd name="connsiteX88" fmla="*/ 716946 w 756951"/>
                <a:gd name="connsiteY88" fmla="*/ 347948 h 759047"/>
                <a:gd name="connsiteX89" fmla="*/ 756380 w 756951"/>
                <a:gd name="connsiteY89" fmla="*/ 344329 h 759047"/>
                <a:gd name="connsiteX90" fmla="*/ 756952 w 756951"/>
                <a:gd name="connsiteY90" fmla="*/ 350710 h 759047"/>
                <a:gd name="connsiteX91" fmla="*/ 717423 w 756951"/>
                <a:gd name="connsiteY91" fmla="*/ 353663 h 759047"/>
                <a:gd name="connsiteX92" fmla="*/ 39910 w 756951"/>
                <a:gd name="connsiteY92" fmla="*/ 348615 h 759047"/>
                <a:gd name="connsiteX93" fmla="*/ 476 w 756951"/>
                <a:gd name="connsiteY93" fmla="*/ 345091 h 759047"/>
                <a:gd name="connsiteX94" fmla="*/ 1143 w 756951"/>
                <a:gd name="connsiteY94" fmla="*/ 338709 h 759047"/>
                <a:gd name="connsiteX95" fmla="*/ 40576 w 756951"/>
                <a:gd name="connsiteY95" fmla="*/ 342900 h 759047"/>
                <a:gd name="connsiteX96" fmla="*/ 39910 w 756951"/>
                <a:gd name="connsiteY96" fmla="*/ 348615 h 759047"/>
                <a:gd name="connsiteX97" fmla="*/ 706945 w 756951"/>
                <a:gd name="connsiteY97" fmla="*/ 291846 h 759047"/>
                <a:gd name="connsiteX98" fmla="*/ 705422 w 756951"/>
                <a:gd name="connsiteY98" fmla="*/ 286322 h 759047"/>
                <a:gd name="connsiteX99" fmla="*/ 743522 w 756951"/>
                <a:gd name="connsiteY99" fmla="*/ 275463 h 759047"/>
                <a:gd name="connsiteX100" fmla="*/ 745236 w 756951"/>
                <a:gd name="connsiteY100" fmla="*/ 281654 h 759047"/>
                <a:gd name="connsiteX101" fmla="*/ 706945 w 756951"/>
                <a:gd name="connsiteY101" fmla="*/ 291846 h 759047"/>
                <a:gd name="connsiteX102" fmla="*/ 51339 w 756951"/>
                <a:gd name="connsiteY102" fmla="*/ 286988 h 759047"/>
                <a:gd name="connsiteX103" fmla="*/ 13239 w 756951"/>
                <a:gd name="connsiteY103" fmla="*/ 276225 h 759047"/>
                <a:gd name="connsiteX104" fmla="*/ 15049 w 756951"/>
                <a:gd name="connsiteY104" fmla="*/ 270129 h 759047"/>
                <a:gd name="connsiteX105" fmla="*/ 52959 w 756951"/>
                <a:gd name="connsiteY105" fmla="*/ 281559 h 759047"/>
                <a:gd name="connsiteX106" fmla="*/ 51339 w 756951"/>
                <a:gd name="connsiteY106" fmla="*/ 286988 h 759047"/>
                <a:gd name="connsiteX107" fmla="*/ 685229 w 756951"/>
                <a:gd name="connsiteY107" fmla="*/ 232981 h 759047"/>
                <a:gd name="connsiteX108" fmla="*/ 682752 w 756951"/>
                <a:gd name="connsiteY108" fmla="*/ 227838 h 759047"/>
                <a:gd name="connsiteX109" fmla="*/ 718185 w 756951"/>
                <a:gd name="connsiteY109" fmla="*/ 210122 h 759047"/>
                <a:gd name="connsiteX110" fmla="*/ 720947 w 756951"/>
                <a:gd name="connsiteY110" fmla="*/ 215837 h 759047"/>
                <a:gd name="connsiteX111" fmla="*/ 685229 w 756951"/>
                <a:gd name="connsiteY111" fmla="*/ 232981 h 759047"/>
                <a:gd name="connsiteX112" fmla="*/ 73914 w 756951"/>
                <a:gd name="connsiteY112" fmla="*/ 228505 h 759047"/>
                <a:gd name="connsiteX113" fmla="*/ 38385 w 756951"/>
                <a:gd name="connsiteY113" fmla="*/ 210883 h 759047"/>
                <a:gd name="connsiteX114" fmla="*/ 41243 w 756951"/>
                <a:gd name="connsiteY114" fmla="*/ 205168 h 759047"/>
                <a:gd name="connsiteX115" fmla="*/ 76390 w 756951"/>
                <a:gd name="connsiteY115" fmla="*/ 223361 h 759047"/>
                <a:gd name="connsiteX116" fmla="*/ 73914 w 756951"/>
                <a:gd name="connsiteY116" fmla="*/ 228505 h 759047"/>
                <a:gd name="connsiteX117" fmla="*/ 653129 w 756951"/>
                <a:gd name="connsiteY117" fmla="*/ 179261 h 759047"/>
                <a:gd name="connsiteX118" fmla="*/ 649700 w 756951"/>
                <a:gd name="connsiteY118" fmla="*/ 174689 h 759047"/>
                <a:gd name="connsiteX119" fmla="*/ 681323 w 756951"/>
                <a:gd name="connsiteY119" fmla="*/ 150781 h 759047"/>
                <a:gd name="connsiteX120" fmla="*/ 685133 w 756951"/>
                <a:gd name="connsiteY120" fmla="*/ 155924 h 759047"/>
                <a:gd name="connsiteX121" fmla="*/ 653129 w 756951"/>
                <a:gd name="connsiteY121" fmla="*/ 179261 h 759047"/>
                <a:gd name="connsiteX122" fmla="*/ 106870 w 756951"/>
                <a:gd name="connsiteY122" fmla="*/ 175069 h 759047"/>
                <a:gd name="connsiteX123" fmla="*/ 75247 w 756951"/>
                <a:gd name="connsiteY123" fmla="*/ 151162 h 759047"/>
                <a:gd name="connsiteX124" fmla="*/ 79153 w 756951"/>
                <a:gd name="connsiteY124" fmla="*/ 146114 h 759047"/>
                <a:gd name="connsiteX125" fmla="*/ 110394 w 756951"/>
                <a:gd name="connsiteY125" fmla="*/ 170497 h 759047"/>
                <a:gd name="connsiteX126" fmla="*/ 106870 w 756951"/>
                <a:gd name="connsiteY126" fmla="*/ 175069 h 759047"/>
                <a:gd name="connsiteX127" fmla="*/ 611600 w 756951"/>
                <a:gd name="connsiteY127" fmla="*/ 132207 h 759047"/>
                <a:gd name="connsiteX128" fmla="*/ 607409 w 756951"/>
                <a:gd name="connsiteY128" fmla="*/ 128302 h 759047"/>
                <a:gd name="connsiteX129" fmla="*/ 634079 w 756951"/>
                <a:gd name="connsiteY129" fmla="*/ 99060 h 759047"/>
                <a:gd name="connsiteX130" fmla="*/ 638747 w 756951"/>
                <a:gd name="connsiteY130" fmla="*/ 103442 h 759047"/>
                <a:gd name="connsiteX131" fmla="*/ 611600 w 756951"/>
                <a:gd name="connsiteY131" fmla="*/ 132207 h 759047"/>
                <a:gd name="connsiteX132" fmla="*/ 149066 w 756951"/>
                <a:gd name="connsiteY132" fmla="*/ 128683 h 759047"/>
                <a:gd name="connsiteX133" fmla="*/ 122301 w 756951"/>
                <a:gd name="connsiteY133" fmla="*/ 99441 h 759047"/>
                <a:gd name="connsiteX134" fmla="*/ 127063 w 756951"/>
                <a:gd name="connsiteY134" fmla="*/ 95155 h 759047"/>
                <a:gd name="connsiteX135" fmla="*/ 153352 w 756951"/>
                <a:gd name="connsiteY135" fmla="*/ 124873 h 759047"/>
                <a:gd name="connsiteX136" fmla="*/ 149066 w 756951"/>
                <a:gd name="connsiteY136" fmla="*/ 128683 h 759047"/>
                <a:gd name="connsiteX137" fmla="*/ 562260 w 756951"/>
                <a:gd name="connsiteY137" fmla="*/ 93536 h 759047"/>
                <a:gd name="connsiteX138" fmla="*/ 557403 w 756951"/>
                <a:gd name="connsiteY138" fmla="*/ 90488 h 759047"/>
                <a:gd name="connsiteX139" fmla="*/ 578262 w 756951"/>
                <a:gd name="connsiteY139" fmla="*/ 56769 h 759047"/>
                <a:gd name="connsiteX140" fmla="*/ 583692 w 756951"/>
                <a:gd name="connsiteY140" fmla="*/ 60198 h 759047"/>
                <a:gd name="connsiteX141" fmla="*/ 562260 w 756951"/>
                <a:gd name="connsiteY141" fmla="*/ 93536 h 759047"/>
                <a:gd name="connsiteX142" fmla="*/ 199072 w 756951"/>
                <a:gd name="connsiteY142" fmla="*/ 90773 h 759047"/>
                <a:gd name="connsiteX143" fmla="*/ 178117 w 756951"/>
                <a:gd name="connsiteY143" fmla="*/ 57150 h 759047"/>
                <a:gd name="connsiteX144" fmla="*/ 183546 w 756951"/>
                <a:gd name="connsiteY144" fmla="*/ 53816 h 759047"/>
                <a:gd name="connsiteX145" fmla="*/ 203930 w 756951"/>
                <a:gd name="connsiteY145" fmla="*/ 87820 h 759047"/>
                <a:gd name="connsiteX146" fmla="*/ 199072 w 756951"/>
                <a:gd name="connsiteY146" fmla="*/ 90773 h 759047"/>
                <a:gd name="connsiteX147" fmla="*/ 506539 w 756951"/>
                <a:gd name="connsiteY147" fmla="*/ 64579 h 759047"/>
                <a:gd name="connsiteX148" fmla="*/ 501205 w 756951"/>
                <a:gd name="connsiteY148" fmla="*/ 62484 h 759047"/>
                <a:gd name="connsiteX149" fmla="*/ 515493 w 756951"/>
                <a:gd name="connsiteY149" fmla="*/ 25527 h 759047"/>
                <a:gd name="connsiteX150" fmla="*/ 521398 w 756951"/>
                <a:gd name="connsiteY150" fmla="*/ 27908 h 759047"/>
                <a:gd name="connsiteX151" fmla="*/ 506539 w 756951"/>
                <a:gd name="connsiteY151" fmla="*/ 64579 h 759047"/>
                <a:gd name="connsiteX152" fmla="*/ 255079 w 756951"/>
                <a:gd name="connsiteY152" fmla="*/ 62674 h 759047"/>
                <a:gd name="connsiteX153" fmla="*/ 240696 w 756951"/>
                <a:gd name="connsiteY153" fmla="*/ 25718 h 759047"/>
                <a:gd name="connsiteX154" fmla="*/ 246697 w 756951"/>
                <a:gd name="connsiteY154" fmla="*/ 23431 h 759047"/>
                <a:gd name="connsiteX155" fmla="*/ 260413 w 756951"/>
                <a:gd name="connsiteY155" fmla="*/ 60579 h 759047"/>
                <a:gd name="connsiteX156" fmla="*/ 255079 w 756951"/>
                <a:gd name="connsiteY156" fmla="*/ 62674 h 759047"/>
                <a:gd name="connsiteX157" fmla="*/ 446532 w 756951"/>
                <a:gd name="connsiteY157" fmla="*/ 46387 h 759047"/>
                <a:gd name="connsiteX158" fmla="*/ 440912 w 756951"/>
                <a:gd name="connsiteY158" fmla="*/ 45339 h 759047"/>
                <a:gd name="connsiteX159" fmla="*/ 448151 w 756951"/>
                <a:gd name="connsiteY159" fmla="*/ 6382 h 759047"/>
                <a:gd name="connsiteX160" fmla="*/ 454437 w 756951"/>
                <a:gd name="connsiteY160" fmla="*/ 7620 h 759047"/>
                <a:gd name="connsiteX161" fmla="*/ 446532 w 756951"/>
                <a:gd name="connsiteY161" fmla="*/ 46387 h 759047"/>
                <a:gd name="connsiteX162" fmla="*/ 315277 w 756951"/>
                <a:gd name="connsiteY162" fmla="*/ 45434 h 759047"/>
                <a:gd name="connsiteX163" fmla="*/ 307943 w 756951"/>
                <a:gd name="connsiteY163" fmla="*/ 6477 h 759047"/>
                <a:gd name="connsiteX164" fmla="*/ 314230 w 756951"/>
                <a:gd name="connsiteY164" fmla="*/ 5334 h 759047"/>
                <a:gd name="connsiteX165" fmla="*/ 320897 w 756951"/>
                <a:gd name="connsiteY165" fmla="*/ 44387 h 759047"/>
                <a:gd name="connsiteX166" fmla="*/ 315277 w 756951"/>
                <a:gd name="connsiteY166" fmla="*/ 45434 h 759047"/>
                <a:gd name="connsiteX167" fmla="*/ 384143 w 756951"/>
                <a:gd name="connsiteY167" fmla="*/ 39624 h 759047"/>
                <a:gd name="connsiteX168" fmla="*/ 378428 w 756951"/>
                <a:gd name="connsiteY168" fmla="*/ 39624 h 759047"/>
                <a:gd name="connsiteX169" fmla="*/ 377666 w 756951"/>
                <a:gd name="connsiteY169" fmla="*/ 39624 h 759047"/>
                <a:gd name="connsiteX170" fmla="*/ 377666 w 756951"/>
                <a:gd name="connsiteY170" fmla="*/ 0 h 759047"/>
                <a:gd name="connsiteX171" fmla="*/ 378333 w 756951"/>
                <a:gd name="connsiteY171" fmla="*/ 0 h 759047"/>
                <a:gd name="connsiteX172" fmla="*/ 384810 w 756951"/>
                <a:gd name="connsiteY172" fmla="*/ 95 h 759047"/>
                <a:gd name="connsiteX173" fmla="*/ 384143 w 756951"/>
                <a:gd name="connsiteY173" fmla="*/ 39624 h 759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756951" h="759047">
                  <a:moveTo>
                    <a:pt x="378809" y="759047"/>
                  </a:moveTo>
                  <a:lnTo>
                    <a:pt x="378428" y="759047"/>
                  </a:lnTo>
                  <a:cubicBezTo>
                    <a:pt x="376428" y="759047"/>
                    <a:pt x="374428" y="759047"/>
                    <a:pt x="372427" y="759047"/>
                  </a:cubicBezTo>
                  <a:lnTo>
                    <a:pt x="372999" y="719423"/>
                  </a:lnTo>
                  <a:cubicBezTo>
                    <a:pt x="374809" y="719423"/>
                    <a:pt x="376618" y="719423"/>
                    <a:pt x="378333" y="719423"/>
                  </a:cubicBezTo>
                  <a:lnTo>
                    <a:pt x="378714" y="719423"/>
                  </a:lnTo>
                  <a:lnTo>
                    <a:pt x="378714" y="759047"/>
                  </a:lnTo>
                  <a:close/>
                  <a:moveTo>
                    <a:pt x="442246" y="753713"/>
                  </a:moveTo>
                  <a:lnTo>
                    <a:pt x="435673" y="714661"/>
                  </a:lnTo>
                  <a:cubicBezTo>
                    <a:pt x="437579" y="714375"/>
                    <a:pt x="439388" y="713994"/>
                    <a:pt x="441293" y="713708"/>
                  </a:cubicBezTo>
                  <a:lnTo>
                    <a:pt x="448532" y="752666"/>
                  </a:lnTo>
                  <a:cubicBezTo>
                    <a:pt x="446437" y="752951"/>
                    <a:pt x="444341" y="753332"/>
                    <a:pt x="442246" y="753713"/>
                  </a:cubicBezTo>
                  <a:close/>
                  <a:moveTo>
                    <a:pt x="309181" y="752666"/>
                  </a:moveTo>
                  <a:cubicBezTo>
                    <a:pt x="307086" y="752285"/>
                    <a:pt x="304990" y="751904"/>
                    <a:pt x="302895" y="751427"/>
                  </a:cubicBezTo>
                  <a:lnTo>
                    <a:pt x="310705" y="712565"/>
                  </a:lnTo>
                  <a:cubicBezTo>
                    <a:pt x="312610" y="712946"/>
                    <a:pt x="314420" y="713327"/>
                    <a:pt x="316325" y="713613"/>
                  </a:cubicBezTo>
                  <a:lnTo>
                    <a:pt x="309181" y="752666"/>
                  </a:lnTo>
                  <a:close/>
                  <a:moveTo>
                    <a:pt x="509968" y="735616"/>
                  </a:moveTo>
                  <a:lnTo>
                    <a:pt x="496252" y="698468"/>
                  </a:lnTo>
                  <a:cubicBezTo>
                    <a:pt x="498062" y="697802"/>
                    <a:pt x="499776" y="697135"/>
                    <a:pt x="501586" y="696468"/>
                  </a:cubicBezTo>
                  <a:lnTo>
                    <a:pt x="515969" y="733425"/>
                  </a:lnTo>
                  <a:cubicBezTo>
                    <a:pt x="513969" y="734092"/>
                    <a:pt x="511969" y="734854"/>
                    <a:pt x="509968" y="735616"/>
                  </a:cubicBezTo>
                  <a:close/>
                  <a:moveTo>
                    <a:pt x="241745" y="733616"/>
                  </a:moveTo>
                  <a:cubicBezTo>
                    <a:pt x="239744" y="732854"/>
                    <a:pt x="237744" y="732092"/>
                    <a:pt x="235839" y="731234"/>
                  </a:cubicBezTo>
                  <a:lnTo>
                    <a:pt x="250793" y="694563"/>
                  </a:lnTo>
                  <a:cubicBezTo>
                    <a:pt x="252603" y="695325"/>
                    <a:pt x="254317" y="695992"/>
                    <a:pt x="256127" y="696658"/>
                  </a:cubicBezTo>
                  <a:lnTo>
                    <a:pt x="241745" y="733616"/>
                  </a:lnTo>
                  <a:close/>
                  <a:moveTo>
                    <a:pt x="573119" y="705422"/>
                  </a:moveTo>
                  <a:lnTo>
                    <a:pt x="552831" y="671417"/>
                  </a:lnTo>
                  <a:cubicBezTo>
                    <a:pt x="554450" y="670465"/>
                    <a:pt x="556070" y="669417"/>
                    <a:pt x="557689" y="668464"/>
                  </a:cubicBezTo>
                  <a:lnTo>
                    <a:pt x="578644" y="702088"/>
                  </a:lnTo>
                  <a:cubicBezTo>
                    <a:pt x="576739" y="703231"/>
                    <a:pt x="574929" y="704279"/>
                    <a:pt x="573119" y="705422"/>
                  </a:cubicBezTo>
                  <a:close/>
                  <a:moveTo>
                    <a:pt x="178975" y="702374"/>
                  </a:moveTo>
                  <a:cubicBezTo>
                    <a:pt x="177165" y="701231"/>
                    <a:pt x="175355" y="700087"/>
                    <a:pt x="173545" y="698945"/>
                  </a:cubicBezTo>
                  <a:lnTo>
                    <a:pt x="194976" y="665607"/>
                  </a:lnTo>
                  <a:cubicBezTo>
                    <a:pt x="196596" y="666655"/>
                    <a:pt x="198215" y="667703"/>
                    <a:pt x="199834" y="668655"/>
                  </a:cubicBezTo>
                  <a:lnTo>
                    <a:pt x="178975" y="702374"/>
                  </a:lnTo>
                  <a:close/>
                  <a:moveTo>
                    <a:pt x="629602" y="664083"/>
                  </a:moveTo>
                  <a:lnTo>
                    <a:pt x="603409" y="634365"/>
                  </a:lnTo>
                  <a:cubicBezTo>
                    <a:pt x="604838" y="633127"/>
                    <a:pt x="606266" y="631889"/>
                    <a:pt x="607600" y="630555"/>
                  </a:cubicBezTo>
                  <a:lnTo>
                    <a:pt x="634365" y="659797"/>
                  </a:lnTo>
                  <a:cubicBezTo>
                    <a:pt x="632746" y="661226"/>
                    <a:pt x="631126" y="662654"/>
                    <a:pt x="629602" y="664083"/>
                  </a:cubicBezTo>
                  <a:close/>
                  <a:moveTo>
                    <a:pt x="123063" y="660273"/>
                  </a:moveTo>
                  <a:cubicBezTo>
                    <a:pt x="121444" y="658844"/>
                    <a:pt x="119919" y="657416"/>
                    <a:pt x="118396" y="655892"/>
                  </a:cubicBezTo>
                  <a:lnTo>
                    <a:pt x="145542" y="627031"/>
                  </a:lnTo>
                  <a:cubicBezTo>
                    <a:pt x="146971" y="628364"/>
                    <a:pt x="148304" y="629603"/>
                    <a:pt x="149733" y="630936"/>
                  </a:cubicBezTo>
                  <a:lnTo>
                    <a:pt x="123063" y="660273"/>
                  </a:lnTo>
                  <a:close/>
                  <a:moveTo>
                    <a:pt x="677608" y="613124"/>
                  </a:moveTo>
                  <a:lnTo>
                    <a:pt x="646366" y="588740"/>
                  </a:lnTo>
                  <a:cubicBezTo>
                    <a:pt x="647509" y="587216"/>
                    <a:pt x="648652" y="585692"/>
                    <a:pt x="649795" y="584264"/>
                  </a:cubicBezTo>
                  <a:lnTo>
                    <a:pt x="681418" y="608171"/>
                  </a:lnTo>
                  <a:cubicBezTo>
                    <a:pt x="680180" y="609695"/>
                    <a:pt x="678942" y="611410"/>
                    <a:pt x="677608" y="613124"/>
                  </a:cubicBezTo>
                  <a:close/>
                  <a:moveTo>
                    <a:pt x="75819" y="608552"/>
                  </a:moveTo>
                  <a:cubicBezTo>
                    <a:pt x="74580" y="606838"/>
                    <a:pt x="73247" y="605123"/>
                    <a:pt x="72009" y="603409"/>
                  </a:cubicBezTo>
                  <a:lnTo>
                    <a:pt x="104013" y="579977"/>
                  </a:lnTo>
                  <a:cubicBezTo>
                    <a:pt x="105156" y="581501"/>
                    <a:pt x="106299" y="583025"/>
                    <a:pt x="107442" y="584549"/>
                  </a:cubicBezTo>
                  <a:lnTo>
                    <a:pt x="75819" y="608552"/>
                  </a:lnTo>
                  <a:close/>
                  <a:moveTo>
                    <a:pt x="715518" y="554164"/>
                  </a:moveTo>
                  <a:lnTo>
                    <a:pt x="680371" y="535877"/>
                  </a:lnTo>
                  <a:cubicBezTo>
                    <a:pt x="681228" y="534162"/>
                    <a:pt x="682085" y="532448"/>
                    <a:pt x="682942" y="530733"/>
                  </a:cubicBezTo>
                  <a:lnTo>
                    <a:pt x="718375" y="548450"/>
                  </a:lnTo>
                  <a:cubicBezTo>
                    <a:pt x="717423" y="550450"/>
                    <a:pt x="716470" y="552260"/>
                    <a:pt x="715518" y="554164"/>
                  </a:cubicBezTo>
                  <a:close/>
                  <a:moveTo>
                    <a:pt x="38862" y="549116"/>
                  </a:moveTo>
                  <a:cubicBezTo>
                    <a:pt x="37909" y="547211"/>
                    <a:pt x="36957" y="545306"/>
                    <a:pt x="36004" y="543401"/>
                  </a:cubicBezTo>
                  <a:lnTo>
                    <a:pt x="71723" y="526352"/>
                  </a:lnTo>
                  <a:cubicBezTo>
                    <a:pt x="72580" y="528066"/>
                    <a:pt x="73342" y="529781"/>
                    <a:pt x="74200" y="531400"/>
                  </a:cubicBezTo>
                  <a:lnTo>
                    <a:pt x="38862" y="549116"/>
                  </a:lnTo>
                  <a:close/>
                  <a:moveTo>
                    <a:pt x="741902" y="489299"/>
                  </a:moveTo>
                  <a:lnTo>
                    <a:pt x="703993" y="477869"/>
                  </a:lnTo>
                  <a:cubicBezTo>
                    <a:pt x="704564" y="476060"/>
                    <a:pt x="705040" y="474250"/>
                    <a:pt x="705612" y="472345"/>
                  </a:cubicBezTo>
                  <a:lnTo>
                    <a:pt x="743712" y="483203"/>
                  </a:lnTo>
                  <a:cubicBezTo>
                    <a:pt x="743045" y="485204"/>
                    <a:pt x="742473" y="487204"/>
                    <a:pt x="741902" y="489299"/>
                  </a:cubicBezTo>
                  <a:close/>
                  <a:moveTo>
                    <a:pt x="13525" y="483870"/>
                  </a:moveTo>
                  <a:cubicBezTo>
                    <a:pt x="12954" y="481870"/>
                    <a:pt x="12382" y="479774"/>
                    <a:pt x="11811" y="477679"/>
                  </a:cubicBezTo>
                  <a:lnTo>
                    <a:pt x="50101" y="467392"/>
                  </a:lnTo>
                  <a:cubicBezTo>
                    <a:pt x="50578" y="469201"/>
                    <a:pt x="51054" y="471106"/>
                    <a:pt x="51625" y="472916"/>
                  </a:cubicBezTo>
                  <a:lnTo>
                    <a:pt x="13525" y="483870"/>
                  </a:lnTo>
                  <a:close/>
                  <a:moveTo>
                    <a:pt x="755809" y="420624"/>
                  </a:moveTo>
                  <a:lnTo>
                    <a:pt x="716375" y="416338"/>
                  </a:lnTo>
                  <a:cubicBezTo>
                    <a:pt x="716566" y="414433"/>
                    <a:pt x="716756" y="412623"/>
                    <a:pt x="716946" y="410718"/>
                  </a:cubicBezTo>
                  <a:lnTo>
                    <a:pt x="756380" y="414242"/>
                  </a:lnTo>
                  <a:cubicBezTo>
                    <a:pt x="756189" y="416433"/>
                    <a:pt x="755999" y="418529"/>
                    <a:pt x="755809" y="420624"/>
                  </a:cubicBezTo>
                  <a:close/>
                  <a:moveTo>
                    <a:pt x="571" y="415099"/>
                  </a:moveTo>
                  <a:cubicBezTo>
                    <a:pt x="381" y="413004"/>
                    <a:pt x="190" y="410813"/>
                    <a:pt x="0" y="408718"/>
                  </a:cubicBezTo>
                  <a:lnTo>
                    <a:pt x="39528" y="405765"/>
                  </a:lnTo>
                  <a:cubicBezTo>
                    <a:pt x="39719" y="407670"/>
                    <a:pt x="39814" y="409575"/>
                    <a:pt x="40005" y="411385"/>
                  </a:cubicBezTo>
                  <a:lnTo>
                    <a:pt x="571" y="415099"/>
                  </a:lnTo>
                  <a:close/>
                  <a:moveTo>
                    <a:pt x="717423" y="353663"/>
                  </a:moveTo>
                  <a:cubicBezTo>
                    <a:pt x="717328" y="351758"/>
                    <a:pt x="717137" y="349853"/>
                    <a:pt x="716946" y="347948"/>
                  </a:cubicBezTo>
                  <a:lnTo>
                    <a:pt x="756380" y="344329"/>
                  </a:lnTo>
                  <a:cubicBezTo>
                    <a:pt x="756571" y="346424"/>
                    <a:pt x="756761" y="348520"/>
                    <a:pt x="756952" y="350710"/>
                  </a:cubicBezTo>
                  <a:lnTo>
                    <a:pt x="717423" y="353663"/>
                  </a:lnTo>
                  <a:close/>
                  <a:moveTo>
                    <a:pt x="39910" y="348615"/>
                  </a:moveTo>
                  <a:lnTo>
                    <a:pt x="476" y="345091"/>
                  </a:lnTo>
                  <a:cubicBezTo>
                    <a:pt x="666" y="342995"/>
                    <a:pt x="857" y="340900"/>
                    <a:pt x="1143" y="338709"/>
                  </a:cubicBezTo>
                  <a:lnTo>
                    <a:pt x="40576" y="342900"/>
                  </a:lnTo>
                  <a:cubicBezTo>
                    <a:pt x="40291" y="344805"/>
                    <a:pt x="40100" y="346710"/>
                    <a:pt x="39910" y="348615"/>
                  </a:cubicBezTo>
                  <a:close/>
                  <a:moveTo>
                    <a:pt x="706945" y="291846"/>
                  </a:moveTo>
                  <a:cubicBezTo>
                    <a:pt x="706469" y="290036"/>
                    <a:pt x="705993" y="288131"/>
                    <a:pt x="705422" y="286322"/>
                  </a:cubicBezTo>
                  <a:lnTo>
                    <a:pt x="743522" y="275463"/>
                  </a:lnTo>
                  <a:cubicBezTo>
                    <a:pt x="744093" y="277463"/>
                    <a:pt x="744664" y="279559"/>
                    <a:pt x="745236" y="281654"/>
                  </a:cubicBezTo>
                  <a:lnTo>
                    <a:pt x="706945" y="291846"/>
                  </a:lnTo>
                  <a:close/>
                  <a:moveTo>
                    <a:pt x="51339" y="286988"/>
                  </a:moveTo>
                  <a:lnTo>
                    <a:pt x="13239" y="276225"/>
                  </a:lnTo>
                  <a:cubicBezTo>
                    <a:pt x="13811" y="274130"/>
                    <a:pt x="14382" y="272129"/>
                    <a:pt x="15049" y="270129"/>
                  </a:cubicBezTo>
                  <a:lnTo>
                    <a:pt x="52959" y="281559"/>
                  </a:lnTo>
                  <a:cubicBezTo>
                    <a:pt x="52388" y="283274"/>
                    <a:pt x="51816" y="285179"/>
                    <a:pt x="51339" y="286988"/>
                  </a:cubicBezTo>
                  <a:close/>
                  <a:moveTo>
                    <a:pt x="685229" y="232981"/>
                  </a:moveTo>
                  <a:cubicBezTo>
                    <a:pt x="684371" y="231267"/>
                    <a:pt x="683609" y="229553"/>
                    <a:pt x="682752" y="227838"/>
                  </a:cubicBezTo>
                  <a:lnTo>
                    <a:pt x="718185" y="210122"/>
                  </a:lnTo>
                  <a:cubicBezTo>
                    <a:pt x="719138" y="212026"/>
                    <a:pt x="720090" y="213931"/>
                    <a:pt x="720947" y="215837"/>
                  </a:cubicBezTo>
                  <a:lnTo>
                    <a:pt x="685229" y="232981"/>
                  </a:lnTo>
                  <a:close/>
                  <a:moveTo>
                    <a:pt x="73914" y="228505"/>
                  </a:moveTo>
                  <a:lnTo>
                    <a:pt x="38385" y="210883"/>
                  </a:lnTo>
                  <a:cubicBezTo>
                    <a:pt x="39338" y="208978"/>
                    <a:pt x="40291" y="207074"/>
                    <a:pt x="41243" y="205168"/>
                  </a:cubicBezTo>
                  <a:lnTo>
                    <a:pt x="76390" y="223361"/>
                  </a:lnTo>
                  <a:cubicBezTo>
                    <a:pt x="75629" y="225076"/>
                    <a:pt x="74771" y="226790"/>
                    <a:pt x="73914" y="228505"/>
                  </a:cubicBezTo>
                  <a:close/>
                  <a:moveTo>
                    <a:pt x="653129" y="179261"/>
                  </a:moveTo>
                  <a:cubicBezTo>
                    <a:pt x="651986" y="177737"/>
                    <a:pt x="650843" y="176213"/>
                    <a:pt x="649700" y="174689"/>
                  </a:cubicBezTo>
                  <a:lnTo>
                    <a:pt x="681323" y="150781"/>
                  </a:lnTo>
                  <a:cubicBezTo>
                    <a:pt x="682561" y="152495"/>
                    <a:pt x="683895" y="154210"/>
                    <a:pt x="685133" y="155924"/>
                  </a:cubicBezTo>
                  <a:lnTo>
                    <a:pt x="653129" y="179261"/>
                  </a:lnTo>
                  <a:close/>
                  <a:moveTo>
                    <a:pt x="106870" y="175069"/>
                  </a:moveTo>
                  <a:lnTo>
                    <a:pt x="75247" y="151162"/>
                  </a:lnTo>
                  <a:cubicBezTo>
                    <a:pt x="76485" y="149447"/>
                    <a:pt x="77819" y="147828"/>
                    <a:pt x="79153" y="146114"/>
                  </a:cubicBezTo>
                  <a:lnTo>
                    <a:pt x="110394" y="170497"/>
                  </a:lnTo>
                  <a:cubicBezTo>
                    <a:pt x="109156" y="172021"/>
                    <a:pt x="108013" y="173545"/>
                    <a:pt x="106870" y="175069"/>
                  </a:cubicBezTo>
                  <a:close/>
                  <a:moveTo>
                    <a:pt x="611600" y="132207"/>
                  </a:moveTo>
                  <a:cubicBezTo>
                    <a:pt x="610172" y="130873"/>
                    <a:pt x="608838" y="129635"/>
                    <a:pt x="607409" y="128302"/>
                  </a:cubicBezTo>
                  <a:lnTo>
                    <a:pt x="634079" y="99060"/>
                  </a:lnTo>
                  <a:cubicBezTo>
                    <a:pt x="635603" y="100489"/>
                    <a:pt x="637222" y="101918"/>
                    <a:pt x="638747" y="103442"/>
                  </a:cubicBezTo>
                  <a:lnTo>
                    <a:pt x="611600" y="132207"/>
                  </a:lnTo>
                  <a:close/>
                  <a:moveTo>
                    <a:pt x="149066" y="128683"/>
                  </a:moveTo>
                  <a:lnTo>
                    <a:pt x="122301" y="99441"/>
                  </a:lnTo>
                  <a:cubicBezTo>
                    <a:pt x="123825" y="98012"/>
                    <a:pt x="125444" y="96583"/>
                    <a:pt x="127063" y="95155"/>
                  </a:cubicBezTo>
                  <a:lnTo>
                    <a:pt x="153352" y="124873"/>
                  </a:lnTo>
                  <a:cubicBezTo>
                    <a:pt x="151923" y="126111"/>
                    <a:pt x="150495" y="127349"/>
                    <a:pt x="149066" y="128683"/>
                  </a:cubicBezTo>
                  <a:close/>
                  <a:moveTo>
                    <a:pt x="562260" y="93536"/>
                  </a:moveTo>
                  <a:cubicBezTo>
                    <a:pt x="560641" y="92488"/>
                    <a:pt x="559022" y="91440"/>
                    <a:pt x="557403" y="90488"/>
                  </a:cubicBezTo>
                  <a:lnTo>
                    <a:pt x="578262" y="56769"/>
                  </a:lnTo>
                  <a:cubicBezTo>
                    <a:pt x="580072" y="57912"/>
                    <a:pt x="581882" y="59055"/>
                    <a:pt x="583692" y="60198"/>
                  </a:cubicBezTo>
                  <a:lnTo>
                    <a:pt x="562260" y="93536"/>
                  </a:lnTo>
                  <a:close/>
                  <a:moveTo>
                    <a:pt x="199072" y="90773"/>
                  </a:moveTo>
                  <a:lnTo>
                    <a:pt x="178117" y="57150"/>
                  </a:lnTo>
                  <a:cubicBezTo>
                    <a:pt x="179927" y="56007"/>
                    <a:pt x="181737" y="54959"/>
                    <a:pt x="183546" y="53816"/>
                  </a:cubicBezTo>
                  <a:lnTo>
                    <a:pt x="203930" y="87820"/>
                  </a:lnTo>
                  <a:cubicBezTo>
                    <a:pt x="202311" y="88773"/>
                    <a:pt x="200596" y="89725"/>
                    <a:pt x="199072" y="90773"/>
                  </a:cubicBezTo>
                  <a:close/>
                  <a:moveTo>
                    <a:pt x="506539" y="64579"/>
                  </a:moveTo>
                  <a:cubicBezTo>
                    <a:pt x="504825" y="63818"/>
                    <a:pt x="503015" y="63151"/>
                    <a:pt x="501205" y="62484"/>
                  </a:cubicBezTo>
                  <a:lnTo>
                    <a:pt x="515493" y="25527"/>
                  </a:lnTo>
                  <a:cubicBezTo>
                    <a:pt x="517493" y="26289"/>
                    <a:pt x="519493" y="27051"/>
                    <a:pt x="521398" y="27908"/>
                  </a:cubicBezTo>
                  <a:lnTo>
                    <a:pt x="506539" y="64579"/>
                  </a:lnTo>
                  <a:close/>
                  <a:moveTo>
                    <a:pt x="255079" y="62674"/>
                  </a:moveTo>
                  <a:lnTo>
                    <a:pt x="240696" y="25718"/>
                  </a:lnTo>
                  <a:cubicBezTo>
                    <a:pt x="242697" y="24955"/>
                    <a:pt x="244697" y="24193"/>
                    <a:pt x="246697" y="23431"/>
                  </a:cubicBezTo>
                  <a:lnTo>
                    <a:pt x="260413" y="60579"/>
                  </a:lnTo>
                  <a:cubicBezTo>
                    <a:pt x="258603" y="61341"/>
                    <a:pt x="256794" y="62008"/>
                    <a:pt x="255079" y="62674"/>
                  </a:cubicBezTo>
                  <a:close/>
                  <a:moveTo>
                    <a:pt x="446532" y="46387"/>
                  </a:moveTo>
                  <a:cubicBezTo>
                    <a:pt x="444722" y="46006"/>
                    <a:pt x="442817" y="45625"/>
                    <a:pt x="440912" y="45339"/>
                  </a:cubicBezTo>
                  <a:lnTo>
                    <a:pt x="448151" y="6382"/>
                  </a:lnTo>
                  <a:cubicBezTo>
                    <a:pt x="450246" y="6763"/>
                    <a:pt x="452342" y="7144"/>
                    <a:pt x="454437" y="7620"/>
                  </a:cubicBezTo>
                  <a:lnTo>
                    <a:pt x="446532" y="46387"/>
                  </a:lnTo>
                  <a:close/>
                  <a:moveTo>
                    <a:pt x="315277" y="45434"/>
                  </a:moveTo>
                  <a:lnTo>
                    <a:pt x="307943" y="6477"/>
                  </a:lnTo>
                  <a:cubicBezTo>
                    <a:pt x="310039" y="6096"/>
                    <a:pt x="312134" y="5715"/>
                    <a:pt x="314230" y="5334"/>
                  </a:cubicBezTo>
                  <a:lnTo>
                    <a:pt x="320897" y="44387"/>
                  </a:lnTo>
                  <a:cubicBezTo>
                    <a:pt x="318992" y="44768"/>
                    <a:pt x="317182" y="45148"/>
                    <a:pt x="315277" y="45434"/>
                  </a:cubicBezTo>
                  <a:close/>
                  <a:moveTo>
                    <a:pt x="384143" y="39624"/>
                  </a:moveTo>
                  <a:cubicBezTo>
                    <a:pt x="382238" y="39624"/>
                    <a:pt x="380333" y="39624"/>
                    <a:pt x="378428" y="39624"/>
                  </a:cubicBezTo>
                  <a:lnTo>
                    <a:pt x="377666" y="39624"/>
                  </a:lnTo>
                  <a:lnTo>
                    <a:pt x="377666" y="0"/>
                  </a:lnTo>
                  <a:lnTo>
                    <a:pt x="378333" y="0"/>
                  </a:lnTo>
                  <a:cubicBezTo>
                    <a:pt x="380523" y="0"/>
                    <a:pt x="382714" y="0"/>
                    <a:pt x="384810" y="95"/>
                  </a:cubicBezTo>
                  <a:lnTo>
                    <a:pt x="384143" y="39624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6423DA2A-D9A2-17C2-A508-56088EC84586}"/>
                </a:ext>
              </a:extLst>
            </p:cNvPr>
            <p:cNvSpPr/>
            <p:nvPr/>
          </p:nvSpPr>
          <p:spPr>
            <a:xfrm>
              <a:off x="8283186" y="-4342158"/>
              <a:ext cx="628269" cy="628268"/>
            </a:xfrm>
            <a:custGeom>
              <a:avLst/>
              <a:gdLst>
                <a:gd name="connsiteX0" fmla="*/ 314420 w 628269"/>
                <a:gd name="connsiteY0" fmla="*/ 628269 h 628268"/>
                <a:gd name="connsiteX1" fmla="*/ 314040 w 628269"/>
                <a:gd name="connsiteY1" fmla="*/ 628269 h 628268"/>
                <a:gd name="connsiteX2" fmla="*/ 308039 w 628269"/>
                <a:gd name="connsiteY2" fmla="*/ 628174 h 628268"/>
                <a:gd name="connsiteX3" fmla="*/ 308801 w 628269"/>
                <a:gd name="connsiteY3" fmla="*/ 588550 h 628268"/>
                <a:gd name="connsiteX4" fmla="*/ 314040 w 628269"/>
                <a:gd name="connsiteY4" fmla="*/ 588645 h 628268"/>
                <a:gd name="connsiteX5" fmla="*/ 314420 w 628269"/>
                <a:gd name="connsiteY5" fmla="*/ 588645 h 628268"/>
                <a:gd name="connsiteX6" fmla="*/ 314420 w 628269"/>
                <a:gd name="connsiteY6" fmla="*/ 628269 h 628268"/>
                <a:gd name="connsiteX7" fmla="*/ 378047 w 628269"/>
                <a:gd name="connsiteY7" fmla="*/ 621792 h 628268"/>
                <a:gd name="connsiteX8" fmla="*/ 370047 w 628269"/>
                <a:gd name="connsiteY8" fmla="*/ 583025 h 628268"/>
                <a:gd name="connsiteX9" fmla="*/ 375476 w 628269"/>
                <a:gd name="connsiteY9" fmla="*/ 581787 h 628268"/>
                <a:gd name="connsiteX10" fmla="*/ 384334 w 628269"/>
                <a:gd name="connsiteY10" fmla="*/ 620458 h 628268"/>
                <a:gd name="connsiteX11" fmla="*/ 378047 w 628269"/>
                <a:gd name="connsiteY11" fmla="*/ 621792 h 628268"/>
                <a:gd name="connsiteX12" fmla="*/ 244603 w 628269"/>
                <a:gd name="connsiteY12" fmla="*/ 620554 h 628268"/>
                <a:gd name="connsiteX13" fmla="*/ 238411 w 628269"/>
                <a:gd name="connsiteY13" fmla="*/ 619125 h 628268"/>
                <a:gd name="connsiteX14" fmla="*/ 247936 w 628269"/>
                <a:gd name="connsiteY14" fmla="*/ 580644 h 628268"/>
                <a:gd name="connsiteX15" fmla="*/ 253365 w 628269"/>
                <a:gd name="connsiteY15" fmla="*/ 581977 h 628268"/>
                <a:gd name="connsiteX16" fmla="*/ 244603 w 628269"/>
                <a:gd name="connsiteY16" fmla="*/ 620554 h 628268"/>
                <a:gd name="connsiteX17" fmla="*/ 444913 w 628269"/>
                <a:gd name="connsiteY17" fmla="*/ 599789 h 628268"/>
                <a:gd name="connsiteX18" fmla="*/ 428340 w 628269"/>
                <a:gd name="connsiteY18" fmla="*/ 563785 h 628268"/>
                <a:gd name="connsiteX19" fmla="*/ 433388 w 628269"/>
                <a:gd name="connsiteY19" fmla="*/ 561404 h 628268"/>
                <a:gd name="connsiteX20" fmla="*/ 450628 w 628269"/>
                <a:gd name="connsiteY20" fmla="*/ 597122 h 628268"/>
                <a:gd name="connsiteX21" fmla="*/ 444913 w 628269"/>
                <a:gd name="connsiteY21" fmla="*/ 599789 h 628268"/>
                <a:gd name="connsiteX22" fmla="*/ 178118 w 628269"/>
                <a:gd name="connsiteY22" fmla="*/ 597408 h 628268"/>
                <a:gd name="connsiteX23" fmla="*/ 172308 w 628269"/>
                <a:gd name="connsiteY23" fmla="*/ 594551 h 628268"/>
                <a:gd name="connsiteX24" fmla="*/ 190215 w 628269"/>
                <a:gd name="connsiteY24" fmla="*/ 559213 h 628268"/>
                <a:gd name="connsiteX25" fmla="*/ 195263 w 628269"/>
                <a:gd name="connsiteY25" fmla="*/ 561689 h 628268"/>
                <a:gd name="connsiteX26" fmla="*/ 178118 w 628269"/>
                <a:gd name="connsiteY26" fmla="*/ 597408 h 628268"/>
                <a:gd name="connsiteX27" fmla="*/ 505111 w 628269"/>
                <a:gd name="connsiteY27" fmla="*/ 563499 h 628268"/>
                <a:gd name="connsiteX28" fmla="*/ 481013 w 628269"/>
                <a:gd name="connsiteY28" fmla="*/ 532067 h 628268"/>
                <a:gd name="connsiteX29" fmla="*/ 485394 w 628269"/>
                <a:gd name="connsiteY29" fmla="*/ 528637 h 628268"/>
                <a:gd name="connsiteX30" fmla="*/ 510159 w 628269"/>
                <a:gd name="connsiteY30" fmla="*/ 559594 h 628268"/>
                <a:gd name="connsiteX31" fmla="*/ 505111 w 628269"/>
                <a:gd name="connsiteY31" fmla="*/ 563499 h 628268"/>
                <a:gd name="connsiteX32" fmla="*/ 118586 w 628269"/>
                <a:gd name="connsiteY32" fmla="*/ 559975 h 628268"/>
                <a:gd name="connsiteX33" fmla="*/ 113634 w 628269"/>
                <a:gd name="connsiteY33" fmla="*/ 555974 h 628268"/>
                <a:gd name="connsiteX34" fmla="*/ 138970 w 628269"/>
                <a:gd name="connsiteY34" fmla="*/ 525494 h 628268"/>
                <a:gd name="connsiteX35" fmla="*/ 143352 w 628269"/>
                <a:gd name="connsiteY35" fmla="*/ 529019 h 628268"/>
                <a:gd name="connsiteX36" fmla="*/ 118586 w 628269"/>
                <a:gd name="connsiteY36" fmla="*/ 559975 h 628268"/>
                <a:gd name="connsiteX37" fmla="*/ 555784 w 628269"/>
                <a:gd name="connsiteY37" fmla="*/ 514826 h 628268"/>
                <a:gd name="connsiteX38" fmla="*/ 525304 w 628269"/>
                <a:gd name="connsiteY38" fmla="*/ 489490 h 628268"/>
                <a:gd name="connsiteX39" fmla="*/ 528828 w 628269"/>
                <a:gd name="connsiteY39" fmla="*/ 485108 h 628268"/>
                <a:gd name="connsiteX40" fmla="*/ 559784 w 628269"/>
                <a:gd name="connsiteY40" fmla="*/ 509778 h 628268"/>
                <a:gd name="connsiteX41" fmla="*/ 555784 w 628269"/>
                <a:gd name="connsiteY41" fmla="*/ 514826 h 628268"/>
                <a:gd name="connsiteX42" fmla="*/ 68771 w 628269"/>
                <a:gd name="connsiteY42" fmla="*/ 510349 h 628268"/>
                <a:gd name="connsiteX43" fmla="*/ 64770 w 628269"/>
                <a:gd name="connsiteY43" fmla="*/ 505301 h 628268"/>
                <a:gd name="connsiteX44" fmla="*/ 96203 w 628269"/>
                <a:gd name="connsiteY44" fmla="*/ 481203 h 628268"/>
                <a:gd name="connsiteX45" fmla="*/ 99632 w 628269"/>
                <a:gd name="connsiteY45" fmla="*/ 485585 h 628268"/>
                <a:gd name="connsiteX46" fmla="*/ 68771 w 628269"/>
                <a:gd name="connsiteY46" fmla="*/ 510349 h 628268"/>
                <a:gd name="connsiteX47" fmla="*/ 594456 w 628269"/>
                <a:gd name="connsiteY47" fmla="*/ 456057 h 628268"/>
                <a:gd name="connsiteX48" fmla="*/ 559118 w 628269"/>
                <a:gd name="connsiteY48" fmla="*/ 438150 h 628268"/>
                <a:gd name="connsiteX49" fmla="*/ 561594 w 628269"/>
                <a:gd name="connsiteY49" fmla="*/ 433102 h 628268"/>
                <a:gd name="connsiteX50" fmla="*/ 597313 w 628269"/>
                <a:gd name="connsiteY50" fmla="*/ 450247 h 628268"/>
                <a:gd name="connsiteX51" fmla="*/ 594456 w 628269"/>
                <a:gd name="connsiteY51" fmla="*/ 456057 h 628268"/>
                <a:gd name="connsiteX52" fmla="*/ 31242 w 628269"/>
                <a:gd name="connsiteY52" fmla="*/ 450914 h 628268"/>
                <a:gd name="connsiteX53" fmla="*/ 28480 w 628269"/>
                <a:gd name="connsiteY53" fmla="*/ 445103 h 628268"/>
                <a:gd name="connsiteX54" fmla="*/ 64484 w 628269"/>
                <a:gd name="connsiteY54" fmla="*/ 428530 h 628268"/>
                <a:gd name="connsiteX55" fmla="*/ 66866 w 628269"/>
                <a:gd name="connsiteY55" fmla="*/ 433578 h 628268"/>
                <a:gd name="connsiteX56" fmla="*/ 31242 w 628269"/>
                <a:gd name="connsiteY56" fmla="*/ 450914 h 628268"/>
                <a:gd name="connsiteX57" fmla="*/ 618935 w 628269"/>
                <a:gd name="connsiteY57" fmla="*/ 390049 h 628268"/>
                <a:gd name="connsiteX58" fmla="*/ 580454 w 628269"/>
                <a:gd name="connsiteY58" fmla="*/ 380524 h 628268"/>
                <a:gd name="connsiteX59" fmla="*/ 581787 w 628269"/>
                <a:gd name="connsiteY59" fmla="*/ 375095 h 628268"/>
                <a:gd name="connsiteX60" fmla="*/ 620459 w 628269"/>
                <a:gd name="connsiteY60" fmla="*/ 383858 h 628268"/>
                <a:gd name="connsiteX61" fmla="*/ 618935 w 628269"/>
                <a:gd name="connsiteY61" fmla="*/ 390049 h 628268"/>
                <a:gd name="connsiteX62" fmla="*/ 7906 w 628269"/>
                <a:gd name="connsiteY62" fmla="*/ 384524 h 628268"/>
                <a:gd name="connsiteX63" fmla="*/ 6572 w 628269"/>
                <a:gd name="connsiteY63" fmla="*/ 378333 h 628268"/>
                <a:gd name="connsiteX64" fmla="*/ 45339 w 628269"/>
                <a:gd name="connsiteY64" fmla="*/ 370237 h 628268"/>
                <a:gd name="connsiteX65" fmla="*/ 46577 w 628269"/>
                <a:gd name="connsiteY65" fmla="*/ 375761 h 628268"/>
                <a:gd name="connsiteX66" fmla="*/ 7906 w 628269"/>
                <a:gd name="connsiteY66" fmla="*/ 384524 h 628268"/>
                <a:gd name="connsiteX67" fmla="*/ 628174 w 628269"/>
                <a:gd name="connsiteY67" fmla="*/ 320326 h 628268"/>
                <a:gd name="connsiteX68" fmla="*/ 588550 w 628269"/>
                <a:gd name="connsiteY68" fmla="*/ 319564 h 628268"/>
                <a:gd name="connsiteX69" fmla="*/ 588645 w 628269"/>
                <a:gd name="connsiteY69" fmla="*/ 314135 h 628268"/>
                <a:gd name="connsiteX70" fmla="*/ 628269 w 628269"/>
                <a:gd name="connsiteY70" fmla="*/ 313944 h 628268"/>
                <a:gd name="connsiteX71" fmla="*/ 628269 w 628269"/>
                <a:gd name="connsiteY71" fmla="*/ 314135 h 628268"/>
                <a:gd name="connsiteX72" fmla="*/ 628174 w 628269"/>
                <a:gd name="connsiteY72" fmla="*/ 320326 h 628268"/>
                <a:gd name="connsiteX73" fmla="*/ 39624 w 628269"/>
                <a:gd name="connsiteY73" fmla="*/ 314706 h 628268"/>
                <a:gd name="connsiteX74" fmla="*/ 0 w 628269"/>
                <a:gd name="connsiteY74" fmla="*/ 314706 h 628268"/>
                <a:gd name="connsiteX75" fmla="*/ 0 w 628269"/>
                <a:gd name="connsiteY75" fmla="*/ 314135 h 628268"/>
                <a:gd name="connsiteX76" fmla="*/ 95 w 628269"/>
                <a:gd name="connsiteY76" fmla="*/ 308324 h 628268"/>
                <a:gd name="connsiteX77" fmla="*/ 39720 w 628269"/>
                <a:gd name="connsiteY77" fmla="*/ 308991 h 628268"/>
                <a:gd name="connsiteX78" fmla="*/ 39624 w 628269"/>
                <a:gd name="connsiteY78" fmla="*/ 314135 h 628268"/>
                <a:gd name="connsiteX79" fmla="*/ 39624 w 628269"/>
                <a:gd name="connsiteY79" fmla="*/ 314706 h 628268"/>
                <a:gd name="connsiteX80" fmla="*/ 582930 w 628269"/>
                <a:gd name="connsiteY80" fmla="*/ 258413 h 628268"/>
                <a:gd name="connsiteX81" fmla="*/ 581787 w 628269"/>
                <a:gd name="connsiteY81" fmla="*/ 252984 h 628268"/>
                <a:gd name="connsiteX82" fmla="*/ 620459 w 628269"/>
                <a:gd name="connsiteY82" fmla="*/ 244221 h 628268"/>
                <a:gd name="connsiteX83" fmla="*/ 621792 w 628269"/>
                <a:gd name="connsiteY83" fmla="*/ 250508 h 628268"/>
                <a:gd name="connsiteX84" fmla="*/ 582930 w 628269"/>
                <a:gd name="connsiteY84" fmla="*/ 258413 h 628268"/>
                <a:gd name="connsiteX85" fmla="*/ 46292 w 628269"/>
                <a:gd name="connsiteY85" fmla="*/ 253555 h 628268"/>
                <a:gd name="connsiteX86" fmla="*/ 7620 w 628269"/>
                <a:gd name="connsiteY86" fmla="*/ 244793 h 628268"/>
                <a:gd name="connsiteX87" fmla="*/ 9144 w 628269"/>
                <a:gd name="connsiteY87" fmla="*/ 238506 h 628268"/>
                <a:gd name="connsiteX88" fmla="*/ 47625 w 628269"/>
                <a:gd name="connsiteY88" fmla="*/ 248031 h 628268"/>
                <a:gd name="connsiteX89" fmla="*/ 46292 w 628269"/>
                <a:gd name="connsiteY89" fmla="*/ 253555 h 628268"/>
                <a:gd name="connsiteX90" fmla="*/ 563785 w 628269"/>
                <a:gd name="connsiteY90" fmla="*/ 200025 h 628268"/>
                <a:gd name="connsiteX91" fmla="*/ 561404 w 628269"/>
                <a:gd name="connsiteY91" fmla="*/ 194977 h 628268"/>
                <a:gd name="connsiteX92" fmla="*/ 597122 w 628269"/>
                <a:gd name="connsiteY92" fmla="*/ 177737 h 628268"/>
                <a:gd name="connsiteX93" fmla="*/ 599885 w 628269"/>
                <a:gd name="connsiteY93" fmla="*/ 183547 h 628268"/>
                <a:gd name="connsiteX94" fmla="*/ 563785 w 628269"/>
                <a:gd name="connsiteY94" fmla="*/ 200025 h 628268"/>
                <a:gd name="connsiteX95" fmla="*/ 66485 w 628269"/>
                <a:gd name="connsiteY95" fmla="*/ 195548 h 628268"/>
                <a:gd name="connsiteX96" fmla="*/ 30766 w 628269"/>
                <a:gd name="connsiteY96" fmla="*/ 178403 h 628268"/>
                <a:gd name="connsiteX97" fmla="*/ 33624 w 628269"/>
                <a:gd name="connsiteY97" fmla="*/ 172688 h 628268"/>
                <a:gd name="connsiteX98" fmla="*/ 68961 w 628269"/>
                <a:gd name="connsiteY98" fmla="*/ 190500 h 628268"/>
                <a:gd name="connsiteX99" fmla="*/ 66485 w 628269"/>
                <a:gd name="connsiteY99" fmla="*/ 195548 h 628268"/>
                <a:gd name="connsiteX100" fmla="*/ 532067 w 628269"/>
                <a:gd name="connsiteY100" fmla="*/ 147352 h 628268"/>
                <a:gd name="connsiteX101" fmla="*/ 528638 w 628269"/>
                <a:gd name="connsiteY101" fmla="*/ 142970 h 628268"/>
                <a:gd name="connsiteX102" fmla="*/ 559594 w 628269"/>
                <a:gd name="connsiteY102" fmla="*/ 118205 h 628268"/>
                <a:gd name="connsiteX103" fmla="*/ 563499 w 628269"/>
                <a:gd name="connsiteY103" fmla="*/ 123253 h 628268"/>
                <a:gd name="connsiteX104" fmla="*/ 532067 w 628269"/>
                <a:gd name="connsiteY104" fmla="*/ 147352 h 628268"/>
                <a:gd name="connsiteX105" fmla="*/ 99156 w 628269"/>
                <a:gd name="connsiteY105" fmla="*/ 143447 h 628268"/>
                <a:gd name="connsiteX106" fmla="*/ 68104 w 628269"/>
                <a:gd name="connsiteY106" fmla="*/ 118777 h 628268"/>
                <a:gd name="connsiteX107" fmla="*/ 72104 w 628269"/>
                <a:gd name="connsiteY107" fmla="*/ 113824 h 628268"/>
                <a:gd name="connsiteX108" fmla="*/ 102584 w 628269"/>
                <a:gd name="connsiteY108" fmla="*/ 139065 h 628268"/>
                <a:gd name="connsiteX109" fmla="*/ 99156 w 628269"/>
                <a:gd name="connsiteY109" fmla="*/ 143447 h 628268"/>
                <a:gd name="connsiteX110" fmla="*/ 489490 w 628269"/>
                <a:gd name="connsiteY110" fmla="*/ 103061 h 628268"/>
                <a:gd name="connsiteX111" fmla="*/ 485204 w 628269"/>
                <a:gd name="connsiteY111" fmla="*/ 99536 h 628268"/>
                <a:gd name="connsiteX112" fmla="*/ 509874 w 628269"/>
                <a:gd name="connsiteY112" fmla="*/ 68580 h 628268"/>
                <a:gd name="connsiteX113" fmla="*/ 514827 w 628269"/>
                <a:gd name="connsiteY113" fmla="*/ 72676 h 628268"/>
                <a:gd name="connsiteX114" fmla="*/ 489490 w 628269"/>
                <a:gd name="connsiteY114" fmla="*/ 103061 h 628268"/>
                <a:gd name="connsiteX115" fmla="*/ 142494 w 628269"/>
                <a:gd name="connsiteY115" fmla="*/ 99917 h 628268"/>
                <a:gd name="connsiteX116" fmla="*/ 117729 w 628269"/>
                <a:gd name="connsiteY116" fmla="*/ 68961 h 628268"/>
                <a:gd name="connsiteX117" fmla="*/ 122777 w 628269"/>
                <a:gd name="connsiteY117" fmla="*/ 65056 h 628268"/>
                <a:gd name="connsiteX118" fmla="*/ 146971 w 628269"/>
                <a:gd name="connsiteY118" fmla="*/ 96488 h 628268"/>
                <a:gd name="connsiteX119" fmla="*/ 142494 w 628269"/>
                <a:gd name="connsiteY119" fmla="*/ 99917 h 628268"/>
                <a:gd name="connsiteX120" fmla="*/ 438150 w 628269"/>
                <a:gd name="connsiteY120" fmla="*/ 69247 h 628268"/>
                <a:gd name="connsiteX121" fmla="*/ 433102 w 628269"/>
                <a:gd name="connsiteY121" fmla="*/ 66770 h 628268"/>
                <a:gd name="connsiteX122" fmla="*/ 450342 w 628269"/>
                <a:gd name="connsiteY122" fmla="*/ 31051 h 628268"/>
                <a:gd name="connsiteX123" fmla="*/ 456057 w 628269"/>
                <a:gd name="connsiteY123" fmla="*/ 33909 h 628268"/>
                <a:gd name="connsiteX124" fmla="*/ 438150 w 628269"/>
                <a:gd name="connsiteY124" fmla="*/ 69247 h 628268"/>
                <a:gd name="connsiteX125" fmla="*/ 194406 w 628269"/>
                <a:gd name="connsiteY125" fmla="*/ 67056 h 628268"/>
                <a:gd name="connsiteX126" fmla="*/ 177070 w 628269"/>
                <a:gd name="connsiteY126" fmla="*/ 31432 h 628268"/>
                <a:gd name="connsiteX127" fmla="*/ 182880 w 628269"/>
                <a:gd name="connsiteY127" fmla="*/ 28670 h 628268"/>
                <a:gd name="connsiteX128" fmla="*/ 199454 w 628269"/>
                <a:gd name="connsiteY128" fmla="*/ 64675 h 628268"/>
                <a:gd name="connsiteX129" fmla="*/ 194406 w 628269"/>
                <a:gd name="connsiteY129" fmla="*/ 67056 h 628268"/>
                <a:gd name="connsiteX130" fmla="*/ 380619 w 628269"/>
                <a:gd name="connsiteY130" fmla="*/ 47815 h 628268"/>
                <a:gd name="connsiteX131" fmla="*/ 375190 w 628269"/>
                <a:gd name="connsiteY131" fmla="*/ 46482 h 628268"/>
                <a:gd name="connsiteX132" fmla="*/ 383953 w 628269"/>
                <a:gd name="connsiteY132" fmla="*/ 7810 h 628268"/>
                <a:gd name="connsiteX133" fmla="*/ 390240 w 628269"/>
                <a:gd name="connsiteY133" fmla="*/ 9334 h 628268"/>
                <a:gd name="connsiteX134" fmla="*/ 380619 w 628269"/>
                <a:gd name="connsiteY134" fmla="*/ 47815 h 628268"/>
                <a:gd name="connsiteX135" fmla="*/ 252318 w 628269"/>
                <a:gd name="connsiteY135" fmla="*/ 46577 h 628268"/>
                <a:gd name="connsiteX136" fmla="*/ 243459 w 628269"/>
                <a:gd name="connsiteY136" fmla="*/ 8001 h 628268"/>
                <a:gd name="connsiteX137" fmla="*/ 249746 w 628269"/>
                <a:gd name="connsiteY137" fmla="*/ 6667 h 628268"/>
                <a:gd name="connsiteX138" fmla="*/ 257842 w 628269"/>
                <a:gd name="connsiteY138" fmla="*/ 45434 h 628268"/>
                <a:gd name="connsiteX139" fmla="*/ 252318 w 628269"/>
                <a:gd name="connsiteY139" fmla="*/ 46577 h 628268"/>
                <a:gd name="connsiteX140" fmla="*/ 319659 w 628269"/>
                <a:gd name="connsiteY140" fmla="*/ 39719 h 628268"/>
                <a:gd name="connsiteX141" fmla="*/ 314040 w 628269"/>
                <a:gd name="connsiteY141" fmla="*/ 39624 h 628268"/>
                <a:gd name="connsiteX142" fmla="*/ 313373 w 628269"/>
                <a:gd name="connsiteY142" fmla="*/ 39624 h 628268"/>
                <a:gd name="connsiteX143" fmla="*/ 313373 w 628269"/>
                <a:gd name="connsiteY143" fmla="*/ 0 h 628268"/>
                <a:gd name="connsiteX144" fmla="*/ 313944 w 628269"/>
                <a:gd name="connsiteY144" fmla="*/ 0 h 628268"/>
                <a:gd name="connsiteX145" fmla="*/ 314040 w 628269"/>
                <a:gd name="connsiteY145" fmla="*/ 0 h 628268"/>
                <a:gd name="connsiteX146" fmla="*/ 320516 w 628269"/>
                <a:gd name="connsiteY146" fmla="*/ 95 h 628268"/>
                <a:gd name="connsiteX147" fmla="*/ 319659 w 628269"/>
                <a:gd name="connsiteY147" fmla="*/ 39719 h 628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28269" h="628268">
                  <a:moveTo>
                    <a:pt x="314420" y="628269"/>
                  </a:moveTo>
                  <a:lnTo>
                    <a:pt x="314040" y="628269"/>
                  </a:lnTo>
                  <a:cubicBezTo>
                    <a:pt x="312039" y="628269"/>
                    <a:pt x="310039" y="628269"/>
                    <a:pt x="308039" y="628174"/>
                  </a:cubicBezTo>
                  <a:lnTo>
                    <a:pt x="308801" y="588550"/>
                  </a:lnTo>
                  <a:cubicBezTo>
                    <a:pt x="310515" y="588550"/>
                    <a:pt x="312325" y="588645"/>
                    <a:pt x="314040" y="588645"/>
                  </a:cubicBezTo>
                  <a:lnTo>
                    <a:pt x="314420" y="588645"/>
                  </a:lnTo>
                  <a:lnTo>
                    <a:pt x="314420" y="628269"/>
                  </a:lnTo>
                  <a:close/>
                  <a:moveTo>
                    <a:pt x="378047" y="621792"/>
                  </a:moveTo>
                  <a:lnTo>
                    <a:pt x="370047" y="583025"/>
                  </a:lnTo>
                  <a:cubicBezTo>
                    <a:pt x="371856" y="582644"/>
                    <a:pt x="373666" y="582263"/>
                    <a:pt x="375476" y="581787"/>
                  </a:cubicBezTo>
                  <a:lnTo>
                    <a:pt x="384334" y="620458"/>
                  </a:lnTo>
                  <a:cubicBezTo>
                    <a:pt x="382238" y="620839"/>
                    <a:pt x="380143" y="621316"/>
                    <a:pt x="378047" y="621792"/>
                  </a:cubicBezTo>
                  <a:close/>
                  <a:moveTo>
                    <a:pt x="244603" y="620554"/>
                  </a:moveTo>
                  <a:cubicBezTo>
                    <a:pt x="242507" y="620077"/>
                    <a:pt x="240411" y="619601"/>
                    <a:pt x="238411" y="619125"/>
                  </a:cubicBezTo>
                  <a:lnTo>
                    <a:pt x="247936" y="580644"/>
                  </a:lnTo>
                  <a:cubicBezTo>
                    <a:pt x="249746" y="581120"/>
                    <a:pt x="251556" y="581501"/>
                    <a:pt x="253365" y="581977"/>
                  </a:cubicBezTo>
                  <a:lnTo>
                    <a:pt x="244603" y="620554"/>
                  </a:lnTo>
                  <a:close/>
                  <a:moveTo>
                    <a:pt x="444913" y="599789"/>
                  </a:moveTo>
                  <a:lnTo>
                    <a:pt x="428340" y="563785"/>
                  </a:lnTo>
                  <a:cubicBezTo>
                    <a:pt x="430054" y="563023"/>
                    <a:pt x="431673" y="562261"/>
                    <a:pt x="433388" y="561404"/>
                  </a:cubicBezTo>
                  <a:lnTo>
                    <a:pt x="450628" y="597122"/>
                  </a:lnTo>
                  <a:cubicBezTo>
                    <a:pt x="448723" y="597979"/>
                    <a:pt x="446818" y="598932"/>
                    <a:pt x="444913" y="599789"/>
                  </a:cubicBezTo>
                  <a:close/>
                  <a:moveTo>
                    <a:pt x="178118" y="597408"/>
                  </a:moveTo>
                  <a:cubicBezTo>
                    <a:pt x="176213" y="596456"/>
                    <a:pt x="174213" y="595503"/>
                    <a:pt x="172308" y="594551"/>
                  </a:cubicBezTo>
                  <a:lnTo>
                    <a:pt x="190215" y="559213"/>
                  </a:lnTo>
                  <a:cubicBezTo>
                    <a:pt x="191834" y="560070"/>
                    <a:pt x="193548" y="560927"/>
                    <a:pt x="195263" y="561689"/>
                  </a:cubicBezTo>
                  <a:lnTo>
                    <a:pt x="178118" y="597408"/>
                  </a:lnTo>
                  <a:close/>
                  <a:moveTo>
                    <a:pt x="505111" y="563499"/>
                  </a:moveTo>
                  <a:lnTo>
                    <a:pt x="481013" y="532067"/>
                  </a:lnTo>
                  <a:cubicBezTo>
                    <a:pt x="482537" y="530924"/>
                    <a:pt x="483965" y="529781"/>
                    <a:pt x="485394" y="528637"/>
                  </a:cubicBezTo>
                  <a:lnTo>
                    <a:pt x="510159" y="559594"/>
                  </a:lnTo>
                  <a:cubicBezTo>
                    <a:pt x="508445" y="560927"/>
                    <a:pt x="506825" y="562261"/>
                    <a:pt x="505111" y="563499"/>
                  </a:cubicBezTo>
                  <a:close/>
                  <a:moveTo>
                    <a:pt x="118586" y="559975"/>
                  </a:moveTo>
                  <a:cubicBezTo>
                    <a:pt x="116872" y="558641"/>
                    <a:pt x="115253" y="557308"/>
                    <a:pt x="113634" y="555974"/>
                  </a:cubicBezTo>
                  <a:lnTo>
                    <a:pt x="138970" y="525494"/>
                  </a:lnTo>
                  <a:cubicBezTo>
                    <a:pt x="140399" y="526733"/>
                    <a:pt x="141827" y="527876"/>
                    <a:pt x="143352" y="529019"/>
                  </a:cubicBezTo>
                  <a:lnTo>
                    <a:pt x="118586" y="559975"/>
                  </a:lnTo>
                  <a:close/>
                  <a:moveTo>
                    <a:pt x="555784" y="514826"/>
                  </a:moveTo>
                  <a:lnTo>
                    <a:pt x="525304" y="489490"/>
                  </a:lnTo>
                  <a:cubicBezTo>
                    <a:pt x="526447" y="488061"/>
                    <a:pt x="527685" y="486632"/>
                    <a:pt x="528828" y="485108"/>
                  </a:cubicBezTo>
                  <a:lnTo>
                    <a:pt x="559784" y="509778"/>
                  </a:lnTo>
                  <a:cubicBezTo>
                    <a:pt x="558451" y="511493"/>
                    <a:pt x="557118" y="513112"/>
                    <a:pt x="555784" y="514826"/>
                  </a:cubicBezTo>
                  <a:close/>
                  <a:moveTo>
                    <a:pt x="68771" y="510349"/>
                  </a:moveTo>
                  <a:cubicBezTo>
                    <a:pt x="67437" y="508635"/>
                    <a:pt x="66104" y="507016"/>
                    <a:pt x="64770" y="505301"/>
                  </a:cubicBezTo>
                  <a:lnTo>
                    <a:pt x="96203" y="481203"/>
                  </a:lnTo>
                  <a:cubicBezTo>
                    <a:pt x="97346" y="482632"/>
                    <a:pt x="98489" y="484156"/>
                    <a:pt x="99632" y="485585"/>
                  </a:cubicBezTo>
                  <a:lnTo>
                    <a:pt x="68771" y="510349"/>
                  </a:lnTo>
                  <a:close/>
                  <a:moveTo>
                    <a:pt x="594456" y="456057"/>
                  </a:moveTo>
                  <a:lnTo>
                    <a:pt x="559118" y="438150"/>
                  </a:lnTo>
                  <a:cubicBezTo>
                    <a:pt x="559975" y="436531"/>
                    <a:pt x="560832" y="434816"/>
                    <a:pt x="561594" y="433102"/>
                  </a:cubicBezTo>
                  <a:lnTo>
                    <a:pt x="597313" y="450247"/>
                  </a:lnTo>
                  <a:cubicBezTo>
                    <a:pt x="596361" y="452152"/>
                    <a:pt x="595408" y="454057"/>
                    <a:pt x="594456" y="456057"/>
                  </a:cubicBezTo>
                  <a:close/>
                  <a:moveTo>
                    <a:pt x="31242" y="450914"/>
                  </a:moveTo>
                  <a:cubicBezTo>
                    <a:pt x="30290" y="449008"/>
                    <a:pt x="29433" y="447104"/>
                    <a:pt x="28480" y="445103"/>
                  </a:cubicBezTo>
                  <a:lnTo>
                    <a:pt x="64484" y="428530"/>
                  </a:lnTo>
                  <a:cubicBezTo>
                    <a:pt x="65247" y="430244"/>
                    <a:pt x="66009" y="431864"/>
                    <a:pt x="66866" y="433578"/>
                  </a:cubicBezTo>
                  <a:lnTo>
                    <a:pt x="31242" y="450914"/>
                  </a:lnTo>
                  <a:close/>
                  <a:moveTo>
                    <a:pt x="618935" y="390049"/>
                  </a:moveTo>
                  <a:lnTo>
                    <a:pt x="580454" y="380524"/>
                  </a:lnTo>
                  <a:cubicBezTo>
                    <a:pt x="580930" y="378714"/>
                    <a:pt x="581311" y="376904"/>
                    <a:pt x="581787" y="375095"/>
                  </a:cubicBezTo>
                  <a:lnTo>
                    <a:pt x="620459" y="383858"/>
                  </a:lnTo>
                  <a:cubicBezTo>
                    <a:pt x="619983" y="385953"/>
                    <a:pt x="619506" y="388049"/>
                    <a:pt x="618935" y="390049"/>
                  </a:cubicBezTo>
                  <a:close/>
                  <a:moveTo>
                    <a:pt x="7906" y="384524"/>
                  </a:moveTo>
                  <a:cubicBezTo>
                    <a:pt x="7430" y="382429"/>
                    <a:pt x="6954" y="380333"/>
                    <a:pt x="6572" y="378333"/>
                  </a:cubicBezTo>
                  <a:lnTo>
                    <a:pt x="45339" y="370237"/>
                  </a:lnTo>
                  <a:cubicBezTo>
                    <a:pt x="45720" y="372047"/>
                    <a:pt x="46101" y="373951"/>
                    <a:pt x="46577" y="375761"/>
                  </a:cubicBezTo>
                  <a:lnTo>
                    <a:pt x="7906" y="384524"/>
                  </a:lnTo>
                  <a:close/>
                  <a:moveTo>
                    <a:pt x="628174" y="320326"/>
                  </a:moveTo>
                  <a:lnTo>
                    <a:pt x="588550" y="319564"/>
                  </a:lnTo>
                  <a:cubicBezTo>
                    <a:pt x="588550" y="317754"/>
                    <a:pt x="588645" y="315944"/>
                    <a:pt x="588645" y="314135"/>
                  </a:cubicBezTo>
                  <a:lnTo>
                    <a:pt x="628269" y="313944"/>
                  </a:lnTo>
                  <a:lnTo>
                    <a:pt x="628269" y="314135"/>
                  </a:lnTo>
                  <a:cubicBezTo>
                    <a:pt x="628174" y="316230"/>
                    <a:pt x="628174" y="318326"/>
                    <a:pt x="628174" y="320326"/>
                  </a:cubicBezTo>
                  <a:close/>
                  <a:moveTo>
                    <a:pt x="39624" y="314706"/>
                  </a:moveTo>
                  <a:lnTo>
                    <a:pt x="0" y="314706"/>
                  </a:lnTo>
                  <a:lnTo>
                    <a:pt x="0" y="314135"/>
                  </a:lnTo>
                  <a:cubicBezTo>
                    <a:pt x="0" y="312229"/>
                    <a:pt x="0" y="310229"/>
                    <a:pt x="95" y="308324"/>
                  </a:cubicBezTo>
                  <a:lnTo>
                    <a:pt x="39720" y="308991"/>
                  </a:lnTo>
                  <a:cubicBezTo>
                    <a:pt x="39720" y="310706"/>
                    <a:pt x="39624" y="312420"/>
                    <a:pt x="39624" y="314135"/>
                  </a:cubicBezTo>
                  <a:lnTo>
                    <a:pt x="39624" y="314706"/>
                  </a:lnTo>
                  <a:close/>
                  <a:moveTo>
                    <a:pt x="582930" y="258413"/>
                  </a:moveTo>
                  <a:cubicBezTo>
                    <a:pt x="582549" y="256603"/>
                    <a:pt x="582169" y="254794"/>
                    <a:pt x="581787" y="252984"/>
                  </a:cubicBezTo>
                  <a:lnTo>
                    <a:pt x="620459" y="244221"/>
                  </a:lnTo>
                  <a:cubicBezTo>
                    <a:pt x="620935" y="246316"/>
                    <a:pt x="621412" y="248412"/>
                    <a:pt x="621792" y="250508"/>
                  </a:cubicBezTo>
                  <a:lnTo>
                    <a:pt x="582930" y="258413"/>
                  </a:lnTo>
                  <a:close/>
                  <a:moveTo>
                    <a:pt x="46292" y="253555"/>
                  </a:moveTo>
                  <a:lnTo>
                    <a:pt x="7620" y="244793"/>
                  </a:lnTo>
                  <a:cubicBezTo>
                    <a:pt x="8097" y="242697"/>
                    <a:pt x="8573" y="240601"/>
                    <a:pt x="9144" y="238506"/>
                  </a:cubicBezTo>
                  <a:lnTo>
                    <a:pt x="47625" y="248031"/>
                  </a:lnTo>
                  <a:cubicBezTo>
                    <a:pt x="47149" y="249936"/>
                    <a:pt x="46673" y="251746"/>
                    <a:pt x="46292" y="253555"/>
                  </a:cubicBezTo>
                  <a:close/>
                  <a:moveTo>
                    <a:pt x="563785" y="200025"/>
                  </a:moveTo>
                  <a:cubicBezTo>
                    <a:pt x="563023" y="198310"/>
                    <a:pt x="562261" y="196691"/>
                    <a:pt x="561404" y="194977"/>
                  </a:cubicBezTo>
                  <a:lnTo>
                    <a:pt x="597122" y="177737"/>
                  </a:lnTo>
                  <a:cubicBezTo>
                    <a:pt x="598075" y="179641"/>
                    <a:pt x="598932" y="181547"/>
                    <a:pt x="599885" y="183547"/>
                  </a:cubicBezTo>
                  <a:lnTo>
                    <a:pt x="563785" y="200025"/>
                  </a:lnTo>
                  <a:close/>
                  <a:moveTo>
                    <a:pt x="66485" y="195548"/>
                  </a:moveTo>
                  <a:lnTo>
                    <a:pt x="30766" y="178403"/>
                  </a:lnTo>
                  <a:cubicBezTo>
                    <a:pt x="31718" y="176498"/>
                    <a:pt x="32671" y="174593"/>
                    <a:pt x="33624" y="172688"/>
                  </a:cubicBezTo>
                  <a:lnTo>
                    <a:pt x="68961" y="190500"/>
                  </a:lnTo>
                  <a:cubicBezTo>
                    <a:pt x="68104" y="192119"/>
                    <a:pt x="67246" y="193834"/>
                    <a:pt x="66485" y="195548"/>
                  </a:cubicBezTo>
                  <a:close/>
                  <a:moveTo>
                    <a:pt x="532067" y="147352"/>
                  </a:moveTo>
                  <a:cubicBezTo>
                    <a:pt x="530924" y="145828"/>
                    <a:pt x="529781" y="144399"/>
                    <a:pt x="528638" y="142970"/>
                  </a:cubicBezTo>
                  <a:lnTo>
                    <a:pt x="559594" y="118205"/>
                  </a:lnTo>
                  <a:cubicBezTo>
                    <a:pt x="560927" y="119920"/>
                    <a:pt x="562261" y="121539"/>
                    <a:pt x="563499" y="123253"/>
                  </a:cubicBezTo>
                  <a:lnTo>
                    <a:pt x="532067" y="147352"/>
                  </a:lnTo>
                  <a:close/>
                  <a:moveTo>
                    <a:pt x="99156" y="143447"/>
                  </a:moveTo>
                  <a:lnTo>
                    <a:pt x="68104" y="118777"/>
                  </a:lnTo>
                  <a:cubicBezTo>
                    <a:pt x="69438" y="117062"/>
                    <a:pt x="70771" y="115443"/>
                    <a:pt x="72104" y="113824"/>
                  </a:cubicBezTo>
                  <a:lnTo>
                    <a:pt x="102584" y="139065"/>
                  </a:lnTo>
                  <a:cubicBezTo>
                    <a:pt x="101441" y="140494"/>
                    <a:pt x="100299" y="141922"/>
                    <a:pt x="99156" y="143447"/>
                  </a:cubicBezTo>
                  <a:close/>
                  <a:moveTo>
                    <a:pt x="489490" y="103061"/>
                  </a:moveTo>
                  <a:cubicBezTo>
                    <a:pt x="488062" y="101822"/>
                    <a:pt x="486633" y="100679"/>
                    <a:pt x="485204" y="99536"/>
                  </a:cubicBezTo>
                  <a:lnTo>
                    <a:pt x="509874" y="68580"/>
                  </a:lnTo>
                  <a:cubicBezTo>
                    <a:pt x="511588" y="69914"/>
                    <a:pt x="513207" y="71247"/>
                    <a:pt x="514827" y="72676"/>
                  </a:cubicBezTo>
                  <a:lnTo>
                    <a:pt x="489490" y="103061"/>
                  </a:lnTo>
                  <a:close/>
                  <a:moveTo>
                    <a:pt x="142494" y="99917"/>
                  </a:moveTo>
                  <a:lnTo>
                    <a:pt x="117729" y="68961"/>
                  </a:lnTo>
                  <a:cubicBezTo>
                    <a:pt x="119349" y="67627"/>
                    <a:pt x="121063" y="66294"/>
                    <a:pt x="122777" y="65056"/>
                  </a:cubicBezTo>
                  <a:lnTo>
                    <a:pt x="146971" y="96488"/>
                  </a:lnTo>
                  <a:cubicBezTo>
                    <a:pt x="145447" y="97536"/>
                    <a:pt x="143923" y="98679"/>
                    <a:pt x="142494" y="99917"/>
                  </a:cubicBezTo>
                  <a:close/>
                  <a:moveTo>
                    <a:pt x="438150" y="69247"/>
                  </a:moveTo>
                  <a:cubicBezTo>
                    <a:pt x="436436" y="68389"/>
                    <a:pt x="434816" y="67532"/>
                    <a:pt x="433102" y="66770"/>
                  </a:cubicBezTo>
                  <a:lnTo>
                    <a:pt x="450342" y="31051"/>
                  </a:lnTo>
                  <a:cubicBezTo>
                    <a:pt x="452247" y="32004"/>
                    <a:pt x="454153" y="32956"/>
                    <a:pt x="456057" y="33909"/>
                  </a:cubicBezTo>
                  <a:lnTo>
                    <a:pt x="438150" y="69247"/>
                  </a:lnTo>
                  <a:close/>
                  <a:moveTo>
                    <a:pt x="194406" y="67056"/>
                  </a:moveTo>
                  <a:lnTo>
                    <a:pt x="177070" y="31432"/>
                  </a:lnTo>
                  <a:cubicBezTo>
                    <a:pt x="178975" y="30480"/>
                    <a:pt x="180880" y="29623"/>
                    <a:pt x="182880" y="28670"/>
                  </a:cubicBezTo>
                  <a:lnTo>
                    <a:pt x="199454" y="64675"/>
                  </a:lnTo>
                  <a:cubicBezTo>
                    <a:pt x="197739" y="65437"/>
                    <a:pt x="196120" y="66199"/>
                    <a:pt x="194406" y="67056"/>
                  </a:cubicBezTo>
                  <a:close/>
                  <a:moveTo>
                    <a:pt x="380619" y="47815"/>
                  </a:moveTo>
                  <a:cubicBezTo>
                    <a:pt x="378809" y="47339"/>
                    <a:pt x="377000" y="46958"/>
                    <a:pt x="375190" y="46482"/>
                  </a:cubicBezTo>
                  <a:lnTo>
                    <a:pt x="383953" y="7810"/>
                  </a:lnTo>
                  <a:cubicBezTo>
                    <a:pt x="386049" y="8287"/>
                    <a:pt x="388144" y="8763"/>
                    <a:pt x="390240" y="9334"/>
                  </a:cubicBezTo>
                  <a:lnTo>
                    <a:pt x="380619" y="47815"/>
                  </a:lnTo>
                  <a:close/>
                  <a:moveTo>
                    <a:pt x="252318" y="46577"/>
                  </a:moveTo>
                  <a:lnTo>
                    <a:pt x="243459" y="8001"/>
                  </a:lnTo>
                  <a:cubicBezTo>
                    <a:pt x="245555" y="7525"/>
                    <a:pt x="247650" y="7048"/>
                    <a:pt x="249746" y="6667"/>
                  </a:cubicBezTo>
                  <a:lnTo>
                    <a:pt x="257842" y="45434"/>
                  </a:lnTo>
                  <a:cubicBezTo>
                    <a:pt x="256032" y="45815"/>
                    <a:pt x="254128" y="46196"/>
                    <a:pt x="252318" y="46577"/>
                  </a:cubicBezTo>
                  <a:close/>
                  <a:moveTo>
                    <a:pt x="319659" y="39719"/>
                  </a:moveTo>
                  <a:cubicBezTo>
                    <a:pt x="317754" y="39719"/>
                    <a:pt x="315945" y="39624"/>
                    <a:pt x="314040" y="39624"/>
                  </a:cubicBezTo>
                  <a:lnTo>
                    <a:pt x="313373" y="39624"/>
                  </a:lnTo>
                  <a:lnTo>
                    <a:pt x="313373" y="0"/>
                  </a:lnTo>
                  <a:lnTo>
                    <a:pt x="313944" y="0"/>
                  </a:lnTo>
                  <a:cubicBezTo>
                    <a:pt x="313944" y="0"/>
                    <a:pt x="313944" y="0"/>
                    <a:pt x="314040" y="0"/>
                  </a:cubicBezTo>
                  <a:cubicBezTo>
                    <a:pt x="316325" y="0"/>
                    <a:pt x="318421" y="0"/>
                    <a:pt x="320516" y="95"/>
                  </a:cubicBezTo>
                  <a:lnTo>
                    <a:pt x="319659" y="39719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70569615-01C9-CADA-55A4-16133F1E1D7B}"/>
                </a:ext>
              </a:extLst>
            </p:cNvPr>
            <p:cNvSpPr/>
            <p:nvPr/>
          </p:nvSpPr>
          <p:spPr>
            <a:xfrm>
              <a:off x="8349195" y="-4276721"/>
              <a:ext cx="496442" cy="495585"/>
            </a:xfrm>
            <a:custGeom>
              <a:avLst/>
              <a:gdLst>
                <a:gd name="connsiteX0" fmla="*/ 278701 w 496442"/>
                <a:gd name="connsiteY0" fmla="*/ 495586 h 495585"/>
                <a:gd name="connsiteX1" fmla="*/ 273844 w 496442"/>
                <a:gd name="connsiteY1" fmla="*/ 456248 h 495585"/>
                <a:gd name="connsiteX2" fmla="*/ 279463 w 496442"/>
                <a:gd name="connsiteY2" fmla="*/ 455486 h 495585"/>
                <a:gd name="connsiteX3" fmla="*/ 285369 w 496442"/>
                <a:gd name="connsiteY3" fmla="*/ 494633 h 495585"/>
                <a:gd name="connsiteX4" fmla="*/ 278701 w 496442"/>
                <a:gd name="connsiteY4" fmla="*/ 495586 h 495585"/>
                <a:gd name="connsiteX5" fmla="*/ 211264 w 496442"/>
                <a:gd name="connsiteY5" fmla="*/ 494729 h 495585"/>
                <a:gd name="connsiteX6" fmla="*/ 204597 w 496442"/>
                <a:gd name="connsiteY6" fmla="*/ 493681 h 495585"/>
                <a:gd name="connsiteX7" fmla="*/ 211455 w 496442"/>
                <a:gd name="connsiteY7" fmla="*/ 454628 h 495585"/>
                <a:gd name="connsiteX8" fmla="*/ 217075 w 496442"/>
                <a:gd name="connsiteY8" fmla="*/ 455581 h 495585"/>
                <a:gd name="connsiteX9" fmla="*/ 211264 w 496442"/>
                <a:gd name="connsiteY9" fmla="*/ 494729 h 495585"/>
                <a:gd name="connsiteX10" fmla="*/ 350139 w 496442"/>
                <a:gd name="connsiteY10" fmla="*/ 475583 h 495585"/>
                <a:gd name="connsiteX11" fmla="*/ 333851 w 496442"/>
                <a:gd name="connsiteY11" fmla="*/ 439484 h 495585"/>
                <a:gd name="connsiteX12" fmla="*/ 338994 w 496442"/>
                <a:gd name="connsiteY12" fmla="*/ 437102 h 495585"/>
                <a:gd name="connsiteX13" fmla="*/ 356235 w 496442"/>
                <a:gd name="connsiteY13" fmla="*/ 472821 h 495585"/>
                <a:gd name="connsiteX14" fmla="*/ 350139 w 496442"/>
                <a:gd name="connsiteY14" fmla="*/ 475583 h 495585"/>
                <a:gd name="connsiteX15" fmla="*/ 140398 w 496442"/>
                <a:gd name="connsiteY15" fmla="*/ 473011 h 495585"/>
                <a:gd name="connsiteX16" fmla="*/ 134302 w 496442"/>
                <a:gd name="connsiteY16" fmla="*/ 469963 h 495585"/>
                <a:gd name="connsiteX17" fmla="*/ 152400 w 496442"/>
                <a:gd name="connsiteY17" fmla="*/ 434721 h 495585"/>
                <a:gd name="connsiteX18" fmla="*/ 157543 w 496442"/>
                <a:gd name="connsiteY18" fmla="*/ 437293 h 495585"/>
                <a:gd name="connsiteX19" fmla="*/ 140398 w 496442"/>
                <a:gd name="connsiteY19" fmla="*/ 473011 h 495585"/>
                <a:gd name="connsiteX20" fmla="*/ 412337 w 496442"/>
                <a:gd name="connsiteY20" fmla="*/ 435483 h 495585"/>
                <a:gd name="connsiteX21" fmla="*/ 386143 w 496442"/>
                <a:gd name="connsiteY21" fmla="*/ 405765 h 495585"/>
                <a:gd name="connsiteX22" fmla="*/ 390334 w 496442"/>
                <a:gd name="connsiteY22" fmla="*/ 401955 h 495585"/>
                <a:gd name="connsiteX23" fmla="*/ 417290 w 496442"/>
                <a:gd name="connsiteY23" fmla="*/ 431006 h 495585"/>
                <a:gd name="connsiteX24" fmla="*/ 412337 w 496442"/>
                <a:gd name="connsiteY24" fmla="*/ 435483 h 495585"/>
                <a:gd name="connsiteX25" fmla="*/ 79153 w 496442"/>
                <a:gd name="connsiteY25" fmla="*/ 431292 h 495585"/>
                <a:gd name="connsiteX26" fmla="*/ 74200 w 496442"/>
                <a:gd name="connsiteY26" fmla="*/ 426625 h 495585"/>
                <a:gd name="connsiteX27" fmla="*/ 101917 w 496442"/>
                <a:gd name="connsiteY27" fmla="*/ 398240 h 495585"/>
                <a:gd name="connsiteX28" fmla="*/ 106013 w 496442"/>
                <a:gd name="connsiteY28" fmla="*/ 402146 h 495585"/>
                <a:gd name="connsiteX29" fmla="*/ 79153 w 496442"/>
                <a:gd name="connsiteY29" fmla="*/ 431292 h 495585"/>
                <a:gd name="connsiteX30" fmla="*/ 460057 w 496442"/>
                <a:gd name="connsiteY30" fmla="*/ 378809 h 495585"/>
                <a:gd name="connsiteX31" fmla="*/ 426339 w 496442"/>
                <a:gd name="connsiteY31" fmla="*/ 358045 h 495585"/>
                <a:gd name="connsiteX32" fmla="*/ 429196 w 496442"/>
                <a:gd name="connsiteY32" fmla="*/ 353187 h 495585"/>
                <a:gd name="connsiteX33" fmla="*/ 463486 w 496442"/>
                <a:gd name="connsiteY33" fmla="*/ 372999 h 495585"/>
                <a:gd name="connsiteX34" fmla="*/ 460057 w 496442"/>
                <a:gd name="connsiteY34" fmla="*/ 378809 h 495585"/>
                <a:gd name="connsiteX35" fmla="*/ 32766 w 496442"/>
                <a:gd name="connsiteY35" fmla="*/ 373380 h 495585"/>
                <a:gd name="connsiteX36" fmla="*/ 29432 w 496442"/>
                <a:gd name="connsiteY36" fmla="*/ 367475 h 495585"/>
                <a:gd name="connsiteX37" fmla="*/ 64198 w 496442"/>
                <a:gd name="connsiteY37" fmla="*/ 348520 h 495585"/>
                <a:gd name="connsiteX38" fmla="*/ 66960 w 496442"/>
                <a:gd name="connsiteY38" fmla="*/ 353473 h 495585"/>
                <a:gd name="connsiteX39" fmla="*/ 32766 w 496442"/>
                <a:gd name="connsiteY39" fmla="*/ 373380 h 495585"/>
                <a:gd name="connsiteX40" fmla="*/ 489013 w 496442"/>
                <a:gd name="connsiteY40" fmla="*/ 310515 h 495585"/>
                <a:gd name="connsiteX41" fmla="*/ 450628 w 496442"/>
                <a:gd name="connsiteY41" fmla="*/ 300704 h 495585"/>
                <a:gd name="connsiteX42" fmla="*/ 451961 w 496442"/>
                <a:gd name="connsiteY42" fmla="*/ 295180 h 495585"/>
                <a:gd name="connsiteX43" fmla="*/ 490632 w 496442"/>
                <a:gd name="connsiteY43" fmla="*/ 303943 h 495585"/>
                <a:gd name="connsiteX44" fmla="*/ 489013 w 496442"/>
                <a:gd name="connsiteY44" fmla="*/ 310515 h 495585"/>
                <a:gd name="connsiteX45" fmla="*/ 5619 w 496442"/>
                <a:gd name="connsiteY45" fmla="*/ 304419 h 495585"/>
                <a:gd name="connsiteX46" fmla="*/ 4191 w 496442"/>
                <a:gd name="connsiteY46" fmla="*/ 297847 h 495585"/>
                <a:gd name="connsiteX47" fmla="*/ 43053 w 496442"/>
                <a:gd name="connsiteY47" fmla="*/ 290036 h 495585"/>
                <a:gd name="connsiteX48" fmla="*/ 44291 w 496442"/>
                <a:gd name="connsiteY48" fmla="*/ 295656 h 495585"/>
                <a:gd name="connsiteX49" fmla="*/ 5619 w 496442"/>
                <a:gd name="connsiteY49" fmla="*/ 304419 h 495585"/>
                <a:gd name="connsiteX50" fmla="*/ 456914 w 496442"/>
                <a:gd name="connsiteY50" fmla="*/ 238601 h 495585"/>
                <a:gd name="connsiteX51" fmla="*/ 456533 w 496442"/>
                <a:gd name="connsiteY51" fmla="*/ 232981 h 495585"/>
                <a:gd name="connsiteX52" fmla="*/ 496062 w 496442"/>
                <a:gd name="connsiteY52" fmla="*/ 230029 h 495585"/>
                <a:gd name="connsiteX53" fmla="*/ 496443 w 496442"/>
                <a:gd name="connsiteY53" fmla="*/ 236792 h 495585"/>
                <a:gd name="connsiteX54" fmla="*/ 456914 w 496442"/>
                <a:gd name="connsiteY54" fmla="*/ 238601 h 495585"/>
                <a:gd name="connsiteX55" fmla="*/ 39528 w 496442"/>
                <a:gd name="connsiteY55" fmla="*/ 233363 h 495585"/>
                <a:gd name="connsiteX56" fmla="*/ 0 w 496442"/>
                <a:gd name="connsiteY56" fmla="*/ 230505 h 495585"/>
                <a:gd name="connsiteX57" fmla="*/ 571 w 496442"/>
                <a:gd name="connsiteY57" fmla="*/ 223742 h 495585"/>
                <a:gd name="connsiteX58" fmla="*/ 40005 w 496442"/>
                <a:gd name="connsiteY58" fmla="*/ 227648 h 495585"/>
                <a:gd name="connsiteX59" fmla="*/ 39528 w 496442"/>
                <a:gd name="connsiteY59" fmla="*/ 233363 h 495585"/>
                <a:gd name="connsiteX60" fmla="*/ 444722 w 496442"/>
                <a:gd name="connsiteY60" fmla="*/ 177546 h 495585"/>
                <a:gd name="connsiteX61" fmla="*/ 442722 w 496442"/>
                <a:gd name="connsiteY61" fmla="*/ 172212 h 495585"/>
                <a:gd name="connsiteX62" fmla="*/ 479584 w 496442"/>
                <a:gd name="connsiteY62" fmla="*/ 157734 h 495585"/>
                <a:gd name="connsiteX63" fmla="*/ 481965 w 496442"/>
                <a:gd name="connsiteY63" fmla="*/ 164116 h 495585"/>
                <a:gd name="connsiteX64" fmla="*/ 444722 w 496442"/>
                <a:gd name="connsiteY64" fmla="*/ 177546 h 495585"/>
                <a:gd name="connsiteX65" fmla="*/ 53244 w 496442"/>
                <a:gd name="connsiteY65" fmla="*/ 172688 h 495585"/>
                <a:gd name="connsiteX66" fmla="*/ 16383 w 496442"/>
                <a:gd name="connsiteY66" fmla="*/ 158210 h 495585"/>
                <a:gd name="connsiteX67" fmla="*/ 18955 w 496442"/>
                <a:gd name="connsiteY67" fmla="*/ 151924 h 495585"/>
                <a:gd name="connsiteX68" fmla="*/ 55435 w 496442"/>
                <a:gd name="connsiteY68" fmla="*/ 167354 h 495585"/>
                <a:gd name="connsiteX69" fmla="*/ 53244 w 496442"/>
                <a:gd name="connsiteY69" fmla="*/ 172688 h 495585"/>
                <a:gd name="connsiteX70" fmla="*/ 415004 w 496442"/>
                <a:gd name="connsiteY70" fmla="*/ 122777 h 495585"/>
                <a:gd name="connsiteX71" fmla="*/ 411480 w 496442"/>
                <a:gd name="connsiteY71" fmla="*/ 118300 h 495585"/>
                <a:gd name="connsiteX72" fmla="*/ 442436 w 496442"/>
                <a:gd name="connsiteY72" fmla="*/ 93631 h 495585"/>
                <a:gd name="connsiteX73" fmla="*/ 446531 w 496442"/>
                <a:gd name="connsiteY73" fmla="*/ 98965 h 495585"/>
                <a:gd name="connsiteX74" fmla="*/ 415004 w 496442"/>
                <a:gd name="connsiteY74" fmla="*/ 122777 h 495585"/>
                <a:gd name="connsiteX75" fmla="*/ 84391 w 496442"/>
                <a:gd name="connsiteY75" fmla="*/ 118586 h 495585"/>
                <a:gd name="connsiteX76" fmla="*/ 53340 w 496442"/>
                <a:gd name="connsiteY76" fmla="*/ 93917 h 495585"/>
                <a:gd name="connsiteX77" fmla="*/ 57626 w 496442"/>
                <a:gd name="connsiteY77" fmla="*/ 88678 h 495585"/>
                <a:gd name="connsiteX78" fmla="*/ 87916 w 496442"/>
                <a:gd name="connsiteY78" fmla="*/ 114205 h 495585"/>
                <a:gd name="connsiteX79" fmla="*/ 84391 w 496442"/>
                <a:gd name="connsiteY79" fmla="*/ 118586 h 495585"/>
                <a:gd name="connsiteX80" fmla="*/ 370522 w 496442"/>
                <a:gd name="connsiteY80" fmla="*/ 79153 h 495585"/>
                <a:gd name="connsiteX81" fmla="*/ 365855 w 496442"/>
                <a:gd name="connsiteY81" fmla="*/ 75914 h 495585"/>
                <a:gd name="connsiteX82" fmla="*/ 388239 w 496442"/>
                <a:gd name="connsiteY82" fmla="*/ 43148 h 495585"/>
                <a:gd name="connsiteX83" fmla="*/ 393763 w 496442"/>
                <a:gd name="connsiteY83" fmla="*/ 47053 h 495585"/>
                <a:gd name="connsiteX84" fmla="*/ 370522 w 496442"/>
                <a:gd name="connsiteY84" fmla="*/ 79153 h 495585"/>
                <a:gd name="connsiteX85" fmla="*/ 130016 w 496442"/>
                <a:gd name="connsiteY85" fmla="*/ 76105 h 495585"/>
                <a:gd name="connsiteX86" fmla="*/ 107632 w 496442"/>
                <a:gd name="connsiteY86" fmla="*/ 43434 h 495585"/>
                <a:gd name="connsiteX87" fmla="*/ 113252 w 496442"/>
                <a:gd name="connsiteY87" fmla="*/ 39719 h 495585"/>
                <a:gd name="connsiteX88" fmla="*/ 134778 w 496442"/>
                <a:gd name="connsiteY88" fmla="*/ 72961 h 495585"/>
                <a:gd name="connsiteX89" fmla="*/ 130016 w 496442"/>
                <a:gd name="connsiteY89" fmla="*/ 76105 h 495585"/>
                <a:gd name="connsiteX90" fmla="*/ 315087 w 496442"/>
                <a:gd name="connsiteY90" fmla="*/ 50578 h 495585"/>
                <a:gd name="connsiteX91" fmla="*/ 309657 w 496442"/>
                <a:gd name="connsiteY91" fmla="*/ 48863 h 495585"/>
                <a:gd name="connsiteX92" fmla="*/ 321278 w 496442"/>
                <a:gd name="connsiteY92" fmla="*/ 10954 h 495585"/>
                <a:gd name="connsiteX93" fmla="*/ 327755 w 496442"/>
                <a:gd name="connsiteY93" fmla="*/ 13049 h 495585"/>
                <a:gd name="connsiteX94" fmla="*/ 315087 w 496442"/>
                <a:gd name="connsiteY94" fmla="*/ 50578 h 495585"/>
                <a:gd name="connsiteX95" fmla="*/ 186023 w 496442"/>
                <a:gd name="connsiteY95" fmla="*/ 48958 h 495585"/>
                <a:gd name="connsiteX96" fmla="*/ 174307 w 496442"/>
                <a:gd name="connsiteY96" fmla="*/ 11144 h 495585"/>
                <a:gd name="connsiteX97" fmla="*/ 180784 w 496442"/>
                <a:gd name="connsiteY97" fmla="*/ 9239 h 495585"/>
                <a:gd name="connsiteX98" fmla="*/ 191452 w 496442"/>
                <a:gd name="connsiteY98" fmla="*/ 47434 h 495585"/>
                <a:gd name="connsiteX99" fmla="*/ 186023 w 496442"/>
                <a:gd name="connsiteY99" fmla="*/ 48958 h 495585"/>
                <a:gd name="connsiteX100" fmla="*/ 253746 w 496442"/>
                <a:gd name="connsiteY100" fmla="*/ 39719 h 495585"/>
                <a:gd name="connsiteX101" fmla="*/ 248031 w 496442"/>
                <a:gd name="connsiteY101" fmla="*/ 39624 h 495585"/>
                <a:gd name="connsiteX102" fmla="*/ 247555 w 496442"/>
                <a:gd name="connsiteY102" fmla="*/ 39624 h 495585"/>
                <a:gd name="connsiteX103" fmla="*/ 247555 w 496442"/>
                <a:gd name="connsiteY103" fmla="*/ 0 h 495585"/>
                <a:gd name="connsiteX104" fmla="*/ 247840 w 496442"/>
                <a:gd name="connsiteY104" fmla="*/ 0 h 495585"/>
                <a:gd name="connsiteX105" fmla="*/ 254794 w 496442"/>
                <a:gd name="connsiteY105" fmla="*/ 95 h 495585"/>
                <a:gd name="connsiteX106" fmla="*/ 253746 w 496442"/>
                <a:gd name="connsiteY106" fmla="*/ 39719 h 495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496442" h="495585">
                  <a:moveTo>
                    <a:pt x="278701" y="495586"/>
                  </a:moveTo>
                  <a:lnTo>
                    <a:pt x="273844" y="456248"/>
                  </a:lnTo>
                  <a:cubicBezTo>
                    <a:pt x="275748" y="456057"/>
                    <a:pt x="277653" y="455771"/>
                    <a:pt x="279463" y="455486"/>
                  </a:cubicBezTo>
                  <a:lnTo>
                    <a:pt x="285369" y="494633"/>
                  </a:lnTo>
                  <a:cubicBezTo>
                    <a:pt x="283178" y="495014"/>
                    <a:pt x="280892" y="495300"/>
                    <a:pt x="278701" y="495586"/>
                  </a:cubicBezTo>
                  <a:close/>
                  <a:moveTo>
                    <a:pt x="211264" y="494729"/>
                  </a:moveTo>
                  <a:cubicBezTo>
                    <a:pt x="209073" y="494443"/>
                    <a:pt x="206787" y="494062"/>
                    <a:pt x="204597" y="493681"/>
                  </a:cubicBezTo>
                  <a:lnTo>
                    <a:pt x="211455" y="454628"/>
                  </a:lnTo>
                  <a:cubicBezTo>
                    <a:pt x="213360" y="454914"/>
                    <a:pt x="215169" y="455295"/>
                    <a:pt x="217075" y="455581"/>
                  </a:cubicBezTo>
                  <a:lnTo>
                    <a:pt x="211264" y="494729"/>
                  </a:lnTo>
                  <a:close/>
                  <a:moveTo>
                    <a:pt x="350139" y="475583"/>
                  </a:moveTo>
                  <a:lnTo>
                    <a:pt x="333851" y="439484"/>
                  </a:lnTo>
                  <a:cubicBezTo>
                    <a:pt x="335566" y="438721"/>
                    <a:pt x="337280" y="437864"/>
                    <a:pt x="338994" y="437102"/>
                  </a:cubicBezTo>
                  <a:lnTo>
                    <a:pt x="356235" y="472821"/>
                  </a:lnTo>
                  <a:cubicBezTo>
                    <a:pt x="354139" y="473773"/>
                    <a:pt x="352139" y="474726"/>
                    <a:pt x="350139" y="475583"/>
                  </a:cubicBezTo>
                  <a:close/>
                  <a:moveTo>
                    <a:pt x="140398" y="473011"/>
                  </a:moveTo>
                  <a:cubicBezTo>
                    <a:pt x="138398" y="472059"/>
                    <a:pt x="136303" y="471011"/>
                    <a:pt x="134302" y="469963"/>
                  </a:cubicBezTo>
                  <a:lnTo>
                    <a:pt x="152400" y="434721"/>
                  </a:lnTo>
                  <a:cubicBezTo>
                    <a:pt x="154114" y="435578"/>
                    <a:pt x="155829" y="436436"/>
                    <a:pt x="157543" y="437293"/>
                  </a:cubicBezTo>
                  <a:lnTo>
                    <a:pt x="140398" y="473011"/>
                  </a:lnTo>
                  <a:close/>
                  <a:moveTo>
                    <a:pt x="412337" y="435483"/>
                  </a:moveTo>
                  <a:lnTo>
                    <a:pt x="386143" y="405765"/>
                  </a:lnTo>
                  <a:cubicBezTo>
                    <a:pt x="387572" y="404527"/>
                    <a:pt x="389001" y="403288"/>
                    <a:pt x="390334" y="401955"/>
                  </a:cubicBezTo>
                  <a:lnTo>
                    <a:pt x="417290" y="431006"/>
                  </a:lnTo>
                  <a:cubicBezTo>
                    <a:pt x="415766" y="432435"/>
                    <a:pt x="414051" y="433959"/>
                    <a:pt x="412337" y="435483"/>
                  </a:cubicBezTo>
                  <a:close/>
                  <a:moveTo>
                    <a:pt x="79153" y="431292"/>
                  </a:moveTo>
                  <a:cubicBezTo>
                    <a:pt x="77533" y="429768"/>
                    <a:pt x="75819" y="428244"/>
                    <a:pt x="74200" y="426625"/>
                  </a:cubicBezTo>
                  <a:lnTo>
                    <a:pt x="101917" y="398240"/>
                  </a:lnTo>
                  <a:cubicBezTo>
                    <a:pt x="103251" y="399574"/>
                    <a:pt x="104680" y="400907"/>
                    <a:pt x="106013" y="402146"/>
                  </a:cubicBezTo>
                  <a:lnTo>
                    <a:pt x="79153" y="431292"/>
                  </a:lnTo>
                  <a:close/>
                  <a:moveTo>
                    <a:pt x="460057" y="378809"/>
                  </a:moveTo>
                  <a:lnTo>
                    <a:pt x="426339" y="358045"/>
                  </a:lnTo>
                  <a:cubicBezTo>
                    <a:pt x="427291" y="356425"/>
                    <a:pt x="428339" y="354806"/>
                    <a:pt x="429196" y="353187"/>
                  </a:cubicBezTo>
                  <a:lnTo>
                    <a:pt x="463486" y="372999"/>
                  </a:lnTo>
                  <a:cubicBezTo>
                    <a:pt x="462439" y="374904"/>
                    <a:pt x="461296" y="376904"/>
                    <a:pt x="460057" y="378809"/>
                  </a:cubicBezTo>
                  <a:close/>
                  <a:moveTo>
                    <a:pt x="32766" y="373380"/>
                  </a:moveTo>
                  <a:cubicBezTo>
                    <a:pt x="31622" y="371475"/>
                    <a:pt x="30575" y="369475"/>
                    <a:pt x="29432" y="367475"/>
                  </a:cubicBezTo>
                  <a:lnTo>
                    <a:pt x="64198" y="348520"/>
                  </a:lnTo>
                  <a:cubicBezTo>
                    <a:pt x="65151" y="350139"/>
                    <a:pt x="66008" y="351854"/>
                    <a:pt x="66960" y="353473"/>
                  </a:cubicBezTo>
                  <a:lnTo>
                    <a:pt x="32766" y="373380"/>
                  </a:lnTo>
                  <a:close/>
                  <a:moveTo>
                    <a:pt x="489013" y="310515"/>
                  </a:moveTo>
                  <a:lnTo>
                    <a:pt x="450628" y="300704"/>
                  </a:lnTo>
                  <a:cubicBezTo>
                    <a:pt x="451104" y="298894"/>
                    <a:pt x="451580" y="297085"/>
                    <a:pt x="451961" y="295180"/>
                  </a:cubicBezTo>
                  <a:lnTo>
                    <a:pt x="490632" y="303943"/>
                  </a:lnTo>
                  <a:cubicBezTo>
                    <a:pt x="490156" y="306134"/>
                    <a:pt x="489585" y="308324"/>
                    <a:pt x="489013" y="310515"/>
                  </a:cubicBezTo>
                  <a:close/>
                  <a:moveTo>
                    <a:pt x="5619" y="304419"/>
                  </a:moveTo>
                  <a:cubicBezTo>
                    <a:pt x="5143" y="302228"/>
                    <a:pt x="4667" y="300038"/>
                    <a:pt x="4191" y="297847"/>
                  </a:cubicBezTo>
                  <a:lnTo>
                    <a:pt x="43053" y="290036"/>
                  </a:lnTo>
                  <a:cubicBezTo>
                    <a:pt x="43434" y="291941"/>
                    <a:pt x="43815" y="293751"/>
                    <a:pt x="44291" y="295656"/>
                  </a:cubicBezTo>
                  <a:lnTo>
                    <a:pt x="5619" y="304419"/>
                  </a:lnTo>
                  <a:close/>
                  <a:moveTo>
                    <a:pt x="456914" y="238601"/>
                  </a:moveTo>
                  <a:cubicBezTo>
                    <a:pt x="456819" y="236696"/>
                    <a:pt x="456723" y="234791"/>
                    <a:pt x="456533" y="232981"/>
                  </a:cubicBezTo>
                  <a:lnTo>
                    <a:pt x="496062" y="230029"/>
                  </a:lnTo>
                  <a:cubicBezTo>
                    <a:pt x="496252" y="232315"/>
                    <a:pt x="496348" y="234506"/>
                    <a:pt x="496443" y="236792"/>
                  </a:cubicBezTo>
                  <a:lnTo>
                    <a:pt x="456914" y="238601"/>
                  </a:lnTo>
                  <a:close/>
                  <a:moveTo>
                    <a:pt x="39528" y="233363"/>
                  </a:moveTo>
                  <a:lnTo>
                    <a:pt x="0" y="230505"/>
                  </a:lnTo>
                  <a:cubicBezTo>
                    <a:pt x="190" y="228219"/>
                    <a:pt x="381" y="226028"/>
                    <a:pt x="571" y="223742"/>
                  </a:cubicBezTo>
                  <a:lnTo>
                    <a:pt x="40005" y="227648"/>
                  </a:lnTo>
                  <a:cubicBezTo>
                    <a:pt x="39814" y="229648"/>
                    <a:pt x="39624" y="231553"/>
                    <a:pt x="39528" y="233363"/>
                  </a:cubicBezTo>
                  <a:close/>
                  <a:moveTo>
                    <a:pt x="444722" y="177546"/>
                  </a:moveTo>
                  <a:cubicBezTo>
                    <a:pt x="444055" y="175736"/>
                    <a:pt x="443389" y="174022"/>
                    <a:pt x="442722" y="172212"/>
                  </a:cubicBezTo>
                  <a:lnTo>
                    <a:pt x="479584" y="157734"/>
                  </a:lnTo>
                  <a:cubicBezTo>
                    <a:pt x="480441" y="159829"/>
                    <a:pt x="481203" y="161925"/>
                    <a:pt x="481965" y="164116"/>
                  </a:cubicBezTo>
                  <a:lnTo>
                    <a:pt x="444722" y="177546"/>
                  </a:lnTo>
                  <a:close/>
                  <a:moveTo>
                    <a:pt x="53244" y="172688"/>
                  </a:moveTo>
                  <a:lnTo>
                    <a:pt x="16383" y="158210"/>
                  </a:lnTo>
                  <a:cubicBezTo>
                    <a:pt x="17240" y="156115"/>
                    <a:pt x="18097" y="154019"/>
                    <a:pt x="18955" y="151924"/>
                  </a:cubicBezTo>
                  <a:lnTo>
                    <a:pt x="55435" y="167354"/>
                  </a:lnTo>
                  <a:cubicBezTo>
                    <a:pt x="54673" y="169069"/>
                    <a:pt x="53911" y="170879"/>
                    <a:pt x="53244" y="172688"/>
                  </a:cubicBezTo>
                  <a:close/>
                  <a:moveTo>
                    <a:pt x="415004" y="122777"/>
                  </a:moveTo>
                  <a:cubicBezTo>
                    <a:pt x="413861" y="121253"/>
                    <a:pt x="412718" y="119729"/>
                    <a:pt x="411480" y="118300"/>
                  </a:cubicBezTo>
                  <a:lnTo>
                    <a:pt x="442436" y="93631"/>
                  </a:lnTo>
                  <a:cubicBezTo>
                    <a:pt x="443865" y="95345"/>
                    <a:pt x="445198" y="97155"/>
                    <a:pt x="446531" y="98965"/>
                  </a:cubicBezTo>
                  <a:lnTo>
                    <a:pt x="415004" y="122777"/>
                  </a:lnTo>
                  <a:close/>
                  <a:moveTo>
                    <a:pt x="84391" y="118586"/>
                  </a:moveTo>
                  <a:lnTo>
                    <a:pt x="53340" y="93917"/>
                  </a:lnTo>
                  <a:cubicBezTo>
                    <a:pt x="54769" y="92107"/>
                    <a:pt x="56197" y="90392"/>
                    <a:pt x="57626" y="88678"/>
                  </a:cubicBezTo>
                  <a:lnTo>
                    <a:pt x="87916" y="114205"/>
                  </a:lnTo>
                  <a:cubicBezTo>
                    <a:pt x="86773" y="115633"/>
                    <a:pt x="85534" y="117158"/>
                    <a:pt x="84391" y="118586"/>
                  </a:cubicBezTo>
                  <a:close/>
                  <a:moveTo>
                    <a:pt x="370522" y="79153"/>
                  </a:moveTo>
                  <a:cubicBezTo>
                    <a:pt x="368998" y="78010"/>
                    <a:pt x="367474" y="76962"/>
                    <a:pt x="365855" y="75914"/>
                  </a:cubicBezTo>
                  <a:lnTo>
                    <a:pt x="388239" y="43148"/>
                  </a:lnTo>
                  <a:cubicBezTo>
                    <a:pt x="390144" y="44387"/>
                    <a:pt x="391953" y="45720"/>
                    <a:pt x="393763" y="47053"/>
                  </a:cubicBezTo>
                  <a:lnTo>
                    <a:pt x="370522" y="79153"/>
                  </a:lnTo>
                  <a:close/>
                  <a:moveTo>
                    <a:pt x="130016" y="76105"/>
                  </a:moveTo>
                  <a:lnTo>
                    <a:pt x="107632" y="43434"/>
                  </a:lnTo>
                  <a:cubicBezTo>
                    <a:pt x="109442" y="42196"/>
                    <a:pt x="111347" y="40957"/>
                    <a:pt x="113252" y="39719"/>
                  </a:cubicBezTo>
                  <a:lnTo>
                    <a:pt x="134778" y="72961"/>
                  </a:lnTo>
                  <a:cubicBezTo>
                    <a:pt x="133159" y="74009"/>
                    <a:pt x="131540" y="75057"/>
                    <a:pt x="130016" y="76105"/>
                  </a:cubicBezTo>
                  <a:close/>
                  <a:moveTo>
                    <a:pt x="315087" y="50578"/>
                  </a:moveTo>
                  <a:cubicBezTo>
                    <a:pt x="313277" y="50006"/>
                    <a:pt x="311467" y="49435"/>
                    <a:pt x="309657" y="48863"/>
                  </a:cubicBezTo>
                  <a:lnTo>
                    <a:pt x="321278" y="10954"/>
                  </a:lnTo>
                  <a:cubicBezTo>
                    <a:pt x="323469" y="11621"/>
                    <a:pt x="325660" y="12287"/>
                    <a:pt x="327755" y="13049"/>
                  </a:cubicBezTo>
                  <a:lnTo>
                    <a:pt x="315087" y="50578"/>
                  </a:lnTo>
                  <a:close/>
                  <a:moveTo>
                    <a:pt x="186023" y="48958"/>
                  </a:moveTo>
                  <a:lnTo>
                    <a:pt x="174307" y="11144"/>
                  </a:lnTo>
                  <a:cubicBezTo>
                    <a:pt x="176498" y="10477"/>
                    <a:pt x="178594" y="9811"/>
                    <a:pt x="180784" y="9239"/>
                  </a:cubicBezTo>
                  <a:lnTo>
                    <a:pt x="191452" y="47434"/>
                  </a:lnTo>
                  <a:cubicBezTo>
                    <a:pt x="189643" y="47911"/>
                    <a:pt x="187833" y="48387"/>
                    <a:pt x="186023" y="48958"/>
                  </a:cubicBezTo>
                  <a:close/>
                  <a:moveTo>
                    <a:pt x="253746" y="39719"/>
                  </a:moveTo>
                  <a:cubicBezTo>
                    <a:pt x="251841" y="39624"/>
                    <a:pt x="249936" y="39624"/>
                    <a:pt x="248031" y="39624"/>
                  </a:cubicBezTo>
                  <a:lnTo>
                    <a:pt x="247555" y="39624"/>
                  </a:lnTo>
                  <a:lnTo>
                    <a:pt x="247555" y="0"/>
                  </a:lnTo>
                  <a:lnTo>
                    <a:pt x="247840" y="0"/>
                  </a:lnTo>
                  <a:cubicBezTo>
                    <a:pt x="250221" y="95"/>
                    <a:pt x="252507" y="0"/>
                    <a:pt x="254794" y="95"/>
                  </a:cubicBezTo>
                  <a:lnTo>
                    <a:pt x="253746" y="39719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72946693-D2FC-25A6-B435-D7F28EBE4AA5}"/>
                </a:ext>
              </a:extLst>
            </p:cNvPr>
            <p:cNvSpPr/>
            <p:nvPr/>
          </p:nvSpPr>
          <p:spPr>
            <a:xfrm>
              <a:off x="8414441" y="-4211285"/>
              <a:ext cx="365188" cy="363855"/>
            </a:xfrm>
            <a:custGeom>
              <a:avLst/>
              <a:gdLst>
                <a:gd name="connsiteX0" fmla="*/ 214408 w 365188"/>
                <a:gd name="connsiteY0" fmla="*/ 363855 h 363855"/>
                <a:gd name="connsiteX1" fmla="*/ 207645 w 365188"/>
                <a:gd name="connsiteY1" fmla="*/ 324803 h 363855"/>
                <a:gd name="connsiteX2" fmla="*/ 212979 w 365188"/>
                <a:gd name="connsiteY2" fmla="*/ 323755 h 363855"/>
                <a:gd name="connsiteX3" fmla="*/ 221266 w 365188"/>
                <a:gd name="connsiteY3" fmla="*/ 362522 h 363855"/>
                <a:gd name="connsiteX4" fmla="*/ 214408 w 365188"/>
                <a:gd name="connsiteY4" fmla="*/ 363855 h 363855"/>
                <a:gd name="connsiteX5" fmla="*/ 145066 w 365188"/>
                <a:gd name="connsiteY5" fmla="*/ 362712 h 363855"/>
                <a:gd name="connsiteX6" fmla="*/ 138303 w 365188"/>
                <a:gd name="connsiteY6" fmla="*/ 361188 h 363855"/>
                <a:gd name="connsiteX7" fmla="*/ 147923 w 365188"/>
                <a:gd name="connsiteY7" fmla="*/ 322707 h 363855"/>
                <a:gd name="connsiteX8" fmla="*/ 153258 w 365188"/>
                <a:gd name="connsiteY8" fmla="*/ 323945 h 363855"/>
                <a:gd name="connsiteX9" fmla="*/ 145066 w 365188"/>
                <a:gd name="connsiteY9" fmla="*/ 362712 h 363855"/>
                <a:gd name="connsiteX10" fmla="*/ 285083 w 365188"/>
                <a:gd name="connsiteY10" fmla="*/ 335470 h 363855"/>
                <a:gd name="connsiteX11" fmla="*/ 262890 w 365188"/>
                <a:gd name="connsiteY11" fmla="*/ 302609 h 363855"/>
                <a:gd name="connsiteX12" fmla="*/ 267367 w 365188"/>
                <a:gd name="connsiteY12" fmla="*/ 299466 h 363855"/>
                <a:gd name="connsiteX13" fmla="*/ 290703 w 365188"/>
                <a:gd name="connsiteY13" fmla="*/ 331470 h 363855"/>
                <a:gd name="connsiteX14" fmla="*/ 285083 w 365188"/>
                <a:gd name="connsiteY14" fmla="*/ 335470 h 363855"/>
                <a:gd name="connsiteX15" fmla="*/ 75438 w 365188"/>
                <a:gd name="connsiteY15" fmla="*/ 331851 h 363855"/>
                <a:gd name="connsiteX16" fmla="*/ 69818 w 365188"/>
                <a:gd name="connsiteY16" fmla="*/ 327660 h 363855"/>
                <a:gd name="connsiteX17" fmla="*/ 94298 w 365188"/>
                <a:gd name="connsiteY17" fmla="*/ 296418 h 363855"/>
                <a:gd name="connsiteX18" fmla="*/ 98679 w 365188"/>
                <a:gd name="connsiteY18" fmla="*/ 299752 h 363855"/>
                <a:gd name="connsiteX19" fmla="*/ 75438 w 365188"/>
                <a:gd name="connsiteY19" fmla="*/ 331851 h 363855"/>
                <a:gd name="connsiteX20" fmla="*/ 338138 w 365188"/>
                <a:gd name="connsiteY20" fmla="*/ 280797 h 363855"/>
                <a:gd name="connsiteX21" fmla="*/ 304609 w 365188"/>
                <a:gd name="connsiteY21" fmla="*/ 259651 h 363855"/>
                <a:gd name="connsiteX22" fmla="*/ 307467 w 365188"/>
                <a:gd name="connsiteY22" fmla="*/ 254984 h 363855"/>
                <a:gd name="connsiteX23" fmla="*/ 341757 w 365188"/>
                <a:gd name="connsiteY23" fmla="*/ 274796 h 363855"/>
                <a:gd name="connsiteX24" fmla="*/ 338138 w 365188"/>
                <a:gd name="connsiteY24" fmla="*/ 280797 h 363855"/>
                <a:gd name="connsiteX25" fmla="*/ 24289 w 365188"/>
                <a:gd name="connsiteY25" fmla="*/ 275368 h 363855"/>
                <a:gd name="connsiteX26" fmla="*/ 20955 w 365188"/>
                <a:gd name="connsiteY26" fmla="*/ 269367 h 363855"/>
                <a:gd name="connsiteX27" fmla="*/ 55912 w 365188"/>
                <a:gd name="connsiteY27" fmla="*/ 250698 h 363855"/>
                <a:gd name="connsiteX28" fmla="*/ 58579 w 365188"/>
                <a:gd name="connsiteY28" fmla="*/ 255461 h 363855"/>
                <a:gd name="connsiteX29" fmla="*/ 24289 w 365188"/>
                <a:gd name="connsiteY29" fmla="*/ 275368 h 363855"/>
                <a:gd name="connsiteX30" fmla="*/ 364331 w 365188"/>
                <a:gd name="connsiteY30" fmla="*/ 209169 h 363855"/>
                <a:gd name="connsiteX31" fmla="*/ 325088 w 365188"/>
                <a:gd name="connsiteY31" fmla="*/ 203645 h 363855"/>
                <a:gd name="connsiteX32" fmla="*/ 325755 w 365188"/>
                <a:gd name="connsiteY32" fmla="*/ 198215 h 363855"/>
                <a:gd name="connsiteX33" fmla="*/ 365189 w 365188"/>
                <a:gd name="connsiteY33" fmla="*/ 202311 h 363855"/>
                <a:gd name="connsiteX34" fmla="*/ 364331 w 365188"/>
                <a:gd name="connsiteY34" fmla="*/ 209169 h 363855"/>
                <a:gd name="connsiteX35" fmla="*/ 571 w 365188"/>
                <a:gd name="connsiteY35" fmla="*/ 202978 h 363855"/>
                <a:gd name="connsiteX36" fmla="*/ 0 w 365188"/>
                <a:gd name="connsiteY36" fmla="*/ 196024 h 363855"/>
                <a:gd name="connsiteX37" fmla="*/ 39529 w 365188"/>
                <a:gd name="connsiteY37" fmla="*/ 193262 h 363855"/>
                <a:gd name="connsiteX38" fmla="*/ 40005 w 365188"/>
                <a:gd name="connsiteY38" fmla="*/ 198691 h 363855"/>
                <a:gd name="connsiteX39" fmla="*/ 571 w 365188"/>
                <a:gd name="connsiteY39" fmla="*/ 202978 h 363855"/>
                <a:gd name="connsiteX40" fmla="*/ 321088 w 365188"/>
                <a:gd name="connsiteY40" fmla="*/ 144018 h 363855"/>
                <a:gd name="connsiteX41" fmla="*/ 319468 w 365188"/>
                <a:gd name="connsiteY41" fmla="*/ 138779 h 363855"/>
                <a:gd name="connsiteX42" fmla="*/ 357188 w 365188"/>
                <a:gd name="connsiteY42" fmla="*/ 126492 h 363855"/>
                <a:gd name="connsiteX43" fmla="*/ 359188 w 365188"/>
                <a:gd name="connsiteY43" fmla="*/ 133160 h 363855"/>
                <a:gd name="connsiteX44" fmla="*/ 321088 w 365188"/>
                <a:gd name="connsiteY44" fmla="*/ 144018 h 363855"/>
                <a:gd name="connsiteX45" fmla="*/ 46006 w 365188"/>
                <a:gd name="connsiteY45" fmla="*/ 139255 h 363855"/>
                <a:gd name="connsiteX46" fmla="*/ 8287 w 365188"/>
                <a:gd name="connsiteY46" fmla="*/ 127159 h 363855"/>
                <a:gd name="connsiteX47" fmla="*/ 10573 w 365188"/>
                <a:gd name="connsiteY47" fmla="*/ 120587 h 363855"/>
                <a:gd name="connsiteX48" fmla="*/ 47816 w 365188"/>
                <a:gd name="connsiteY48" fmla="*/ 134112 h 363855"/>
                <a:gd name="connsiteX49" fmla="*/ 46006 w 365188"/>
                <a:gd name="connsiteY49" fmla="*/ 139255 h 363855"/>
                <a:gd name="connsiteX50" fmla="*/ 293179 w 365188"/>
                <a:gd name="connsiteY50" fmla="*/ 91249 h 363855"/>
                <a:gd name="connsiteX51" fmla="*/ 289560 w 365188"/>
                <a:gd name="connsiteY51" fmla="*/ 87154 h 363855"/>
                <a:gd name="connsiteX52" fmla="*/ 318992 w 365188"/>
                <a:gd name="connsiteY52" fmla="*/ 60579 h 363855"/>
                <a:gd name="connsiteX53" fmla="*/ 323564 w 365188"/>
                <a:gd name="connsiteY53" fmla="*/ 65818 h 363855"/>
                <a:gd name="connsiteX54" fmla="*/ 293179 w 365188"/>
                <a:gd name="connsiteY54" fmla="*/ 91249 h 363855"/>
                <a:gd name="connsiteX55" fmla="*/ 75724 w 365188"/>
                <a:gd name="connsiteY55" fmla="*/ 87440 h 363855"/>
                <a:gd name="connsiteX56" fmla="*/ 46196 w 365188"/>
                <a:gd name="connsiteY56" fmla="*/ 61055 h 363855"/>
                <a:gd name="connsiteX57" fmla="*/ 50959 w 365188"/>
                <a:gd name="connsiteY57" fmla="*/ 55912 h 363855"/>
                <a:gd name="connsiteX58" fmla="*/ 79439 w 365188"/>
                <a:gd name="connsiteY58" fmla="*/ 83439 h 363855"/>
                <a:gd name="connsiteX59" fmla="*/ 75724 w 365188"/>
                <a:gd name="connsiteY59" fmla="*/ 87440 h 363855"/>
                <a:gd name="connsiteX60" fmla="*/ 246221 w 365188"/>
                <a:gd name="connsiteY60" fmla="*/ 54293 h 363855"/>
                <a:gd name="connsiteX61" fmla="*/ 241268 w 365188"/>
                <a:gd name="connsiteY61" fmla="*/ 52007 h 363855"/>
                <a:gd name="connsiteX62" fmla="*/ 257366 w 365188"/>
                <a:gd name="connsiteY62" fmla="*/ 15811 h 363855"/>
                <a:gd name="connsiteX63" fmla="*/ 263747 w 365188"/>
                <a:gd name="connsiteY63" fmla="*/ 18764 h 363855"/>
                <a:gd name="connsiteX64" fmla="*/ 246221 w 365188"/>
                <a:gd name="connsiteY64" fmla="*/ 54293 h 363855"/>
                <a:gd name="connsiteX65" fmla="*/ 123920 w 365188"/>
                <a:gd name="connsiteY65" fmla="*/ 52197 h 363855"/>
                <a:gd name="connsiteX66" fmla="*/ 107632 w 365188"/>
                <a:gd name="connsiteY66" fmla="*/ 16097 h 363855"/>
                <a:gd name="connsiteX67" fmla="*/ 114014 w 365188"/>
                <a:gd name="connsiteY67" fmla="*/ 13335 h 363855"/>
                <a:gd name="connsiteX68" fmla="*/ 128873 w 365188"/>
                <a:gd name="connsiteY68" fmla="*/ 50101 h 363855"/>
                <a:gd name="connsiteX69" fmla="*/ 123920 w 365188"/>
                <a:gd name="connsiteY69" fmla="*/ 52197 h 363855"/>
                <a:gd name="connsiteX70" fmla="*/ 188309 w 365188"/>
                <a:gd name="connsiteY70" fmla="*/ 39719 h 363855"/>
                <a:gd name="connsiteX71" fmla="*/ 182880 w 365188"/>
                <a:gd name="connsiteY71" fmla="*/ 39624 h 363855"/>
                <a:gd name="connsiteX72" fmla="*/ 182404 w 365188"/>
                <a:gd name="connsiteY72" fmla="*/ 39624 h 363855"/>
                <a:gd name="connsiteX73" fmla="*/ 182118 w 365188"/>
                <a:gd name="connsiteY73" fmla="*/ 0 h 363855"/>
                <a:gd name="connsiteX74" fmla="*/ 182880 w 365188"/>
                <a:gd name="connsiteY74" fmla="*/ 0 h 363855"/>
                <a:gd name="connsiteX75" fmla="*/ 189833 w 365188"/>
                <a:gd name="connsiteY75" fmla="*/ 95 h 363855"/>
                <a:gd name="connsiteX76" fmla="*/ 188309 w 365188"/>
                <a:gd name="connsiteY76" fmla="*/ 39719 h 363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365188" h="363855">
                  <a:moveTo>
                    <a:pt x="214408" y="363855"/>
                  </a:moveTo>
                  <a:lnTo>
                    <a:pt x="207645" y="324803"/>
                  </a:lnTo>
                  <a:cubicBezTo>
                    <a:pt x="209455" y="324517"/>
                    <a:pt x="211264" y="324136"/>
                    <a:pt x="212979" y="323755"/>
                  </a:cubicBezTo>
                  <a:lnTo>
                    <a:pt x="221266" y="362522"/>
                  </a:lnTo>
                  <a:cubicBezTo>
                    <a:pt x="218980" y="362998"/>
                    <a:pt x="216694" y="363474"/>
                    <a:pt x="214408" y="363855"/>
                  </a:cubicBezTo>
                  <a:close/>
                  <a:moveTo>
                    <a:pt x="145066" y="362712"/>
                  </a:moveTo>
                  <a:cubicBezTo>
                    <a:pt x="142780" y="362236"/>
                    <a:pt x="140494" y="361760"/>
                    <a:pt x="138303" y="361188"/>
                  </a:cubicBezTo>
                  <a:lnTo>
                    <a:pt x="147923" y="322707"/>
                  </a:lnTo>
                  <a:cubicBezTo>
                    <a:pt x="149733" y="323183"/>
                    <a:pt x="151448" y="323564"/>
                    <a:pt x="153258" y="323945"/>
                  </a:cubicBezTo>
                  <a:lnTo>
                    <a:pt x="145066" y="362712"/>
                  </a:lnTo>
                  <a:close/>
                  <a:moveTo>
                    <a:pt x="285083" y="335470"/>
                  </a:moveTo>
                  <a:lnTo>
                    <a:pt x="262890" y="302609"/>
                  </a:lnTo>
                  <a:cubicBezTo>
                    <a:pt x="264414" y="301562"/>
                    <a:pt x="265938" y="300514"/>
                    <a:pt x="267367" y="299466"/>
                  </a:cubicBezTo>
                  <a:lnTo>
                    <a:pt x="290703" y="331470"/>
                  </a:lnTo>
                  <a:cubicBezTo>
                    <a:pt x="288893" y="332804"/>
                    <a:pt x="286988" y="334137"/>
                    <a:pt x="285083" y="335470"/>
                  </a:cubicBezTo>
                  <a:close/>
                  <a:moveTo>
                    <a:pt x="75438" y="331851"/>
                  </a:moveTo>
                  <a:cubicBezTo>
                    <a:pt x="73533" y="330518"/>
                    <a:pt x="71723" y="329089"/>
                    <a:pt x="69818" y="327660"/>
                  </a:cubicBezTo>
                  <a:lnTo>
                    <a:pt x="94298" y="296418"/>
                  </a:lnTo>
                  <a:cubicBezTo>
                    <a:pt x="95726" y="297561"/>
                    <a:pt x="97155" y="298609"/>
                    <a:pt x="98679" y="299752"/>
                  </a:cubicBezTo>
                  <a:lnTo>
                    <a:pt x="75438" y="331851"/>
                  </a:lnTo>
                  <a:close/>
                  <a:moveTo>
                    <a:pt x="338138" y="280797"/>
                  </a:moveTo>
                  <a:lnTo>
                    <a:pt x="304609" y="259651"/>
                  </a:lnTo>
                  <a:cubicBezTo>
                    <a:pt x="305562" y="258128"/>
                    <a:pt x="306514" y="256603"/>
                    <a:pt x="307467" y="254984"/>
                  </a:cubicBezTo>
                  <a:lnTo>
                    <a:pt x="341757" y="274796"/>
                  </a:lnTo>
                  <a:cubicBezTo>
                    <a:pt x="340519" y="276797"/>
                    <a:pt x="339376" y="278797"/>
                    <a:pt x="338138" y="280797"/>
                  </a:cubicBezTo>
                  <a:close/>
                  <a:moveTo>
                    <a:pt x="24289" y="275368"/>
                  </a:moveTo>
                  <a:cubicBezTo>
                    <a:pt x="23146" y="273368"/>
                    <a:pt x="22003" y="271367"/>
                    <a:pt x="20955" y="269367"/>
                  </a:cubicBezTo>
                  <a:lnTo>
                    <a:pt x="55912" y="250698"/>
                  </a:lnTo>
                  <a:cubicBezTo>
                    <a:pt x="56769" y="252317"/>
                    <a:pt x="57626" y="253937"/>
                    <a:pt x="58579" y="255461"/>
                  </a:cubicBezTo>
                  <a:lnTo>
                    <a:pt x="24289" y="275368"/>
                  </a:lnTo>
                  <a:close/>
                  <a:moveTo>
                    <a:pt x="364331" y="209169"/>
                  </a:moveTo>
                  <a:lnTo>
                    <a:pt x="325088" y="203645"/>
                  </a:lnTo>
                  <a:cubicBezTo>
                    <a:pt x="325374" y="201835"/>
                    <a:pt x="325564" y="200025"/>
                    <a:pt x="325755" y="198215"/>
                  </a:cubicBezTo>
                  <a:lnTo>
                    <a:pt x="365189" y="202311"/>
                  </a:lnTo>
                  <a:cubicBezTo>
                    <a:pt x="364903" y="204597"/>
                    <a:pt x="364617" y="206883"/>
                    <a:pt x="364331" y="209169"/>
                  </a:cubicBezTo>
                  <a:close/>
                  <a:moveTo>
                    <a:pt x="571" y="202978"/>
                  </a:moveTo>
                  <a:cubicBezTo>
                    <a:pt x="285" y="200692"/>
                    <a:pt x="95" y="198311"/>
                    <a:pt x="0" y="196024"/>
                  </a:cubicBezTo>
                  <a:lnTo>
                    <a:pt x="39529" y="193262"/>
                  </a:lnTo>
                  <a:cubicBezTo>
                    <a:pt x="39624" y="195072"/>
                    <a:pt x="39814" y="196882"/>
                    <a:pt x="40005" y="198691"/>
                  </a:cubicBezTo>
                  <a:lnTo>
                    <a:pt x="571" y="202978"/>
                  </a:lnTo>
                  <a:close/>
                  <a:moveTo>
                    <a:pt x="321088" y="144018"/>
                  </a:moveTo>
                  <a:cubicBezTo>
                    <a:pt x="320611" y="142303"/>
                    <a:pt x="320040" y="140494"/>
                    <a:pt x="319468" y="138779"/>
                  </a:cubicBezTo>
                  <a:lnTo>
                    <a:pt x="357188" y="126492"/>
                  </a:lnTo>
                  <a:cubicBezTo>
                    <a:pt x="357950" y="128683"/>
                    <a:pt x="358616" y="130874"/>
                    <a:pt x="359188" y="133160"/>
                  </a:cubicBezTo>
                  <a:lnTo>
                    <a:pt x="321088" y="144018"/>
                  </a:lnTo>
                  <a:close/>
                  <a:moveTo>
                    <a:pt x="46006" y="139255"/>
                  </a:moveTo>
                  <a:lnTo>
                    <a:pt x="8287" y="127159"/>
                  </a:lnTo>
                  <a:cubicBezTo>
                    <a:pt x="8954" y="124968"/>
                    <a:pt x="9716" y="122777"/>
                    <a:pt x="10573" y="120587"/>
                  </a:cubicBezTo>
                  <a:lnTo>
                    <a:pt x="47816" y="134112"/>
                  </a:lnTo>
                  <a:cubicBezTo>
                    <a:pt x="47149" y="135826"/>
                    <a:pt x="46577" y="137541"/>
                    <a:pt x="46006" y="139255"/>
                  </a:cubicBezTo>
                  <a:close/>
                  <a:moveTo>
                    <a:pt x="293179" y="91249"/>
                  </a:moveTo>
                  <a:cubicBezTo>
                    <a:pt x="292036" y="89821"/>
                    <a:pt x="290798" y="88487"/>
                    <a:pt x="289560" y="87154"/>
                  </a:cubicBezTo>
                  <a:lnTo>
                    <a:pt x="318992" y="60579"/>
                  </a:lnTo>
                  <a:cubicBezTo>
                    <a:pt x="320516" y="62293"/>
                    <a:pt x="322040" y="64008"/>
                    <a:pt x="323564" y="65818"/>
                  </a:cubicBezTo>
                  <a:lnTo>
                    <a:pt x="293179" y="91249"/>
                  </a:lnTo>
                  <a:close/>
                  <a:moveTo>
                    <a:pt x="75724" y="87440"/>
                  </a:moveTo>
                  <a:lnTo>
                    <a:pt x="46196" y="61055"/>
                  </a:lnTo>
                  <a:cubicBezTo>
                    <a:pt x="47720" y="59341"/>
                    <a:pt x="49339" y="57626"/>
                    <a:pt x="50959" y="55912"/>
                  </a:cubicBezTo>
                  <a:lnTo>
                    <a:pt x="79439" y="83439"/>
                  </a:lnTo>
                  <a:cubicBezTo>
                    <a:pt x="78200" y="84772"/>
                    <a:pt x="76962" y="86106"/>
                    <a:pt x="75724" y="87440"/>
                  </a:cubicBezTo>
                  <a:close/>
                  <a:moveTo>
                    <a:pt x="246221" y="54293"/>
                  </a:moveTo>
                  <a:cubicBezTo>
                    <a:pt x="244602" y="53530"/>
                    <a:pt x="242888" y="52673"/>
                    <a:pt x="241268" y="52007"/>
                  </a:cubicBezTo>
                  <a:lnTo>
                    <a:pt x="257366" y="15811"/>
                  </a:lnTo>
                  <a:cubicBezTo>
                    <a:pt x="259461" y="16764"/>
                    <a:pt x="261651" y="17716"/>
                    <a:pt x="263747" y="18764"/>
                  </a:cubicBezTo>
                  <a:lnTo>
                    <a:pt x="246221" y="54293"/>
                  </a:lnTo>
                  <a:close/>
                  <a:moveTo>
                    <a:pt x="123920" y="52197"/>
                  </a:moveTo>
                  <a:lnTo>
                    <a:pt x="107632" y="16097"/>
                  </a:lnTo>
                  <a:cubicBezTo>
                    <a:pt x="109728" y="15145"/>
                    <a:pt x="111919" y="14192"/>
                    <a:pt x="114014" y="13335"/>
                  </a:cubicBezTo>
                  <a:lnTo>
                    <a:pt x="128873" y="50101"/>
                  </a:lnTo>
                  <a:cubicBezTo>
                    <a:pt x="127254" y="50673"/>
                    <a:pt x="125539" y="51435"/>
                    <a:pt x="123920" y="52197"/>
                  </a:cubicBezTo>
                  <a:close/>
                  <a:moveTo>
                    <a:pt x="188309" y="39719"/>
                  </a:moveTo>
                  <a:cubicBezTo>
                    <a:pt x="186500" y="39624"/>
                    <a:pt x="184690" y="39624"/>
                    <a:pt x="182880" y="39624"/>
                  </a:cubicBezTo>
                  <a:lnTo>
                    <a:pt x="182404" y="39624"/>
                  </a:lnTo>
                  <a:lnTo>
                    <a:pt x="182118" y="0"/>
                  </a:lnTo>
                  <a:lnTo>
                    <a:pt x="182880" y="0"/>
                  </a:lnTo>
                  <a:cubicBezTo>
                    <a:pt x="185261" y="0"/>
                    <a:pt x="187547" y="0"/>
                    <a:pt x="189833" y="95"/>
                  </a:cubicBezTo>
                  <a:lnTo>
                    <a:pt x="188309" y="39719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6552396A-47A5-CEBA-F84F-AEED788F8522}"/>
                </a:ext>
              </a:extLst>
            </p:cNvPr>
            <p:cNvSpPr/>
            <p:nvPr/>
          </p:nvSpPr>
          <p:spPr>
            <a:xfrm>
              <a:off x="8481021" y="-4145943"/>
              <a:ext cx="233457" cy="231076"/>
            </a:xfrm>
            <a:custGeom>
              <a:avLst/>
              <a:gdLst>
                <a:gd name="connsiteX0" fmla="*/ 149733 w 233457"/>
                <a:gd name="connsiteY0" fmla="*/ 231077 h 231076"/>
                <a:gd name="connsiteX1" fmla="*/ 138493 w 233457"/>
                <a:gd name="connsiteY1" fmla="*/ 193072 h 231076"/>
                <a:gd name="connsiteX2" fmla="*/ 143256 w 233457"/>
                <a:gd name="connsiteY2" fmla="*/ 191548 h 231076"/>
                <a:gd name="connsiteX3" fmla="*/ 156877 w 233457"/>
                <a:gd name="connsiteY3" fmla="*/ 228791 h 231076"/>
                <a:gd name="connsiteX4" fmla="*/ 149733 w 233457"/>
                <a:gd name="connsiteY4" fmla="*/ 231077 h 231076"/>
                <a:gd name="connsiteX5" fmla="*/ 76105 w 233457"/>
                <a:gd name="connsiteY5" fmla="*/ 228886 h 231076"/>
                <a:gd name="connsiteX6" fmla="*/ 69152 w 233457"/>
                <a:gd name="connsiteY6" fmla="*/ 226124 h 231076"/>
                <a:gd name="connsiteX7" fmla="*/ 84963 w 233457"/>
                <a:gd name="connsiteY7" fmla="*/ 189738 h 231076"/>
                <a:gd name="connsiteX8" fmla="*/ 89631 w 233457"/>
                <a:gd name="connsiteY8" fmla="*/ 191548 h 231076"/>
                <a:gd name="connsiteX9" fmla="*/ 76105 w 233457"/>
                <a:gd name="connsiteY9" fmla="*/ 228886 h 231076"/>
                <a:gd name="connsiteX10" fmla="*/ 214503 w 233457"/>
                <a:gd name="connsiteY10" fmla="*/ 183166 h 231076"/>
                <a:gd name="connsiteX11" fmla="*/ 181451 w 233457"/>
                <a:gd name="connsiteY11" fmla="*/ 161258 h 231076"/>
                <a:gd name="connsiteX12" fmla="*/ 184118 w 233457"/>
                <a:gd name="connsiteY12" fmla="*/ 157067 h 231076"/>
                <a:gd name="connsiteX13" fmla="*/ 218408 w 233457"/>
                <a:gd name="connsiteY13" fmla="*/ 176879 h 231076"/>
                <a:gd name="connsiteX14" fmla="*/ 214503 w 233457"/>
                <a:gd name="connsiteY14" fmla="*/ 183166 h 231076"/>
                <a:gd name="connsiteX15" fmla="*/ 14288 w 233457"/>
                <a:gd name="connsiteY15" fmla="*/ 177165 h 231076"/>
                <a:gd name="connsiteX16" fmla="*/ 10763 w 233457"/>
                <a:gd name="connsiteY16" fmla="*/ 170593 h 231076"/>
                <a:gd name="connsiteX17" fmla="*/ 46197 w 233457"/>
                <a:gd name="connsiteY17" fmla="*/ 152876 h 231076"/>
                <a:gd name="connsiteX18" fmla="*/ 48578 w 233457"/>
                <a:gd name="connsiteY18" fmla="*/ 157258 h 231076"/>
                <a:gd name="connsiteX19" fmla="*/ 14288 w 233457"/>
                <a:gd name="connsiteY19" fmla="*/ 177165 h 231076"/>
                <a:gd name="connsiteX20" fmla="*/ 194024 w 233457"/>
                <a:gd name="connsiteY20" fmla="*/ 109157 h 231076"/>
                <a:gd name="connsiteX21" fmla="*/ 193357 w 233457"/>
                <a:gd name="connsiteY21" fmla="*/ 104299 h 231076"/>
                <a:gd name="connsiteX22" fmla="*/ 232410 w 233457"/>
                <a:gd name="connsiteY22" fmla="*/ 97441 h 231076"/>
                <a:gd name="connsiteX23" fmla="*/ 233458 w 233457"/>
                <a:gd name="connsiteY23" fmla="*/ 104870 h 231076"/>
                <a:gd name="connsiteX24" fmla="*/ 194024 w 233457"/>
                <a:gd name="connsiteY24" fmla="*/ 109157 h 231076"/>
                <a:gd name="connsiteX25" fmla="*/ 39053 w 233457"/>
                <a:gd name="connsiteY25" fmla="*/ 104585 h 231076"/>
                <a:gd name="connsiteX26" fmla="*/ 0 w 233457"/>
                <a:gd name="connsiteY26" fmla="*/ 97822 h 231076"/>
                <a:gd name="connsiteX27" fmla="*/ 1524 w 233457"/>
                <a:gd name="connsiteY27" fmla="*/ 90488 h 231076"/>
                <a:gd name="connsiteX28" fmla="*/ 40100 w 233457"/>
                <a:gd name="connsiteY28" fmla="*/ 99632 h 231076"/>
                <a:gd name="connsiteX29" fmla="*/ 39053 w 233457"/>
                <a:gd name="connsiteY29" fmla="*/ 104585 h 231076"/>
                <a:gd name="connsiteX30" fmla="*/ 170212 w 233457"/>
                <a:gd name="connsiteY30" fmla="*/ 61246 h 231076"/>
                <a:gd name="connsiteX31" fmla="*/ 166497 w 233457"/>
                <a:gd name="connsiteY31" fmla="*/ 57912 h 231076"/>
                <a:gd name="connsiteX32" fmla="*/ 191929 w 233457"/>
                <a:gd name="connsiteY32" fmla="*/ 27527 h 231076"/>
                <a:gd name="connsiteX33" fmla="*/ 197548 w 233457"/>
                <a:gd name="connsiteY33" fmla="*/ 32480 h 231076"/>
                <a:gd name="connsiteX34" fmla="*/ 170212 w 233457"/>
                <a:gd name="connsiteY34" fmla="*/ 61246 h 231076"/>
                <a:gd name="connsiteX35" fmla="*/ 65723 w 233457"/>
                <a:gd name="connsiteY35" fmla="*/ 58103 h 231076"/>
                <a:gd name="connsiteX36" fmla="*/ 40100 w 233457"/>
                <a:gd name="connsiteY36" fmla="*/ 27813 h 231076"/>
                <a:gd name="connsiteX37" fmla="*/ 45911 w 233457"/>
                <a:gd name="connsiteY37" fmla="*/ 23146 h 231076"/>
                <a:gd name="connsiteX38" fmla="*/ 69532 w 233457"/>
                <a:gd name="connsiteY38" fmla="*/ 54959 h 231076"/>
                <a:gd name="connsiteX39" fmla="*/ 65723 w 233457"/>
                <a:gd name="connsiteY39" fmla="*/ 58103 h 231076"/>
                <a:gd name="connsiteX40" fmla="*/ 121253 w 233457"/>
                <a:gd name="connsiteY40" fmla="*/ 39815 h 231076"/>
                <a:gd name="connsiteX41" fmla="*/ 116300 w 233457"/>
                <a:gd name="connsiteY41" fmla="*/ 39624 h 231076"/>
                <a:gd name="connsiteX42" fmla="*/ 115919 w 233457"/>
                <a:gd name="connsiteY42" fmla="*/ 39624 h 231076"/>
                <a:gd name="connsiteX43" fmla="*/ 115919 w 233457"/>
                <a:gd name="connsiteY43" fmla="*/ 0 h 231076"/>
                <a:gd name="connsiteX44" fmla="*/ 116300 w 233457"/>
                <a:gd name="connsiteY44" fmla="*/ 0 h 231076"/>
                <a:gd name="connsiteX45" fmla="*/ 123730 w 233457"/>
                <a:gd name="connsiteY45" fmla="*/ 191 h 231076"/>
                <a:gd name="connsiteX46" fmla="*/ 121253 w 233457"/>
                <a:gd name="connsiteY46" fmla="*/ 39815 h 231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33457" h="231076">
                  <a:moveTo>
                    <a:pt x="149733" y="231077"/>
                  </a:moveTo>
                  <a:lnTo>
                    <a:pt x="138493" y="193072"/>
                  </a:lnTo>
                  <a:cubicBezTo>
                    <a:pt x="140113" y="192596"/>
                    <a:pt x="141637" y="192119"/>
                    <a:pt x="143256" y="191548"/>
                  </a:cubicBezTo>
                  <a:lnTo>
                    <a:pt x="156877" y="228791"/>
                  </a:lnTo>
                  <a:cubicBezTo>
                    <a:pt x="154496" y="229553"/>
                    <a:pt x="152115" y="230315"/>
                    <a:pt x="149733" y="231077"/>
                  </a:cubicBezTo>
                  <a:close/>
                  <a:moveTo>
                    <a:pt x="76105" y="228886"/>
                  </a:moveTo>
                  <a:cubicBezTo>
                    <a:pt x="73819" y="228029"/>
                    <a:pt x="71438" y="227076"/>
                    <a:pt x="69152" y="226124"/>
                  </a:cubicBezTo>
                  <a:lnTo>
                    <a:pt x="84963" y="189738"/>
                  </a:lnTo>
                  <a:cubicBezTo>
                    <a:pt x="86487" y="190405"/>
                    <a:pt x="88011" y="190976"/>
                    <a:pt x="89631" y="191548"/>
                  </a:cubicBezTo>
                  <a:lnTo>
                    <a:pt x="76105" y="228886"/>
                  </a:lnTo>
                  <a:close/>
                  <a:moveTo>
                    <a:pt x="214503" y="183166"/>
                  </a:moveTo>
                  <a:lnTo>
                    <a:pt x="181451" y="161258"/>
                  </a:lnTo>
                  <a:cubicBezTo>
                    <a:pt x="182404" y="159925"/>
                    <a:pt x="183261" y="158496"/>
                    <a:pt x="184118" y="157067"/>
                  </a:cubicBezTo>
                  <a:lnTo>
                    <a:pt x="218408" y="176879"/>
                  </a:lnTo>
                  <a:cubicBezTo>
                    <a:pt x="217170" y="178880"/>
                    <a:pt x="215932" y="181070"/>
                    <a:pt x="214503" y="183166"/>
                  </a:cubicBezTo>
                  <a:close/>
                  <a:moveTo>
                    <a:pt x="14288" y="177165"/>
                  </a:moveTo>
                  <a:cubicBezTo>
                    <a:pt x="13049" y="175070"/>
                    <a:pt x="11811" y="172784"/>
                    <a:pt x="10763" y="170593"/>
                  </a:cubicBezTo>
                  <a:lnTo>
                    <a:pt x="46197" y="152876"/>
                  </a:lnTo>
                  <a:cubicBezTo>
                    <a:pt x="46958" y="154400"/>
                    <a:pt x="47720" y="155829"/>
                    <a:pt x="48578" y="157258"/>
                  </a:cubicBezTo>
                  <a:lnTo>
                    <a:pt x="14288" y="177165"/>
                  </a:lnTo>
                  <a:close/>
                  <a:moveTo>
                    <a:pt x="194024" y="109157"/>
                  </a:moveTo>
                  <a:cubicBezTo>
                    <a:pt x="193834" y="107537"/>
                    <a:pt x="193643" y="105823"/>
                    <a:pt x="193357" y="104299"/>
                  </a:cubicBezTo>
                  <a:lnTo>
                    <a:pt x="232410" y="97441"/>
                  </a:lnTo>
                  <a:cubicBezTo>
                    <a:pt x="232886" y="99917"/>
                    <a:pt x="233172" y="102394"/>
                    <a:pt x="233458" y="104870"/>
                  </a:cubicBezTo>
                  <a:lnTo>
                    <a:pt x="194024" y="109157"/>
                  </a:lnTo>
                  <a:close/>
                  <a:moveTo>
                    <a:pt x="39053" y="104585"/>
                  </a:moveTo>
                  <a:lnTo>
                    <a:pt x="0" y="97822"/>
                  </a:lnTo>
                  <a:cubicBezTo>
                    <a:pt x="381" y="95345"/>
                    <a:pt x="953" y="92964"/>
                    <a:pt x="1524" y="90488"/>
                  </a:cubicBezTo>
                  <a:lnTo>
                    <a:pt x="40100" y="99632"/>
                  </a:lnTo>
                  <a:cubicBezTo>
                    <a:pt x="39719" y="101251"/>
                    <a:pt x="39338" y="102870"/>
                    <a:pt x="39053" y="104585"/>
                  </a:cubicBezTo>
                  <a:close/>
                  <a:moveTo>
                    <a:pt x="170212" y="61246"/>
                  </a:moveTo>
                  <a:cubicBezTo>
                    <a:pt x="168973" y="60103"/>
                    <a:pt x="167735" y="58960"/>
                    <a:pt x="166497" y="57912"/>
                  </a:cubicBezTo>
                  <a:lnTo>
                    <a:pt x="191929" y="27527"/>
                  </a:lnTo>
                  <a:cubicBezTo>
                    <a:pt x="193834" y="29147"/>
                    <a:pt x="195739" y="30766"/>
                    <a:pt x="197548" y="32480"/>
                  </a:cubicBezTo>
                  <a:lnTo>
                    <a:pt x="170212" y="61246"/>
                  </a:lnTo>
                  <a:close/>
                  <a:moveTo>
                    <a:pt x="65723" y="58103"/>
                  </a:moveTo>
                  <a:lnTo>
                    <a:pt x="40100" y="27813"/>
                  </a:lnTo>
                  <a:cubicBezTo>
                    <a:pt x="42006" y="26194"/>
                    <a:pt x="43910" y="24670"/>
                    <a:pt x="45911" y="23146"/>
                  </a:cubicBezTo>
                  <a:lnTo>
                    <a:pt x="69532" y="54959"/>
                  </a:lnTo>
                  <a:cubicBezTo>
                    <a:pt x="68294" y="56007"/>
                    <a:pt x="66961" y="57055"/>
                    <a:pt x="65723" y="58103"/>
                  </a:cubicBezTo>
                  <a:close/>
                  <a:moveTo>
                    <a:pt x="121253" y="39815"/>
                  </a:moveTo>
                  <a:cubicBezTo>
                    <a:pt x="119634" y="39719"/>
                    <a:pt x="117920" y="39624"/>
                    <a:pt x="116300" y="39624"/>
                  </a:cubicBezTo>
                  <a:lnTo>
                    <a:pt x="115919" y="39624"/>
                  </a:lnTo>
                  <a:lnTo>
                    <a:pt x="115919" y="0"/>
                  </a:lnTo>
                  <a:lnTo>
                    <a:pt x="116300" y="0"/>
                  </a:lnTo>
                  <a:cubicBezTo>
                    <a:pt x="118777" y="0"/>
                    <a:pt x="121253" y="95"/>
                    <a:pt x="123730" y="191"/>
                  </a:cubicBezTo>
                  <a:lnTo>
                    <a:pt x="121253" y="39815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0" name="图形 48">
            <a:extLst>
              <a:ext uri="{FF2B5EF4-FFF2-40B4-BE49-F238E27FC236}">
                <a16:creationId xmlns:a16="http://schemas.microsoft.com/office/drawing/2014/main" id="{DA7BBB8F-FBFF-0DD5-CAD7-5B36F43162E2}"/>
              </a:ext>
            </a:extLst>
          </p:cNvPr>
          <p:cNvGrpSpPr/>
          <p:nvPr/>
        </p:nvGrpSpPr>
        <p:grpSpPr>
          <a:xfrm rot="5400000">
            <a:off x="3046376" y="1371061"/>
            <a:ext cx="287523" cy="859363"/>
            <a:chOff x="8066302" y="-2669473"/>
            <a:chExt cx="170687" cy="510158"/>
          </a:xfrm>
          <a:gradFill>
            <a:gsLst>
              <a:gs pos="0">
                <a:srgbClr val="FEFEFF"/>
              </a:gs>
              <a:gs pos="0">
                <a:srgbClr val="FCFFFF">
                  <a:alpha val="0"/>
                </a:srgbClr>
              </a:gs>
              <a:gs pos="100000">
                <a:srgbClr val="D49790"/>
              </a:gs>
            </a:gsLst>
            <a:lin ang="5400000" scaled="1"/>
          </a:gradFill>
        </p:grpSpPr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33EE50B7-D4D6-4224-9C6A-3DDA7B898C69}"/>
                </a:ext>
              </a:extLst>
            </p:cNvPr>
            <p:cNvSpPr/>
            <p:nvPr/>
          </p:nvSpPr>
          <p:spPr>
            <a:xfrm>
              <a:off x="8200414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5AB62D2E-3394-C774-6B73-915C6CE8FE82}"/>
                </a:ext>
              </a:extLst>
            </p:cNvPr>
            <p:cNvSpPr/>
            <p:nvPr/>
          </p:nvSpPr>
          <p:spPr>
            <a:xfrm>
              <a:off x="8166886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2FB31454-4168-9141-7519-38D4716A0CCF}"/>
                </a:ext>
              </a:extLst>
            </p:cNvPr>
            <p:cNvSpPr/>
            <p:nvPr/>
          </p:nvSpPr>
          <p:spPr>
            <a:xfrm>
              <a:off x="8133358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39F797D1-DF15-659D-D815-27DBA30751FA}"/>
                </a:ext>
              </a:extLst>
            </p:cNvPr>
            <p:cNvSpPr/>
            <p:nvPr/>
          </p:nvSpPr>
          <p:spPr>
            <a:xfrm>
              <a:off x="8099830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B0941DA6-0A03-40C4-5DD0-B313F6BE5F40}"/>
                </a:ext>
              </a:extLst>
            </p:cNvPr>
            <p:cNvSpPr/>
            <p:nvPr/>
          </p:nvSpPr>
          <p:spPr>
            <a:xfrm>
              <a:off x="8066302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" name="TextBox 26">
            <a:extLst>
              <a:ext uri="{FF2B5EF4-FFF2-40B4-BE49-F238E27FC236}">
                <a16:creationId xmlns:a16="http://schemas.microsoft.com/office/drawing/2014/main" id="{8A87A721-638E-4C64-B9EC-0CAC77616EAC}"/>
              </a:ext>
            </a:extLst>
          </p:cNvPr>
          <p:cNvSpPr txBox="1"/>
          <p:nvPr/>
        </p:nvSpPr>
        <p:spPr>
          <a:xfrm>
            <a:off x="3965656" y="1296925"/>
            <a:ext cx="89639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5905"/>
            <a:r>
              <a:rPr lang="en-US" altLang="zh-CN" sz="6000" b="1" dirty="0">
                <a:gradFill>
                  <a:gsLst>
                    <a:gs pos="0">
                      <a:srgbClr val="9BB2BF"/>
                    </a:gs>
                    <a:gs pos="100000">
                      <a:srgbClr val="4D6E87"/>
                    </a:gs>
                  </a:gsLst>
                  <a:lin ang="5400000" scaled="1"/>
                </a:gra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  <a:endParaRPr lang="zh-CN" altLang="en-US" sz="6000" b="1" dirty="0">
              <a:gradFill>
                <a:gsLst>
                  <a:gs pos="0">
                    <a:srgbClr val="9BB2BF"/>
                  </a:gs>
                  <a:gs pos="100000">
                    <a:srgbClr val="4D6E87"/>
                  </a:gs>
                </a:gsLst>
                <a:lin ang="5400000" scaled="1"/>
              </a:gra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7" name="图形 48">
            <a:extLst>
              <a:ext uri="{FF2B5EF4-FFF2-40B4-BE49-F238E27FC236}">
                <a16:creationId xmlns:a16="http://schemas.microsoft.com/office/drawing/2014/main" id="{4872C66A-0E61-90C0-7D77-F4F10D024205}"/>
              </a:ext>
            </a:extLst>
          </p:cNvPr>
          <p:cNvGrpSpPr/>
          <p:nvPr/>
        </p:nvGrpSpPr>
        <p:grpSpPr>
          <a:xfrm rot="5400000">
            <a:off x="5667804" y="2558367"/>
            <a:ext cx="287523" cy="859363"/>
            <a:chOff x="8066302" y="-2669473"/>
            <a:chExt cx="170687" cy="510158"/>
          </a:xfrm>
          <a:gradFill>
            <a:gsLst>
              <a:gs pos="100000">
                <a:srgbClr val="FCFFFF">
                  <a:alpha val="0"/>
                </a:srgbClr>
              </a:gs>
              <a:gs pos="0">
                <a:srgbClr val="D49790"/>
              </a:gs>
            </a:gsLst>
            <a:lin ang="5400000" scaled="1"/>
          </a:gradFill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5370F725-7CA4-AA81-4473-6C78424C8C52}"/>
                </a:ext>
              </a:extLst>
            </p:cNvPr>
            <p:cNvSpPr/>
            <p:nvPr/>
          </p:nvSpPr>
          <p:spPr>
            <a:xfrm>
              <a:off x="8200414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DBE46C79-F953-131C-86A0-5251A0DD91A8}"/>
                </a:ext>
              </a:extLst>
            </p:cNvPr>
            <p:cNvSpPr/>
            <p:nvPr/>
          </p:nvSpPr>
          <p:spPr>
            <a:xfrm>
              <a:off x="8166886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63CC689B-3027-CED6-9B63-9F98B30F66DB}"/>
                </a:ext>
              </a:extLst>
            </p:cNvPr>
            <p:cNvSpPr/>
            <p:nvPr/>
          </p:nvSpPr>
          <p:spPr>
            <a:xfrm>
              <a:off x="8133358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B6890824-A972-C330-815E-78021C809D4D}"/>
                </a:ext>
              </a:extLst>
            </p:cNvPr>
            <p:cNvSpPr/>
            <p:nvPr/>
          </p:nvSpPr>
          <p:spPr>
            <a:xfrm>
              <a:off x="8099830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D76EEAB-CC6F-2B8E-E0A4-B85CB4571CA0}"/>
                </a:ext>
              </a:extLst>
            </p:cNvPr>
            <p:cNvSpPr/>
            <p:nvPr/>
          </p:nvSpPr>
          <p:spPr>
            <a:xfrm>
              <a:off x="8066302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EC37197B-1AAB-1683-7152-B98B9EAF6583}"/>
              </a:ext>
            </a:extLst>
          </p:cNvPr>
          <p:cNvSpPr txBox="1"/>
          <p:nvPr/>
        </p:nvSpPr>
        <p:spPr>
          <a:xfrm>
            <a:off x="3577968" y="2801147"/>
            <a:ext cx="1786012" cy="357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2509806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2">
            <a:extLst>
              <a:ext uri="{FF2B5EF4-FFF2-40B4-BE49-F238E27FC236}">
                <a16:creationId xmlns:a16="http://schemas.microsoft.com/office/drawing/2014/main" id="{B3C01ED6-EEB6-4A16-9F9A-CA4576BE476A}"/>
              </a:ext>
            </a:extLst>
          </p:cNvPr>
          <p:cNvSpPr txBox="1"/>
          <p:nvPr/>
        </p:nvSpPr>
        <p:spPr>
          <a:xfrm>
            <a:off x="909918" y="145520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895905"/>
            <a:r>
              <a:rPr lang="zh-CN" altLang="en-US" b="1" dirty="0">
                <a:solidFill>
                  <a:srgbClr val="9BB2B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grpSp>
        <p:nvGrpSpPr>
          <p:cNvPr id="200" name="图形 48">
            <a:extLst>
              <a:ext uri="{FF2B5EF4-FFF2-40B4-BE49-F238E27FC236}">
                <a16:creationId xmlns:a16="http://schemas.microsoft.com/office/drawing/2014/main" id="{DA7BBB8F-FBFF-0DD5-CAD7-5B36F43162E2}"/>
              </a:ext>
            </a:extLst>
          </p:cNvPr>
          <p:cNvGrpSpPr/>
          <p:nvPr/>
        </p:nvGrpSpPr>
        <p:grpSpPr>
          <a:xfrm rot="5400000">
            <a:off x="262459" y="-48753"/>
            <a:ext cx="287523" cy="859363"/>
            <a:chOff x="8066302" y="-2669473"/>
            <a:chExt cx="170687" cy="510158"/>
          </a:xfrm>
          <a:gradFill>
            <a:gsLst>
              <a:gs pos="0">
                <a:srgbClr val="FEFEFF"/>
              </a:gs>
              <a:gs pos="0">
                <a:srgbClr val="FCFFFF">
                  <a:alpha val="0"/>
                </a:srgbClr>
              </a:gs>
              <a:gs pos="100000">
                <a:srgbClr val="D49790"/>
              </a:gs>
            </a:gsLst>
            <a:lin ang="5400000" scaled="1"/>
          </a:gradFill>
        </p:grpSpPr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33EE50B7-D4D6-4224-9C6A-3DDA7B898C69}"/>
                </a:ext>
              </a:extLst>
            </p:cNvPr>
            <p:cNvSpPr/>
            <p:nvPr/>
          </p:nvSpPr>
          <p:spPr>
            <a:xfrm>
              <a:off x="8200414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5AB62D2E-3394-C774-6B73-915C6CE8FE82}"/>
                </a:ext>
              </a:extLst>
            </p:cNvPr>
            <p:cNvSpPr/>
            <p:nvPr/>
          </p:nvSpPr>
          <p:spPr>
            <a:xfrm>
              <a:off x="8166886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2FB31454-4168-9141-7519-38D4716A0CCF}"/>
                </a:ext>
              </a:extLst>
            </p:cNvPr>
            <p:cNvSpPr/>
            <p:nvPr/>
          </p:nvSpPr>
          <p:spPr>
            <a:xfrm>
              <a:off x="8133358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39F797D1-DF15-659D-D815-27DBA30751FA}"/>
                </a:ext>
              </a:extLst>
            </p:cNvPr>
            <p:cNvSpPr/>
            <p:nvPr/>
          </p:nvSpPr>
          <p:spPr>
            <a:xfrm>
              <a:off x="8099830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B0941DA6-0A03-40C4-5DD0-B313F6BE5F40}"/>
                </a:ext>
              </a:extLst>
            </p:cNvPr>
            <p:cNvSpPr/>
            <p:nvPr/>
          </p:nvSpPr>
          <p:spPr>
            <a:xfrm>
              <a:off x="8066302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" name="TextBox 26">
            <a:extLst>
              <a:ext uri="{FF2B5EF4-FFF2-40B4-BE49-F238E27FC236}">
                <a16:creationId xmlns:a16="http://schemas.microsoft.com/office/drawing/2014/main" id="{8A87A721-638E-4C64-B9EC-0CAC77616EAC}"/>
              </a:ext>
            </a:extLst>
          </p:cNvPr>
          <p:cNvSpPr txBox="1"/>
          <p:nvPr/>
        </p:nvSpPr>
        <p:spPr>
          <a:xfrm>
            <a:off x="220957" y="40809"/>
            <a:ext cx="6110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5905"/>
            <a:r>
              <a:rPr lang="en-US" altLang="zh-CN" sz="3600" b="1" dirty="0">
                <a:gradFill>
                  <a:gsLst>
                    <a:gs pos="0">
                      <a:srgbClr val="9BB2BF"/>
                    </a:gs>
                    <a:gs pos="100000">
                      <a:srgbClr val="4D6E87"/>
                    </a:gs>
                  </a:gsLst>
                  <a:lin ang="5400000" scaled="1"/>
                </a:gra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  <a:endParaRPr lang="zh-CN" altLang="en-US" sz="3600" b="1" dirty="0">
              <a:gradFill>
                <a:gsLst>
                  <a:gs pos="0">
                    <a:srgbClr val="9BB2BF"/>
                  </a:gs>
                  <a:gs pos="100000">
                    <a:srgbClr val="4D6E87"/>
                  </a:gs>
                </a:gsLst>
                <a:lin ang="5400000" scaled="1"/>
              </a:gra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887A646-3800-EA6A-BEBE-2DC6E25A1967}"/>
              </a:ext>
            </a:extLst>
          </p:cNvPr>
          <p:cNvSpPr/>
          <p:nvPr/>
        </p:nvSpPr>
        <p:spPr>
          <a:xfrm>
            <a:off x="823656" y="482945"/>
            <a:ext cx="1556817" cy="6631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BB2BF"/>
              </a:gs>
              <a:gs pos="0">
                <a:srgbClr val="D6ADA7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59A2C4E-69A9-11C4-5827-F1BCDB1C92D7}"/>
              </a:ext>
            </a:extLst>
          </p:cNvPr>
          <p:cNvGrpSpPr/>
          <p:nvPr/>
        </p:nvGrpSpPr>
        <p:grpSpPr>
          <a:xfrm>
            <a:off x="3692535" y="1152004"/>
            <a:ext cx="848632" cy="844808"/>
            <a:chOff x="3725444" y="881361"/>
            <a:chExt cx="1372199" cy="1355169"/>
          </a:xfrm>
        </p:grpSpPr>
        <p:sp>
          <p:nvSpPr>
            <p:cNvPr id="5" name="菱形 4">
              <a:extLst>
                <a:ext uri="{FF2B5EF4-FFF2-40B4-BE49-F238E27FC236}">
                  <a16:creationId xmlns:a16="http://schemas.microsoft.com/office/drawing/2014/main" id="{F302FAFB-B2E6-EB5D-47AC-E5BABC72D903}"/>
                </a:ext>
              </a:extLst>
            </p:cNvPr>
            <p:cNvSpPr/>
            <p:nvPr/>
          </p:nvSpPr>
          <p:spPr>
            <a:xfrm>
              <a:off x="3725444" y="881361"/>
              <a:ext cx="1372199" cy="1355169"/>
            </a:xfrm>
            <a:prstGeom prst="diamond">
              <a:avLst/>
            </a:prstGeom>
            <a:solidFill>
              <a:srgbClr val="D6ADA7"/>
            </a:solidFill>
            <a:ln w="12700">
              <a:solidFill>
                <a:schemeClr val="bg1"/>
              </a:solidFill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45AABE9-6D60-0253-BD20-668A3BFC18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06661" y="1323683"/>
              <a:ext cx="226222" cy="369261"/>
            </a:xfrm>
            <a:custGeom>
              <a:avLst/>
              <a:gdLst>
                <a:gd name="T0" fmla="*/ 496612 w 237"/>
                <a:gd name="T1" fmla="*/ 0 h 393"/>
                <a:gd name="T2" fmla="*/ 36117 w 237"/>
                <a:gd name="T3" fmla="*/ 0 h 393"/>
                <a:gd name="T4" fmla="*/ 0 w 237"/>
                <a:gd name="T5" fmla="*/ 38249 h 393"/>
                <a:gd name="T6" fmla="*/ 0 w 237"/>
                <a:gd name="T7" fmla="*/ 848238 h 393"/>
                <a:gd name="T8" fmla="*/ 36117 w 237"/>
                <a:gd name="T9" fmla="*/ 884238 h 393"/>
                <a:gd name="T10" fmla="*/ 496612 w 237"/>
                <a:gd name="T11" fmla="*/ 884238 h 393"/>
                <a:gd name="T12" fmla="*/ 534987 w 237"/>
                <a:gd name="T13" fmla="*/ 848238 h 393"/>
                <a:gd name="T14" fmla="*/ 534987 w 237"/>
                <a:gd name="T15" fmla="*/ 38249 h 393"/>
                <a:gd name="T16" fmla="*/ 496612 w 237"/>
                <a:gd name="T17" fmla="*/ 0 h 393"/>
                <a:gd name="T18" fmla="*/ 223476 w 237"/>
                <a:gd name="T19" fmla="*/ 24750 h 393"/>
                <a:gd name="T20" fmla="*/ 311511 w 237"/>
                <a:gd name="T21" fmla="*/ 24750 h 393"/>
                <a:gd name="T22" fmla="*/ 322798 w 237"/>
                <a:gd name="T23" fmla="*/ 36000 h 393"/>
                <a:gd name="T24" fmla="*/ 311511 w 237"/>
                <a:gd name="T25" fmla="*/ 47249 h 393"/>
                <a:gd name="T26" fmla="*/ 223476 w 237"/>
                <a:gd name="T27" fmla="*/ 47249 h 393"/>
                <a:gd name="T28" fmla="*/ 212189 w 237"/>
                <a:gd name="T29" fmla="*/ 36000 h 393"/>
                <a:gd name="T30" fmla="*/ 223476 w 237"/>
                <a:gd name="T31" fmla="*/ 24750 h 393"/>
                <a:gd name="T32" fmla="*/ 266365 w 237"/>
                <a:gd name="T33" fmla="*/ 861738 h 393"/>
                <a:gd name="T34" fmla="*/ 216704 w 237"/>
                <a:gd name="T35" fmla="*/ 809989 h 393"/>
                <a:gd name="T36" fmla="*/ 266365 w 237"/>
                <a:gd name="T37" fmla="*/ 760490 h 393"/>
                <a:gd name="T38" fmla="*/ 318283 w 237"/>
                <a:gd name="T39" fmla="*/ 809989 h 393"/>
                <a:gd name="T40" fmla="*/ 266365 w 237"/>
                <a:gd name="T41" fmla="*/ 861738 h 393"/>
                <a:gd name="T42" fmla="*/ 512414 w 237"/>
                <a:gd name="T43" fmla="*/ 699741 h 393"/>
                <a:gd name="T44" fmla="*/ 471782 w 237"/>
                <a:gd name="T45" fmla="*/ 735740 h 393"/>
                <a:gd name="T46" fmla="*/ 60948 w 237"/>
                <a:gd name="T47" fmla="*/ 735740 h 393"/>
                <a:gd name="T48" fmla="*/ 22573 w 237"/>
                <a:gd name="T49" fmla="*/ 699741 h 393"/>
                <a:gd name="T50" fmla="*/ 22573 w 237"/>
                <a:gd name="T51" fmla="*/ 119248 h 393"/>
                <a:gd name="T52" fmla="*/ 60948 w 237"/>
                <a:gd name="T53" fmla="*/ 83249 h 393"/>
                <a:gd name="T54" fmla="*/ 471782 w 237"/>
                <a:gd name="T55" fmla="*/ 83249 h 393"/>
                <a:gd name="T56" fmla="*/ 512414 w 237"/>
                <a:gd name="T57" fmla="*/ 119248 h 393"/>
                <a:gd name="T58" fmla="*/ 512414 w 237"/>
                <a:gd name="T59" fmla="*/ 699741 h 39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37" h="393">
                  <a:moveTo>
                    <a:pt x="220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377"/>
                    <a:pt x="0" y="377"/>
                    <a:pt x="0" y="377"/>
                  </a:cubicBezTo>
                  <a:cubicBezTo>
                    <a:pt x="0" y="386"/>
                    <a:pt x="7" y="393"/>
                    <a:pt x="16" y="393"/>
                  </a:cubicBezTo>
                  <a:cubicBezTo>
                    <a:pt x="220" y="393"/>
                    <a:pt x="220" y="393"/>
                    <a:pt x="220" y="393"/>
                  </a:cubicBezTo>
                  <a:cubicBezTo>
                    <a:pt x="229" y="393"/>
                    <a:pt x="237" y="386"/>
                    <a:pt x="237" y="377"/>
                  </a:cubicBezTo>
                  <a:cubicBezTo>
                    <a:pt x="237" y="17"/>
                    <a:pt x="237" y="17"/>
                    <a:pt x="237" y="17"/>
                  </a:cubicBezTo>
                  <a:cubicBezTo>
                    <a:pt x="237" y="8"/>
                    <a:pt x="229" y="0"/>
                    <a:pt x="220" y="0"/>
                  </a:cubicBezTo>
                  <a:close/>
                  <a:moveTo>
                    <a:pt x="99" y="11"/>
                  </a:moveTo>
                  <a:cubicBezTo>
                    <a:pt x="138" y="11"/>
                    <a:pt x="138" y="11"/>
                    <a:pt x="138" y="11"/>
                  </a:cubicBezTo>
                  <a:cubicBezTo>
                    <a:pt x="140" y="11"/>
                    <a:pt x="143" y="13"/>
                    <a:pt x="143" y="16"/>
                  </a:cubicBezTo>
                  <a:cubicBezTo>
                    <a:pt x="143" y="19"/>
                    <a:pt x="140" y="21"/>
                    <a:pt x="138" y="21"/>
                  </a:cubicBezTo>
                  <a:cubicBezTo>
                    <a:pt x="99" y="21"/>
                    <a:pt x="99" y="21"/>
                    <a:pt x="99" y="21"/>
                  </a:cubicBezTo>
                  <a:cubicBezTo>
                    <a:pt x="96" y="21"/>
                    <a:pt x="94" y="19"/>
                    <a:pt x="94" y="16"/>
                  </a:cubicBezTo>
                  <a:cubicBezTo>
                    <a:pt x="94" y="13"/>
                    <a:pt x="96" y="11"/>
                    <a:pt x="99" y="11"/>
                  </a:cubicBezTo>
                  <a:close/>
                  <a:moveTo>
                    <a:pt x="118" y="383"/>
                  </a:moveTo>
                  <a:cubicBezTo>
                    <a:pt x="106" y="383"/>
                    <a:pt x="96" y="373"/>
                    <a:pt x="96" y="360"/>
                  </a:cubicBezTo>
                  <a:cubicBezTo>
                    <a:pt x="96" y="348"/>
                    <a:pt x="106" y="338"/>
                    <a:pt x="118" y="338"/>
                  </a:cubicBezTo>
                  <a:cubicBezTo>
                    <a:pt x="131" y="338"/>
                    <a:pt x="141" y="348"/>
                    <a:pt x="141" y="360"/>
                  </a:cubicBezTo>
                  <a:cubicBezTo>
                    <a:pt x="141" y="373"/>
                    <a:pt x="131" y="383"/>
                    <a:pt x="118" y="383"/>
                  </a:cubicBezTo>
                  <a:close/>
                  <a:moveTo>
                    <a:pt x="227" y="311"/>
                  </a:moveTo>
                  <a:cubicBezTo>
                    <a:pt x="227" y="320"/>
                    <a:pt x="219" y="327"/>
                    <a:pt x="209" y="327"/>
                  </a:cubicBezTo>
                  <a:cubicBezTo>
                    <a:pt x="27" y="327"/>
                    <a:pt x="27" y="327"/>
                    <a:pt x="27" y="327"/>
                  </a:cubicBezTo>
                  <a:cubicBezTo>
                    <a:pt x="17" y="327"/>
                    <a:pt x="10" y="320"/>
                    <a:pt x="10" y="311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0" y="44"/>
                    <a:pt x="17" y="37"/>
                    <a:pt x="27" y="37"/>
                  </a:cubicBezTo>
                  <a:cubicBezTo>
                    <a:pt x="209" y="37"/>
                    <a:pt x="209" y="37"/>
                    <a:pt x="209" y="37"/>
                  </a:cubicBezTo>
                  <a:cubicBezTo>
                    <a:pt x="219" y="37"/>
                    <a:pt x="227" y="44"/>
                    <a:pt x="227" y="53"/>
                  </a:cubicBezTo>
                  <a:lnTo>
                    <a:pt x="227" y="3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585" tIns="36293" rIns="72585" bIns="36293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9" name="菱形 8">
            <a:extLst>
              <a:ext uri="{FF2B5EF4-FFF2-40B4-BE49-F238E27FC236}">
                <a16:creationId xmlns:a16="http://schemas.microsoft.com/office/drawing/2014/main" id="{AAD2C079-75D2-0543-CC15-1A39C8FED76C}"/>
              </a:ext>
            </a:extLst>
          </p:cNvPr>
          <p:cNvSpPr/>
          <p:nvPr/>
        </p:nvSpPr>
        <p:spPr>
          <a:xfrm>
            <a:off x="3687837" y="2285948"/>
            <a:ext cx="848632" cy="844808"/>
          </a:xfrm>
          <a:prstGeom prst="diamond">
            <a:avLst/>
          </a:prstGeom>
          <a:solidFill>
            <a:srgbClr val="4D6E87"/>
          </a:soli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HarmonyOS Sans SC Light" panose="000004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07BE94C-A976-8336-A2E4-83EB0AA3B148}"/>
              </a:ext>
            </a:extLst>
          </p:cNvPr>
          <p:cNvGrpSpPr/>
          <p:nvPr/>
        </p:nvGrpSpPr>
        <p:grpSpPr>
          <a:xfrm>
            <a:off x="4027893" y="2579761"/>
            <a:ext cx="183384" cy="184278"/>
            <a:chOff x="2654300" y="2195513"/>
            <a:chExt cx="842963" cy="850901"/>
          </a:xfrm>
          <a:solidFill>
            <a:schemeClr val="bg1"/>
          </a:solidFill>
        </p:grpSpPr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333E9ABE-C121-DD4F-CFBF-4EF48AC9CF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4300" y="2698751"/>
              <a:ext cx="404812" cy="347663"/>
            </a:xfrm>
            <a:custGeom>
              <a:avLst/>
              <a:gdLst>
                <a:gd name="T0" fmla="*/ 90 w 179"/>
                <a:gd name="T1" fmla="*/ 0 h 155"/>
                <a:gd name="T2" fmla="*/ 0 w 179"/>
                <a:gd name="T3" fmla="*/ 155 h 155"/>
                <a:gd name="T4" fmla="*/ 179 w 179"/>
                <a:gd name="T5" fmla="*/ 155 h 155"/>
                <a:gd name="T6" fmla="*/ 90 w 179"/>
                <a:gd name="T7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155">
                  <a:moveTo>
                    <a:pt x="90" y="0"/>
                  </a:moveTo>
                  <a:cubicBezTo>
                    <a:pt x="37" y="32"/>
                    <a:pt x="2" y="89"/>
                    <a:pt x="0" y="155"/>
                  </a:cubicBezTo>
                  <a:cubicBezTo>
                    <a:pt x="179" y="155"/>
                    <a:pt x="179" y="155"/>
                    <a:pt x="179" y="155"/>
                  </a:cubicBezTo>
                  <a:lnTo>
                    <a:pt x="9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46AA3B92-05AA-388C-C2B7-487EFC8D5CA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4038" y="2698751"/>
              <a:ext cx="403225" cy="347663"/>
            </a:xfrm>
            <a:custGeom>
              <a:avLst/>
              <a:gdLst>
                <a:gd name="T0" fmla="*/ 90 w 179"/>
                <a:gd name="T1" fmla="*/ 0 h 155"/>
                <a:gd name="T2" fmla="*/ 0 w 179"/>
                <a:gd name="T3" fmla="*/ 155 h 155"/>
                <a:gd name="T4" fmla="*/ 179 w 179"/>
                <a:gd name="T5" fmla="*/ 155 h 155"/>
                <a:gd name="T6" fmla="*/ 90 w 179"/>
                <a:gd name="T7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155">
                  <a:moveTo>
                    <a:pt x="90" y="0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179" y="155"/>
                    <a:pt x="179" y="155"/>
                    <a:pt x="179" y="155"/>
                  </a:cubicBezTo>
                  <a:cubicBezTo>
                    <a:pt x="178" y="89"/>
                    <a:pt x="142" y="32"/>
                    <a:pt x="9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Oval 8">
              <a:extLst>
                <a:ext uri="{FF2B5EF4-FFF2-40B4-BE49-F238E27FC236}">
                  <a16:creationId xmlns:a16="http://schemas.microsoft.com/office/drawing/2014/main" id="{E1388110-A0E1-6461-B409-4A838FA252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09875" y="2195513"/>
              <a:ext cx="531812" cy="530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34D286D8-E027-1704-DFB6-803A531122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7200" y="2755901"/>
              <a:ext cx="158750" cy="209550"/>
            </a:xfrm>
            <a:custGeom>
              <a:avLst/>
              <a:gdLst>
                <a:gd name="T0" fmla="*/ 0 w 100"/>
                <a:gd name="T1" fmla="*/ 0 h 132"/>
                <a:gd name="T2" fmla="*/ 50 w 100"/>
                <a:gd name="T3" fmla="*/ 132 h 132"/>
                <a:gd name="T4" fmla="*/ 100 w 100"/>
                <a:gd name="T5" fmla="*/ 0 h 132"/>
                <a:gd name="T6" fmla="*/ 0 w 100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132">
                  <a:moveTo>
                    <a:pt x="0" y="0"/>
                  </a:moveTo>
                  <a:lnTo>
                    <a:pt x="50" y="132"/>
                  </a:lnTo>
                  <a:lnTo>
                    <a:pt x="1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9" name="菱形 18">
            <a:extLst>
              <a:ext uri="{FF2B5EF4-FFF2-40B4-BE49-F238E27FC236}">
                <a16:creationId xmlns:a16="http://schemas.microsoft.com/office/drawing/2014/main" id="{7B6D3D22-EFA2-DDC8-27B9-BC5572D8193F}"/>
              </a:ext>
            </a:extLst>
          </p:cNvPr>
          <p:cNvSpPr/>
          <p:nvPr/>
        </p:nvSpPr>
        <p:spPr>
          <a:xfrm>
            <a:off x="4253070" y="1734953"/>
            <a:ext cx="848632" cy="844808"/>
          </a:xfrm>
          <a:prstGeom prst="diamond">
            <a:avLst/>
          </a:prstGeom>
          <a:solidFill>
            <a:srgbClr val="9BB2BF"/>
          </a:soli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HarmonyOS Sans SC Light" panose="00000400000000000000" pitchFamily="2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3A4D8D5-6CC3-2317-04DF-904136949D05}"/>
              </a:ext>
            </a:extLst>
          </p:cNvPr>
          <p:cNvGrpSpPr/>
          <p:nvPr/>
        </p:nvGrpSpPr>
        <p:grpSpPr>
          <a:xfrm>
            <a:off x="4558885" y="2044192"/>
            <a:ext cx="259284" cy="226330"/>
            <a:chOff x="1123950" y="3781426"/>
            <a:chExt cx="850900" cy="746125"/>
          </a:xfrm>
          <a:solidFill>
            <a:schemeClr val="bg1"/>
          </a:solidFill>
        </p:grpSpPr>
        <p:sp>
          <p:nvSpPr>
            <p:cNvPr id="21" name="Freeform 10">
              <a:extLst>
                <a:ext uri="{FF2B5EF4-FFF2-40B4-BE49-F238E27FC236}">
                  <a16:creationId xmlns:a16="http://schemas.microsoft.com/office/drawing/2014/main" id="{BFC9461A-8885-33D1-CFD9-168D6E3D24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3950" y="3897313"/>
              <a:ext cx="850900" cy="630238"/>
            </a:xfrm>
            <a:custGeom>
              <a:avLst/>
              <a:gdLst>
                <a:gd name="T0" fmla="*/ 377 w 377"/>
                <a:gd name="T1" fmla="*/ 258 h 280"/>
                <a:gd name="T2" fmla="*/ 356 w 377"/>
                <a:gd name="T3" fmla="*/ 280 h 280"/>
                <a:gd name="T4" fmla="*/ 22 w 377"/>
                <a:gd name="T5" fmla="*/ 280 h 280"/>
                <a:gd name="T6" fmla="*/ 0 w 377"/>
                <a:gd name="T7" fmla="*/ 258 h 280"/>
                <a:gd name="T8" fmla="*/ 0 w 377"/>
                <a:gd name="T9" fmla="*/ 22 h 280"/>
                <a:gd name="T10" fmla="*/ 22 w 377"/>
                <a:gd name="T11" fmla="*/ 0 h 280"/>
                <a:gd name="T12" fmla="*/ 356 w 377"/>
                <a:gd name="T13" fmla="*/ 0 h 280"/>
                <a:gd name="T14" fmla="*/ 377 w 377"/>
                <a:gd name="T15" fmla="*/ 22 h 280"/>
                <a:gd name="T16" fmla="*/ 377 w 377"/>
                <a:gd name="T17" fmla="*/ 258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7" h="280">
                  <a:moveTo>
                    <a:pt x="377" y="258"/>
                  </a:moveTo>
                  <a:cubicBezTo>
                    <a:pt x="377" y="270"/>
                    <a:pt x="368" y="280"/>
                    <a:pt x="356" y="280"/>
                  </a:cubicBezTo>
                  <a:cubicBezTo>
                    <a:pt x="22" y="280"/>
                    <a:pt x="22" y="280"/>
                    <a:pt x="22" y="280"/>
                  </a:cubicBezTo>
                  <a:cubicBezTo>
                    <a:pt x="10" y="280"/>
                    <a:pt x="0" y="270"/>
                    <a:pt x="0" y="25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368" y="0"/>
                    <a:pt x="377" y="10"/>
                    <a:pt x="377" y="22"/>
                  </a:cubicBezTo>
                  <a:lnTo>
                    <a:pt x="377" y="2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2" name="Freeform 11">
              <a:extLst>
                <a:ext uri="{FF2B5EF4-FFF2-40B4-BE49-F238E27FC236}">
                  <a16:creationId xmlns:a16="http://schemas.microsoft.com/office/drawing/2014/main" id="{2A42D2EF-F90E-6671-664B-A352DFACAD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1438" y="3781426"/>
              <a:ext cx="415925" cy="95250"/>
            </a:xfrm>
            <a:custGeom>
              <a:avLst/>
              <a:gdLst>
                <a:gd name="T0" fmla="*/ 13 w 185"/>
                <a:gd name="T1" fmla="*/ 43 h 43"/>
                <a:gd name="T2" fmla="*/ 13 w 185"/>
                <a:gd name="T3" fmla="*/ 34 h 43"/>
                <a:gd name="T4" fmla="*/ 32 w 185"/>
                <a:gd name="T5" fmla="*/ 16 h 43"/>
                <a:gd name="T6" fmla="*/ 150 w 185"/>
                <a:gd name="T7" fmla="*/ 16 h 43"/>
                <a:gd name="T8" fmla="*/ 168 w 185"/>
                <a:gd name="T9" fmla="*/ 34 h 43"/>
                <a:gd name="T10" fmla="*/ 168 w 185"/>
                <a:gd name="T11" fmla="*/ 43 h 43"/>
                <a:gd name="T12" fmla="*/ 185 w 185"/>
                <a:gd name="T13" fmla="*/ 43 h 43"/>
                <a:gd name="T14" fmla="*/ 185 w 185"/>
                <a:gd name="T15" fmla="*/ 22 h 43"/>
                <a:gd name="T16" fmla="*/ 163 w 185"/>
                <a:gd name="T17" fmla="*/ 0 h 43"/>
                <a:gd name="T18" fmla="*/ 22 w 185"/>
                <a:gd name="T19" fmla="*/ 0 h 43"/>
                <a:gd name="T20" fmla="*/ 0 w 185"/>
                <a:gd name="T21" fmla="*/ 22 h 43"/>
                <a:gd name="T22" fmla="*/ 0 w 185"/>
                <a:gd name="T23" fmla="*/ 43 h 43"/>
                <a:gd name="T24" fmla="*/ 13 w 185"/>
                <a:gd name="T2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5" h="43">
                  <a:moveTo>
                    <a:pt x="13" y="43"/>
                  </a:moveTo>
                  <a:cubicBezTo>
                    <a:pt x="13" y="34"/>
                    <a:pt x="13" y="34"/>
                    <a:pt x="13" y="34"/>
                  </a:cubicBezTo>
                  <a:cubicBezTo>
                    <a:pt x="13" y="24"/>
                    <a:pt x="22" y="16"/>
                    <a:pt x="32" y="16"/>
                  </a:cubicBezTo>
                  <a:cubicBezTo>
                    <a:pt x="150" y="16"/>
                    <a:pt x="150" y="16"/>
                    <a:pt x="150" y="16"/>
                  </a:cubicBezTo>
                  <a:cubicBezTo>
                    <a:pt x="160" y="16"/>
                    <a:pt x="168" y="24"/>
                    <a:pt x="168" y="34"/>
                  </a:cubicBezTo>
                  <a:cubicBezTo>
                    <a:pt x="168" y="43"/>
                    <a:pt x="168" y="43"/>
                    <a:pt x="168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22"/>
                    <a:pt x="185" y="22"/>
                    <a:pt x="185" y="22"/>
                  </a:cubicBezTo>
                  <a:cubicBezTo>
                    <a:pt x="185" y="10"/>
                    <a:pt x="175" y="0"/>
                    <a:pt x="16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43"/>
                    <a:pt x="0" y="43"/>
                    <a:pt x="0" y="43"/>
                  </a:cubicBezTo>
                  <a:lnTo>
                    <a:pt x="13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25" name="菱形 24">
            <a:extLst>
              <a:ext uri="{FF2B5EF4-FFF2-40B4-BE49-F238E27FC236}">
                <a16:creationId xmlns:a16="http://schemas.microsoft.com/office/drawing/2014/main" id="{B4F5A41A-70FE-79EC-0BF9-8A0778593649}"/>
              </a:ext>
            </a:extLst>
          </p:cNvPr>
          <p:cNvSpPr/>
          <p:nvPr/>
        </p:nvSpPr>
        <p:spPr>
          <a:xfrm>
            <a:off x="4253070" y="2869675"/>
            <a:ext cx="848632" cy="844028"/>
          </a:xfrm>
          <a:prstGeom prst="diamond">
            <a:avLst/>
          </a:prstGeom>
          <a:solidFill>
            <a:srgbClr val="D49790"/>
          </a:soli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HarmonyOS Sans SC Light" panose="00000400000000000000" pitchFamily="2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F183DDA-B269-AFA6-E364-9196C49D8592}"/>
              </a:ext>
            </a:extLst>
          </p:cNvPr>
          <p:cNvGrpSpPr>
            <a:grpSpLocks noChangeAspect="1"/>
          </p:cNvGrpSpPr>
          <p:nvPr/>
        </p:nvGrpSpPr>
        <p:grpSpPr>
          <a:xfrm>
            <a:off x="4602528" y="3181180"/>
            <a:ext cx="160622" cy="275080"/>
            <a:chOff x="2792413" y="5253038"/>
            <a:chExt cx="561975" cy="966788"/>
          </a:xfrm>
          <a:solidFill>
            <a:schemeClr val="bg1"/>
          </a:solidFill>
        </p:grpSpPr>
        <p:sp>
          <p:nvSpPr>
            <p:cNvPr id="27" name="Freeform 12">
              <a:extLst>
                <a:ext uri="{FF2B5EF4-FFF2-40B4-BE49-F238E27FC236}">
                  <a16:creationId xmlns:a16="http://schemas.microsoft.com/office/drawing/2014/main" id="{BA3EDE88-3D22-D7F8-7C71-EE6058BAB5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92413" y="5253038"/>
              <a:ext cx="561975" cy="704850"/>
            </a:xfrm>
            <a:custGeom>
              <a:avLst/>
              <a:gdLst>
                <a:gd name="T0" fmla="*/ 124 w 249"/>
                <a:gd name="T1" fmla="*/ 0 h 313"/>
                <a:gd name="T2" fmla="*/ 0 w 249"/>
                <a:gd name="T3" fmla="*/ 125 h 313"/>
                <a:gd name="T4" fmla="*/ 5 w 249"/>
                <a:gd name="T5" fmla="*/ 163 h 313"/>
                <a:gd name="T6" fmla="*/ 61 w 249"/>
                <a:gd name="T7" fmla="*/ 313 h 313"/>
                <a:gd name="T8" fmla="*/ 187 w 249"/>
                <a:gd name="T9" fmla="*/ 313 h 313"/>
                <a:gd name="T10" fmla="*/ 243 w 249"/>
                <a:gd name="T11" fmla="*/ 163 h 313"/>
                <a:gd name="T12" fmla="*/ 249 w 249"/>
                <a:gd name="T13" fmla="*/ 125 h 313"/>
                <a:gd name="T14" fmla="*/ 124 w 249"/>
                <a:gd name="T15" fmla="*/ 0 h 313"/>
                <a:gd name="T16" fmla="*/ 230 w 249"/>
                <a:gd name="T17" fmla="*/ 162 h 313"/>
                <a:gd name="T18" fmla="*/ 180 w 249"/>
                <a:gd name="T19" fmla="*/ 296 h 313"/>
                <a:gd name="T20" fmla="*/ 68 w 249"/>
                <a:gd name="T21" fmla="*/ 296 h 313"/>
                <a:gd name="T22" fmla="*/ 18 w 249"/>
                <a:gd name="T23" fmla="*/ 162 h 313"/>
                <a:gd name="T24" fmla="*/ 13 w 249"/>
                <a:gd name="T25" fmla="*/ 128 h 313"/>
                <a:gd name="T26" fmla="*/ 124 w 249"/>
                <a:gd name="T27" fmla="*/ 17 h 313"/>
                <a:gd name="T28" fmla="*/ 235 w 249"/>
                <a:gd name="T29" fmla="*/ 128 h 313"/>
                <a:gd name="T30" fmla="*/ 230 w 249"/>
                <a:gd name="T31" fmla="*/ 162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9" h="313">
                  <a:moveTo>
                    <a:pt x="124" y="0"/>
                  </a:moveTo>
                  <a:cubicBezTo>
                    <a:pt x="55" y="0"/>
                    <a:pt x="0" y="56"/>
                    <a:pt x="0" y="125"/>
                  </a:cubicBezTo>
                  <a:cubicBezTo>
                    <a:pt x="0" y="138"/>
                    <a:pt x="2" y="151"/>
                    <a:pt x="5" y="163"/>
                  </a:cubicBezTo>
                  <a:cubicBezTo>
                    <a:pt x="61" y="313"/>
                    <a:pt x="61" y="313"/>
                    <a:pt x="61" y="313"/>
                  </a:cubicBezTo>
                  <a:cubicBezTo>
                    <a:pt x="187" y="313"/>
                    <a:pt x="187" y="313"/>
                    <a:pt x="187" y="313"/>
                  </a:cubicBezTo>
                  <a:cubicBezTo>
                    <a:pt x="243" y="163"/>
                    <a:pt x="243" y="163"/>
                    <a:pt x="243" y="163"/>
                  </a:cubicBezTo>
                  <a:cubicBezTo>
                    <a:pt x="247" y="151"/>
                    <a:pt x="249" y="138"/>
                    <a:pt x="249" y="125"/>
                  </a:cubicBezTo>
                  <a:cubicBezTo>
                    <a:pt x="249" y="56"/>
                    <a:pt x="193" y="0"/>
                    <a:pt x="124" y="0"/>
                  </a:cubicBezTo>
                  <a:close/>
                  <a:moveTo>
                    <a:pt x="230" y="162"/>
                  </a:moveTo>
                  <a:cubicBezTo>
                    <a:pt x="180" y="296"/>
                    <a:pt x="180" y="296"/>
                    <a:pt x="180" y="296"/>
                  </a:cubicBezTo>
                  <a:cubicBezTo>
                    <a:pt x="68" y="296"/>
                    <a:pt x="68" y="296"/>
                    <a:pt x="68" y="296"/>
                  </a:cubicBezTo>
                  <a:cubicBezTo>
                    <a:pt x="18" y="162"/>
                    <a:pt x="18" y="162"/>
                    <a:pt x="18" y="162"/>
                  </a:cubicBezTo>
                  <a:cubicBezTo>
                    <a:pt x="15" y="152"/>
                    <a:pt x="13" y="140"/>
                    <a:pt x="13" y="128"/>
                  </a:cubicBezTo>
                  <a:cubicBezTo>
                    <a:pt x="13" y="67"/>
                    <a:pt x="63" y="17"/>
                    <a:pt x="124" y="17"/>
                  </a:cubicBezTo>
                  <a:cubicBezTo>
                    <a:pt x="185" y="17"/>
                    <a:pt x="235" y="67"/>
                    <a:pt x="235" y="128"/>
                  </a:cubicBezTo>
                  <a:cubicBezTo>
                    <a:pt x="235" y="140"/>
                    <a:pt x="233" y="152"/>
                    <a:pt x="230" y="1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8" name="Freeform 13">
              <a:extLst>
                <a:ext uri="{FF2B5EF4-FFF2-40B4-BE49-F238E27FC236}">
                  <a16:creationId xmlns:a16="http://schemas.microsoft.com/office/drawing/2014/main" id="{6A9D5C8E-133E-59D8-7A77-18A2A9893B0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3550" y="6189663"/>
              <a:ext cx="136525" cy="30163"/>
            </a:xfrm>
            <a:custGeom>
              <a:avLst/>
              <a:gdLst>
                <a:gd name="T0" fmla="*/ 60 w 60"/>
                <a:gd name="T1" fmla="*/ 8 h 14"/>
                <a:gd name="T2" fmla="*/ 57 w 60"/>
                <a:gd name="T3" fmla="*/ 14 h 14"/>
                <a:gd name="T4" fmla="*/ 3 w 60"/>
                <a:gd name="T5" fmla="*/ 14 h 14"/>
                <a:gd name="T6" fmla="*/ 0 w 60"/>
                <a:gd name="T7" fmla="*/ 8 h 14"/>
                <a:gd name="T8" fmla="*/ 0 w 60"/>
                <a:gd name="T9" fmla="*/ 6 h 14"/>
                <a:gd name="T10" fmla="*/ 3 w 60"/>
                <a:gd name="T11" fmla="*/ 0 h 14"/>
                <a:gd name="T12" fmla="*/ 57 w 60"/>
                <a:gd name="T13" fmla="*/ 0 h 14"/>
                <a:gd name="T14" fmla="*/ 60 w 60"/>
                <a:gd name="T15" fmla="*/ 6 h 14"/>
                <a:gd name="T16" fmla="*/ 60 w 60"/>
                <a:gd name="T17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14">
                  <a:moveTo>
                    <a:pt x="60" y="8"/>
                  </a:moveTo>
                  <a:cubicBezTo>
                    <a:pt x="60" y="11"/>
                    <a:pt x="59" y="14"/>
                    <a:pt x="57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0"/>
                    <a:pt x="60" y="2"/>
                    <a:pt x="60" y="6"/>
                  </a:cubicBezTo>
                  <a:lnTo>
                    <a:pt x="6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9" name="Freeform 14">
              <a:extLst>
                <a:ext uri="{FF2B5EF4-FFF2-40B4-BE49-F238E27FC236}">
                  <a16:creationId xmlns:a16="http://schemas.microsoft.com/office/drawing/2014/main" id="{AC53D484-5432-014E-EB0F-EB41F5510B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4975" y="6143626"/>
              <a:ext cx="193675" cy="31750"/>
            </a:xfrm>
            <a:custGeom>
              <a:avLst/>
              <a:gdLst>
                <a:gd name="T0" fmla="*/ 86 w 86"/>
                <a:gd name="T1" fmla="*/ 8 h 14"/>
                <a:gd name="T2" fmla="*/ 82 w 86"/>
                <a:gd name="T3" fmla="*/ 14 h 14"/>
                <a:gd name="T4" fmla="*/ 4 w 86"/>
                <a:gd name="T5" fmla="*/ 14 h 14"/>
                <a:gd name="T6" fmla="*/ 0 w 86"/>
                <a:gd name="T7" fmla="*/ 8 h 14"/>
                <a:gd name="T8" fmla="*/ 0 w 86"/>
                <a:gd name="T9" fmla="*/ 6 h 14"/>
                <a:gd name="T10" fmla="*/ 4 w 86"/>
                <a:gd name="T11" fmla="*/ 0 h 14"/>
                <a:gd name="T12" fmla="*/ 82 w 86"/>
                <a:gd name="T13" fmla="*/ 0 h 14"/>
                <a:gd name="T14" fmla="*/ 86 w 86"/>
                <a:gd name="T15" fmla="*/ 6 h 14"/>
                <a:gd name="T16" fmla="*/ 86 w 86"/>
                <a:gd name="T17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14">
                  <a:moveTo>
                    <a:pt x="86" y="8"/>
                  </a:moveTo>
                  <a:cubicBezTo>
                    <a:pt x="86" y="11"/>
                    <a:pt x="84" y="14"/>
                    <a:pt x="82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2" y="14"/>
                    <a:pt x="0" y="11"/>
                    <a:pt x="0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4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4" y="0"/>
                    <a:pt x="86" y="3"/>
                    <a:pt x="86" y="6"/>
                  </a:cubicBezTo>
                  <a:lnTo>
                    <a:pt x="8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0" name="Freeform 15">
              <a:extLst>
                <a:ext uri="{FF2B5EF4-FFF2-40B4-BE49-F238E27FC236}">
                  <a16:creationId xmlns:a16="http://schemas.microsoft.com/office/drawing/2014/main" id="{F98D3093-F9F6-AB79-CB97-AD9E0A687F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3700" y="6099176"/>
              <a:ext cx="276225" cy="31750"/>
            </a:xfrm>
            <a:custGeom>
              <a:avLst/>
              <a:gdLst>
                <a:gd name="T0" fmla="*/ 122 w 122"/>
                <a:gd name="T1" fmla="*/ 8 h 14"/>
                <a:gd name="T2" fmla="*/ 117 w 122"/>
                <a:gd name="T3" fmla="*/ 14 h 14"/>
                <a:gd name="T4" fmla="*/ 6 w 122"/>
                <a:gd name="T5" fmla="*/ 14 h 14"/>
                <a:gd name="T6" fmla="*/ 0 w 122"/>
                <a:gd name="T7" fmla="*/ 8 h 14"/>
                <a:gd name="T8" fmla="*/ 0 w 122"/>
                <a:gd name="T9" fmla="*/ 6 h 14"/>
                <a:gd name="T10" fmla="*/ 6 w 122"/>
                <a:gd name="T11" fmla="*/ 0 h 14"/>
                <a:gd name="T12" fmla="*/ 117 w 122"/>
                <a:gd name="T13" fmla="*/ 0 h 14"/>
                <a:gd name="T14" fmla="*/ 122 w 122"/>
                <a:gd name="T15" fmla="*/ 6 h 14"/>
                <a:gd name="T16" fmla="*/ 122 w 122"/>
                <a:gd name="T17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2" h="14">
                  <a:moveTo>
                    <a:pt x="122" y="8"/>
                  </a:moveTo>
                  <a:cubicBezTo>
                    <a:pt x="122" y="11"/>
                    <a:pt x="120" y="14"/>
                    <a:pt x="117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3" y="14"/>
                    <a:pt x="0" y="11"/>
                    <a:pt x="0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20" y="0"/>
                    <a:pt x="122" y="3"/>
                    <a:pt x="122" y="6"/>
                  </a:cubicBezTo>
                  <a:lnTo>
                    <a:pt x="12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1" name="Freeform 16">
              <a:extLst>
                <a:ext uri="{FF2B5EF4-FFF2-40B4-BE49-F238E27FC236}">
                  <a16:creationId xmlns:a16="http://schemas.microsoft.com/office/drawing/2014/main" id="{013249F5-C5FA-35CB-180D-038792A419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3700" y="6053138"/>
              <a:ext cx="276225" cy="31750"/>
            </a:xfrm>
            <a:custGeom>
              <a:avLst/>
              <a:gdLst>
                <a:gd name="T0" fmla="*/ 122 w 122"/>
                <a:gd name="T1" fmla="*/ 8 h 14"/>
                <a:gd name="T2" fmla="*/ 117 w 122"/>
                <a:gd name="T3" fmla="*/ 14 h 14"/>
                <a:gd name="T4" fmla="*/ 6 w 122"/>
                <a:gd name="T5" fmla="*/ 14 h 14"/>
                <a:gd name="T6" fmla="*/ 0 w 122"/>
                <a:gd name="T7" fmla="*/ 8 h 14"/>
                <a:gd name="T8" fmla="*/ 0 w 122"/>
                <a:gd name="T9" fmla="*/ 6 h 14"/>
                <a:gd name="T10" fmla="*/ 6 w 122"/>
                <a:gd name="T11" fmla="*/ 0 h 14"/>
                <a:gd name="T12" fmla="*/ 117 w 122"/>
                <a:gd name="T13" fmla="*/ 0 h 14"/>
                <a:gd name="T14" fmla="*/ 122 w 122"/>
                <a:gd name="T15" fmla="*/ 6 h 14"/>
                <a:gd name="T16" fmla="*/ 122 w 122"/>
                <a:gd name="T17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2" h="14">
                  <a:moveTo>
                    <a:pt x="122" y="8"/>
                  </a:moveTo>
                  <a:cubicBezTo>
                    <a:pt x="122" y="12"/>
                    <a:pt x="120" y="14"/>
                    <a:pt x="117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3" y="14"/>
                    <a:pt x="0" y="12"/>
                    <a:pt x="0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20" y="0"/>
                    <a:pt x="122" y="3"/>
                    <a:pt x="122" y="6"/>
                  </a:cubicBezTo>
                  <a:lnTo>
                    <a:pt x="12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2" name="Freeform 17">
              <a:extLst>
                <a:ext uri="{FF2B5EF4-FFF2-40B4-BE49-F238E27FC236}">
                  <a16:creationId xmlns:a16="http://schemas.microsoft.com/office/drawing/2014/main" id="{BC179C6A-EA2D-7638-3283-074C106363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3700" y="6011863"/>
              <a:ext cx="276225" cy="28575"/>
            </a:xfrm>
            <a:custGeom>
              <a:avLst/>
              <a:gdLst>
                <a:gd name="T0" fmla="*/ 122 w 122"/>
                <a:gd name="T1" fmla="*/ 8 h 13"/>
                <a:gd name="T2" fmla="*/ 117 w 122"/>
                <a:gd name="T3" fmla="*/ 13 h 13"/>
                <a:gd name="T4" fmla="*/ 6 w 122"/>
                <a:gd name="T5" fmla="*/ 13 h 13"/>
                <a:gd name="T6" fmla="*/ 0 w 122"/>
                <a:gd name="T7" fmla="*/ 8 h 13"/>
                <a:gd name="T8" fmla="*/ 0 w 122"/>
                <a:gd name="T9" fmla="*/ 6 h 13"/>
                <a:gd name="T10" fmla="*/ 6 w 122"/>
                <a:gd name="T11" fmla="*/ 0 h 13"/>
                <a:gd name="T12" fmla="*/ 117 w 122"/>
                <a:gd name="T13" fmla="*/ 0 h 13"/>
                <a:gd name="T14" fmla="*/ 122 w 122"/>
                <a:gd name="T15" fmla="*/ 6 h 13"/>
                <a:gd name="T16" fmla="*/ 122 w 122"/>
                <a:gd name="T1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2" h="13">
                  <a:moveTo>
                    <a:pt x="122" y="8"/>
                  </a:moveTo>
                  <a:cubicBezTo>
                    <a:pt x="122" y="11"/>
                    <a:pt x="120" y="13"/>
                    <a:pt x="117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1"/>
                    <a:pt x="0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20" y="0"/>
                    <a:pt x="122" y="2"/>
                    <a:pt x="122" y="6"/>
                  </a:cubicBezTo>
                  <a:lnTo>
                    <a:pt x="12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3" name="Freeform 18">
              <a:extLst>
                <a:ext uri="{FF2B5EF4-FFF2-40B4-BE49-F238E27FC236}">
                  <a16:creationId xmlns:a16="http://schemas.microsoft.com/office/drawing/2014/main" id="{566F802D-53C1-F4CA-7710-FD8FB77F79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3700" y="5965826"/>
              <a:ext cx="276225" cy="31750"/>
            </a:xfrm>
            <a:custGeom>
              <a:avLst/>
              <a:gdLst>
                <a:gd name="T0" fmla="*/ 122 w 122"/>
                <a:gd name="T1" fmla="*/ 8 h 14"/>
                <a:gd name="T2" fmla="*/ 117 w 122"/>
                <a:gd name="T3" fmla="*/ 14 h 14"/>
                <a:gd name="T4" fmla="*/ 6 w 122"/>
                <a:gd name="T5" fmla="*/ 14 h 14"/>
                <a:gd name="T6" fmla="*/ 0 w 122"/>
                <a:gd name="T7" fmla="*/ 8 h 14"/>
                <a:gd name="T8" fmla="*/ 0 w 122"/>
                <a:gd name="T9" fmla="*/ 6 h 14"/>
                <a:gd name="T10" fmla="*/ 6 w 122"/>
                <a:gd name="T11" fmla="*/ 0 h 14"/>
                <a:gd name="T12" fmla="*/ 117 w 122"/>
                <a:gd name="T13" fmla="*/ 0 h 14"/>
                <a:gd name="T14" fmla="*/ 122 w 122"/>
                <a:gd name="T15" fmla="*/ 6 h 14"/>
                <a:gd name="T16" fmla="*/ 122 w 122"/>
                <a:gd name="T17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2" h="14">
                  <a:moveTo>
                    <a:pt x="122" y="8"/>
                  </a:moveTo>
                  <a:cubicBezTo>
                    <a:pt x="122" y="11"/>
                    <a:pt x="120" y="14"/>
                    <a:pt x="117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3" y="14"/>
                    <a:pt x="0" y="11"/>
                    <a:pt x="0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20" y="0"/>
                    <a:pt x="122" y="3"/>
                    <a:pt x="122" y="6"/>
                  </a:cubicBezTo>
                  <a:lnTo>
                    <a:pt x="12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94C1B32-996C-DE33-FF8D-D7AC892AD1B9}"/>
              </a:ext>
            </a:extLst>
          </p:cNvPr>
          <p:cNvGrpSpPr/>
          <p:nvPr/>
        </p:nvGrpSpPr>
        <p:grpSpPr>
          <a:xfrm>
            <a:off x="5167974" y="1905563"/>
            <a:ext cx="2304844" cy="613801"/>
            <a:chOff x="4049981" y="1136678"/>
            <a:chExt cx="2304844" cy="613801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0B3627D-9B8D-8D44-E593-FDB78383CF9C}"/>
                </a:ext>
              </a:extLst>
            </p:cNvPr>
            <p:cNvSpPr txBox="1"/>
            <p:nvPr/>
          </p:nvSpPr>
          <p:spPr>
            <a:xfrm>
              <a:off x="4049981" y="1349215"/>
              <a:ext cx="2304844" cy="401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7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0422924-08C5-B87A-2B67-95B734CA8373}"/>
                </a:ext>
              </a:extLst>
            </p:cNvPr>
            <p:cNvSpPr txBox="1"/>
            <p:nvPr/>
          </p:nvSpPr>
          <p:spPr>
            <a:xfrm>
              <a:off x="4049981" y="1136678"/>
              <a:ext cx="12247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F4C3B11-50D8-C94E-7911-E367636F77B4}"/>
              </a:ext>
            </a:extLst>
          </p:cNvPr>
          <p:cNvGrpSpPr/>
          <p:nvPr/>
        </p:nvGrpSpPr>
        <p:grpSpPr>
          <a:xfrm>
            <a:off x="5167974" y="2984789"/>
            <a:ext cx="2304844" cy="613801"/>
            <a:chOff x="4049981" y="1136678"/>
            <a:chExt cx="2304844" cy="613801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D799EB72-4FD3-3777-620B-CA185BDB0BE9}"/>
                </a:ext>
              </a:extLst>
            </p:cNvPr>
            <p:cNvSpPr txBox="1"/>
            <p:nvPr/>
          </p:nvSpPr>
          <p:spPr>
            <a:xfrm>
              <a:off x="4049981" y="1349215"/>
              <a:ext cx="2304844" cy="401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7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86F2E84-9CFB-302F-724F-CC2ED0E74D71}"/>
                </a:ext>
              </a:extLst>
            </p:cNvPr>
            <p:cNvSpPr txBox="1"/>
            <p:nvPr/>
          </p:nvSpPr>
          <p:spPr>
            <a:xfrm>
              <a:off x="4049981" y="1136678"/>
              <a:ext cx="12247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CDDB573-7B76-23EA-C6F2-96F3C94C31F7}"/>
              </a:ext>
            </a:extLst>
          </p:cNvPr>
          <p:cNvGrpSpPr/>
          <p:nvPr/>
        </p:nvGrpSpPr>
        <p:grpSpPr>
          <a:xfrm>
            <a:off x="1321419" y="1317428"/>
            <a:ext cx="2304844" cy="613801"/>
            <a:chOff x="4049981" y="1136678"/>
            <a:chExt cx="2304844" cy="613801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25E500B-E2EA-42CA-6641-4D4A708A7963}"/>
                </a:ext>
              </a:extLst>
            </p:cNvPr>
            <p:cNvSpPr txBox="1"/>
            <p:nvPr/>
          </p:nvSpPr>
          <p:spPr>
            <a:xfrm>
              <a:off x="4049981" y="1349215"/>
              <a:ext cx="2304844" cy="401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7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EA8BD5A-59B3-25CD-CCBF-B3489E414123}"/>
                </a:ext>
              </a:extLst>
            </p:cNvPr>
            <p:cNvSpPr txBox="1"/>
            <p:nvPr/>
          </p:nvSpPr>
          <p:spPr>
            <a:xfrm>
              <a:off x="5129694" y="1136678"/>
              <a:ext cx="12247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255009A8-BA54-9820-7E92-B1C8214C7CA4}"/>
              </a:ext>
            </a:extLst>
          </p:cNvPr>
          <p:cNvGrpSpPr/>
          <p:nvPr/>
        </p:nvGrpSpPr>
        <p:grpSpPr>
          <a:xfrm>
            <a:off x="1321419" y="2439605"/>
            <a:ext cx="2304844" cy="613801"/>
            <a:chOff x="4049981" y="1136678"/>
            <a:chExt cx="2304844" cy="613801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493F86B-951B-230F-95B7-C292CAA2B801}"/>
                </a:ext>
              </a:extLst>
            </p:cNvPr>
            <p:cNvSpPr txBox="1"/>
            <p:nvPr/>
          </p:nvSpPr>
          <p:spPr>
            <a:xfrm>
              <a:off x="4049981" y="1349215"/>
              <a:ext cx="2304844" cy="401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7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C232072-F8CF-6824-ABA6-D63D9D52243E}"/>
                </a:ext>
              </a:extLst>
            </p:cNvPr>
            <p:cNvSpPr txBox="1"/>
            <p:nvPr/>
          </p:nvSpPr>
          <p:spPr>
            <a:xfrm>
              <a:off x="5129694" y="1136678"/>
              <a:ext cx="12247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671006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2">
            <a:extLst>
              <a:ext uri="{FF2B5EF4-FFF2-40B4-BE49-F238E27FC236}">
                <a16:creationId xmlns:a16="http://schemas.microsoft.com/office/drawing/2014/main" id="{B3C01ED6-EEB6-4A16-9F9A-CA4576BE476A}"/>
              </a:ext>
            </a:extLst>
          </p:cNvPr>
          <p:cNvSpPr txBox="1"/>
          <p:nvPr/>
        </p:nvSpPr>
        <p:spPr>
          <a:xfrm>
            <a:off x="909918" y="145520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895905"/>
            <a:r>
              <a:rPr lang="zh-CN" altLang="en-US" b="1" dirty="0">
                <a:solidFill>
                  <a:srgbClr val="9BB2B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grpSp>
        <p:nvGrpSpPr>
          <p:cNvPr id="200" name="图形 48">
            <a:extLst>
              <a:ext uri="{FF2B5EF4-FFF2-40B4-BE49-F238E27FC236}">
                <a16:creationId xmlns:a16="http://schemas.microsoft.com/office/drawing/2014/main" id="{DA7BBB8F-FBFF-0DD5-CAD7-5B36F43162E2}"/>
              </a:ext>
            </a:extLst>
          </p:cNvPr>
          <p:cNvGrpSpPr/>
          <p:nvPr/>
        </p:nvGrpSpPr>
        <p:grpSpPr>
          <a:xfrm rot="5400000">
            <a:off x="262459" y="-48753"/>
            <a:ext cx="287523" cy="859363"/>
            <a:chOff x="8066302" y="-2669473"/>
            <a:chExt cx="170687" cy="510158"/>
          </a:xfrm>
          <a:gradFill>
            <a:gsLst>
              <a:gs pos="0">
                <a:srgbClr val="FEFEFF"/>
              </a:gs>
              <a:gs pos="0">
                <a:srgbClr val="FCFFFF">
                  <a:alpha val="0"/>
                </a:srgbClr>
              </a:gs>
              <a:gs pos="100000">
                <a:srgbClr val="D49790"/>
              </a:gs>
            </a:gsLst>
            <a:lin ang="5400000" scaled="1"/>
          </a:gradFill>
        </p:grpSpPr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33EE50B7-D4D6-4224-9C6A-3DDA7B898C69}"/>
                </a:ext>
              </a:extLst>
            </p:cNvPr>
            <p:cNvSpPr/>
            <p:nvPr/>
          </p:nvSpPr>
          <p:spPr>
            <a:xfrm>
              <a:off x="8200414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5AB62D2E-3394-C774-6B73-915C6CE8FE82}"/>
                </a:ext>
              </a:extLst>
            </p:cNvPr>
            <p:cNvSpPr/>
            <p:nvPr/>
          </p:nvSpPr>
          <p:spPr>
            <a:xfrm>
              <a:off x="8166886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2FB31454-4168-9141-7519-38D4716A0CCF}"/>
                </a:ext>
              </a:extLst>
            </p:cNvPr>
            <p:cNvSpPr/>
            <p:nvPr/>
          </p:nvSpPr>
          <p:spPr>
            <a:xfrm>
              <a:off x="8133358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39F797D1-DF15-659D-D815-27DBA30751FA}"/>
                </a:ext>
              </a:extLst>
            </p:cNvPr>
            <p:cNvSpPr/>
            <p:nvPr/>
          </p:nvSpPr>
          <p:spPr>
            <a:xfrm>
              <a:off x="8099830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B0941DA6-0A03-40C4-5DD0-B313F6BE5F40}"/>
                </a:ext>
              </a:extLst>
            </p:cNvPr>
            <p:cNvSpPr/>
            <p:nvPr/>
          </p:nvSpPr>
          <p:spPr>
            <a:xfrm>
              <a:off x="8066302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" name="TextBox 26">
            <a:extLst>
              <a:ext uri="{FF2B5EF4-FFF2-40B4-BE49-F238E27FC236}">
                <a16:creationId xmlns:a16="http://schemas.microsoft.com/office/drawing/2014/main" id="{8A87A721-638E-4C64-B9EC-0CAC77616EAC}"/>
              </a:ext>
            </a:extLst>
          </p:cNvPr>
          <p:cNvSpPr txBox="1"/>
          <p:nvPr/>
        </p:nvSpPr>
        <p:spPr>
          <a:xfrm>
            <a:off x="220957" y="40809"/>
            <a:ext cx="6110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5905"/>
            <a:r>
              <a:rPr lang="en-US" altLang="zh-CN" sz="3600" b="1" dirty="0">
                <a:gradFill>
                  <a:gsLst>
                    <a:gs pos="0">
                      <a:srgbClr val="9BB2BF"/>
                    </a:gs>
                    <a:gs pos="100000">
                      <a:srgbClr val="4D6E87"/>
                    </a:gs>
                  </a:gsLst>
                  <a:lin ang="5400000" scaled="1"/>
                </a:gra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  <a:endParaRPr lang="zh-CN" altLang="en-US" sz="3600" b="1" dirty="0">
              <a:gradFill>
                <a:gsLst>
                  <a:gs pos="0">
                    <a:srgbClr val="9BB2BF"/>
                  </a:gs>
                  <a:gs pos="100000">
                    <a:srgbClr val="4D6E87"/>
                  </a:gs>
                </a:gsLst>
                <a:lin ang="5400000" scaled="1"/>
              </a:gra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887A646-3800-EA6A-BEBE-2DC6E25A1967}"/>
              </a:ext>
            </a:extLst>
          </p:cNvPr>
          <p:cNvSpPr/>
          <p:nvPr/>
        </p:nvSpPr>
        <p:spPr>
          <a:xfrm>
            <a:off x="823656" y="482945"/>
            <a:ext cx="1556817" cy="6631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BB2BF"/>
              </a:gs>
              <a:gs pos="0">
                <a:srgbClr val="D6ADA7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Oval 11">
            <a:extLst>
              <a:ext uri="{FF2B5EF4-FFF2-40B4-BE49-F238E27FC236}">
                <a16:creationId xmlns:a16="http://schemas.microsoft.com/office/drawing/2014/main" id="{57ED355A-CB8B-FDBE-8FC9-6D0DD1134468}"/>
              </a:ext>
            </a:extLst>
          </p:cNvPr>
          <p:cNvSpPr/>
          <p:nvPr/>
        </p:nvSpPr>
        <p:spPr>
          <a:xfrm>
            <a:off x="3692260" y="1735282"/>
            <a:ext cx="1574859" cy="1567761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  <a:effectLst>
            <a:outerShdw blurRad="76200" dist="508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HarmonyOS Sans SC Light" panose="00000400000000000000" pitchFamily="2" charset="-122"/>
            </a:endParaRPr>
          </a:p>
        </p:txBody>
      </p:sp>
      <p:sp>
        <p:nvSpPr>
          <p:cNvPr id="6" name="Oval 4">
            <a:extLst>
              <a:ext uri="{FF2B5EF4-FFF2-40B4-BE49-F238E27FC236}">
                <a16:creationId xmlns:a16="http://schemas.microsoft.com/office/drawing/2014/main" id="{1CC845D0-D7F5-02F8-2810-7F0CE4A11459}"/>
              </a:ext>
            </a:extLst>
          </p:cNvPr>
          <p:cNvSpPr/>
          <p:nvPr/>
        </p:nvSpPr>
        <p:spPr>
          <a:xfrm>
            <a:off x="4200149" y="2249254"/>
            <a:ext cx="550343" cy="54709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lIns="105442" tIns="41186" rIns="105442" bIns="41186" spcCol="936" anchor="ctr"/>
          <a:lstStyle/>
          <a:p>
            <a:pPr algn="ctr" defTabSz="1441509">
              <a:lnSpc>
                <a:spcPct val="90000"/>
              </a:lnSpc>
              <a:spcAft>
                <a:spcPct val="35000"/>
              </a:spcAft>
              <a:defRPr/>
            </a:pPr>
            <a:endParaRPr lang="id-ID" sz="19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7" name="Freeform 12">
            <a:extLst>
              <a:ext uri="{FF2B5EF4-FFF2-40B4-BE49-F238E27FC236}">
                <a16:creationId xmlns:a16="http://schemas.microsoft.com/office/drawing/2014/main" id="{2B5F3A7B-E806-3632-6035-4F4ED7620024}"/>
              </a:ext>
            </a:extLst>
          </p:cNvPr>
          <p:cNvSpPr/>
          <p:nvPr/>
        </p:nvSpPr>
        <p:spPr>
          <a:xfrm rot="18900908">
            <a:off x="3997512" y="1307115"/>
            <a:ext cx="964827" cy="960477"/>
          </a:xfrm>
          <a:custGeom>
            <a:avLst/>
            <a:gdLst>
              <a:gd name="connsiteX0" fmla="*/ 0 w 1324101"/>
              <a:gd name="connsiteY0" fmla="*/ 662051 h 1324101"/>
              <a:gd name="connsiteX1" fmla="*/ 662051 w 1324101"/>
              <a:gd name="connsiteY1" fmla="*/ 0 h 1324101"/>
              <a:gd name="connsiteX2" fmla="*/ 1324101 w 1324101"/>
              <a:gd name="connsiteY2" fmla="*/ 0 h 1324101"/>
              <a:gd name="connsiteX3" fmla="*/ 1324101 w 1324101"/>
              <a:gd name="connsiteY3" fmla="*/ 662051 h 1324101"/>
              <a:gd name="connsiteX4" fmla="*/ 662050 w 1324101"/>
              <a:gd name="connsiteY4" fmla="*/ 1324102 h 1324101"/>
              <a:gd name="connsiteX5" fmla="*/ -1 w 1324101"/>
              <a:gd name="connsiteY5" fmla="*/ 662051 h 1324101"/>
              <a:gd name="connsiteX6" fmla="*/ 0 w 1324101"/>
              <a:gd name="connsiteY6" fmla="*/ 662051 h 1324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24101" h="1324101">
                <a:moveTo>
                  <a:pt x="0" y="662051"/>
                </a:moveTo>
                <a:cubicBezTo>
                  <a:pt x="0" y="296410"/>
                  <a:pt x="296410" y="0"/>
                  <a:pt x="662051" y="0"/>
                </a:cubicBezTo>
                <a:lnTo>
                  <a:pt x="1324101" y="0"/>
                </a:lnTo>
                <a:lnTo>
                  <a:pt x="1324101" y="662051"/>
                </a:lnTo>
                <a:cubicBezTo>
                  <a:pt x="1324101" y="1027692"/>
                  <a:pt x="1027691" y="1324102"/>
                  <a:pt x="662050" y="1324102"/>
                </a:cubicBezTo>
                <a:cubicBezTo>
                  <a:pt x="296409" y="1324102"/>
                  <a:pt x="-1" y="1027692"/>
                  <a:pt x="-1" y="662051"/>
                </a:cubicBezTo>
                <a:lnTo>
                  <a:pt x="0" y="662051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  <a:effectLst>
            <a:outerShdw blurRad="76200" dist="508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ym typeface="HarmonyOS Sans SC Light" panose="00000400000000000000" pitchFamily="2" charset="-122"/>
            </a:endParaRPr>
          </a:p>
        </p:txBody>
      </p:sp>
      <p:sp>
        <p:nvSpPr>
          <p:cNvPr id="38" name="Oval 52">
            <a:extLst>
              <a:ext uri="{FF2B5EF4-FFF2-40B4-BE49-F238E27FC236}">
                <a16:creationId xmlns:a16="http://schemas.microsoft.com/office/drawing/2014/main" id="{F8D3D684-9CB4-1EF7-688E-72A386CA4EEA}"/>
              </a:ext>
            </a:extLst>
          </p:cNvPr>
          <p:cNvSpPr/>
          <p:nvPr/>
        </p:nvSpPr>
        <p:spPr>
          <a:xfrm>
            <a:off x="4198614" y="1502725"/>
            <a:ext cx="587953" cy="585303"/>
          </a:xfrm>
          <a:prstGeom prst="ellipse">
            <a:avLst/>
          </a:prstGeom>
          <a:solidFill>
            <a:srgbClr val="D6ADA7"/>
          </a:soli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ym typeface="HarmonyOS Sans SC Light" panose="00000400000000000000" pitchFamily="2" charset="-122"/>
            </a:endParaRPr>
          </a:p>
        </p:txBody>
      </p:sp>
      <p:sp>
        <p:nvSpPr>
          <p:cNvPr id="39" name="Freeform 25">
            <a:extLst>
              <a:ext uri="{FF2B5EF4-FFF2-40B4-BE49-F238E27FC236}">
                <a16:creationId xmlns:a16="http://schemas.microsoft.com/office/drawing/2014/main" id="{E618B332-7265-4B20-56EE-07D2E2754CA8}"/>
              </a:ext>
            </a:extLst>
          </p:cNvPr>
          <p:cNvSpPr>
            <a:spLocks noEditPoints="1"/>
          </p:cNvSpPr>
          <p:nvPr/>
        </p:nvSpPr>
        <p:spPr bwMode="auto">
          <a:xfrm>
            <a:off x="4370926" y="1734918"/>
            <a:ext cx="240573" cy="179933"/>
          </a:xfrm>
          <a:custGeom>
            <a:avLst/>
            <a:gdLst>
              <a:gd name="T0" fmla="*/ 737678 w 128"/>
              <a:gd name="T1" fmla="*/ 14087 h 96"/>
              <a:gd name="T2" fmla="*/ 196714 w 128"/>
              <a:gd name="T3" fmla="*/ 0 h 96"/>
              <a:gd name="T4" fmla="*/ 14051 w 128"/>
              <a:gd name="T5" fmla="*/ 162004 h 96"/>
              <a:gd name="T6" fmla="*/ 14051 w 128"/>
              <a:gd name="T7" fmla="*/ 239484 h 96"/>
              <a:gd name="T8" fmla="*/ 449632 w 128"/>
              <a:gd name="T9" fmla="*/ 676191 h 96"/>
              <a:gd name="T10" fmla="*/ 885213 w 128"/>
              <a:gd name="T11" fmla="*/ 239484 h 96"/>
              <a:gd name="T12" fmla="*/ 885213 w 128"/>
              <a:gd name="T13" fmla="*/ 162004 h 96"/>
              <a:gd name="T14" fmla="*/ 386403 w 128"/>
              <a:gd name="T15" fmla="*/ 197222 h 96"/>
              <a:gd name="T16" fmla="*/ 512862 w 128"/>
              <a:gd name="T17" fmla="*/ 197222 h 96"/>
              <a:gd name="T18" fmla="*/ 547989 w 128"/>
              <a:gd name="T19" fmla="*/ 63393 h 96"/>
              <a:gd name="T20" fmla="*/ 533938 w 128"/>
              <a:gd name="T21" fmla="*/ 176091 h 96"/>
              <a:gd name="T22" fmla="*/ 365326 w 128"/>
              <a:gd name="T23" fmla="*/ 176091 h 96"/>
              <a:gd name="T24" fmla="*/ 351275 w 128"/>
              <a:gd name="T25" fmla="*/ 63393 h 96"/>
              <a:gd name="T26" fmla="*/ 365326 w 128"/>
              <a:gd name="T27" fmla="*/ 176091 h 96"/>
              <a:gd name="T28" fmla="*/ 449632 w 128"/>
              <a:gd name="T29" fmla="*/ 577580 h 96"/>
              <a:gd name="T30" fmla="*/ 519887 w 128"/>
              <a:gd name="T31" fmla="*/ 225397 h 96"/>
              <a:gd name="T32" fmla="*/ 688499 w 128"/>
              <a:gd name="T33" fmla="*/ 225397 h 96"/>
              <a:gd name="T34" fmla="*/ 547989 w 128"/>
              <a:gd name="T35" fmla="*/ 225397 h 96"/>
              <a:gd name="T36" fmla="*/ 625270 w 128"/>
              <a:gd name="T37" fmla="*/ 140873 h 96"/>
              <a:gd name="T38" fmla="*/ 555015 w 128"/>
              <a:gd name="T39" fmla="*/ 197222 h 96"/>
              <a:gd name="T40" fmla="*/ 681474 w 128"/>
              <a:gd name="T41" fmla="*/ 56349 h 96"/>
              <a:gd name="T42" fmla="*/ 583117 w 128"/>
              <a:gd name="T43" fmla="*/ 56349 h 96"/>
              <a:gd name="T44" fmla="*/ 386403 w 128"/>
              <a:gd name="T45" fmla="*/ 56349 h 96"/>
              <a:gd name="T46" fmla="*/ 449632 w 128"/>
              <a:gd name="T47" fmla="*/ 105655 h 96"/>
              <a:gd name="T48" fmla="*/ 217791 w 128"/>
              <a:gd name="T49" fmla="*/ 56349 h 96"/>
              <a:gd name="T50" fmla="*/ 273995 w 128"/>
              <a:gd name="T51" fmla="*/ 98611 h 96"/>
              <a:gd name="T52" fmla="*/ 344250 w 128"/>
              <a:gd name="T53" fmla="*/ 197222 h 96"/>
              <a:gd name="T54" fmla="*/ 273995 w 128"/>
              <a:gd name="T55" fmla="*/ 140873 h 96"/>
              <a:gd name="T56" fmla="*/ 421530 w 128"/>
              <a:gd name="T57" fmla="*/ 570536 h 96"/>
              <a:gd name="T58" fmla="*/ 351275 w 128"/>
              <a:gd name="T59" fmla="*/ 225397 h 96"/>
              <a:gd name="T60" fmla="*/ 77281 w 128"/>
              <a:gd name="T61" fmla="*/ 225397 h 96"/>
              <a:gd name="T62" fmla="*/ 358301 w 128"/>
              <a:gd name="T63" fmla="*/ 521231 h 96"/>
              <a:gd name="T64" fmla="*/ 821984 w 128"/>
              <a:gd name="T65" fmla="*/ 225397 h 96"/>
              <a:gd name="T66" fmla="*/ 716601 w 128"/>
              <a:gd name="T67" fmla="*/ 225397 h 96"/>
              <a:gd name="T68" fmla="*/ 646346 w 128"/>
              <a:gd name="T69" fmla="*/ 119742 h 96"/>
              <a:gd name="T70" fmla="*/ 843060 w 128"/>
              <a:gd name="T71" fmla="*/ 197222 h 96"/>
              <a:gd name="T72" fmla="*/ 189689 w 128"/>
              <a:gd name="T73" fmla="*/ 70437 h 96"/>
              <a:gd name="T74" fmla="*/ 175638 w 128"/>
              <a:gd name="T75" fmla="*/ 197222 h 96"/>
              <a:gd name="T76" fmla="*/ 189689 w 128"/>
              <a:gd name="T77" fmla="*/ 70437 h 9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2585" tIns="36293" rIns="72585" bIns="36293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1" name="Freeform 13">
            <a:extLst>
              <a:ext uri="{FF2B5EF4-FFF2-40B4-BE49-F238E27FC236}">
                <a16:creationId xmlns:a16="http://schemas.microsoft.com/office/drawing/2014/main" id="{89F88E2B-D63E-556B-7B48-1B02004CA2B8}"/>
              </a:ext>
            </a:extLst>
          </p:cNvPr>
          <p:cNvSpPr/>
          <p:nvPr/>
        </p:nvSpPr>
        <p:spPr>
          <a:xfrm rot="2700908">
            <a:off x="4734629" y="2036567"/>
            <a:ext cx="960477" cy="965593"/>
          </a:xfrm>
          <a:custGeom>
            <a:avLst/>
            <a:gdLst>
              <a:gd name="connsiteX0" fmla="*/ 0 w 1324101"/>
              <a:gd name="connsiteY0" fmla="*/ 662051 h 1324101"/>
              <a:gd name="connsiteX1" fmla="*/ 662051 w 1324101"/>
              <a:gd name="connsiteY1" fmla="*/ 0 h 1324101"/>
              <a:gd name="connsiteX2" fmla="*/ 1324101 w 1324101"/>
              <a:gd name="connsiteY2" fmla="*/ 0 h 1324101"/>
              <a:gd name="connsiteX3" fmla="*/ 1324101 w 1324101"/>
              <a:gd name="connsiteY3" fmla="*/ 662051 h 1324101"/>
              <a:gd name="connsiteX4" fmla="*/ 662050 w 1324101"/>
              <a:gd name="connsiteY4" fmla="*/ 1324102 h 1324101"/>
              <a:gd name="connsiteX5" fmla="*/ -1 w 1324101"/>
              <a:gd name="connsiteY5" fmla="*/ 662051 h 1324101"/>
              <a:gd name="connsiteX6" fmla="*/ 0 w 1324101"/>
              <a:gd name="connsiteY6" fmla="*/ 662051 h 1324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24101" h="1324101">
                <a:moveTo>
                  <a:pt x="0" y="662051"/>
                </a:moveTo>
                <a:cubicBezTo>
                  <a:pt x="0" y="296410"/>
                  <a:pt x="296410" y="0"/>
                  <a:pt x="662051" y="0"/>
                </a:cubicBezTo>
                <a:lnTo>
                  <a:pt x="1324101" y="0"/>
                </a:lnTo>
                <a:lnTo>
                  <a:pt x="1324101" y="662051"/>
                </a:lnTo>
                <a:cubicBezTo>
                  <a:pt x="1324101" y="1027692"/>
                  <a:pt x="1027691" y="1324102"/>
                  <a:pt x="662050" y="1324102"/>
                </a:cubicBezTo>
                <a:cubicBezTo>
                  <a:pt x="296409" y="1324102"/>
                  <a:pt x="-1" y="1027692"/>
                  <a:pt x="-1" y="662051"/>
                </a:cubicBezTo>
                <a:lnTo>
                  <a:pt x="0" y="662051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  <a:effectLst>
            <a:outerShdw blurRad="76200" dist="508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ym typeface="HarmonyOS Sans SC Light" panose="00000400000000000000" pitchFamily="2" charset="-122"/>
            </a:endParaRPr>
          </a:p>
        </p:txBody>
      </p:sp>
      <p:sp>
        <p:nvSpPr>
          <p:cNvPr id="42" name="Oval 51">
            <a:extLst>
              <a:ext uri="{FF2B5EF4-FFF2-40B4-BE49-F238E27FC236}">
                <a16:creationId xmlns:a16="http://schemas.microsoft.com/office/drawing/2014/main" id="{F47DBBC7-0D4A-58C4-57EA-F00054428AD8}"/>
              </a:ext>
            </a:extLst>
          </p:cNvPr>
          <p:cNvSpPr/>
          <p:nvPr/>
        </p:nvSpPr>
        <p:spPr>
          <a:xfrm>
            <a:off x="4923193" y="2229386"/>
            <a:ext cx="587952" cy="584539"/>
          </a:xfrm>
          <a:prstGeom prst="ellipse">
            <a:avLst/>
          </a:prstGeom>
          <a:solidFill>
            <a:srgbClr val="9BB2BF"/>
          </a:soli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ym typeface="HarmonyOS Sans SC Light" panose="00000400000000000000" pitchFamily="2" charset="-122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2D9AB35B-808F-4801-D66F-D7D67CD121EE}"/>
              </a:ext>
            </a:extLst>
          </p:cNvPr>
          <p:cNvGrpSpPr>
            <a:grpSpLocks noChangeAspect="1"/>
          </p:cNvGrpSpPr>
          <p:nvPr/>
        </p:nvGrpSpPr>
        <p:grpSpPr>
          <a:xfrm>
            <a:off x="5113419" y="2379665"/>
            <a:ext cx="194598" cy="282571"/>
            <a:chOff x="1797050" y="5657850"/>
            <a:chExt cx="422275" cy="615950"/>
          </a:xfrm>
          <a:solidFill>
            <a:schemeClr val="bg1"/>
          </a:solidFill>
        </p:grpSpPr>
        <p:sp>
          <p:nvSpPr>
            <p:cNvPr id="44" name="Oval 114">
              <a:extLst>
                <a:ext uri="{FF2B5EF4-FFF2-40B4-BE49-F238E27FC236}">
                  <a16:creationId xmlns:a16="http://schemas.microsoft.com/office/drawing/2014/main" id="{AE9DB84B-3515-E798-EC93-550715EE3E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0088" y="5832475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5" name="Oval 115">
              <a:extLst>
                <a:ext uri="{FF2B5EF4-FFF2-40B4-BE49-F238E27FC236}">
                  <a16:creationId xmlns:a16="http://schemas.microsoft.com/office/drawing/2014/main" id="{AEF4FC3C-EB5D-13D1-37C7-6F7218F9EE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0088" y="6062663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6" name="Oval 116">
              <a:extLst>
                <a:ext uri="{FF2B5EF4-FFF2-40B4-BE49-F238E27FC236}">
                  <a16:creationId xmlns:a16="http://schemas.microsoft.com/office/drawing/2014/main" id="{E843144F-48D3-FFBF-6B92-4AF6ADB2A7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4200" y="5946775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7" name="Oval 117">
              <a:extLst>
                <a:ext uri="{FF2B5EF4-FFF2-40B4-BE49-F238E27FC236}">
                  <a16:creationId xmlns:a16="http://schemas.microsoft.com/office/drawing/2014/main" id="{DC159B22-6E68-B6FA-D086-492B7A7EA6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4388" y="5946775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8" name="Freeform 118">
              <a:extLst>
                <a:ext uri="{FF2B5EF4-FFF2-40B4-BE49-F238E27FC236}">
                  <a16:creationId xmlns:a16="http://schemas.microsoft.com/office/drawing/2014/main" id="{474253EE-DAEA-1CAD-165E-1B2E84A4CF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7538" y="6024563"/>
              <a:ext cx="38100" cy="42862"/>
            </a:xfrm>
            <a:custGeom>
              <a:avLst/>
              <a:gdLst>
                <a:gd name="T0" fmla="*/ 1 w 8"/>
                <a:gd name="T1" fmla="*/ 2 h 9"/>
                <a:gd name="T2" fmla="*/ 1 w 8"/>
                <a:gd name="T3" fmla="*/ 7 h 9"/>
                <a:gd name="T4" fmla="*/ 7 w 8"/>
                <a:gd name="T5" fmla="*/ 7 h 9"/>
                <a:gd name="T6" fmla="*/ 7 w 8"/>
                <a:gd name="T7" fmla="*/ 2 h 9"/>
                <a:gd name="T8" fmla="*/ 1 w 8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1" y="2"/>
                  </a:moveTo>
                  <a:cubicBezTo>
                    <a:pt x="0" y="3"/>
                    <a:pt x="0" y="6"/>
                    <a:pt x="1" y="7"/>
                  </a:cubicBezTo>
                  <a:cubicBezTo>
                    <a:pt x="3" y="9"/>
                    <a:pt x="5" y="9"/>
                    <a:pt x="7" y="7"/>
                  </a:cubicBezTo>
                  <a:cubicBezTo>
                    <a:pt x="8" y="6"/>
                    <a:pt x="8" y="3"/>
                    <a:pt x="7" y="2"/>
                  </a:cubicBezTo>
                  <a:cubicBezTo>
                    <a:pt x="5" y="0"/>
                    <a:pt x="3" y="0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9" name="Freeform 119">
              <a:extLst>
                <a:ext uri="{FF2B5EF4-FFF2-40B4-BE49-F238E27FC236}">
                  <a16:creationId xmlns:a16="http://schemas.microsoft.com/office/drawing/2014/main" id="{1EE9B6EC-5526-BBAC-E3F3-66E9BC6EC8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7538" y="5861050"/>
              <a:ext cx="38100" cy="42862"/>
            </a:xfrm>
            <a:custGeom>
              <a:avLst/>
              <a:gdLst>
                <a:gd name="T0" fmla="*/ 1 w 8"/>
                <a:gd name="T1" fmla="*/ 2 h 9"/>
                <a:gd name="T2" fmla="*/ 1 w 8"/>
                <a:gd name="T3" fmla="*/ 7 h 9"/>
                <a:gd name="T4" fmla="*/ 7 w 8"/>
                <a:gd name="T5" fmla="*/ 7 h 9"/>
                <a:gd name="T6" fmla="*/ 7 w 8"/>
                <a:gd name="T7" fmla="*/ 2 h 9"/>
                <a:gd name="T8" fmla="*/ 1 w 8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1" y="2"/>
                  </a:moveTo>
                  <a:cubicBezTo>
                    <a:pt x="0" y="3"/>
                    <a:pt x="0" y="6"/>
                    <a:pt x="1" y="7"/>
                  </a:cubicBezTo>
                  <a:cubicBezTo>
                    <a:pt x="3" y="9"/>
                    <a:pt x="5" y="9"/>
                    <a:pt x="7" y="7"/>
                  </a:cubicBezTo>
                  <a:cubicBezTo>
                    <a:pt x="8" y="6"/>
                    <a:pt x="8" y="3"/>
                    <a:pt x="7" y="2"/>
                  </a:cubicBezTo>
                  <a:cubicBezTo>
                    <a:pt x="5" y="0"/>
                    <a:pt x="3" y="0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0" name="Freeform 120">
              <a:extLst>
                <a:ext uri="{FF2B5EF4-FFF2-40B4-BE49-F238E27FC236}">
                  <a16:creationId xmlns:a16="http://schemas.microsoft.com/office/drawing/2014/main" id="{AC29D9DA-7A03-807B-F156-E73C67DEB8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1050" y="6024563"/>
              <a:ext cx="38100" cy="42862"/>
            </a:xfrm>
            <a:custGeom>
              <a:avLst/>
              <a:gdLst>
                <a:gd name="T0" fmla="*/ 1 w 8"/>
                <a:gd name="T1" fmla="*/ 2 h 9"/>
                <a:gd name="T2" fmla="*/ 1 w 8"/>
                <a:gd name="T3" fmla="*/ 7 h 9"/>
                <a:gd name="T4" fmla="*/ 7 w 8"/>
                <a:gd name="T5" fmla="*/ 7 h 9"/>
                <a:gd name="T6" fmla="*/ 7 w 8"/>
                <a:gd name="T7" fmla="*/ 2 h 9"/>
                <a:gd name="T8" fmla="*/ 1 w 8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1" y="2"/>
                  </a:moveTo>
                  <a:cubicBezTo>
                    <a:pt x="0" y="3"/>
                    <a:pt x="0" y="6"/>
                    <a:pt x="1" y="7"/>
                  </a:cubicBezTo>
                  <a:cubicBezTo>
                    <a:pt x="3" y="9"/>
                    <a:pt x="5" y="9"/>
                    <a:pt x="7" y="7"/>
                  </a:cubicBezTo>
                  <a:cubicBezTo>
                    <a:pt x="8" y="6"/>
                    <a:pt x="8" y="3"/>
                    <a:pt x="7" y="2"/>
                  </a:cubicBezTo>
                  <a:cubicBezTo>
                    <a:pt x="5" y="0"/>
                    <a:pt x="3" y="0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1" name="Freeform 121">
              <a:extLst>
                <a:ext uri="{FF2B5EF4-FFF2-40B4-BE49-F238E27FC236}">
                  <a16:creationId xmlns:a16="http://schemas.microsoft.com/office/drawing/2014/main" id="{D6A8C58E-DC70-CED4-9893-3AD404FE4A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7050" y="5657850"/>
              <a:ext cx="422275" cy="615950"/>
            </a:xfrm>
            <a:custGeom>
              <a:avLst/>
              <a:gdLst>
                <a:gd name="T0" fmla="*/ 80 w 88"/>
                <a:gd name="T1" fmla="*/ 56 h 128"/>
                <a:gd name="T2" fmla="*/ 79 w 88"/>
                <a:gd name="T3" fmla="*/ 56 h 128"/>
                <a:gd name="T4" fmla="*/ 70 w 88"/>
                <a:gd name="T5" fmla="*/ 37 h 128"/>
                <a:gd name="T6" fmla="*/ 64 w 88"/>
                <a:gd name="T7" fmla="*/ 6 h 128"/>
                <a:gd name="T8" fmla="*/ 56 w 88"/>
                <a:gd name="T9" fmla="*/ 0 h 128"/>
                <a:gd name="T10" fmla="*/ 24 w 88"/>
                <a:gd name="T11" fmla="*/ 0 h 128"/>
                <a:gd name="T12" fmla="*/ 17 w 88"/>
                <a:gd name="T13" fmla="*/ 6 h 128"/>
                <a:gd name="T14" fmla="*/ 11 w 88"/>
                <a:gd name="T15" fmla="*/ 36 h 128"/>
                <a:gd name="T16" fmla="*/ 0 w 88"/>
                <a:gd name="T17" fmla="*/ 64 h 128"/>
                <a:gd name="T18" fmla="*/ 10 w 88"/>
                <a:gd name="T19" fmla="*/ 90 h 128"/>
                <a:gd name="T20" fmla="*/ 16 w 88"/>
                <a:gd name="T21" fmla="*/ 121 h 128"/>
                <a:gd name="T22" fmla="*/ 24 w 88"/>
                <a:gd name="T23" fmla="*/ 128 h 128"/>
                <a:gd name="T24" fmla="*/ 56 w 88"/>
                <a:gd name="T25" fmla="*/ 128 h 128"/>
                <a:gd name="T26" fmla="*/ 64 w 88"/>
                <a:gd name="T27" fmla="*/ 121 h 128"/>
                <a:gd name="T28" fmla="*/ 70 w 88"/>
                <a:gd name="T29" fmla="*/ 90 h 128"/>
                <a:gd name="T30" fmla="*/ 79 w 88"/>
                <a:gd name="T31" fmla="*/ 71 h 128"/>
                <a:gd name="T32" fmla="*/ 80 w 88"/>
                <a:gd name="T33" fmla="*/ 72 h 128"/>
                <a:gd name="T34" fmla="*/ 88 w 88"/>
                <a:gd name="T35" fmla="*/ 64 h 128"/>
                <a:gd name="T36" fmla="*/ 80 w 88"/>
                <a:gd name="T37" fmla="*/ 56 h 128"/>
                <a:gd name="T38" fmla="*/ 24 w 88"/>
                <a:gd name="T39" fmla="*/ 8 h 128"/>
                <a:gd name="T40" fmla="*/ 56 w 88"/>
                <a:gd name="T41" fmla="*/ 8 h 128"/>
                <a:gd name="T42" fmla="*/ 60 w 88"/>
                <a:gd name="T43" fmla="*/ 29 h 128"/>
                <a:gd name="T44" fmla="*/ 40 w 88"/>
                <a:gd name="T45" fmla="*/ 24 h 128"/>
                <a:gd name="T46" fmla="*/ 20 w 88"/>
                <a:gd name="T47" fmla="*/ 29 h 128"/>
                <a:gd name="T48" fmla="*/ 24 w 88"/>
                <a:gd name="T49" fmla="*/ 8 h 128"/>
                <a:gd name="T50" fmla="*/ 56 w 88"/>
                <a:gd name="T51" fmla="*/ 120 h 128"/>
                <a:gd name="T52" fmla="*/ 24 w 88"/>
                <a:gd name="T53" fmla="*/ 120 h 128"/>
                <a:gd name="T54" fmla="*/ 20 w 88"/>
                <a:gd name="T55" fmla="*/ 98 h 128"/>
                <a:gd name="T56" fmla="*/ 40 w 88"/>
                <a:gd name="T57" fmla="*/ 104 h 128"/>
                <a:gd name="T58" fmla="*/ 60 w 88"/>
                <a:gd name="T59" fmla="*/ 98 h 128"/>
                <a:gd name="T60" fmla="*/ 56 w 88"/>
                <a:gd name="T61" fmla="*/ 120 h 128"/>
                <a:gd name="T62" fmla="*/ 40 w 88"/>
                <a:gd name="T63" fmla="*/ 96 h 128"/>
                <a:gd name="T64" fmla="*/ 8 w 88"/>
                <a:gd name="T65" fmla="*/ 64 h 128"/>
                <a:gd name="T66" fmla="*/ 40 w 88"/>
                <a:gd name="T67" fmla="*/ 32 h 128"/>
                <a:gd name="T68" fmla="*/ 72 w 88"/>
                <a:gd name="T69" fmla="*/ 64 h 128"/>
                <a:gd name="T70" fmla="*/ 40 w 88"/>
                <a:gd name="T71" fmla="*/ 9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8" h="128">
                  <a:moveTo>
                    <a:pt x="80" y="56"/>
                  </a:moveTo>
                  <a:cubicBezTo>
                    <a:pt x="80" y="56"/>
                    <a:pt x="79" y="56"/>
                    <a:pt x="79" y="56"/>
                  </a:cubicBezTo>
                  <a:cubicBezTo>
                    <a:pt x="78" y="49"/>
                    <a:pt x="75" y="43"/>
                    <a:pt x="70" y="37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2"/>
                    <a:pt x="60" y="0"/>
                    <a:pt x="5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7" y="2"/>
                    <a:pt x="17" y="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4" y="43"/>
                    <a:pt x="0" y="53"/>
                    <a:pt x="0" y="64"/>
                  </a:cubicBezTo>
                  <a:cubicBezTo>
                    <a:pt x="0" y="74"/>
                    <a:pt x="4" y="83"/>
                    <a:pt x="10" y="90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7" y="125"/>
                    <a:pt x="20" y="128"/>
                    <a:pt x="24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60" y="128"/>
                    <a:pt x="63" y="125"/>
                    <a:pt x="64" y="121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4" y="85"/>
                    <a:pt x="78" y="79"/>
                    <a:pt x="79" y="71"/>
                  </a:cubicBezTo>
                  <a:cubicBezTo>
                    <a:pt x="79" y="71"/>
                    <a:pt x="80" y="72"/>
                    <a:pt x="80" y="72"/>
                  </a:cubicBezTo>
                  <a:cubicBezTo>
                    <a:pt x="84" y="72"/>
                    <a:pt x="88" y="68"/>
                    <a:pt x="88" y="64"/>
                  </a:cubicBezTo>
                  <a:cubicBezTo>
                    <a:pt x="88" y="59"/>
                    <a:pt x="84" y="56"/>
                    <a:pt x="80" y="56"/>
                  </a:cubicBezTo>
                  <a:moveTo>
                    <a:pt x="24" y="8"/>
                  </a:moveTo>
                  <a:cubicBezTo>
                    <a:pt x="56" y="8"/>
                    <a:pt x="56" y="8"/>
                    <a:pt x="56" y="8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55" y="26"/>
                    <a:pt x="48" y="24"/>
                    <a:pt x="40" y="24"/>
                  </a:cubicBezTo>
                  <a:cubicBezTo>
                    <a:pt x="33" y="24"/>
                    <a:pt x="26" y="26"/>
                    <a:pt x="20" y="29"/>
                  </a:cubicBezTo>
                  <a:lnTo>
                    <a:pt x="24" y="8"/>
                  </a:lnTo>
                  <a:close/>
                  <a:moveTo>
                    <a:pt x="56" y="120"/>
                  </a:moveTo>
                  <a:cubicBezTo>
                    <a:pt x="24" y="120"/>
                    <a:pt x="24" y="120"/>
                    <a:pt x="24" y="120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6" y="101"/>
                    <a:pt x="33" y="104"/>
                    <a:pt x="40" y="104"/>
                  </a:cubicBezTo>
                  <a:cubicBezTo>
                    <a:pt x="47" y="104"/>
                    <a:pt x="54" y="101"/>
                    <a:pt x="60" y="98"/>
                  </a:cubicBezTo>
                  <a:lnTo>
                    <a:pt x="56" y="120"/>
                  </a:lnTo>
                  <a:close/>
                  <a:moveTo>
                    <a:pt x="40" y="96"/>
                  </a:moveTo>
                  <a:cubicBezTo>
                    <a:pt x="22" y="96"/>
                    <a:pt x="8" y="81"/>
                    <a:pt x="8" y="64"/>
                  </a:cubicBezTo>
                  <a:cubicBezTo>
                    <a:pt x="8" y="46"/>
                    <a:pt x="22" y="32"/>
                    <a:pt x="40" y="32"/>
                  </a:cubicBezTo>
                  <a:cubicBezTo>
                    <a:pt x="58" y="32"/>
                    <a:pt x="72" y="46"/>
                    <a:pt x="72" y="64"/>
                  </a:cubicBezTo>
                  <a:cubicBezTo>
                    <a:pt x="72" y="81"/>
                    <a:pt x="58" y="96"/>
                    <a:pt x="40" y="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2" name="Freeform 122">
              <a:extLst>
                <a:ext uri="{FF2B5EF4-FFF2-40B4-BE49-F238E27FC236}">
                  <a16:creationId xmlns:a16="http://schemas.microsoft.com/office/drawing/2014/main" id="{10ADAB8A-ADDA-433B-5750-427CC29126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0088" y="5865813"/>
              <a:ext cx="114300" cy="119062"/>
            </a:xfrm>
            <a:custGeom>
              <a:avLst/>
              <a:gdLst>
                <a:gd name="T0" fmla="*/ 24 w 24"/>
                <a:gd name="T1" fmla="*/ 1 h 25"/>
                <a:gd name="T2" fmla="*/ 22 w 24"/>
                <a:gd name="T3" fmla="*/ 1 h 25"/>
                <a:gd name="T4" fmla="*/ 1 w 24"/>
                <a:gd name="T5" fmla="*/ 18 h 25"/>
                <a:gd name="T6" fmla="*/ 0 w 24"/>
                <a:gd name="T7" fmla="*/ 21 h 25"/>
                <a:gd name="T8" fmla="*/ 1 w 24"/>
                <a:gd name="T9" fmla="*/ 23 h 25"/>
                <a:gd name="T10" fmla="*/ 4 w 24"/>
                <a:gd name="T11" fmla="*/ 25 h 25"/>
                <a:gd name="T12" fmla="*/ 7 w 24"/>
                <a:gd name="T13" fmla="*/ 23 h 25"/>
                <a:gd name="T14" fmla="*/ 14 w 24"/>
                <a:gd name="T15" fmla="*/ 15 h 25"/>
                <a:gd name="T16" fmla="*/ 24 w 24"/>
                <a:gd name="T17" fmla="*/ 3 h 25"/>
                <a:gd name="T18" fmla="*/ 24 w 24"/>
                <a:gd name="T1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5">
                  <a:moveTo>
                    <a:pt x="24" y="1"/>
                  </a:moveTo>
                  <a:cubicBezTo>
                    <a:pt x="23" y="0"/>
                    <a:pt x="23" y="0"/>
                    <a:pt x="22" y="1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9"/>
                    <a:pt x="0" y="20"/>
                    <a:pt x="0" y="21"/>
                  </a:cubicBezTo>
                  <a:cubicBezTo>
                    <a:pt x="0" y="22"/>
                    <a:pt x="0" y="23"/>
                    <a:pt x="1" y="23"/>
                  </a:cubicBezTo>
                  <a:cubicBezTo>
                    <a:pt x="2" y="24"/>
                    <a:pt x="3" y="25"/>
                    <a:pt x="4" y="25"/>
                  </a:cubicBezTo>
                  <a:cubicBezTo>
                    <a:pt x="5" y="25"/>
                    <a:pt x="6" y="24"/>
                    <a:pt x="7" y="23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2"/>
                    <a:pt x="24" y="1"/>
                    <a:pt x="24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54" name="Freeform 15">
            <a:extLst>
              <a:ext uri="{FF2B5EF4-FFF2-40B4-BE49-F238E27FC236}">
                <a16:creationId xmlns:a16="http://schemas.microsoft.com/office/drawing/2014/main" id="{B1DDD591-8D50-82B5-28D5-9097EC421A0D}"/>
              </a:ext>
            </a:extLst>
          </p:cNvPr>
          <p:cNvSpPr/>
          <p:nvPr/>
        </p:nvSpPr>
        <p:spPr>
          <a:xfrm rot="13500908">
            <a:off x="3263981" y="2036567"/>
            <a:ext cx="961241" cy="964827"/>
          </a:xfrm>
          <a:custGeom>
            <a:avLst/>
            <a:gdLst>
              <a:gd name="connsiteX0" fmla="*/ 0 w 1324101"/>
              <a:gd name="connsiteY0" fmla="*/ 662051 h 1324101"/>
              <a:gd name="connsiteX1" fmla="*/ 662051 w 1324101"/>
              <a:gd name="connsiteY1" fmla="*/ 0 h 1324101"/>
              <a:gd name="connsiteX2" fmla="*/ 1324101 w 1324101"/>
              <a:gd name="connsiteY2" fmla="*/ 0 h 1324101"/>
              <a:gd name="connsiteX3" fmla="*/ 1324101 w 1324101"/>
              <a:gd name="connsiteY3" fmla="*/ 662051 h 1324101"/>
              <a:gd name="connsiteX4" fmla="*/ 662050 w 1324101"/>
              <a:gd name="connsiteY4" fmla="*/ 1324102 h 1324101"/>
              <a:gd name="connsiteX5" fmla="*/ -1 w 1324101"/>
              <a:gd name="connsiteY5" fmla="*/ 662051 h 1324101"/>
              <a:gd name="connsiteX6" fmla="*/ 0 w 1324101"/>
              <a:gd name="connsiteY6" fmla="*/ 662051 h 1324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24101" h="1324101">
                <a:moveTo>
                  <a:pt x="0" y="662051"/>
                </a:moveTo>
                <a:cubicBezTo>
                  <a:pt x="0" y="296410"/>
                  <a:pt x="296410" y="0"/>
                  <a:pt x="662051" y="0"/>
                </a:cubicBezTo>
                <a:lnTo>
                  <a:pt x="1324101" y="0"/>
                </a:lnTo>
                <a:lnTo>
                  <a:pt x="1324101" y="662051"/>
                </a:lnTo>
                <a:cubicBezTo>
                  <a:pt x="1324101" y="1027692"/>
                  <a:pt x="1027691" y="1324102"/>
                  <a:pt x="662050" y="1324102"/>
                </a:cubicBezTo>
                <a:cubicBezTo>
                  <a:pt x="296409" y="1324102"/>
                  <a:pt x="-1" y="1027692"/>
                  <a:pt x="-1" y="662051"/>
                </a:cubicBezTo>
                <a:lnTo>
                  <a:pt x="0" y="662051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  <a:effectLst>
            <a:outerShdw blurRad="76200" dist="508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ym typeface="HarmonyOS Sans SC Light" panose="00000400000000000000" pitchFamily="2" charset="-122"/>
            </a:endParaRPr>
          </a:p>
        </p:txBody>
      </p:sp>
      <p:sp>
        <p:nvSpPr>
          <p:cNvPr id="55" name="Oval 44">
            <a:extLst>
              <a:ext uri="{FF2B5EF4-FFF2-40B4-BE49-F238E27FC236}">
                <a16:creationId xmlns:a16="http://schemas.microsoft.com/office/drawing/2014/main" id="{5E15BCDB-3BDC-BEB2-C27C-5CE95A6A6C76}"/>
              </a:ext>
            </a:extLst>
          </p:cNvPr>
          <p:cNvSpPr/>
          <p:nvPr/>
        </p:nvSpPr>
        <p:spPr>
          <a:xfrm>
            <a:off x="3451007" y="2226330"/>
            <a:ext cx="587186" cy="585303"/>
          </a:xfrm>
          <a:prstGeom prst="ellipse">
            <a:avLst/>
          </a:prstGeom>
          <a:solidFill>
            <a:srgbClr val="4D6E87"/>
          </a:soli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ym typeface="HarmonyOS Sans SC Light" panose="00000400000000000000" pitchFamily="2" charset="-122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026853F0-CDB4-9E62-8944-C5BAA33BA903}"/>
              </a:ext>
            </a:extLst>
          </p:cNvPr>
          <p:cNvGrpSpPr/>
          <p:nvPr/>
        </p:nvGrpSpPr>
        <p:grpSpPr>
          <a:xfrm>
            <a:off x="3631906" y="2419842"/>
            <a:ext cx="215852" cy="183976"/>
            <a:chOff x="2162176" y="-104775"/>
            <a:chExt cx="1655763" cy="1417638"/>
          </a:xfrm>
          <a:solidFill>
            <a:schemeClr val="bg1"/>
          </a:solidFill>
        </p:grpSpPr>
        <p:sp>
          <p:nvSpPr>
            <p:cNvPr id="57" name="Freeform 3767">
              <a:extLst>
                <a:ext uri="{FF2B5EF4-FFF2-40B4-BE49-F238E27FC236}">
                  <a16:creationId xmlns:a16="http://schemas.microsoft.com/office/drawing/2014/main" id="{BBAB20E5-5466-6E79-01A7-3B9EF0D6E1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8" name="Freeform 3768">
              <a:extLst>
                <a:ext uri="{FF2B5EF4-FFF2-40B4-BE49-F238E27FC236}">
                  <a16:creationId xmlns:a16="http://schemas.microsoft.com/office/drawing/2014/main" id="{AAD2BC50-D0BA-F277-5EA6-4EAC8C2A2A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60" name="Freeform 16">
            <a:extLst>
              <a:ext uri="{FF2B5EF4-FFF2-40B4-BE49-F238E27FC236}">
                <a16:creationId xmlns:a16="http://schemas.microsoft.com/office/drawing/2014/main" id="{EFF03096-2AE8-A180-F1A6-76309F22C17D}"/>
              </a:ext>
            </a:extLst>
          </p:cNvPr>
          <p:cNvSpPr/>
          <p:nvPr/>
        </p:nvSpPr>
        <p:spPr>
          <a:xfrm rot="8100908">
            <a:off x="3996746" y="2770372"/>
            <a:ext cx="965593" cy="961241"/>
          </a:xfrm>
          <a:custGeom>
            <a:avLst/>
            <a:gdLst>
              <a:gd name="connsiteX0" fmla="*/ 0 w 1324101"/>
              <a:gd name="connsiteY0" fmla="*/ 662051 h 1324101"/>
              <a:gd name="connsiteX1" fmla="*/ 662051 w 1324101"/>
              <a:gd name="connsiteY1" fmla="*/ 0 h 1324101"/>
              <a:gd name="connsiteX2" fmla="*/ 1324101 w 1324101"/>
              <a:gd name="connsiteY2" fmla="*/ 0 h 1324101"/>
              <a:gd name="connsiteX3" fmla="*/ 1324101 w 1324101"/>
              <a:gd name="connsiteY3" fmla="*/ 662051 h 1324101"/>
              <a:gd name="connsiteX4" fmla="*/ 662050 w 1324101"/>
              <a:gd name="connsiteY4" fmla="*/ 1324102 h 1324101"/>
              <a:gd name="connsiteX5" fmla="*/ -1 w 1324101"/>
              <a:gd name="connsiteY5" fmla="*/ 662051 h 1324101"/>
              <a:gd name="connsiteX6" fmla="*/ 0 w 1324101"/>
              <a:gd name="connsiteY6" fmla="*/ 662051 h 1324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24101" h="1324101">
                <a:moveTo>
                  <a:pt x="0" y="662051"/>
                </a:moveTo>
                <a:cubicBezTo>
                  <a:pt x="0" y="296410"/>
                  <a:pt x="296410" y="0"/>
                  <a:pt x="662051" y="0"/>
                </a:cubicBezTo>
                <a:lnTo>
                  <a:pt x="1324101" y="0"/>
                </a:lnTo>
                <a:lnTo>
                  <a:pt x="1324101" y="662051"/>
                </a:lnTo>
                <a:cubicBezTo>
                  <a:pt x="1324101" y="1027692"/>
                  <a:pt x="1027691" y="1324102"/>
                  <a:pt x="662050" y="1324102"/>
                </a:cubicBezTo>
                <a:cubicBezTo>
                  <a:pt x="296409" y="1324102"/>
                  <a:pt x="-1" y="1027692"/>
                  <a:pt x="-1" y="662051"/>
                </a:cubicBezTo>
                <a:lnTo>
                  <a:pt x="0" y="662051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  <a:effectLst>
            <a:outerShdw blurRad="76200" dist="508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ym typeface="HarmonyOS Sans SC Light" panose="00000400000000000000" pitchFamily="2" charset="-122"/>
            </a:endParaRPr>
          </a:p>
        </p:txBody>
      </p:sp>
      <p:sp>
        <p:nvSpPr>
          <p:cNvPr id="61" name="Oval 53">
            <a:extLst>
              <a:ext uri="{FF2B5EF4-FFF2-40B4-BE49-F238E27FC236}">
                <a16:creationId xmlns:a16="http://schemas.microsoft.com/office/drawing/2014/main" id="{40842A78-6BBE-8326-37DD-5CD3E45FC173}"/>
              </a:ext>
            </a:extLst>
          </p:cNvPr>
          <p:cNvSpPr/>
          <p:nvPr/>
        </p:nvSpPr>
        <p:spPr>
          <a:xfrm>
            <a:off x="4194776" y="2944588"/>
            <a:ext cx="587952" cy="585303"/>
          </a:xfrm>
          <a:prstGeom prst="ellipse">
            <a:avLst/>
          </a:prstGeom>
          <a:solidFill>
            <a:srgbClr val="D49790"/>
          </a:soli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ym typeface="HarmonyOS Sans SC Light" panose="00000400000000000000" pitchFamily="2" charset="-122"/>
            </a:endParaRPr>
          </a:p>
        </p:txBody>
      </p:sp>
      <p:sp>
        <p:nvSpPr>
          <p:cNvPr id="62" name="Freeform 266">
            <a:extLst>
              <a:ext uri="{FF2B5EF4-FFF2-40B4-BE49-F238E27FC236}">
                <a16:creationId xmlns:a16="http://schemas.microsoft.com/office/drawing/2014/main" id="{2398519D-8538-951C-30DC-CB020DA67C3D}"/>
              </a:ext>
            </a:extLst>
          </p:cNvPr>
          <p:cNvSpPr>
            <a:spLocks noEditPoints="1"/>
          </p:cNvSpPr>
          <p:nvPr/>
        </p:nvSpPr>
        <p:spPr bwMode="auto">
          <a:xfrm>
            <a:off x="4381569" y="3114688"/>
            <a:ext cx="225739" cy="246486"/>
          </a:xfrm>
          <a:custGeom>
            <a:avLst/>
            <a:gdLst>
              <a:gd name="T0" fmla="*/ 222582 w 183"/>
              <a:gd name="T1" fmla="*/ 79178 h 200"/>
              <a:gd name="T2" fmla="*/ 129241 w 183"/>
              <a:gd name="T3" fmla="*/ 39589 h 200"/>
              <a:gd name="T4" fmla="*/ 0 w 183"/>
              <a:gd name="T5" fmla="*/ 172753 h 200"/>
              <a:gd name="T6" fmla="*/ 32310 w 183"/>
              <a:gd name="T7" fmla="*/ 262728 h 200"/>
              <a:gd name="T8" fmla="*/ 222582 w 183"/>
              <a:gd name="T9" fmla="*/ 79178 h 200"/>
              <a:gd name="T10" fmla="*/ 527735 w 183"/>
              <a:gd name="T11" fmla="*/ 39589 h 200"/>
              <a:gd name="T12" fmla="*/ 427214 w 183"/>
              <a:gd name="T13" fmla="*/ 82777 h 200"/>
              <a:gd name="T14" fmla="*/ 610306 w 183"/>
              <a:gd name="T15" fmla="*/ 273525 h 200"/>
              <a:gd name="T16" fmla="*/ 656976 w 183"/>
              <a:gd name="T17" fmla="*/ 172753 h 200"/>
              <a:gd name="T18" fmla="*/ 527735 w 183"/>
              <a:gd name="T19" fmla="*/ 39589 h 200"/>
              <a:gd name="T20" fmla="*/ 606716 w 183"/>
              <a:gd name="T21" fmla="*/ 370699 h 200"/>
              <a:gd name="T22" fmla="*/ 344643 w 183"/>
              <a:gd name="T23" fmla="*/ 82777 h 200"/>
              <a:gd name="T24" fmla="*/ 344643 w 183"/>
              <a:gd name="T25" fmla="*/ 21594 h 200"/>
              <a:gd name="T26" fmla="*/ 351823 w 183"/>
              <a:gd name="T27" fmla="*/ 21594 h 200"/>
              <a:gd name="T28" fmla="*/ 366183 w 183"/>
              <a:gd name="T29" fmla="*/ 10797 h 200"/>
              <a:gd name="T30" fmla="*/ 351823 w 183"/>
              <a:gd name="T31" fmla="*/ 0 h 200"/>
              <a:gd name="T32" fmla="*/ 290793 w 183"/>
              <a:gd name="T33" fmla="*/ 0 h 200"/>
              <a:gd name="T34" fmla="*/ 280023 w 183"/>
              <a:gd name="T35" fmla="*/ 10797 h 200"/>
              <a:gd name="T36" fmla="*/ 290793 w 183"/>
              <a:gd name="T37" fmla="*/ 21594 h 200"/>
              <a:gd name="T38" fmla="*/ 301563 w 183"/>
              <a:gd name="T39" fmla="*/ 21594 h 200"/>
              <a:gd name="T40" fmla="*/ 301563 w 183"/>
              <a:gd name="T41" fmla="*/ 82777 h 200"/>
              <a:gd name="T42" fmla="*/ 32310 w 183"/>
              <a:gd name="T43" fmla="*/ 370699 h 200"/>
              <a:gd name="T44" fmla="*/ 136421 w 183"/>
              <a:gd name="T45" fmla="*/ 590238 h 200"/>
              <a:gd name="T46" fmla="*/ 104111 w 183"/>
              <a:gd name="T47" fmla="*/ 683813 h 200"/>
              <a:gd name="T48" fmla="*/ 118471 w 183"/>
              <a:gd name="T49" fmla="*/ 712605 h 200"/>
              <a:gd name="T50" fmla="*/ 125651 w 183"/>
              <a:gd name="T51" fmla="*/ 716204 h 200"/>
              <a:gd name="T52" fmla="*/ 154371 w 183"/>
              <a:gd name="T53" fmla="*/ 705407 h 200"/>
              <a:gd name="T54" fmla="*/ 190272 w 183"/>
              <a:gd name="T55" fmla="*/ 626229 h 200"/>
              <a:gd name="T56" fmla="*/ 319513 w 183"/>
              <a:gd name="T57" fmla="*/ 658620 h 200"/>
              <a:gd name="T58" fmla="*/ 448754 w 183"/>
              <a:gd name="T59" fmla="*/ 626229 h 200"/>
              <a:gd name="T60" fmla="*/ 488244 w 183"/>
              <a:gd name="T61" fmla="*/ 705407 h 200"/>
              <a:gd name="T62" fmla="*/ 516965 w 183"/>
              <a:gd name="T63" fmla="*/ 716204 h 200"/>
              <a:gd name="T64" fmla="*/ 524145 w 183"/>
              <a:gd name="T65" fmla="*/ 712605 h 200"/>
              <a:gd name="T66" fmla="*/ 534915 w 183"/>
              <a:gd name="T67" fmla="*/ 683813 h 200"/>
              <a:gd name="T68" fmla="*/ 506195 w 183"/>
              <a:gd name="T69" fmla="*/ 590238 h 200"/>
              <a:gd name="T70" fmla="*/ 606716 w 183"/>
              <a:gd name="T71" fmla="*/ 370699 h 200"/>
              <a:gd name="T72" fmla="*/ 319513 w 183"/>
              <a:gd name="T73" fmla="*/ 601036 h 200"/>
              <a:gd name="T74" fmla="*/ 89751 w 183"/>
              <a:gd name="T75" fmla="*/ 370699 h 200"/>
              <a:gd name="T76" fmla="*/ 319513 w 183"/>
              <a:gd name="T77" fmla="*/ 140362 h 200"/>
              <a:gd name="T78" fmla="*/ 549275 w 183"/>
              <a:gd name="T79" fmla="*/ 370699 h 200"/>
              <a:gd name="T80" fmla="*/ 319513 w 183"/>
              <a:gd name="T81" fmla="*/ 601036 h 200"/>
              <a:gd name="T82" fmla="*/ 348233 w 183"/>
              <a:gd name="T83" fmla="*/ 399491 h 200"/>
              <a:gd name="T84" fmla="*/ 359003 w 183"/>
              <a:gd name="T85" fmla="*/ 370699 h 200"/>
              <a:gd name="T86" fmla="*/ 326693 w 183"/>
              <a:gd name="T87" fmla="*/ 331109 h 200"/>
              <a:gd name="T88" fmla="*/ 326693 w 183"/>
              <a:gd name="T89" fmla="*/ 197946 h 200"/>
              <a:gd name="T90" fmla="*/ 319513 w 183"/>
              <a:gd name="T91" fmla="*/ 190748 h 200"/>
              <a:gd name="T92" fmla="*/ 312333 w 183"/>
              <a:gd name="T93" fmla="*/ 197946 h 200"/>
              <a:gd name="T94" fmla="*/ 312333 w 183"/>
              <a:gd name="T95" fmla="*/ 331109 h 200"/>
              <a:gd name="T96" fmla="*/ 280023 w 183"/>
              <a:gd name="T97" fmla="*/ 370699 h 200"/>
              <a:gd name="T98" fmla="*/ 319513 w 183"/>
              <a:gd name="T99" fmla="*/ 410288 h 200"/>
              <a:gd name="T100" fmla="*/ 333873 w 183"/>
              <a:gd name="T101" fmla="*/ 406689 h 200"/>
              <a:gd name="T102" fmla="*/ 373363 w 183"/>
              <a:gd name="T103" fmla="*/ 471471 h 200"/>
              <a:gd name="T104" fmla="*/ 384134 w 183"/>
              <a:gd name="T105" fmla="*/ 475070 h 200"/>
              <a:gd name="T106" fmla="*/ 387724 w 183"/>
              <a:gd name="T107" fmla="*/ 464273 h 200"/>
              <a:gd name="T108" fmla="*/ 348233 w 183"/>
              <a:gd name="T109" fmla="*/ 399491 h 2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83" h="200">
                <a:moveTo>
                  <a:pt x="62" y="22"/>
                </a:moveTo>
                <a:cubicBezTo>
                  <a:pt x="56" y="15"/>
                  <a:pt x="46" y="11"/>
                  <a:pt x="36" y="11"/>
                </a:cubicBezTo>
                <a:cubicBezTo>
                  <a:pt x="16" y="11"/>
                  <a:pt x="0" y="28"/>
                  <a:pt x="0" y="48"/>
                </a:cubicBezTo>
                <a:cubicBezTo>
                  <a:pt x="0" y="57"/>
                  <a:pt x="3" y="66"/>
                  <a:pt x="9" y="73"/>
                </a:cubicBezTo>
                <a:cubicBezTo>
                  <a:pt x="18" y="49"/>
                  <a:pt x="38" y="30"/>
                  <a:pt x="62" y="22"/>
                </a:cubicBezTo>
                <a:close/>
                <a:moveTo>
                  <a:pt x="147" y="11"/>
                </a:moveTo>
                <a:cubicBezTo>
                  <a:pt x="136" y="11"/>
                  <a:pt x="126" y="16"/>
                  <a:pt x="119" y="23"/>
                </a:cubicBezTo>
                <a:cubicBezTo>
                  <a:pt x="143" y="32"/>
                  <a:pt x="162" y="52"/>
                  <a:pt x="170" y="76"/>
                </a:cubicBezTo>
                <a:cubicBezTo>
                  <a:pt x="178" y="69"/>
                  <a:pt x="183" y="59"/>
                  <a:pt x="183" y="48"/>
                </a:cubicBezTo>
                <a:cubicBezTo>
                  <a:pt x="183" y="28"/>
                  <a:pt x="167" y="11"/>
                  <a:pt x="147" y="11"/>
                </a:cubicBezTo>
                <a:close/>
                <a:moveTo>
                  <a:pt x="169" y="103"/>
                </a:moveTo>
                <a:cubicBezTo>
                  <a:pt x="169" y="61"/>
                  <a:pt x="137" y="26"/>
                  <a:pt x="96" y="23"/>
                </a:cubicBezTo>
                <a:cubicBezTo>
                  <a:pt x="96" y="6"/>
                  <a:pt x="96" y="6"/>
                  <a:pt x="96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100" y="6"/>
                  <a:pt x="102" y="5"/>
                  <a:pt x="102" y="3"/>
                </a:cubicBezTo>
                <a:cubicBezTo>
                  <a:pt x="102" y="1"/>
                  <a:pt x="100" y="0"/>
                  <a:pt x="98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0" y="0"/>
                  <a:pt x="78" y="1"/>
                  <a:pt x="78" y="3"/>
                </a:cubicBezTo>
                <a:cubicBezTo>
                  <a:pt x="78" y="5"/>
                  <a:pt x="80" y="6"/>
                  <a:pt x="81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23"/>
                  <a:pt x="84" y="23"/>
                  <a:pt x="84" y="23"/>
                </a:cubicBezTo>
                <a:cubicBezTo>
                  <a:pt x="42" y="25"/>
                  <a:pt x="9" y="60"/>
                  <a:pt x="9" y="103"/>
                </a:cubicBezTo>
                <a:cubicBezTo>
                  <a:pt x="9" y="127"/>
                  <a:pt x="20" y="150"/>
                  <a:pt x="38" y="164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28" y="194"/>
                  <a:pt x="30" y="197"/>
                  <a:pt x="33" y="198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8" y="200"/>
                  <a:pt x="41" y="199"/>
                  <a:pt x="43" y="196"/>
                </a:cubicBezTo>
                <a:cubicBezTo>
                  <a:pt x="53" y="174"/>
                  <a:pt x="53" y="174"/>
                  <a:pt x="53" y="174"/>
                </a:cubicBezTo>
                <a:cubicBezTo>
                  <a:pt x="64" y="180"/>
                  <a:pt x="76" y="183"/>
                  <a:pt x="89" y="183"/>
                </a:cubicBezTo>
                <a:cubicBezTo>
                  <a:pt x="102" y="183"/>
                  <a:pt x="114" y="180"/>
                  <a:pt x="125" y="174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7" y="199"/>
                  <a:pt x="141" y="200"/>
                  <a:pt x="144" y="199"/>
                </a:cubicBezTo>
                <a:cubicBezTo>
                  <a:pt x="146" y="198"/>
                  <a:pt x="146" y="198"/>
                  <a:pt x="146" y="198"/>
                </a:cubicBezTo>
                <a:cubicBezTo>
                  <a:pt x="149" y="197"/>
                  <a:pt x="150" y="194"/>
                  <a:pt x="149" y="190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58" y="149"/>
                  <a:pt x="169" y="127"/>
                  <a:pt x="169" y="103"/>
                </a:cubicBezTo>
                <a:close/>
                <a:moveTo>
                  <a:pt x="89" y="167"/>
                </a:moveTo>
                <a:cubicBezTo>
                  <a:pt x="54" y="167"/>
                  <a:pt x="25" y="138"/>
                  <a:pt x="25" y="103"/>
                </a:cubicBezTo>
                <a:cubicBezTo>
                  <a:pt x="25" y="67"/>
                  <a:pt x="54" y="39"/>
                  <a:pt x="89" y="39"/>
                </a:cubicBezTo>
                <a:cubicBezTo>
                  <a:pt x="124" y="39"/>
                  <a:pt x="153" y="67"/>
                  <a:pt x="153" y="103"/>
                </a:cubicBezTo>
                <a:cubicBezTo>
                  <a:pt x="153" y="138"/>
                  <a:pt x="124" y="167"/>
                  <a:pt x="89" y="167"/>
                </a:cubicBezTo>
                <a:close/>
                <a:moveTo>
                  <a:pt x="97" y="111"/>
                </a:moveTo>
                <a:cubicBezTo>
                  <a:pt x="99" y="109"/>
                  <a:pt x="100" y="106"/>
                  <a:pt x="100" y="103"/>
                </a:cubicBezTo>
                <a:cubicBezTo>
                  <a:pt x="100" y="97"/>
                  <a:pt x="96" y="93"/>
                  <a:pt x="91" y="92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4"/>
                  <a:pt x="90" y="53"/>
                  <a:pt x="89" y="53"/>
                </a:cubicBezTo>
                <a:cubicBezTo>
                  <a:pt x="88" y="53"/>
                  <a:pt x="87" y="54"/>
                  <a:pt x="87" y="55"/>
                </a:cubicBezTo>
                <a:cubicBezTo>
                  <a:pt x="87" y="92"/>
                  <a:pt x="87" y="92"/>
                  <a:pt x="87" y="92"/>
                </a:cubicBezTo>
                <a:cubicBezTo>
                  <a:pt x="82" y="93"/>
                  <a:pt x="78" y="97"/>
                  <a:pt x="78" y="103"/>
                </a:cubicBezTo>
                <a:cubicBezTo>
                  <a:pt x="78" y="109"/>
                  <a:pt x="83" y="114"/>
                  <a:pt x="89" y="114"/>
                </a:cubicBezTo>
                <a:cubicBezTo>
                  <a:pt x="90" y="114"/>
                  <a:pt x="92" y="114"/>
                  <a:pt x="93" y="113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5" y="132"/>
                  <a:pt x="106" y="133"/>
                  <a:pt x="107" y="132"/>
                </a:cubicBezTo>
                <a:cubicBezTo>
                  <a:pt x="108" y="131"/>
                  <a:pt x="109" y="130"/>
                  <a:pt x="108" y="129"/>
                </a:cubicBezTo>
                <a:lnTo>
                  <a:pt x="97" y="1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2585" tIns="36293" rIns="72585" bIns="36293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06" name="组合 205">
            <a:extLst>
              <a:ext uri="{FF2B5EF4-FFF2-40B4-BE49-F238E27FC236}">
                <a16:creationId xmlns:a16="http://schemas.microsoft.com/office/drawing/2014/main" id="{C14F7DF1-2C8C-90B2-D45D-D98FD9A6453C}"/>
              </a:ext>
            </a:extLst>
          </p:cNvPr>
          <p:cNvGrpSpPr/>
          <p:nvPr/>
        </p:nvGrpSpPr>
        <p:grpSpPr>
          <a:xfrm>
            <a:off x="4782728" y="747669"/>
            <a:ext cx="2304844" cy="613801"/>
            <a:chOff x="4049981" y="1136678"/>
            <a:chExt cx="2304844" cy="613801"/>
          </a:xfrm>
        </p:grpSpPr>
        <p:sp>
          <p:nvSpPr>
            <p:cNvPr id="207" name="文本框 206">
              <a:extLst>
                <a:ext uri="{FF2B5EF4-FFF2-40B4-BE49-F238E27FC236}">
                  <a16:creationId xmlns:a16="http://schemas.microsoft.com/office/drawing/2014/main" id="{5AD13574-56E3-14CD-3829-F40D8121F893}"/>
                </a:ext>
              </a:extLst>
            </p:cNvPr>
            <p:cNvSpPr txBox="1"/>
            <p:nvPr/>
          </p:nvSpPr>
          <p:spPr>
            <a:xfrm>
              <a:off x="4049981" y="1349215"/>
              <a:ext cx="2304844" cy="401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7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208" name="文本框 207">
              <a:extLst>
                <a:ext uri="{FF2B5EF4-FFF2-40B4-BE49-F238E27FC236}">
                  <a16:creationId xmlns:a16="http://schemas.microsoft.com/office/drawing/2014/main" id="{D32A663B-5310-0413-D467-761BF81EE002}"/>
                </a:ext>
              </a:extLst>
            </p:cNvPr>
            <p:cNvSpPr txBox="1"/>
            <p:nvPr/>
          </p:nvSpPr>
          <p:spPr>
            <a:xfrm>
              <a:off x="4049981" y="1136678"/>
              <a:ext cx="12247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</p:grpSp>
      <p:grpSp>
        <p:nvGrpSpPr>
          <p:cNvPr id="209" name="组合 208">
            <a:extLst>
              <a:ext uri="{FF2B5EF4-FFF2-40B4-BE49-F238E27FC236}">
                <a16:creationId xmlns:a16="http://schemas.microsoft.com/office/drawing/2014/main" id="{A1B94F82-4D2C-ED3E-EDA0-EEC85D575E96}"/>
              </a:ext>
            </a:extLst>
          </p:cNvPr>
          <p:cNvGrpSpPr/>
          <p:nvPr/>
        </p:nvGrpSpPr>
        <p:grpSpPr>
          <a:xfrm>
            <a:off x="696682" y="2259937"/>
            <a:ext cx="2304844" cy="613801"/>
            <a:chOff x="4049981" y="1136678"/>
            <a:chExt cx="2304844" cy="613801"/>
          </a:xfrm>
        </p:grpSpPr>
        <p:sp>
          <p:nvSpPr>
            <p:cNvPr id="210" name="文本框 209">
              <a:extLst>
                <a:ext uri="{FF2B5EF4-FFF2-40B4-BE49-F238E27FC236}">
                  <a16:creationId xmlns:a16="http://schemas.microsoft.com/office/drawing/2014/main" id="{0312096A-921A-F3D0-C95C-0D627BE5141A}"/>
                </a:ext>
              </a:extLst>
            </p:cNvPr>
            <p:cNvSpPr txBox="1"/>
            <p:nvPr/>
          </p:nvSpPr>
          <p:spPr>
            <a:xfrm>
              <a:off x="4049981" y="1349215"/>
              <a:ext cx="2304844" cy="401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7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211" name="文本框 210">
              <a:extLst>
                <a:ext uri="{FF2B5EF4-FFF2-40B4-BE49-F238E27FC236}">
                  <a16:creationId xmlns:a16="http://schemas.microsoft.com/office/drawing/2014/main" id="{5272B46F-EC93-B288-4ACA-16C914772774}"/>
                </a:ext>
              </a:extLst>
            </p:cNvPr>
            <p:cNvSpPr txBox="1"/>
            <p:nvPr/>
          </p:nvSpPr>
          <p:spPr>
            <a:xfrm>
              <a:off x="5129694" y="1136678"/>
              <a:ext cx="12247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</p:grpSp>
      <p:grpSp>
        <p:nvGrpSpPr>
          <p:cNvPr id="212" name="组合 211">
            <a:extLst>
              <a:ext uri="{FF2B5EF4-FFF2-40B4-BE49-F238E27FC236}">
                <a16:creationId xmlns:a16="http://schemas.microsoft.com/office/drawing/2014/main" id="{E5AF9A03-BE43-98A2-4BA5-7E6700A3B605}"/>
              </a:ext>
            </a:extLst>
          </p:cNvPr>
          <p:cNvGrpSpPr/>
          <p:nvPr/>
        </p:nvGrpSpPr>
        <p:grpSpPr>
          <a:xfrm>
            <a:off x="5931683" y="2258475"/>
            <a:ext cx="2304844" cy="613801"/>
            <a:chOff x="4049981" y="1136678"/>
            <a:chExt cx="2304844" cy="613801"/>
          </a:xfrm>
        </p:grpSpPr>
        <p:sp>
          <p:nvSpPr>
            <p:cNvPr id="213" name="文本框 212">
              <a:extLst>
                <a:ext uri="{FF2B5EF4-FFF2-40B4-BE49-F238E27FC236}">
                  <a16:creationId xmlns:a16="http://schemas.microsoft.com/office/drawing/2014/main" id="{97308BC5-16B2-C2DC-1A35-C0F2425BC1FC}"/>
                </a:ext>
              </a:extLst>
            </p:cNvPr>
            <p:cNvSpPr txBox="1"/>
            <p:nvPr/>
          </p:nvSpPr>
          <p:spPr>
            <a:xfrm>
              <a:off x="4049981" y="1349215"/>
              <a:ext cx="2304844" cy="401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7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214" name="文本框 213">
              <a:extLst>
                <a:ext uri="{FF2B5EF4-FFF2-40B4-BE49-F238E27FC236}">
                  <a16:creationId xmlns:a16="http://schemas.microsoft.com/office/drawing/2014/main" id="{A1682654-D1EC-2F60-5746-E4EB084C933E}"/>
                </a:ext>
              </a:extLst>
            </p:cNvPr>
            <p:cNvSpPr txBox="1"/>
            <p:nvPr/>
          </p:nvSpPr>
          <p:spPr>
            <a:xfrm>
              <a:off x="4049981" y="1136678"/>
              <a:ext cx="12247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</p:grpSp>
      <p:grpSp>
        <p:nvGrpSpPr>
          <p:cNvPr id="215" name="组合 214">
            <a:extLst>
              <a:ext uri="{FF2B5EF4-FFF2-40B4-BE49-F238E27FC236}">
                <a16:creationId xmlns:a16="http://schemas.microsoft.com/office/drawing/2014/main" id="{82229D89-28F7-E399-56C3-B6169BAA8BCE}"/>
              </a:ext>
            </a:extLst>
          </p:cNvPr>
          <p:cNvGrpSpPr/>
          <p:nvPr/>
        </p:nvGrpSpPr>
        <p:grpSpPr>
          <a:xfrm>
            <a:off x="1830053" y="3665394"/>
            <a:ext cx="2304844" cy="613801"/>
            <a:chOff x="4049981" y="1136678"/>
            <a:chExt cx="2304844" cy="613801"/>
          </a:xfrm>
        </p:grpSpPr>
        <p:sp>
          <p:nvSpPr>
            <p:cNvPr id="216" name="文本框 215">
              <a:extLst>
                <a:ext uri="{FF2B5EF4-FFF2-40B4-BE49-F238E27FC236}">
                  <a16:creationId xmlns:a16="http://schemas.microsoft.com/office/drawing/2014/main" id="{4B629994-D935-6F4A-C100-D79EA9398437}"/>
                </a:ext>
              </a:extLst>
            </p:cNvPr>
            <p:cNvSpPr txBox="1"/>
            <p:nvPr/>
          </p:nvSpPr>
          <p:spPr>
            <a:xfrm>
              <a:off x="4049981" y="1349215"/>
              <a:ext cx="2304844" cy="401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7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217" name="文本框 216">
              <a:extLst>
                <a:ext uri="{FF2B5EF4-FFF2-40B4-BE49-F238E27FC236}">
                  <a16:creationId xmlns:a16="http://schemas.microsoft.com/office/drawing/2014/main" id="{FD749CD8-61C4-9BEC-A782-1A91AE24481B}"/>
                </a:ext>
              </a:extLst>
            </p:cNvPr>
            <p:cNvSpPr txBox="1"/>
            <p:nvPr/>
          </p:nvSpPr>
          <p:spPr>
            <a:xfrm>
              <a:off x="5129694" y="1136678"/>
              <a:ext cx="12247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261696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CCC73A6F-D560-9506-E9FF-BB9BE3167F73}"/>
              </a:ext>
            </a:extLst>
          </p:cNvPr>
          <p:cNvSpPr/>
          <p:nvPr/>
        </p:nvSpPr>
        <p:spPr>
          <a:xfrm>
            <a:off x="1023542" y="696496"/>
            <a:ext cx="4425233" cy="3742789"/>
          </a:xfrm>
          <a:custGeom>
            <a:avLst/>
            <a:gdLst>
              <a:gd name="connsiteX0" fmla="*/ 458522 w 3422753"/>
              <a:gd name="connsiteY0" fmla="*/ 1459779 h 3631480"/>
              <a:gd name="connsiteX1" fmla="*/ 1289102 w 3422753"/>
              <a:gd name="connsiteY1" fmla="*/ 1063539 h 3631480"/>
              <a:gd name="connsiteX2" fmla="*/ 1327202 w 3422753"/>
              <a:gd name="connsiteY2" fmla="*/ 210099 h 3631480"/>
              <a:gd name="connsiteX3" fmla="*/ 2668322 w 3422753"/>
              <a:gd name="connsiteY3" fmla="*/ 72939 h 3631480"/>
              <a:gd name="connsiteX4" fmla="*/ 2927402 w 3422753"/>
              <a:gd name="connsiteY4" fmla="*/ 1177839 h 3631480"/>
              <a:gd name="connsiteX5" fmla="*/ 3422702 w 3422753"/>
              <a:gd name="connsiteY5" fmla="*/ 1695999 h 3631480"/>
              <a:gd name="connsiteX6" fmla="*/ 2896922 w 3422753"/>
              <a:gd name="connsiteY6" fmla="*/ 2351319 h 3631480"/>
              <a:gd name="connsiteX7" fmla="*/ 1875842 w 3422753"/>
              <a:gd name="connsiteY7" fmla="*/ 3631479 h 3631480"/>
              <a:gd name="connsiteX8" fmla="*/ 69902 w 3422753"/>
              <a:gd name="connsiteY8" fmla="*/ 2343699 h 3631480"/>
              <a:gd name="connsiteX9" fmla="*/ 458522 w 3422753"/>
              <a:gd name="connsiteY9" fmla="*/ 1459779 h 3631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22753" h="3631480">
                <a:moveTo>
                  <a:pt x="458522" y="1459779"/>
                </a:moveTo>
                <a:cubicBezTo>
                  <a:pt x="661722" y="1246419"/>
                  <a:pt x="1144322" y="1271819"/>
                  <a:pt x="1289102" y="1063539"/>
                </a:cubicBezTo>
                <a:cubicBezTo>
                  <a:pt x="1433882" y="855259"/>
                  <a:pt x="1097332" y="375199"/>
                  <a:pt x="1327202" y="210099"/>
                </a:cubicBezTo>
                <a:cubicBezTo>
                  <a:pt x="1557072" y="44999"/>
                  <a:pt x="2401622" y="-88351"/>
                  <a:pt x="2668322" y="72939"/>
                </a:cubicBezTo>
                <a:cubicBezTo>
                  <a:pt x="2935022" y="234229"/>
                  <a:pt x="2801672" y="907329"/>
                  <a:pt x="2927402" y="1177839"/>
                </a:cubicBezTo>
                <a:cubicBezTo>
                  <a:pt x="3053132" y="1448349"/>
                  <a:pt x="3427782" y="1500419"/>
                  <a:pt x="3422702" y="1695999"/>
                </a:cubicBezTo>
                <a:cubicBezTo>
                  <a:pt x="3417622" y="1891579"/>
                  <a:pt x="2896922" y="2351319"/>
                  <a:pt x="2896922" y="2351319"/>
                </a:cubicBezTo>
                <a:cubicBezTo>
                  <a:pt x="2639112" y="2673899"/>
                  <a:pt x="2347012" y="3632749"/>
                  <a:pt x="1875842" y="3631479"/>
                </a:cubicBezTo>
                <a:cubicBezTo>
                  <a:pt x="1404672" y="3630209"/>
                  <a:pt x="306122" y="2706919"/>
                  <a:pt x="69902" y="2343699"/>
                </a:cubicBezTo>
                <a:cubicBezTo>
                  <a:pt x="-166318" y="1980479"/>
                  <a:pt x="255322" y="1673139"/>
                  <a:pt x="458522" y="1459779"/>
                </a:cubicBezTo>
                <a:close/>
              </a:path>
            </a:pathLst>
          </a:cu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  <a:effectLst>
            <a:outerShdw blurRad="76200" dist="508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32">
            <a:extLst>
              <a:ext uri="{FF2B5EF4-FFF2-40B4-BE49-F238E27FC236}">
                <a16:creationId xmlns:a16="http://schemas.microsoft.com/office/drawing/2014/main" id="{B3C01ED6-EEB6-4A16-9F9A-CA4576BE476A}"/>
              </a:ext>
            </a:extLst>
          </p:cNvPr>
          <p:cNvSpPr txBox="1"/>
          <p:nvPr/>
        </p:nvSpPr>
        <p:spPr>
          <a:xfrm>
            <a:off x="909918" y="145520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895905"/>
            <a:r>
              <a:rPr lang="zh-CN" altLang="en-US" b="1" dirty="0">
                <a:solidFill>
                  <a:srgbClr val="9BB2B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grpSp>
        <p:nvGrpSpPr>
          <p:cNvPr id="200" name="图形 48">
            <a:extLst>
              <a:ext uri="{FF2B5EF4-FFF2-40B4-BE49-F238E27FC236}">
                <a16:creationId xmlns:a16="http://schemas.microsoft.com/office/drawing/2014/main" id="{DA7BBB8F-FBFF-0DD5-CAD7-5B36F43162E2}"/>
              </a:ext>
            </a:extLst>
          </p:cNvPr>
          <p:cNvGrpSpPr/>
          <p:nvPr/>
        </p:nvGrpSpPr>
        <p:grpSpPr>
          <a:xfrm rot="5400000">
            <a:off x="262459" y="-48753"/>
            <a:ext cx="287523" cy="859363"/>
            <a:chOff x="8066302" y="-2669473"/>
            <a:chExt cx="170687" cy="510158"/>
          </a:xfrm>
          <a:gradFill>
            <a:gsLst>
              <a:gs pos="0">
                <a:srgbClr val="FEFEFF"/>
              </a:gs>
              <a:gs pos="0">
                <a:srgbClr val="FCFFFF">
                  <a:alpha val="0"/>
                </a:srgbClr>
              </a:gs>
              <a:gs pos="100000">
                <a:srgbClr val="D49790"/>
              </a:gs>
            </a:gsLst>
            <a:lin ang="5400000" scaled="1"/>
          </a:gradFill>
        </p:grpSpPr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33EE50B7-D4D6-4224-9C6A-3DDA7B898C69}"/>
                </a:ext>
              </a:extLst>
            </p:cNvPr>
            <p:cNvSpPr/>
            <p:nvPr/>
          </p:nvSpPr>
          <p:spPr>
            <a:xfrm>
              <a:off x="8200414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5AB62D2E-3394-C774-6B73-915C6CE8FE82}"/>
                </a:ext>
              </a:extLst>
            </p:cNvPr>
            <p:cNvSpPr/>
            <p:nvPr/>
          </p:nvSpPr>
          <p:spPr>
            <a:xfrm>
              <a:off x="8166886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2FB31454-4168-9141-7519-38D4716A0CCF}"/>
                </a:ext>
              </a:extLst>
            </p:cNvPr>
            <p:cNvSpPr/>
            <p:nvPr/>
          </p:nvSpPr>
          <p:spPr>
            <a:xfrm>
              <a:off x="8133358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39F797D1-DF15-659D-D815-27DBA30751FA}"/>
                </a:ext>
              </a:extLst>
            </p:cNvPr>
            <p:cNvSpPr/>
            <p:nvPr/>
          </p:nvSpPr>
          <p:spPr>
            <a:xfrm>
              <a:off x="8099830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B0941DA6-0A03-40C4-5DD0-B313F6BE5F40}"/>
                </a:ext>
              </a:extLst>
            </p:cNvPr>
            <p:cNvSpPr/>
            <p:nvPr/>
          </p:nvSpPr>
          <p:spPr>
            <a:xfrm>
              <a:off x="8066302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" name="TextBox 26">
            <a:extLst>
              <a:ext uri="{FF2B5EF4-FFF2-40B4-BE49-F238E27FC236}">
                <a16:creationId xmlns:a16="http://schemas.microsoft.com/office/drawing/2014/main" id="{8A87A721-638E-4C64-B9EC-0CAC77616EAC}"/>
              </a:ext>
            </a:extLst>
          </p:cNvPr>
          <p:cNvSpPr txBox="1"/>
          <p:nvPr/>
        </p:nvSpPr>
        <p:spPr>
          <a:xfrm>
            <a:off x="220957" y="40809"/>
            <a:ext cx="6110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5905"/>
            <a:r>
              <a:rPr lang="en-US" altLang="zh-CN" sz="3600" b="1" dirty="0">
                <a:gradFill>
                  <a:gsLst>
                    <a:gs pos="0">
                      <a:srgbClr val="9BB2BF"/>
                    </a:gs>
                    <a:gs pos="100000">
                      <a:srgbClr val="4D6E87"/>
                    </a:gs>
                  </a:gsLst>
                  <a:lin ang="5400000" scaled="1"/>
                </a:gra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  <a:endParaRPr lang="zh-CN" altLang="en-US" sz="3600" b="1" dirty="0">
              <a:gradFill>
                <a:gsLst>
                  <a:gs pos="0">
                    <a:srgbClr val="9BB2BF"/>
                  </a:gs>
                  <a:gs pos="100000">
                    <a:srgbClr val="4D6E87"/>
                  </a:gs>
                </a:gsLst>
                <a:lin ang="5400000" scaled="1"/>
              </a:gra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887A646-3800-EA6A-BEBE-2DC6E25A1967}"/>
              </a:ext>
            </a:extLst>
          </p:cNvPr>
          <p:cNvSpPr/>
          <p:nvPr/>
        </p:nvSpPr>
        <p:spPr>
          <a:xfrm>
            <a:off x="823656" y="482945"/>
            <a:ext cx="1556817" cy="6631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BB2BF"/>
              </a:gs>
              <a:gs pos="0">
                <a:srgbClr val="D6ADA7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Group 198">
            <a:extLst>
              <a:ext uri="{FF2B5EF4-FFF2-40B4-BE49-F238E27FC236}">
                <a16:creationId xmlns:a16="http://schemas.microsoft.com/office/drawing/2014/main" id="{EFB8F82E-297A-3BB6-AC39-8DB6163FB259}"/>
              </a:ext>
            </a:extLst>
          </p:cNvPr>
          <p:cNvGrpSpPr/>
          <p:nvPr/>
        </p:nvGrpSpPr>
        <p:grpSpPr>
          <a:xfrm>
            <a:off x="1273091" y="1378795"/>
            <a:ext cx="3926132" cy="2281137"/>
            <a:chOff x="8440747" y="4796156"/>
            <a:chExt cx="2786063" cy="1603375"/>
          </a:xfrm>
        </p:grpSpPr>
        <p:sp>
          <p:nvSpPr>
            <p:cNvPr id="6" name="Freeform 45">
              <a:extLst>
                <a:ext uri="{FF2B5EF4-FFF2-40B4-BE49-F238E27FC236}">
                  <a16:creationId xmlns:a16="http://schemas.microsoft.com/office/drawing/2014/main" id="{14C68446-601A-C54E-9460-2E19963EEA9B}"/>
                </a:ext>
              </a:extLst>
            </p:cNvPr>
            <p:cNvSpPr/>
            <p:nvPr/>
          </p:nvSpPr>
          <p:spPr bwMode="auto">
            <a:xfrm>
              <a:off x="8440747" y="6337618"/>
              <a:ext cx="1403350" cy="61913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endParaRPr lang="id-ID" sz="36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46">
              <a:extLst>
                <a:ext uri="{FF2B5EF4-FFF2-40B4-BE49-F238E27FC236}">
                  <a16:creationId xmlns:a16="http://schemas.microsoft.com/office/drawing/2014/main" id="{352468E1-4ACB-3AD9-C072-EF9245A0609A}"/>
                </a:ext>
              </a:extLst>
            </p:cNvPr>
            <p:cNvSpPr/>
            <p:nvPr/>
          </p:nvSpPr>
          <p:spPr bwMode="auto">
            <a:xfrm>
              <a:off x="9823459" y="6337618"/>
              <a:ext cx="1403350" cy="61913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endParaRPr lang="id-ID" sz="36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47">
              <a:extLst>
                <a:ext uri="{FF2B5EF4-FFF2-40B4-BE49-F238E27FC236}">
                  <a16:creationId xmlns:a16="http://schemas.microsoft.com/office/drawing/2014/main" id="{8349B2CE-22A1-4366-D180-12D0C3B83792}"/>
                </a:ext>
              </a:extLst>
            </p:cNvPr>
            <p:cNvSpPr/>
            <p:nvPr/>
          </p:nvSpPr>
          <p:spPr bwMode="auto">
            <a:xfrm>
              <a:off x="8715384" y="4796156"/>
              <a:ext cx="2257425" cy="154622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endParaRPr lang="id-ID" sz="36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48">
              <a:extLst>
                <a:ext uri="{FF2B5EF4-FFF2-40B4-BE49-F238E27FC236}">
                  <a16:creationId xmlns:a16="http://schemas.microsoft.com/office/drawing/2014/main" id="{D73784AE-CD91-33E8-DDFB-41053D1604DC}"/>
                </a:ext>
              </a:extLst>
            </p:cNvPr>
            <p:cNvSpPr/>
            <p:nvPr/>
          </p:nvSpPr>
          <p:spPr bwMode="auto">
            <a:xfrm>
              <a:off x="8723322" y="4804093"/>
              <a:ext cx="2243138" cy="1530350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endParaRPr lang="id-ID" sz="36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49">
              <a:extLst>
                <a:ext uri="{FF2B5EF4-FFF2-40B4-BE49-F238E27FC236}">
                  <a16:creationId xmlns:a16="http://schemas.microsoft.com/office/drawing/2014/main" id="{0F46C5A6-D30B-8189-A078-F69C5385870F}"/>
                </a:ext>
              </a:extLst>
            </p:cNvPr>
            <p:cNvSpPr/>
            <p:nvPr/>
          </p:nvSpPr>
          <p:spPr bwMode="auto">
            <a:xfrm>
              <a:off x="8723322" y="6269356"/>
              <a:ext cx="2243138" cy="65088"/>
            </a:xfrm>
            <a:custGeom>
              <a:avLst/>
              <a:gdLst>
                <a:gd name="T0" fmla="*/ 1414 w 1414"/>
                <a:gd name="T1" fmla="*/ 0 h 41"/>
                <a:gd name="T2" fmla="*/ 1396 w 1414"/>
                <a:gd name="T3" fmla="*/ 9 h 41"/>
                <a:gd name="T4" fmla="*/ 18 w 1414"/>
                <a:gd name="T5" fmla="*/ 9 h 41"/>
                <a:gd name="T6" fmla="*/ 0 w 1414"/>
                <a:gd name="T7" fmla="*/ 0 h 41"/>
                <a:gd name="T8" fmla="*/ 0 w 1414"/>
                <a:gd name="T9" fmla="*/ 1 h 41"/>
                <a:gd name="T10" fmla="*/ 40 w 1414"/>
                <a:gd name="T11" fmla="*/ 41 h 41"/>
                <a:gd name="T12" fmla="*/ 1373 w 1414"/>
                <a:gd name="T13" fmla="*/ 41 h 41"/>
                <a:gd name="T14" fmla="*/ 1414 w 1414"/>
                <a:gd name="T15" fmla="*/ 1 h 41"/>
                <a:gd name="T16" fmla="*/ 1414 w 1414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41">
                  <a:moveTo>
                    <a:pt x="1414" y="0"/>
                  </a:moveTo>
                  <a:cubicBezTo>
                    <a:pt x="1409" y="6"/>
                    <a:pt x="1403" y="9"/>
                    <a:pt x="1396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0" y="9"/>
                    <a:pt x="4" y="6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3"/>
                    <a:pt x="18" y="41"/>
                    <a:pt x="40" y="41"/>
                  </a:cubicBezTo>
                  <a:cubicBezTo>
                    <a:pt x="1373" y="41"/>
                    <a:pt x="1373" y="41"/>
                    <a:pt x="1373" y="41"/>
                  </a:cubicBezTo>
                  <a:cubicBezTo>
                    <a:pt x="1396" y="41"/>
                    <a:pt x="1414" y="23"/>
                    <a:pt x="1414" y="1"/>
                  </a:cubicBezTo>
                  <a:lnTo>
                    <a:pt x="1414" y="0"/>
                  </a:lnTo>
                  <a:close/>
                </a:path>
              </a:pathLst>
            </a:custGeom>
            <a:solidFill>
              <a:srgbClr val="0C0D11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endParaRPr lang="id-ID" sz="36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" name="Rectangle 50">
              <a:extLst>
                <a:ext uri="{FF2B5EF4-FFF2-40B4-BE49-F238E27FC236}">
                  <a16:creationId xmlns:a16="http://schemas.microsoft.com/office/drawing/2014/main" id="{EB38D877-8F35-6F9C-1AF8-9470ECC7CE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40747" y="6312218"/>
              <a:ext cx="2786063" cy="50800"/>
            </a:xfrm>
            <a:prstGeom prst="rect">
              <a:avLst/>
            </a:prstGeom>
            <a:solidFill>
              <a:srgbClr val="D2D6D7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endParaRPr lang="id-ID" sz="36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51">
              <a:extLst>
                <a:ext uri="{FF2B5EF4-FFF2-40B4-BE49-F238E27FC236}">
                  <a16:creationId xmlns:a16="http://schemas.microsoft.com/office/drawing/2014/main" id="{54A11AC9-F1E6-1802-9E70-D43ED9C7F38A}"/>
                </a:ext>
              </a:extLst>
            </p:cNvPr>
            <p:cNvSpPr/>
            <p:nvPr/>
          </p:nvSpPr>
          <p:spPr bwMode="auto">
            <a:xfrm>
              <a:off x="9632959" y="6312218"/>
              <a:ext cx="400050" cy="28575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endParaRPr lang="id-ID" sz="36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" name="Rectangle 52">
              <a:extLst>
                <a:ext uri="{FF2B5EF4-FFF2-40B4-BE49-F238E27FC236}">
                  <a16:creationId xmlns:a16="http://schemas.microsoft.com/office/drawing/2014/main" id="{DAEC103B-9CC6-2972-736F-E4CAD19D13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97934" y="4900931"/>
              <a:ext cx="2093913" cy="1322388"/>
            </a:xfrm>
            <a:prstGeom prst="rect">
              <a:avLst/>
            </a:prstGeom>
            <a:solidFill>
              <a:srgbClr val="0C0D11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endParaRPr lang="id-ID" sz="36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Rectangle 53">
              <a:extLst>
                <a:ext uri="{FF2B5EF4-FFF2-40B4-BE49-F238E27FC236}">
                  <a16:creationId xmlns:a16="http://schemas.microsoft.com/office/drawing/2014/main" id="{7E2AA339-EF83-F1E0-AADA-0EFC3655B2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4284" y="4908868"/>
              <a:ext cx="2079625" cy="130810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endParaRPr lang="id-ID" sz="36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" name="Oval 54">
              <a:extLst>
                <a:ext uri="{FF2B5EF4-FFF2-40B4-BE49-F238E27FC236}">
                  <a16:creationId xmlns:a16="http://schemas.microsoft.com/office/drawing/2014/main" id="{07998BFB-6EC3-31C4-4988-B30B675C54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31397" y="4845368"/>
              <a:ext cx="23813" cy="2381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endParaRPr lang="id-ID" sz="36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" name="Oval 55">
              <a:extLst>
                <a:ext uri="{FF2B5EF4-FFF2-40B4-BE49-F238E27FC236}">
                  <a16:creationId xmlns:a16="http://schemas.microsoft.com/office/drawing/2014/main" id="{BE06133E-01B7-ED35-CB4F-3D0DF9F55E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31397" y="4843781"/>
              <a:ext cx="23813" cy="22225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endParaRPr lang="id-ID" sz="36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" name="Oval 56">
              <a:extLst>
                <a:ext uri="{FF2B5EF4-FFF2-40B4-BE49-F238E27FC236}">
                  <a16:creationId xmlns:a16="http://schemas.microsoft.com/office/drawing/2014/main" id="{3A98C793-5F04-17FE-1FA6-45CD13958B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36159" y="4846956"/>
              <a:ext cx="14288" cy="158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endParaRPr lang="id-ID" sz="36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" name="Oval 57">
              <a:extLst>
                <a:ext uri="{FF2B5EF4-FFF2-40B4-BE49-F238E27FC236}">
                  <a16:creationId xmlns:a16="http://schemas.microsoft.com/office/drawing/2014/main" id="{7B5A17B0-12F7-88E1-3E41-52A3B2007E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39334" y="4851718"/>
              <a:ext cx="7938" cy="7938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endParaRPr lang="id-ID" sz="36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58">
              <a:extLst>
                <a:ext uri="{FF2B5EF4-FFF2-40B4-BE49-F238E27FC236}">
                  <a16:creationId xmlns:a16="http://schemas.microsoft.com/office/drawing/2014/main" id="{540B2CBE-BE5E-B2C3-E26C-6452F9784D7D}"/>
                </a:ext>
              </a:extLst>
            </p:cNvPr>
            <p:cNvSpPr/>
            <p:nvPr/>
          </p:nvSpPr>
          <p:spPr bwMode="auto">
            <a:xfrm>
              <a:off x="9842509" y="4853306"/>
              <a:ext cx="1588" cy="3175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endParaRPr lang="id-ID" sz="36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1050F58-0BD1-3A21-8DC7-B94FDEF3107C}"/>
              </a:ext>
            </a:extLst>
          </p:cNvPr>
          <p:cNvGrpSpPr/>
          <p:nvPr/>
        </p:nvGrpSpPr>
        <p:grpSpPr>
          <a:xfrm>
            <a:off x="5344021" y="1224012"/>
            <a:ext cx="3023692" cy="936966"/>
            <a:chOff x="4049981" y="1136678"/>
            <a:chExt cx="3023692" cy="936966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650CFD5-F3B3-42E9-F133-D1B92B00F8A8}"/>
                </a:ext>
              </a:extLst>
            </p:cNvPr>
            <p:cNvSpPr txBox="1"/>
            <p:nvPr/>
          </p:nvSpPr>
          <p:spPr>
            <a:xfrm>
              <a:off x="4049981" y="1349215"/>
              <a:ext cx="3023692" cy="7244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200</a:t>
              </a: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字以内，据统计每页幻灯片的最好控制在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</a:t>
              </a: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782FD7F-B90F-A8D2-DD0A-6ED87CC3B7A2}"/>
                </a:ext>
              </a:extLst>
            </p:cNvPr>
            <p:cNvSpPr txBox="1"/>
            <p:nvPr/>
          </p:nvSpPr>
          <p:spPr>
            <a:xfrm>
              <a:off x="4049981" y="1136678"/>
              <a:ext cx="12247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7704C79-B083-2567-CF94-423268B121E7}"/>
              </a:ext>
            </a:extLst>
          </p:cNvPr>
          <p:cNvGrpSpPr/>
          <p:nvPr/>
        </p:nvGrpSpPr>
        <p:grpSpPr>
          <a:xfrm>
            <a:off x="5448774" y="2183310"/>
            <a:ext cx="2653810" cy="401264"/>
            <a:chOff x="5303137" y="2315760"/>
            <a:chExt cx="2653810" cy="401264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BA9DB9AA-0CD9-256D-799B-D3188B775922}"/>
                </a:ext>
              </a:extLst>
            </p:cNvPr>
            <p:cNvSpPr/>
            <p:nvPr/>
          </p:nvSpPr>
          <p:spPr>
            <a:xfrm>
              <a:off x="5303137" y="2415807"/>
              <a:ext cx="105143" cy="105143"/>
            </a:xfrm>
            <a:prstGeom prst="ellipse">
              <a:avLst/>
            </a:prstGeom>
            <a:solidFill>
              <a:srgbClr val="D6ADA7"/>
            </a:solidFill>
            <a:ln w="12700">
              <a:solidFill>
                <a:schemeClr val="bg1"/>
              </a:solidFill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92CCB44-C21E-56EE-2BE4-277BC4D383F5}"/>
                </a:ext>
              </a:extLst>
            </p:cNvPr>
            <p:cNvSpPr txBox="1"/>
            <p:nvPr/>
          </p:nvSpPr>
          <p:spPr>
            <a:xfrm>
              <a:off x="5452253" y="2315760"/>
              <a:ext cx="2504694" cy="401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1DE1EDF-18A7-2718-C4C0-FAD3DA064C9D}"/>
              </a:ext>
            </a:extLst>
          </p:cNvPr>
          <p:cNvGrpSpPr/>
          <p:nvPr/>
        </p:nvGrpSpPr>
        <p:grpSpPr>
          <a:xfrm>
            <a:off x="5448774" y="2620844"/>
            <a:ext cx="2653810" cy="401264"/>
            <a:chOff x="5303137" y="2315760"/>
            <a:chExt cx="2653810" cy="401264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2331137B-F847-C4A0-C60D-93C9E437933F}"/>
                </a:ext>
              </a:extLst>
            </p:cNvPr>
            <p:cNvSpPr/>
            <p:nvPr/>
          </p:nvSpPr>
          <p:spPr>
            <a:xfrm>
              <a:off x="5303137" y="2415807"/>
              <a:ext cx="105143" cy="105143"/>
            </a:xfrm>
            <a:prstGeom prst="ellipse">
              <a:avLst/>
            </a:prstGeom>
            <a:solidFill>
              <a:srgbClr val="9BB2BF"/>
            </a:solidFill>
            <a:ln w="12700">
              <a:solidFill>
                <a:schemeClr val="bg1"/>
              </a:solidFill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6E7D18E-E0B5-654C-0F8E-051BBC42A9E1}"/>
                </a:ext>
              </a:extLst>
            </p:cNvPr>
            <p:cNvSpPr txBox="1"/>
            <p:nvPr/>
          </p:nvSpPr>
          <p:spPr>
            <a:xfrm>
              <a:off x="5452253" y="2315760"/>
              <a:ext cx="2504694" cy="401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BD1448D8-6688-785E-91FB-12CBDE16AA74}"/>
              </a:ext>
            </a:extLst>
          </p:cNvPr>
          <p:cNvGrpSpPr/>
          <p:nvPr/>
        </p:nvGrpSpPr>
        <p:grpSpPr>
          <a:xfrm>
            <a:off x="5448774" y="3058378"/>
            <a:ext cx="2653810" cy="401264"/>
            <a:chOff x="5303137" y="2315760"/>
            <a:chExt cx="2653810" cy="401264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51D6CABB-F2C8-F1D0-6ADD-5BF723BC7EE4}"/>
                </a:ext>
              </a:extLst>
            </p:cNvPr>
            <p:cNvSpPr/>
            <p:nvPr/>
          </p:nvSpPr>
          <p:spPr>
            <a:xfrm>
              <a:off x="5303137" y="2415807"/>
              <a:ext cx="105143" cy="105143"/>
            </a:xfrm>
            <a:prstGeom prst="ellipse">
              <a:avLst/>
            </a:prstGeom>
            <a:solidFill>
              <a:srgbClr val="4D6E87"/>
            </a:solidFill>
            <a:ln w="12700">
              <a:solidFill>
                <a:schemeClr val="bg1"/>
              </a:solidFill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8952681A-E8D4-0602-2A85-FDB5AA16BB91}"/>
                </a:ext>
              </a:extLst>
            </p:cNvPr>
            <p:cNvSpPr txBox="1"/>
            <p:nvPr/>
          </p:nvSpPr>
          <p:spPr>
            <a:xfrm>
              <a:off x="5452253" y="2315760"/>
              <a:ext cx="2504694" cy="401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787D70D-5124-B262-7589-765D9800132C}"/>
              </a:ext>
            </a:extLst>
          </p:cNvPr>
          <p:cNvGrpSpPr/>
          <p:nvPr/>
        </p:nvGrpSpPr>
        <p:grpSpPr>
          <a:xfrm>
            <a:off x="5448774" y="3495912"/>
            <a:ext cx="2653810" cy="401264"/>
            <a:chOff x="5303137" y="2315760"/>
            <a:chExt cx="2653810" cy="401264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31D7A123-05C9-7671-DED7-9CBB31451337}"/>
                </a:ext>
              </a:extLst>
            </p:cNvPr>
            <p:cNvSpPr/>
            <p:nvPr/>
          </p:nvSpPr>
          <p:spPr>
            <a:xfrm>
              <a:off x="5303137" y="2415807"/>
              <a:ext cx="105143" cy="105143"/>
            </a:xfrm>
            <a:prstGeom prst="ellipse">
              <a:avLst/>
            </a:prstGeom>
            <a:solidFill>
              <a:srgbClr val="D49790"/>
            </a:solidFill>
            <a:ln w="12700">
              <a:solidFill>
                <a:schemeClr val="bg1"/>
              </a:solidFill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761F515E-DED0-14E8-A2C0-F9D1BBC91BE7}"/>
                </a:ext>
              </a:extLst>
            </p:cNvPr>
            <p:cNvSpPr txBox="1"/>
            <p:nvPr/>
          </p:nvSpPr>
          <p:spPr>
            <a:xfrm>
              <a:off x="5452253" y="2315760"/>
              <a:ext cx="2504694" cy="401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70374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2">
            <a:extLst>
              <a:ext uri="{FF2B5EF4-FFF2-40B4-BE49-F238E27FC236}">
                <a16:creationId xmlns:a16="http://schemas.microsoft.com/office/drawing/2014/main" id="{B3C01ED6-EEB6-4A16-9F9A-CA4576BE476A}"/>
              </a:ext>
            </a:extLst>
          </p:cNvPr>
          <p:cNvSpPr txBox="1"/>
          <p:nvPr/>
        </p:nvSpPr>
        <p:spPr>
          <a:xfrm>
            <a:off x="909918" y="145520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895905"/>
            <a:r>
              <a:rPr lang="zh-CN" altLang="en-US" b="1" dirty="0">
                <a:solidFill>
                  <a:srgbClr val="9BB2B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grpSp>
        <p:nvGrpSpPr>
          <p:cNvPr id="200" name="图形 48">
            <a:extLst>
              <a:ext uri="{FF2B5EF4-FFF2-40B4-BE49-F238E27FC236}">
                <a16:creationId xmlns:a16="http://schemas.microsoft.com/office/drawing/2014/main" id="{DA7BBB8F-FBFF-0DD5-CAD7-5B36F43162E2}"/>
              </a:ext>
            </a:extLst>
          </p:cNvPr>
          <p:cNvGrpSpPr/>
          <p:nvPr/>
        </p:nvGrpSpPr>
        <p:grpSpPr>
          <a:xfrm rot="5400000">
            <a:off x="262459" y="-48753"/>
            <a:ext cx="287523" cy="859363"/>
            <a:chOff x="8066302" y="-2669473"/>
            <a:chExt cx="170687" cy="510158"/>
          </a:xfrm>
          <a:gradFill>
            <a:gsLst>
              <a:gs pos="0">
                <a:srgbClr val="FEFEFF"/>
              </a:gs>
              <a:gs pos="0">
                <a:srgbClr val="FCFFFF">
                  <a:alpha val="0"/>
                </a:srgbClr>
              </a:gs>
              <a:gs pos="100000">
                <a:srgbClr val="D49790"/>
              </a:gs>
            </a:gsLst>
            <a:lin ang="5400000" scaled="1"/>
          </a:gradFill>
        </p:grpSpPr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33EE50B7-D4D6-4224-9C6A-3DDA7B898C69}"/>
                </a:ext>
              </a:extLst>
            </p:cNvPr>
            <p:cNvSpPr/>
            <p:nvPr/>
          </p:nvSpPr>
          <p:spPr>
            <a:xfrm>
              <a:off x="8200414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5AB62D2E-3394-C774-6B73-915C6CE8FE82}"/>
                </a:ext>
              </a:extLst>
            </p:cNvPr>
            <p:cNvSpPr/>
            <p:nvPr/>
          </p:nvSpPr>
          <p:spPr>
            <a:xfrm>
              <a:off x="8166886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2FB31454-4168-9141-7519-38D4716A0CCF}"/>
                </a:ext>
              </a:extLst>
            </p:cNvPr>
            <p:cNvSpPr/>
            <p:nvPr/>
          </p:nvSpPr>
          <p:spPr>
            <a:xfrm>
              <a:off x="8133358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39F797D1-DF15-659D-D815-27DBA30751FA}"/>
                </a:ext>
              </a:extLst>
            </p:cNvPr>
            <p:cNvSpPr/>
            <p:nvPr/>
          </p:nvSpPr>
          <p:spPr>
            <a:xfrm>
              <a:off x="8099830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B0941DA6-0A03-40C4-5DD0-B313F6BE5F40}"/>
                </a:ext>
              </a:extLst>
            </p:cNvPr>
            <p:cNvSpPr/>
            <p:nvPr/>
          </p:nvSpPr>
          <p:spPr>
            <a:xfrm>
              <a:off x="8066302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" name="TextBox 26">
            <a:extLst>
              <a:ext uri="{FF2B5EF4-FFF2-40B4-BE49-F238E27FC236}">
                <a16:creationId xmlns:a16="http://schemas.microsoft.com/office/drawing/2014/main" id="{8A87A721-638E-4C64-B9EC-0CAC77616EAC}"/>
              </a:ext>
            </a:extLst>
          </p:cNvPr>
          <p:cNvSpPr txBox="1"/>
          <p:nvPr/>
        </p:nvSpPr>
        <p:spPr>
          <a:xfrm>
            <a:off x="220957" y="40809"/>
            <a:ext cx="6110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5905"/>
            <a:r>
              <a:rPr lang="en-US" altLang="zh-CN" sz="3600" b="1" dirty="0">
                <a:gradFill>
                  <a:gsLst>
                    <a:gs pos="0">
                      <a:srgbClr val="9BB2BF"/>
                    </a:gs>
                    <a:gs pos="100000">
                      <a:srgbClr val="4D6E87"/>
                    </a:gs>
                  </a:gsLst>
                  <a:lin ang="5400000" scaled="1"/>
                </a:gra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  <a:endParaRPr lang="zh-CN" altLang="en-US" sz="3600" b="1" dirty="0">
              <a:gradFill>
                <a:gsLst>
                  <a:gs pos="0">
                    <a:srgbClr val="9BB2BF"/>
                  </a:gs>
                  <a:gs pos="100000">
                    <a:srgbClr val="4D6E87"/>
                  </a:gs>
                </a:gsLst>
                <a:lin ang="5400000" scaled="1"/>
              </a:gra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887A646-3800-EA6A-BEBE-2DC6E25A1967}"/>
              </a:ext>
            </a:extLst>
          </p:cNvPr>
          <p:cNvSpPr/>
          <p:nvPr/>
        </p:nvSpPr>
        <p:spPr>
          <a:xfrm>
            <a:off x="823656" y="482945"/>
            <a:ext cx="1556817" cy="6631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BB2BF"/>
              </a:gs>
              <a:gs pos="0">
                <a:srgbClr val="D6ADA7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62C5B6BB-4974-5EEC-6632-DBE2A2761D0D}"/>
              </a:ext>
            </a:extLst>
          </p:cNvPr>
          <p:cNvSpPr>
            <a:spLocks/>
          </p:cNvSpPr>
          <p:nvPr/>
        </p:nvSpPr>
        <p:spPr bwMode="auto">
          <a:xfrm>
            <a:off x="3891258" y="812222"/>
            <a:ext cx="1523559" cy="1541452"/>
          </a:xfrm>
          <a:custGeom>
            <a:avLst/>
            <a:gdLst>
              <a:gd name="connsiteX0" fmla="*/ 308201 w 1523559"/>
              <a:gd name="connsiteY0" fmla="*/ 0 h 1541452"/>
              <a:gd name="connsiteX1" fmla="*/ 610141 w 1523559"/>
              <a:gd name="connsiteY1" fmla="*/ 246088 h 1541452"/>
              <a:gd name="connsiteX2" fmla="*/ 614886 w 1523559"/>
              <a:gd name="connsiteY2" fmla="*/ 293160 h 1541452"/>
              <a:gd name="connsiteX3" fmla="*/ 615783 w 1523559"/>
              <a:gd name="connsiteY3" fmla="*/ 292283 h 1541452"/>
              <a:gd name="connsiteX4" fmla="*/ 616432 w 1523559"/>
              <a:gd name="connsiteY4" fmla="*/ 291650 h 1541452"/>
              <a:gd name="connsiteX5" fmla="*/ 1045825 w 1523559"/>
              <a:gd name="connsiteY5" fmla="*/ 635401 h 1541452"/>
              <a:gd name="connsiteX6" fmla="*/ 1044309 w 1523559"/>
              <a:gd name="connsiteY6" fmla="*/ 636882 h 1541452"/>
              <a:gd name="connsiteX7" fmla="*/ 1069980 w 1523559"/>
              <a:gd name="connsiteY7" fmla="*/ 634294 h 1541452"/>
              <a:gd name="connsiteX8" fmla="*/ 1523559 w 1523559"/>
              <a:gd name="connsiteY8" fmla="*/ 1087873 h 1541452"/>
              <a:gd name="connsiteX9" fmla="*/ 1069980 w 1523559"/>
              <a:gd name="connsiteY9" fmla="*/ 1541452 h 1541452"/>
              <a:gd name="connsiteX10" fmla="*/ 616401 w 1523559"/>
              <a:gd name="connsiteY10" fmla="*/ 1087873 h 1541452"/>
              <a:gd name="connsiteX11" fmla="*/ 620106 w 1523559"/>
              <a:gd name="connsiteY11" fmla="*/ 1051125 h 1541452"/>
              <a:gd name="connsiteX12" fmla="*/ 618204 w 1523559"/>
              <a:gd name="connsiteY12" fmla="*/ 1052982 h 1541452"/>
              <a:gd name="connsiteX13" fmla="*/ 284493 w 1523559"/>
              <a:gd name="connsiteY13" fmla="*/ 615910 h 1541452"/>
              <a:gd name="connsiteX14" fmla="*/ 286255 w 1523559"/>
              <a:gd name="connsiteY14" fmla="*/ 614190 h 1541452"/>
              <a:gd name="connsiteX15" fmla="*/ 246088 w 1523559"/>
              <a:gd name="connsiteY15" fmla="*/ 610141 h 1541452"/>
              <a:gd name="connsiteX16" fmla="*/ 0 w 1523559"/>
              <a:gd name="connsiteY16" fmla="*/ 308201 h 1541452"/>
              <a:gd name="connsiteX17" fmla="*/ 308201 w 1523559"/>
              <a:gd name="connsiteY17" fmla="*/ 0 h 1541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523559" h="1541452">
                <a:moveTo>
                  <a:pt x="308201" y="0"/>
                </a:moveTo>
                <a:cubicBezTo>
                  <a:pt x="457139" y="0"/>
                  <a:pt x="581402" y="105646"/>
                  <a:pt x="610141" y="246088"/>
                </a:cubicBezTo>
                <a:lnTo>
                  <a:pt x="614886" y="293160"/>
                </a:lnTo>
                <a:lnTo>
                  <a:pt x="615783" y="292283"/>
                </a:lnTo>
                <a:cubicBezTo>
                  <a:pt x="616432" y="291650"/>
                  <a:pt x="616432" y="291650"/>
                  <a:pt x="616432" y="291650"/>
                </a:cubicBezTo>
                <a:cubicBezTo>
                  <a:pt x="628835" y="513730"/>
                  <a:pt x="718612" y="653711"/>
                  <a:pt x="1045825" y="635401"/>
                </a:cubicBezTo>
                <a:lnTo>
                  <a:pt x="1044309" y="636882"/>
                </a:lnTo>
                <a:lnTo>
                  <a:pt x="1069980" y="634294"/>
                </a:lnTo>
                <a:cubicBezTo>
                  <a:pt x="1320485" y="634294"/>
                  <a:pt x="1523559" y="837368"/>
                  <a:pt x="1523559" y="1087873"/>
                </a:cubicBezTo>
                <a:cubicBezTo>
                  <a:pt x="1523559" y="1338378"/>
                  <a:pt x="1320485" y="1541452"/>
                  <a:pt x="1069980" y="1541452"/>
                </a:cubicBezTo>
                <a:cubicBezTo>
                  <a:pt x="819475" y="1541452"/>
                  <a:pt x="616401" y="1338378"/>
                  <a:pt x="616401" y="1087873"/>
                </a:cubicBezTo>
                <a:lnTo>
                  <a:pt x="620106" y="1051125"/>
                </a:lnTo>
                <a:lnTo>
                  <a:pt x="618204" y="1052982"/>
                </a:lnTo>
                <a:cubicBezTo>
                  <a:pt x="644192" y="726359"/>
                  <a:pt x="506573" y="633629"/>
                  <a:pt x="284493" y="615910"/>
                </a:cubicBezTo>
                <a:lnTo>
                  <a:pt x="286255" y="614190"/>
                </a:lnTo>
                <a:lnTo>
                  <a:pt x="246088" y="610141"/>
                </a:lnTo>
                <a:cubicBezTo>
                  <a:pt x="105645" y="581402"/>
                  <a:pt x="0" y="457139"/>
                  <a:pt x="0" y="308201"/>
                </a:cubicBezTo>
                <a:cubicBezTo>
                  <a:pt x="0" y="137986"/>
                  <a:pt x="137986" y="0"/>
                  <a:pt x="308201" y="0"/>
                </a:cubicBezTo>
                <a:close/>
              </a:path>
            </a:pathLst>
          </a:custGeom>
          <a:solidFill>
            <a:srgbClr val="D6ADA7"/>
          </a:soli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D37ABFB8-C4C8-B31E-F6E4-AF659C2A8A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8276" y="1467093"/>
            <a:ext cx="1541451" cy="1523559"/>
          </a:xfrm>
          <a:custGeom>
            <a:avLst/>
            <a:gdLst>
              <a:gd name="connsiteX0" fmla="*/ 1087873 w 1541451"/>
              <a:gd name="connsiteY0" fmla="*/ 0 h 1523559"/>
              <a:gd name="connsiteX1" fmla="*/ 1541451 w 1541451"/>
              <a:gd name="connsiteY1" fmla="*/ 453579 h 1523559"/>
              <a:gd name="connsiteX2" fmla="*/ 1087873 w 1541451"/>
              <a:gd name="connsiteY2" fmla="*/ 907158 h 1523559"/>
              <a:gd name="connsiteX3" fmla="*/ 1049165 w 1541451"/>
              <a:gd name="connsiteY3" fmla="*/ 903256 h 1523559"/>
              <a:gd name="connsiteX4" fmla="*/ 1052088 w 1541451"/>
              <a:gd name="connsiteY4" fmla="*/ 906250 h 1523559"/>
              <a:gd name="connsiteX5" fmla="*/ 615016 w 1541451"/>
              <a:gd name="connsiteY5" fmla="*/ 1239960 h 1523559"/>
              <a:gd name="connsiteX6" fmla="*/ 614024 w 1541451"/>
              <a:gd name="connsiteY6" fmla="*/ 1238945 h 1523559"/>
              <a:gd name="connsiteX7" fmla="*/ 610141 w 1541451"/>
              <a:gd name="connsiteY7" fmla="*/ 1277471 h 1523559"/>
              <a:gd name="connsiteX8" fmla="*/ 308201 w 1541451"/>
              <a:gd name="connsiteY8" fmla="*/ 1523559 h 1523559"/>
              <a:gd name="connsiteX9" fmla="*/ 0 w 1541451"/>
              <a:gd name="connsiteY9" fmla="*/ 1215358 h 1523559"/>
              <a:gd name="connsiteX10" fmla="*/ 246088 w 1541451"/>
              <a:gd name="connsiteY10" fmla="*/ 913419 h 1523559"/>
              <a:gd name="connsiteX11" fmla="*/ 291551 w 1541451"/>
              <a:gd name="connsiteY11" fmla="*/ 908836 h 1523559"/>
              <a:gd name="connsiteX12" fmla="*/ 291389 w 1541451"/>
              <a:gd name="connsiteY12" fmla="*/ 908670 h 1523559"/>
              <a:gd name="connsiteX13" fmla="*/ 290756 w 1541451"/>
              <a:gd name="connsiteY13" fmla="*/ 908022 h 1523559"/>
              <a:gd name="connsiteX14" fmla="*/ 634507 w 1541451"/>
              <a:gd name="connsiteY14" fmla="*/ 478628 h 1523559"/>
              <a:gd name="connsiteX15" fmla="*/ 637087 w 1541451"/>
              <a:gd name="connsiteY15" fmla="*/ 481269 h 1523559"/>
              <a:gd name="connsiteX16" fmla="*/ 634295 w 1541451"/>
              <a:gd name="connsiteY16" fmla="*/ 453579 h 1523559"/>
              <a:gd name="connsiteX17" fmla="*/ 1087873 w 1541451"/>
              <a:gd name="connsiteY17" fmla="*/ 0 h 1523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541451" h="1523559">
                <a:moveTo>
                  <a:pt x="1087873" y="0"/>
                </a:moveTo>
                <a:cubicBezTo>
                  <a:pt x="1338377" y="0"/>
                  <a:pt x="1541451" y="203074"/>
                  <a:pt x="1541451" y="453579"/>
                </a:cubicBezTo>
                <a:cubicBezTo>
                  <a:pt x="1541451" y="704084"/>
                  <a:pt x="1338377" y="907158"/>
                  <a:pt x="1087873" y="907158"/>
                </a:cubicBezTo>
                <a:lnTo>
                  <a:pt x="1049165" y="903256"/>
                </a:lnTo>
                <a:lnTo>
                  <a:pt x="1052088" y="906250"/>
                </a:lnTo>
                <a:cubicBezTo>
                  <a:pt x="725465" y="880261"/>
                  <a:pt x="632735" y="1017880"/>
                  <a:pt x="615016" y="1239960"/>
                </a:cubicBezTo>
                <a:lnTo>
                  <a:pt x="614024" y="1238945"/>
                </a:lnTo>
                <a:lnTo>
                  <a:pt x="610141" y="1277471"/>
                </a:lnTo>
                <a:cubicBezTo>
                  <a:pt x="581402" y="1417914"/>
                  <a:pt x="457139" y="1523559"/>
                  <a:pt x="308201" y="1523559"/>
                </a:cubicBezTo>
                <a:cubicBezTo>
                  <a:pt x="137986" y="1523559"/>
                  <a:pt x="0" y="1385573"/>
                  <a:pt x="0" y="1215358"/>
                </a:cubicBezTo>
                <a:cubicBezTo>
                  <a:pt x="0" y="1066420"/>
                  <a:pt x="105646" y="942157"/>
                  <a:pt x="246088" y="913419"/>
                </a:cubicBezTo>
                <a:lnTo>
                  <a:pt x="291551" y="908836"/>
                </a:lnTo>
                <a:lnTo>
                  <a:pt x="291389" y="908670"/>
                </a:lnTo>
                <a:cubicBezTo>
                  <a:pt x="290756" y="908022"/>
                  <a:pt x="290756" y="908022"/>
                  <a:pt x="290756" y="908022"/>
                </a:cubicBezTo>
                <a:cubicBezTo>
                  <a:pt x="512836" y="895618"/>
                  <a:pt x="652817" y="805841"/>
                  <a:pt x="634507" y="478628"/>
                </a:cubicBezTo>
                <a:lnTo>
                  <a:pt x="637087" y="481269"/>
                </a:lnTo>
                <a:lnTo>
                  <a:pt x="634295" y="453579"/>
                </a:lnTo>
                <a:cubicBezTo>
                  <a:pt x="634295" y="203074"/>
                  <a:pt x="837369" y="0"/>
                  <a:pt x="1087873" y="0"/>
                </a:cubicBezTo>
                <a:close/>
              </a:path>
            </a:pathLst>
          </a:custGeom>
          <a:solidFill>
            <a:srgbClr val="4D6E87"/>
          </a:soli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74361E43-4F5F-D19D-5975-63A0790E0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6506" y="2480711"/>
            <a:ext cx="1523559" cy="1541451"/>
          </a:xfrm>
          <a:custGeom>
            <a:avLst/>
            <a:gdLst>
              <a:gd name="connsiteX0" fmla="*/ 453579 w 1523559"/>
              <a:gd name="connsiteY0" fmla="*/ 0 h 1541451"/>
              <a:gd name="connsiteX1" fmla="*/ 907158 w 1523559"/>
              <a:gd name="connsiteY1" fmla="*/ 453579 h 1541451"/>
              <a:gd name="connsiteX2" fmla="*/ 903384 w 1523559"/>
              <a:gd name="connsiteY2" fmla="*/ 491017 h 1541451"/>
              <a:gd name="connsiteX3" fmla="*/ 905991 w 1523559"/>
              <a:gd name="connsiteY3" fmla="*/ 488469 h 1541451"/>
              <a:gd name="connsiteX4" fmla="*/ 1239961 w 1523559"/>
              <a:gd name="connsiteY4" fmla="*/ 925541 h 1541451"/>
              <a:gd name="connsiteX5" fmla="*/ 1238115 w 1523559"/>
              <a:gd name="connsiteY5" fmla="*/ 927343 h 1541451"/>
              <a:gd name="connsiteX6" fmla="*/ 1277472 w 1523559"/>
              <a:gd name="connsiteY6" fmla="*/ 931311 h 1541451"/>
              <a:gd name="connsiteX7" fmla="*/ 1523559 w 1523559"/>
              <a:gd name="connsiteY7" fmla="*/ 1233250 h 1541451"/>
              <a:gd name="connsiteX8" fmla="*/ 1215358 w 1523559"/>
              <a:gd name="connsiteY8" fmla="*/ 1541451 h 1541451"/>
              <a:gd name="connsiteX9" fmla="*/ 913419 w 1523559"/>
              <a:gd name="connsiteY9" fmla="*/ 1295363 h 1541451"/>
              <a:gd name="connsiteX10" fmla="*/ 908731 w 1523559"/>
              <a:gd name="connsiteY10" fmla="*/ 1248859 h 1541451"/>
              <a:gd name="connsiteX11" fmla="*/ 908414 w 1523559"/>
              <a:gd name="connsiteY11" fmla="*/ 1249168 h 1541451"/>
              <a:gd name="connsiteX12" fmla="*/ 907765 w 1523559"/>
              <a:gd name="connsiteY12" fmla="*/ 1249801 h 1541451"/>
              <a:gd name="connsiteX13" fmla="*/ 478629 w 1523559"/>
              <a:gd name="connsiteY13" fmla="*/ 906050 h 1541451"/>
              <a:gd name="connsiteX14" fmla="*/ 480246 w 1523559"/>
              <a:gd name="connsiteY14" fmla="*/ 904470 h 1541451"/>
              <a:gd name="connsiteX15" fmla="*/ 453579 w 1523559"/>
              <a:gd name="connsiteY15" fmla="*/ 907158 h 1541451"/>
              <a:gd name="connsiteX16" fmla="*/ 0 w 1523559"/>
              <a:gd name="connsiteY16" fmla="*/ 453579 h 1541451"/>
              <a:gd name="connsiteX17" fmla="*/ 453579 w 1523559"/>
              <a:gd name="connsiteY17" fmla="*/ 0 h 1541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523559" h="1541451">
                <a:moveTo>
                  <a:pt x="453579" y="0"/>
                </a:moveTo>
                <a:cubicBezTo>
                  <a:pt x="704084" y="0"/>
                  <a:pt x="907158" y="203074"/>
                  <a:pt x="907158" y="453579"/>
                </a:cubicBezTo>
                <a:lnTo>
                  <a:pt x="903384" y="491017"/>
                </a:lnTo>
                <a:lnTo>
                  <a:pt x="905991" y="488469"/>
                </a:lnTo>
                <a:cubicBezTo>
                  <a:pt x="880574" y="814501"/>
                  <a:pt x="1018300" y="907822"/>
                  <a:pt x="1239961" y="925541"/>
                </a:cubicBezTo>
                <a:lnTo>
                  <a:pt x="1238115" y="927343"/>
                </a:lnTo>
                <a:lnTo>
                  <a:pt x="1277472" y="931311"/>
                </a:lnTo>
                <a:cubicBezTo>
                  <a:pt x="1417914" y="960049"/>
                  <a:pt x="1523559" y="1084312"/>
                  <a:pt x="1523559" y="1233250"/>
                </a:cubicBezTo>
                <a:cubicBezTo>
                  <a:pt x="1523559" y="1403465"/>
                  <a:pt x="1385573" y="1541451"/>
                  <a:pt x="1215358" y="1541451"/>
                </a:cubicBezTo>
                <a:cubicBezTo>
                  <a:pt x="1066420" y="1541451"/>
                  <a:pt x="942157" y="1435806"/>
                  <a:pt x="913419" y="1295363"/>
                </a:cubicBezTo>
                <a:lnTo>
                  <a:pt x="908731" y="1248859"/>
                </a:lnTo>
                <a:lnTo>
                  <a:pt x="908414" y="1249168"/>
                </a:lnTo>
                <a:cubicBezTo>
                  <a:pt x="907765" y="1249801"/>
                  <a:pt x="907765" y="1249801"/>
                  <a:pt x="907765" y="1249801"/>
                </a:cubicBezTo>
                <a:cubicBezTo>
                  <a:pt x="895352" y="1027721"/>
                  <a:pt x="805505" y="887740"/>
                  <a:pt x="478629" y="906050"/>
                </a:cubicBezTo>
                <a:lnTo>
                  <a:pt x="480246" y="904470"/>
                </a:lnTo>
                <a:lnTo>
                  <a:pt x="453579" y="907158"/>
                </a:lnTo>
                <a:cubicBezTo>
                  <a:pt x="203074" y="907158"/>
                  <a:pt x="0" y="704084"/>
                  <a:pt x="0" y="453579"/>
                </a:cubicBezTo>
                <a:cubicBezTo>
                  <a:pt x="0" y="203074"/>
                  <a:pt x="203074" y="0"/>
                  <a:pt x="453579" y="0"/>
                </a:cubicBezTo>
                <a:close/>
              </a:path>
            </a:pathLst>
          </a:custGeom>
          <a:solidFill>
            <a:srgbClr val="D49790"/>
          </a:soli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EF6E3588-3568-AD46-DD6F-F5B613C175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0125" y="1843732"/>
            <a:ext cx="1541451" cy="1523558"/>
          </a:xfrm>
          <a:custGeom>
            <a:avLst/>
            <a:gdLst>
              <a:gd name="connsiteX0" fmla="*/ 1233250 w 1541451"/>
              <a:gd name="connsiteY0" fmla="*/ 0 h 1523558"/>
              <a:gd name="connsiteX1" fmla="*/ 1541451 w 1541451"/>
              <a:gd name="connsiteY1" fmla="*/ 308648 h 1523558"/>
              <a:gd name="connsiteX2" fmla="*/ 1295364 w 1541451"/>
              <a:gd name="connsiteY2" fmla="*/ 611026 h 1523558"/>
              <a:gd name="connsiteX3" fmla="*/ 1249203 w 1541451"/>
              <a:gd name="connsiteY3" fmla="*/ 615686 h 1523558"/>
              <a:gd name="connsiteX4" fmla="*/ 1249801 w 1541451"/>
              <a:gd name="connsiteY4" fmla="*/ 616299 h 1523558"/>
              <a:gd name="connsiteX5" fmla="*/ 906454 w 1541451"/>
              <a:gd name="connsiteY5" fmla="*/ 1044930 h 1523558"/>
              <a:gd name="connsiteX6" fmla="*/ 904367 w 1541451"/>
              <a:gd name="connsiteY6" fmla="*/ 1042795 h 1523558"/>
              <a:gd name="connsiteX7" fmla="*/ 907156 w 1541451"/>
              <a:gd name="connsiteY7" fmla="*/ 1070427 h 1523558"/>
              <a:gd name="connsiteX8" fmla="*/ 453578 w 1541451"/>
              <a:gd name="connsiteY8" fmla="*/ 1523558 h 1523558"/>
              <a:gd name="connsiteX9" fmla="*/ 0 w 1541451"/>
              <a:gd name="connsiteY9" fmla="*/ 1070427 h 1523558"/>
              <a:gd name="connsiteX10" fmla="*/ 453578 w 1541451"/>
              <a:gd name="connsiteY10" fmla="*/ 617296 h 1523558"/>
              <a:gd name="connsiteX11" fmla="*/ 492431 w 1541451"/>
              <a:gd name="connsiteY11" fmla="*/ 621209 h 1523558"/>
              <a:gd name="connsiteX12" fmla="*/ 489364 w 1541451"/>
              <a:gd name="connsiteY12" fmla="*/ 618070 h 1523558"/>
              <a:gd name="connsiteX13" fmla="*/ 925922 w 1541451"/>
              <a:gd name="connsiteY13" fmla="*/ 284493 h 1523558"/>
              <a:gd name="connsiteX14" fmla="*/ 927335 w 1541451"/>
              <a:gd name="connsiteY14" fmla="*/ 285940 h 1523558"/>
              <a:gd name="connsiteX15" fmla="*/ 931311 w 1541451"/>
              <a:gd name="connsiteY15" fmla="*/ 246445 h 1523558"/>
              <a:gd name="connsiteX16" fmla="*/ 1233250 w 1541451"/>
              <a:gd name="connsiteY16" fmla="*/ 0 h 152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41451" h="1523558">
                <a:moveTo>
                  <a:pt x="1233250" y="0"/>
                </a:moveTo>
                <a:cubicBezTo>
                  <a:pt x="1403465" y="0"/>
                  <a:pt x="1541451" y="138186"/>
                  <a:pt x="1541451" y="308648"/>
                </a:cubicBezTo>
                <a:cubicBezTo>
                  <a:pt x="1541451" y="457802"/>
                  <a:pt x="1435806" y="582245"/>
                  <a:pt x="1295364" y="611026"/>
                </a:cubicBezTo>
                <a:lnTo>
                  <a:pt x="1249203" y="615686"/>
                </a:lnTo>
                <a:lnTo>
                  <a:pt x="1249801" y="616299"/>
                </a:lnTo>
                <a:cubicBezTo>
                  <a:pt x="1027983" y="628697"/>
                  <a:pt x="888165" y="718438"/>
                  <a:pt x="906454" y="1044930"/>
                </a:cubicBezTo>
                <a:lnTo>
                  <a:pt x="904367" y="1042795"/>
                </a:lnTo>
                <a:lnTo>
                  <a:pt x="907156" y="1070427"/>
                </a:lnTo>
                <a:cubicBezTo>
                  <a:pt x="907156" y="1320684"/>
                  <a:pt x="704082" y="1523558"/>
                  <a:pt x="453578" y="1523558"/>
                </a:cubicBezTo>
                <a:cubicBezTo>
                  <a:pt x="203074" y="1523558"/>
                  <a:pt x="0" y="1320684"/>
                  <a:pt x="0" y="1070427"/>
                </a:cubicBezTo>
                <a:cubicBezTo>
                  <a:pt x="0" y="820170"/>
                  <a:pt x="203074" y="617296"/>
                  <a:pt x="453578" y="617296"/>
                </a:cubicBezTo>
                <a:lnTo>
                  <a:pt x="492431" y="621209"/>
                </a:lnTo>
                <a:lnTo>
                  <a:pt x="489364" y="618070"/>
                </a:lnTo>
                <a:cubicBezTo>
                  <a:pt x="815602" y="643457"/>
                  <a:pt x="908224" y="505894"/>
                  <a:pt x="925922" y="284493"/>
                </a:cubicBezTo>
                <a:lnTo>
                  <a:pt x="927335" y="285940"/>
                </a:lnTo>
                <a:lnTo>
                  <a:pt x="931311" y="246445"/>
                </a:lnTo>
                <a:cubicBezTo>
                  <a:pt x="960049" y="105799"/>
                  <a:pt x="1084312" y="0"/>
                  <a:pt x="1233250" y="0"/>
                </a:cubicBezTo>
                <a:close/>
              </a:path>
            </a:pathLst>
          </a:custGeom>
          <a:solidFill>
            <a:srgbClr val="9BB2BF"/>
          </a:soli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40" name="TextBox 26">
            <a:extLst>
              <a:ext uri="{FF2B5EF4-FFF2-40B4-BE49-F238E27FC236}">
                <a16:creationId xmlns:a16="http://schemas.microsoft.com/office/drawing/2014/main" id="{BFEDA94E-071F-BC2C-500A-6120E11FBC23}"/>
              </a:ext>
            </a:extLst>
          </p:cNvPr>
          <p:cNvSpPr txBox="1"/>
          <p:nvPr/>
        </p:nvSpPr>
        <p:spPr>
          <a:xfrm>
            <a:off x="3979258" y="890093"/>
            <a:ext cx="4187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5905"/>
            <a:r>
              <a:rPr lang="en-US" altLang="zh-CN" sz="20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  <a:endParaRPr lang="zh-CN" altLang="en-US" sz="2000" b="1" dirty="0">
              <a:solidFill>
                <a:schemeClr val="bg1"/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1" name="TextBox 26">
            <a:extLst>
              <a:ext uri="{FF2B5EF4-FFF2-40B4-BE49-F238E27FC236}">
                <a16:creationId xmlns:a16="http://schemas.microsoft.com/office/drawing/2014/main" id="{1CD8E92F-4B35-3271-6AAB-7D2B7FFD292A}"/>
              </a:ext>
            </a:extLst>
          </p:cNvPr>
          <p:cNvSpPr txBox="1"/>
          <p:nvPr/>
        </p:nvSpPr>
        <p:spPr>
          <a:xfrm>
            <a:off x="4554537" y="3494326"/>
            <a:ext cx="4251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5905"/>
            <a:r>
              <a:rPr lang="en-US" altLang="zh-CN" sz="20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  <a:endParaRPr lang="zh-CN" altLang="en-US" sz="2000" b="1" dirty="0">
              <a:solidFill>
                <a:schemeClr val="bg1"/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2" name="TextBox 26">
            <a:extLst>
              <a:ext uri="{FF2B5EF4-FFF2-40B4-BE49-F238E27FC236}">
                <a16:creationId xmlns:a16="http://schemas.microsoft.com/office/drawing/2014/main" id="{225A4207-1CDF-6514-ADD3-07F8C6F726EB}"/>
              </a:ext>
            </a:extLst>
          </p:cNvPr>
          <p:cNvSpPr txBox="1"/>
          <p:nvPr/>
        </p:nvSpPr>
        <p:spPr>
          <a:xfrm>
            <a:off x="5615214" y="1953564"/>
            <a:ext cx="4219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5905"/>
            <a:r>
              <a:rPr lang="en-US" altLang="zh-CN" sz="20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  <a:endParaRPr lang="zh-CN" altLang="en-US" sz="2000" b="1" dirty="0">
              <a:solidFill>
                <a:schemeClr val="bg1"/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3" name="TextBox 26">
            <a:extLst>
              <a:ext uri="{FF2B5EF4-FFF2-40B4-BE49-F238E27FC236}">
                <a16:creationId xmlns:a16="http://schemas.microsoft.com/office/drawing/2014/main" id="{FEE9873E-5220-E8E1-8E4A-0D80A19C3209}"/>
              </a:ext>
            </a:extLst>
          </p:cNvPr>
          <p:cNvSpPr txBox="1"/>
          <p:nvPr/>
        </p:nvSpPr>
        <p:spPr>
          <a:xfrm>
            <a:off x="2895749" y="2480710"/>
            <a:ext cx="3850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5905"/>
            <a:r>
              <a:rPr lang="en-US" altLang="zh-CN" sz="20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lang="zh-CN" altLang="en-US" sz="2000" b="1" dirty="0">
              <a:solidFill>
                <a:schemeClr val="bg1"/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2" name="图形 44" descr="苹果色 纯色填充">
            <a:extLst>
              <a:ext uri="{FF2B5EF4-FFF2-40B4-BE49-F238E27FC236}">
                <a16:creationId xmlns:a16="http://schemas.microsoft.com/office/drawing/2014/main" id="{0BFE3FC7-5BCF-521E-19F3-809EE71AF468}"/>
              </a:ext>
            </a:extLst>
          </p:cNvPr>
          <p:cNvSpPr/>
          <p:nvPr/>
        </p:nvSpPr>
        <p:spPr>
          <a:xfrm>
            <a:off x="3852693" y="2720935"/>
            <a:ext cx="312657" cy="379067"/>
          </a:xfrm>
          <a:custGeom>
            <a:avLst/>
            <a:gdLst>
              <a:gd name="connsiteX0" fmla="*/ 589044 w 625817"/>
              <a:gd name="connsiteY0" fmla="*/ 254441 h 758744"/>
              <a:gd name="connsiteX1" fmla="*/ 340442 w 625817"/>
              <a:gd name="connsiteY1" fmla="*/ 241106 h 758744"/>
              <a:gd name="connsiteX2" fmla="*/ 326154 w 625817"/>
              <a:gd name="connsiteY2" fmla="*/ 177289 h 758744"/>
              <a:gd name="connsiteX3" fmla="*/ 429977 w 625817"/>
              <a:gd name="connsiteY3" fmla="*/ 133474 h 758744"/>
              <a:gd name="connsiteX4" fmla="*/ 474744 w 625817"/>
              <a:gd name="connsiteY4" fmla="*/ 124 h 758744"/>
              <a:gd name="connsiteX5" fmla="*/ 341394 w 625817"/>
              <a:gd name="connsiteY5" fmla="*/ 44891 h 758744"/>
              <a:gd name="connsiteX6" fmla="*/ 301389 w 625817"/>
              <a:gd name="connsiteY6" fmla="*/ 124901 h 758744"/>
              <a:gd name="connsiteX7" fmla="*/ 194709 w 625817"/>
              <a:gd name="connsiteY7" fmla="*/ 14411 h 758744"/>
              <a:gd name="connsiteX8" fmla="*/ 165182 w 625817"/>
              <a:gd name="connsiteY8" fmla="*/ 62989 h 758744"/>
              <a:gd name="connsiteX9" fmla="*/ 283292 w 625817"/>
              <a:gd name="connsiteY9" fmla="*/ 240154 h 758744"/>
              <a:gd name="connsiteX10" fmla="*/ 36594 w 625817"/>
              <a:gd name="connsiteY10" fmla="*/ 253489 h 758744"/>
              <a:gd name="connsiteX11" fmla="*/ 313772 w 625817"/>
              <a:gd name="connsiteY11" fmla="*/ 733549 h 758744"/>
              <a:gd name="connsiteX12" fmla="*/ 589044 w 625817"/>
              <a:gd name="connsiteY12" fmla="*/ 254441 h 758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25817" h="758744">
                <a:moveTo>
                  <a:pt x="589044" y="254441"/>
                </a:moveTo>
                <a:cubicBezTo>
                  <a:pt x="503319" y="161096"/>
                  <a:pt x="410927" y="224914"/>
                  <a:pt x="340442" y="241106"/>
                </a:cubicBezTo>
                <a:cubicBezTo>
                  <a:pt x="338537" y="218246"/>
                  <a:pt x="332822" y="197291"/>
                  <a:pt x="326154" y="177289"/>
                </a:cubicBezTo>
                <a:cubicBezTo>
                  <a:pt x="355682" y="174431"/>
                  <a:pt x="399497" y="164906"/>
                  <a:pt x="429977" y="133474"/>
                </a:cubicBezTo>
                <a:cubicBezTo>
                  <a:pt x="479507" y="83944"/>
                  <a:pt x="474744" y="124"/>
                  <a:pt x="474744" y="124"/>
                </a:cubicBezTo>
                <a:cubicBezTo>
                  <a:pt x="474744" y="124"/>
                  <a:pt x="389972" y="-4639"/>
                  <a:pt x="341394" y="44891"/>
                </a:cubicBezTo>
                <a:cubicBezTo>
                  <a:pt x="318534" y="67751"/>
                  <a:pt x="307104" y="98231"/>
                  <a:pt x="301389" y="124901"/>
                </a:cubicBezTo>
                <a:cubicBezTo>
                  <a:pt x="259479" y="54416"/>
                  <a:pt x="198519" y="17269"/>
                  <a:pt x="194709" y="14411"/>
                </a:cubicBezTo>
                <a:lnTo>
                  <a:pt x="165182" y="62989"/>
                </a:lnTo>
                <a:cubicBezTo>
                  <a:pt x="166134" y="63941"/>
                  <a:pt x="269004" y="127759"/>
                  <a:pt x="283292" y="240154"/>
                </a:cubicBezTo>
                <a:cubicBezTo>
                  <a:pt x="213759" y="223009"/>
                  <a:pt x="120414" y="161096"/>
                  <a:pt x="36594" y="253489"/>
                </a:cubicBezTo>
                <a:cubicBezTo>
                  <a:pt x="-55798" y="355406"/>
                  <a:pt x="23259" y="877376"/>
                  <a:pt x="313772" y="733549"/>
                </a:cubicBezTo>
                <a:cubicBezTo>
                  <a:pt x="603332" y="878329"/>
                  <a:pt x="681437" y="356359"/>
                  <a:pt x="589044" y="254441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图形 46" descr="书籍 纯色填充">
            <a:extLst>
              <a:ext uri="{FF2B5EF4-FFF2-40B4-BE49-F238E27FC236}">
                <a16:creationId xmlns:a16="http://schemas.microsoft.com/office/drawing/2014/main" id="{67C63E1F-1F82-E0EB-5FCE-07EE46978E0D}"/>
              </a:ext>
            </a:extLst>
          </p:cNvPr>
          <p:cNvSpPr/>
          <p:nvPr/>
        </p:nvSpPr>
        <p:spPr>
          <a:xfrm>
            <a:off x="4839966" y="2758132"/>
            <a:ext cx="363231" cy="338930"/>
          </a:xfrm>
          <a:custGeom>
            <a:avLst/>
            <a:gdLst>
              <a:gd name="connsiteX0" fmla="*/ 419949 w 419949"/>
              <a:gd name="connsiteY0" fmla="*/ 138011 h 391853"/>
              <a:gd name="connsiteX1" fmla="*/ 394318 w 419949"/>
              <a:gd name="connsiteY1" fmla="*/ 128646 h 391853"/>
              <a:gd name="connsiteX2" fmla="*/ 394318 w 419949"/>
              <a:gd name="connsiteY2" fmla="*/ 74920 h 391853"/>
              <a:gd name="connsiteX3" fmla="*/ 419949 w 419949"/>
              <a:gd name="connsiteY3" fmla="*/ 64077 h 391853"/>
              <a:gd name="connsiteX4" fmla="*/ 246449 w 419949"/>
              <a:gd name="connsiteY4" fmla="*/ 0 h 391853"/>
              <a:gd name="connsiteX5" fmla="*/ 35489 w 419949"/>
              <a:gd name="connsiteY5" fmla="*/ 73935 h 391853"/>
              <a:gd name="connsiteX6" fmla="*/ 14787 w 419949"/>
              <a:gd name="connsiteY6" fmla="*/ 133082 h 391853"/>
              <a:gd name="connsiteX7" fmla="*/ 17251 w 419949"/>
              <a:gd name="connsiteY7" fmla="*/ 154770 h 391853"/>
              <a:gd name="connsiteX8" fmla="*/ 0 w 419949"/>
              <a:gd name="connsiteY8" fmla="*/ 211946 h 391853"/>
              <a:gd name="connsiteX9" fmla="*/ 14787 w 419949"/>
              <a:gd name="connsiteY9" fmla="*/ 254828 h 391853"/>
              <a:gd name="connsiteX10" fmla="*/ 13801 w 419949"/>
              <a:gd name="connsiteY10" fmla="*/ 285881 h 391853"/>
              <a:gd name="connsiteX11" fmla="*/ 39432 w 419949"/>
              <a:gd name="connsiteY11" fmla="*/ 335171 h 391853"/>
              <a:gd name="connsiteX12" fmla="*/ 176457 w 419949"/>
              <a:gd name="connsiteY12" fmla="*/ 391854 h 391853"/>
              <a:gd name="connsiteX13" fmla="*/ 418963 w 419949"/>
              <a:gd name="connsiteY13" fmla="*/ 291303 h 391853"/>
              <a:gd name="connsiteX14" fmla="*/ 393333 w 419949"/>
              <a:gd name="connsiteY14" fmla="*/ 281938 h 391853"/>
              <a:gd name="connsiteX15" fmla="*/ 393333 w 419949"/>
              <a:gd name="connsiteY15" fmla="*/ 227719 h 391853"/>
              <a:gd name="connsiteX16" fmla="*/ 418963 w 419949"/>
              <a:gd name="connsiteY16" fmla="*/ 216875 h 391853"/>
              <a:gd name="connsiteX17" fmla="*/ 379531 w 419949"/>
              <a:gd name="connsiteY17" fmla="*/ 202088 h 391853"/>
              <a:gd name="connsiteX18" fmla="*/ 379531 w 419949"/>
              <a:gd name="connsiteY18" fmla="*/ 154770 h 391853"/>
              <a:gd name="connsiteX19" fmla="*/ 419949 w 419949"/>
              <a:gd name="connsiteY19" fmla="*/ 138011 h 391853"/>
              <a:gd name="connsiteX20" fmla="*/ 41403 w 419949"/>
              <a:gd name="connsiteY20" fmla="*/ 108438 h 391853"/>
              <a:gd name="connsiteX21" fmla="*/ 178429 w 419949"/>
              <a:gd name="connsiteY21" fmla="*/ 162163 h 391853"/>
              <a:gd name="connsiteX22" fmla="*/ 375095 w 419949"/>
              <a:gd name="connsiteY22" fmla="*/ 82807 h 391853"/>
              <a:gd name="connsiteX23" fmla="*/ 375095 w 419949"/>
              <a:gd name="connsiteY23" fmla="*/ 125196 h 391853"/>
              <a:gd name="connsiteX24" fmla="*/ 178429 w 419949"/>
              <a:gd name="connsiteY24" fmla="*/ 207017 h 391853"/>
              <a:gd name="connsiteX25" fmla="*/ 41403 w 419949"/>
              <a:gd name="connsiteY25" fmla="*/ 152798 h 391853"/>
              <a:gd name="connsiteX26" fmla="*/ 41403 w 419949"/>
              <a:gd name="connsiteY26" fmla="*/ 108438 h 391853"/>
              <a:gd name="connsiteX27" fmla="*/ 374110 w 419949"/>
              <a:gd name="connsiteY27" fmla="*/ 278487 h 391853"/>
              <a:gd name="connsiteX28" fmla="*/ 177443 w 419949"/>
              <a:gd name="connsiteY28" fmla="*/ 359816 h 391853"/>
              <a:gd name="connsiteX29" fmla="*/ 39925 w 419949"/>
              <a:gd name="connsiteY29" fmla="*/ 305597 h 391853"/>
              <a:gd name="connsiteX30" fmla="*/ 39925 w 419949"/>
              <a:gd name="connsiteY30" fmla="*/ 267151 h 391853"/>
              <a:gd name="connsiteX31" fmla="*/ 162656 w 419949"/>
              <a:gd name="connsiteY31" fmla="*/ 317426 h 391853"/>
              <a:gd name="connsiteX32" fmla="*/ 374602 w 419949"/>
              <a:gd name="connsiteY32" fmla="*/ 233634 h 391853"/>
              <a:gd name="connsiteX33" fmla="*/ 374110 w 419949"/>
              <a:gd name="connsiteY33" fmla="*/ 278487 h 391853"/>
              <a:gd name="connsiteX34" fmla="*/ 360308 w 419949"/>
              <a:gd name="connsiteY34" fmla="*/ 204553 h 391853"/>
              <a:gd name="connsiteX35" fmla="*/ 163642 w 419949"/>
              <a:gd name="connsiteY35" fmla="*/ 285881 h 391853"/>
              <a:gd name="connsiteX36" fmla="*/ 26616 w 419949"/>
              <a:gd name="connsiteY36" fmla="*/ 231662 h 391853"/>
              <a:gd name="connsiteX37" fmla="*/ 26616 w 419949"/>
              <a:gd name="connsiteY37" fmla="*/ 187301 h 391853"/>
              <a:gd name="connsiteX38" fmla="*/ 167585 w 419949"/>
              <a:gd name="connsiteY38" fmla="*/ 243492 h 391853"/>
              <a:gd name="connsiteX39" fmla="*/ 360801 w 419949"/>
              <a:gd name="connsiteY39" fmla="*/ 162656 h 391853"/>
              <a:gd name="connsiteX40" fmla="*/ 360801 w 419949"/>
              <a:gd name="connsiteY40" fmla="*/ 204553 h 391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19949" h="391853">
                <a:moveTo>
                  <a:pt x="419949" y="138011"/>
                </a:moveTo>
                <a:lnTo>
                  <a:pt x="394318" y="128646"/>
                </a:lnTo>
                <a:lnTo>
                  <a:pt x="394318" y="74920"/>
                </a:lnTo>
                <a:lnTo>
                  <a:pt x="419949" y="64077"/>
                </a:lnTo>
                <a:lnTo>
                  <a:pt x="246449" y="0"/>
                </a:lnTo>
                <a:lnTo>
                  <a:pt x="35489" y="73935"/>
                </a:lnTo>
                <a:cubicBezTo>
                  <a:pt x="15280" y="83793"/>
                  <a:pt x="14787" y="110902"/>
                  <a:pt x="14787" y="133082"/>
                </a:cubicBezTo>
                <a:cubicBezTo>
                  <a:pt x="14787" y="140476"/>
                  <a:pt x="15773" y="147869"/>
                  <a:pt x="17251" y="154770"/>
                </a:cubicBezTo>
                <a:cubicBezTo>
                  <a:pt x="493" y="165614"/>
                  <a:pt x="0" y="190752"/>
                  <a:pt x="0" y="211946"/>
                </a:cubicBezTo>
                <a:cubicBezTo>
                  <a:pt x="0" y="229198"/>
                  <a:pt x="3943" y="244970"/>
                  <a:pt x="14787" y="254828"/>
                </a:cubicBezTo>
                <a:cubicBezTo>
                  <a:pt x="12322" y="263208"/>
                  <a:pt x="13801" y="273558"/>
                  <a:pt x="13801" y="285881"/>
                </a:cubicBezTo>
                <a:cubicBezTo>
                  <a:pt x="13801" y="308061"/>
                  <a:pt x="19716" y="328270"/>
                  <a:pt x="39432" y="335171"/>
                </a:cubicBezTo>
                <a:lnTo>
                  <a:pt x="176457" y="391854"/>
                </a:lnTo>
                <a:lnTo>
                  <a:pt x="418963" y="291303"/>
                </a:lnTo>
                <a:lnTo>
                  <a:pt x="393333" y="281938"/>
                </a:lnTo>
                <a:lnTo>
                  <a:pt x="393333" y="227719"/>
                </a:lnTo>
                <a:lnTo>
                  <a:pt x="418963" y="216875"/>
                </a:lnTo>
                <a:lnTo>
                  <a:pt x="379531" y="202088"/>
                </a:lnTo>
                <a:lnTo>
                  <a:pt x="379531" y="154770"/>
                </a:lnTo>
                <a:lnTo>
                  <a:pt x="419949" y="138011"/>
                </a:lnTo>
                <a:close/>
                <a:moveTo>
                  <a:pt x="41403" y="108438"/>
                </a:moveTo>
                <a:lnTo>
                  <a:pt x="178429" y="162163"/>
                </a:lnTo>
                <a:lnTo>
                  <a:pt x="375095" y="82807"/>
                </a:lnTo>
                <a:lnTo>
                  <a:pt x="375095" y="125196"/>
                </a:lnTo>
                <a:lnTo>
                  <a:pt x="178429" y="207017"/>
                </a:lnTo>
                <a:lnTo>
                  <a:pt x="41403" y="152798"/>
                </a:lnTo>
                <a:lnTo>
                  <a:pt x="41403" y="108438"/>
                </a:lnTo>
                <a:close/>
                <a:moveTo>
                  <a:pt x="374110" y="278487"/>
                </a:moveTo>
                <a:lnTo>
                  <a:pt x="177443" y="359816"/>
                </a:lnTo>
                <a:lnTo>
                  <a:pt x="39925" y="305597"/>
                </a:lnTo>
                <a:lnTo>
                  <a:pt x="39925" y="267151"/>
                </a:lnTo>
                <a:lnTo>
                  <a:pt x="162656" y="317426"/>
                </a:lnTo>
                <a:lnTo>
                  <a:pt x="374602" y="233634"/>
                </a:lnTo>
                <a:lnTo>
                  <a:pt x="374110" y="278487"/>
                </a:lnTo>
                <a:close/>
                <a:moveTo>
                  <a:pt x="360308" y="204553"/>
                </a:moveTo>
                <a:lnTo>
                  <a:pt x="163642" y="285881"/>
                </a:lnTo>
                <a:lnTo>
                  <a:pt x="26616" y="231662"/>
                </a:lnTo>
                <a:lnTo>
                  <a:pt x="26616" y="187301"/>
                </a:lnTo>
                <a:lnTo>
                  <a:pt x="167585" y="243492"/>
                </a:lnTo>
                <a:lnTo>
                  <a:pt x="360801" y="162656"/>
                </a:lnTo>
                <a:lnTo>
                  <a:pt x="360801" y="204553"/>
                </a:lnTo>
                <a:close/>
              </a:path>
            </a:pathLst>
          </a:custGeom>
          <a:solidFill>
            <a:schemeClr val="bg1"/>
          </a:solidFill>
          <a:ln w="48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2B46019E-A391-FA51-FC7C-8F434C1F466E}"/>
              </a:ext>
            </a:extLst>
          </p:cNvPr>
          <p:cNvGrpSpPr/>
          <p:nvPr/>
        </p:nvGrpSpPr>
        <p:grpSpPr>
          <a:xfrm>
            <a:off x="3759846" y="1737053"/>
            <a:ext cx="366209" cy="366209"/>
            <a:chOff x="3539213" y="1509829"/>
            <a:chExt cx="752475" cy="752475"/>
          </a:xfrm>
          <a:solidFill>
            <a:schemeClr val="bg1"/>
          </a:solidFill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E9DDC1DD-314B-F916-5ADB-23EAB96A5FC7}"/>
                </a:ext>
              </a:extLst>
            </p:cNvPr>
            <p:cNvSpPr/>
            <p:nvPr/>
          </p:nvSpPr>
          <p:spPr>
            <a:xfrm>
              <a:off x="3804961" y="1509829"/>
              <a:ext cx="486727" cy="485775"/>
            </a:xfrm>
            <a:custGeom>
              <a:avLst/>
              <a:gdLst>
                <a:gd name="connsiteX0" fmla="*/ 401003 w 486727"/>
                <a:gd name="connsiteY0" fmla="*/ 85725 h 485775"/>
                <a:gd name="connsiteX1" fmla="*/ 391478 w 486727"/>
                <a:gd name="connsiteY1" fmla="*/ 0 h 485775"/>
                <a:gd name="connsiteX2" fmla="*/ 286703 w 486727"/>
                <a:gd name="connsiteY2" fmla="*/ 104775 h 485775"/>
                <a:gd name="connsiteX3" fmla="*/ 292417 w 486727"/>
                <a:gd name="connsiteY3" fmla="*/ 154305 h 485775"/>
                <a:gd name="connsiteX4" fmla="*/ 140017 w 486727"/>
                <a:gd name="connsiteY4" fmla="*/ 306705 h 485775"/>
                <a:gd name="connsiteX5" fmla="*/ 95250 w 486727"/>
                <a:gd name="connsiteY5" fmla="*/ 295275 h 485775"/>
                <a:gd name="connsiteX6" fmla="*/ 0 w 486727"/>
                <a:gd name="connsiteY6" fmla="*/ 390525 h 485775"/>
                <a:gd name="connsiteX7" fmla="*/ 95250 w 486727"/>
                <a:gd name="connsiteY7" fmla="*/ 485775 h 485775"/>
                <a:gd name="connsiteX8" fmla="*/ 190500 w 486727"/>
                <a:gd name="connsiteY8" fmla="*/ 390525 h 485775"/>
                <a:gd name="connsiteX9" fmla="*/ 180022 w 486727"/>
                <a:gd name="connsiteY9" fmla="*/ 346710 h 485775"/>
                <a:gd name="connsiteX10" fmla="*/ 332423 w 486727"/>
                <a:gd name="connsiteY10" fmla="*/ 194310 h 485775"/>
                <a:gd name="connsiteX11" fmla="*/ 381953 w 486727"/>
                <a:gd name="connsiteY11" fmla="*/ 200025 h 485775"/>
                <a:gd name="connsiteX12" fmla="*/ 486728 w 486727"/>
                <a:gd name="connsiteY12" fmla="*/ 95250 h 485775"/>
                <a:gd name="connsiteX13" fmla="*/ 401003 w 486727"/>
                <a:gd name="connsiteY13" fmla="*/ 8572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727" h="485775">
                  <a:moveTo>
                    <a:pt x="401003" y="85725"/>
                  </a:moveTo>
                  <a:lnTo>
                    <a:pt x="391478" y="0"/>
                  </a:lnTo>
                  <a:lnTo>
                    <a:pt x="286703" y="104775"/>
                  </a:lnTo>
                  <a:lnTo>
                    <a:pt x="292417" y="154305"/>
                  </a:lnTo>
                  <a:lnTo>
                    <a:pt x="140017" y="306705"/>
                  </a:lnTo>
                  <a:cubicBezTo>
                    <a:pt x="126682" y="300038"/>
                    <a:pt x="111442" y="295275"/>
                    <a:pt x="95250" y="295275"/>
                  </a:cubicBezTo>
                  <a:cubicBezTo>
                    <a:pt x="42863" y="295275"/>
                    <a:pt x="0" y="338138"/>
                    <a:pt x="0" y="390525"/>
                  </a:cubicBezTo>
                  <a:cubicBezTo>
                    <a:pt x="0" y="442913"/>
                    <a:pt x="42863" y="485775"/>
                    <a:pt x="95250" y="485775"/>
                  </a:cubicBezTo>
                  <a:cubicBezTo>
                    <a:pt x="147638" y="485775"/>
                    <a:pt x="190500" y="442913"/>
                    <a:pt x="190500" y="390525"/>
                  </a:cubicBezTo>
                  <a:cubicBezTo>
                    <a:pt x="190500" y="374333"/>
                    <a:pt x="186690" y="360045"/>
                    <a:pt x="180022" y="346710"/>
                  </a:cubicBezTo>
                  <a:lnTo>
                    <a:pt x="332423" y="194310"/>
                  </a:lnTo>
                  <a:lnTo>
                    <a:pt x="381953" y="200025"/>
                  </a:lnTo>
                  <a:lnTo>
                    <a:pt x="486728" y="95250"/>
                  </a:lnTo>
                  <a:lnTo>
                    <a:pt x="401003" y="857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2DE49A92-AF47-5256-FE43-F55225F24A11}"/>
                </a:ext>
              </a:extLst>
            </p:cNvPr>
            <p:cNvSpPr/>
            <p:nvPr/>
          </p:nvSpPr>
          <p:spPr>
            <a:xfrm>
              <a:off x="3539213" y="1538404"/>
              <a:ext cx="723900" cy="723900"/>
            </a:xfrm>
            <a:custGeom>
              <a:avLst/>
              <a:gdLst>
                <a:gd name="connsiteX0" fmla="*/ 674370 w 723900"/>
                <a:gd name="connsiteY0" fmla="*/ 198120 h 723900"/>
                <a:gd name="connsiteX1" fmla="*/ 661988 w 723900"/>
                <a:gd name="connsiteY1" fmla="*/ 211455 h 723900"/>
                <a:gd name="connsiteX2" fmla="*/ 643890 w 723900"/>
                <a:gd name="connsiteY2" fmla="*/ 209550 h 723900"/>
                <a:gd name="connsiteX3" fmla="*/ 623888 w 723900"/>
                <a:gd name="connsiteY3" fmla="*/ 206693 h 723900"/>
                <a:gd name="connsiteX4" fmla="*/ 666750 w 723900"/>
                <a:gd name="connsiteY4" fmla="*/ 361950 h 723900"/>
                <a:gd name="connsiteX5" fmla="*/ 361950 w 723900"/>
                <a:gd name="connsiteY5" fmla="*/ 666750 h 723900"/>
                <a:gd name="connsiteX6" fmla="*/ 57150 w 723900"/>
                <a:gd name="connsiteY6" fmla="*/ 361950 h 723900"/>
                <a:gd name="connsiteX7" fmla="*/ 361950 w 723900"/>
                <a:gd name="connsiteY7" fmla="*/ 57150 h 723900"/>
                <a:gd name="connsiteX8" fmla="*/ 517208 w 723900"/>
                <a:gd name="connsiteY8" fmla="*/ 100013 h 723900"/>
                <a:gd name="connsiteX9" fmla="*/ 515303 w 723900"/>
                <a:gd name="connsiteY9" fmla="*/ 80963 h 723900"/>
                <a:gd name="connsiteX10" fmla="*/ 512445 w 723900"/>
                <a:gd name="connsiteY10" fmla="*/ 61913 h 723900"/>
                <a:gd name="connsiteX11" fmla="*/ 525780 w 723900"/>
                <a:gd name="connsiteY11" fmla="*/ 48578 h 723900"/>
                <a:gd name="connsiteX12" fmla="*/ 532448 w 723900"/>
                <a:gd name="connsiteY12" fmla="*/ 41910 h 723900"/>
                <a:gd name="connsiteX13" fmla="*/ 361950 w 723900"/>
                <a:gd name="connsiteY13" fmla="*/ 0 h 723900"/>
                <a:gd name="connsiteX14" fmla="*/ 0 w 723900"/>
                <a:gd name="connsiteY14" fmla="*/ 361950 h 723900"/>
                <a:gd name="connsiteX15" fmla="*/ 361950 w 723900"/>
                <a:gd name="connsiteY15" fmla="*/ 723900 h 723900"/>
                <a:gd name="connsiteX16" fmla="*/ 723900 w 723900"/>
                <a:gd name="connsiteY16" fmla="*/ 361950 h 723900"/>
                <a:gd name="connsiteX17" fmla="*/ 681038 w 723900"/>
                <a:gd name="connsiteY17" fmla="*/ 192405 h 723900"/>
                <a:gd name="connsiteX18" fmla="*/ 674370 w 723900"/>
                <a:gd name="connsiteY18" fmla="*/ 19812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900" h="723900">
                  <a:moveTo>
                    <a:pt x="674370" y="198120"/>
                  </a:moveTo>
                  <a:lnTo>
                    <a:pt x="661988" y="211455"/>
                  </a:lnTo>
                  <a:lnTo>
                    <a:pt x="643890" y="209550"/>
                  </a:lnTo>
                  <a:lnTo>
                    <a:pt x="623888" y="206693"/>
                  </a:lnTo>
                  <a:cubicBezTo>
                    <a:pt x="650558" y="252413"/>
                    <a:pt x="666750" y="30480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418148" y="57150"/>
                    <a:pt x="471488" y="72390"/>
                    <a:pt x="517208" y="100013"/>
                  </a:cubicBezTo>
                  <a:lnTo>
                    <a:pt x="515303" y="80963"/>
                  </a:lnTo>
                  <a:lnTo>
                    <a:pt x="512445" y="61913"/>
                  </a:lnTo>
                  <a:lnTo>
                    <a:pt x="525780" y="48578"/>
                  </a:lnTo>
                  <a:lnTo>
                    <a:pt x="532448" y="41910"/>
                  </a:lnTo>
                  <a:cubicBezTo>
                    <a:pt x="481013" y="15240"/>
                    <a:pt x="423863" y="0"/>
                    <a:pt x="361950" y="0"/>
                  </a:cubicBez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300038"/>
                    <a:pt x="708660" y="242888"/>
                    <a:pt x="681038" y="192405"/>
                  </a:cubicBezTo>
                  <a:lnTo>
                    <a:pt x="674370" y="19812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AA937C0-D2B4-2AFC-299B-A9978D88F632}"/>
                </a:ext>
              </a:extLst>
            </p:cNvPr>
            <p:cNvSpPr/>
            <p:nvPr/>
          </p:nvSpPr>
          <p:spPr>
            <a:xfrm>
              <a:off x="3672563" y="1671754"/>
              <a:ext cx="457200" cy="457200"/>
            </a:xfrm>
            <a:custGeom>
              <a:avLst/>
              <a:gdLst>
                <a:gd name="connsiteX0" fmla="*/ 387668 w 457200"/>
                <a:gd name="connsiteY0" fmla="*/ 163830 h 457200"/>
                <a:gd name="connsiteX1" fmla="*/ 400050 w 457200"/>
                <a:gd name="connsiteY1" fmla="*/ 228600 h 457200"/>
                <a:gd name="connsiteX2" fmla="*/ 228600 w 457200"/>
                <a:gd name="connsiteY2" fmla="*/ 400050 h 457200"/>
                <a:gd name="connsiteX3" fmla="*/ 57150 w 457200"/>
                <a:gd name="connsiteY3" fmla="*/ 228600 h 457200"/>
                <a:gd name="connsiteX4" fmla="*/ 228600 w 457200"/>
                <a:gd name="connsiteY4" fmla="*/ 57150 h 457200"/>
                <a:gd name="connsiteX5" fmla="*/ 293370 w 457200"/>
                <a:gd name="connsiteY5" fmla="*/ 69532 h 457200"/>
                <a:gd name="connsiteX6" fmla="*/ 336233 w 457200"/>
                <a:gd name="connsiteY6" fmla="*/ 26670 h 457200"/>
                <a:gd name="connsiteX7" fmla="*/ 228600 w 457200"/>
                <a:gd name="connsiteY7" fmla="*/ 0 h 457200"/>
                <a:gd name="connsiteX8" fmla="*/ 0 w 457200"/>
                <a:gd name="connsiteY8" fmla="*/ 228600 h 457200"/>
                <a:gd name="connsiteX9" fmla="*/ 228600 w 457200"/>
                <a:gd name="connsiteY9" fmla="*/ 457200 h 457200"/>
                <a:gd name="connsiteX10" fmla="*/ 457200 w 457200"/>
                <a:gd name="connsiteY10" fmla="*/ 228600 h 457200"/>
                <a:gd name="connsiteX11" fmla="*/ 430530 w 457200"/>
                <a:gd name="connsiteY11" fmla="*/ 120968 h 457200"/>
                <a:gd name="connsiteX12" fmla="*/ 387668 w 457200"/>
                <a:gd name="connsiteY12" fmla="*/ 16383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457200">
                  <a:moveTo>
                    <a:pt x="387668" y="163830"/>
                  </a:moveTo>
                  <a:cubicBezTo>
                    <a:pt x="396240" y="183833"/>
                    <a:pt x="400050" y="205740"/>
                    <a:pt x="400050" y="228600"/>
                  </a:cubicBezTo>
                  <a:cubicBezTo>
                    <a:pt x="400050" y="322898"/>
                    <a:pt x="322898" y="400050"/>
                    <a:pt x="228600" y="400050"/>
                  </a:cubicBezTo>
                  <a:cubicBezTo>
                    <a:pt x="134302" y="400050"/>
                    <a:pt x="57150" y="322898"/>
                    <a:pt x="57150" y="228600"/>
                  </a:cubicBezTo>
                  <a:cubicBezTo>
                    <a:pt x="57150" y="134302"/>
                    <a:pt x="134302" y="57150"/>
                    <a:pt x="228600" y="57150"/>
                  </a:cubicBezTo>
                  <a:cubicBezTo>
                    <a:pt x="251460" y="57150"/>
                    <a:pt x="273368" y="61913"/>
                    <a:pt x="293370" y="69532"/>
                  </a:cubicBezTo>
                  <a:lnTo>
                    <a:pt x="336233" y="26670"/>
                  </a:lnTo>
                  <a:cubicBezTo>
                    <a:pt x="303848" y="9525"/>
                    <a:pt x="267653" y="0"/>
                    <a:pt x="228600" y="0"/>
                  </a:cubicBezTo>
                  <a:cubicBezTo>
                    <a:pt x="102870" y="0"/>
                    <a:pt x="0" y="102870"/>
                    <a:pt x="0" y="228600"/>
                  </a:cubicBezTo>
                  <a:cubicBezTo>
                    <a:pt x="0" y="354330"/>
                    <a:pt x="102870" y="457200"/>
                    <a:pt x="228600" y="457200"/>
                  </a:cubicBezTo>
                  <a:cubicBezTo>
                    <a:pt x="354330" y="457200"/>
                    <a:pt x="457200" y="354330"/>
                    <a:pt x="457200" y="228600"/>
                  </a:cubicBezTo>
                  <a:cubicBezTo>
                    <a:pt x="457200" y="189548"/>
                    <a:pt x="447675" y="153352"/>
                    <a:pt x="430530" y="120968"/>
                  </a:cubicBezTo>
                  <a:lnTo>
                    <a:pt x="387668" y="163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4" name="图形 50" descr="聊天气泡 纯色填充">
            <a:extLst>
              <a:ext uri="{FF2B5EF4-FFF2-40B4-BE49-F238E27FC236}">
                <a16:creationId xmlns:a16="http://schemas.microsoft.com/office/drawing/2014/main" id="{7E265326-6661-9FD7-3A63-D73231844AA6}"/>
              </a:ext>
            </a:extLst>
          </p:cNvPr>
          <p:cNvSpPr/>
          <p:nvPr/>
        </p:nvSpPr>
        <p:spPr>
          <a:xfrm>
            <a:off x="4786435" y="1758345"/>
            <a:ext cx="378297" cy="344917"/>
          </a:xfrm>
          <a:custGeom>
            <a:avLst/>
            <a:gdLst>
              <a:gd name="connsiteX0" fmla="*/ 32386 w 647701"/>
              <a:gd name="connsiteY0" fmla="*/ 0 h 590550"/>
              <a:gd name="connsiteX1" fmla="*/ 1 w 647701"/>
              <a:gd name="connsiteY1" fmla="*/ 32765 h 590550"/>
              <a:gd name="connsiteX2" fmla="*/ 1 w 647701"/>
              <a:gd name="connsiteY2" fmla="*/ 32766 h 590550"/>
              <a:gd name="connsiteX3" fmla="*/ 1 w 647701"/>
              <a:gd name="connsiteY3" fmla="*/ 426530 h 590550"/>
              <a:gd name="connsiteX4" fmla="*/ 1 w 647701"/>
              <a:gd name="connsiteY4" fmla="*/ 426530 h 590550"/>
              <a:gd name="connsiteX5" fmla="*/ 32384 w 647701"/>
              <a:gd name="connsiteY5" fmla="*/ 459296 h 590550"/>
              <a:gd name="connsiteX6" fmla="*/ 32386 w 647701"/>
              <a:gd name="connsiteY6" fmla="*/ 459296 h 590550"/>
              <a:gd name="connsiteX7" fmla="*/ 129541 w 647701"/>
              <a:gd name="connsiteY7" fmla="*/ 459296 h 590550"/>
              <a:gd name="connsiteX8" fmla="*/ 129541 w 647701"/>
              <a:gd name="connsiteY8" fmla="*/ 590550 h 590550"/>
              <a:gd name="connsiteX9" fmla="*/ 259081 w 647701"/>
              <a:gd name="connsiteY9" fmla="*/ 459296 h 590550"/>
              <a:gd name="connsiteX10" fmla="*/ 615316 w 647701"/>
              <a:gd name="connsiteY10" fmla="*/ 459296 h 590550"/>
              <a:gd name="connsiteX11" fmla="*/ 647701 w 647701"/>
              <a:gd name="connsiteY11" fmla="*/ 426531 h 590550"/>
              <a:gd name="connsiteX12" fmla="*/ 647701 w 647701"/>
              <a:gd name="connsiteY12" fmla="*/ 426530 h 590550"/>
              <a:gd name="connsiteX13" fmla="*/ 647701 w 647701"/>
              <a:gd name="connsiteY13" fmla="*/ 32766 h 590550"/>
              <a:gd name="connsiteX14" fmla="*/ 647701 w 647701"/>
              <a:gd name="connsiteY14" fmla="*/ 32766 h 590550"/>
              <a:gd name="connsiteX15" fmla="*/ 615317 w 647701"/>
              <a:gd name="connsiteY15" fmla="*/ 0 h 590550"/>
              <a:gd name="connsiteX16" fmla="*/ 615316 w 647701"/>
              <a:gd name="connsiteY16" fmla="*/ 0 h 590550"/>
              <a:gd name="connsiteX17" fmla="*/ 428626 w 647701"/>
              <a:gd name="connsiteY17" fmla="*/ 228600 h 590550"/>
              <a:gd name="connsiteX18" fmla="*/ 476251 w 647701"/>
              <a:gd name="connsiteY18" fmla="*/ 180975 h 590550"/>
              <a:gd name="connsiteX19" fmla="*/ 523876 w 647701"/>
              <a:gd name="connsiteY19" fmla="*/ 228600 h 590550"/>
              <a:gd name="connsiteX20" fmla="*/ 476251 w 647701"/>
              <a:gd name="connsiteY20" fmla="*/ 276225 h 590550"/>
              <a:gd name="connsiteX21" fmla="*/ 428626 w 647701"/>
              <a:gd name="connsiteY21" fmla="*/ 228600 h 590550"/>
              <a:gd name="connsiteX22" fmla="*/ 276226 w 647701"/>
              <a:gd name="connsiteY22" fmla="*/ 228600 h 590550"/>
              <a:gd name="connsiteX23" fmla="*/ 323851 w 647701"/>
              <a:gd name="connsiteY23" fmla="*/ 180975 h 590550"/>
              <a:gd name="connsiteX24" fmla="*/ 371476 w 647701"/>
              <a:gd name="connsiteY24" fmla="*/ 228600 h 590550"/>
              <a:gd name="connsiteX25" fmla="*/ 323851 w 647701"/>
              <a:gd name="connsiteY25" fmla="*/ 276225 h 590550"/>
              <a:gd name="connsiteX26" fmla="*/ 276226 w 647701"/>
              <a:gd name="connsiteY26" fmla="*/ 228600 h 590550"/>
              <a:gd name="connsiteX27" fmla="*/ 123826 w 647701"/>
              <a:gd name="connsiteY27" fmla="*/ 228600 h 590550"/>
              <a:gd name="connsiteX28" fmla="*/ 171451 w 647701"/>
              <a:gd name="connsiteY28" fmla="*/ 180975 h 590550"/>
              <a:gd name="connsiteX29" fmla="*/ 219076 w 647701"/>
              <a:gd name="connsiteY29" fmla="*/ 228600 h 590550"/>
              <a:gd name="connsiteX30" fmla="*/ 171451 w 647701"/>
              <a:gd name="connsiteY30" fmla="*/ 276225 h 590550"/>
              <a:gd name="connsiteX31" fmla="*/ 123826 w 647701"/>
              <a:gd name="connsiteY31" fmla="*/ 228600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47701" h="590550">
                <a:moveTo>
                  <a:pt x="32386" y="0"/>
                </a:moveTo>
                <a:cubicBezTo>
                  <a:pt x="14395" y="105"/>
                  <a:pt x="-104" y="14774"/>
                  <a:pt x="1" y="32765"/>
                </a:cubicBezTo>
                <a:cubicBezTo>
                  <a:pt x="1" y="32765"/>
                  <a:pt x="1" y="32766"/>
                  <a:pt x="1" y="32766"/>
                </a:cubicBezTo>
                <a:lnTo>
                  <a:pt x="1" y="426530"/>
                </a:lnTo>
                <a:lnTo>
                  <a:pt x="1" y="426530"/>
                </a:lnTo>
                <a:cubicBezTo>
                  <a:pt x="-105" y="444520"/>
                  <a:pt x="14394" y="459190"/>
                  <a:pt x="32384" y="459296"/>
                </a:cubicBezTo>
                <a:cubicBezTo>
                  <a:pt x="32385" y="459296"/>
                  <a:pt x="32385" y="459296"/>
                  <a:pt x="32386" y="459296"/>
                </a:cubicBezTo>
                <a:lnTo>
                  <a:pt x="129541" y="459296"/>
                </a:lnTo>
                <a:lnTo>
                  <a:pt x="129541" y="590550"/>
                </a:lnTo>
                <a:lnTo>
                  <a:pt x="259081" y="459296"/>
                </a:lnTo>
                <a:lnTo>
                  <a:pt x="615316" y="459296"/>
                </a:lnTo>
                <a:cubicBezTo>
                  <a:pt x="633306" y="459191"/>
                  <a:pt x="647805" y="444521"/>
                  <a:pt x="647701" y="426531"/>
                </a:cubicBezTo>
                <a:cubicBezTo>
                  <a:pt x="647701" y="426530"/>
                  <a:pt x="647701" y="426530"/>
                  <a:pt x="647701" y="426530"/>
                </a:cubicBezTo>
                <a:lnTo>
                  <a:pt x="647701" y="32766"/>
                </a:lnTo>
                <a:lnTo>
                  <a:pt x="647701" y="32766"/>
                </a:lnTo>
                <a:cubicBezTo>
                  <a:pt x="647806" y="14775"/>
                  <a:pt x="633307" y="106"/>
                  <a:pt x="615317" y="0"/>
                </a:cubicBezTo>
                <a:cubicBezTo>
                  <a:pt x="615316" y="0"/>
                  <a:pt x="615316" y="0"/>
                  <a:pt x="615316" y="0"/>
                </a:cubicBezTo>
                <a:close/>
                <a:moveTo>
                  <a:pt x="428626" y="228600"/>
                </a:moveTo>
                <a:cubicBezTo>
                  <a:pt x="428626" y="202297"/>
                  <a:pt x="449948" y="180975"/>
                  <a:pt x="476251" y="180975"/>
                </a:cubicBezTo>
                <a:cubicBezTo>
                  <a:pt x="502553" y="180975"/>
                  <a:pt x="523876" y="202297"/>
                  <a:pt x="523876" y="228600"/>
                </a:cubicBezTo>
                <a:cubicBezTo>
                  <a:pt x="523876" y="254903"/>
                  <a:pt x="502553" y="276225"/>
                  <a:pt x="476251" y="276225"/>
                </a:cubicBezTo>
                <a:cubicBezTo>
                  <a:pt x="449948" y="276225"/>
                  <a:pt x="428626" y="254903"/>
                  <a:pt x="428626" y="228600"/>
                </a:cubicBezTo>
                <a:close/>
                <a:moveTo>
                  <a:pt x="276226" y="228600"/>
                </a:moveTo>
                <a:cubicBezTo>
                  <a:pt x="276226" y="202297"/>
                  <a:pt x="297548" y="180975"/>
                  <a:pt x="323851" y="180975"/>
                </a:cubicBezTo>
                <a:cubicBezTo>
                  <a:pt x="350153" y="180975"/>
                  <a:pt x="371476" y="202297"/>
                  <a:pt x="371476" y="228600"/>
                </a:cubicBezTo>
                <a:cubicBezTo>
                  <a:pt x="371476" y="254903"/>
                  <a:pt x="350153" y="276225"/>
                  <a:pt x="323851" y="276225"/>
                </a:cubicBezTo>
                <a:cubicBezTo>
                  <a:pt x="297548" y="276225"/>
                  <a:pt x="276226" y="254903"/>
                  <a:pt x="276226" y="228600"/>
                </a:cubicBezTo>
                <a:close/>
                <a:moveTo>
                  <a:pt x="123826" y="228600"/>
                </a:moveTo>
                <a:cubicBezTo>
                  <a:pt x="123826" y="202297"/>
                  <a:pt x="145148" y="180975"/>
                  <a:pt x="171451" y="180975"/>
                </a:cubicBezTo>
                <a:cubicBezTo>
                  <a:pt x="197753" y="180975"/>
                  <a:pt x="219076" y="202297"/>
                  <a:pt x="219076" y="228600"/>
                </a:cubicBezTo>
                <a:cubicBezTo>
                  <a:pt x="219076" y="254903"/>
                  <a:pt x="197753" y="276225"/>
                  <a:pt x="171451" y="276225"/>
                </a:cubicBezTo>
                <a:cubicBezTo>
                  <a:pt x="145148" y="276225"/>
                  <a:pt x="123826" y="254903"/>
                  <a:pt x="123826" y="22860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B05FA252-BFDD-C5A1-70CC-0A635E6E605E}"/>
              </a:ext>
            </a:extLst>
          </p:cNvPr>
          <p:cNvGrpSpPr/>
          <p:nvPr/>
        </p:nvGrpSpPr>
        <p:grpSpPr>
          <a:xfrm>
            <a:off x="4673747" y="714177"/>
            <a:ext cx="2304844" cy="613801"/>
            <a:chOff x="4049981" y="1136678"/>
            <a:chExt cx="2304844" cy="613801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CF90AA6E-CA69-E16E-AABF-E8047A7CB7F4}"/>
                </a:ext>
              </a:extLst>
            </p:cNvPr>
            <p:cNvSpPr txBox="1"/>
            <p:nvPr/>
          </p:nvSpPr>
          <p:spPr>
            <a:xfrm>
              <a:off x="4049981" y="1349215"/>
              <a:ext cx="2304844" cy="401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7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08DBCF14-13D6-858B-73D3-3A72187FB625}"/>
                </a:ext>
              </a:extLst>
            </p:cNvPr>
            <p:cNvSpPr txBox="1"/>
            <p:nvPr/>
          </p:nvSpPr>
          <p:spPr>
            <a:xfrm>
              <a:off x="4049981" y="1136678"/>
              <a:ext cx="12247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82E42183-790D-CADB-638F-369180CAB5BF}"/>
              </a:ext>
            </a:extLst>
          </p:cNvPr>
          <p:cNvGrpSpPr/>
          <p:nvPr/>
        </p:nvGrpSpPr>
        <p:grpSpPr>
          <a:xfrm>
            <a:off x="1077805" y="1615071"/>
            <a:ext cx="2304844" cy="613801"/>
            <a:chOff x="4049981" y="1136678"/>
            <a:chExt cx="2304844" cy="613801"/>
          </a:xfrm>
        </p:grpSpPr>
        <p:sp>
          <p:nvSpPr>
            <p:cNvPr id="192" name="文本框 191">
              <a:extLst>
                <a:ext uri="{FF2B5EF4-FFF2-40B4-BE49-F238E27FC236}">
                  <a16:creationId xmlns:a16="http://schemas.microsoft.com/office/drawing/2014/main" id="{11792567-B5DD-E608-ACC1-E4254EB2C477}"/>
                </a:ext>
              </a:extLst>
            </p:cNvPr>
            <p:cNvSpPr txBox="1"/>
            <p:nvPr/>
          </p:nvSpPr>
          <p:spPr>
            <a:xfrm>
              <a:off x="4049981" y="1349215"/>
              <a:ext cx="2304844" cy="401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7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93" name="文本框 192">
              <a:extLst>
                <a:ext uri="{FF2B5EF4-FFF2-40B4-BE49-F238E27FC236}">
                  <a16:creationId xmlns:a16="http://schemas.microsoft.com/office/drawing/2014/main" id="{11DAC5C1-0FA9-99CD-5227-9B7093522D83}"/>
                </a:ext>
              </a:extLst>
            </p:cNvPr>
            <p:cNvSpPr txBox="1"/>
            <p:nvPr/>
          </p:nvSpPr>
          <p:spPr>
            <a:xfrm>
              <a:off x="5129694" y="1136678"/>
              <a:ext cx="12247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</p:grpSp>
      <p:grpSp>
        <p:nvGrpSpPr>
          <p:cNvPr id="194" name="组合 193">
            <a:extLst>
              <a:ext uri="{FF2B5EF4-FFF2-40B4-BE49-F238E27FC236}">
                <a16:creationId xmlns:a16="http://schemas.microsoft.com/office/drawing/2014/main" id="{C9FFE312-0583-76BA-2059-ACC08D48CE85}"/>
              </a:ext>
            </a:extLst>
          </p:cNvPr>
          <p:cNvGrpSpPr/>
          <p:nvPr/>
        </p:nvGrpSpPr>
        <p:grpSpPr>
          <a:xfrm>
            <a:off x="5615214" y="2722687"/>
            <a:ext cx="2304844" cy="613801"/>
            <a:chOff x="4049981" y="1136678"/>
            <a:chExt cx="2304844" cy="613801"/>
          </a:xfrm>
        </p:grpSpPr>
        <p:sp>
          <p:nvSpPr>
            <p:cNvPr id="195" name="文本框 194">
              <a:extLst>
                <a:ext uri="{FF2B5EF4-FFF2-40B4-BE49-F238E27FC236}">
                  <a16:creationId xmlns:a16="http://schemas.microsoft.com/office/drawing/2014/main" id="{D49D710F-907E-9017-8CF1-6E684C42AAC5}"/>
                </a:ext>
              </a:extLst>
            </p:cNvPr>
            <p:cNvSpPr txBox="1"/>
            <p:nvPr/>
          </p:nvSpPr>
          <p:spPr>
            <a:xfrm>
              <a:off x="4049981" y="1349215"/>
              <a:ext cx="2304844" cy="401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7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96" name="文本框 195">
              <a:extLst>
                <a:ext uri="{FF2B5EF4-FFF2-40B4-BE49-F238E27FC236}">
                  <a16:creationId xmlns:a16="http://schemas.microsoft.com/office/drawing/2014/main" id="{10A062F4-E338-B2F5-F50A-7FC297202D14}"/>
                </a:ext>
              </a:extLst>
            </p:cNvPr>
            <p:cNvSpPr txBox="1"/>
            <p:nvPr/>
          </p:nvSpPr>
          <p:spPr>
            <a:xfrm>
              <a:off x="4049981" y="1136678"/>
              <a:ext cx="12247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</p:grpSp>
      <p:grpSp>
        <p:nvGrpSpPr>
          <p:cNvPr id="197" name="组合 196">
            <a:extLst>
              <a:ext uri="{FF2B5EF4-FFF2-40B4-BE49-F238E27FC236}">
                <a16:creationId xmlns:a16="http://schemas.microsoft.com/office/drawing/2014/main" id="{7B188DE3-4EE7-15BD-B870-DB5B9C09A49D}"/>
              </a:ext>
            </a:extLst>
          </p:cNvPr>
          <p:cNvGrpSpPr/>
          <p:nvPr/>
        </p:nvGrpSpPr>
        <p:grpSpPr>
          <a:xfrm>
            <a:off x="2038143" y="3562540"/>
            <a:ext cx="2304844" cy="613801"/>
            <a:chOff x="4049981" y="1136678"/>
            <a:chExt cx="2304844" cy="613801"/>
          </a:xfrm>
        </p:grpSpPr>
        <p:sp>
          <p:nvSpPr>
            <p:cNvPr id="198" name="文本框 197">
              <a:extLst>
                <a:ext uri="{FF2B5EF4-FFF2-40B4-BE49-F238E27FC236}">
                  <a16:creationId xmlns:a16="http://schemas.microsoft.com/office/drawing/2014/main" id="{A9C95D60-8279-3B9A-32CE-3787FDC996D7}"/>
                </a:ext>
              </a:extLst>
            </p:cNvPr>
            <p:cNvSpPr txBox="1"/>
            <p:nvPr/>
          </p:nvSpPr>
          <p:spPr>
            <a:xfrm>
              <a:off x="4049981" y="1349215"/>
              <a:ext cx="2304844" cy="401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7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99" name="文本框 198">
              <a:extLst>
                <a:ext uri="{FF2B5EF4-FFF2-40B4-BE49-F238E27FC236}">
                  <a16:creationId xmlns:a16="http://schemas.microsoft.com/office/drawing/2014/main" id="{26875877-CE67-339A-603A-FC012191DF81}"/>
                </a:ext>
              </a:extLst>
            </p:cNvPr>
            <p:cNvSpPr txBox="1"/>
            <p:nvPr/>
          </p:nvSpPr>
          <p:spPr>
            <a:xfrm>
              <a:off x="5129694" y="1136678"/>
              <a:ext cx="12247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866021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>
            <a:extLst>
              <a:ext uri="{FF2B5EF4-FFF2-40B4-BE49-F238E27FC236}">
                <a16:creationId xmlns:a16="http://schemas.microsoft.com/office/drawing/2014/main" id="{08B341DF-62EB-03C1-0AEE-813B5C7BCC07}"/>
              </a:ext>
            </a:extLst>
          </p:cNvPr>
          <p:cNvSpPr/>
          <p:nvPr/>
        </p:nvSpPr>
        <p:spPr>
          <a:xfrm>
            <a:off x="2969034" y="982819"/>
            <a:ext cx="2951052" cy="2951050"/>
          </a:xfrm>
          <a:prstGeom prst="ellipse">
            <a:avLst/>
          </a:prstGeom>
          <a:noFill/>
          <a:ln w="31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C0B7BD46-A2E4-83EB-260B-FC8632D792AB}"/>
              </a:ext>
            </a:extLst>
          </p:cNvPr>
          <p:cNvSpPr/>
          <p:nvPr/>
        </p:nvSpPr>
        <p:spPr>
          <a:xfrm>
            <a:off x="3257923" y="1271709"/>
            <a:ext cx="2373274" cy="2373270"/>
          </a:xfrm>
          <a:prstGeom prst="ellipse">
            <a:avLst/>
          </a:prstGeom>
          <a:noFill/>
          <a:ln w="1016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B26EC3ED-8D5F-611D-F07D-461B5976DC90}"/>
              </a:ext>
            </a:extLst>
          </p:cNvPr>
          <p:cNvSpPr/>
          <p:nvPr/>
        </p:nvSpPr>
        <p:spPr>
          <a:xfrm rot="10800000">
            <a:off x="7857104" y="-1"/>
            <a:ext cx="1123384" cy="1104787"/>
          </a:xfrm>
          <a:custGeom>
            <a:avLst/>
            <a:gdLst>
              <a:gd name="connsiteX0" fmla="*/ 823483 w 900163"/>
              <a:gd name="connsiteY0" fmla="*/ 1104787 h 1104787"/>
              <a:gd name="connsiteX1" fmla="*/ 0 w 900163"/>
              <a:gd name="connsiteY1" fmla="*/ 1104787 h 1104787"/>
              <a:gd name="connsiteX2" fmla="*/ 0 w 900163"/>
              <a:gd name="connsiteY2" fmla="*/ 0 h 1104787"/>
              <a:gd name="connsiteX3" fmla="*/ 28839 w 900163"/>
              <a:gd name="connsiteY3" fmla="*/ 44267 h 1104787"/>
              <a:gd name="connsiteX4" fmla="*/ 878613 w 900163"/>
              <a:gd name="connsiteY4" fmla="*/ 678427 h 1104787"/>
              <a:gd name="connsiteX5" fmla="*/ 828401 w 900163"/>
              <a:gd name="connsiteY5" fmla="*/ 1093814 h 11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0163" h="1104787">
                <a:moveTo>
                  <a:pt x="823483" y="1104787"/>
                </a:moveTo>
                <a:lnTo>
                  <a:pt x="0" y="1104787"/>
                </a:lnTo>
                <a:lnTo>
                  <a:pt x="0" y="0"/>
                </a:lnTo>
                <a:lnTo>
                  <a:pt x="28839" y="44267"/>
                </a:lnTo>
                <a:cubicBezTo>
                  <a:pt x="190902" y="233106"/>
                  <a:pt x="776443" y="437447"/>
                  <a:pt x="878613" y="678427"/>
                </a:cubicBezTo>
                <a:cubicBezTo>
                  <a:pt x="926505" y="791387"/>
                  <a:pt x="887851" y="946614"/>
                  <a:pt x="828401" y="1093814"/>
                </a:cubicBezTo>
                <a:close/>
              </a:path>
            </a:pathLst>
          </a:custGeom>
          <a:solidFill>
            <a:srgbClr val="D497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E8FA7F4F-C212-C33A-E0DA-F2D1A81F96F4}"/>
              </a:ext>
            </a:extLst>
          </p:cNvPr>
          <p:cNvSpPr/>
          <p:nvPr/>
        </p:nvSpPr>
        <p:spPr>
          <a:xfrm>
            <a:off x="8298691" y="-129540"/>
            <a:ext cx="931352" cy="2377440"/>
          </a:xfrm>
          <a:custGeom>
            <a:avLst/>
            <a:gdLst>
              <a:gd name="connsiteX0" fmla="*/ 535112 w 931352"/>
              <a:gd name="connsiteY0" fmla="*/ 0 h 2377440"/>
              <a:gd name="connsiteX1" fmla="*/ 9332 w 931352"/>
              <a:gd name="connsiteY1" fmla="*/ 998220 h 2377440"/>
              <a:gd name="connsiteX2" fmla="*/ 931352 w 931352"/>
              <a:gd name="connsiteY2" fmla="*/ 2377440 h 237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31352" h="2377440">
                <a:moveTo>
                  <a:pt x="535112" y="0"/>
                </a:moveTo>
                <a:cubicBezTo>
                  <a:pt x="239202" y="300990"/>
                  <a:pt x="-56708" y="601980"/>
                  <a:pt x="9332" y="998220"/>
                </a:cubicBezTo>
                <a:cubicBezTo>
                  <a:pt x="75372" y="1394460"/>
                  <a:pt x="503362" y="1885950"/>
                  <a:pt x="931352" y="2377440"/>
                </a:cubicBezTo>
              </a:path>
            </a:pathLst>
          </a:custGeom>
          <a:noFill/>
          <a:ln w="6350">
            <a:solidFill>
              <a:schemeClr val="bg1">
                <a:lumMod val="85000"/>
                <a:alpha val="5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EE5B200F-1F5E-B122-2FE2-C34FA1FB381B}"/>
              </a:ext>
            </a:extLst>
          </p:cNvPr>
          <p:cNvSpPr/>
          <p:nvPr/>
        </p:nvSpPr>
        <p:spPr>
          <a:xfrm>
            <a:off x="897618" y="1"/>
            <a:ext cx="5148391" cy="627935"/>
          </a:xfrm>
          <a:custGeom>
            <a:avLst/>
            <a:gdLst>
              <a:gd name="connsiteX0" fmla="*/ 0 w 6581049"/>
              <a:gd name="connsiteY0" fmla="*/ 0 h 802672"/>
              <a:gd name="connsiteX1" fmla="*/ 6581049 w 6581049"/>
              <a:gd name="connsiteY1" fmla="*/ 0 h 802672"/>
              <a:gd name="connsiteX2" fmla="*/ 6400679 w 6581049"/>
              <a:gd name="connsiteY2" fmla="*/ 166833 h 802672"/>
              <a:gd name="connsiteX3" fmla="*/ 5326530 w 6581049"/>
              <a:gd name="connsiteY3" fmla="*/ 784860 h 802672"/>
              <a:gd name="connsiteX4" fmla="*/ 3322470 w 6581049"/>
              <a:gd name="connsiteY4" fmla="*/ 320040 h 802672"/>
              <a:gd name="connsiteX5" fmla="*/ 1600350 w 6581049"/>
              <a:gd name="connsiteY5" fmla="*/ 586740 h 802672"/>
              <a:gd name="connsiteX6" fmla="*/ 298223 w 6581049"/>
              <a:gd name="connsiteY6" fmla="*/ 149275 h 80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81049" h="802672">
                <a:moveTo>
                  <a:pt x="0" y="0"/>
                </a:moveTo>
                <a:lnTo>
                  <a:pt x="6581049" y="0"/>
                </a:lnTo>
                <a:lnTo>
                  <a:pt x="6400679" y="166833"/>
                </a:lnTo>
                <a:cubicBezTo>
                  <a:pt x="6061295" y="467906"/>
                  <a:pt x="5709911" y="707866"/>
                  <a:pt x="5326530" y="784860"/>
                </a:cubicBezTo>
                <a:cubicBezTo>
                  <a:pt x="4713120" y="908050"/>
                  <a:pt x="3943500" y="353060"/>
                  <a:pt x="3322470" y="320040"/>
                </a:cubicBezTo>
                <a:cubicBezTo>
                  <a:pt x="2701440" y="287020"/>
                  <a:pt x="2176930" y="651510"/>
                  <a:pt x="1600350" y="586740"/>
                </a:cubicBezTo>
                <a:cubicBezTo>
                  <a:pt x="1167915" y="538163"/>
                  <a:pt x="733337" y="359926"/>
                  <a:pt x="298223" y="149275"/>
                </a:cubicBezTo>
                <a:close/>
              </a:path>
            </a:pathLst>
          </a:custGeom>
          <a:solidFill>
            <a:srgbClr val="9BB2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F5D4F10-F1D4-EDCB-786B-B603E068B01D}"/>
              </a:ext>
            </a:extLst>
          </p:cNvPr>
          <p:cNvGrpSpPr/>
          <p:nvPr/>
        </p:nvGrpSpPr>
        <p:grpSpPr>
          <a:xfrm>
            <a:off x="2536104" y="2210735"/>
            <a:ext cx="3888038" cy="446276"/>
            <a:chOff x="956912" y="1790408"/>
            <a:chExt cx="3888038" cy="446276"/>
          </a:xfrm>
        </p:grpSpPr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F26B77EA-899F-4909-28D6-F19B4ABDA5A9}"/>
                </a:ext>
              </a:extLst>
            </p:cNvPr>
            <p:cNvSpPr/>
            <p:nvPr/>
          </p:nvSpPr>
          <p:spPr>
            <a:xfrm>
              <a:off x="956912" y="1790408"/>
              <a:ext cx="3888038" cy="44627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9BB2BF"/>
                </a:gs>
                <a:gs pos="0">
                  <a:srgbClr val="D6ADA7"/>
                </a:gs>
              </a:gsLst>
              <a:lin ang="0" scaled="1"/>
              <a:tileRect/>
            </a:gradFill>
            <a:ln w="12700">
              <a:solidFill>
                <a:schemeClr val="bg1"/>
              </a:solidFill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32">
              <a:extLst>
                <a:ext uri="{FF2B5EF4-FFF2-40B4-BE49-F238E27FC236}">
                  <a16:creationId xmlns:a16="http://schemas.microsoft.com/office/drawing/2014/main" id="{B3C01ED6-EEB6-4A16-9F9A-CA4576BE476A}"/>
                </a:ext>
              </a:extLst>
            </p:cNvPr>
            <p:cNvSpPr txBox="1"/>
            <p:nvPr/>
          </p:nvSpPr>
          <p:spPr>
            <a:xfrm>
              <a:off x="2202662" y="185042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895905"/>
              <a:r>
                <a:rPr lang="zh-CN" altLang="en-US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B49D33D1-6EC0-AAB9-26D2-87009F7AF245}"/>
              </a:ext>
            </a:extLst>
          </p:cNvPr>
          <p:cNvSpPr/>
          <p:nvPr/>
        </p:nvSpPr>
        <p:spPr>
          <a:xfrm rot="10800000">
            <a:off x="-20637" y="3554503"/>
            <a:ext cx="1764260" cy="1485811"/>
          </a:xfrm>
          <a:custGeom>
            <a:avLst/>
            <a:gdLst>
              <a:gd name="connsiteX0" fmla="*/ 0 w 2339827"/>
              <a:gd name="connsiteY0" fmla="*/ 0 h 1970537"/>
              <a:gd name="connsiteX1" fmla="*/ 2339827 w 2339827"/>
              <a:gd name="connsiteY1" fmla="*/ 0 h 1970537"/>
              <a:gd name="connsiteX2" fmla="*/ 2339827 w 2339827"/>
              <a:gd name="connsiteY2" fmla="*/ 1970537 h 1970537"/>
              <a:gd name="connsiteX3" fmla="*/ 2332895 w 2339827"/>
              <a:gd name="connsiteY3" fmla="*/ 1931067 h 1970537"/>
              <a:gd name="connsiteX4" fmla="*/ 1979782 w 2339827"/>
              <a:gd name="connsiteY4" fmla="*/ 1196340 h 1970537"/>
              <a:gd name="connsiteX5" fmla="*/ 531982 w 2339827"/>
              <a:gd name="connsiteY5" fmla="*/ 830580 h 1970537"/>
              <a:gd name="connsiteX6" fmla="*/ 4595 w 2339827"/>
              <a:gd name="connsiteY6" fmla="*/ 13603 h 1970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39827" h="1970537">
                <a:moveTo>
                  <a:pt x="0" y="0"/>
                </a:moveTo>
                <a:lnTo>
                  <a:pt x="2339827" y="0"/>
                </a:lnTo>
                <a:lnTo>
                  <a:pt x="2339827" y="1970537"/>
                </a:lnTo>
                <a:lnTo>
                  <a:pt x="2332895" y="1931067"/>
                </a:lnTo>
                <a:cubicBezTo>
                  <a:pt x="2272924" y="1633200"/>
                  <a:pt x="2175838" y="1369378"/>
                  <a:pt x="1979782" y="1196340"/>
                </a:cubicBezTo>
                <a:cubicBezTo>
                  <a:pt x="1666092" y="919480"/>
                  <a:pt x="879962" y="1083310"/>
                  <a:pt x="531982" y="830580"/>
                </a:cubicBezTo>
                <a:cubicBezTo>
                  <a:pt x="270997" y="641033"/>
                  <a:pt x="123598" y="341114"/>
                  <a:pt x="4595" y="13603"/>
                </a:cubicBezTo>
                <a:close/>
              </a:path>
            </a:pathLst>
          </a:custGeom>
          <a:solidFill>
            <a:srgbClr val="4D6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2" name="任意多边形: 形状 411">
            <a:extLst>
              <a:ext uri="{FF2B5EF4-FFF2-40B4-BE49-F238E27FC236}">
                <a16:creationId xmlns:a16="http://schemas.microsoft.com/office/drawing/2014/main" id="{4D8EA12A-E3A6-D0B3-008F-C5F56ADA9C87}"/>
              </a:ext>
            </a:extLst>
          </p:cNvPr>
          <p:cNvSpPr/>
          <p:nvPr/>
        </p:nvSpPr>
        <p:spPr>
          <a:xfrm>
            <a:off x="3471814" y="4105145"/>
            <a:ext cx="5508674" cy="935168"/>
          </a:xfrm>
          <a:custGeom>
            <a:avLst/>
            <a:gdLst>
              <a:gd name="connsiteX0" fmla="*/ 4845191 w 5508674"/>
              <a:gd name="connsiteY0" fmla="*/ 64 h 935168"/>
              <a:gd name="connsiteX1" fmla="*/ 5063633 w 5508674"/>
              <a:gd name="connsiteY1" fmla="*/ 32516 h 935168"/>
              <a:gd name="connsiteX2" fmla="*/ 5475027 w 5508674"/>
              <a:gd name="connsiteY2" fmla="*/ 225733 h 935168"/>
              <a:gd name="connsiteX3" fmla="*/ 5508674 w 5508674"/>
              <a:gd name="connsiteY3" fmla="*/ 248554 h 935168"/>
              <a:gd name="connsiteX4" fmla="*/ 5508674 w 5508674"/>
              <a:gd name="connsiteY4" fmla="*/ 935168 h 935168"/>
              <a:gd name="connsiteX5" fmla="*/ 0 w 5508674"/>
              <a:gd name="connsiteY5" fmla="*/ 935168 h 935168"/>
              <a:gd name="connsiteX6" fmla="*/ 166831 w 5508674"/>
              <a:gd name="connsiteY6" fmla="*/ 777847 h 935168"/>
              <a:gd name="connsiteX7" fmla="*/ 1215533 w 5508674"/>
              <a:gd name="connsiteY7" fmla="*/ 207776 h 935168"/>
              <a:gd name="connsiteX8" fmla="*/ 3288173 w 5508674"/>
              <a:gd name="connsiteY8" fmla="*/ 459236 h 935168"/>
              <a:gd name="connsiteX9" fmla="*/ 4845191 w 5508674"/>
              <a:gd name="connsiteY9" fmla="*/ 64 h 935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08674" h="935168">
                <a:moveTo>
                  <a:pt x="4845191" y="64"/>
                </a:moveTo>
                <a:cubicBezTo>
                  <a:pt x="4917563" y="945"/>
                  <a:pt x="4990291" y="10926"/>
                  <a:pt x="5063633" y="32516"/>
                </a:cubicBezTo>
                <a:cubicBezTo>
                  <a:pt x="5201150" y="72997"/>
                  <a:pt x="5338249" y="139431"/>
                  <a:pt x="5475027" y="225733"/>
                </a:cubicBezTo>
                <a:lnTo>
                  <a:pt x="5508674" y="248554"/>
                </a:lnTo>
                <a:lnTo>
                  <a:pt x="5508674" y="935168"/>
                </a:lnTo>
                <a:lnTo>
                  <a:pt x="0" y="935168"/>
                </a:lnTo>
                <a:lnTo>
                  <a:pt x="166831" y="777847"/>
                </a:lnTo>
                <a:cubicBezTo>
                  <a:pt x="464963" y="510671"/>
                  <a:pt x="788813" y="282071"/>
                  <a:pt x="1215533" y="207776"/>
                </a:cubicBezTo>
                <a:cubicBezTo>
                  <a:pt x="1784493" y="108716"/>
                  <a:pt x="2646823" y="488446"/>
                  <a:pt x="3288173" y="459236"/>
                </a:cubicBezTo>
                <a:cubicBezTo>
                  <a:pt x="3849354" y="433678"/>
                  <a:pt x="4338582" y="-6100"/>
                  <a:pt x="4845191" y="64"/>
                </a:cubicBezTo>
                <a:close/>
              </a:path>
            </a:pathLst>
          </a:custGeom>
          <a:solidFill>
            <a:srgbClr val="D6AD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326850B1-AFF7-732B-3C8F-11BF977EDA26}"/>
              </a:ext>
            </a:extLst>
          </p:cNvPr>
          <p:cNvSpPr/>
          <p:nvPr/>
        </p:nvSpPr>
        <p:spPr>
          <a:xfrm>
            <a:off x="-294957" y="3298026"/>
            <a:ext cx="3215640" cy="1830234"/>
          </a:xfrm>
          <a:custGeom>
            <a:avLst/>
            <a:gdLst>
              <a:gd name="connsiteX0" fmla="*/ 0 w 3215640"/>
              <a:gd name="connsiteY0" fmla="*/ 39534 h 1830234"/>
              <a:gd name="connsiteX1" fmla="*/ 960120 w 3215640"/>
              <a:gd name="connsiteY1" fmla="*/ 123354 h 1830234"/>
              <a:gd name="connsiteX2" fmla="*/ 1798320 w 3215640"/>
              <a:gd name="connsiteY2" fmla="*/ 1068234 h 1830234"/>
              <a:gd name="connsiteX3" fmla="*/ 3215640 w 3215640"/>
              <a:gd name="connsiteY3" fmla="*/ 1830234 h 1830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5640" h="1830234">
                <a:moveTo>
                  <a:pt x="0" y="39534"/>
                </a:moveTo>
                <a:cubicBezTo>
                  <a:pt x="330200" y="-4281"/>
                  <a:pt x="660400" y="-48096"/>
                  <a:pt x="960120" y="123354"/>
                </a:cubicBezTo>
                <a:cubicBezTo>
                  <a:pt x="1259840" y="294804"/>
                  <a:pt x="1422400" y="783754"/>
                  <a:pt x="1798320" y="1068234"/>
                </a:cubicBezTo>
                <a:cubicBezTo>
                  <a:pt x="2174240" y="1352714"/>
                  <a:pt x="2694940" y="1591474"/>
                  <a:pt x="3215640" y="1830234"/>
                </a:cubicBezTo>
              </a:path>
            </a:pathLst>
          </a:cu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DAECB916-3A6D-2D0A-D22D-647A6B59D867}"/>
              </a:ext>
            </a:extLst>
          </p:cNvPr>
          <p:cNvSpPr/>
          <p:nvPr/>
        </p:nvSpPr>
        <p:spPr>
          <a:xfrm>
            <a:off x="-959769" y="-182260"/>
            <a:ext cx="1484494" cy="3131820"/>
          </a:xfrm>
          <a:custGeom>
            <a:avLst/>
            <a:gdLst>
              <a:gd name="connsiteX0" fmla="*/ 0 w 1484494"/>
              <a:gd name="connsiteY0" fmla="*/ 3131820 h 3131820"/>
              <a:gd name="connsiteX1" fmla="*/ 944880 w 1484494"/>
              <a:gd name="connsiteY1" fmla="*/ 2125980 h 3131820"/>
              <a:gd name="connsiteX2" fmla="*/ 1470660 w 1484494"/>
              <a:gd name="connsiteY2" fmla="*/ 960120 h 3131820"/>
              <a:gd name="connsiteX3" fmla="*/ 403860 w 1484494"/>
              <a:gd name="connsiteY3" fmla="*/ 0 h 3131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4494" h="3131820">
                <a:moveTo>
                  <a:pt x="0" y="3131820"/>
                </a:moveTo>
                <a:cubicBezTo>
                  <a:pt x="349885" y="2809875"/>
                  <a:pt x="699770" y="2487930"/>
                  <a:pt x="944880" y="2125980"/>
                </a:cubicBezTo>
                <a:cubicBezTo>
                  <a:pt x="1189990" y="1764030"/>
                  <a:pt x="1560830" y="1314450"/>
                  <a:pt x="1470660" y="960120"/>
                </a:cubicBezTo>
                <a:cubicBezTo>
                  <a:pt x="1380490" y="605790"/>
                  <a:pt x="892175" y="302895"/>
                  <a:pt x="403860" y="0"/>
                </a:cubicBezTo>
              </a:path>
            </a:pathLst>
          </a:cu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28FE4A75-E601-DC47-BF40-91112B064C54}"/>
              </a:ext>
            </a:extLst>
          </p:cNvPr>
          <p:cNvSpPr/>
          <p:nvPr/>
        </p:nvSpPr>
        <p:spPr>
          <a:xfrm>
            <a:off x="1102747" y="-152400"/>
            <a:ext cx="6164580" cy="761858"/>
          </a:xfrm>
          <a:custGeom>
            <a:avLst/>
            <a:gdLst>
              <a:gd name="connsiteX0" fmla="*/ 0 w 6164580"/>
              <a:gd name="connsiteY0" fmla="*/ 0 h 761858"/>
              <a:gd name="connsiteX1" fmla="*/ 1104900 w 6164580"/>
              <a:gd name="connsiteY1" fmla="*/ 754380 h 761858"/>
              <a:gd name="connsiteX2" fmla="*/ 3566160 w 6164580"/>
              <a:gd name="connsiteY2" fmla="*/ 403860 h 761858"/>
              <a:gd name="connsiteX3" fmla="*/ 4800600 w 6164580"/>
              <a:gd name="connsiteY3" fmla="*/ 701040 h 761858"/>
              <a:gd name="connsiteX4" fmla="*/ 6164580 w 6164580"/>
              <a:gd name="connsiteY4" fmla="*/ 45720 h 761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64580" h="761858">
                <a:moveTo>
                  <a:pt x="0" y="0"/>
                </a:moveTo>
                <a:cubicBezTo>
                  <a:pt x="255270" y="343535"/>
                  <a:pt x="510540" y="687070"/>
                  <a:pt x="1104900" y="754380"/>
                </a:cubicBezTo>
                <a:cubicBezTo>
                  <a:pt x="1699260" y="821690"/>
                  <a:pt x="2950210" y="412750"/>
                  <a:pt x="3566160" y="403860"/>
                </a:cubicBezTo>
                <a:cubicBezTo>
                  <a:pt x="4182110" y="394970"/>
                  <a:pt x="4367530" y="760730"/>
                  <a:pt x="4800600" y="701040"/>
                </a:cubicBezTo>
                <a:cubicBezTo>
                  <a:pt x="5233670" y="641350"/>
                  <a:pt x="5699125" y="343535"/>
                  <a:pt x="6164580" y="45720"/>
                </a:cubicBezTo>
              </a:path>
            </a:pathLst>
          </a:cu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62385774-6740-651B-B341-8152C1E2F9F5}"/>
              </a:ext>
            </a:extLst>
          </p:cNvPr>
          <p:cNvSpPr/>
          <p:nvPr/>
        </p:nvSpPr>
        <p:spPr>
          <a:xfrm>
            <a:off x="3255963" y="4015718"/>
            <a:ext cx="6080760" cy="1165882"/>
          </a:xfrm>
          <a:custGeom>
            <a:avLst/>
            <a:gdLst>
              <a:gd name="connsiteX0" fmla="*/ 0 w 6080760"/>
              <a:gd name="connsiteY0" fmla="*/ 1165882 h 1165882"/>
              <a:gd name="connsiteX1" fmla="*/ 1684020 w 6080760"/>
              <a:gd name="connsiteY1" fmla="*/ 662962 h 1165882"/>
              <a:gd name="connsiteX2" fmla="*/ 3573780 w 6080760"/>
              <a:gd name="connsiteY2" fmla="*/ 22 h 1165882"/>
              <a:gd name="connsiteX3" fmla="*/ 5234940 w 6080760"/>
              <a:gd name="connsiteY3" fmla="*/ 685822 h 1165882"/>
              <a:gd name="connsiteX4" fmla="*/ 6080760 w 6080760"/>
              <a:gd name="connsiteY4" fmla="*/ 167662 h 1165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80760" h="1165882">
                <a:moveTo>
                  <a:pt x="0" y="1165882"/>
                </a:moveTo>
                <a:cubicBezTo>
                  <a:pt x="544195" y="1011577"/>
                  <a:pt x="1088390" y="857272"/>
                  <a:pt x="1684020" y="662962"/>
                </a:cubicBezTo>
                <a:cubicBezTo>
                  <a:pt x="2279650" y="468652"/>
                  <a:pt x="2981960" y="-3788"/>
                  <a:pt x="3573780" y="22"/>
                </a:cubicBezTo>
                <a:cubicBezTo>
                  <a:pt x="4165600" y="3832"/>
                  <a:pt x="4817110" y="657882"/>
                  <a:pt x="5234940" y="685822"/>
                </a:cubicBezTo>
                <a:cubicBezTo>
                  <a:pt x="5652770" y="713762"/>
                  <a:pt x="5866765" y="440712"/>
                  <a:pt x="6080760" y="167662"/>
                </a:cubicBezTo>
              </a:path>
            </a:pathLst>
          </a:cu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3" name="图形 48">
            <a:extLst>
              <a:ext uri="{FF2B5EF4-FFF2-40B4-BE49-F238E27FC236}">
                <a16:creationId xmlns:a16="http://schemas.microsoft.com/office/drawing/2014/main" id="{5065FA3B-D5A2-0302-A051-44DBF52797A5}"/>
              </a:ext>
            </a:extLst>
          </p:cNvPr>
          <p:cNvGrpSpPr/>
          <p:nvPr/>
        </p:nvGrpSpPr>
        <p:grpSpPr>
          <a:xfrm>
            <a:off x="234838" y="698544"/>
            <a:ext cx="623559" cy="625285"/>
            <a:chOff x="8218798" y="-4407499"/>
            <a:chExt cx="756951" cy="759047"/>
          </a:xfrm>
          <a:solidFill>
            <a:schemeClr val="bg1">
              <a:lumMod val="85000"/>
            </a:schemeClr>
          </a:solidFill>
        </p:grpSpPr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50FE8A4F-155A-2AE3-9725-9E67B86BD7CF}"/>
                </a:ext>
              </a:extLst>
            </p:cNvPr>
            <p:cNvSpPr/>
            <p:nvPr/>
          </p:nvSpPr>
          <p:spPr>
            <a:xfrm>
              <a:off x="8218798" y="-4407499"/>
              <a:ext cx="756951" cy="759047"/>
            </a:xfrm>
            <a:custGeom>
              <a:avLst/>
              <a:gdLst>
                <a:gd name="connsiteX0" fmla="*/ 378809 w 756951"/>
                <a:gd name="connsiteY0" fmla="*/ 759047 h 759047"/>
                <a:gd name="connsiteX1" fmla="*/ 378428 w 756951"/>
                <a:gd name="connsiteY1" fmla="*/ 759047 h 759047"/>
                <a:gd name="connsiteX2" fmla="*/ 372427 w 756951"/>
                <a:gd name="connsiteY2" fmla="*/ 759047 h 759047"/>
                <a:gd name="connsiteX3" fmla="*/ 372999 w 756951"/>
                <a:gd name="connsiteY3" fmla="*/ 719423 h 759047"/>
                <a:gd name="connsiteX4" fmla="*/ 378333 w 756951"/>
                <a:gd name="connsiteY4" fmla="*/ 719423 h 759047"/>
                <a:gd name="connsiteX5" fmla="*/ 378714 w 756951"/>
                <a:gd name="connsiteY5" fmla="*/ 719423 h 759047"/>
                <a:gd name="connsiteX6" fmla="*/ 378714 w 756951"/>
                <a:gd name="connsiteY6" fmla="*/ 759047 h 759047"/>
                <a:gd name="connsiteX7" fmla="*/ 442246 w 756951"/>
                <a:gd name="connsiteY7" fmla="*/ 753713 h 759047"/>
                <a:gd name="connsiteX8" fmla="*/ 435673 w 756951"/>
                <a:gd name="connsiteY8" fmla="*/ 714661 h 759047"/>
                <a:gd name="connsiteX9" fmla="*/ 441293 w 756951"/>
                <a:gd name="connsiteY9" fmla="*/ 713708 h 759047"/>
                <a:gd name="connsiteX10" fmla="*/ 448532 w 756951"/>
                <a:gd name="connsiteY10" fmla="*/ 752666 h 759047"/>
                <a:gd name="connsiteX11" fmla="*/ 442246 w 756951"/>
                <a:gd name="connsiteY11" fmla="*/ 753713 h 759047"/>
                <a:gd name="connsiteX12" fmla="*/ 309181 w 756951"/>
                <a:gd name="connsiteY12" fmla="*/ 752666 h 759047"/>
                <a:gd name="connsiteX13" fmla="*/ 302895 w 756951"/>
                <a:gd name="connsiteY13" fmla="*/ 751427 h 759047"/>
                <a:gd name="connsiteX14" fmla="*/ 310705 w 756951"/>
                <a:gd name="connsiteY14" fmla="*/ 712565 h 759047"/>
                <a:gd name="connsiteX15" fmla="*/ 316325 w 756951"/>
                <a:gd name="connsiteY15" fmla="*/ 713613 h 759047"/>
                <a:gd name="connsiteX16" fmla="*/ 309181 w 756951"/>
                <a:gd name="connsiteY16" fmla="*/ 752666 h 759047"/>
                <a:gd name="connsiteX17" fmla="*/ 509968 w 756951"/>
                <a:gd name="connsiteY17" fmla="*/ 735616 h 759047"/>
                <a:gd name="connsiteX18" fmla="*/ 496252 w 756951"/>
                <a:gd name="connsiteY18" fmla="*/ 698468 h 759047"/>
                <a:gd name="connsiteX19" fmla="*/ 501586 w 756951"/>
                <a:gd name="connsiteY19" fmla="*/ 696468 h 759047"/>
                <a:gd name="connsiteX20" fmla="*/ 515969 w 756951"/>
                <a:gd name="connsiteY20" fmla="*/ 733425 h 759047"/>
                <a:gd name="connsiteX21" fmla="*/ 509968 w 756951"/>
                <a:gd name="connsiteY21" fmla="*/ 735616 h 759047"/>
                <a:gd name="connsiteX22" fmla="*/ 241745 w 756951"/>
                <a:gd name="connsiteY22" fmla="*/ 733616 h 759047"/>
                <a:gd name="connsiteX23" fmla="*/ 235839 w 756951"/>
                <a:gd name="connsiteY23" fmla="*/ 731234 h 759047"/>
                <a:gd name="connsiteX24" fmla="*/ 250793 w 756951"/>
                <a:gd name="connsiteY24" fmla="*/ 694563 h 759047"/>
                <a:gd name="connsiteX25" fmla="*/ 256127 w 756951"/>
                <a:gd name="connsiteY25" fmla="*/ 696658 h 759047"/>
                <a:gd name="connsiteX26" fmla="*/ 241745 w 756951"/>
                <a:gd name="connsiteY26" fmla="*/ 733616 h 759047"/>
                <a:gd name="connsiteX27" fmla="*/ 573119 w 756951"/>
                <a:gd name="connsiteY27" fmla="*/ 705422 h 759047"/>
                <a:gd name="connsiteX28" fmla="*/ 552831 w 756951"/>
                <a:gd name="connsiteY28" fmla="*/ 671417 h 759047"/>
                <a:gd name="connsiteX29" fmla="*/ 557689 w 756951"/>
                <a:gd name="connsiteY29" fmla="*/ 668464 h 759047"/>
                <a:gd name="connsiteX30" fmla="*/ 578644 w 756951"/>
                <a:gd name="connsiteY30" fmla="*/ 702088 h 759047"/>
                <a:gd name="connsiteX31" fmla="*/ 573119 w 756951"/>
                <a:gd name="connsiteY31" fmla="*/ 705422 h 759047"/>
                <a:gd name="connsiteX32" fmla="*/ 178975 w 756951"/>
                <a:gd name="connsiteY32" fmla="*/ 702374 h 759047"/>
                <a:gd name="connsiteX33" fmla="*/ 173545 w 756951"/>
                <a:gd name="connsiteY33" fmla="*/ 698945 h 759047"/>
                <a:gd name="connsiteX34" fmla="*/ 194976 w 756951"/>
                <a:gd name="connsiteY34" fmla="*/ 665607 h 759047"/>
                <a:gd name="connsiteX35" fmla="*/ 199834 w 756951"/>
                <a:gd name="connsiteY35" fmla="*/ 668655 h 759047"/>
                <a:gd name="connsiteX36" fmla="*/ 178975 w 756951"/>
                <a:gd name="connsiteY36" fmla="*/ 702374 h 759047"/>
                <a:gd name="connsiteX37" fmla="*/ 629602 w 756951"/>
                <a:gd name="connsiteY37" fmla="*/ 664083 h 759047"/>
                <a:gd name="connsiteX38" fmla="*/ 603409 w 756951"/>
                <a:gd name="connsiteY38" fmla="*/ 634365 h 759047"/>
                <a:gd name="connsiteX39" fmla="*/ 607600 w 756951"/>
                <a:gd name="connsiteY39" fmla="*/ 630555 h 759047"/>
                <a:gd name="connsiteX40" fmla="*/ 634365 w 756951"/>
                <a:gd name="connsiteY40" fmla="*/ 659797 h 759047"/>
                <a:gd name="connsiteX41" fmla="*/ 629602 w 756951"/>
                <a:gd name="connsiteY41" fmla="*/ 664083 h 759047"/>
                <a:gd name="connsiteX42" fmla="*/ 123063 w 756951"/>
                <a:gd name="connsiteY42" fmla="*/ 660273 h 759047"/>
                <a:gd name="connsiteX43" fmla="*/ 118396 w 756951"/>
                <a:gd name="connsiteY43" fmla="*/ 655892 h 759047"/>
                <a:gd name="connsiteX44" fmla="*/ 145542 w 756951"/>
                <a:gd name="connsiteY44" fmla="*/ 627031 h 759047"/>
                <a:gd name="connsiteX45" fmla="*/ 149733 w 756951"/>
                <a:gd name="connsiteY45" fmla="*/ 630936 h 759047"/>
                <a:gd name="connsiteX46" fmla="*/ 123063 w 756951"/>
                <a:gd name="connsiteY46" fmla="*/ 660273 h 759047"/>
                <a:gd name="connsiteX47" fmla="*/ 677608 w 756951"/>
                <a:gd name="connsiteY47" fmla="*/ 613124 h 759047"/>
                <a:gd name="connsiteX48" fmla="*/ 646366 w 756951"/>
                <a:gd name="connsiteY48" fmla="*/ 588740 h 759047"/>
                <a:gd name="connsiteX49" fmla="*/ 649795 w 756951"/>
                <a:gd name="connsiteY49" fmla="*/ 584264 h 759047"/>
                <a:gd name="connsiteX50" fmla="*/ 681418 w 756951"/>
                <a:gd name="connsiteY50" fmla="*/ 608171 h 759047"/>
                <a:gd name="connsiteX51" fmla="*/ 677608 w 756951"/>
                <a:gd name="connsiteY51" fmla="*/ 613124 h 759047"/>
                <a:gd name="connsiteX52" fmla="*/ 75819 w 756951"/>
                <a:gd name="connsiteY52" fmla="*/ 608552 h 759047"/>
                <a:gd name="connsiteX53" fmla="*/ 72009 w 756951"/>
                <a:gd name="connsiteY53" fmla="*/ 603409 h 759047"/>
                <a:gd name="connsiteX54" fmla="*/ 104013 w 756951"/>
                <a:gd name="connsiteY54" fmla="*/ 579977 h 759047"/>
                <a:gd name="connsiteX55" fmla="*/ 107442 w 756951"/>
                <a:gd name="connsiteY55" fmla="*/ 584549 h 759047"/>
                <a:gd name="connsiteX56" fmla="*/ 75819 w 756951"/>
                <a:gd name="connsiteY56" fmla="*/ 608552 h 759047"/>
                <a:gd name="connsiteX57" fmla="*/ 715518 w 756951"/>
                <a:gd name="connsiteY57" fmla="*/ 554164 h 759047"/>
                <a:gd name="connsiteX58" fmla="*/ 680371 w 756951"/>
                <a:gd name="connsiteY58" fmla="*/ 535877 h 759047"/>
                <a:gd name="connsiteX59" fmla="*/ 682942 w 756951"/>
                <a:gd name="connsiteY59" fmla="*/ 530733 h 759047"/>
                <a:gd name="connsiteX60" fmla="*/ 718375 w 756951"/>
                <a:gd name="connsiteY60" fmla="*/ 548450 h 759047"/>
                <a:gd name="connsiteX61" fmla="*/ 715518 w 756951"/>
                <a:gd name="connsiteY61" fmla="*/ 554164 h 759047"/>
                <a:gd name="connsiteX62" fmla="*/ 38862 w 756951"/>
                <a:gd name="connsiteY62" fmla="*/ 549116 h 759047"/>
                <a:gd name="connsiteX63" fmla="*/ 36004 w 756951"/>
                <a:gd name="connsiteY63" fmla="*/ 543401 h 759047"/>
                <a:gd name="connsiteX64" fmla="*/ 71723 w 756951"/>
                <a:gd name="connsiteY64" fmla="*/ 526352 h 759047"/>
                <a:gd name="connsiteX65" fmla="*/ 74200 w 756951"/>
                <a:gd name="connsiteY65" fmla="*/ 531400 h 759047"/>
                <a:gd name="connsiteX66" fmla="*/ 38862 w 756951"/>
                <a:gd name="connsiteY66" fmla="*/ 549116 h 759047"/>
                <a:gd name="connsiteX67" fmla="*/ 741902 w 756951"/>
                <a:gd name="connsiteY67" fmla="*/ 489299 h 759047"/>
                <a:gd name="connsiteX68" fmla="*/ 703993 w 756951"/>
                <a:gd name="connsiteY68" fmla="*/ 477869 h 759047"/>
                <a:gd name="connsiteX69" fmla="*/ 705612 w 756951"/>
                <a:gd name="connsiteY69" fmla="*/ 472345 h 759047"/>
                <a:gd name="connsiteX70" fmla="*/ 743712 w 756951"/>
                <a:gd name="connsiteY70" fmla="*/ 483203 h 759047"/>
                <a:gd name="connsiteX71" fmla="*/ 741902 w 756951"/>
                <a:gd name="connsiteY71" fmla="*/ 489299 h 759047"/>
                <a:gd name="connsiteX72" fmla="*/ 13525 w 756951"/>
                <a:gd name="connsiteY72" fmla="*/ 483870 h 759047"/>
                <a:gd name="connsiteX73" fmla="*/ 11811 w 756951"/>
                <a:gd name="connsiteY73" fmla="*/ 477679 h 759047"/>
                <a:gd name="connsiteX74" fmla="*/ 50101 w 756951"/>
                <a:gd name="connsiteY74" fmla="*/ 467392 h 759047"/>
                <a:gd name="connsiteX75" fmla="*/ 51625 w 756951"/>
                <a:gd name="connsiteY75" fmla="*/ 472916 h 759047"/>
                <a:gd name="connsiteX76" fmla="*/ 13525 w 756951"/>
                <a:gd name="connsiteY76" fmla="*/ 483870 h 759047"/>
                <a:gd name="connsiteX77" fmla="*/ 755809 w 756951"/>
                <a:gd name="connsiteY77" fmla="*/ 420624 h 759047"/>
                <a:gd name="connsiteX78" fmla="*/ 716375 w 756951"/>
                <a:gd name="connsiteY78" fmla="*/ 416338 h 759047"/>
                <a:gd name="connsiteX79" fmla="*/ 716946 w 756951"/>
                <a:gd name="connsiteY79" fmla="*/ 410718 h 759047"/>
                <a:gd name="connsiteX80" fmla="*/ 756380 w 756951"/>
                <a:gd name="connsiteY80" fmla="*/ 414242 h 759047"/>
                <a:gd name="connsiteX81" fmla="*/ 755809 w 756951"/>
                <a:gd name="connsiteY81" fmla="*/ 420624 h 759047"/>
                <a:gd name="connsiteX82" fmla="*/ 571 w 756951"/>
                <a:gd name="connsiteY82" fmla="*/ 415099 h 759047"/>
                <a:gd name="connsiteX83" fmla="*/ 0 w 756951"/>
                <a:gd name="connsiteY83" fmla="*/ 408718 h 759047"/>
                <a:gd name="connsiteX84" fmla="*/ 39528 w 756951"/>
                <a:gd name="connsiteY84" fmla="*/ 405765 h 759047"/>
                <a:gd name="connsiteX85" fmla="*/ 40005 w 756951"/>
                <a:gd name="connsiteY85" fmla="*/ 411385 h 759047"/>
                <a:gd name="connsiteX86" fmla="*/ 571 w 756951"/>
                <a:gd name="connsiteY86" fmla="*/ 415099 h 759047"/>
                <a:gd name="connsiteX87" fmla="*/ 717423 w 756951"/>
                <a:gd name="connsiteY87" fmla="*/ 353663 h 759047"/>
                <a:gd name="connsiteX88" fmla="*/ 716946 w 756951"/>
                <a:gd name="connsiteY88" fmla="*/ 347948 h 759047"/>
                <a:gd name="connsiteX89" fmla="*/ 756380 w 756951"/>
                <a:gd name="connsiteY89" fmla="*/ 344329 h 759047"/>
                <a:gd name="connsiteX90" fmla="*/ 756952 w 756951"/>
                <a:gd name="connsiteY90" fmla="*/ 350710 h 759047"/>
                <a:gd name="connsiteX91" fmla="*/ 717423 w 756951"/>
                <a:gd name="connsiteY91" fmla="*/ 353663 h 759047"/>
                <a:gd name="connsiteX92" fmla="*/ 39910 w 756951"/>
                <a:gd name="connsiteY92" fmla="*/ 348615 h 759047"/>
                <a:gd name="connsiteX93" fmla="*/ 476 w 756951"/>
                <a:gd name="connsiteY93" fmla="*/ 345091 h 759047"/>
                <a:gd name="connsiteX94" fmla="*/ 1143 w 756951"/>
                <a:gd name="connsiteY94" fmla="*/ 338709 h 759047"/>
                <a:gd name="connsiteX95" fmla="*/ 40576 w 756951"/>
                <a:gd name="connsiteY95" fmla="*/ 342900 h 759047"/>
                <a:gd name="connsiteX96" fmla="*/ 39910 w 756951"/>
                <a:gd name="connsiteY96" fmla="*/ 348615 h 759047"/>
                <a:gd name="connsiteX97" fmla="*/ 706945 w 756951"/>
                <a:gd name="connsiteY97" fmla="*/ 291846 h 759047"/>
                <a:gd name="connsiteX98" fmla="*/ 705422 w 756951"/>
                <a:gd name="connsiteY98" fmla="*/ 286322 h 759047"/>
                <a:gd name="connsiteX99" fmla="*/ 743522 w 756951"/>
                <a:gd name="connsiteY99" fmla="*/ 275463 h 759047"/>
                <a:gd name="connsiteX100" fmla="*/ 745236 w 756951"/>
                <a:gd name="connsiteY100" fmla="*/ 281654 h 759047"/>
                <a:gd name="connsiteX101" fmla="*/ 706945 w 756951"/>
                <a:gd name="connsiteY101" fmla="*/ 291846 h 759047"/>
                <a:gd name="connsiteX102" fmla="*/ 51339 w 756951"/>
                <a:gd name="connsiteY102" fmla="*/ 286988 h 759047"/>
                <a:gd name="connsiteX103" fmla="*/ 13239 w 756951"/>
                <a:gd name="connsiteY103" fmla="*/ 276225 h 759047"/>
                <a:gd name="connsiteX104" fmla="*/ 15049 w 756951"/>
                <a:gd name="connsiteY104" fmla="*/ 270129 h 759047"/>
                <a:gd name="connsiteX105" fmla="*/ 52959 w 756951"/>
                <a:gd name="connsiteY105" fmla="*/ 281559 h 759047"/>
                <a:gd name="connsiteX106" fmla="*/ 51339 w 756951"/>
                <a:gd name="connsiteY106" fmla="*/ 286988 h 759047"/>
                <a:gd name="connsiteX107" fmla="*/ 685229 w 756951"/>
                <a:gd name="connsiteY107" fmla="*/ 232981 h 759047"/>
                <a:gd name="connsiteX108" fmla="*/ 682752 w 756951"/>
                <a:gd name="connsiteY108" fmla="*/ 227838 h 759047"/>
                <a:gd name="connsiteX109" fmla="*/ 718185 w 756951"/>
                <a:gd name="connsiteY109" fmla="*/ 210122 h 759047"/>
                <a:gd name="connsiteX110" fmla="*/ 720947 w 756951"/>
                <a:gd name="connsiteY110" fmla="*/ 215837 h 759047"/>
                <a:gd name="connsiteX111" fmla="*/ 685229 w 756951"/>
                <a:gd name="connsiteY111" fmla="*/ 232981 h 759047"/>
                <a:gd name="connsiteX112" fmla="*/ 73914 w 756951"/>
                <a:gd name="connsiteY112" fmla="*/ 228505 h 759047"/>
                <a:gd name="connsiteX113" fmla="*/ 38385 w 756951"/>
                <a:gd name="connsiteY113" fmla="*/ 210883 h 759047"/>
                <a:gd name="connsiteX114" fmla="*/ 41243 w 756951"/>
                <a:gd name="connsiteY114" fmla="*/ 205168 h 759047"/>
                <a:gd name="connsiteX115" fmla="*/ 76390 w 756951"/>
                <a:gd name="connsiteY115" fmla="*/ 223361 h 759047"/>
                <a:gd name="connsiteX116" fmla="*/ 73914 w 756951"/>
                <a:gd name="connsiteY116" fmla="*/ 228505 h 759047"/>
                <a:gd name="connsiteX117" fmla="*/ 653129 w 756951"/>
                <a:gd name="connsiteY117" fmla="*/ 179261 h 759047"/>
                <a:gd name="connsiteX118" fmla="*/ 649700 w 756951"/>
                <a:gd name="connsiteY118" fmla="*/ 174689 h 759047"/>
                <a:gd name="connsiteX119" fmla="*/ 681323 w 756951"/>
                <a:gd name="connsiteY119" fmla="*/ 150781 h 759047"/>
                <a:gd name="connsiteX120" fmla="*/ 685133 w 756951"/>
                <a:gd name="connsiteY120" fmla="*/ 155924 h 759047"/>
                <a:gd name="connsiteX121" fmla="*/ 653129 w 756951"/>
                <a:gd name="connsiteY121" fmla="*/ 179261 h 759047"/>
                <a:gd name="connsiteX122" fmla="*/ 106870 w 756951"/>
                <a:gd name="connsiteY122" fmla="*/ 175069 h 759047"/>
                <a:gd name="connsiteX123" fmla="*/ 75247 w 756951"/>
                <a:gd name="connsiteY123" fmla="*/ 151162 h 759047"/>
                <a:gd name="connsiteX124" fmla="*/ 79153 w 756951"/>
                <a:gd name="connsiteY124" fmla="*/ 146114 h 759047"/>
                <a:gd name="connsiteX125" fmla="*/ 110394 w 756951"/>
                <a:gd name="connsiteY125" fmla="*/ 170497 h 759047"/>
                <a:gd name="connsiteX126" fmla="*/ 106870 w 756951"/>
                <a:gd name="connsiteY126" fmla="*/ 175069 h 759047"/>
                <a:gd name="connsiteX127" fmla="*/ 611600 w 756951"/>
                <a:gd name="connsiteY127" fmla="*/ 132207 h 759047"/>
                <a:gd name="connsiteX128" fmla="*/ 607409 w 756951"/>
                <a:gd name="connsiteY128" fmla="*/ 128302 h 759047"/>
                <a:gd name="connsiteX129" fmla="*/ 634079 w 756951"/>
                <a:gd name="connsiteY129" fmla="*/ 99060 h 759047"/>
                <a:gd name="connsiteX130" fmla="*/ 638747 w 756951"/>
                <a:gd name="connsiteY130" fmla="*/ 103442 h 759047"/>
                <a:gd name="connsiteX131" fmla="*/ 611600 w 756951"/>
                <a:gd name="connsiteY131" fmla="*/ 132207 h 759047"/>
                <a:gd name="connsiteX132" fmla="*/ 149066 w 756951"/>
                <a:gd name="connsiteY132" fmla="*/ 128683 h 759047"/>
                <a:gd name="connsiteX133" fmla="*/ 122301 w 756951"/>
                <a:gd name="connsiteY133" fmla="*/ 99441 h 759047"/>
                <a:gd name="connsiteX134" fmla="*/ 127063 w 756951"/>
                <a:gd name="connsiteY134" fmla="*/ 95155 h 759047"/>
                <a:gd name="connsiteX135" fmla="*/ 153352 w 756951"/>
                <a:gd name="connsiteY135" fmla="*/ 124873 h 759047"/>
                <a:gd name="connsiteX136" fmla="*/ 149066 w 756951"/>
                <a:gd name="connsiteY136" fmla="*/ 128683 h 759047"/>
                <a:gd name="connsiteX137" fmla="*/ 562260 w 756951"/>
                <a:gd name="connsiteY137" fmla="*/ 93536 h 759047"/>
                <a:gd name="connsiteX138" fmla="*/ 557403 w 756951"/>
                <a:gd name="connsiteY138" fmla="*/ 90488 h 759047"/>
                <a:gd name="connsiteX139" fmla="*/ 578262 w 756951"/>
                <a:gd name="connsiteY139" fmla="*/ 56769 h 759047"/>
                <a:gd name="connsiteX140" fmla="*/ 583692 w 756951"/>
                <a:gd name="connsiteY140" fmla="*/ 60198 h 759047"/>
                <a:gd name="connsiteX141" fmla="*/ 562260 w 756951"/>
                <a:gd name="connsiteY141" fmla="*/ 93536 h 759047"/>
                <a:gd name="connsiteX142" fmla="*/ 199072 w 756951"/>
                <a:gd name="connsiteY142" fmla="*/ 90773 h 759047"/>
                <a:gd name="connsiteX143" fmla="*/ 178117 w 756951"/>
                <a:gd name="connsiteY143" fmla="*/ 57150 h 759047"/>
                <a:gd name="connsiteX144" fmla="*/ 183546 w 756951"/>
                <a:gd name="connsiteY144" fmla="*/ 53816 h 759047"/>
                <a:gd name="connsiteX145" fmla="*/ 203930 w 756951"/>
                <a:gd name="connsiteY145" fmla="*/ 87820 h 759047"/>
                <a:gd name="connsiteX146" fmla="*/ 199072 w 756951"/>
                <a:gd name="connsiteY146" fmla="*/ 90773 h 759047"/>
                <a:gd name="connsiteX147" fmla="*/ 506539 w 756951"/>
                <a:gd name="connsiteY147" fmla="*/ 64579 h 759047"/>
                <a:gd name="connsiteX148" fmla="*/ 501205 w 756951"/>
                <a:gd name="connsiteY148" fmla="*/ 62484 h 759047"/>
                <a:gd name="connsiteX149" fmla="*/ 515493 w 756951"/>
                <a:gd name="connsiteY149" fmla="*/ 25527 h 759047"/>
                <a:gd name="connsiteX150" fmla="*/ 521398 w 756951"/>
                <a:gd name="connsiteY150" fmla="*/ 27908 h 759047"/>
                <a:gd name="connsiteX151" fmla="*/ 506539 w 756951"/>
                <a:gd name="connsiteY151" fmla="*/ 64579 h 759047"/>
                <a:gd name="connsiteX152" fmla="*/ 255079 w 756951"/>
                <a:gd name="connsiteY152" fmla="*/ 62674 h 759047"/>
                <a:gd name="connsiteX153" fmla="*/ 240696 w 756951"/>
                <a:gd name="connsiteY153" fmla="*/ 25718 h 759047"/>
                <a:gd name="connsiteX154" fmla="*/ 246697 w 756951"/>
                <a:gd name="connsiteY154" fmla="*/ 23431 h 759047"/>
                <a:gd name="connsiteX155" fmla="*/ 260413 w 756951"/>
                <a:gd name="connsiteY155" fmla="*/ 60579 h 759047"/>
                <a:gd name="connsiteX156" fmla="*/ 255079 w 756951"/>
                <a:gd name="connsiteY156" fmla="*/ 62674 h 759047"/>
                <a:gd name="connsiteX157" fmla="*/ 446532 w 756951"/>
                <a:gd name="connsiteY157" fmla="*/ 46387 h 759047"/>
                <a:gd name="connsiteX158" fmla="*/ 440912 w 756951"/>
                <a:gd name="connsiteY158" fmla="*/ 45339 h 759047"/>
                <a:gd name="connsiteX159" fmla="*/ 448151 w 756951"/>
                <a:gd name="connsiteY159" fmla="*/ 6382 h 759047"/>
                <a:gd name="connsiteX160" fmla="*/ 454437 w 756951"/>
                <a:gd name="connsiteY160" fmla="*/ 7620 h 759047"/>
                <a:gd name="connsiteX161" fmla="*/ 446532 w 756951"/>
                <a:gd name="connsiteY161" fmla="*/ 46387 h 759047"/>
                <a:gd name="connsiteX162" fmla="*/ 315277 w 756951"/>
                <a:gd name="connsiteY162" fmla="*/ 45434 h 759047"/>
                <a:gd name="connsiteX163" fmla="*/ 307943 w 756951"/>
                <a:gd name="connsiteY163" fmla="*/ 6477 h 759047"/>
                <a:gd name="connsiteX164" fmla="*/ 314230 w 756951"/>
                <a:gd name="connsiteY164" fmla="*/ 5334 h 759047"/>
                <a:gd name="connsiteX165" fmla="*/ 320897 w 756951"/>
                <a:gd name="connsiteY165" fmla="*/ 44387 h 759047"/>
                <a:gd name="connsiteX166" fmla="*/ 315277 w 756951"/>
                <a:gd name="connsiteY166" fmla="*/ 45434 h 759047"/>
                <a:gd name="connsiteX167" fmla="*/ 384143 w 756951"/>
                <a:gd name="connsiteY167" fmla="*/ 39624 h 759047"/>
                <a:gd name="connsiteX168" fmla="*/ 378428 w 756951"/>
                <a:gd name="connsiteY168" fmla="*/ 39624 h 759047"/>
                <a:gd name="connsiteX169" fmla="*/ 377666 w 756951"/>
                <a:gd name="connsiteY169" fmla="*/ 39624 h 759047"/>
                <a:gd name="connsiteX170" fmla="*/ 377666 w 756951"/>
                <a:gd name="connsiteY170" fmla="*/ 0 h 759047"/>
                <a:gd name="connsiteX171" fmla="*/ 378333 w 756951"/>
                <a:gd name="connsiteY171" fmla="*/ 0 h 759047"/>
                <a:gd name="connsiteX172" fmla="*/ 384810 w 756951"/>
                <a:gd name="connsiteY172" fmla="*/ 95 h 759047"/>
                <a:gd name="connsiteX173" fmla="*/ 384143 w 756951"/>
                <a:gd name="connsiteY173" fmla="*/ 39624 h 759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756951" h="759047">
                  <a:moveTo>
                    <a:pt x="378809" y="759047"/>
                  </a:moveTo>
                  <a:lnTo>
                    <a:pt x="378428" y="759047"/>
                  </a:lnTo>
                  <a:cubicBezTo>
                    <a:pt x="376428" y="759047"/>
                    <a:pt x="374428" y="759047"/>
                    <a:pt x="372427" y="759047"/>
                  </a:cubicBezTo>
                  <a:lnTo>
                    <a:pt x="372999" y="719423"/>
                  </a:lnTo>
                  <a:cubicBezTo>
                    <a:pt x="374809" y="719423"/>
                    <a:pt x="376618" y="719423"/>
                    <a:pt x="378333" y="719423"/>
                  </a:cubicBezTo>
                  <a:lnTo>
                    <a:pt x="378714" y="719423"/>
                  </a:lnTo>
                  <a:lnTo>
                    <a:pt x="378714" y="759047"/>
                  </a:lnTo>
                  <a:close/>
                  <a:moveTo>
                    <a:pt x="442246" y="753713"/>
                  </a:moveTo>
                  <a:lnTo>
                    <a:pt x="435673" y="714661"/>
                  </a:lnTo>
                  <a:cubicBezTo>
                    <a:pt x="437579" y="714375"/>
                    <a:pt x="439388" y="713994"/>
                    <a:pt x="441293" y="713708"/>
                  </a:cubicBezTo>
                  <a:lnTo>
                    <a:pt x="448532" y="752666"/>
                  </a:lnTo>
                  <a:cubicBezTo>
                    <a:pt x="446437" y="752951"/>
                    <a:pt x="444341" y="753332"/>
                    <a:pt x="442246" y="753713"/>
                  </a:cubicBezTo>
                  <a:close/>
                  <a:moveTo>
                    <a:pt x="309181" y="752666"/>
                  </a:moveTo>
                  <a:cubicBezTo>
                    <a:pt x="307086" y="752285"/>
                    <a:pt x="304990" y="751904"/>
                    <a:pt x="302895" y="751427"/>
                  </a:cubicBezTo>
                  <a:lnTo>
                    <a:pt x="310705" y="712565"/>
                  </a:lnTo>
                  <a:cubicBezTo>
                    <a:pt x="312610" y="712946"/>
                    <a:pt x="314420" y="713327"/>
                    <a:pt x="316325" y="713613"/>
                  </a:cubicBezTo>
                  <a:lnTo>
                    <a:pt x="309181" y="752666"/>
                  </a:lnTo>
                  <a:close/>
                  <a:moveTo>
                    <a:pt x="509968" y="735616"/>
                  </a:moveTo>
                  <a:lnTo>
                    <a:pt x="496252" y="698468"/>
                  </a:lnTo>
                  <a:cubicBezTo>
                    <a:pt x="498062" y="697802"/>
                    <a:pt x="499776" y="697135"/>
                    <a:pt x="501586" y="696468"/>
                  </a:cubicBezTo>
                  <a:lnTo>
                    <a:pt x="515969" y="733425"/>
                  </a:lnTo>
                  <a:cubicBezTo>
                    <a:pt x="513969" y="734092"/>
                    <a:pt x="511969" y="734854"/>
                    <a:pt x="509968" y="735616"/>
                  </a:cubicBezTo>
                  <a:close/>
                  <a:moveTo>
                    <a:pt x="241745" y="733616"/>
                  </a:moveTo>
                  <a:cubicBezTo>
                    <a:pt x="239744" y="732854"/>
                    <a:pt x="237744" y="732092"/>
                    <a:pt x="235839" y="731234"/>
                  </a:cubicBezTo>
                  <a:lnTo>
                    <a:pt x="250793" y="694563"/>
                  </a:lnTo>
                  <a:cubicBezTo>
                    <a:pt x="252603" y="695325"/>
                    <a:pt x="254317" y="695992"/>
                    <a:pt x="256127" y="696658"/>
                  </a:cubicBezTo>
                  <a:lnTo>
                    <a:pt x="241745" y="733616"/>
                  </a:lnTo>
                  <a:close/>
                  <a:moveTo>
                    <a:pt x="573119" y="705422"/>
                  </a:moveTo>
                  <a:lnTo>
                    <a:pt x="552831" y="671417"/>
                  </a:lnTo>
                  <a:cubicBezTo>
                    <a:pt x="554450" y="670465"/>
                    <a:pt x="556070" y="669417"/>
                    <a:pt x="557689" y="668464"/>
                  </a:cubicBezTo>
                  <a:lnTo>
                    <a:pt x="578644" y="702088"/>
                  </a:lnTo>
                  <a:cubicBezTo>
                    <a:pt x="576739" y="703231"/>
                    <a:pt x="574929" y="704279"/>
                    <a:pt x="573119" y="705422"/>
                  </a:cubicBezTo>
                  <a:close/>
                  <a:moveTo>
                    <a:pt x="178975" y="702374"/>
                  </a:moveTo>
                  <a:cubicBezTo>
                    <a:pt x="177165" y="701231"/>
                    <a:pt x="175355" y="700087"/>
                    <a:pt x="173545" y="698945"/>
                  </a:cubicBezTo>
                  <a:lnTo>
                    <a:pt x="194976" y="665607"/>
                  </a:lnTo>
                  <a:cubicBezTo>
                    <a:pt x="196596" y="666655"/>
                    <a:pt x="198215" y="667703"/>
                    <a:pt x="199834" y="668655"/>
                  </a:cubicBezTo>
                  <a:lnTo>
                    <a:pt x="178975" y="702374"/>
                  </a:lnTo>
                  <a:close/>
                  <a:moveTo>
                    <a:pt x="629602" y="664083"/>
                  </a:moveTo>
                  <a:lnTo>
                    <a:pt x="603409" y="634365"/>
                  </a:lnTo>
                  <a:cubicBezTo>
                    <a:pt x="604838" y="633127"/>
                    <a:pt x="606266" y="631889"/>
                    <a:pt x="607600" y="630555"/>
                  </a:cubicBezTo>
                  <a:lnTo>
                    <a:pt x="634365" y="659797"/>
                  </a:lnTo>
                  <a:cubicBezTo>
                    <a:pt x="632746" y="661226"/>
                    <a:pt x="631126" y="662654"/>
                    <a:pt x="629602" y="664083"/>
                  </a:cubicBezTo>
                  <a:close/>
                  <a:moveTo>
                    <a:pt x="123063" y="660273"/>
                  </a:moveTo>
                  <a:cubicBezTo>
                    <a:pt x="121444" y="658844"/>
                    <a:pt x="119919" y="657416"/>
                    <a:pt x="118396" y="655892"/>
                  </a:cubicBezTo>
                  <a:lnTo>
                    <a:pt x="145542" y="627031"/>
                  </a:lnTo>
                  <a:cubicBezTo>
                    <a:pt x="146971" y="628364"/>
                    <a:pt x="148304" y="629603"/>
                    <a:pt x="149733" y="630936"/>
                  </a:cubicBezTo>
                  <a:lnTo>
                    <a:pt x="123063" y="660273"/>
                  </a:lnTo>
                  <a:close/>
                  <a:moveTo>
                    <a:pt x="677608" y="613124"/>
                  </a:moveTo>
                  <a:lnTo>
                    <a:pt x="646366" y="588740"/>
                  </a:lnTo>
                  <a:cubicBezTo>
                    <a:pt x="647509" y="587216"/>
                    <a:pt x="648652" y="585692"/>
                    <a:pt x="649795" y="584264"/>
                  </a:cubicBezTo>
                  <a:lnTo>
                    <a:pt x="681418" y="608171"/>
                  </a:lnTo>
                  <a:cubicBezTo>
                    <a:pt x="680180" y="609695"/>
                    <a:pt x="678942" y="611410"/>
                    <a:pt x="677608" y="613124"/>
                  </a:cubicBezTo>
                  <a:close/>
                  <a:moveTo>
                    <a:pt x="75819" y="608552"/>
                  </a:moveTo>
                  <a:cubicBezTo>
                    <a:pt x="74580" y="606838"/>
                    <a:pt x="73247" y="605123"/>
                    <a:pt x="72009" y="603409"/>
                  </a:cubicBezTo>
                  <a:lnTo>
                    <a:pt x="104013" y="579977"/>
                  </a:lnTo>
                  <a:cubicBezTo>
                    <a:pt x="105156" y="581501"/>
                    <a:pt x="106299" y="583025"/>
                    <a:pt x="107442" y="584549"/>
                  </a:cubicBezTo>
                  <a:lnTo>
                    <a:pt x="75819" y="608552"/>
                  </a:lnTo>
                  <a:close/>
                  <a:moveTo>
                    <a:pt x="715518" y="554164"/>
                  </a:moveTo>
                  <a:lnTo>
                    <a:pt x="680371" y="535877"/>
                  </a:lnTo>
                  <a:cubicBezTo>
                    <a:pt x="681228" y="534162"/>
                    <a:pt x="682085" y="532448"/>
                    <a:pt x="682942" y="530733"/>
                  </a:cubicBezTo>
                  <a:lnTo>
                    <a:pt x="718375" y="548450"/>
                  </a:lnTo>
                  <a:cubicBezTo>
                    <a:pt x="717423" y="550450"/>
                    <a:pt x="716470" y="552260"/>
                    <a:pt x="715518" y="554164"/>
                  </a:cubicBezTo>
                  <a:close/>
                  <a:moveTo>
                    <a:pt x="38862" y="549116"/>
                  </a:moveTo>
                  <a:cubicBezTo>
                    <a:pt x="37909" y="547211"/>
                    <a:pt x="36957" y="545306"/>
                    <a:pt x="36004" y="543401"/>
                  </a:cubicBezTo>
                  <a:lnTo>
                    <a:pt x="71723" y="526352"/>
                  </a:lnTo>
                  <a:cubicBezTo>
                    <a:pt x="72580" y="528066"/>
                    <a:pt x="73342" y="529781"/>
                    <a:pt x="74200" y="531400"/>
                  </a:cubicBezTo>
                  <a:lnTo>
                    <a:pt x="38862" y="549116"/>
                  </a:lnTo>
                  <a:close/>
                  <a:moveTo>
                    <a:pt x="741902" y="489299"/>
                  </a:moveTo>
                  <a:lnTo>
                    <a:pt x="703993" y="477869"/>
                  </a:lnTo>
                  <a:cubicBezTo>
                    <a:pt x="704564" y="476060"/>
                    <a:pt x="705040" y="474250"/>
                    <a:pt x="705612" y="472345"/>
                  </a:cubicBezTo>
                  <a:lnTo>
                    <a:pt x="743712" y="483203"/>
                  </a:lnTo>
                  <a:cubicBezTo>
                    <a:pt x="743045" y="485204"/>
                    <a:pt x="742473" y="487204"/>
                    <a:pt x="741902" y="489299"/>
                  </a:cubicBezTo>
                  <a:close/>
                  <a:moveTo>
                    <a:pt x="13525" y="483870"/>
                  </a:moveTo>
                  <a:cubicBezTo>
                    <a:pt x="12954" y="481870"/>
                    <a:pt x="12382" y="479774"/>
                    <a:pt x="11811" y="477679"/>
                  </a:cubicBezTo>
                  <a:lnTo>
                    <a:pt x="50101" y="467392"/>
                  </a:lnTo>
                  <a:cubicBezTo>
                    <a:pt x="50578" y="469201"/>
                    <a:pt x="51054" y="471106"/>
                    <a:pt x="51625" y="472916"/>
                  </a:cubicBezTo>
                  <a:lnTo>
                    <a:pt x="13525" y="483870"/>
                  </a:lnTo>
                  <a:close/>
                  <a:moveTo>
                    <a:pt x="755809" y="420624"/>
                  </a:moveTo>
                  <a:lnTo>
                    <a:pt x="716375" y="416338"/>
                  </a:lnTo>
                  <a:cubicBezTo>
                    <a:pt x="716566" y="414433"/>
                    <a:pt x="716756" y="412623"/>
                    <a:pt x="716946" y="410718"/>
                  </a:cubicBezTo>
                  <a:lnTo>
                    <a:pt x="756380" y="414242"/>
                  </a:lnTo>
                  <a:cubicBezTo>
                    <a:pt x="756189" y="416433"/>
                    <a:pt x="755999" y="418529"/>
                    <a:pt x="755809" y="420624"/>
                  </a:cubicBezTo>
                  <a:close/>
                  <a:moveTo>
                    <a:pt x="571" y="415099"/>
                  </a:moveTo>
                  <a:cubicBezTo>
                    <a:pt x="381" y="413004"/>
                    <a:pt x="190" y="410813"/>
                    <a:pt x="0" y="408718"/>
                  </a:cubicBezTo>
                  <a:lnTo>
                    <a:pt x="39528" y="405765"/>
                  </a:lnTo>
                  <a:cubicBezTo>
                    <a:pt x="39719" y="407670"/>
                    <a:pt x="39814" y="409575"/>
                    <a:pt x="40005" y="411385"/>
                  </a:cubicBezTo>
                  <a:lnTo>
                    <a:pt x="571" y="415099"/>
                  </a:lnTo>
                  <a:close/>
                  <a:moveTo>
                    <a:pt x="717423" y="353663"/>
                  </a:moveTo>
                  <a:cubicBezTo>
                    <a:pt x="717328" y="351758"/>
                    <a:pt x="717137" y="349853"/>
                    <a:pt x="716946" y="347948"/>
                  </a:cubicBezTo>
                  <a:lnTo>
                    <a:pt x="756380" y="344329"/>
                  </a:lnTo>
                  <a:cubicBezTo>
                    <a:pt x="756571" y="346424"/>
                    <a:pt x="756761" y="348520"/>
                    <a:pt x="756952" y="350710"/>
                  </a:cubicBezTo>
                  <a:lnTo>
                    <a:pt x="717423" y="353663"/>
                  </a:lnTo>
                  <a:close/>
                  <a:moveTo>
                    <a:pt x="39910" y="348615"/>
                  </a:moveTo>
                  <a:lnTo>
                    <a:pt x="476" y="345091"/>
                  </a:lnTo>
                  <a:cubicBezTo>
                    <a:pt x="666" y="342995"/>
                    <a:pt x="857" y="340900"/>
                    <a:pt x="1143" y="338709"/>
                  </a:cubicBezTo>
                  <a:lnTo>
                    <a:pt x="40576" y="342900"/>
                  </a:lnTo>
                  <a:cubicBezTo>
                    <a:pt x="40291" y="344805"/>
                    <a:pt x="40100" y="346710"/>
                    <a:pt x="39910" y="348615"/>
                  </a:cubicBezTo>
                  <a:close/>
                  <a:moveTo>
                    <a:pt x="706945" y="291846"/>
                  </a:moveTo>
                  <a:cubicBezTo>
                    <a:pt x="706469" y="290036"/>
                    <a:pt x="705993" y="288131"/>
                    <a:pt x="705422" y="286322"/>
                  </a:cubicBezTo>
                  <a:lnTo>
                    <a:pt x="743522" y="275463"/>
                  </a:lnTo>
                  <a:cubicBezTo>
                    <a:pt x="744093" y="277463"/>
                    <a:pt x="744664" y="279559"/>
                    <a:pt x="745236" y="281654"/>
                  </a:cubicBezTo>
                  <a:lnTo>
                    <a:pt x="706945" y="291846"/>
                  </a:lnTo>
                  <a:close/>
                  <a:moveTo>
                    <a:pt x="51339" y="286988"/>
                  </a:moveTo>
                  <a:lnTo>
                    <a:pt x="13239" y="276225"/>
                  </a:lnTo>
                  <a:cubicBezTo>
                    <a:pt x="13811" y="274130"/>
                    <a:pt x="14382" y="272129"/>
                    <a:pt x="15049" y="270129"/>
                  </a:cubicBezTo>
                  <a:lnTo>
                    <a:pt x="52959" y="281559"/>
                  </a:lnTo>
                  <a:cubicBezTo>
                    <a:pt x="52388" y="283274"/>
                    <a:pt x="51816" y="285179"/>
                    <a:pt x="51339" y="286988"/>
                  </a:cubicBezTo>
                  <a:close/>
                  <a:moveTo>
                    <a:pt x="685229" y="232981"/>
                  </a:moveTo>
                  <a:cubicBezTo>
                    <a:pt x="684371" y="231267"/>
                    <a:pt x="683609" y="229553"/>
                    <a:pt x="682752" y="227838"/>
                  </a:cubicBezTo>
                  <a:lnTo>
                    <a:pt x="718185" y="210122"/>
                  </a:lnTo>
                  <a:cubicBezTo>
                    <a:pt x="719138" y="212026"/>
                    <a:pt x="720090" y="213931"/>
                    <a:pt x="720947" y="215837"/>
                  </a:cubicBezTo>
                  <a:lnTo>
                    <a:pt x="685229" y="232981"/>
                  </a:lnTo>
                  <a:close/>
                  <a:moveTo>
                    <a:pt x="73914" y="228505"/>
                  </a:moveTo>
                  <a:lnTo>
                    <a:pt x="38385" y="210883"/>
                  </a:lnTo>
                  <a:cubicBezTo>
                    <a:pt x="39338" y="208978"/>
                    <a:pt x="40291" y="207074"/>
                    <a:pt x="41243" y="205168"/>
                  </a:cubicBezTo>
                  <a:lnTo>
                    <a:pt x="76390" y="223361"/>
                  </a:lnTo>
                  <a:cubicBezTo>
                    <a:pt x="75629" y="225076"/>
                    <a:pt x="74771" y="226790"/>
                    <a:pt x="73914" y="228505"/>
                  </a:cubicBezTo>
                  <a:close/>
                  <a:moveTo>
                    <a:pt x="653129" y="179261"/>
                  </a:moveTo>
                  <a:cubicBezTo>
                    <a:pt x="651986" y="177737"/>
                    <a:pt x="650843" y="176213"/>
                    <a:pt x="649700" y="174689"/>
                  </a:cubicBezTo>
                  <a:lnTo>
                    <a:pt x="681323" y="150781"/>
                  </a:lnTo>
                  <a:cubicBezTo>
                    <a:pt x="682561" y="152495"/>
                    <a:pt x="683895" y="154210"/>
                    <a:pt x="685133" y="155924"/>
                  </a:cubicBezTo>
                  <a:lnTo>
                    <a:pt x="653129" y="179261"/>
                  </a:lnTo>
                  <a:close/>
                  <a:moveTo>
                    <a:pt x="106870" y="175069"/>
                  </a:moveTo>
                  <a:lnTo>
                    <a:pt x="75247" y="151162"/>
                  </a:lnTo>
                  <a:cubicBezTo>
                    <a:pt x="76485" y="149447"/>
                    <a:pt x="77819" y="147828"/>
                    <a:pt x="79153" y="146114"/>
                  </a:cubicBezTo>
                  <a:lnTo>
                    <a:pt x="110394" y="170497"/>
                  </a:lnTo>
                  <a:cubicBezTo>
                    <a:pt x="109156" y="172021"/>
                    <a:pt x="108013" y="173545"/>
                    <a:pt x="106870" y="175069"/>
                  </a:cubicBezTo>
                  <a:close/>
                  <a:moveTo>
                    <a:pt x="611600" y="132207"/>
                  </a:moveTo>
                  <a:cubicBezTo>
                    <a:pt x="610172" y="130873"/>
                    <a:pt x="608838" y="129635"/>
                    <a:pt x="607409" y="128302"/>
                  </a:cubicBezTo>
                  <a:lnTo>
                    <a:pt x="634079" y="99060"/>
                  </a:lnTo>
                  <a:cubicBezTo>
                    <a:pt x="635603" y="100489"/>
                    <a:pt x="637222" y="101918"/>
                    <a:pt x="638747" y="103442"/>
                  </a:cubicBezTo>
                  <a:lnTo>
                    <a:pt x="611600" y="132207"/>
                  </a:lnTo>
                  <a:close/>
                  <a:moveTo>
                    <a:pt x="149066" y="128683"/>
                  </a:moveTo>
                  <a:lnTo>
                    <a:pt x="122301" y="99441"/>
                  </a:lnTo>
                  <a:cubicBezTo>
                    <a:pt x="123825" y="98012"/>
                    <a:pt x="125444" y="96583"/>
                    <a:pt x="127063" y="95155"/>
                  </a:cubicBezTo>
                  <a:lnTo>
                    <a:pt x="153352" y="124873"/>
                  </a:lnTo>
                  <a:cubicBezTo>
                    <a:pt x="151923" y="126111"/>
                    <a:pt x="150495" y="127349"/>
                    <a:pt x="149066" y="128683"/>
                  </a:cubicBezTo>
                  <a:close/>
                  <a:moveTo>
                    <a:pt x="562260" y="93536"/>
                  </a:moveTo>
                  <a:cubicBezTo>
                    <a:pt x="560641" y="92488"/>
                    <a:pt x="559022" y="91440"/>
                    <a:pt x="557403" y="90488"/>
                  </a:cubicBezTo>
                  <a:lnTo>
                    <a:pt x="578262" y="56769"/>
                  </a:lnTo>
                  <a:cubicBezTo>
                    <a:pt x="580072" y="57912"/>
                    <a:pt x="581882" y="59055"/>
                    <a:pt x="583692" y="60198"/>
                  </a:cubicBezTo>
                  <a:lnTo>
                    <a:pt x="562260" y="93536"/>
                  </a:lnTo>
                  <a:close/>
                  <a:moveTo>
                    <a:pt x="199072" y="90773"/>
                  </a:moveTo>
                  <a:lnTo>
                    <a:pt x="178117" y="57150"/>
                  </a:lnTo>
                  <a:cubicBezTo>
                    <a:pt x="179927" y="56007"/>
                    <a:pt x="181737" y="54959"/>
                    <a:pt x="183546" y="53816"/>
                  </a:cubicBezTo>
                  <a:lnTo>
                    <a:pt x="203930" y="87820"/>
                  </a:lnTo>
                  <a:cubicBezTo>
                    <a:pt x="202311" y="88773"/>
                    <a:pt x="200596" y="89725"/>
                    <a:pt x="199072" y="90773"/>
                  </a:cubicBezTo>
                  <a:close/>
                  <a:moveTo>
                    <a:pt x="506539" y="64579"/>
                  </a:moveTo>
                  <a:cubicBezTo>
                    <a:pt x="504825" y="63818"/>
                    <a:pt x="503015" y="63151"/>
                    <a:pt x="501205" y="62484"/>
                  </a:cubicBezTo>
                  <a:lnTo>
                    <a:pt x="515493" y="25527"/>
                  </a:lnTo>
                  <a:cubicBezTo>
                    <a:pt x="517493" y="26289"/>
                    <a:pt x="519493" y="27051"/>
                    <a:pt x="521398" y="27908"/>
                  </a:cubicBezTo>
                  <a:lnTo>
                    <a:pt x="506539" y="64579"/>
                  </a:lnTo>
                  <a:close/>
                  <a:moveTo>
                    <a:pt x="255079" y="62674"/>
                  </a:moveTo>
                  <a:lnTo>
                    <a:pt x="240696" y="25718"/>
                  </a:lnTo>
                  <a:cubicBezTo>
                    <a:pt x="242697" y="24955"/>
                    <a:pt x="244697" y="24193"/>
                    <a:pt x="246697" y="23431"/>
                  </a:cubicBezTo>
                  <a:lnTo>
                    <a:pt x="260413" y="60579"/>
                  </a:lnTo>
                  <a:cubicBezTo>
                    <a:pt x="258603" y="61341"/>
                    <a:pt x="256794" y="62008"/>
                    <a:pt x="255079" y="62674"/>
                  </a:cubicBezTo>
                  <a:close/>
                  <a:moveTo>
                    <a:pt x="446532" y="46387"/>
                  </a:moveTo>
                  <a:cubicBezTo>
                    <a:pt x="444722" y="46006"/>
                    <a:pt x="442817" y="45625"/>
                    <a:pt x="440912" y="45339"/>
                  </a:cubicBezTo>
                  <a:lnTo>
                    <a:pt x="448151" y="6382"/>
                  </a:lnTo>
                  <a:cubicBezTo>
                    <a:pt x="450246" y="6763"/>
                    <a:pt x="452342" y="7144"/>
                    <a:pt x="454437" y="7620"/>
                  </a:cubicBezTo>
                  <a:lnTo>
                    <a:pt x="446532" y="46387"/>
                  </a:lnTo>
                  <a:close/>
                  <a:moveTo>
                    <a:pt x="315277" y="45434"/>
                  </a:moveTo>
                  <a:lnTo>
                    <a:pt x="307943" y="6477"/>
                  </a:lnTo>
                  <a:cubicBezTo>
                    <a:pt x="310039" y="6096"/>
                    <a:pt x="312134" y="5715"/>
                    <a:pt x="314230" y="5334"/>
                  </a:cubicBezTo>
                  <a:lnTo>
                    <a:pt x="320897" y="44387"/>
                  </a:lnTo>
                  <a:cubicBezTo>
                    <a:pt x="318992" y="44768"/>
                    <a:pt x="317182" y="45148"/>
                    <a:pt x="315277" y="45434"/>
                  </a:cubicBezTo>
                  <a:close/>
                  <a:moveTo>
                    <a:pt x="384143" y="39624"/>
                  </a:moveTo>
                  <a:cubicBezTo>
                    <a:pt x="382238" y="39624"/>
                    <a:pt x="380333" y="39624"/>
                    <a:pt x="378428" y="39624"/>
                  </a:cubicBezTo>
                  <a:lnTo>
                    <a:pt x="377666" y="39624"/>
                  </a:lnTo>
                  <a:lnTo>
                    <a:pt x="377666" y="0"/>
                  </a:lnTo>
                  <a:lnTo>
                    <a:pt x="378333" y="0"/>
                  </a:lnTo>
                  <a:cubicBezTo>
                    <a:pt x="380523" y="0"/>
                    <a:pt x="382714" y="0"/>
                    <a:pt x="384810" y="95"/>
                  </a:cubicBezTo>
                  <a:lnTo>
                    <a:pt x="384143" y="39624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6423DA2A-D9A2-17C2-A508-56088EC84586}"/>
                </a:ext>
              </a:extLst>
            </p:cNvPr>
            <p:cNvSpPr/>
            <p:nvPr/>
          </p:nvSpPr>
          <p:spPr>
            <a:xfrm>
              <a:off x="8283186" y="-4342158"/>
              <a:ext cx="628269" cy="628268"/>
            </a:xfrm>
            <a:custGeom>
              <a:avLst/>
              <a:gdLst>
                <a:gd name="connsiteX0" fmla="*/ 314420 w 628269"/>
                <a:gd name="connsiteY0" fmla="*/ 628269 h 628268"/>
                <a:gd name="connsiteX1" fmla="*/ 314040 w 628269"/>
                <a:gd name="connsiteY1" fmla="*/ 628269 h 628268"/>
                <a:gd name="connsiteX2" fmla="*/ 308039 w 628269"/>
                <a:gd name="connsiteY2" fmla="*/ 628174 h 628268"/>
                <a:gd name="connsiteX3" fmla="*/ 308801 w 628269"/>
                <a:gd name="connsiteY3" fmla="*/ 588550 h 628268"/>
                <a:gd name="connsiteX4" fmla="*/ 314040 w 628269"/>
                <a:gd name="connsiteY4" fmla="*/ 588645 h 628268"/>
                <a:gd name="connsiteX5" fmla="*/ 314420 w 628269"/>
                <a:gd name="connsiteY5" fmla="*/ 588645 h 628268"/>
                <a:gd name="connsiteX6" fmla="*/ 314420 w 628269"/>
                <a:gd name="connsiteY6" fmla="*/ 628269 h 628268"/>
                <a:gd name="connsiteX7" fmla="*/ 378047 w 628269"/>
                <a:gd name="connsiteY7" fmla="*/ 621792 h 628268"/>
                <a:gd name="connsiteX8" fmla="*/ 370047 w 628269"/>
                <a:gd name="connsiteY8" fmla="*/ 583025 h 628268"/>
                <a:gd name="connsiteX9" fmla="*/ 375476 w 628269"/>
                <a:gd name="connsiteY9" fmla="*/ 581787 h 628268"/>
                <a:gd name="connsiteX10" fmla="*/ 384334 w 628269"/>
                <a:gd name="connsiteY10" fmla="*/ 620458 h 628268"/>
                <a:gd name="connsiteX11" fmla="*/ 378047 w 628269"/>
                <a:gd name="connsiteY11" fmla="*/ 621792 h 628268"/>
                <a:gd name="connsiteX12" fmla="*/ 244603 w 628269"/>
                <a:gd name="connsiteY12" fmla="*/ 620554 h 628268"/>
                <a:gd name="connsiteX13" fmla="*/ 238411 w 628269"/>
                <a:gd name="connsiteY13" fmla="*/ 619125 h 628268"/>
                <a:gd name="connsiteX14" fmla="*/ 247936 w 628269"/>
                <a:gd name="connsiteY14" fmla="*/ 580644 h 628268"/>
                <a:gd name="connsiteX15" fmla="*/ 253365 w 628269"/>
                <a:gd name="connsiteY15" fmla="*/ 581977 h 628268"/>
                <a:gd name="connsiteX16" fmla="*/ 244603 w 628269"/>
                <a:gd name="connsiteY16" fmla="*/ 620554 h 628268"/>
                <a:gd name="connsiteX17" fmla="*/ 444913 w 628269"/>
                <a:gd name="connsiteY17" fmla="*/ 599789 h 628268"/>
                <a:gd name="connsiteX18" fmla="*/ 428340 w 628269"/>
                <a:gd name="connsiteY18" fmla="*/ 563785 h 628268"/>
                <a:gd name="connsiteX19" fmla="*/ 433388 w 628269"/>
                <a:gd name="connsiteY19" fmla="*/ 561404 h 628268"/>
                <a:gd name="connsiteX20" fmla="*/ 450628 w 628269"/>
                <a:gd name="connsiteY20" fmla="*/ 597122 h 628268"/>
                <a:gd name="connsiteX21" fmla="*/ 444913 w 628269"/>
                <a:gd name="connsiteY21" fmla="*/ 599789 h 628268"/>
                <a:gd name="connsiteX22" fmla="*/ 178118 w 628269"/>
                <a:gd name="connsiteY22" fmla="*/ 597408 h 628268"/>
                <a:gd name="connsiteX23" fmla="*/ 172308 w 628269"/>
                <a:gd name="connsiteY23" fmla="*/ 594551 h 628268"/>
                <a:gd name="connsiteX24" fmla="*/ 190215 w 628269"/>
                <a:gd name="connsiteY24" fmla="*/ 559213 h 628268"/>
                <a:gd name="connsiteX25" fmla="*/ 195263 w 628269"/>
                <a:gd name="connsiteY25" fmla="*/ 561689 h 628268"/>
                <a:gd name="connsiteX26" fmla="*/ 178118 w 628269"/>
                <a:gd name="connsiteY26" fmla="*/ 597408 h 628268"/>
                <a:gd name="connsiteX27" fmla="*/ 505111 w 628269"/>
                <a:gd name="connsiteY27" fmla="*/ 563499 h 628268"/>
                <a:gd name="connsiteX28" fmla="*/ 481013 w 628269"/>
                <a:gd name="connsiteY28" fmla="*/ 532067 h 628268"/>
                <a:gd name="connsiteX29" fmla="*/ 485394 w 628269"/>
                <a:gd name="connsiteY29" fmla="*/ 528637 h 628268"/>
                <a:gd name="connsiteX30" fmla="*/ 510159 w 628269"/>
                <a:gd name="connsiteY30" fmla="*/ 559594 h 628268"/>
                <a:gd name="connsiteX31" fmla="*/ 505111 w 628269"/>
                <a:gd name="connsiteY31" fmla="*/ 563499 h 628268"/>
                <a:gd name="connsiteX32" fmla="*/ 118586 w 628269"/>
                <a:gd name="connsiteY32" fmla="*/ 559975 h 628268"/>
                <a:gd name="connsiteX33" fmla="*/ 113634 w 628269"/>
                <a:gd name="connsiteY33" fmla="*/ 555974 h 628268"/>
                <a:gd name="connsiteX34" fmla="*/ 138970 w 628269"/>
                <a:gd name="connsiteY34" fmla="*/ 525494 h 628268"/>
                <a:gd name="connsiteX35" fmla="*/ 143352 w 628269"/>
                <a:gd name="connsiteY35" fmla="*/ 529019 h 628268"/>
                <a:gd name="connsiteX36" fmla="*/ 118586 w 628269"/>
                <a:gd name="connsiteY36" fmla="*/ 559975 h 628268"/>
                <a:gd name="connsiteX37" fmla="*/ 555784 w 628269"/>
                <a:gd name="connsiteY37" fmla="*/ 514826 h 628268"/>
                <a:gd name="connsiteX38" fmla="*/ 525304 w 628269"/>
                <a:gd name="connsiteY38" fmla="*/ 489490 h 628268"/>
                <a:gd name="connsiteX39" fmla="*/ 528828 w 628269"/>
                <a:gd name="connsiteY39" fmla="*/ 485108 h 628268"/>
                <a:gd name="connsiteX40" fmla="*/ 559784 w 628269"/>
                <a:gd name="connsiteY40" fmla="*/ 509778 h 628268"/>
                <a:gd name="connsiteX41" fmla="*/ 555784 w 628269"/>
                <a:gd name="connsiteY41" fmla="*/ 514826 h 628268"/>
                <a:gd name="connsiteX42" fmla="*/ 68771 w 628269"/>
                <a:gd name="connsiteY42" fmla="*/ 510349 h 628268"/>
                <a:gd name="connsiteX43" fmla="*/ 64770 w 628269"/>
                <a:gd name="connsiteY43" fmla="*/ 505301 h 628268"/>
                <a:gd name="connsiteX44" fmla="*/ 96203 w 628269"/>
                <a:gd name="connsiteY44" fmla="*/ 481203 h 628268"/>
                <a:gd name="connsiteX45" fmla="*/ 99632 w 628269"/>
                <a:gd name="connsiteY45" fmla="*/ 485585 h 628268"/>
                <a:gd name="connsiteX46" fmla="*/ 68771 w 628269"/>
                <a:gd name="connsiteY46" fmla="*/ 510349 h 628268"/>
                <a:gd name="connsiteX47" fmla="*/ 594456 w 628269"/>
                <a:gd name="connsiteY47" fmla="*/ 456057 h 628268"/>
                <a:gd name="connsiteX48" fmla="*/ 559118 w 628269"/>
                <a:gd name="connsiteY48" fmla="*/ 438150 h 628268"/>
                <a:gd name="connsiteX49" fmla="*/ 561594 w 628269"/>
                <a:gd name="connsiteY49" fmla="*/ 433102 h 628268"/>
                <a:gd name="connsiteX50" fmla="*/ 597313 w 628269"/>
                <a:gd name="connsiteY50" fmla="*/ 450247 h 628268"/>
                <a:gd name="connsiteX51" fmla="*/ 594456 w 628269"/>
                <a:gd name="connsiteY51" fmla="*/ 456057 h 628268"/>
                <a:gd name="connsiteX52" fmla="*/ 31242 w 628269"/>
                <a:gd name="connsiteY52" fmla="*/ 450914 h 628268"/>
                <a:gd name="connsiteX53" fmla="*/ 28480 w 628269"/>
                <a:gd name="connsiteY53" fmla="*/ 445103 h 628268"/>
                <a:gd name="connsiteX54" fmla="*/ 64484 w 628269"/>
                <a:gd name="connsiteY54" fmla="*/ 428530 h 628268"/>
                <a:gd name="connsiteX55" fmla="*/ 66866 w 628269"/>
                <a:gd name="connsiteY55" fmla="*/ 433578 h 628268"/>
                <a:gd name="connsiteX56" fmla="*/ 31242 w 628269"/>
                <a:gd name="connsiteY56" fmla="*/ 450914 h 628268"/>
                <a:gd name="connsiteX57" fmla="*/ 618935 w 628269"/>
                <a:gd name="connsiteY57" fmla="*/ 390049 h 628268"/>
                <a:gd name="connsiteX58" fmla="*/ 580454 w 628269"/>
                <a:gd name="connsiteY58" fmla="*/ 380524 h 628268"/>
                <a:gd name="connsiteX59" fmla="*/ 581787 w 628269"/>
                <a:gd name="connsiteY59" fmla="*/ 375095 h 628268"/>
                <a:gd name="connsiteX60" fmla="*/ 620459 w 628269"/>
                <a:gd name="connsiteY60" fmla="*/ 383858 h 628268"/>
                <a:gd name="connsiteX61" fmla="*/ 618935 w 628269"/>
                <a:gd name="connsiteY61" fmla="*/ 390049 h 628268"/>
                <a:gd name="connsiteX62" fmla="*/ 7906 w 628269"/>
                <a:gd name="connsiteY62" fmla="*/ 384524 h 628268"/>
                <a:gd name="connsiteX63" fmla="*/ 6572 w 628269"/>
                <a:gd name="connsiteY63" fmla="*/ 378333 h 628268"/>
                <a:gd name="connsiteX64" fmla="*/ 45339 w 628269"/>
                <a:gd name="connsiteY64" fmla="*/ 370237 h 628268"/>
                <a:gd name="connsiteX65" fmla="*/ 46577 w 628269"/>
                <a:gd name="connsiteY65" fmla="*/ 375761 h 628268"/>
                <a:gd name="connsiteX66" fmla="*/ 7906 w 628269"/>
                <a:gd name="connsiteY66" fmla="*/ 384524 h 628268"/>
                <a:gd name="connsiteX67" fmla="*/ 628174 w 628269"/>
                <a:gd name="connsiteY67" fmla="*/ 320326 h 628268"/>
                <a:gd name="connsiteX68" fmla="*/ 588550 w 628269"/>
                <a:gd name="connsiteY68" fmla="*/ 319564 h 628268"/>
                <a:gd name="connsiteX69" fmla="*/ 588645 w 628269"/>
                <a:gd name="connsiteY69" fmla="*/ 314135 h 628268"/>
                <a:gd name="connsiteX70" fmla="*/ 628269 w 628269"/>
                <a:gd name="connsiteY70" fmla="*/ 313944 h 628268"/>
                <a:gd name="connsiteX71" fmla="*/ 628269 w 628269"/>
                <a:gd name="connsiteY71" fmla="*/ 314135 h 628268"/>
                <a:gd name="connsiteX72" fmla="*/ 628174 w 628269"/>
                <a:gd name="connsiteY72" fmla="*/ 320326 h 628268"/>
                <a:gd name="connsiteX73" fmla="*/ 39624 w 628269"/>
                <a:gd name="connsiteY73" fmla="*/ 314706 h 628268"/>
                <a:gd name="connsiteX74" fmla="*/ 0 w 628269"/>
                <a:gd name="connsiteY74" fmla="*/ 314706 h 628268"/>
                <a:gd name="connsiteX75" fmla="*/ 0 w 628269"/>
                <a:gd name="connsiteY75" fmla="*/ 314135 h 628268"/>
                <a:gd name="connsiteX76" fmla="*/ 95 w 628269"/>
                <a:gd name="connsiteY76" fmla="*/ 308324 h 628268"/>
                <a:gd name="connsiteX77" fmla="*/ 39720 w 628269"/>
                <a:gd name="connsiteY77" fmla="*/ 308991 h 628268"/>
                <a:gd name="connsiteX78" fmla="*/ 39624 w 628269"/>
                <a:gd name="connsiteY78" fmla="*/ 314135 h 628268"/>
                <a:gd name="connsiteX79" fmla="*/ 39624 w 628269"/>
                <a:gd name="connsiteY79" fmla="*/ 314706 h 628268"/>
                <a:gd name="connsiteX80" fmla="*/ 582930 w 628269"/>
                <a:gd name="connsiteY80" fmla="*/ 258413 h 628268"/>
                <a:gd name="connsiteX81" fmla="*/ 581787 w 628269"/>
                <a:gd name="connsiteY81" fmla="*/ 252984 h 628268"/>
                <a:gd name="connsiteX82" fmla="*/ 620459 w 628269"/>
                <a:gd name="connsiteY82" fmla="*/ 244221 h 628268"/>
                <a:gd name="connsiteX83" fmla="*/ 621792 w 628269"/>
                <a:gd name="connsiteY83" fmla="*/ 250508 h 628268"/>
                <a:gd name="connsiteX84" fmla="*/ 582930 w 628269"/>
                <a:gd name="connsiteY84" fmla="*/ 258413 h 628268"/>
                <a:gd name="connsiteX85" fmla="*/ 46292 w 628269"/>
                <a:gd name="connsiteY85" fmla="*/ 253555 h 628268"/>
                <a:gd name="connsiteX86" fmla="*/ 7620 w 628269"/>
                <a:gd name="connsiteY86" fmla="*/ 244793 h 628268"/>
                <a:gd name="connsiteX87" fmla="*/ 9144 w 628269"/>
                <a:gd name="connsiteY87" fmla="*/ 238506 h 628268"/>
                <a:gd name="connsiteX88" fmla="*/ 47625 w 628269"/>
                <a:gd name="connsiteY88" fmla="*/ 248031 h 628268"/>
                <a:gd name="connsiteX89" fmla="*/ 46292 w 628269"/>
                <a:gd name="connsiteY89" fmla="*/ 253555 h 628268"/>
                <a:gd name="connsiteX90" fmla="*/ 563785 w 628269"/>
                <a:gd name="connsiteY90" fmla="*/ 200025 h 628268"/>
                <a:gd name="connsiteX91" fmla="*/ 561404 w 628269"/>
                <a:gd name="connsiteY91" fmla="*/ 194977 h 628268"/>
                <a:gd name="connsiteX92" fmla="*/ 597122 w 628269"/>
                <a:gd name="connsiteY92" fmla="*/ 177737 h 628268"/>
                <a:gd name="connsiteX93" fmla="*/ 599885 w 628269"/>
                <a:gd name="connsiteY93" fmla="*/ 183547 h 628268"/>
                <a:gd name="connsiteX94" fmla="*/ 563785 w 628269"/>
                <a:gd name="connsiteY94" fmla="*/ 200025 h 628268"/>
                <a:gd name="connsiteX95" fmla="*/ 66485 w 628269"/>
                <a:gd name="connsiteY95" fmla="*/ 195548 h 628268"/>
                <a:gd name="connsiteX96" fmla="*/ 30766 w 628269"/>
                <a:gd name="connsiteY96" fmla="*/ 178403 h 628268"/>
                <a:gd name="connsiteX97" fmla="*/ 33624 w 628269"/>
                <a:gd name="connsiteY97" fmla="*/ 172688 h 628268"/>
                <a:gd name="connsiteX98" fmla="*/ 68961 w 628269"/>
                <a:gd name="connsiteY98" fmla="*/ 190500 h 628268"/>
                <a:gd name="connsiteX99" fmla="*/ 66485 w 628269"/>
                <a:gd name="connsiteY99" fmla="*/ 195548 h 628268"/>
                <a:gd name="connsiteX100" fmla="*/ 532067 w 628269"/>
                <a:gd name="connsiteY100" fmla="*/ 147352 h 628268"/>
                <a:gd name="connsiteX101" fmla="*/ 528638 w 628269"/>
                <a:gd name="connsiteY101" fmla="*/ 142970 h 628268"/>
                <a:gd name="connsiteX102" fmla="*/ 559594 w 628269"/>
                <a:gd name="connsiteY102" fmla="*/ 118205 h 628268"/>
                <a:gd name="connsiteX103" fmla="*/ 563499 w 628269"/>
                <a:gd name="connsiteY103" fmla="*/ 123253 h 628268"/>
                <a:gd name="connsiteX104" fmla="*/ 532067 w 628269"/>
                <a:gd name="connsiteY104" fmla="*/ 147352 h 628268"/>
                <a:gd name="connsiteX105" fmla="*/ 99156 w 628269"/>
                <a:gd name="connsiteY105" fmla="*/ 143447 h 628268"/>
                <a:gd name="connsiteX106" fmla="*/ 68104 w 628269"/>
                <a:gd name="connsiteY106" fmla="*/ 118777 h 628268"/>
                <a:gd name="connsiteX107" fmla="*/ 72104 w 628269"/>
                <a:gd name="connsiteY107" fmla="*/ 113824 h 628268"/>
                <a:gd name="connsiteX108" fmla="*/ 102584 w 628269"/>
                <a:gd name="connsiteY108" fmla="*/ 139065 h 628268"/>
                <a:gd name="connsiteX109" fmla="*/ 99156 w 628269"/>
                <a:gd name="connsiteY109" fmla="*/ 143447 h 628268"/>
                <a:gd name="connsiteX110" fmla="*/ 489490 w 628269"/>
                <a:gd name="connsiteY110" fmla="*/ 103061 h 628268"/>
                <a:gd name="connsiteX111" fmla="*/ 485204 w 628269"/>
                <a:gd name="connsiteY111" fmla="*/ 99536 h 628268"/>
                <a:gd name="connsiteX112" fmla="*/ 509874 w 628269"/>
                <a:gd name="connsiteY112" fmla="*/ 68580 h 628268"/>
                <a:gd name="connsiteX113" fmla="*/ 514827 w 628269"/>
                <a:gd name="connsiteY113" fmla="*/ 72676 h 628268"/>
                <a:gd name="connsiteX114" fmla="*/ 489490 w 628269"/>
                <a:gd name="connsiteY114" fmla="*/ 103061 h 628268"/>
                <a:gd name="connsiteX115" fmla="*/ 142494 w 628269"/>
                <a:gd name="connsiteY115" fmla="*/ 99917 h 628268"/>
                <a:gd name="connsiteX116" fmla="*/ 117729 w 628269"/>
                <a:gd name="connsiteY116" fmla="*/ 68961 h 628268"/>
                <a:gd name="connsiteX117" fmla="*/ 122777 w 628269"/>
                <a:gd name="connsiteY117" fmla="*/ 65056 h 628268"/>
                <a:gd name="connsiteX118" fmla="*/ 146971 w 628269"/>
                <a:gd name="connsiteY118" fmla="*/ 96488 h 628268"/>
                <a:gd name="connsiteX119" fmla="*/ 142494 w 628269"/>
                <a:gd name="connsiteY119" fmla="*/ 99917 h 628268"/>
                <a:gd name="connsiteX120" fmla="*/ 438150 w 628269"/>
                <a:gd name="connsiteY120" fmla="*/ 69247 h 628268"/>
                <a:gd name="connsiteX121" fmla="*/ 433102 w 628269"/>
                <a:gd name="connsiteY121" fmla="*/ 66770 h 628268"/>
                <a:gd name="connsiteX122" fmla="*/ 450342 w 628269"/>
                <a:gd name="connsiteY122" fmla="*/ 31051 h 628268"/>
                <a:gd name="connsiteX123" fmla="*/ 456057 w 628269"/>
                <a:gd name="connsiteY123" fmla="*/ 33909 h 628268"/>
                <a:gd name="connsiteX124" fmla="*/ 438150 w 628269"/>
                <a:gd name="connsiteY124" fmla="*/ 69247 h 628268"/>
                <a:gd name="connsiteX125" fmla="*/ 194406 w 628269"/>
                <a:gd name="connsiteY125" fmla="*/ 67056 h 628268"/>
                <a:gd name="connsiteX126" fmla="*/ 177070 w 628269"/>
                <a:gd name="connsiteY126" fmla="*/ 31432 h 628268"/>
                <a:gd name="connsiteX127" fmla="*/ 182880 w 628269"/>
                <a:gd name="connsiteY127" fmla="*/ 28670 h 628268"/>
                <a:gd name="connsiteX128" fmla="*/ 199454 w 628269"/>
                <a:gd name="connsiteY128" fmla="*/ 64675 h 628268"/>
                <a:gd name="connsiteX129" fmla="*/ 194406 w 628269"/>
                <a:gd name="connsiteY129" fmla="*/ 67056 h 628268"/>
                <a:gd name="connsiteX130" fmla="*/ 380619 w 628269"/>
                <a:gd name="connsiteY130" fmla="*/ 47815 h 628268"/>
                <a:gd name="connsiteX131" fmla="*/ 375190 w 628269"/>
                <a:gd name="connsiteY131" fmla="*/ 46482 h 628268"/>
                <a:gd name="connsiteX132" fmla="*/ 383953 w 628269"/>
                <a:gd name="connsiteY132" fmla="*/ 7810 h 628268"/>
                <a:gd name="connsiteX133" fmla="*/ 390240 w 628269"/>
                <a:gd name="connsiteY133" fmla="*/ 9334 h 628268"/>
                <a:gd name="connsiteX134" fmla="*/ 380619 w 628269"/>
                <a:gd name="connsiteY134" fmla="*/ 47815 h 628268"/>
                <a:gd name="connsiteX135" fmla="*/ 252318 w 628269"/>
                <a:gd name="connsiteY135" fmla="*/ 46577 h 628268"/>
                <a:gd name="connsiteX136" fmla="*/ 243459 w 628269"/>
                <a:gd name="connsiteY136" fmla="*/ 8001 h 628268"/>
                <a:gd name="connsiteX137" fmla="*/ 249746 w 628269"/>
                <a:gd name="connsiteY137" fmla="*/ 6667 h 628268"/>
                <a:gd name="connsiteX138" fmla="*/ 257842 w 628269"/>
                <a:gd name="connsiteY138" fmla="*/ 45434 h 628268"/>
                <a:gd name="connsiteX139" fmla="*/ 252318 w 628269"/>
                <a:gd name="connsiteY139" fmla="*/ 46577 h 628268"/>
                <a:gd name="connsiteX140" fmla="*/ 319659 w 628269"/>
                <a:gd name="connsiteY140" fmla="*/ 39719 h 628268"/>
                <a:gd name="connsiteX141" fmla="*/ 314040 w 628269"/>
                <a:gd name="connsiteY141" fmla="*/ 39624 h 628268"/>
                <a:gd name="connsiteX142" fmla="*/ 313373 w 628269"/>
                <a:gd name="connsiteY142" fmla="*/ 39624 h 628268"/>
                <a:gd name="connsiteX143" fmla="*/ 313373 w 628269"/>
                <a:gd name="connsiteY143" fmla="*/ 0 h 628268"/>
                <a:gd name="connsiteX144" fmla="*/ 313944 w 628269"/>
                <a:gd name="connsiteY144" fmla="*/ 0 h 628268"/>
                <a:gd name="connsiteX145" fmla="*/ 314040 w 628269"/>
                <a:gd name="connsiteY145" fmla="*/ 0 h 628268"/>
                <a:gd name="connsiteX146" fmla="*/ 320516 w 628269"/>
                <a:gd name="connsiteY146" fmla="*/ 95 h 628268"/>
                <a:gd name="connsiteX147" fmla="*/ 319659 w 628269"/>
                <a:gd name="connsiteY147" fmla="*/ 39719 h 628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28269" h="628268">
                  <a:moveTo>
                    <a:pt x="314420" y="628269"/>
                  </a:moveTo>
                  <a:lnTo>
                    <a:pt x="314040" y="628269"/>
                  </a:lnTo>
                  <a:cubicBezTo>
                    <a:pt x="312039" y="628269"/>
                    <a:pt x="310039" y="628269"/>
                    <a:pt x="308039" y="628174"/>
                  </a:cubicBezTo>
                  <a:lnTo>
                    <a:pt x="308801" y="588550"/>
                  </a:lnTo>
                  <a:cubicBezTo>
                    <a:pt x="310515" y="588550"/>
                    <a:pt x="312325" y="588645"/>
                    <a:pt x="314040" y="588645"/>
                  </a:cubicBezTo>
                  <a:lnTo>
                    <a:pt x="314420" y="588645"/>
                  </a:lnTo>
                  <a:lnTo>
                    <a:pt x="314420" y="628269"/>
                  </a:lnTo>
                  <a:close/>
                  <a:moveTo>
                    <a:pt x="378047" y="621792"/>
                  </a:moveTo>
                  <a:lnTo>
                    <a:pt x="370047" y="583025"/>
                  </a:lnTo>
                  <a:cubicBezTo>
                    <a:pt x="371856" y="582644"/>
                    <a:pt x="373666" y="582263"/>
                    <a:pt x="375476" y="581787"/>
                  </a:cubicBezTo>
                  <a:lnTo>
                    <a:pt x="384334" y="620458"/>
                  </a:lnTo>
                  <a:cubicBezTo>
                    <a:pt x="382238" y="620839"/>
                    <a:pt x="380143" y="621316"/>
                    <a:pt x="378047" y="621792"/>
                  </a:cubicBezTo>
                  <a:close/>
                  <a:moveTo>
                    <a:pt x="244603" y="620554"/>
                  </a:moveTo>
                  <a:cubicBezTo>
                    <a:pt x="242507" y="620077"/>
                    <a:pt x="240411" y="619601"/>
                    <a:pt x="238411" y="619125"/>
                  </a:cubicBezTo>
                  <a:lnTo>
                    <a:pt x="247936" y="580644"/>
                  </a:lnTo>
                  <a:cubicBezTo>
                    <a:pt x="249746" y="581120"/>
                    <a:pt x="251556" y="581501"/>
                    <a:pt x="253365" y="581977"/>
                  </a:cubicBezTo>
                  <a:lnTo>
                    <a:pt x="244603" y="620554"/>
                  </a:lnTo>
                  <a:close/>
                  <a:moveTo>
                    <a:pt x="444913" y="599789"/>
                  </a:moveTo>
                  <a:lnTo>
                    <a:pt x="428340" y="563785"/>
                  </a:lnTo>
                  <a:cubicBezTo>
                    <a:pt x="430054" y="563023"/>
                    <a:pt x="431673" y="562261"/>
                    <a:pt x="433388" y="561404"/>
                  </a:cubicBezTo>
                  <a:lnTo>
                    <a:pt x="450628" y="597122"/>
                  </a:lnTo>
                  <a:cubicBezTo>
                    <a:pt x="448723" y="597979"/>
                    <a:pt x="446818" y="598932"/>
                    <a:pt x="444913" y="599789"/>
                  </a:cubicBezTo>
                  <a:close/>
                  <a:moveTo>
                    <a:pt x="178118" y="597408"/>
                  </a:moveTo>
                  <a:cubicBezTo>
                    <a:pt x="176213" y="596456"/>
                    <a:pt x="174213" y="595503"/>
                    <a:pt x="172308" y="594551"/>
                  </a:cubicBezTo>
                  <a:lnTo>
                    <a:pt x="190215" y="559213"/>
                  </a:lnTo>
                  <a:cubicBezTo>
                    <a:pt x="191834" y="560070"/>
                    <a:pt x="193548" y="560927"/>
                    <a:pt x="195263" y="561689"/>
                  </a:cubicBezTo>
                  <a:lnTo>
                    <a:pt x="178118" y="597408"/>
                  </a:lnTo>
                  <a:close/>
                  <a:moveTo>
                    <a:pt x="505111" y="563499"/>
                  </a:moveTo>
                  <a:lnTo>
                    <a:pt x="481013" y="532067"/>
                  </a:lnTo>
                  <a:cubicBezTo>
                    <a:pt x="482537" y="530924"/>
                    <a:pt x="483965" y="529781"/>
                    <a:pt x="485394" y="528637"/>
                  </a:cubicBezTo>
                  <a:lnTo>
                    <a:pt x="510159" y="559594"/>
                  </a:lnTo>
                  <a:cubicBezTo>
                    <a:pt x="508445" y="560927"/>
                    <a:pt x="506825" y="562261"/>
                    <a:pt x="505111" y="563499"/>
                  </a:cubicBezTo>
                  <a:close/>
                  <a:moveTo>
                    <a:pt x="118586" y="559975"/>
                  </a:moveTo>
                  <a:cubicBezTo>
                    <a:pt x="116872" y="558641"/>
                    <a:pt x="115253" y="557308"/>
                    <a:pt x="113634" y="555974"/>
                  </a:cubicBezTo>
                  <a:lnTo>
                    <a:pt x="138970" y="525494"/>
                  </a:lnTo>
                  <a:cubicBezTo>
                    <a:pt x="140399" y="526733"/>
                    <a:pt x="141827" y="527876"/>
                    <a:pt x="143352" y="529019"/>
                  </a:cubicBezTo>
                  <a:lnTo>
                    <a:pt x="118586" y="559975"/>
                  </a:lnTo>
                  <a:close/>
                  <a:moveTo>
                    <a:pt x="555784" y="514826"/>
                  </a:moveTo>
                  <a:lnTo>
                    <a:pt x="525304" y="489490"/>
                  </a:lnTo>
                  <a:cubicBezTo>
                    <a:pt x="526447" y="488061"/>
                    <a:pt x="527685" y="486632"/>
                    <a:pt x="528828" y="485108"/>
                  </a:cubicBezTo>
                  <a:lnTo>
                    <a:pt x="559784" y="509778"/>
                  </a:lnTo>
                  <a:cubicBezTo>
                    <a:pt x="558451" y="511493"/>
                    <a:pt x="557118" y="513112"/>
                    <a:pt x="555784" y="514826"/>
                  </a:cubicBezTo>
                  <a:close/>
                  <a:moveTo>
                    <a:pt x="68771" y="510349"/>
                  </a:moveTo>
                  <a:cubicBezTo>
                    <a:pt x="67437" y="508635"/>
                    <a:pt x="66104" y="507016"/>
                    <a:pt x="64770" y="505301"/>
                  </a:cubicBezTo>
                  <a:lnTo>
                    <a:pt x="96203" y="481203"/>
                  </a:lnTo>
                  <a:cubicBezTo>
                    <a:pt x="97346" y="482632"/>
                    <a:pt x="98489" y="484156"/>
                    <a:pt x="99632" y="485585"/>
                  </a:cubicBezTo>
                  <a:lnTo>
                    <a:pt x="68771" y="510349"/>
                  </a:lnTo>
                  <a:close/>
                  <a:moveTo>
                    <a:pt x="594456" y="456057"/>
                  </a:moveTo>
                  <a:lnTo>
                    <a:pt x="559118" y="438150"/>
                  </a:lnTo>
                  <a:cubicBezTo>
                    <a:pt x="559975" y="436531"/>
                    <a:pt x="560832" y="434816"/>
                    <a:pt x="561594" y="433102"/>
                  </a:cubicBezTo>
                  <a:lnTo>
                    <a:pt x="597313" y="450247"/>
                  </a:lnTo>
                  <a:cubicBezTo>
                    <a:pt x="596361" y="452152"/>
                    <a:pt x="595408" y="454057"/>
                    <a:pt x="594456" y="456057"/>
                  </a:cubicBezTo>
                  <a:close/>
                  <a:moveTo>
                    <a:pt x="31242" y="450914"/>
                  </a:moveTo>
                  <a:cubicBezTo>
                    <a:pt x="30290" y="449008"/>
                    <a:pt x="29433" y="447104"/>
                    <a:pt x="28480" y="445103"/>
                  </a:cubicBezTo>
                  <a:lnTo>
                    <a:pt x="64484" y="428530"/>
                  </a:lnTo>
                  <a:cubicBezTo>
                    <a:pt x="65247" y="430244"/>
                    <a:pt x="66009" y="431864"/>
                    <a:pt x="66866" y="433578"/>
                  </a:cubicBezTo>
                  <a:lnTo>
                    <a:pt x="31242" y="450914"/>
                  </a:lnTo>
                  <a:close/>
                  <a:moveTo>
                    <a:pt x="618935" y="390049"/>
                  </a:moveTo>
                  <a:lnTo>
                    <a:pt x="580454" y="380524"/>
                  </a:lnTo>
                  <a:cubicBezTo>
                    <a:pt x="580930" y="378714"/>
                    <a:pt x="581311" y="376904"/>
                    <a:pt x="581787" y="375095"/>
                  </a:cubicBezTo>
                  <a:lnTo>
                    <a:pt x="620459" y="383858"/>
                  </a:lnTo>
                  <a:cubicBezTo>
                    <a:pt x="619983" y="385953"/>
                    <a:pt x="619506" y="388049"/>
                    <a:pt x="618935" y="390049"/>
                  </a:cubicBezTo>
                  <a:close/>
                  <a:moveTo>
                    <a:pt x="7906" y="384524"/>
                  </a:moveTo>
                  <a:cubicBezTo>
                    <a:pt x="7430" y="382429"/>
                    <a:pt x="6954" y="380333"/>
                    <a:pt x="6572" y="378333"/>
                  </a:cubicBezTo>
                  <a:lnTo>
                    <a:pt x="45339" y="370237"/>
                  </a:lnTo>
                  <a:cubicBezTo>
                    <a:pt x="45720" y="372047"/>
                    <a:pt x="46101" y="373951"/>
                    <a:pt x="46577" y="375761"/>
                  </a:cubicBezTo>
                  <a:lnTo>
                    <a:pt x="7906" y="384524"/>
                  </a:lnTo>
                  <a:close/>
                  <a:moveTo>
                    <a:pt x="628174" y="320326"/>
                  </a:moveTo>
                  <a:lnTo>
                    <a:pt x="588550" y="319564"/>
                  </a:lnTo>
                  <a:cubicBezTo>
                    <a:pt x="588550" y="317754"/>
                    <a:pt x="588645" y="315944"/>
                    <a:pt x="588645" y="314135"/>
                  </a:cubicBezTo>
                  <a:lnTo>
                    <a:pt x="628269" y="313944"/>
                  </a:lnTo>
                  <a:lnTo>
                    <a:pt x="628269" y="314135"/>
                  </a:lnTo>
                  <a:cubicBezTo>
                    <a:pt x="628174" y="316230"/>
                    <a:pt x="628174" y="318326"/>
                    <a:pt x="628174" y="320326"/>
                  </a:cubicBezTo>
                  <a:close/>
                  <a:moveTo>
                    <a:pt x="39624" y="314706"/>
                  </a:moveTo>
                  <a:lnTo>
                    <a:pt x="0" y="314706"/>
                  </a:lnTo>
                  <a:lnTo>
                    <a:pt x="0" y="314135"/>
                  </a:lnTo>
                  <a:cubicBezTo>
                    <a:pt x="0" y="312229"/>
                    <a:pt x="0" y="310229"/>
                    <a:pt x="95" y="308324"/>
                  </a:cubicBezTo>
                  <a:lnTo>
                    <a:pt x="39720" y="308991"/>
                  </a:lnTo>
                  <a:cubicBezTo>
                    <a:pt x="39720" y="310706"/>
                    <a:pt x="39624" y="312420"/>
                    <a:pt x="39624" y="314135"/>
                  </a:cubicBezTo>
                  <a:lnTo>
                    <a:pt x="39624" y="314706"/>
                  </a:lnTo>
                  <a:close/>
                  <a:moveTo>
                    <a:pt x="582930" y="258413"/>
                  </a:moveTo>
                  <a:cubicBezTo>
                    <a:pt x="582549" y="256603"/>
                    <a:pt x="582169" y="254794"/>
                    <a:pt x="581787" y="252984"/>
                  </a:cubicBezTo>
                  <a:lnTo>
                    <a:pt x="620459" y="244221"/>
                  </a:lnTo>
                  <a:cubicBezTo>
                    <a:pt x="620935" y="246316"/>
                    <a:pt x="621412" y="248412"/>
                    <a:pt x="621792" y="250508"/>
                  </a:cubicBezTo>
                  <a:lnTo>
                    <a:pt x="582930" y="258413"/>
                  </a:lnTo>
                  <a:close/>
                  <a:moveTo>
                    <a:pt x="46292" y="253555"/>
                  </a:moveTo>
                  <a:lnTo>
                    <a:pt x="7620" y="244793"/>
                  </a:lnTo>
                  <a:cubicBezTo>
                    <a:pt x="8097" y="242697"/>
                    <a:pt x="8573" y="240601"/>
                    <a:pt x="9144" y="238506"/>
                  </a:cubicBezTo>
                  <a:lnTo>
                    <a:pt x="47625" y="248031"/>
                  </a:lnTo>
                  <a:cubicBezTo>
                    <a:pt x="47149" y="249936"/>
                    <a:pt x="46673" y="251746"/>
                    <a:pt x="46292" y="253555"/>
                  </a:cubicBezTo>
                  <a:close/>
                  <a:moveTo>
                    <a:pt x="563785" y="200025"/>
                  </a:moveTo>
                  <a:cubicBezTo>
                    <a:pt x="563023" y="198310"/>
                    <a:pt x="562261" y="196691"/>
                    <a:pt x="561404" y="194977"/>
                  </a:cubicBezTo>
                  <a:lnTo>
                    <a:pt x="597122" y="177737"/>
                  </a:lnTo>
                  <a:cubicBezTo>
                    <a:pt x="598075" y="179641"/>
                    <a:pt x="598932" y="181547"/>
                    <a:pt x="599885" y="183547"/>
                  </a:cubicBezTo>
                  <a:lnTo>
                    <a:pt x="563785" y="200025"/>
                  </a:lnTo>
                  <a:close/>
                  <a:moveTo>
                    <a:pt x="66485" y="195548"/>
                  </a:moveTo>
                  <a:lnTo>
                    <a:pt x="30766" y="178403"/>
                  </a:lnTo>
                  <a:cubicBezTo>
                    <a:pt x="31718" y="176498"/>
                    <a:pt x="32671" y="174593"/>
                    <a:pt x="33624" y="172688"/>
                  </a:cubicBezTo>
                  <a:lnTo>
                    <a:pt x="68961" y="190500"/>
                  </a:lnTo>
                  <a:cubicBezTo>
                    <a:pt x="68104" y="192119"/>
                    <a:pt x="67246" y="193834"/>
                    <a:pt x="66485" y="195548"/>
                  </a:cubicBezTo>
                  <a:close/>
                  <a:moveTo>
                    <a:pt x="532067" y="147352"/>
                  </a:moveTo>
                  <a:cubicBezTo>
                    <a:pt x="530924" y="145828"/>
                    <a:pt x="529781" y="144399"/>
                    <a:pt x="528638" y="142970"/>
                  </a:cubicBezTo>
                  <a:lnTo>
                    <a:pt x="559594" y="118205"/>
                  </a:lnTo>
                  <a:cubicBezTo>
                    <a:pt x="560927" y="119920"/>
                    <a:pt x="562261" y="121539"/>
                    <a:pt x="563499" y="123253"/>
                  </a:cubicBezTo>
                  <a:lnTo>
                    <a:pt x="532067" y="147352"/>
                  </a:lnTo>
                  <a:close/>
                  <a:moveTo>
                    <a:pt x="99156" y="143447"/>
                  </a:moveTo>
                  <a:lnTo>
                    <a:pt x="68104" y="118777"/>
                  </a:lnTo>
                  <a:cubicBezTo>
                    <a:pt x="69438" y="117062"/>
                    <a:pt x="70771" y="115443"/>
                    <a:pt x="72104" y="113824"/>
                  </a:cubicBezTo>
                  <a:lnTo>
                    <a:pt x="102584" y="139065"/>
                  </a:lnTo>
                  <a:cubicBezTo>
                    <a:pt x="101441" y="140494"/>
                    <a:pt x="100299" y="141922"/>
                    <a:pt x="99156" y="143447"/>
                  </a:cubicBezTo>
                  <a:close/>
                  <a:moveTo>
                    <a:pt x="489490" y="103061"/>
                  </a:moveTo>
                  <a:cubicBezTo>
                    <a:pt x="488062" y="101822"/>
                    <a:pt x="486633" y="100679"/>
                    <a:pt x="485204" y="99536"/>
                  </a:cubicBezTo>
                  <a:lnTo>
                    <a:pt x="509874" y="68580"/>
                  </a:lnTo>
                  <a:cubicBezTo>
                    <a:pt x="511588" y="69914"/>
                    <a:pt x="513207" y="71247"/>
                    <a:pt x="514827" y="72676"/>
                  </a:cubicBezTo>
                  <a:lnTo>
                    <a:pt x="489490" y="103061"/>
                  </a:lnTo>
                  <a:close/>
                  <a:moveTo>
                    <a:pt x="142494" y="99917"/>
                  </a:moveTo>
                  <a:lnTo>
                    <a:pt x="117729" y="68961"/>
                  </a:lnTo>
                  <a:cubicBezTo>
                    <a:pt x="119349" y="67627"/>
                    <a:pt x="121063" y="66294"/>
                    <a:pt x="122777" y="65056"/>
                  </a:cubicBezTo>
                  <a:lnTo>
                    <a:pt x="146971" y="96488"/>
                  </a:lnTo>
                  <a:cubicBezTo>
                    <a:pt x="145447" y="97536"/>
                    <a:pt x="143923" y="98679"/>
                    <a:pt x="142494" y="99917"/>
                  </a:cubicBezTo>
                  <a:close/>
                  <a:moveTo>
                    <a:pt x="438150" y="69247"/>
                  </a:moveTo>
                  <a:cubicBezTo>
                    <a:pt x="436436" y="68389"/>
                    <a:pt x="434816" y="67532"/>
                    <a:pt x="433102" y="66770"/>
                  </a:cubicBezTo>
                  <a:lnTo>
                    <a:pt x="450342" y="31051"/>
                  </a:lnTo>
                  <a:cubicBezTo>
                    <a:pt x="452247" y="32004"/>
                    <a:pt x="454153" y="32956"/>
                    <a:pt x="456057" y="33909"/>
                  </a:cubicBezTo>
                  <a:lnTo>
                    <a:pt x="438150" y="69247"/>
                  </a:lnTo>
                  <a:close/>
                  <a:moveTo>
                    <a:pt x="194406" y="67056"/>
                  </a:moveTo>
                  <a:lnTo>
                    <a:pt x="177070" y="31432"/>
                  </a:lnTo>
                  <a:cubicBezTo>
                    <a:pt x="178975" y="30480"/>
                    <a:pt x="180880" y="29623"/>
                    <a:pt x="182880" y="28670"/>
                  </a:cubicBezTo>
                  <a:lnTo>
                    <a:pt x="199454" y="64675"/>
                  </a:lnTo>
                  <a:cubicBezTo>
                    <a:pt x="197739" y="65437"/>
                    <a:pt x="196120" y="66199"/>
                    <a:pt x="194406" y="67056"/>
                  </a:cubicBezTo>
                  <a:close/>
                  <a:moveTo>
                    <a:pt x="380619" y="47815"/>
                  </a:moveTo>
                  <a:cubicBezTo>
                    <a:pt x="378809" y="47339"/>
                    <a:pt x="377000" y="46958"/>
                    <a:pt x="375190" y="46482"/>
                  </a:cubicBezTo>
                  <a:lnTo>
                    <a:pt x="383953" y="7810"/>
                  </a:lnTo>
                  <a:cubicBezTo>
                    <a:pt x="386049" y="8287"/>
                    <a:pt x="388144" y="8763"/>
                    <a:pt x="390240" y="9334"/>
                  </a:cubicBezTo>
                  <a:lnTo>
                    <a:pt x="380619" y="47815"/>
                  </a:lnTo>
                  <a:close/>
                  <a:moveTo>
                    <a:pt x="252318" y="46577"/>
                  </a:moveTo>
                  <a:lnTo>
                    <a:pt x="243459" y="8001"/>
                  </a:lnTo>
                  <a:cubicBezTo>
                    <a:pt x="245555" y="7525"/>
                    <a:pt x="247650" y="7048"/>
                    <a:pt x="249746" y="6667"/>
                  </a:cubicBezTo>
                  <a:lnTo>
                    <a:pt x="257842" y="45434"/>
                  </a:lnTo>
                  <a:cubicBezTo>
                    <a:pt x="256032" y="45815"/>
                    <a:pt x="254128" y="46196"/>
                    <a:pt x="252318" y="46577"/>
                  </a:cubicBezTo>
                  <a:close/>
                  <a:moveTo>
                    <a:pt x="319659" y="39719"/>
                  </a:moveTo>
                  <a:cubicBezTo>
                    <a:pt x="317754" y="39719"/>
                    <a:pt x="315945" y="39624"/>
                    <a:pt x="314040" y="39624"/>
                  </a:cubicBezTo>
                  <a:lnTo>
                    <a:pt x="313373" y="39624"/>
                  </a:lnTo>
                  <a:lnTo>
                    <a:pt x="313373" y="0"/>
                  </a:lnTo>
                  <a:lnTo>
                    <a:pt x="313944" y="0"/>
                  </a:lnTo>
                  <a:cubicBezTo>
                    <a:pt x="313944" y="0"/>
                    <a:pt x="313944" y="0"/>
                    <a:pt x="314040" y="0"/>
                  </a:cubicBezTo>
                  <a:cubicBezTo>
                    <a:pt x="316325" y="0"/>
                    <a:pt x="318421" y="0"/>
                    <a:pt x="320516" y="95"/>
                  </a:cubicBezTo>
                  <a:lnTo>
                    <a:pt x="319659" y="39719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70569615-01C9-CADA-55A4-16133F1E1D7B}"/>
                </a:ext>
              </a:extLst>
            </p:cNvPr>
            <p:cNvSpPr/>
            <p:nvPr/>
          </p:nvSpPr>
          <p:spPr>
            <a:xfrm>
              <a:off x="8349195" y="-4276721"/>
              <a:ext cx="496442" cy="495585"/>
            </a:xfrm>
            <a:custGeom>
              <a:avLst/>
              <a:gdLst>
                <a:gd name="connsiteX0" fmla="*/ 278701 w 496442"/>
                <a:gd name="connsiteY0" fmla="*/ 495586 h 495585"/>
                <a:gd name="connsiteX1" fmla="*/ 273844 w 496442"/>
                <a:gd name="connsiteY1" fmla="*/ 456248 h 495585"/>
                <a:gd name="connsiteX2" fmla="*/ 279463 w 496442"/>
                <a:gd name="connsiteY2" fmla="*/ 455486 h 495585"/>
                <a:gd name="connsiteX3" fmla="*/ 285369 w 496442"/>
                <a:gd name="connsiteY3" fmla="*/ 494633 h 495585"/>
                <a:gd name="connsiteX4" fmla="*/ 278701 w 496442"/>
                <a:gd name="connsiteY4" fmla="*/ 495586 h 495585"/>
                <a:gd name="connsiteX5" fmla="*/ 211264 w 496442"/>
                <a:gd name="connsiteY5" fmla="*/ 494729 h 495585"/>
                <a:gd name="connsiteX6" fmla="*/ 204597 w 496442"/>
                <a:gd name="connsiteY6" fmla="*/ 493681 h 495585"/>
                <a:gd name="connsiteX7" fmla="*/ 211455 w 496442"/>
                <a:gd name="connsiteY7" fmla="*/ 454628 h 495585"/>
                <a:gd name="connsiteX8" fmla="*/ 217075 w 496442"/>
                <a:gd name="connsiteY8" fmla="*/ 455581 h 495585"/>
                <a:gd name="connsiteX9" fmla="*/ 211264 w 496442"/>
                <a:gd name="connsiteY9" fmla="*/ 494729 h 495585"/>
                <a:gd name="connsiteX10" fmla="*/ 350139 w 496442"/>
                <a:gd name="connsiteY10" fmla="*/ 475583 h 495585"/>
                <a:gd name="connsiteX11" fmla="*/ 333851 w 496442"/>
                <a:gd name="connsiteY11" fmla="*/ 439484 h 495585"/>
                <a:gd name="connsiteX12" fmla="*/ 338994 w 496442"/>
                <a:gd name="connsiteY12" fmla="*/ 437102 h 495585"/>
                <a:gd name="connsiteX13" fmla="*/ 356235 w 496442"/>
                <a:gd name="connsiteY13" fmla="*/ 472821 h 495585"/>
                <a:gd name="connsiteX14" fmla="*/ 350139 w 496442"/>
                <a:gd name="connsiteY14" fmla="*/ 475583 h 495585"/>
                <a:gd name="connsiteX15" fmla="*/ 140398 w 496442"/>
                <a:gd name="connsiteY15" fmla="*/ 473011 h 495585"/>
                <a:gd name="connsiteX16" fmla="*/ 134302 w 496442"/>
                <a:gd name="connsiteY16" fmla="*/ 469963 h 495585"/>
                <a:gd name="connsiteX17" fmla="*/ 152400 w 496442"/>
                <a:gd name="connsiteY17" fmla="*/ 434721 h 495585"/>
                <a:gd name="connsiteX18" fmla="*/ 157543 w 496442"/>
                <a:gd name="connsiteY18" fmla="*/ 437293 h 495585"/>
                <a:gd name="connsiteX19" fmla="*/ 140398 w 496442"/>
                <a:gd name="connsiteY19" fmla="*/ 473011 h 495585"/>
                <a:gd name="connsiteX20" fmla="*/ 412337 w 496442"/>
                <a:gd name="connsiteY20" fmla="*/ 435483 h 495585"/>
                <a:gd name="connsiteX21" fmla="*/ 386143 w 496442"/>
                <a:gd name="connsiteY21" fmla="*/ 405765 h 495585"/>
                <a:gd name="connsiteX22" fmla="*/ 390334 w 496442"/>
                <a:gd name="connsiteY22" fmla="*/ 401955 h 495585"/>
                <a:gd name="connsiteX23" fmla="*/ 417290 w 496442"/>
                <a:gd name="connsiteY23" fmla="*/ 431006 h 495585"/>
                <a:gd name="connsiteX24" fmla="*/ 412337 w 496442"/>
                <a:gd name="connsiteY24" fmla="*/ 435483 h 495585"/>
                <a:gd name="connsiteX25" fmla="*/ 79153 w 496442"/>
                <a:gd name="connsiteY25" fmla="*/ 431292 h 495585"/>
                <a:gd name="connsiteX26" fmla="*/ 74200 w 496442"/>
                <a:gd name="connsiteY26" fmla="*/ 426625 h 495585"/>
                <a:gd name="connsiteX27" fmla="*/ 101917 w 496442"/>
                <a:gd name="connsiteY27" fmla="*/ 398240 h 495585"/>
                <a:gd name="connsiteX28" fmla="*/ 106013 w 496442"/>
                <a:gd name="connsiteY28" fmla="*/ 402146 h 495585"/>
                <a:gd name="connsiteX29" fmla="*/ 79153 w 496442"/>
                <a:gd name="connsiteY29" fmla="*/ 431292 h 495585"/>
                <a:gd name="connsiteX30" fmla="*/ 460057 w 496442"/>
                <a:gd name="connsiteY30" fmla="*/ 378809 h 495585"/>
                <a:gd name="connsiteX31" fmla="*/ 426339 w 496442"/>
                <a:gd name="connsiteY31" fmla="*/ 358045 h 495585"/>
                <a:gd name="connsiteX32" fmla="*/ 429196 w 496442"/>
                <a:gd name="connsiteY32" fmla="*/ 353187 h 495585"/>
                <a:gd name="connsiteX33" fmla="*/ 463486 w 496442"/>
                <a:gd name="connsiteY33" fmla="*/ 372999 h 495585"/>
                <a:gd name="connsiteX34" fmla="*/ 460057 w 496442"/>
                <a:gd name="connsiteY34" fmla="*/ 378809 h 495585"/>
                <a:gd name="connsiteX35" fmla="*/ 32766 w 496442"/>
                <a:gd name="connsiteY35" fmla="*/ 373380 h 495585"/>
                <a:gd name="connsiteX36" fmla="*/ 29432 w 496442"/>
                <a:gd name="connsiteY36" fmla="*/ 367475 h 495585"/>
                <a:gd name="connsiteX37" fmla="*/ 64198 w 496442"/>
                <a:gd name="connsiteY37" fmla="*/ 348520 h 495585"/>
                <a:gd name="connsiteX38" fmla="*/ 66960 w 496442"/>
                <a:gd name="connsiteY38" fmla="*/ 353473 h 495585"/>
                <a:gd name="connsiteX39" fmla="*/ 32766 w 496442"/>
                <a:gd name="connsiteY39" fmla="*/ 373380 h 495585"/>
                <a:gd name="connsiteX40" fmla="*/ 489013 w 496442"/>
                <a:gd name="connsiteY40" fmla="*/ 310515 h 495585"/>
                <a:gd name="connsiteX41" fmla="*/ 450628 w 496442"/>
                <a:gd name="connsiteY41" fmla="*/ 300704 h 495585"/>
                <a:gd name="connsiteX42" fmla="*/ 451961 w 496442"/>
                <a:gd name="connsiteY42" fmla="*/ 295180 h 495585"/>
                <a:gd name="connsiteX43" fmla="*/ 490632 w 496442"/>
                <a:gd name="connsiteY43" fmla="*/ 303943 h 495585"/>
                <a:gd name="connsiteX44" fmla="*/ 489013 w 496442"/>
                <a:gd name="connsiteY44" fmla="*/ 310515 h 495585"/>
                <a:gd name="connsiteX45" fmla="*/ 5619 w 496442"/>
                <a:gd name="connsiteY45" fmla="*/ 304419 h 495585"/>
                <a:gd name="connsiteX46" fmla="*/ 4191 w 496442"/>
                <a:gd name="connsiteY46" fmla="*/ 297847 h 495585"/>
                <a:gd name="connsiteX47" fmla="*/ 43053 w 496442"/>
                <a:gd name="connsiteY47" fmla="*/ 290036 h 495585"/>
                <a:gd name="connsiteX48" fmla="*/ 44291 w 496442"/>
                <a:gd name="connsiteY48" fmla="*/ 295656 h 495585"/>
                <a:gd name="connsiteX49" fmla="*/ 5619 w 496442"/>
                <a:gd name="connsiteY49" fmla="*/ 304419 h 495585"/>
                <a:gd name="connsiteX50" fmla="*/ 456914 w 496442"/>
                <a:gd name="connsiteY50" fmla="*/ 238601 h 495585"/>
                <a:gd name="connsiteX51" fmla="*/ 456533 w 496442"/>
                <a:gd name="connsiteY51" fmla="*/ 232981 h 495585"/>
                <a:gd name="connsiteX52" fmla="*/ 496062 w 496442"/>
                <a:gd name="connsiteY52" fmla="*/ 230029 h 495585"/>
                <a:gd name="connsiteX53" fmla="*/ 496443 w 496442"/>
                <a:gd name="connsiteY53" fmla="*/ 236792 h 495585"/>
                <a:gd name="connsiteX54" fmla="*/ 456914 w 496442"/>
                <a:gd name="connsiteY54" fmla="*/ 238601 h 495585"/>
                <a:gd name="connsiteX55" fmla="*/ 39528 w 496442"/>
                <a:gd name="connsiteY55" fmla="*/ 233363 h 495585"/>
                <a:gd name="connsiteX56" fmla="*/ 0 w 496442"/>
                <a:gd name="connsiteY56" fmla="*/ 230505 h 495585"/>
                <a:gd name="connsiteX57" fmla="*/ 571 w 496442"/>
                <a:gd name="connsiteY57" fmla="*/ 223742 h 495585"/>
                <a:gd name="connsiteX58" fmla="*/ 40005 w 496442"/>
                <a:gd name="connsiteY58" fmla="*/ 227648 h 495585"/>
                <a:gd name="connsiteX59" fmla="*/ 39528 w 496442"/>
                <a:gd name="connsiteY59" fmla="*/ 233363 h 495585"/>
                <a:gd name="connsiteX60" fmla="*/ 444722 w 496442"/>
                <a:gd name="connsiteY60" fmla="*/ 177546 h 495585"/>
                <a:gd name="connsiteX61" fmla="*/ 442722 w 496442"/>
                <a:gd name="connsiteY61" fmla="*/ 172212 h 495585"/>
                <a:gd name="connsiteX62" fmla="*/ 479584 w 496442"/>
                <a:gd name="connsiteY62" fmla="*/ 157734 h 495585"/>
                <a:gd name="connsiteX63" fmla="*/ 481965 w 496442"/>
                <a:gd name="connsiteY63" fmla="*/ 164116 h 495585"/>
                <a:gd name="connsiteX64" fmla="*/ 444722 w 496442"/>
                <a:gd name="connsiteY64" fmla="*/ 177546 h 495585"/>
                <a:gd name="connsiteX65" fmla="*/ 53244 w 496442"/>
                <a:gd name="connsiteY65" fmla="*/ 172688 h 495585"/>
                <a:gd name="connsiteX66" fmla="*/ 16383 w 496442"/>
                <a:gd name="connsiteY66" fmla="*/ 158210 h 495585"/>
                <a:gd name="connsiteX67" fmla="*/ 18955 w 496442"/>
                <a:gd name="connsiteY67" fmla="*/ 151924 h 495585"/>
                <a:gd name="connsiteX68" fmla="*/ 55435 w 496442"/>
                <a:gd name="connsiteY68" fmla="*/ 167354 h 495585"/>
                <a:gd name="connsiteX69" fmla="*/ 53244 w 496442"/>
                <a:gd name="connsiteY69" fmla="*/ 172688 h 495585"/>
                <a:gd name="connsiteX70" fmla="*/ 415004 w 496442"/>
                <a:gd name="connsiteY70" fmla="*/ 122777 h 495585"/>
                <a:gd name="connsiteX71" fmla="*/ 411480 w 496442"/>
                <a:gd name="connsiteY71" fmla="*/ 118300 h 495585"/>
                <a:gd name="connsiteX72" fmla="*/ 442436 w 496442"/>
                <a:gd name="connsiteY72" fmla="*/ 93631 h 495585"/>
                <a:gd name="connsiteX73" fmla="*/ 446531 w 496442"/>
                <a:gd name="connsiteY73" fmla="*/ 98965 h 495585"/>
                <a:gd name="connsiteX74" fmla="*/ 415004 w 496442"/>
                <a:gd name="connsiteY74" fmla="*/ 122777 h 495585"/>
                <a:gd name="connsiteX75" fmla="*/ 84391 w 496442"/>
                <a:gd name="connsiteY75" fmla="*/ 118586 h 495585"/>
                <a:gd name="connsiteX76" fmla="*/ 53340 w 496442"/>
                <a:gd name="connsiteY76" fmla="*/ 93917 h 495585"/>
                <a:gd name="connsiteX77" fmla="*/ 57626 w 496442"/>
                <a:gd name="connsiteY77" fmla="*/ 88678 h 495585"/>
                <a:gd name="connsiteX78" fmla="*/ 87916 w 496442"/>
                <a:gd name="connsiteY78" fmla="*/ 114205 h 495585"/>
                <a:gd name="connsiteX79" fmla="*/ 84391 w 496442"/>
                <a:gd name="connsiteY79" fmla="*/ 118586 h 495585"/>
                <a:gd name="connsiteX80" fmla="*/ 370522 w 496442"/>
                <a:gd name="connsiteY80" fmla="*/ 79153 h 495585"/>
                <a:gd name="connsiteX81" fmla="*/ 365855 w 496442"/>
                <a:gd name="connsiteY81" fmla="*/ 75914 h 495585"/>
                <a:gd name="connsiteX82" fmla="*/ 388239 w 496442"/>
                <a:gd name="connsiteY82" fmla="*/ 43148 h 495585"/>
                <a:gd name="connsiteX83" fmla="*/ 393763 w 496442"/>
                <a:gd name="connsiteY83" fmla="*/ 47053 h 495585"/>
                <a:gd name="connsiteX84" fmla="*/ 370522 w 496442"/>
                <a:gd name="connsiteY84" fmla="*/ 79153 h 495585"/>
                <a:gd name="connsiteX85" fmla="*/ 130016 w 496442"/>
                <a:gd name="connsiteY85" fmla="*/ 76105 h 495585"/>
                <a:gd name="connsiteX86" fmla="*/ 107632 w 496442"/>
                <a:gd name="connsiteY86" fmla="*/ 43434 h 495585"/>
                <a:gd name="connsiteX87" fmla="*/ 113252 w 496442"/>
                <a:gd name="connsiteY87" fmla="*/ 39719 h 495585"/>
                <a:gd name="connsiteX88" fmla="*/ 134778 w 496442"/>
                <a:gd name="connsiteY88" fmla="*/ 72961 h 495585"/>
                <a:gd name="connsiteX89" fmla="*/ 130016 w 496442"/>
                <a:gd name="connsiteY89" fmla="*/ 76105 h 495585"/>
                <a:gd name="connsiteX90" fmla="*/ 315087 w 496442"/>
                <a:gd name="connsiteY90" fmla="*/ 50578 h 495585"/>
                <a:gd name="connsiteX91" fmla="*/ 309657 w 496442"/>
                <a:gd name="connsiteY91" fmla="*/ 48863 h 495585"/>
                <a:gd name="connsiteX92" fmla="*/ 321278 w 496442"/>
                <a:gd name="connsiteY92" fmla="*/ 10954 h 495585"/>
                <a:gd name="connsiteX93" fmla="*/ 327755 w 496442"/>
                <a:gd name="connsiteY93" fmla="*/ 13049 h 495585"/>
                <a:gd name="connsiteX94" fmla="*/ 315087 w 496442"/>
                <a:gd name="connsiteY94" fmla="*/ 50578 h 495585"/>
                <a:gd name="connsiteX95" fmla="*/ 186023 w 496442"/>
                <a:gd name="connsiteY95" fmla="*/ 48958 h 495585"/>
                <a:gd name="connsiteX96" fmla="*/ 174307 w 496442"/>
                <a:gd name="connsiteY96" fmla="*/ 11144 h 495585"/>
                <a:gd name="connsiteX97" fmla="*/ 180784 w 496442"/>
                <a:gd name="connsiteY97" fmla="*/ 9239 h 495585"/>
                <a:gd name="connsiteX98" fmla="*/ 191452 w 496442"/>
                <a:gd name="connsiteY98" fmla="*/ 47434 h 495585"/>
                <a:gd name="connsiteX99" fmla="*/ 186023 w 496442"/>
                <a:gd name="connsiteY99" fmla="*/ 48958 h 495585"/>
                <a:gd name="connsiteX100" fmla="*/ 253746 w 496442"/>
                <a:gd name="connsiteY100" fmla="*/ 39719 h 495585"/>
                <a:gd name="connsiteX101" fmla="*/ 248031 w 496442"/>
                <a:gd name="connsiteY101" fmla="*/ 39624 h 495585"/>
                <a:gd name="connsiteX102" fmla="*/ 247555 w 496442"/>
                <a:gd name="connsiteY102" fmla="*/ 39624 h 495585"/>
                <a:gd name="connsiteX103" fmla="*/ 247555 w 496442"/>
                <a:gd name="connsiteY103" fmla="*/ 0 h 495585"/>
                <a:gd name="connsiteX104" fmla="*/ 247840 w 496442"/>
                <a:gd name="connsiteY104" fmla="*/ 0 h 495585"/>
                <a:gd name="connsiteX105" fmla="*/ 254794 w 496442"/>
                <a:gd name="connsiteY105" fmla="*/ 95 h 495585"/>
                <a:gd name="connsiteX106" fmla="*/ 253746 w 496442"/>
                <a:gd name="connsiteY106" fmla="*/ 39719 h 495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496442" h="495585">
                  <a:moveTo>
                    <a:pt x="278701" y="495586"/>
                  </a:moveTo>
                  <a:lnTo>
                    <a:pt x="273844" y="456248"/>
                  </a:lnTo>
                  <a:cubicBezTo>
                    <a:pt x="275748" y="456057"/>
                    <a:pt x="277653" y="455771"/>
                    <a:pt x="279463" y="455486"/>
                  </a:cubicBezTo>
                  <a:lnTo>
                    <a:pt x="285369" y="494633"/>
                  </a:lnTo>
                  <a:cubicBezTo>
                    <a:pt x="283178" y="495014"/>
                    <a:pt x="280892" y="495300"/>
                    <a:pt x="278701" y="495586"/>
                  </a:cubicBezTo>
                  <a:close/>
                  <a:moveTo>
                    <a:pt x="211264" y="494729"/>
                  </a:moveTo>
                  <a:cubicBezTo>
                    <a:pt x="209073" y="494443"/>
                    <a:pt x="206787" y="494062"/>
                    <a:pt x="204597" y="493681"/>
                  </a:cubicBezTo>
                  <a:lnTo>
                    <a:pt x="211455" y="454628"/>
                  </a:lnTo>
                  <a:cubicBezTo>
                    <a:pt x="213360" y="454914"/>
                    <a:pt x="215169" y="455295"/>
                    <a:pt x="217075" y="455581"/>
                  </a:cubicBezTo>
                  <a:lnTo>
                    <a:pt x="211264" y="494729"/>
                  </a:lnTo>
                  <a:close/>
                  <a:moveTo>
                    <a:pt x="350139" y="475583"/>
                  </a:moveTo>
                  <a:lnTo>
                    <a:pt x="333851" y="439484"/>
                  </a:lnTo>
                  <a:cubicBezTo>
                    <a:pt x="335566" y="438721"/>
                    <a:pt x="337280" y="437864"/>
                    <a:pt x="338994" y="437102"/>
                  </a:cubicBezTo>
                  <a:lnTo>
                    <a:pt x="356235" y="472821"/>
                  </a:lnTo>
                  <a:cubicBezTo>
                    <a:pt x="354139" y="473773"/>
                    <a:pt x="352139" y="474726"/>
                    <a:pt x="350139" y="475583"/>
                  </a:cubicBezTo>
                  <a:close/>
                  <a:moveTo>
                    <a:pt x="140398" y="473011"/>
                  </a:moveTo>
                  <a:cubicBezTo>
                    <a:pt x="138398" y="472059"/>
                    <a:pt x="136303" y="471011"/>
                    <a:pt x="134302" y="469963"/>
                  </a:cubicBezTo>
                  <a:lnTo>
                    <a:pt x="152400" y="434721"/>
                  </a:lnTo>
                  <a:cubicBezTo>
                    <a:pt x="154114" y="435578"/>
                    <a:pt x="155829" y="436436"/>
                    <a:pt x="157543" y="437293"/>
                  </a:cubicBezTo>
                  <a:lnTo>
                    <a:pt x="140398" y="473011"/>
                  </a:lnTo>
                  <a:close/>
                  <a:moveTo>
                    <a:pt x="412337" y="435483"/>
                  </a:moveTo>
                  <a:lnTo>
                    <a:pt x="386143" y="405765"/>
                  </a:lnTo>
                  <a:cubicBezTo>
                    <a:pt x="387572" y="404527"/>
                    <a:pt x="389001" y="403288"/>
                    <a:pt x="390334" y="401955"/>
                  </a:cubicBezTo>
                  <a:lnTo>
                    <a:pt x="417290" y="431006"/>
                  </a:lnTo>
                  <a:cubicBezTo>
                    <a:pt x="415766" y="432435"/>
                    <a:pt x="414051" y="433959"/>
                    <a:pt x="412337" y="435483"/>
                  </a:cubicBezTo>
                  <a:close/>
                  <a:moveTo>
                    <a:pt x="79153" y="431292"/>
                  </a:moveTo>
                  <a:cubicBezTo>
                    <a:pt x="77533" y="429768"/>
                    <a:pt x="75819" y="428244"/>
                    <a:pt x="74200" y="426625"/>
                  </a:cubicBezTo>
                  <a:lnTo>
                    <a:pt x="101917" y="398240"/>
                  </a:lnTo>
                  <a:cubicBezTo>
                    <a:pt x="103251" y="399574"/>
                    <a:pt x="104680" y="400907"/>
                    <a:pt x="106013" y="402146"/>
                  </a:cubicBezTo>
                  <a:lnTo>
                    <a:pt x="79153" y="431292"/>
                  </a:lnTo>
                  <a:close/>
                  <a:moveTo>
                    <a:pt x="460057" y="378809"/>
                  </a:moveTo>
                  <a:lnTo>
                    <a:pt x="426339" y="358045"/>
                  </a:lnTo>
                  <a:cubicBezTo>
                    <a:pt x="427291" y="356425"/>
                    <a:pt x="428339" y="354806"/>
                    <a:pt x="429196" y="353187"/>
                  </a:cubicBezTo>
                  <a:lnTo>
                    <a:pt x="463486" y="372999"/>
                  </a:lnTo>
                  <a:cubicBezTo>
                    <a:pt x="462439" y="374904"/>
                    <a:pt x="461296" y="376904"/>
                    <a:pt x="460057" y="378809"/>
                  </a:cubicBezTo>
                  <a:close/>
                  <a:moveTo>
                    <a:pt x="32766" y="373380"/>
                  </a:moveTo>
                  <a:cubicBezTo>
                    <a:pt x="31622" y="371475"/>
                    <a:pt x="30575" y="369475"/>
                    <a:pt x="29432" y="367475"/>
                  </a:cubicBezTo>
                  <a:lnTo>
                    <a:pt x="64198" y="348520"/>
                  </a:lnTo>
                  <a:cubicBezTo>
                    <a:pt x="65151" y="350139"/>
                    <a:pt x="66008" y="351854"/>
                    <a:pt x="66960" y="353473"/>
                  </a:cubicBezTo>
                  <a:lnTo>
                    <a:pt x="32766" y="373380"/>
                  </a:lnTo>
                  <a:close/>
                  <a:moveTo>
                    <a:pt x="489013" y="310515"/>
                  </a:moveTo>
                  <a:lnTo>
                    <a:pt x="450628" y="300704"/>
                  </a:lnTo>
                  <a:cubicBezTo>
                    <a:pt x="451104" y="298894"/>
                    <a:pt x="451580" y="297085"/>
                    <a:pt x="451961" y="295180"/>
                  </a:cubicBezTo>
                  <a:lnTo>
                    <a:pt x="490632" y="303943"/>
                  </a:lnTo>
                  <a:cubicBezTo>
                    <a:pt x="490156" y="306134"/>
                    <a:pt x="489585" y="308324"/>
                    <a:pt x="489013" y="310515"/>
                  </a:cubicBezTo>
                  <a:close/>
                  <a:moveTo>
                    <a:pt x="5619" y="304419"/>
                  </a:moveTo>
                  <a:cubicBezTo>
                    <a:pt x="5143" y="302228"/>
                    <a:pt x="4667" y="300038"/>
                    <a:pt x="4191" y="297847"/>
                  </a:cubicBezTo>
                  <a:lnTo>
                    <a:pt x="43053" y="290036"/>
                  </a:lnTo>
                  <a:cubicBezTo>
                    <a:pt x="43434" y="291941"/>
                    <a:pt x="43815" y="293751"/>
                    <a:pt x="44291" y="295656"/>
                  </a:cubicBezTo>
                  <a:lnTo>
                    <a:pt x="5619" y="304419"/>
                  </a:lnTo>
                  <a:close/>
                  <a:moveTo>
                    <a:pt x="456914" y="238601"/>
                  </a:moveTo>
                  <a:cubicBezTo>
                    <a:pt x="456819" y="236696"/>
                    <a:pt x="456723" y="234791"/>
                    <a:pt x="456533" y="232981"/>
                  </a:cubicBezTo>
                  <a:lnTo>
                    <a:pt x="496062" y="230029"/>
                  </a:lnTo>
                  <a:cubicBezTo>
                    <a:pt x="496252" y="232315"/>
                    <a:pt x="496348" y="234506"/>
                    <a:pt x="496443" y="236792"/>
                  </a:cubicBezTo>
                  <a:lnTo>
                    <a:pt x="456914" y="238601"/>
                  </a:lnTo>
                  <a:close/>
                  <a:moveTo>
                    <a:pt x="39528" y="233363"/>
                  </a:moveTo>
                  <a:lnTo>
                    <a:pt x="0" y="230505"/>
                  </a:lnTo>
                  <a:cubicBezTo>
                    <a:pt x="190" y="228219"/>
                    <a:pt x="381" y="226028"/>
                    <a:pt x="571" y="223742"/>
                  </a:cubicBezTo>
                  <a:lnTo>
                    <a:pt x="40005" y="227648"/>
                  </a:lnTo>
                  <a:cubicBezTo>
                    <a:pt x="39814" y="229648"/>
                    <a:pt x="39624" y="231553"/>
                    <a:pt x="39528" y="233363"/>
                  </a:cubicBezTo>
                  <a:close/>
                  <a:moveTo>
                    <a:pt x="444722" y="177546"/>
                  </a:moveTo>
                  <a:cubicBezTo>
                    <a:pt x="444055" y="175736"/>
                    <a:pt x="443389" y="174022"/>
                    <a:pt x="442722" y="172212"/>
                  </a:cubicBezTo>
                  <a:lnTo>
                    <a:pt x="479584" y="157734"/>
                  </a:lnTo>
                  <a:cubicBezTo>
                    <a:pt x="480441" y="159829"/>
                    <a:pt x="481203" y="161925"/>
                    <a:pt x="481965" y="164116"/>
                  </a:cubicBezTo>
                  <a:lnTo>
                    <a:pt x="444722" y="177546"/>
                  </a:lnTo>
                  <a:close/>
                  <a:moveTo>
                    <a:pt x="53244" y="172688"/>
                  </a:moveTo>
                  <a:lnTo>
                    <a:pt x="16383" y="158210"/>
                  </a:lnTo>
                  <a:cubicBezTo>
                    <a:pt x="17240" y="156115"/>
                    <a:pt x="18097" y="154019"/>
                    <a:pt x="18955" y="151924"/>
                  </a:cubicBezTo>
                  <a:lnTo>
                    <a:pt x="55435" y="167354"/>
                  </a:lnTo>
                  <a:cubicBezTo>
                    <a:pt x="54673" y="169069"/>
                    <a:pt x="53911" y="170879"/>
                    <a:pt x="53244" y="172688"/>
                  </a:cubicBezTo>
                  <a:close/>
                  <a:moveTo>
                    <a:pt x="415004" y="122777"/>
                  </a:moveTo>
                  <a:cubicBezTo>
                    <a:pt x="413861" y="121253"/>
                    <a:pt x="412718" y="119729"/>
                    <a:pt x="411480" y="118300"/>
                  </a:cubicBezTo>
                  <a:lnTo>
                    <a:pt x="442436" y="93631"/>
                  </a:lnTo>
                  <a:cubicBezTo>
                    <a:pt x="443865" y="95345"/>
                    <a:pt x="445198" y="97155"/>
                    <a:pt x="446531" y="98965"/>
                  </a:cubicBezTo>
                  <a:lnTo>
                    <a:pt x="415004" y="122777"/>
                  </a:lnTo>
                  <a:close/>
                  <a:moveTo>
                    <a:pt x="84391" y="118586"/>
                  </a:moveTo>
                  <a:lnTo>
                    <a:pt x="53340" y="93917"/>
                  </a:lnTo>
                  <a:cubicBezTo>
                    <a:pt x="54769" y="92107"/>
                    <a:pt x="56197" y="90392"/>
                    <a:pt x="57626" y="88678"/>
                  </a:cubicBezTo>
                  <a:lnTo>
                    <a:pt x="87916" y="114205"/>
                  </a:lnTo>
                  <a:cubicBezTo>
                    <a:pt x="86773" y="115633"/>
                    <a:pt x="85534" y="117158"/>
                    <a:pt x="84391" y="118586"/>
                  </a:cubicBezTo>
                  <a:close/>
                  <a:moveTo>
                    <a:pt x="370522" y="79153"/>
                  </a:moveTo>
                  <a:cubicBezTo>
                    <a:pt x="368998" y="78010"/>
                    <a:pt x="367474" y="76962"/>
                    <a:pt x="365855" y="75914"/>
                  </a:cubicBezTo>
                  <a:lnTo>
                    <a:pt x="388239" y="43148"/>
                  </a:lnTo>
                  <a:cubicBezTo>
                    <a:pt x="390144" y="44387"/>
                    <a:pt x="391953" y="45720"/>
                    <a:pt x="393763" y="47053"/>
                  </a:cubicBezTo>
                  <a:lnTo>
                    <a:pt x="370522" y="79153"/>
                  </a:lnTo>
                  <a:close/>
                  <a:moveTo>
                    <a:pt x="130016" y="76105"/>
                  </a:moveTo>
                  <a:lnTo>
                    <a:pt x="107632" y="43434"/>
                  </a:lnTo>
                  <a:cubicBezTo>
                    <a:pt x="109442" y="42196"/>
                    <a:pt x="111347" y="40957"/>
                    <a:pt x="113252" y="39719"/>
                  </a:cubicBezTo>
                  <a:lnTo>
                    <a:pt x="134778" y="72961"/>
                  </a:lnTo>
                  <a:cubicBezTo>
                    <a:pt x="133159" y="74009"/>
                    <a:pt x="131540" y="75057"/>
                    <a:pt x="130016" y="76105"/>
                  </a:cubicBezTo>
                  <a:close/>
                  <a:moveTo>
                    <a:pt x="315087" y="50578"/>
                  </a:moveTo>
                  <a:cubicBezTo>
                    <a:pt x="313277" y="50006"/>
                    <a:pt x="311467" y="49435"/>
                    <a:pt x="309657" y="48863"/>
                  </a:cubicBezTo>
                  <a:lnTo>
                    <a:pt x="321278" y="10954"/>
                  </a:lnTo>
                  <a:cubicBezTo>
                    <a:pt x="323469" y="11621"/>
                    <a:pt x="325660" y="12287"/>
                    <a:pt x="327755" y="13049"/>
                  </a:cubicBezTo>
                  <a:lnTo>
                    <a:pt x="315087" y="50578"/>
                  </a:lnTo>
                  <a:close/>
                  <a:moveTo>
                    <a:pt x="186023" y="48958"/>
                  </a:moveTo>
                  <a:lnTo>
                    <a:pt x="174307" y="11144"/>
                  </a:lnTo>
                  <a:cubicBezTo>
                    <a:pt x="176498" y="10477"/>
                    <a:pt x="178594" y="9811"/>
                    <a:pt x="180784" y="9239"/>
                  </a:cubicBezTo>
                  <a:lnTo>
                    <a:pt x="191452" y="47434"/>
                  </a:lnTo>
                  <a:cubicBezTo>
                    <a:pt x="189643" y="47911"/>
                    <a:pt x="187833" y="48387"/>
                    <a:pt x="186023" y="48958"/>
                  </a:cubicBezTo>
                  <a:close/>
                  <a:moveTo>
                    <a:pt x="253746" y="39719"/>
                  </a:moveTo>
                  <a:cubicBezTo>
                    <a:pt x="251841" y="39624"/>
                    <a:pt x="249936" y="39624"/>
                    <a:pt x="248031" y="39624"/>
                  </a:cubicBezTo>
                  <a:lnTo>
                    <a:pt x="247555" y="39624"/>
                  </a:lnTo>
                  <a:lnTo>
                    <a:pt x="247555" y="0"/>
                  </a:lnTo>
                  <a:lnTo>
                    <a:pt x="247840" y="0"/>
                  </a:lnTo>
                  <a:cubicBezTo>
                    <a:pt x="250221" y="95"/>
                    <a:pt x="252507" y="0"/>
                    <a:pt x="254794" y="95"/>
                  </a:cubicBezTo>
                  <a:lnTo>
                    <a:pt x="253746" y="39719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72946693-D2FC-25A6-B435-D7F28EBE4AA5}"/>
                </a:ext>
              </a:extLst>
            </p:cNvPr>
            <p:cNvSpPr/>
            <p:nvPr/>
          </p:nvSpPr>
          <p:spPr>
            <a:xfrm>
              <a:off x="8414441" y="-4211285"/>
              <a:ext cx="365188" cy="363855"/>
            </a:xfrm>
            <a:custGeom>
              <a:avLst/>
              <a:gdLst>
                <a:gd name="connsiteX0" fmla="*/ 214408 w 365188"/>
                <a:gd name="connsiteY0" fmla="*/ 363855 h 363855"/>
                <a:gd name="connsiteX1" fmla="*/ 207645 w 365188"/>
                <a:gd name="connsiteY1" fmla="*/ 324803 h 363855"/>
                <a:gd name="connsiteX2" fmla="*/ 212979 w 365188"/>
                <a:gd name="connsiteY2" fmla="*/ 323755 h 363855"/>
                <a:gd name="connsiteX3" fmla="*/ 221266 w 365188"/>
                <a:gd name="connsiteY3" fmla="*/ 362522 h 363855"/>
                <a:gd name="connsiteX4" fmla="*/ 214408 w 365188"/>
                <a:gd name="connsiteY4" fmla="*/ 363855 h 363855"/>
                <a:gd name="connsiteX5" fmla="*/ 145066 w 365188"/>
                <a:gd name="connsiteY5" fmla="*/ 362712 h 363855"/>
                <a:gd name="connsiteX6" fmla="*/ 138303 w 365188"/>
                <a:gd name="connsiteY6" fmla="*/ 361188 h 363855"/>
                <a:gd name="connsiteX7" fmla="*/ 147923 w 365188"/>
                <a:gd name="connsiteY7" fmla="*/ 322707 h 363855"/>
                <a:gd name="connsiteX8" fmla="*/ 153258 w 365188"/>
                <a:gd name="connsiteY8" fmla="*/ 323945 h 363855"/>
                <a:gd name="connsiteX9" fmla="*/ 145066 w 365188"/>
                <a:gd name="connsiteY9" fmla="*/ 362712 h 363855"/>
                <a:gd name="connsiteX10" fmla="*/ 285083 w 365188"/>
                <a:gd name="connsiteY10" fmla="*/ 335470 h 363855"/>
                <a:gd name="connsiteX11" fmla="*/ 262890 w 365188"/>
                <a:gd name="connsiteY11" fmla="*/ 302609 h 363855"/>
                <a:gd name="connsiteX12" fmla="*/ 267367 w 365188"/>
                <a:gd name="connsiteY12" fmla="*/ 299466 h 363855"/>
                <a:gd name="connsiteX13" fmla="*/ 290703 w 365188"/>
                <a:gd name="connsiteY13" fmla="*/ 331470 h 363855"/>
                <a:gd name="connsiteX14" fmla="*/ 285083 w 365188"/>
                <a:gd name="connsiteY14" fmla="*/ 335470 h 363855"/>
                <a:gd name="connsiteX15" fmla="*/ 75438 w 365188"/>
                <a:gd name="connsiteY15" fmla="*/ 331851 h 363855"/>
                <a:gd name="connsiteX16" fmla="*/ 69818 w 365188"/>
                <a:gd name="connsiteY16" fmla="*/ 327660 h 363855"/>
                <a:gd name="connsiteX17" fmla="*/ 94298 w 365188"/>
                <a:gd name="connsiteY17" fmla="*/ 296418 h 363855"/>
                <a:gd name="connsiteX18" fmla="*/ 98679 w 365188"/>
                <a:gd name="connsiteY18" fmla="*/ 299752 h 363855"/>
                <a:gd name="connsiteX19" fmla="*/ 75438 w 365188"/>
                <a:gd name="connsiteY19" fmla="*/ 331851 h 363855"/>
                <a:gd name="connsiteX20" fmla="*/ 338138 w 365188"/>
                <a:gd name="connsiteY20" fmla="*/ 280797 h 363855"/>
                <a:gd name="connsiteX21" fmla="*/ 304609 w 365188"/>
                <a:gd name="connsiteY21" fmla="*/ 259651 h 363855"/>
                <a:gd name="connsiteX22" fmla="*/ 307467 w 365188"/>
                <a:gd name="connsiteY22" fmla="*/ 254984 h 363855"/>
                <a:gd name="connsiteX23" fmla="*/ 341757 w 365188"/>
                <a:gd name="connsiteY23" fmla="*/ 274796 h 363855"/>
                <a:gd name="connsiteX24" fmla="*/ 338138 w 365188"/>
                <a:gd name="connsiteY24" fmla="*/ 280797 h 363855"/>
                <a:gd name="connsiteX25" fmla="*/ 24289 w 365188"/>
                <a:gd name="connsiteY25" fmla="*/ 275368 h 363855"/>
                <a:gd name="connsiteX26" fmla="*/ 20955 w 365188"/>
                <a:gd name="connsiteY26" fmla="*/ 269367 h 363855"/>
                <a:gd name="connsiteX27" fmla="*/ 55912 w 365188"/>
                <a:gd name="connsiteY27" fmla="*/ 250698 h 363855"/>
                <a:gd name="connsiteX28" fmla="*/ 58579 w 365188"/>
                <a:gd name="connsiteY28" fmla="*/ 255461 h 363855"/>
                <a:gd name="connsiteX29" fmla="*/ 24289 w 365188"/>
                <a:gd name="connsiteY29" fmla="*/ 275368 h 363855"/>
                <a:gd name="connsiteX30" fmla="*/ 364331 w 365188"/>
                <a:gd name="connsiteY30" fmla="*/ 209169 h 363855"/>
                <a:gd name="connsiteX31" fmla="*/ 325088 w 365188"/>
                <a:gd name="connsiteY31" fmla="*/ 203645 h 363855"/>
                <a:gd name="connsiteX32" fmla="*/ 325755 w 365188"/>
                <a:gd name="connsiteY32" fmla="*/ 198215 h 363855"/>
                <a:gd name="connsiteX33" fmla="*/ 365189 w 365188"/>
                <a:gd name="connsiteY33" fmla="*/ 202311 h 363855"/>
                <a:gd name="connsiteX34" fmla="*/ 364331 w 365188"/>
                <a:gd name="connsiteY34" fmla="*/ 209169 h 363855"/>
                <a:gd name="connsiteX35" fmla="*/ 571 w 365188"/>
                <a:gd name="connsiteY35" fmla="*/ 202978 h 363855"/>
                <a:gd name="connsiteX36" fmla="*/ 0 w 365188"/>
                <a:gd name="connsiteY36" fmla="*/ 196024 h 363855"/>
                <a:gd name="connsiteX37" fmla="*/ 39529 w 365188"/>
                <a:gd name="connsiteY37" fmla="*/ 193262 h 363855"/>
                <a:gd name="connsiteX38" fmla="*/ 40005 w 365188"/>
                <a:gd name="connsiteY38" fmla="*/ 198691 h 363855"/>
                <a:gd name="connsiteX39" fmla="*/ 571 w 365188"/>
                <a:gd name="connsiteY39" fmla="*/ 202978 h 363855"/>
                <a:gd name="connsiteX40" fmla="*/ 321088 w 365188"/>
                <a:gd name="connsiteY40" fmla="*/ 144018 h 363855"/>
                <a:gd name="connsiteX41" fmla="*/ 319468 w 365188"/>
                <a:gd name="connsiteY41" fmla="*/ 138779 h 363855"/>
                <a:gd name="connsiteX42" fmla="*/ 357188 w 365188"/>
                <a:gd name="connsiteY42" fmla="*/ 126492 h 363855"/>
                <a:gd name="connsiteX43" fmla="*/ 359188 w 365188"/>
                <a:gd name="connsiteY43" fmla="*/ 133160 h 363855"/>
                <a:gd name="connsiteX44" fmla="*/ 321088 w 365188"/>
                <a:gd name="connsiteY44" fmla="*/ 144018 h 363855"/>
                <a:gd name="connsiteX45" fmla="*/ 46006 w 365188"/>
                <a:gd name="connsiteY45" fmla="*/ 139255 h 363855"/>
                <a:gd name="connsiteX46" fmla="*/ 8287 w 365188"/>
                <a:gd name="connsiteY46" fmla="*/ 127159 h 363855"/>
                <a:gd name="connsiteX47" fmla="*/ 10573 w 365188"/>
                <a:gd name="connsiteY47" fmla="*/ 120587 h 363855"/>
                <a:gd name="connsiteX48" fmla="*/ 47816 w 365188"/>
                <a:gd name="connsiteY48" fmla="*/ 134112 h 363855"/>
                <a:gd name="connsiteX49" fmla="*/ 46006 w 365188"/>
                <a:gd name="connsiteY49" fmla="*/ 139255 h 363855"/>
                <a:gd name="connsiteX50" fmla="*/ 293179 w 365188"/>
                <a:gd name="connsiteY50" fmla="*/ 91249 h 363855"/>
                <a:gd name="connsiteX51" fmla="*/ 289560 w 365188"/>
                <a:gd name="connsiteY51" fmla="*/ 87154 h 363855"/>
                <a:gd name="connsiteX52" fmla="*/ 318992 w 365188"/>
                <a:gd name="connsiteY52" fmla="*/ 60579 h 363855"/>
                <a:gd name="connsiteX53" fmla="*/ 323564 w 365188"/>
                <a:gd name="connsiteY53" fmla="*/ 65818 h 363855"/>
                <a:gd name="connsiteX54" fmla="*/ 293179 w 365188"/>
                <a:gd name="connsiteY54" fmla="*/ 91249 h 363855"/>
                <a:gd name="connsiteX55" fmla="*/ 75724 w 365188"/>
                <a:gd name="connsiteY55" fmla="*/ 87440 h 363855"/>
                <a:gd name="connsiteX56" fmla="*/ 46196 w 365188"/>
                <a:gd name="connsiteY56" fmla="*/ 61055 h 363855"/>
                <a:gd name="connsiteX57" fmla="*/ 50959 w 365188"/>
                <a:gd name="connsiteY57" fmla="*/ 55912 h 363855"/>
                <a:gd name="connsiteX58" fmla="*/ 79439 w 365188"/>
                <a:gd name="connsiteY58" fmla="*/ 83439 h 363855"/>
                <a:gd name="connsiteX59" fmla="*/ 75724 w 365188"/>
                <a:gd name="connsiteY59" fmla="*/ 87440 h 363855"/>
                <a:gd name="connsiteX60" fmla="*/ 246221 w 365188"/>
                <a:gd name="connsiteY60" fmla="*/ 54293 h 363855"/>
                <a:gd name="connsiteX61" fmla="*/ 241268 w 365188"/>
                <a:gd name="connsiteY61" fmla="*/ 52007 h 363855"/>
                <a:gd name="connsiteX62" fmla="*/ 257366 w 365188"/>
                <a:gd name="connsiteY62" fmla="*/ 15811 h 363855"/>
                <a:gd name="connsiteX63" fmla="*/ 263747 w 365188"/>
                <a:gd name="connsiteY63" fmla="*/ 18764 h 363855"/>
                <a:gd name="connsiteX64" fmla="*/ 246221 w 365188"/>
                <a:gd name="connsiteY64" fmla="*/ 54293 h 363855"/>
                <a:gd name="connsiteX65" fmla="*/ 123920 w 365188"/>
                <a:gd name="connsiteY65" fmla="*/ 52197 h 363855"/>
                <a:gd name="connsiteX66" fmla="*/ 107632 w 365188"/>
                <a:gd name="connsiteY66" fmla="*/ 16097 h 363855"/>
                <a:gd name="connsiteX67" fmla="*/ 114014 w 365188"/>
                <a:gd name="connsiteY67" fmla="*/ 13335 h 363855"/>
                <a:gd name="connsiteX68" fmla="*/ 128873 w 365188"/>
                <a:gd name="connsiteY68" fmla="*/ 50101 h 363855"/>
                <a:gd name="connsiteX69" fmla="*/ 123920 w 365188"/>
                <a:gd name="connsiteY69" fmla="*/ 52197 h 363855"/>
                <a:gd name="connsiteX70" fmla="*/ 188309 w 365188"/>
                <a:gd name="connsiteY70" fmla="*/ 39719 h 363855"/>
                <a:gd name="connsiteX71" fmla="*/ 182880 w 365188"/>
                <a:gd name="connsiteY71" fmla="*/ 39624 h 363855"/>
                <a:gd name="connsiteX72" fmla="*/ 182404 w 365188"/>
                <a:gd name="connsiteY72" fmla="*/ 39624 h 363855"/>
                <a:gd name="connsiteX73" fmla="*/ 182118 w 365188"/>
                <a:gd name="connsiteY73" fmla="*/ 0 h 363855"/>
                <a:gd name="connsiteX74" fmla="*/ 182880 w 365188"/>
                <a:gd name="connsiteY74" fmla="*/ 0 h 363855"/>
                <a:gd name="connsiteX75" fmla="*/ 189833 w 365188"/>
                <a:gd name="connsiteY75" fmla="*/ 95 h 363855"/>
                <a:gd name="connsiteX76" fmla="*/ 188309 w 365188"/>
                <a:gd name="connsiteY76" fmla="*/ 39719 h 363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365188" h="363855">
                  <a:moveTo>
                    <a:pt x="214408" y="363855"/>
                  </a:moveTo>
                  <a:lnTo>
                    <a:pt x="207645" y="324803"/>
                  </a:lnTo>
                  <a:cubicBezTo>
                    <a:pt x="209455" y="324517"/>
                    <a:pt x="211264" y="324136"/>
                    <a:pt x="212979" y="323755"/>
                  </a:cubicBezTo>
                  <a:lnTo>
                    <a:pt x="221266" y="362522"/>
                  </a:lnTo>
                  <a:cubicBezTo>
                    <a:pt x="218980" y="362998"/>
                    <a:pt x="216694" y="363474"/>
                    <a:pt x="214408" y="363855"/>
                  </a:cubicBezTo>
                  <a:close/>
                  <a:moveTo>
                    <a:pt x="145066" y="362712"/>
                  </a:moveTo>
                  <a:cubicBezTo>
                    <a:pt x="142780" y="362236"/>
                    <a:pt x="140494" y="361760"/>
                    <a:pt x="138303" y="361188"/>
                  </a:cubicBezTo>
                  <a:lnTo>
                    <a:pt x="147923" y="322707"/>
                  </a:lnTo>
                  <a:cubicBezTo>
                    <a:pt x="149733" y="323183"/>
                    <a:pt x="151448" y="323564"/>
                    <a:pt x="153258" y="323945"/>
                  </a:cubicBezTo>
                  <a:lnTo>
                    <a:pt x="145066" y="362712"/>
                  </a:lnTo>
                  <a:close/>
                  <a:moveTo>
                    <a:pt x="285083" y="335470"/>
                  </a:moveTo>
                  <a:lnTo>
                    <a:pt x="262890" y="302609"/>
                  </a:lnTo>
                  <a:cubicBezTo>
                    <a:pt x="264414" y="301562"/>
                    <a:pt x="265938" y="300514"/>
                    <a:pt x="267367" y="299466"/>
                  </a:cubicBezTo>
                  <a:lnTo>
                    <a:pt x="290703" y="331470"/>
                  </a:lnTo>
                  <a:cubicBezTo>
                    <a:pt x="288893" y="332804"/>
                    <a:pt x="286988" y="334137"/>
                    <a:pt x="285083" y="335470"/>
                  </a:cubicBezTo>
                  <a:close/>
                  <a:moveTo>
                    <a:pt x="75438" y="331851"/>
                  </a:moveTo>
                  <a:cubicBezTo>
                    <a:pt x="73533" y="330518"/>
                    <a:pt x="71723" y="329089"/>
                    <a:pt x="69818" y="327660"/>
                  </a:cubicBezTo>
                  <a:lnTo>
                    <a:pt x="94298" y="296418"/>
                  </a:lnTo>
                  <a:cubicBezTo>
                    <a:pt x="95726" y="297561"/>
                    <a:pt x="97155" y="298609"/>
                    <a:pt x="98679" y="299752"/>
                  </a:cubicBezTo>
                  <a:lnTo>
                    <a:pt x="75438" y="331851"/>
                  </a:lnTo>
                  <a:close/>
                  <a:moveTo>
                    <a:pt x="338138" y="280797"/>
                  </a:moveTo>
                  <a:lnTo>
                    <a:pt x="304609" y="259651"/>
                  </a:lnTo>
                  <a:cubicBezTo>
                    <a:pt x="305562" y="258128"/>
                    <a:pt x="306514" y="256603"/>
                    <a:pt x="307467" y="254984"/>
                  </a:cubicBezTo>
                  <a:lnTo>
                    <a:pt x="341757" y="274796"/>
                  </a:lnTo>
                  <a:cubicBezTo>
                    <a:pt x="340519" y="276797"/>
                    <a:pt x="339376" y="278797"/>
                    <a:pt x="338138" y="280797"/>
                  </a:cubicBezTo>
                  <a:close/>
                  <a:moveTo>
                    <a:pt x="24289" y="275368"/>
                  </a:moveTo>
                  <a:cubicBezTo>
                    <a:pt x="23146" y="273368"/>
                    <a:pt x="22003" y="271367"/>
                    <a:pt x="20955" y="269367"/>
                  </a:cubicBezTo>
                  <a:lnTo>
                    <a:pt x="55912" y="250698"/>
                  </a:lnTo>
                  <a:cubicBezTo>
                    <a:pt x="56769" y="252317"/>
                    <a:pt x="57626" y="253937"/>
                    <a:pt x="58579" y="255461"/>
                  </a:cubicBezTo>
                  <a:lnTo>
                    <a:pt x="24289" y="275368"/>
                  </a:lnTo>
                  <a:close/>
                  <a:moveTo>
                    <a:pt x="364331" y="209169"/>
                  </a:moveTo>
                  <a:lnTo>
                    <a:pt x="325088" y="203645"/>
                  </a:lnTo>
                  <a:cubicBezTo>
                    <a:pt x="325374" y="201835"/>
                    <a:pt x="325564" y="200025"/>
                    <a:pt x="325755" y="198215"/>
                  </a:cubicBezTo>
                  <a:lnTo>
                    <a:pt x="365189" y="202311"/>
                  </a:lnTo>
                  <a:cubicBezTo>
                    <a:pt x="364903" y="204597"/>
                    <a:pt x="364617" y="206883"/>
                    <a:pt x="364331" y="209169"/>
                  </a:cubicBezTo>
                  <a:close/>
                  <a:moveTo>
                    <a:pt x="571" y="202978"/>
                  </a:moveTo>
                  <a:cubicBezTo>
                    <a:pt x="285" y="200692"/>
                    <a:pt x="95" y="198311"/>
                    <a:pt x="0" y="196024"/>
                  </a:cubicBezTo>
                  <a:lnTo>
                    <a:pt x="39529" y="193262"/>
                  </a:lnTo>
                  <a:cubicBezTo>
                    <a:pt x="39624" y="195072"/>
                    <a:pt x="39814" y="196882"/>
                    <a:pt x="40005" y="198691"/>
                  </a:cubicBezTo>
                  <a:lnTo>
                    <a:pt x="571" y="202978"/>
                  </a:lnTo>
                  <a:close/>
                  <a:moveTo>
                    <a:pt x="321088" y="144018"/>
                  </a:moveTo>
                  <a:cubicBezTo>
                    <a:pt x="320611" y="142303"/>
                    <a:pt x="320040" y="140494"/>
                    <a:pt x="319468" y="138779"/>
                  </a:cubicBezTo>
                  <a:lnTo>
                    <a:pt x="357188" y="126492"/>
                  </a:lnTo>
                  <a:cubicBezTo>
                    <a:pt x="357950" y="128683"/>
                    <a:pt x="358616" y="130874"/>
                    <a:pt x="359188" y="133160"/>
                  </a:cubicBezTo>
                  <a:lnTo>
                    <a:pt x="321088" y="144018"/>
                  </a:lnTo>
                  <a:close/>
                  <a:moveTo>
                    <a:pt x="46006" y="139255"/>
                  </a:moveTo>
                  <a:lnTo>
                    <a:pt x="8287" y="127159"/>
                  </a:lnTo>
                  <a:cubicBezTo>
                    <a:pt x="8954" y="124968"/>
                    <a:pt x="9716" y="122777"/>
                    <a:pt x="10573" y="120587"/>
                  </a:cubicBezTo>
                  <a:lnTo>
                    <a:pt x="47816" y="134112"/>
                  </a:lnTo>
                  <a:cubicBezTo>
                    <a:pt x="47149" y="135826"/>
                    <a:pt x="46577" y="137541"/>
                    <a:pt x="46006" y="139255"/>
                  </a:cubicBezTo>
                  <a:close/>
                  <a:moveTo>
                    <a:pt x="293179" y="91249"/>
                  </a:moveTo>
                  <a:cubicBezTo>
                    <a:pt x="292036" y="89821"/>
                    <a:pt x="290798" y="88487"/>
                    <a:pt x="289560" y="87154"/>
                  </a:cubicBezTo>
                  <a:lnTo>
                    <a:pt x="318992" y="60579"/>
                  </a:lnTo>
                  <a:cubicBezTo>
                    <a:pt x="320516" y="62293"/>
                    <a:pt x="322040" y="64008"/>
                    <a:pt x="323564" y="65818"/>
                  </a:cubicBezTo>
                  <a:lnTo>
                    <a:pt x="293179" y="91249"/>
                  </a:lnTo>
                  <a:close/>
                  <a:moveTo>
                    <a:pt x="75724" y="87440"/>
                  </a:moveTo>
                  <a:lnTo>
                    <a:pt x="46196" y="61055"/>
                  </a:lnTo>
                  <a:cubicBezTo>
                    <a:pt x="47720" y="59341"/>
                    <a:pt x="49339" y="57626"/>
                    <a:pt x="50959" y="55912"/>
                  </a:cubicBezTo>
                  <a:lnTo>
                    <a:pt x="79439" y="83439"/>
                  </a:lnTo>
                  <a:cubicBezTo>
                    <a:pt x="78200" y="84772"/>
                    <a:pt x="76962" y="86106"/>
                    <a:pt x="75724" y="87440"/>
                  </a:cubicBezTo>
                  <a:close/>
                  <a:moveTo>
                    <a:pt x="246221" y="54293"/>
                  </a:moveTo>
                  <a:cubicBezTo>
                    <a:pt x="244602" y="53530"/>
                    <a:pt x="242888" y="52673"/>
                    <a:pt x="241268" y="52007"/>
                  </a:cubicBezTo>
                  <a:lnTo>
                    <a:pt x="257366" y="15811"/>
                  </a:lnTo>
                  <a:cubicBezTo>
                    <a:pt x="259461" y="16764"/>
                    <a:pt x="261651" y="17716"/>
                    <a:pt x="263747" y="18764"/>
                  </a:cubicBezTo>
                  <a:lnTo>
                    <a:pt x="246221" y="54293"/>
                  </a:lnTo>
                  <a:close/>
                  <a:moveTo>
                    <a:pt x="123920" y="52197"/>
                  </a:moveTo>
                  <a:lnTo>
                    <a:pt x="107632" y="16097"/>
                  </a:lnTo>
                  <a:cubicBezTo>
                    <a:pt x="109728" y="15145"/>
                    <a:pt x="111919" y="14192"/>
                    <a:pt x="114014" y="13335"/>
                  </a:cubicBezTo>
                  <a:lnTo>
                    <a:pt x="128873" y="50101"/>
                  </a:lnTo>
                  <a:cubicBezTo>
                    <a:pt x="127254" y="50673"/>
                    <a:pt x="125539" y="51435"/>
                    <a:pt x="123920" y="52197"/>
                  </a:cubicBezTo>
                  <a:close/>
                  <a:moveTo>
                    <a:pt x="188309" y="39719"/>
                  </a:moveTo>
                  <a:cubicBezTo>
                    <a:pt x="186500" y="39624"/>
                    <a:pt x="184690" y="39624"/>
                    <a:pt x="182880" y="39624"/>
                  </a:cubicBezTo>
                  <a:lnTo>
                    <a:pt x="182404" y="39624"/>
                  </a:lnTo>
                  <a:lnTo>
                    <a:pt x="182118" y="0"/>
                  </a:lnTo>
                  <a:lnTo>
                    <a:pt x="182880" y="0"/>
                  </a:lnTo>
                  <a:cubicBezTo>
                    <a:pt x="185261" y="0"/>
                    <a:pt x="187547" y="0"/>
                    <a:pt x="189833" y="95"/>
                  </a:cubicBezTo>
                  <a:lnTo>
                    <a:pt x="188309" y="39719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6552396A-47A5-CEBA-F84F-AEED788F8522}"/>
                </a:ext>
              </a:extLst>
            </p:cNvPr>
            <p:cNvSpPr/>
            <p:nvPr/>
          </p:nvSpPr>
          <p:spPr>
            <a:xfrm>
              <a:off x="8481021" y="-4145943"/>
              <a:ext cx="233457" cy="231076"/>
            </a:xfrm>
            <a:custGeom>
              <a:avLst/>
              <a:gdLst>
                <a:gd name="connsiteX0" fmla="*/ 149733 w 233457"/>
                <a:gd name="connsiteY0" fmla="*/ 231077 h 231076"/>
                <a:gd name="connsiteX1" fmla="*/ 138493 w 233457"/>
                <a:gd name="connsiteY1" fmla="*/ 193072 h 231076"/>
                <a:gd name="connsiteX2" fmla="*/ 143256 w 233457"/>
                <a:gd name="connsiteY2" fmla="*/ 191548 h 231076"/>
                <a:gd name="connsiteX3" fmla="*/ 156877 w 233457"/>
                <a:gd name="connsiteY3" fmla="*/ 228791 h 231076"/>
                <a:gd name="connsiteX4" fmla="*/ 149733 w 233457"/>
                <a:gd name="connsiteY4" fmla="*/ 231077 h 231076"/>
                <a:gd name="connsiteX5" fmla="*/ 76105 w 233457"/>
                <a:gd name="connsiteY5" fmla="*/ 228886 h 231076"/>
                <a:gd name="connsiteX6" fmla="*/ 69152 w 233457"/>
                <a:gd name="connsiteY6" fmla="*/ 226124 h 231076"/>
                <a:gd name="connsiteX7" fmla="*/ 84963 w 233457"/>
                <a:gd name="connsiteY7" fmla="*/ 189738 h 231076"/>
                <a:gd name="connsiteX8" fmla="*/ 89631 w 233457"/>
                <a:gd name="connsiteY8" fmla="*/ 191548 h 231076"/>
                <a:gd name="connsiteX9" fmla="*/ 76105 w 233457"/>
                <a:gd name="connsiteY9" fmla="*/ 228886 h 231076"/>
                <a:gd name="connsiteX10" fmla="*/ 214503 w 233457"/>
                <a:gd name="connsiteY10" fmla="*/ 183166 h 231076"/>
                <a:gd name="connsiteX11" fmla="*/ 181451 w 233457"/>
                <a:gd name="connsiteY11" fmla="*/ 161258 h 231076"/>
                <a:gd name="connsiteX12" fmla="*/ 184118 w 233457"/>
                <a:gd name="connsiteY12" fmla="*/ 157067 h 231076"/>
                <a:gd name="connsiteX13" fmla="*/ 218408 w 233457"/>
                <a:gd name="connsiteY13" fmla="*/ 176879 h 231076"/>
                <a:gd name="connsiteX14" fmla="*/ 214503 w 233457"/>
                <a:gd name="connsiteY14" fmla="*/ 183166 h 231076"/>
                <a:gd name="connsiteX15" fmla="*/ 14288 w 233457"/>
                <a:gd name="connsiteY15" fmla="*/ 177165 h 231076"/>
                <a:gd name="connsiteX16" fmla="*/ 10763 w 233457"/>
                <a:gd name="connsiteY16" fmla="*/ 170593 h 231076"/>
                <a:gd name="connsiteX17" fmla="*/ 46197 w 233457"/>
                <a:gd name="connsiteY17" fmla="*/ 152876 h 231076"/>
                <a:gd name="connsiteX18" fmla="*/ 48578 w 233457"/>
                <a:gd name="connsiteY18" fmla="*/ 157258 h 231076"/>
                <a:gd name="connsiteX19" fmla="*/ 14288 w 233457"/>
                <a:gd name="connsiteY19" fmla="*/ 177165 h 231076"/>
                <a:gd name="connsiteX20" fmla="*/ 194024 w 233457"/>
                <a:gd name="connsiteY20" fmla="*/ 109157 h 231076"/>
                <a:gd name="connsiteX21" fmla="*/ 193357 w 233457"/>
                <a:gd name="connsiteY21" fmla="*/ 104299 h 231076"/>
                <a:gd name="connsiteX22" fmla="*/ 232410 w 233457"/>
                <a:gd name="connsiteY22" fmla="*/ 97441 h 231076"/>
                <a:gd name="connsiteX23" fmla="*/ 233458 w 233457"/>
                <a:gd name="connsiteY23" fmla="*/ 104870 h 231076"/>
                <a:gd name="connsiteX24" fmla="*/ 194024 w 233457"/>
                <a:gd name="connsiteY24" fmla="*/ 109157 h 231076"/>
                <a:gd name="connsiteX25" fmla="*/ 39053 w 233457"/>
                <a:gd name="connsiteY25" fmla="*/ 104585 h 231076"/>
                <a:gd name="connsiteX26" fmla="*/ 0 w 233457"/>
                <a:gd name="connsiteY26" fmla="*/ 97822 h 231076"/>
                <a:gd name="connsiteX27" fmla="*/ 1524 w 233457"/>
                <a:gd name="connsiteY27" fmla="*/ 90488 h 231076"/>
                <a:gd name="connsiteX28" fmla="*/ 40100 w 233457"/>
                <a:gd name="connsiteY28" fmla="*/ 99632 h 231076"/>
                <a:gd name="connsiteX29" fmla="*/ 39053 w 233457"/>
                <a:gd name="connsiteY29" fmla="*/ 104585 h 231076"/>
                <a:gd name="connsiteX30" fmla="*/ 170212 w 233457"/>
                <a:gd name="connsiteY30" fmla="*/ 61246 h 231076"/>
                <a:gd name="connsiteX31" fmla="*/ 166497 w 233457"/>
                <a:gd name="connsiteY31" fmla="*/ 57912 h 231076"/>
                <a:gd name="connsiteX32" fmla="*/ 191929 w 233457"/>
                <a:gd name="connsiteY32" fmla="*/ 27527 h 231076"/>
                <a:gd name="connsiteX33" fmla="*/ 197548 w 233457"/>
                <a:gd name="connsiteY33" fmla="*/ 32480 h 231076"/>
                <a:gd name="connsiteX34" fmla="*/ 170212 w 233457"/>
                <a:gd name="connsiteY34" fmla="*/ 61246 h 231076"/>
                <a:gd name="connsiteX35" fmla="*/ 65723 w 233457"/>
                <a:gd name="connsiteY35" fmla="*/ 58103 h 231076"/>
                <a:gd name="connsiteX36" fmla="*/ 40100 w 233457"/>
                <a:gd name="connsiteY36" fmla="*/ 27813 h 231076"/>
                <a:gd name="connsiteX37" fmla="*/ 45911 w 233457"/>
                <a:gd name="connsiteY37" fmla="*/ 23146 h 231076"/>
                <a:gd name="connsiteX38" fmla="*/ 69532 w 233457"/>
                <a:gd name="connsiteY38" fmla="*/ 54959 h 231076"/>
                <a:gd name="connsiteX39" fmla="*/ 65723 w 233457"/>
                <a:gd name="connsiteY39" fmla="*/ 58103 h 231076"/>
                <a:gd name="connsiteX40" fmla="*/ 121253 w 233457"/>
                <a:gd name="connsiteY40" fmla="*/ 39815 h 231076"/>
                <a:gd name="connsiteX41" fmla="*/ 116300 w 233457"/>
                <a:gd name="connsiteY41" fmla="*/ 39624 h 231076"/>
                <a:gd name="connsiteX42" fmla="*/ 115919 w 233457"/>
                <a:gd name="connsiteY42" fmla="*/ 39624 h 231076"/>
                <a:gd name="connsiteX43" fmla="*/ 115919 w 233457"/>
                <a:gd name="connsiteY43" fmla="*/ 0 h 231076"/>
                <a:gd name="connsiteX44" fmla="*/ 116300 w 233457"/>
                <a:gd name="connsiteY44" fmla="*/ 0 h 231076"/>
                <a:gd name="connsiteX45" fmla="*/ 123730 w 233457"/>
                <a:gd name="connsiteY45" fmla="*/ 191 h 231076"/>
                <a:gd name="connsiteX46" fmla="*/ 121253 w 233457"/>
                <a:gd name="connsiteY46" fmla="*/ 39815 h 231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33457" h="231076">
                  <a:moveTo>
                    <a:pt x="149733" y="231077"/>
                  </a:moveTo>
                  <a:lnTo>
                    <a:pt x="138493" y="193072"/>
                  </a:lnTo>
                  <a:cubicBezTo>
                    <a:pt x="140113" y="192596"/>
                    <a:pt x="141637" y="192119"/>
                    <a:pt x="143256" y="191548"/>
                  </a:cubicBezTo>
                  <a:lnTo>
                    <a:pt x="156877" y="228791"/>
                  </a:lnTo>
                  <a:cubicBezTo>
                    <a:pt x="154496" y="229553"/>
                    <a:pt x="152115" y="230315"/>
                    <a:pt x="149733" y="231077"/>
                  </a:cubicBezTo>
                  <a:close/>
                  <a:moveTo>
                    <a:pt x="76105" y="228886"/>
                  </a:moveTo>
                  <a:cubicBezTo>
                    <a:pt x="73819" y="228029"/>
                    <a:pt x="71438" y="227076"/>
                    <a:pt x="69152" y="226124"/>
                  </a:cubicBezTo>
                  <a:lnTo>
                    <a:pt x="84963" y="189738"/>
                  </a:lnTo>
                  <a:cubicBezTo>
                    <a:pt x="86487" y="190405"/>
                    <a:pt x="88011" y="190976"/>
                    <a:pt x="89631" y="191548"/>
                  </a:cubicBezTo>
                  <a:lnTo>
                    <a:pt x="76105" y="228886"/>
                  </a:lnTo>
                  <a:close/>
                  <a:moveTo>
                    <a:pt x="214503" y="183166"/>
                  </a:moveTo>
                  <a:lnTo>
                    <a:pt x="181451" y="161258"/>
                  </a:lnTo>
                  <a:cubicBezTo>
                    <a:pt x="182404" y="159925"/>
                    <a:pt x="183261" y="158496"/>
                    <a:pt x="184118" y="157067"/>
                  </a:cubicBezTo>
                  <a:lnTo>
                    <a:pt x="218408" y="176879"/>
                  </a:lnTo>
                  <a:cubicBezTo>
                    <a:pt x="217170" y="178880"/>
                    <a:pt x="215932" y="181070"/>
                    <a:pt x="214503" y="183166"/>
                  </a:cubicBezTo>
                  <a:close/>
                  <a:moveTo>
                    <a:pt x="14288" y="177165"/>
                  </a:moveTo>
                  <a:cubicBezTo>
                    <a:pt x="13049" y="175070"/>
                    <a:pt x="11811" y="172784"/>
                    <a:pt x="10763" y="170593"/>
                  </a:cubicBezTo>
                  <a:lnTo>
                    <a:pt x="46197" y="152876"/>
                  </a:lnTo>
                  <a:cubicBezTo>
                    <a:pt x="46958" y="154400"/>
                    <a:pt x="47720" y="155829"/>
                    <a:pt x="48578" y="157258"/>
                  </a:cubicBezTo>
                  <a:lnTo>
                    <a:pt x="14288" y="177165"/>
                  </a:lnTo>
                  <a:close/>
                  <a:moveTo>
                    <a:pt x="194024" y="109157"/>
                  </a:moveTo>
                  <a:cubicBezTo>
                    <a:pt x="193834" y="107537"/>
                    <a:pt x="193643" y="105823"/>
                    <a:pt x="193357" y="104299"/>
                  </a:cubicBezTo>
                  <a:lnTo>
                    <a:pt x="232410" y="97441"/>
                  </a:lnTo>
                  <a:cubicBezTo>
                    <a:pt x="232886" y="99917"/>
                    <a:pt x="233172" y="102394"/>
                    <a:pt x="233458" y="104870"/>
                  </a:cubicBezTo>
                  <a:lnTo>
                    <a:pt x="194024" y="109157"/>
                  </a:lnTo>
                  <a:close/>
                  <a:moveTo>
                    <a:pt x="39053" y="104585"/>
                  </a:moveTo>
                  <a:lnTo>
                    <a:pt x="0" y="97822"/>
                  </a:lnTo>
                  <a:cubicBezTo>
                    <a:pt x="381" y="95345"/>
                    <a:pt x="953" y="92964"/>
                    <a:pt x="1524" y="90488"/>
                  </a:cubicBezTo>
                  <a:lnTo>
                    <a:pt x="40100" y="99632"/>
                  </a:lnTo>
                  <a:cubicBezTo>
                    <a:pt x="39719" y="101251"/>
                    <a:pt x="39338" y="102870"/>
                    <a:pt x="39053" y="104585"/>
                  </a:cubicBezTo>
                  <a:close/>
                  <a:moveTo>
                    <a:pt x="170212" y="61246"/>
                  </a:moveTo>
                  <a:cubicBezTo>
                    <a:pt x="168973" y="60103"/>
                    <a:pt x="167735" y="58960"/>
                    <a:pt x="166497" y="57912"/>
                  </a:cubicBezTo>
                  <a:lnTo>
                    <a:pt x="191929" y="27527"/>
                  </a:lnTo>
                  <a:cubicBezTo>
                    <a:pt x="193834" y="29147"/>
                    <a:pt x="195739" y="30766"/>
                    <a:pt x="197548" y="32480"/>
                  </a:cubicBezTo>
                  <a:lnTo>
                    <a:pt x="170212" y="61246"/>
                  </a:lnTo>
                  <a:close/>
                  <a:moveTo>
                    <a:pt x="65723" y="58103"/>
                  </a:moveTo>
                  <a:lnTo>
                    <a:pt x="40100" y="27813"/>
                  </a:lnTo>
                  <a:cubicBezTo>
                    <a:pt x="42006" y="26194"/>
                    <a:pt x="43910" y="24670"/>
                    <a:pt x="45911" y="23146"/>
                  </a:cubicBezTo>
                  <a:lnTo>
                    <a:pt x="69532" y="54959"/>
                  </a:lnTo>
                  <a:cubicBezTo>
                    <a:pt x="68294" y="56007"/>
                    <a:pt x="66961" y="57055"/>
                    <a:pt x="65723" y="58103"/>
                  </a:cubicBezTo>
                  <a:close/>
                  <a:moveTo>
                    <a:pt x="121253" y="39815"/>
                  </a:moveTo>
                  <a:cubicBezTo>
                    <a:pt x="119634" y="39719"/>
                    <a:pt x="117920" y="39624"/>
                    <a:pt x="116300" y="39624"/>
                  </a:cubicBezTo>
                  <a:lnTo>
                    <a:pt x="115919" y="39624"/>
                  </a:lnTo>
                  <a:lnTo>
                    <a:pt x="115919" y="0"/>
                  </a:lnTo>
                  <a:lnTo>
                    <a:pt x="116300" y="0"/>
                  </a:lnTo>
                  <a:cubicBezTo>
                    <a:pt x="118777" y="0"/>
                    <a:pt x="121253" y="95"/>
                    <a:pt x="123730" y="191"/>
                  </a:cubicBezTo>
                  <a:lnTo>
                    <a:pt x="121253" y="39815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0" name="图形 48">
            <a:extLst>
              <a:ext uri="{FF2B5EF4-FFF2-40B4-BE49-F238E27FC236}">
                <a16:creationId xmlns:a16="http://schemas.microsoft.com/office/drawing/2014/main" id="{DA7BBB8F-FBFF-0DD5-CAD7-5B36F43162E2}"/>
              </a:ext>
            </a:extLst>
          </p:cNvPr>
          <p:cNvGrpSpPr/>
          <p:nvPr/>
        </p:nvGrpSpPr>
        <p:grpSpPr>
          <a:xfrm rot="5400000">
            <a:off x="3046376" y="1371061"/>
            <a:ext cx="287523" cy="859363"/>
            <a:chOff x="8066302" y="-2669473"/>
            <a:chExt cx="170687" cy="510158"/>
          </a:xfrm>
          <a:gradFill>
            <a:gsLst>
              <a:gs pos="0">
                <a:srgbClr val="FEFEFF"/>
              </a:gs>
              <a:gs pos="0">
                <a:srgbClr val="FCFFFF">
                  <a:alpha val="0"/>
                </a:srgbClr>
              </a:gs>
              <a:gs pos="100000">
                <a:srgbClr val="D49790"/>
              </a:gs>
            </a:gsLst>
            <a:lin ang="5400000" scaled="1"/>
          </a:gradFill>
        </p:grpSpPr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33EE50B7-D4D6-4224-9C6A-3DDA7B898C69}"/>
                </a:ext>
              </a:extLst>
            </p:cNvPr>
            <p:cNvSpPr/>
            <p:nvPr/>
          </p:nvSpPr>
          <p:spPr>
            <a:xfrm>
              <a:off x="8200414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5AB62D2E-3394-C774-6B73-915C6CE8FE82}"/>
                </a:ext>
              </a:extLst>
            </p:cNvPr>
            <p:cNvSpPr/>
            <p:nvPr/>
          </p:nvSpPr>
          <p:spPr>
            <a:xfrm>
              <a:off x="8166886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2FB31454-4168-9141-7519-38D4716A0CCF}"/>
                </a:ext>
              </a:extLst>
            </p:cNvPr>
            <p:cNvSpPr/>
            <p:nvPr/>
          </p:nvSpPr>
          <p:spPr>
            <a:xfrm>
              <a:off x="8133358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39F797D1-DF15-659D-D815-27DBA30751FA}"/>
                </a:ext>
              </a:extLst>
            </p:cNvPr>
            <p:cNvSpPr/>
            <p:nvPr/>
          </p:nvSpPr>
          <p:spPr>
            <a:xfrm>
              <a:off x="8099830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B0941DA6-0A03-40C4-5DD0-B313F6BE5F40}"/>
                </a:ext>
              </a:extLst>
            </p:cNvPr>
            <p:cNvSpPr/>
            <p:nvPr/>
          </p:nvSpPr>
          <p:spPr>
            <a:xfrm>
              <a:off x="8066302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" name="TextBox 26">
            <a:extLst>
              <a:ext uri="{FF2B5EF4-FFF2-40B4-BE49-F238E27FC236}">
                <a16:creationId xmlns:a16="http://schemas.microsoft.com/office/drawing/2014/main" id="{8A87A721-638E-4C64-B9EC-0CAC77616EAC}"/>
              </a:ext>
            </a:extLst>
          </p:cNvPr>
          <p:cNvSpPr txBox="1"/>
          <p:nvPr/>
        </p:nvSpPr>
        <p:spPr>
          <a:xfrm>
            <a:off x="3965656" y="1296925"/>
            <a:ext cx="90601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5905"/>
            <a:r>
              <a:rPr lang="en-US" altLang="zh-CN" sz="6000" b="1" dirty="0">
                <a:gradFill>
                  <a:gsLst>
                    <a:gs pos="0">
                      <a:srgbClr val="9BB2BF"/>
                    </a:gs>
                    <a:gs pos="100000">
                      <a:srgbClr val="4D6E87"/>
                    </a:gs>
                  </a:gsLst>
                  <a:lin ang="5400000" scaled="1"/>
                </a:gra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  <a:endParaRPr lang="zh-CN" altLang="en-US" sz="6000" b="1" dirty="0">
              <a:gradFill>
                <a:gsLst>
                  <a:gs pos="0">
                    <a:srgbClr val="9BB2BF"/>
                  </a:gs>
                  <a:gs pos="100000">
                    <a:srgbClr val="4D6E87"/>
                  </a:gs>
                </a:gsLst>
                <a:lin ang="5400000" scaled="1"/>
              </a:gra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7" name="图形 48">
            <a:extLst>
              <a:ext uri="{FF2B5EF4-FFF2-40B4-BE49-F238E27FC236}">
                <a16:creationId xmlns:a16="http://schemas.microsoft.com/office/drawing/2014/main" id="{4872C66A-0E61-90C0-7D77-F4F10D024205}"/>
              </a:ext>
            </a:extLst>
          </p:cNvPr>
          <p:cNvGrpSpPr/>
          <p:nvPr/>
        </p:nvGrpSpPr>
        <p:grpSpPr>
          <a:xfrm rot="5400000">
            <a:off x="5667804" y="2558367"/>
            <a:ext cx="287523" cy="859363"/>
            <a:chOff x="8066302" y="-2669473"/>
            <a:chExt cx="170687" cy="510158"/>
          </a:xfrm>
          <a:gradFill>
            <a:gsLst>
              <a:gs pos="100000">
                <a:srgbClr val="FCFFFF">
                  <a:alpha val="0"/>
                </a:srgbClr>
              </a:gs>
              <a:gs pos="0">
                <a:srgbClr val="D49790"/>
              </a:gs>
            </a:gsLst>
            <a:lin ang="5400000" scaled="1"/>
          </a:gradFill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5370F725-7CA4-AA81-4473-6C78424C8C52}"/>
                </a:ext>
              </a:extLst>
            </p:cNvPr>
            <p:cNvSpPr/>
            <p:nvPr/>
          </p:nvSpPr>
          <p:spPr>
            <a:xfrm>
              <a:off x="8200414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DBE46C79-F953-131C-86A0-5251A0DD91A8}"/>
                </a:ext>
              </a:extLst>
            </p:cNvPr>
            <p:cNvSpPr/>
            <p:nvPr/>
          </p:nvSpPr>
          <p:spPr>
            <a:xfrm>
              <a:off x="8166886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63CC689B-3027-CED6-9B63-9F98B30F66DB}"/>
                </a:ext>
              </a:extLst>
            </p:cNvPr>
            <p:cNvSpPr/>
            <p:nvPr/>
          </p:nvSpPr>
          <p:spPr>
            <a:xfrm>
              <a:off x="8133358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B6890824-A972-C330-815E-78021C809D4D}"/>
                </a:ext>
              </a:extLst>
            </p:cNvPr>
            <p:cNvSpPr/>
            <p:nvPr/>
          </p:nvSpPr>
          <p:spPr>
            <a:xfrm>
              <a:off x="8099830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D76EEAB-CC6F-2B8E-E0A4-B85CB4571CA0}"/>
                </a:ext>
              </a:extLst>
            </p:cNvPr>
            <p:cNvSpPr/>
            <p:nvPr/>
          </p:nvSpPr>
          <p:spPr>
            <a:xfrm>
              <a:off x="8066302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EC37197B-1AAB-1683-7152-B98B9EAF6583}"/>
              </a:ext>
            </a:extLst>
          </p:cNvPr>
          <p:cNvSpPr txBox="1"/>
          <p:nvPr/>
        </p:nvSpPr>
        <p:spPr>
          <a:xfrm>
            <a:off x="3577968" y="2801147"/>
            <a:ext cx="1786012" cy="357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1915097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2">
            <a:extLst>
              <a:ext uri="{FF2B5EF4-FFF2-40B4-BE49-F238E27FC236}">
                <a16:creationId xmlns:a16="http://schemas.microsoft.com/office/drawing/2014/main" id="{B3C01ED6-EEB6-4A16-9F9A-CA4576BE476A}"/>
              </a:ext>
            </a:extLst>
          </p:cNvPr>
          <p:cNvSpPr txBox="1"/>
          <p:nvPr/>
        </p:nvSpPr>
        <p:spPr>
          <a:xfrm>
            <a:off x="909918" y="145520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895905"/>
            <a:r>
              <a:rPr lang="zh-CN" altLang="en-US" b="1" dirty="0">
                <a:solidFill>
                  <a:srgbClr val="9BB2B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grpSp>
        <p:nvGrpSpPr>
          <p:cNvPr id="200" name="图形 48">
            <a:extLst>
              <a:ext uri="{FF2B5EF4-FFF2-40B4-BE49-F238E27FC236}">
                <a16:creationId xmlns:a16="http://schemas.microsoft.com/office/drawing/2014/main" id="{DA7BBB8F-FBFF-0DD5-CAD7-5B36F43162E2}"/>
              </a:ext>
            </a:extLst>
          </p:cNvPr>
          <p:cNvGrpSpPr/>
          <p:nvPr/>
        </p:nvGrpSpPr>
        <p:grpSpPr>
          <a:xfrm rot="5400000">
            <a:off x="262459" y="-48753"/>
            <a:ext cx="287523" cy="859363"/>
            <a:chOff x="8066302" y="-2669473"/>
            <a:chExt cx="170687" cy="510158"/>
          </a:xfrm>
          <a:gradFill>
            <a:gsLst>
              <a:gs pos="0">
                <a:srgbClr val="FEFEFF"/>
              </a:gs>
              <a:gs pos="0">
                <a:srgbClr val="FCFFFF">
                  <a:alpha val="0"/>
                </a:srgbClr>
              </a:gs>
              <a:gs pos="100000">
                <a:srgbClr val="D49790"/>
              </a:gs>
            </a:gsLst>
            <a:lin ang="5400000" scaled="1"/>
          </a:gradFill>
        </p:grpSpPr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33EE50B7-D4D6-4224-9C6A-3DDA7B898C69}"/>
                </a:ext>
              </a:extLst>
            </p:cNvPr>
            <p:cNvSpPr/>
            <p:nvPr/>
          </p:nvSpPr>
          <p:spPr>
            <a:xfrm>
              <a:off x="8200414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5AB62D2E-3394-C774-6B73-915C6CE8FE82}"/>
                </a:ext>
              </a:extLst>
            </p:cNvPr>
            <p:cNvSpPr/>
            <p:nvPr/>
          </p:nvSpPr>
          <p:spPr>
            <a:xfrm>
              <a:off x="8166886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2FB31454-4168-9141-7519-38D4716A0CCF}"/>
                </a:ext>
              </a:extLst>
            </p:cNvPr>
            <p:cNvSpPr/>
            <p:nvPr/>
          </p:nvSpPr>
          <p:spPr>
            <a:xfrm>
              <a:off x="8133358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39F797D1-DF15-659D-D815-27DBA30751FA}"/>
                </a:ext>
              </a:extLst>
            </p:cNvPr>
            <p:cNvSpPr/>
            <p:nvPr/>
          </p:nvSpPr>
          <p:spPr>
            <a:xfrm>
              <a:off x="8099830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B0941DA6-0A03-40C4-5DD0-B313F6BE5F40}"/>
                </a:ext>
              </a:extLst>
            </p:cNvPr>
            <p:cNvSpPr/>
            <p:nvPr/>
          </p:nvSpPr>
          <p:spPr>
            <a:xfrm>
              <a:off x="8066302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" name="TextBox 26">
            <a:extLst>
              <a:ext uri="{FF2B5EF4-FFF2-40B4-BE49-F238E27FC236}">
                <a16:creationId xmlns:a16="http://schemas.microsoft.com/office/drawing/2014/main" id="{8A87A721-638E-4C64-B9EC-0CAC77616EAC}"/>
              </a:ext>
            </a:extLst>
          </p:cNvPr>
          <p:cNvSpPr txBox="1"/>
          <p:nvPr/>
        </p:nvSpPr>
        <p:spPr>
          <a:xfrm>
            <a:off x="220956" y="40809"/>
            <a:ext cx="6158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5905"/>
            <a:r>
              <a:rPr lang="en-US" altLang="zh-CN" sz="3600" b="1" dirty="0">
                <a:gradFill>
                  <a:gsLst>
                    <a:gs pos="0">
                      <a:srgbClr val="9BB2BF"/>
                    </a:gs>
                    <a:gs pos="100000">
                      <a:srgbClr val="4D6E87"/>
                    </a:gs>
                  </a:gsLst>
                  <a:lin ang="5400000" scaled="1"/>
                </a:gra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  <a:endParaRPr lang="zh-CN" altLang="en-US" sz="3600" b="1" dirty="0">
              <a:gradFill>
                <a:gsLst>
                  <a:gs pos="0">
                    <a:srgbClr val="9BB2BF"/>
                  </a:gs>
                  <a:gs pos="100000">
                    <a:srgbClr val="4D6E87"/>
                  </a:gs>
                </a:gsLst>
                <a:lin ang="5400000" scaled="1"/>
              </a:gra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887A646-3800-EA6A-BEBE-2DC6E25A1967}"/>
              </a:ext>
            </a:extLst>
          </p:cNvPr>
          <p:cNvSpPr/>
          <p:nvPr/>
        </p:nvSpPr>
        <p:spPr>
          <a:xfrm>
            <a:off x="823656" y="482945"/>
            <a:ext cx="1556817" cy="6631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BB2BF"/>
              </a:gs>
              <a:gs pos="0">
                <a:srgbClr val="D6ADA7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2">
            <a:extLst>
              <a:ext uri="{FF2B5EF4-FFF2-40B4-BE49-F238E27FC236}">
                <a16:creationId xmlns:a16="http://schemas.microsoft.com/office/drawing/2014/main" id="{1FDC8477-3EFD-4595-E223-F28C62212D61}"/>
              </a:ext>
            </a:extLst>
          </p:cNvPr>
          <p:cNvSpPr/>
          <p:nvPr/>
        </p:nvSpPr>
        <p:spPr>
          <a:xfrm>
            <a:off x="1195258" y="886685"/>
            <a:ext cx="1509577" cy="31694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  <a:effectLst>
            <a:outerShdw blurRad="76200" dist="508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HarmonyOS Sans SC Light" panose="00000400000000000000" pitchFamily="2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6CF740FC-F567-C132-2E3F-A504A9A99B86}"/>
              </a:ext>
            </a:extLst>
          </p:cNvPr>
          <p:cNvSpPr/>
          <p:nvPr/>
        </p:nvSpPr>
        <p:spPr>
          <a:xfrm>
            <a:off x="1392465" y="1020317"/>
            <a:ext cx="1115163" cy="1110136"/>
          </a:xfrm>
          <a:prstGeom prst="ellipse">
            <a:avLst/>
          </a:prstGeom>
          <a:solidFill>
            <a:srgbClr val="D6ADA7"/>
          </a:soli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HarmonyOS Sans SC Light" panose="00000400000000000000" pitchFamily="2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96523EB9-DC0B-8ACA-8A1B-0B2F2D127595}"/>
              </a:ext>
            </a:extLst>
          </p:cNvPr>
          <p:cNvSpPr/>
          <p:nvPr/>
        </p:nvSpPr>
        <p:spPr>
          <a:xfrm>
            <a:off x="1465057" y="1096162"/>
            <a:ext cx="951020" cy="946733"/>
          </a:xfrm>
          <a:prstGeom prst="ellipse">
            <a:avLst/>
          </a:prstGeom>
          <a:noFill/>
          <a:ln>
            <a:noFill/>
          </a:ln>
          <a:effectLst>
            <a:innerShdw blurRad="889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3000" dirty="0">
              <a:solidFill>
                <a:srgbClr val="0087C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圆角矩形 6">
            <a:extLst>
              <a:ext uri="{FF2B5EF4-FFF2-40B4-BE49-F238E27FC236}">
                <a16:creationId xmlns:a16="http://schemas.microsoft.com/office/drawing/2014/main" id="{9A130CEF-3F44-810E-5C5E-CF8994F70A10}"/>
              </a:ext>
            </a:extLst>
          </p:cNvPr>
          <p:cNvSpPr/>
          <p:nvPr/>
        </p:nvSpPr>
        <p:spPr>
          <a:xfrm>
            <a:off x="1532252" y="3448393"/>
            <a:ext cx="850824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8000">
                <a:srgbClr val="E6E6E6"/>
              </a:gs>
              <a:gs pos="100000">
                <a:srgbClr val="F9F9F9"/>
              </a:gs>
              <a:gs pos="0">
                <a:srgbClr val="E6E6E6"/>
              </a:gs>
            </a:gsLst>
            <a:lin ang="10800000" scaled="1"/>
            <a:tileRect/>
          </a:gradFill>
          <a:ln w="76200" cap="flat" cmpd="sng" algn="ctr">
            <a:noFill/>
            <a:prstDash val="solid"/>
            <a:miter lim="800000"/>
          </a:ln>
          <a:effectLst/>
        </p:spPr>
        <p:txBody>
          <a:bodyPr lIns="72585" tIns="36293" rIns="72585" bIns="36293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:a16="http://schemas.microsoft.com/office/drawing/2014/main" id="{A26421CC-ECA7-7F8E-FCD3-123277CA81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3408" y="3524871"/>
            <a:ext cx="446350" cy="534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2585" tIns="36293" rIns="72585" bIns="36293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r>
              <a:rPr lang="en-US" altLang="zh-CN" sz="3000" dirty="0">
                <a:solidFill>
                  <a:srgbClr val="595959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lang="zh-CN" altLang="en-US" sz="3000" dirty="0">
              <a:solidFill>
                <a:srgbClr val="595959"/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id="{726297B5-51FB-7D5C-75C4-771504BBA5AC}"/>
              </a:ext>
            </a:extLst>
          </p:cNvPr>
          <p:cNvSpPr>
            <a:spLocks noEditPoints="1"/>
          </p:cNvSpPr>
          <p:nvPr/>
        </p:nvSpPr>
        <p:spPr bwMode="auto">
          <a:xfrm>
            <a:off x="1644807" y="1206562"/>
            <a:ext cx="604763" cy="620705"/>
          </a:xfrm>
          <a:custGeom>
            <a:avLst/>
            <a:gdLst>
              <a:gd name="T0" fmla="*/ 423060 w 1749"/>
              <a:gd name="T1" fmla="*/ 695919 h 1799"/>
              <a:gd name="T2" fmla="*/ 213638 w 1749"/>
              <a:gd name="T3" fmla="*/ 625482 h 1799"/>
              <a:gd name="T4" fmla="*/ 214575 w 1749"/>
              <a:gd name="T5" fmla="*/ 625012 h 1799"/>
              <a:gd name="T6" fmla="*/ 255335 w 1749"/>
              <a:gd name="T7" fmla="*/ 609986 h 1799"/>
              <a:gd name="T8" fmla="*/ 325611 w 1749"/>
              <a:gd name="T9" fmla="*/ 514191 h 1799"/>
              <a:gd name="T10" fmla="*/ 323737 w 1749"/>
              <a:gd name="T11" fmla="*/ 508087 h 1799"/>
              <a:gd name="T12" fmla="*/ 397761 w 1749"/>
              <a:gd name="T13" fmla="*/ 538140 h 1799"/>
              <a:gd name="T14" fmla="*/ 416032 w 1749"/>
              <a:gd name="T15" fmla="*/ 539548 h 1799"/>
              <a:gd name="T16" fmla="*/ 473658 w 1749"/>
              <a:gd name="T17" fmla="*/ 525931 h 1799"/>
              <a:gd name="T18" fmla="*/ 497552 w 1749"/>
              <a:gd name="T19" fmla="*/ 510434 h 1799"/>
              <a:gd name="T20" fmla="*/ 498489 w 1749"/>
              <a:gd name="T21" fmla="*/ 516539 h 1799"/>
              <a:gd name="T22" fmla="*/ 567359 w 1749"/>
              <a:gd name="T23" fmla="*/ 609986 h 1799"/>
              <a:gd name="T24" fmla="*/ 607182 w 1749"/>
              <a:gd name="T25" fmla="*/ 624543 h 1799"/>
              <a:gd name="T26" fmla="*/ 565954 w 1749"/>
              <a:gd name="T27" fmla="*/ 658352 h 1799"/>
              <a:gd name="T28" fmla="*/ 423060 w 1749"/>
              <a:gd name="T29" fmla="*/ 695919 h 1799"/>
              <a:gd name="T30" fmla="*/ 378552 w 1749"/>
              <a:gd name="T31" fmla="*/ 281749 h 1799"/>
              <a:gd name="T32" fmla="*/ 337792 w 1749"/>
              <a:gd name="T33" fmla="*/ 203329 h 1799"/>
              <a:gd name="T34" fmla="*/ 417906 w 1749"/>
              <a:gd name="T35" fmla="*/ 291140 h 1799"/>
              <a:gd name="T36" fmla="*/ 458666 w 1749"/>
              <a:gd name="T37" fmla="*/ 296306 h 1799"/>
              <a:gd name="T38" fmla="*/ 396824 w 1749"/>
              <a:gd name="T39" fmla="*/ 223990 h 1799"/>
              <a:gd name="T40" fmla="*/ 484903 w 1749"/>
              <a:gd name="T41" fmla="*/ 296306 h 1799"/>
              <a:gd name="T42" fmla="*/ 547214 w 1749"/>
              <a:gd name="T43" fmla="*/ 284096 h 1799"/>
              <a:gd name="T44" fmla="*/ 526599 w 1749"/>
              <a:gd name="T45" fmla="*/ 453146 h 1799"/>
              <a:gd name="T46" fmla="*/ 507859 w 1749"/>
              <a:gd name="T47" fmla="*/ 478972 h 1799"/>
              <a:gd name="T48" fmla="*/ 467568 w 1749"/>
              <a:gd name="T49" fmla="*/ 511374 h 1799"/>
              <a:gd name="T50" fmla="*/ 416032 w 1749"/>
              <a:gd name="T51" fmla="*/ 523583 h 1799"/>
              <a:gd name="T52" fmla="*/ 399635 w 1749"/>
              <a:gd name="T53" fmla="*/ 522644 h 1799"/>
              <a:gd name="T54" fmla="*/ 310619 w 1749"/>
              <a:gd name="T55" fmla="*/ 475685 h 1799"/>
              <a:gd name="T56" fmla="*/ 302186 w 1749"/>
              <a:gd name="T57" fmla="*/ 465355 h 1799"/>
              <a:gd name="T58" fmla="*/ 261426 w 1749"/>
              <a:gd name="T59" fmla="*/ 327767 h 1799"/>
              <a:gd name="T60" fmla="*/ 279697 w 1749"/>
              <a:gd name="T61" fmla="*/ 204737 h 1799"/>
              <a:gd name="T62" fmla="*/ 378552 w 1749"/>
              <a:gd name="T63" fmla="*/ 281749 h 1799"/>
              <a:gd name="T64" fmla="*/ 381363 w 1749"/>
              <a:gd name="T65" fmla="*/ 0 h 1799"/>
              <a:gd name="T66" fmla="*/ 327953 w 1749"/>
              <a:gd name="T67" fmla="*/ 5165 h 1799"/>
              <a:gd name="T68" fmla="*/ 150390 w 1749"/>
              <a:gd name="T69" fmla="*/ 256391 h 1799"/>
              <a:gd name="T70" fmla="*/ 280634 w 1749"/>
              <a:gd name="T71" fmla="*/ 492121 h 1799"/>
              <a:gd name="T72" fmla="*/ 303591 w 1749"/>
              <a:gd name="T73" fmla="*/ 490712 h 1799"/>
              <a:gd name="T74" fmla="*/ 308276 w 1749"/>
              <a:gd name="T75" fmla="*/ 495408 h 1799"/>
              <a:gd name="T76" fmla="*/ 249713 w 1749"/>
              <a:gd name="T77" fmla="*/ 593550 h 1799"/>
              <a:gd name="T78" fmla="*/ 0 w 1749"/>
              <a:gd name="T79" fmla="*/ 844776 h 1799"/>
              <a:gd name="T80" fmla="*/ 819415 w 1749"/>
              <a:gd name="T81" fmla="*/ 844776 h 1799"/>
              <a:gd name="T82" fmla="*/ 572981 w 1749"/>
              <a:gd name="T83" fmla="*/ 593550 h 1799"/>
              <a:gd name="T84" fmla="*/ 513950 w 1749"/>
              <a:gd name="T85" fmla="*/ 501982 h 1799"/>
              <a:gd name="T86" fmla="*/ 515355 w 1749"/>
              <a:gd name="T87" fmla="*/ 501982 h 1799"/>
              <a:gd name="T88" fmla="*/ 668556 w 1749"/>
              <a:gd name="T89" fmla="*/ 372378 h 1799"/>
              <a:gd name="T90" fmla="*/ 576261 w 1749"/>
              <a:gd name="T91" fmla="*/ 70907 h 1799"/>
              <a:gd name="T92" fmla="*/ 381363 w 1749"/>
              <a:gd name="T93" fmla="*/ 0 h 1799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749" h="1799">
                <a:moveTo>
                  <a:pt x="903" y="1482"/>
                </a:moveTo>
                <a:cubicBezTo>
                  <a:pt x="739" y="1482"/>
                  <a:pt x="567" y="1428"/>
                  <a:pt x="456" y="1332"/>
                </a:cubicBezTo>
                <a:cubicBezTo>
                  <a:pt x="458" y="1331"/>
                  <a:pt x="458" y="1331"/>
                  <a:pt x="458" y="1331"/>
                </a:cubicBezTo>
                <a:cubicBezTo>
                  <a:pt x="487" y="1321"/>
                  <a:pt x="515" y="1310"/>
                  <a:pt x="545" y="1299"/>
                </a:cubicBezTo>
                <a:cubicBezTo>
                  <a:pt x="654" y="1257"/>
                  <a:pt x="696" y="1204"/>
                  <a:pt x="695" y="1095"/>
                </a:cubicBezTo>
                <a:cubicBezTo>
                  <a:pt x="691" y="1082"/>
                  <a:pt x="691" y="1082"/>
                  <a:pt x="691" y="1082"/>
                </a:cubicBezTo>
                <a:cubicBezTo>
                  <a:pt x="736" y="1116"/>
                  <a:pt x="789" y="1139"/>
                  <a:pt x="849" y="1146"/>
                </a:cubicBezTo>
                <a:cubicBezTo>
                  <a:pt x="863" y="1148"/>
                  <a:pt x="876" y="1149"/>
                  <a:pt x="888" y="1149"/>
                </a:cubicBezTo>
                <a:cubicBezTo>
                  <a:pt x="934" y="1149"/>
                  <a:pt x="975" y="1139"/>
                  <a:pt x="1011" y="1120"/>
                </a:cubicBezTo>
                <a:cubicBezTo>
                  <a:pt x="1029" y="1111"/>
                  <a:pt x="1046" y="1099"/>
                  <a:pt x="1062" y="1087"/>
                </a:cubicBezTo>
                <a:cubicBezTo>
                  <a:pt x="1064" y="1100"/>
                  <a:pt x="1064" y="1100"/>
                  <a:pt x="1064" y="1100"/>
                </a:cubicBezTo>
                <a:cubicBezTo>
                  <a:pt x="1075" y="1200"/>
                  <a:pt x="1123" y="1265"/>
                  <a:pt x="1211" y="1299"/>
                </a:cubicBezTo>
                <a:cubicBezTo>
                  <a:pt x="1240" y="1310"/>
                  <a:pt x="1268" y="1320"/>
                  <a:pt x="1296" y="1330"/>
                </a:cubicBezTo>
                <a:cubicBezTo>
                  <a:pt x="1267" y="1355"/>
                  <a:pt x="1239" y="1382"/>
                  <a:pt x="1208" y="1402"/>
                </a:cubicBezTo>
                <a:cubicBezTo>
                  <a:pt x="1125" y="1456"/>
                  <a:pt x="1016" y="1482"/>
                  <a:pt x="903" y="1482"/>
                </a:cubicBezTo>
                <a:moveTo>
                  <a:pt x="808" y="600"/>
                </a:moveTo>
                <a:cubicBezTo>
                  <a:pt x="771" y="556"/>
                  <a:pt x="737" y="482"/>
                  <a:pt x="721" y="433"/>
                </a:cubicBezTo>
                <a:cubicBezTo>
                  <a:pt x="754" y="505"/>
                  <a:pt x="818" y="573"/>
                  <a:pt x="892" y="620"/>
                </a:cubicBezTo>
                <a:cubicBezTo>
                  <a:pt x="921" y="625"/>
                  <a:pt x="951" y="629"/>
                  <a:pt x="979" y="631"/>
                </a:cubicBezTo>
                <a:cubicBezTo>
                  <a:pt x="928" y="585"/>
                  <a:pt x="881" y="536"/>
                  <a:pt x="847" y="477"/>
                </a:cubicBezTo>
                <a:cubicBezTo>
                  <a:pt x="883" y="537"/>
                  <a:pt x="967" y="593"/>
                  <a:pt x="1035" y="631"/>
                </a:cubicBezTo>
                <a:cubicBezTo>
                  <a:pt x="1089" y="630"/>
                  <a:pt x="1136" y="621"/>
                  <a:pt x="1168" y="605"/>
                </a:cubicBezTo>
                <a:cubicBezTo>
                  <a:pt x="1176" y="650"/>
                  <a:pt x="1178" y="812"/>
                  <a:pt x="1124" y="965"/>
                </a:cubicBezTo>
                <a:cubicBezTo>
                  <a:pt x="1112" y="985"/>
                  <a:pt x="1099" y="1003"/>
                  <a:pt x="1084" y="1020"/>
                </a:cubicBezTo>
                <a:cubicBezTo>
                  <a:pt x="1059" y="1049"/>
                  <a:pt x="1030" y="1073"/>
                  <a:pt x="998" y="1089"/>
                </a:cubicBezTo>
                <a:cubicBezTo>
                  <a:pt x="965" y="1106"/>
                  <a:pt x="929" y="1115"/>
                  <a:pt x="888" y="1115"/>
                </a:cubicBezTo>
                <a:cubicBezTo>
                  <a:pt x="877" y="1115"/>
                  <a:pt x="865" y="1114"/>
                  <a:pt x="853" y="1113"/>
                </a:cubicBezTo>
                <a:cubicBezTo>
                  <a:pt x="777" y="1103"/>
                  <a:pt x="713" y="1067"/>
                  <a:pt x="663" y="1013"/>
                </a:cubicBezTo>
                <a:cubicBezTo>
                  <a:pt x="656" y="1006"/>
                  <a:pt x="651" y="998"/>
                  <a:pt x="645" y="991"/>
                </a:cubicBezTo>
                <a:cubicBezTo>
                  <a:pt x="603" y="899"/>
                  <a:pt x="567" y="794"/>
                  <a:pt x="558" y="698"/>
                </a:cubicBezTo>
                <a:cubicBezTo>
                  <a:pt x="550" y="606"/>
                  <a:pt x="539" y="513"/>
                  <a:pt x="597" y="436"/>
                </a:cubicBezTo>
                <a:cubicBezTo>
                  <a:pt x="616" y="512"/>
                  <a:pt x="704" y="568"/>
                  <a:pt x="808" y="600"/>
                </a:cubicBezTo>
                <a:moveTo>
                  <a:pt x="814" y="0"/>
                </a:moveTo>
                <a:cubicBezTo>
                  <a:pt x="775" y="0"/>
                  <a:pt x="736" y="4"/>
                  <a:pt x="700" y="11"/>
                </a:cubicBezTo>
                <a:cubicBezTo>
                  <a:pt x="423" y="71"/>
                  <a:pt x="358" y="304"/>
                  <a:pt x="321" y="546"/>
                </a:cubicBezTo>
                <a:cubicBezTo>
                  <a:pt x="293" y="723"/>
                  <a:pt x="294" y="1048"/>
                  <a:pt x="599" y="1048"/>
                </a:cubicBezTo>
                <a:cubicBezTo>
                  <a:pt x="615" y="1048"/>
                  <a:pt x="631" y="1047"/>
                  <a:pt x="648" y="1045"/>
                </a:cubicBezTo>
                <a:cubicBezTo>
                  <a:pt x="658" y="1055"/>
                  <a:pt x="658" y="1055"/>
                  <a:pt x="658" y="1055"/>
                </a:cubicBezTo>
                <a:cubicBezTo>
                  <a:pt x="669" y="1173"/>
                  <a:pt x="644" y="1222"/>
                  <a:pt x="533" y="1264"/>
                </a:cubicBezTo>
                <a:cubicBezTo>
                  <a:pt x="302" y="1354"/>
                  <a:pt x="83" y="1476"/>
                  <a:pt x="0" y="1799"/>
                </a:cubicBezTo>
                <a:cubicBezTo>
                  <a:pt x="1749" y="1799"/>
                  <a:pt x="1749" y="1799"/>
                  <a:pt x="1749" y="1799"/>
                </a:cubicBezTo>
                <a:cubicBezTo>
                  <a:pt x="1673" y="1473"/>
                  <a:pt x="1451" y="1352"/>
                  <a:pt x="1223" y="1264"/>
                </a:cubicBezTo>
                <a:cubicBezTo>
                  <a:pt x="1131" y="1229"/>
                  <a:pt x="1099" y="1160"/>
                  <a:pt x="1097" y="1069"/>
                </a:cubicBezTo>
                <a:cubicBezTo>
                  <a:pt x="1098" y="1069"/>
                  <a:pt x="1099" y="1069"/>
                  <a:pt x="1100" y="1069"/>
                </a:cubicBezTo>
                <a:cubicBezTo>
                  <a:pt x="1286" y="1069"/>
                  <a:pt x="1417" y="953"/>
                  <a:pt x="1427" y="793"/>
                </a:cubicBezTo>
                <a:cubicBezTo>
                  <a:pt x="1440" y="601"/>
                  <a:pt x="1381" y="291"/>
                  <a:pt x="1230" y="151"/>
                </a:cubicBezTo>
                <a:cubicBezTo>
                  <a:pt x="1124" y="53"/>
                  <a:pt x="963" y="0"/>
                  <a:pt x="814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72585" tIns="36293" rIns="72585" bIns="36293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圆角矩形 13">
            <a:extLst>
              <a:ext uri="{FF2B5EF4-FFF2-40B4-BE49-F238E27FC236}">
                <a16:creationId xmlns:a16="http://schemas.microsoft.com/office/drawing/2014/main" id="{5015886E-42F7-3C3A-0212-941538EECE20}"/>
              </a:ext>
            </a:extLst>
          </p:cNvPr>
          <p:cNvSpPr/>
          <p:nvPr/>
        </p:nvSpPr>
        <p:spPr>
          <a:xfrm>
            <a:off x="2881844" y="886685"/>
            <a:ext cx="1509577" cy="31694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  <a:effectLst>
            <a:outerShdw blurRad="76200" dist="508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HarmonyOS Sans SC Light" panose="00000400000000000000" pitchFamily="2" charset="-122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D8C5E0C1-7AC9-8334-6F2A-144071DEC6A8}"/>
              </a:ext>
            </a:extLst>
          </p:cNvPr>
          <p:cNvSpPr/>
          <p:nvPr/>
        </p:nvSpPr>
        <p:spPr>
          <a:xfrm>
            <a:off x="3079051" y="1020317"/>
            <a:ext cx="1115163" cy="1110136"/>
          </a:xfrm>
          <a:prstGeom prst="ellipse">
            <a:avLst/>
          </a:prstGeom>
          <a:solidFill>
            <a:srgbClr val="9BB2BF"/>
          </a:soli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HarmonyOS Sans SC Light" panose="00000400000000000000" pitchFamily="2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6AAB25C8-73DC-EBC6-547F-54AE84496DF1}"/>
              </a:ext>
            </a:extLst>
          </p:cNvPr>
          <p:cNvSpPr/>
          <p:nvPr/>
        </p:nvSpPr>
        <p:spPr>
          <a:xfrm>
            <a:off x="3151643" y="1096162"/>
            <a:ext cx="951020" cy="946733"/>
          </a:xfrm>
          <a:prstGeom prst="ellipse">
            <a:avLst/>
          </a:prstGeom>
          <a:noFill/>
          <a:ln>
            <a:noFill/>
          </a:ln>
          <a:effectLst>
            <a:innerShdw blurRad="889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3000" dirty="0">
              <a:solidFill>
                <a:srgbClr val="0087C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文本框 36">
            <a:extLst>
              <a:ext uri="{FF2B5EF4-FFF2-40B4-BE49-F238E27FC236}">
                <a16:creationId xmlns:a16="http://schemas.microsoft.com/office/drawing/2014/main" id="{0B2E900F-9AB8-C89D-7921-A88B45B563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9945" y="3524871"/>
            <a:ext cx="496042" cy="534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2585" tIns="36293" rIns="72585" bIns="36293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r>
              <a:rPr lang="en-US" altLang="zh-CN" sz="3000">
                <a:solidFill>
                  <a:srgbClr val="595959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  <a:endParaRPr lang="zh-CN" altLang="en-US" sz="3000">
              <a:solidFill>
                <a:srgbClr val="595959"/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3" name="Freeform 6">
            <a:extLst>
              <a:ext uri="{FF2B5EF4-FFF2-40B4-BE49-F238E27FC236}">
                <a16:creationId xmlns:a16="http://schemas.microsoft.com/office/drawing/2014/main" id="{CB1339E9-31A6-DB72-4322-1341DF25CC6A}"/>
              </a:ext>
            </a:extLst>
          </p:cNvPr>
          <p:cNvSpPr>
            <a:spLocks noEditPoints="1"/>
          </p:cNvSpPr>
          <p:nvPr/>
        </p:nvSpPr>
        <p:spPr bwMode="auto">
          <a:xfrm>
            <a:off x="3323141" y="1207728"/>
            <a:ext cx="627031" cy="635874"/>
          </a:xfrm>
          <a:custGeom>
            <a:avLst/>
            <a:gdLst>
              <a:gd name="T0" fmla="*/ 512773 w 1810"/>
              <a:gd name="T1" fmla="*/ 507489 h 1844"/>
              <a:gd name="T2" fmla="*/ 416599 w 1810"/>
              <a:gd name="T3" fmla="*/ 668366 h 1844"/>
              <a:gd name="T4" fmla="*/ 400179 w 1810"/>
              <a:gd name="T5" fmla="*/ 547826 h 1844"/>
              <a:gd name="T6" fmla="*/ 338252 w 1810"/>
              <a:gd name="T7" fmla="*/ 365373 h 1844"/>
              <a:gd name="T8" fmla="*/ 335437 w 1810"/>
              <a:gd name="T9" fmla="*/ 290329 h 1844"/>
              <a:gd name="T10" fmla="*/ 338252 w 1810"/>
              <a:gd name="T11" fmla="*/ 365373 h 1844"/>
              <a:gd name="T12" fmla="*/ 482748 w 1810"/>
              <a:gd name="T13" fmla="*/ 290798 h 1844"/>
              <a:gd name="T14" fmla="*/ 505736 w 1810"/>
              <a:gd name="T15" fmla="*/ 365373 h 1844"/>
              <a:gd name="T16" fmla="*/ 240201 w 1810"/>
              <a:gd name="T17" fmla="*/ 375692 h 1844"/>
              <a:gd name="T18" fmla="*/ 213929 w 1810"/>
              <a:gd name="T19" fmla="*/ 295488 h 1844"/>
              <a:gd name="T20" fmla="*/ 220966 w 1810"/>
              <a:gd name="T21" fmla="*/ 280479 h 1844"/>
              <a:gd name="T22" fmla="*/ 248176 w 1810"/>
              <a:gd name="T23" fmla="*/ 332541 h 1844"/>
              <a:gd name="T24" fmla="*/ 272103 w 1810"/>
              <a:gd name="T25" fmla="*/ 311435 h 1844"/>
              <a:gd name="T26" fmla="*/ 327461 w 1810"/>
              <a:gd name="T27" fmla="*/ 375692 h 1844"/>
              <a:gd name="T28" fmla="*/ 404401 w 1810"/>
              <a:gd name="T29" fmla="*/ 312842 h 1844"/>
              <a:gd name="T30" fmla="*/ 440994 w 1810"/>
              <a:gd name="T31" fmla="*/ 343798 h 1844"/>
              <a:gd name="T32" fmla="*/ 523094 w 1810"/>
              <a:gd name="T33" fmla="*/ 375223 h 1844"/>
              <a:gd name="T34" fmla="*/ 572354 w 1810"/>
              <a:gd name="T35" fmla="*/ 306745 h 1844"/>
              <a:gd name="T36" fmla="*/ 600033 w 1810"/>
              <a:gd name="T37" fmla="*/ 284231 h 1844"/>
              <a:gd name="T38" fmla="*/ 603786 w 1810"/>
              <a:gd name="T39" fmla="*/ 295957 h 1844"/>
              <a:gd name="T40" fmla="*/ 580798 w 1810"/>
              <a:gd name="T41" fmla="*/ 372878 h 1844"/>
              <a:gd name="T42" fmla="*/ 572354 w 1810"/>
              <a:gd name="T43" fmla="*/ 378975 h 1844"/>
              <a:gd name="T44" fmla="*/ 561564 w 1810"/>
              <a:gd name="T45" fmla="*/ 384135 h 1844"/>
              <a:gd name="T46" fmla="*/ 418475 w 1810"/>
              <a:gd name="T47" fmla="*/ 533286 h 1844"/>
              <a:gd name="T48" fmla="*/ 263189 w 1810"/>
              <a:gd name="T49" fmla="*/ 390232 h 1844"/>
              <a:gd name="T50" fmla="*/ 250053 w 1810"/>
              <a:gd name="T51" fmla="*/ 377568 h 1844"/>
              <a:gd name="T52" fmla="*/ 510427 w 1810"/>
              <a:gd name="T53" fmla="*/ 174010 h 1844"/>
              <a:gd name="T54" fmla="*/ 568132 w 1810"/>
              <a:gd name="T55" fmla="*/ 282355 h 1844"/>
              <a:gd name="T56" fmla="*/ 494945 w 1810"/>
              <a:gd name="T57" fmla="*/ 273913 h 1844"/>
              <a:gd name="T58" fmla="*/ 394549 w 1810"/>
              <a:gd name="T59" fmla="*/ 281886 h 1844"/>
              <a:gd name="T60" fmla="*/ 295091 w 1810"/>
              <a:gd name="T61" fmla="*/ 277665 h 1844"/>
              <a:gd name="T62" fmla="*/ 255214 w 1810"/>
              <a:gd name="T63" fmla="*/ 288922 h 1844"/>
              <a:gd name="T64" fmla="*/ 412376 w 1810"/>
              <a:gd name="T65" fmla="*/ 0 h 1844"/>
              <a:gd name="T66" fmla="*/ 220497 w 1810"/>
              <a:gd name="T67" fmla="*/ 263594 h 1844"/>
              <a:gd name="T68" fmla="*/ 199855 w 1810"/>
              <a:gd name="T69" fmla="*/ 287046 h 1844"/>
              <a:gd name="T70" fmla="*/ 216744 w 1810"/>
              <a:gd name="T71" fmla="*/ 365373 h 1844"/>
              <a:gd name="T72" fmla="*/ 237386 w 1810"/>
              <a:gd name="T73" fmla="*/ 392577 h 1844"/>
              <a:gd name="T74" fmla="*/ 249115 w 1810"/>
              <a:gd name="T75" fmla="*/ 394922 h 1844"/>
              <a:gd name="T76" fmla="*/ 250522 w 1810"/>
              <a:gd name="T77" fmla="*/ 602233 h 1844"/>
              <a:gd name="T78" fmla="*/ 582675 w 1810"/>
              <a:gd name="T79" fmla="*/ 602233 h 1844"/>
              <a:gd name="T80" fmla="*/ 574230 w 1810"/>
              <a:gd name="T81" fmla="*/ 394453 h 1844"/>
              <a:gd name="T82" fmla="*/ 600033 w 1810"/>
              <a:gd name="T83" fmla="*/ 368657 h 1844"/>
              <a:gd name="T84" fmla="*/ 617861 w 1810"/>
              <a:gd name="T85" fmla="*/ 286577 h 1844"/>
              <a:gd name="T86" fmla="*/ 603786 w 1810"/>
              <a:gd name="T87" fmla="*/ 266408 h 1844"/>
              <a:gd name="T88" fmla="*/ 412376 w 1810"/>
              <a:gd name="T89" fmla="*/ 0 h 1844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810" h="1844">
                <a:moveTo>
                  <a:pt x="893" y="1170"/>
                </a:moveTo>
                <a:cubicBezTo>
                  <a:pt x="937" y="1170"/>
                  <a:pt x="978" y="1160"/>
                  <a:pt x="1013" y="1142"/>
                </a:cubicBezTo>
                <a:cubicBezTo>
                  <a:pt x="1043" y="1127"/>
                  <a:pt x="1070" y="1106"/>
                  <a:pt x="1093" y="1082"/>
                </a:cubicBezTo>
                <a:cubicBezTo>
                  <a:pt x="1096" y="1170"/>
                  <a:pt x="1130" y="1250"/>
                  <a:pt x="1188" y="1287"/>
                </a:cubicBezTo>
                <a:cubicBezTo>
                  <a:pt x="1188" y="1287"/>
                  <a:pt x="1070" y="1424"/>
                  <a:pt x="892" y="1425"/>
                </a:cubicBezTo>
                <a:cubicBezTo>
                  <a:pt x="890" y="1425"/>
                  <a:pt x="889" y="1425"/>
                  <a:pt x="888" y="1425"/>
                </a:cubicBezTo>
                <a:cubicBezTo>
                  <a:pt x="650" y="1425"/>
                  <a:pt x="579" y="1294"/>
                  <a:pt x="579" y="1294"/>
                </a:cubicBezTo>
                <a:cubicBezTo>
                  <a:pt x="654" y="1258"/>
                  <a:pt x="690" y="1211"/>
                  <a:pt x="683" y="1093"/>
                </a:cubicBezTo>
                <a:cubicBezTo>
                  <a:pt x="731" y="1133"/>
                  <a:pt x="788" y="1160"/>
                  <a:pt x="853" y="1168"/>
                </a:cubicBezTo>
                <a:cubicBezTo>
                  <a:pt x="867" y="1169"/>
                  <a:pt x="880" y="1170"/>
                  <a:pt x="892" y="1170"/>
                </a:cubicBezTo>
                <a:cubicBezTo>
                  <a:pt x="892" y="1170"/>
                  <a:pt x="892" y="1170"/>
                  <a:pt x="893" y="1170"/>
                </a:cubicBezTo>
                <a:moveTo>
                  <a:pt x="721" y="779"/>
                </a:moveTo>
                <a:cubicBezTo>
                  <a:pt x="714" y="779"/>
                  <a:pt x="707" y="779"/>
                  <a:pt x="699" y="779"/>
                </a:cubicBezTo>
                <a:cubicBezTo>
                  <a:pt x="615" y="779"/>
                  <a:pt x="617" y="754"/>
                  <a:pt x="605" y="689"/>
                </a:cubicBezTo>
                <a:cubicBezTo>
                  <a:pt x="594" y="620"/>
                  <a:pt x="656" y="619"/>
                  <a:pt x="715" y="619"/>
                </a:cubicBezTo>
                <a:cubicBezTo>
                  <a:pt x="718" y="619"/>
                  <a:pt x="720" y="619"/>
                  <a:pt x="723" y="619"/>
                </a:cubicBezTo>
                <a:cubicBezTo>
                  <a:pt x="795" y="619"/>
                  <a:pt x="855" y="623"/>
                  <a:pt x="832" y="702"/>
                </a:cubicBezTo>
                <a:cubicBezTo>
                  <a:pt x="810" y="776"/>
                  <a:pt x="795" y="779"/>
                  <a:pt x="721" y="779"/>
                </a:cubicBezTo>
                <a:moveTo>
                  <a:pt x="1078" y="779"/>
                </a:moveTo>
                <a:cubicBezTo>
                  <a:pt x="995" y="778"/>
                  <a:pt x="971" y="762"/>
                  <a:pt x="950" y="689"/>
                </a:cubicBezTo>
                <a:cubicBezTo>
                  <a:pt x="930" y="616"/>
                  <a:pt x="942" y="625"/>
                  <a:pt x="1029" y="620"/>
                </a:cubicBezTo>
                <a:cubicBezTo>
                  <a:pt x="1039" y="619"/>
                  <a:pt x="1056" y="618"/>
                  <a:pt x="1075" y="618"/>
                </a:cubicBezTo>
                <a:cubicBezTo>
                  <a:pt x="1123" y="618"/>
                  <a:pt x="1182" y="625"/>
                  <a:pt x="1176" y="666"/>
                </a:cubicBezTo>
                <a:cubicBezTo>
                  <a:pt x="1165" y="735"/>
                  <a:pt x="1171" y="779"/>
                  <a:pt x="1078" y="779"/>
                </a:cubicBezTo>
                <a:moveTo>
                  <a:pt x="526" y="808"/>
                </a:moveTo>
                <a:cubicBezTo>
                  <a:pt x="524" y="808"/>
                  <a:pt x="521" y="807"/>
                  <a:pt x="517" y="806"/>
                </a:cubicBezTo>
                <a:cubicBezTo>
                  <a:pt x="517" y="806"/>
                  <a:pt x="515" y="804"/>
                  <a:pt x="512" y="801"/>
                </a:cubicBezTo>
                <a:cubicBezTo>
                  <a:pt x="507" y="795"/>
                  <a:pt x="500" y="784"/>
                  <a:pt x="493" y="770"/>
                </a:cubicBezTo>
                <a:cubicBezTo>
                  <a:pt x="483" y="750"/>
                  <a:pt x="474" y="723"/>
                  <a:pt x="467" y="697"/>
                </a:cubicBezTo>
                <a:cubicBezTo>
                  <a:pt x="460" y="672"/>
                  <a:pt x="456" y="647"/>
                  <a:pt x="456" y="630"/>
                </a:cubicBezTo>
                <a:cubicBezTo>
                  <a:pt x="456" y="625"/>
                  <a:pt x="456" y="621"/>
                  <a:pt x="457" y="618"/>
                </a:cubicBezTo>
                <a:cubicBezTo>
                  <a:pt x="458" y="614"/>
                  <a:pt x="458" y="614"/>
                  <a:pt x="458" y="614"/>
                </a:cubicBezTo>
                <a:cubicBezTo>
                  <a:pt x="463" y="605"/>
                  <a:pt x="467" y="601"/>
                  <a:pt x="471" y="598"/>
                </a:cubicBezTo>
                <a:cubicBezTo>
                  <a:pt x="474" y="595"/>
                  <a:pt x="476" y="595"/>
                  <a:pt x="478" y="595"/>
                </a:cubicBezTo>
                <a:cubicBezTo>
                  <a:pt x="480" y="596"/>
                  <a:pt x="480" y="596"/>
                  <a:pt x="480" y="596"/>
                </a:cubicBezTo>
                <a:cubicBezTo>
                  <a:pt x="492" y="632"/>
                  <a:pt x="508" y="668"/>
                  <a:pt x="529" y="709"/>
                </a:cubicBezTo>
                <a:cubicBezTo>
                  <a:pt x="531" y="708"/>
                  <a:pt x="561" y="698"/>
                  <a:pt x="573" y="695"/>
                </a:cubicBezTo>
                <a:cubicBezTo>
                  <a:pt x="567" y="683"/>
                  <a:pt x="562" y="671"/>
                  <a:pt x="557" y="658"/>
                </a:cubicBezTo>
                <a:cubicBezTo>
                  <a:pt x="564" y="661"/>
                  <a:pt x="572" y="663"/>
                  <a:pt x="580" y="664"/>
                </a:cubicBezTo>
                <a:cubicBezTo>
                  <a:pt x="586" y="699"/>
                  <a:pt x="589" y="692"/>
                  <a:pt x="596" y="736"/>
                </a:cubicBezTo>
                <a:cubicBezTo>
                  <a:pt x="600" y="767"/>
                  <a:pt x="630" y="798"/>
                  <a:pt x="662" y="800"/>
                </a:cubicBezTo>
                <a:cubicBezTo>
                  <a:pt x="676" y="801"/>
                  <a:pt x="687" y="801"/>
                  <a:pt x="698" y="801"/>
                </a:cubicBezTo>
                <a:cubicBezTo>
                  <a:pt x="720" y="801"/>
                  <a:pt x="739" y="800"/>
                  <a:pt x="768" y="797"/>
                </a:cubicBezTo>
                <a:cubicBezTo>
                  <a:pt x="800" y="795"/>
                  <a:pt x="831" y="765"/>
                  <a:pt x="837" y="733"/>
                </a:cubicBezTo>
                <a:cubicBezTo>
                  <a:pt x="848" y="691"/>
                  <a:pt x="853" y="697"/>
                  <a:pt x="862" y="667"/>
                </a:cubicBezTo>
                <a:cubicBezTo>
                  <a:pt x="871" y="661"/>
                  <a:pt x="881" y="658"/>
                  <a:pt x="890" y="658"/>
                </a:cubicBezTo>
                <a:cubicBezTo>
                  <a:pt x="898" y="658"/>
                  <a:pt x="906" y="660"/>
                  <a:pt x="914" y="662"/>
                </a:cubicBezTo>
                <a:cubicBezTo>
                  <a:pt x="924" y="697"/>
                  <a:pt x="929" y="689"/>
                  <a:pt x="940" y="733"/>
                </a:cubicBezTo>
                <a:cubicBezTo>
                  <a:pt x="946" y="765"/>
                  <a:pt x="977" y="795"/>
                  <a:pt x="1010" y="797"/>
                </a:cubicBezTo>
                <a:cubicBezTo>
                  <a:pt x="1038" y="800"/>
                  <a:pt x="1057" y="801"/>
                  <a:pt x="1079" y="801"/>
                </a:cubicBezTo>
                <a:cubicBezTo>
                  <a:pt x="1090" y="801"/>
                  <a:pt x="1101" y="801"/>
                  <a:pt x="1115" y="800"/>
                </a:cubicBezTo>
                <a:cubicBezTo>
                  <a:pt x="1148" y="798"/>
                  <a:pt x="1177" y="767"/>
                  <a:pt x="1182" y="736"/>
                </a:cubicBezTo>
                <a:cubicBezTo>
                  <a:pt x="1188" y="691"/>
                  <a:pt x="1191" y="700"/>
                  <a:pt x="1197" y="663"/>
                </a:cubicBezTo>
                <a:cubicBezTo>
                  <a:pt x="1206" y="661"/>
                  <a:pt x="1214" y="658"/>
                  <a:pt x="1220" y="654"/>
                </a:cubicBezTo>
                <a:cubicBezTo>
                  <a:pt x="1217" y="670"/>
                  <a:pt x="1214" y="686"/>
                  <a:pt x="1209" y="703"/>
                </a:cubicBezTo>
                <a:cubicBezTo>
                  <a:pt x="1241" y="703"/>
                  <a:pt x="1241" y="703"/>
                  <a:pt x="1241" y="703"/>
                </a:cubicBezTo>
                <a:cubicBezTo>
                  <a:pt x="1257" y="683"/>
                  <a:pt x="1269" y="645"/>
                  <a:pt x="1279" y="606"/>
                </a:cubicBezTo>
                <a:cubicBezTo>
                  <a:pt x="1284" y="613"/>
                  <a:pt x="1284" y="613"/>
                  <a:pt x="1284" y="613"/>
                </a:cubicBezTo>
                <a:cubicBezTo>
                  <a:pt x="1286" y="618"/>
                  <a:pt x="1286" y="618"/>
                  <a:pt x="1286" y="618"/>
                </a:cubicBezTo>
                <a:cubicBezTo>
                  <a:pt x="1286" y="621"/>
                  <a:pt x="1287" y="626"/>
                  <a:pt x="1287" y="631"/>
                </a:cubicBezTo>
                <a:cubicBezTo>
                  <a:pt x="1287" y="644"/>
                  <a:pt x="1284" y="662"/>
                  <a:pt x="1280" y="681"/>
                </a:cubicBezTo>
                <a:cubicBezTo>
                  <a:pt x="1274" y="709"/>
                  <a:pt x="1265" y="740"/>
                  <a:pt x="1254" y="765"/>
                </a:cubicBezTo>
                <a:cubicBezTo>
                  <a:pt x="1249" y="777"/>
                  <a:pt x="1243" y="788"/>
                  <a:pt x="1238" y="795"/>
                </a:cubicBezTo>
                <a:cubicBezTo>
                  <a:pt x="1236" y="799"/>
                  <a:pt x="1233" y="802"/>
                  <a:pt x="1231" y="804"/>
                </a:cubicBezTo>
                <a:cubicBezTo>
                  <a:pt x="1228" y="806"/>
                  <a:pt x="1228" y="806"/>
                  <a:pt x="1228" y="806"/>
                </a:cubicBezTo>
                <a:cubicBezTo>
                  <a:pt x="1225" y="808"/>
                  <a:pt x="1222" y="808"/>
                  <a:pt x="1220" y="808"/>
                </a:cubicBezTo>
                <a:cubicBezTo>
                  <a:pt x="1216" y="808"/>
                  <a:pt x="1216" y="808"/>
                  <a:pt x="1216" y="808"/>
                </a:cubicBezTo>
                <a:cubicBezTo>
                  <a:pt x="1202" y="804"/>
                  <a:pt x="1202" y="804"/>
                  <a:pt x="1202" y="804"/>
                </a:cubicBezTo>
                <a:cubicBezTo>
                  <a:pt x="1197" y="819"/>
                  <a:pt x="1197" y="819"/>
                  <a:pt x="1197" y="819"/>
                </a:cubicBezTo>
                <a:cubicBezTo>
                  <a:pt x="1173" y="905"/>
                  <a:pt x="1136" y="985"/>
                  <a:pt x="1086" y="1043"/>
                </a:cubicBezTo>
                <a:cubicBezTo>
                  <a:pt x="1060" y="1072"/>
                  <a:pt x="1032" y="1095"/>
                  <a:pt x="1000" y="1111"/>
                </a:cubicBezTo>
                <a:cubicBezTo>
                  <a:pt x="968" y="1127"/>
                  <a:pt x="932" y="1137"/>
                  <a:pt x="892" y="1137"/>
                </a:cubicBezTo>
                <a:cubicBezTo>
                  <a:pt x="881" y="1137"/>
                  <a:pt x="869" y="1136"/>
                  <a:pt x="857" y="1134"/>
                </a:cubicBezTo>
                <a:cubicBezTo>
                  <a:pt x="782" y="1125"/>
                  <a:pt x="719" y="1089"/>
                  <a:pt x="669" y="1036"/>
                </a:cubicBezTo>
                <a:cubicBezTo>
                  <a:pt x="620" y="983"/>
                  <a:pt x="583" y="911"/>
                  <a:pt x="561" y="832"/>
                </a:cubicBezTo>
                <a:cubicBezTo>
                  <a:pt x="560" y="827"/>
                  <a:pt x="558" y="821"/>
                  <a:pt x="557" y="815"/>
                </a:cubicBezTo>
                <a:cubicBezTo>
                  <a:pt x="551" y="793"/>
                  <a:pt x="551" y="793"/>
                  <a:pt x="551" y="793"/>
                </a:cubicBezTo>
                <a:cubicBezTo>
                  <a:pt x="533" y="805"/>
                  <a:pt x="533" y="805"/>
                  <a:pt x="533" y="805"/>
                </a:cubicBezTo>
                <a:cubicBezTo>
                  <a:pt x="526" y="808"/>
                  <a:pt x="526" y="808"/>
                  <a:pt x="526" y="808"/>
                </a:cubicBezTo>
                <a:moveTo>
                  <a:pt x="837" y="431"/>
                </a:moveTo>
                <a:cubicBezTo>
                  <a:pt x="930" y="431"/>
                  <a:pt x="1024" y="407"/>
                  <a:pt x="1088" y="371"/>
                </a:cubicBezTo>
                <a:cubicBezTo>
                  <a:pt x="1123" y="352"/>
                  <a:pt x="1156" y="328"/>
                  <a:pt x="1188" y="304"/>
                </a:cubicBezTo>
                <a:cubicBezTo>
                  <a:pt x="1197" y="334"/>
                  <a:pt x="1248" y="449"/>
                  <a:pt x="1227" y="613"/>
                </a:cubicBezTo>
                <a:cubicBezTo>
                  <a:pt x="1225" y="607"/>
                  <a:pt x="1218" y="602"/>
                  <a:pt x="1211" y="602"/>
                </a:cubicBezTo>
                <a:cubicBezTo>
                  <a:pt x="1160" y="595"/>
                  <a:pt x="1160" y="595"/>
                  <a:pt x="1160" y="595"/>
                </a:cubicBezTo>
                <a:cubicBezTo>
                  <a:pt x="1156" y="594"/>
                  <a:pt x="1153" y="593"/>
                  <a:pt x="1148" y="592"/>
                </a:cubicBezTo>
                <a:cubicBezTo>
                  <a:pt x="1111" y="586"/>
                  <a:pt x="1083" y="584"/>
                  <a:pt x="1055" y="584"/>
                </a:cubicBezTo>
                <a:cubicBezTo>
                  <a:pt x="1026" y="584"/>
                  <a:pt x="997" y="587"/>
                  <a:pt x="959" y="593"/>
                </a:cubicBezTo>
                <a:cubicBezTo>
                  <a:pt x="951" y="594"/>
                  <a:pt x="943" y="597"/>
                  <a:pt x="936" y="601"/>
                </a:cubicBezTo>
                <a:cubicBezTo>
                  <a:pt x="841" y="601"/>
                  <a:pt x="841" y="601"/>
                  <a:pt x="841" y="601"/>
                </a:cubicBezTo>
                <a:cubicBezTo>
                  <a:pt x="834" y="597"/>
                  <a:pt x="827" y="594"/>
                  <a:pt x="818" y="593"/>
                </a:cubicBezTo>
                <a:cubicBezTo>
                  <a:pt x="780" y="587"/>
                  <a:pt x="752" y="584"/>
                  <a:pt x="723" y="584"/>
                </a:cubicBezTo>
                <a:cubicBezTo>
                  <a:pt x="694" y="584"/>
                  <a:pt x="666" y="586"/>
                  <a:pt x="629" y="592"/>
                </a:cubicBezTo>
                <a:cubicBezTo>
                  <a:pt x="625" y="593"/>
                  <a:pt x="621" y="594"/>
                  <a:pt x="617" y="595"/>
                </a:cubicBezTo>
                <a:cubicBezTo>
                  <a:pt x="561" y="602"/>
                  <a:pt x="561" y="602"/>
                  <a:pt x="561" y="602"/>
                </a:cubicBezTo>
                <a:cubicBezTo>
                  <a:pt x="552" y="602"/>
                  <a:pt x="545" y="608"/>
                  <a:pt x="544" y="616"/>
                </a:cubicBezTo>
                <a:cubicBezTo>
                  <a:pt x="516" y="513"/>
                  <a:pt x="513" y="380"/>
                  <a:pt x="571" y="305"/>
                </a:cubicBezTo>
                <a:cubicBezTo>
                  <a:pt x="622" y="397"/>
                  <a:pt x="728" y="431"/>
                  <a:pt x="837" y="431"/>
                </a:cubicBezTo>
                <a:moveTo>
                  <a:pt x="879" y="0"/>
                </a:moveTo>
                <a:cubicBezTo>
                  <a:pt x="643" y="0"/>
                  <a:pt x="399" y="140"/>
                  <a:pt x="440" y="425"/>
                </a:cubicBezTo>
                <a:cubicBezTo>
                  <a:pt x="447" y="474"/>
                  <a:pt x="460" y="522"/>
                  <a:pt x="469" y="560"/>
                </a:cubicBezTo>
                <a:cubicBezTo>
                  <a:pt x="470" y="562"/>
                  <a:pt x="470" y="562"/>
                  <a:pt x="470" y="562"/>
                </a:cubicBezTo>
                <a:cubicBezTo>
                  <a:pt x="464" y="564"/>
                  <a:pt x="458" y="566"/>
                  <a:pt x="452" y="571"/>
                </a:cubicBezTo>
                <a:cubicBezTo>
                  <a:pt x="445" y="576"/>
                  <a:pt x="438" y="585"/>
                  <a:pt x="432" y="595"/>
                </a:cubicBezTo>
                <a:cubicBezTo>
                  <a:pt x="429" y="600"/>
                  <a:pt x="427" y="606"/>
                  <a:pt x="426" y="612"/>
                </a:cubicBezTo>
                <a:cubicBezTo>
                  <a:pt x="425" y="618"/>
                  <a:pt x="424" y="624"/>
                  <a:pt x="424" y="630"/>
                </a:cubicBezTo>
                <a:cubicBezTo>
                  <a:pt x="424" y="647"/>
                  <a:pt x="427" y="666"/>
                  <a:pt x="432" y="687"/>
                </a:cubicBezTo>
                <a:cubicBezTo>
                  <a:pt x="439" y="718"/>
                  <a:pt x="450" y="751"/>
                  <a:pt x="462" y="779"/>
                </a:cubicBezTo>
                <a:cubicBezTo>
                  <a:pt x="468" y="792"/>
                  <a:pt x="475" y="805"/>
                  <a:pt x="482" y="815"/>
                </a:cubicBezTo>
                <a:cubicBezTo>
                  <a:pt x="485" y="820"/>
                  <a:pt x="489" y="824"/>
                  <a:pt x="493" y="828"/>
                </a:cubicBezTo>
                <a:cubicBezTo>
                  <a:pt x="497" y="832"/>
                  <a:pt x="501" y="835"/>
                  <a:pt x="506" y="837"/>
                </a:cubicBezTo>
                <a:cubicBezTo>
                  <a:pt x="513" y="840"/>
                  <a:pt x="519" y="841"/>
                  <a:pt x="526" y="841"/>
                </a:cubicBezTo>
                <a:cubicBezTo>
                  <a:pt x="531" y="841"/>
                  <a:pt x="531" y="841"/>
                  <a:pt x="531" y="841"/>
                </a:cubicBezTo>
                <a:cubicBezTo>
                  <a:pt x="531" y="842"/>
                  <a:pt x="531" y="842"/>
                  <a:pt x="531" y="842"/>
                </a:cubicBezTo>
                <a:cubicBezTo>
                  <a:pt x="554" y="926"/>
                  <a:pt x="593" y="1002"/>
                  <a:pt x="647" y="1060"/>
                </a:cubicBezTo>
                <a:cubicBezTo>
                  <a:pt x="657" y="1069"/>
                  <a:pt x="657" y="1069"/>
                  <a:pt x="657" y="1069"/>
                </a:cubicBezTo>
                <a:cubicBezTo>
                  <a:pt x="669" y="1192"/>
                  <a:pt x="646" y="1241"/>
                  <a:pt x="534" y="1284"/>
                </a:cubicBezTo>
                <a:cubicBezTo>
                  <a:pt x="307" y="1372"/>
                  <a:pt x="56" y="1419"/>
                  <a:pt x="0" y="1840"/>
                </a:cubicBezTo>
                <a:cubicBezTo>
                  <a:pt x="1810" y="1844"/>
                  <a:pt x="1810" y="1844"/>
                  <a:pt x="1810" y="1844"/>
                </a:cubicBezTo>
                <a:cubicBezTo>
                  <a:pt x="1749" y="1433"/>
                  <a:pt x="1468" y="1371"/>
                  <a:pt x="1242" y="1284"/>
                </a:cubicBezTo>
                <a:cubicBezTo>
                  <a:pt x="1159" y="1252"/>
                  <a:pt x="1118" y="1154"/>
                  <a:pt x="1119" y="1054"/>
                </a:cubicBezTo>
                <a:cubicBezTo>
                  <a:pt x="1129" y="1041"/>
                  <a:pt x="1138" y="1028"/>
                  <a:pt x="1147" y="1015"/>
                </a:cubicBezTo>
                <a:cubicBezTo>
                  <a:pt x="1180" y="964"/>
                  <a:pt x="1205" y="904"/>
                  <a:pt x="1224" y="841"/>
                </a:cubicBezTo>
                <a:cubicBezTo>
                  <a:pt x="1229" y="841"/>
                  <a:pt x="1234" y="840"/>
                  <a:pt x="1240" y="838"/>
                </a:cubicBezTo>
                <a:cubicBezTo>
                  <a:pt x="1247" y="834"/>
                  <a:pt x="1252" y="830"/>
                  <a:pt x="1257" y="824"/>
                </a:cubicBezTo>
                <a:cubicBezTo>
                  <a:pt x="1265" y="814"/>
                  <a:pt x="1272" y="801"/>
                  <a:pt x="1279" y="786"/>
                </a:cubicBezTo>
                <a:cubicBezTo>
                  <a:pt x="1290" y="763"/>
                  <a:pt x="1299" y="735"/>
                  <a:pt x="1306" y="708"/>
                </a:cubicBezTo>
                <a:cubicBezTo>
                  <a:pt x="1314" y="680"/>
                  <a:pt x="1318" y="653"/>
                  <a:pt x="1318" y="631"/>
                </a:cubicBezTo>
                <a:cubicBezTo>
                  <a:pt x="1318" y="624"/>
                  <a:pt x="1318" y="618"/>
                  <a:pt x="1317" y="611"/>
                </a:cubicBezTo>
                <a:cubicBezTo>
                  <a:pt x="1315" y="605"/>
                  <a:pt x="1313" y="599"/>
                  <a:pt x="1310" y="594"/>
                </a:cubicBezTo>
                <a:cubicBezTo>
                  <a:pt x="1303" y="583"/>
                  <a:pt x="1297" y="576"/>
                  <a:pt x="1289" y="570"/>
                </a:cubicBezTo>
                <a:cubicBezTo>
                  <a:pt x="1287" y="568"/>
                  <a:pt x="1287" y="568"/>
                  <a:pt x="1287" y="568"/>
                </a:cubicBezTo>
                <a:cubicBezTo>
                  <a:pt x="1294" y="534"/>
                  <a:pt x="1298" y="503"/>
                  <a:pt x="1299" y="493"/>
                </a:cubicBezTo>
                <a:cubicBezTo>
                  <a:pt x="1305" y="389"/>
                  <a:pt x="1297" y="237"/>
                  <a:pt x="1237" y="153"/>
                </a:cubicBezTo>
                <a:cubicBezTo>
                  <a:pt x="1164" y="52"/>
                  <a:pt x="1023" y="0"/>
                  <a:pt x="879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72585" tIns="36293" rIns="72585" bIns="36293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8" name="圆角矩形 24">
            <a:extLst>
              <a:ext uri="{FF2B5EF4-FFF2-40B4-BE49-F238E27FC236}">
                <a16:creationId xmlns:a16="http://schemas.microsoft.com/office/drawing/2014/main" id="{C85A5AA7-BC55-6ABB-36BC-C1D39BB5D3E9}"/>
              </a:ext>
            </a:extLst>
          </p:cNvPr>
          <p:cNvSpPr/>
          <p:nvPr/>
        </p:nvSpPr>
        <p:spPr>
          <a:xfrm>
            <a:off x="4568432" y="886685"/>
            <a:ext cx="1509577" cy="31694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  <a:effectLst>
            <a:outerShdw blurRad="76200" dist="508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HarmonyOS Sans SC Light" panose="00000400000000000000" pitchFamily="2" charset="-122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6BC5182D-4BC4-6780-31C8-03F014EBB8B5}"/>
              </a:ext>
            </a:extLst>
          </p:cNvPr>
          <p:cNvSpPr/>
          <p:nvPr/>
        </p:nvSpPr>
        <p:spPr>
          <a:xfrm>
            <a:off x="4765639" y="1020317"/>
            <a:ext cx="1115163" cy="1110136"/>
          </a:xfrm>
          <a:prstGeom prst="ellipse">
            <a:avLst/>
          </a:prstGeom>
          <a:solidFill>
            <a:srgbClr val="4D6E87"/>
          </a:soli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HarmonyOS Sans SC Light" panose="00000400000000000000" pitchFamily="2" charset="-122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94FB1644-B6B5-9FB4-5094-1D279ED4DA64}"/>
              </a:ext>
            </a:extLst>
          </p:cNvPr>
          <p:cNvSpPr/>
          <p:nvPr/>
        </p:nvSpPr>
        <p:spPr>
          <a:xfrm>
            <a:off x="4838231" y="1096162"/>
            <a:ext cx="951020" cy="946733"/>
          </a:xfrm>
          <a:prstGeom prst="ellipse">
            <a:avLst/>
          </a:prstGeom>
          <a:noFill/>
          <a:ln>
            <a:noFill/>
          </a:ln>
          <a:effectLst>
            <a:innerShdw blurRad="889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3000" dirty="0">
              <a:solidFill>
                <a:srgbClr val="0087C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3" name="文本框 44">
            <a:extLst>
              <a:ext uri="{FF2B5EF4-FFF2-40B4-BE49-F238E27FC236}">
                <a16:creationId xmlns:a16="http://schemas.microsoft.com/office/drawing/2014/main" id="{7B2EE9AB-5DA8-D456-6F83-B51D7807B0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6486" y="3524871"/>
            <a:ext cx="502454" cy="534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2585" tIns="36293" rIns="72585" bIns="36293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r>
              <a:rPr lang="en-US" altLang="zh-CN" sz="3000">
                <a:solidFill>
                  <a:srgbClr val="595959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  <a:endParaRPr lang="zh-CN" altLang="en-US" sz="3000">
              <a:solidFill>
                <a:srgbClr val="595959"/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4" name="Freeform 8">
            <a:extLst>
              <a:ext uri="{FF2B5EF4-FFF2-40B4-BE49-F238E27FC236}">
                <a16:creationId xmlns:a16="http://schemas.microsoft.com/office/drawing/2014/main" id="{3E5772AC-CC94-6754-B665-A315DAD272A2}"/>
              </a:ext>
            </a:extLst>
          </p:cNvPr>
          <p:cNvSpPr>
            <a:spLocks noEditPoints="1"/>
          </p:cNvSpPr>
          <p:nvPr/>
        </p:nvSpPr>
        <p:spPr bwMode="auto">
          <a:xfrm>
            <a:off x="5019057" y="1190227"/>
            <a:ext cx="616483" cy="675542"/>
          </a:xfrm>
          <a:custGeom>
            <a:avLst/>
            <a:gdLst>
              <a:gd name="T0" fmla="*/ 510842 w 1782"/>
              <a:gd name="T1" fmla="*/ 559500 h 1960"/>
              <a:gd name="T2" fmla="*/ 569893 w 1782"/>
              <a:gd name="T3" fmla="*/ 449196 h 1960"/>
              <a:gd name="T4" fmla="*/ 585359 w 1782"/>
              <a:gd name="T5" fmla="*/ 440747 h 1960"/>
              <a:gd name="T6" fmla="*/ 608792 w 1782"/>
              <a:gd name="T7" fmla="*/ 386299 h 1960"/>
              <a:gd name="T8" fmla="*/ 613479 w 1782"/>
              <a:gd name="T9" fmla="*/ 341239 h 1960"/>
              <a:gd name="T10" fmla="*/ 600825 w 1782"/>
              <a:gd name="T11" fmla="*/ 321525 h 1960"/>
              <a:gd name="T12" fmla="*/ 605043 w 1782"/>
              <a:gd name="T13" fmla="*/ 285383 h 1960"/>
              <a:gd name="T14" fmla="*/ 202462 w 1782"/>
              <a:gd name="T15" fmla="*/ 253465 h 1960"/>
              <a:gd name="T16" fmla="*/ 216522 w 1782"/>
              <a:gd name="T17" fmla="*/ 318239 h 1960"/>
              <a:gd name="T18" fmla="*/ 198713 w 1782"/>
              <a:gd name="T19" fmla="*/ 333260 h 1960"/>
              <a:gd name="T20" fmla="*/ 195432 w 1782"/>
              <a:gd name="T21" fmla="*/ 349688 h 1960"/>
              <a:gd name="T22" fmla="*/ 212773 w 1782"/>
              <a:gd name="T23" fmla="*/ 419625 h 1960"/>
              <a:gd name="T24" fmla="*/ 227301 w 1782"/>
              <a:gd name="T25" fmla="*/ 442625 h 1960"/>
              <a:gd name="T26" fmla="*/ 242767 w 1782"/>
              <a:gd name="T27" fmla="*/ 449196 h 1960"/>
              <a:gd name="T28" fmla="*/ 245579 w 1782"/>
              <a:gd name="T29" fmla="*/ 449196 h 1960"/>
              <a:gd name="T30" fmla="*/ 307911 w 1782"/>
              <a:gd name="T31" fmla="*/ 559970 h 1960"/>
              <a:gd name="T32" fmla="*/ 0 w 1782"/>
              <a:gd name="T33" fmla="*/ 917637 h 1960"/>
              <a:gd name="T34" fmla="*/ 393208 w 1782"/>
              <a:gd name="T35" fmla="*/ 822353 h 1960"/>
              <a:gd name="T36" fmla="*/ 335093 w 1782"/>
              <a:gd name="T37" fmla="*/ 822353 h 1960"/>
              <a:gd name="T38" fmla="*/ 255890 w 1782"/>
              <a:gd name="T39" fmla="*/ 671213 h 1960"/>
              <a:gd name="T40" fmla="*/ 407267 w 1782"/>
              <a:gd name="T41" fmla="*/ 742559 h 1960"/>
              <a:gd name="T42" fmla="*/ 320096 w 1782"/>
              <a:gd name="T43" fmla="*/ 570296 h 1960"/>
              <a:gd name="T44" fmla="*/ 414766 w 1782"/>
              <a:gd name="T45" fmla="*/ 603622 h 1960"/>
              <a:gd name="T46" fmla="*/ 499125 w 1782"/>
              <a:gd name="T47" fmla="*/ 570766 h 1960"/>
              <a:gd name="T48" fmla="*/ 421796 w 1782"/>
              <a:gd name="T49" fmla="*/ 743497 h 1960"/>
              <a:gd name="T50" fmla="*/ 572237 w 1782"/>
              <a:gd name="T51" fmla="*/ 671213 h 1960"/>
              <a:gd name="T52" fmla="*/ 493033 w 1782"/>
              <a:gd name="T53" fmla="*/ 822353 h 1960"/>
              <a:gd name="T54" fmla="*/ 433513 w 1782"/>
              <a:gd name="T55" fmla="*/ 829394 h 1960"/>
              <a:gd name="T56" fmla="*/ 835156 w 1782"/>
              <a:gd name="T57" fmla="*/ 919984 h 1960"/>
              <a:gd name="T58" fmla="*/ 465382 w 1782"/>
              <a:gd name="T59" fmla="*/ 575929 h 1960"/>
              <a:gd name="T60" fmla="*/ 397894 w 1782"/>
              <a:gd name="T61" fmla="*/ 586724 h 1960"/>
              <a:gd name="T62" fmla="*/ 259639 w 1782"/>
              <a:gd name="T63" fmla="*/ 444972 h 1960"/>
              <a:gd name="T64" fmla="*/ 254484 w 1782"/>
              <a:gd name="T65" fmla="*/ 426197 h 1960"/>
              <a:gd name="T66" fmla="*/ 242767 w 1782"/>
              <a:gd name="T67" fmla="*/ 433237 h 1960"/>
              <a:gd name="T68" fmla="*/ 236206 w 1782"/>
              <a:gd name="T69" fmla="*/ 429952 h 1960"/>
              <a:gd name="T70" fmla="*/ 215116 w 1782"/>
              <a:gd name="T71" fmla="*/ 381606 h 1960"/>
              <a:gd name="T72" fmla="*/ 210429 w 1782"/>
              <a:gd name="T73" fmla="*/ 344525 h 1960"/>
              <a:gd name="T74" fmla="*/ 216991 w 1782"/>
              <a:gd name="T75" fmla="*/ 334668 h 1960"/>
              <a:gd name="T76" fmla="*/ 221209 w 1782"/>
              <a:gd name="T77" fmla="*/ 333729 h 1960"/>
              <a:gd name="T78" fmla="*/ 264794 w 1782"/>
              <a:gd name="T79" fmla="*/ 380197 h 1960"/>
              <a:gd name="T80" fmla="*/ 523964 w 1782"/>
              <a:gd name="T81" fmla="*/ 314015 h 1960"/>
              <a:gd name="T82" fmla="*/ 560051 w 1782"/>
              <a:gd name="T83" fmla="*/ 386769 h 1960"/>
              <a:gd name="T84" fmla="*/ 595670 w 1782"/>
              <a:gd name="T85" fmla="*/ 338423 h 1960"/>
              <a:gd name="T86" fmla="*/ 598950 w 1782"/>
              <a:gd name="T87" fmla="*/ 344055 h 1960"/>
              <a:gd name="T88" fmla="*/ 596607 w 1782"/>
              <a:gd name="T89" fmla="*/ 373626 h 1960"/>
              <a:gd name="T90" fmla="*/ 576454 w 1782"/>
              <a:gd name="T91" fmla="*/ 427135 h 1960"/>
              <a:gd name="T92" fmla="*/ 572237 w 1782"/>
              <a:gd name="T93" fmla="*/ 432768 h 1960"/>
              <a:gd name="T94" fmla="*/ 566144 w 1782"/>
              <a:gd name="T95" fmla="*/ 433237 h 1960"/>
              <a:gd name="T96" fmla="*/ 557708 w 1782"/>
              <a:gd name="T97" fmla="*/ 438870 h 1960"/>
              <a:gd name="T98" fmla="*/ 465382 w 1782"/>
              <a:gd name="T99" fmla="*/ 575929 h 196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782" h="1960">
                <a:moveTo>
                  <a:pt x="1215" y="1400"/>
                </a:moveTo>
                <a:cubicBezTo>
                  <a:pt x="1120" y="1363"/>
                  <a:pt x="1090" y="1290"/>
                  <a:pt x="1090" y="1192"/>
                </a:cubicBezTo>
                <a:cubicBezTo>
                  <a:pt x="1108" y="1173"/>
                  <a:pt x="1124" y="1153"/>
                  <a:pt x="1139" y="1130"/>
                </a:cubicBezTo>
                <a:cubicBezTo>
                  <a:pt x="1172" y="1079"/>
                  <a:pt x="1197" y="1019"/>
                  <a:pt x="1216" y="957"/>
                </a:cubicBezTo>
                <a:cubicBezTo>
                  <a:pt x="1221" y="956"/>
                  <a:pt x="1227" y="955"/>
                  <a:pt x="1232" y="953"/>
                </a:cubicBezTo>
                <a:cubicBezTo>
                  <a:pt x="1239" y="950"/>
                  <a:pt x="1244" y="945"/>
                  <a:pt x="1249" y="939"/>
                </a:cubicBezTo>
                <a:cubicBezTo>
                  <a:pt x="1257" y="929"/>
                  <a:pt x="1265" y="916"/>
                  <a:pt x="1272" y="901"/>
                </a:cubicBezTo>
                <a:cubicBezTo>
                  <a:pt x="1282" y="878"/>
                  <a:pt x="1292" y="850"/>
                  <a:pt x="1299" y="823"/>
                </a:cubicBezTo>
                <a:cubicBezTo>
                  <a:pt x="1306" y="795"/>
                  <a:pt x="1310" y="769"/>
                  <a:pt x="1311" y="746"/>
                </a:cubicBezTo>
                <a:cubicBezTo>
                  <a:pt x="1311" y="739"/>
                  <a:pt x="1310" y="733"/>
                  <a:pt x="1309" y="727"/>
                </a:cubicBezTo>
                <a:cubicBezTo>
                  <a:pt x="1308" y="720"/>
                  <a:pt x="1306" y="715"/>
                  <a:pt x="1302" y="709"/>
                </a:cubicBezTo>
                <a:cubicBezTo>
                  <a:pt x="1296" y="699"/>
                  <a:pt x="1289" y="691"/>
                  <a:pt x="1282" y="685"/>
                </a:cubicBezTo>
                <a:cubicBezTo>
                  <a:pt x="1279" y="684"/>
                  <a:pt x="1279" y="684"/>
                  <a:pt x="1279" y="684"/>
                </a:cubicBezTo>
                <a:cubicBezTo>
                  <a:pt x="1286" y="649"/>
                  <a:pt x="1290" y="619"/>
                  <a:pt x="1291" y="608"/>
                </a:cubicBezTo>
                <a:cubicBezTo>
                  <a:pt x="1322" y="128"/>
                  <a:pt x="846" y="0"/>
                  <a:pt x="614" y="214"/>
                </a:cubicBezTo>
                <a:cubicBezTo>
                  <a:pt x="604" y="222"/>
                  <a:pt x="378" y="224"/>
                  <a:pt x="432" y="540"/>
                </a:cubicBezTo>
                <a:cubicBezTo>
                  <a:pt x="441" y="589"/>
                  <a:pt x="452" y="637"/>
                  <a:pt x="462" y="675"/>
                </a:cubicBezTo>
                <a:cubicBezTo>
                  <a:pt x="462" y="678"/>
                  <a:pt x="462" y="678"/>
                  <a:pt x="462" y="678"/>
                </a:cubicBezTo>
                <a:cubicBezTo>
                  <a:pt x="456" y="679"/>
                  <a:pt x="450" y="682"/>
                  <a:pt x="445" y="686"/>
                </a:cubicBezTo>
                <a:cubicBezTo>
                  <a:pt x="437" y="692"/>
                  <a:pt x="431" y="700"/>
                  <a:pt x="424" y="710"/>
                </a:cubicBezTo>
                <a:cubicBezTo>
                  <a:pt x="421" y="716"/>
                  <a:pt x="419" y="721"/>
                  <a:pt x="418" y="727"/>
                </a:cubicBezTo>
                <a:cubicBezTo>
                  <a:pt x="417" y="733"/>
                  <a:pt x="417" y="739"/>
                  <a:pt x="417" y="745"/>
                </a:cubicBezTo>
                <a:cubicBezTo>
                  <a:pt x="417" y="762"/>
                  <a:pt x="420" y="782"/>
                  <a:pt x="424" y="803"/>
                </a:cubicBezTo>
                <a:cubicBezTo>
                  <a:pt x="431" y="834"/>
                  <a:pt x="442" y="867"/>
                  <a:pt x="454" y="894"/>
                </a:cubicBezTo>
                <a:cubicBezTo>
                  <a:pt x="461" y="908"/>
                  <a:pt x="467" y="920"/>
                  <a:pt x="474" y="930"/>
                </a:cubicBezTo>
                <a:cubicBezTo>
                  <a:pt x="478" y="935"/>
                  <a:pt x="481" y="940"/>
                  <a:pt x="485" y="943"/>
                </a:cubicBezTo>
                <a:cubicBezTo>
                  <a:pt x="489" y="947"/>
                  <a:pt x="493" y="951"/>
                  <a:pt x="499" y="953"/>
                </a:cubicBezTo>
                <a:cubicBezTo>
                  <a:pt x="505" y="955"/>
                  <a:pt x="512" y="957"/>
                  <a:pt x="518" y="957"/>
                </a:cubicBezTo>
                <a:cubicBezTo>
                  <a:pt x="523" y="956"/>
                  <a:pt x="523" y="956"/>
                  <a:pt x="523" y="956"/>
                </a:cubicBezTo>
                <a:cubicBezTo>
                  <a:pt x="524" y="957"/>
                  <a:pt x="524" y="957"/>
                  <a:pt x="524" y="957"/>
                </a:cubicBezTo>
                <a:cubicBezTo>
                  <a:pt x="546" y="1041"/>
                  <a:pt x="585" y="1117"/>
                  <a:pt x="640" y="1175"/>
                </a:cubicBezTo>
                <a:cubicBezTo>
                  <a:pt x="645" y="1181"/>
                  <a:pt x="651" y="1187"/>
                  <a:pt x="657" y="1193"/>
                </a:cubicBezTo>
                <a:cubicBezTo>
                  <a:pt x="668" y="1310"/>
                  <a:pt x="643" y="1357"/>
                  <a:pt x="534" y="1400"/>
                </a:cubicBezTo>
                <a:cubicBezTo>
                  <a:pt x="307" y="1487"/>
                  <a:pt x="56" y="1534"/>
                  <a:pt x="0" y="1955"/>
                </a:cubicBezTo>
                <a:cubicBezTo>
                  <a:pt x="801" y="1957"/>
                  <a:pt x="801" y="1957"/>
                  <a:pt x="801" y="1957"/>
                </a:cubicBezTo>
                <a:cubicBezTo>
                  <a:pt x="839" y="1752"/>
                  <a:pt x="839" y="1752"/>
                  <a:pt x="839" y="1752"/>
                </a:cubicBezTo>
                <a:cubicBezTo>
                  <a:pt x="784" y="1692"/>
                  <a:pt x="784" y="1692"/>
                  <a:pt x="784" y="1692"/>
                </a:cubicBezTo>
                <a:cubicBezTo>
                  <a:pt x="715" y="1752"/>
                  <a:pt x="715" y="1752"/>
                  <a:pt x="715" y="1752"/>
                </a:cubicBezTo>
                <a:cubicBezTo>
                  <a:pt x="519" y="1439"/>
                  <a:pt x="519" y="1439"/>
                  <a:pt x="519" y="1439"/>
                </a:cubicBezTo>
                <a:cubicBezTo>
                  <a:pt x="546" y="1430"/>
                  <a:pt x="546" y="1430"/>
                  <a:pt x="546" y="1430"/>
                </a:cubicBezTo>
                <a:cubicBezTo>
                  <a:pt x="721" y="1710"/>
                  <a:pt x="721" y="1710"/>
                  <a:pt x="721" y="1710"/>
                </a:cubicBezTo>
                <a:cubicBezTo>
                  <a:pt x="869" y="1582"/>
                  <a:pt x="869" y="1582"/>
                  <a:pt x="869" y="1582"/>
                </a:cubicBezTo>
                <a:cubicBezTo>
                  <a:pt x="590" y="1404"/>
                  <a:pt x="590" y="1404"/>
                  <a:pt x="590" y="1404"/>
                </a:cubicBezTo>
                <a:cubicBezTo>
                  <a:pt x="657" y="1369"/>
                  <a:pt x="689" y="1328"/>
                  <a:pt x="683" y="1215"/>
                </a:cubicBezTo>
                <a:cubicBezTo>
                  <a:pt x="730" y="1251"/>
                  <a:pt x="784" y="1275"/>
                  <a:pt x="846" y="1283"/>
                </a:cubicBezTo>
                <a:cubicBezTo>
                  <a:pt x="859" y="1285"/>
                  <a:pt x="872" y="1286"/>
                  <a:pt x="885" y="1286"/>
                </a:cubicBezTo>
                <a:cubicBezTo>
                  <a:pt x="929" y="1286"/>
                  <a:pt x="970" y="1275"/>
                  <a:pt x="1006" y="1257"/>
                </a:cubicBezTo>
                <a:cubicBezTo>
                  <a:pt x="1027" y="1246"/>
                  <a:pt x="1047" y="1232"/>
                  <a:pt x="1065" y="1216"/>
                </a:cubicBezTo>
                <a:cubicBezTo>
                  <a:pt x="1065" y="1287"/>
                  <a:pt x="1093" y="1359"/>
                  <a:pt x="1160" y="1403"/>
                </a:cubicBezTo>
                <a:cubicBezTo>
                  <a:pt x="900" y="1584"/>
                  <a:pt x="900" y="1584"/>
                  <a:pt x="900" y="1584"/>
                </a:cubicBezTo>
                <a:cubicBezTo>
                  <a:pt x="1045" y="1710"/>
                  <a:pt x="1045" y="1710"/>
                  <a:pt x="1045" y="1710"/>
                </a:cubicBezTo>
                <a:cubicBezTo>
                  <a:pt x="1221" y="1430"/>
                  <a:pt x="1221" y="1430"/>
                  <a:pt x="1221" y="1430"/>
                </a:cubicBezTo>
                <a:cubicBezTo>
                  <a:pt x="1247" y="1439"/>
                  <a:pt x="1247" y="1439"/>
                  <a:pt x="1247" y="1439"/>
                </a:cubicBezTo>
                <a:cubicBezTo>
                  <a:pt x="1052" y="1752"/>
                  <a:pt x="1052" y="1752"/>
                  <a:pt x="1052" y="1752"/>
                </a:cubicBezTo>
                <a:cubicBezTo>
                  <a:pt x="986" y="1695"/>
                  <a:pt x="986" y="1695"/>
                  <a:pt x="986" y="1695"/>
                </a:cubicBezTo>
                <a:cubicBezTo>
                  <a:pt x="925" y="1767"/>
                  <a:pt x="925" y="1767"/>
                  <a:pt x="925" y="1767"/>
                </a:cubicBezTo>
                <a:cubicBezTo>
                  <a:pt x="971" y="1958"/>
                  <a:pt x="971" y="1958"/>
                  <a:pt x="971" y="1958"/>
                </a:cubicBezTo>
                <a:cubicBezTo>
                  <a:pt x="1782" y="1960"/>
                  <a:pt x="1782" y="1960"/>
                  <a:pt x="1782" y="1960"/>
                </a:cubicBezTo>
                <a:cubicBezTo>
                  <a:pt x="1722" y="1548"/>
                  <a:pt x="1440" y="1487"/>
                  <a:pt x="1215" y="1400"/>
                </a:cubicBezTo>
                <a:close/>
                <a:moveTo>
                  <a:pt x="993" y="1227"/>
                </a:moveTo>
                <a:cubicBezTo>
                  <a:pt x="961" y="1243"/>
                  <a:pt x="925" y="1252"/>
                  <a:pt x="885" y="1252"/>
                </a:cubicBezTo>
                <a:cubicBezTo>
                  <a:pt x="873" y="1252"/>
                  <a:pt x="862" y="1251"/>
                  <a:pt x="849" y="1250"/>
                </a:cubicBezTo>
                <a:cubicBezTo>
                  <a:pt x="774" y="1240"/>
                  <a:pt x="712" y="1204"/>
                  <a:pt x="662" y="1151"/>
                </a:cubicBezTo>
                <a:cubicBezTo>
                  <a:pt x="612" y="1098"/>
                  <a:pt x="575" y="1027"/>
                  <a:pt x="554" y="948"/>
                </a:cubicBezTo>
                <a:cubicBezTo>
                  <a:pt x="552" y="942"/>
                  <a:pt x="551" y="936"/>
                  <a:pt x="549" y="930"/>
                </a:cubicBezTo>
                <a:cubicBezTo>
                  <a:pt x="543" y="908"/>
                  <a:pt x="543" y="908"/>
                  <a:pt x="543" y="908"/>
                </a:cubicBezTo>
                <a:cubicBezTo>
                  <a:pt x="525" y="921"/>
                  <a:pt x="525" y="921"/>
                  <a:pt x="525" y="921"/>
                </a:cubicBezTo>
                <a:cubicBezTo>
                  <a:pt x="518" y="923"/>
                  <a:pt x="518" y="923"/>
                  <a:pt x="518" y="923"/>
                </a:cubicBezTo>
                <a:cubicBezTo>
                  <a:pt x="516" y="923"/>
                  <a:pt x="513" y="923"/>
                  <a:pt x="510" y="921"/>
                </a:cubicBezTo>
                <a:cubicBezTo>
                  <a:pt x="510" y="921"/>
                  <a:pt x="507" y="920"/>
                  <a:pt x="504" y="916"/>
                </a:cubicBezTo>
                <a:cubicBezTo>
                  <a:pt x="499" y="910"/>
                  <a:pt x="492" y="899"/>
                  <a:pt x="486" y="885"/>
                </a:cubicBezTo>
                <a:cubicBezTo>
                  <a:pt x="476" y="865"/>
                  <a:pt x="466" y="838"/>
                  <a:pt x="459" y="813"/>
                </a:cubicBezTo>
                <a:cubicBezTo>
                  <a:pt x="452" y="787"/>
                  <a:pt x="448" y="762"/>
                  <a:pt x="448" y="745"/>
                </a:cubicBezTo>
                <a:cubicBezTo>
                  <a:pt x="448" y="741"/>
                  <a:pt x="448" y="737"/>
                  <a:pt x="449" y="734"/>
                </a:cubicBezTo>
                <a:cubicBezTo>
                  <a:pt x="450" y="729"/>
                  <a:pt x="450" y="729"/>
                  <a:pt x="450" y="729"/>
                </a:cubicBezTo>
                <a:cubicBezTo>
                  <a:pt x="455" y="721"/>
                  <a:pt x="460" y="716"/>
                  <a:pt x="463" y="713"/>
                </a:cubicBezTo>
                <a:cubicBezTo>
                  <a:pt x="467" y="711"/>
                  <a:pt x="469" y="710"/>
                  <a:pt x="470" y="710"/>
                </a:cubicBezTo>
                <a:cubicBezTo>
                  <a:pt x="472" y="711"/>
                  <a:pt x="472" y="711"/>
                  <a:pt x="472" y="711"/>
                </a:cubicBezTo>
                <a:cubicBezTo>
                  <a:pt x="484" y="747"/>
                  <a:pt x="501" y="783"/>
                  <a:pt x="522" y="824"/>
                </a:cubicBezTo>
                <a:cubicBezTo>
                  <a:pt x="524" y="824"/>
                  <a:pt x="554" y="813"/>
                  <a:pt x="565" y="810"/>
                </a:cubicBezTo>
                <a:cubicBezTo>
                  <a:pt x="471" y="620"/>
                  <a:pt x="591" y="447"/>
                  <a:pt x="602" y="411"/>
                </a:cubicBezTo>
                <a:cubicBezTo>
                  <a:pt x="670" y="568"/>
                  <a:pt x="962" y="718"/>
                  <a:pt x="1118" y="669"/>
                </a:cubicBezTo>
                <a:cubicBezTo>
                  <a:pt x="1154" y="658"/>
                  <a:pt x="1191" y="641"/>
                  <a:pt x="1215" y="608"/>
                </a:cubicBezTo>
                <a:cubicBezTo>
                  <a:pt x="1218" y="665"/>
                  <a:pt x="1227" y="749"/>
                  <a:pt x="1195" y="824"/>
                </a:cubicBezTo>
                <a:cubicBezTo>
                  <a:pt x="1234" y="818"/>
                  <a:pt x="1234" y="818"/>
                  <a:pt x="1234" y="818"/>
                </a:cubicBezTo>
                <a:cubicBezTo>
                  <a:pt x="1249" y="798"/>
                  <a:pt x="1262" y="760"/>
                  <a:pt x="1271" y="721"/>
                </a:cubicBezTo>
                <a:cubicBezTo>
                  <a:pt x="1276" y="728"/>
                  <a:pt x="1276" y="728"/>
                  <a:pt x="1276" y="728"/>
                </a:cubicBezTo>
                <a:cubicBezTo>
                  <a:pt x="1278" y="733"/>
                  <a:pt x="1278" y="733"/>
                  <a:pt x="1278" y="733"/>
                </a:cubicBezTo>
                <a:cubicBezTo>
                  <a:pt x="1279" y="737"/>
                  <a:pt x="1279" y="741"/>
                  <a:pt x="1279" y="746"/>
                </a:cubicBezTo>
                <a:cubicBezTo>
                  <a:pt x="1279" y="759"/>
                  <a:pt x="1277" y="777"/>
                  <a:pt x="1273" y="796"/>
                </a:cubicBezTo>
                <a:cubicBezTo>
                  <a:pt x="1267" y="824"/>
                  <a:pt x="1257" y="856"/>
                  <a:pt x="1246" y="880"/>
                </a:cubicBezTo>
                <a:cubicBezTo>
                  <a:pt x="1241" y="892"/>
                  <a:pt x="1235" y="903"/>
                  <a:pt x="1230" y="910"/>
                </a:cubicBezTo>
                <a:cubicBezTo>
                  <a:pt x="1228" y="914"/>
                  <a:pt x="1226" y="917"/>
                  <a:pt x="1224" y="919"/>
                </a:cubicBezTo>
                <a:cubicBezTo>
                  <a:pt x="1221" y="922"/>
                  <a:pt x="1221" y="922"/>
                  <a:pt x="1221" y="922"/>
                </a:cubicBezTo>
                <a:cubicBezTo>
                  <a:pt x="1217" y="923"/>
                  <a:pt x="1214" y="924"/>
                  <a:pt x="1212" y="924"/>
                </a:cubicBezTo>
                <a:cubicBezTo>
                  <a:pt x="1208" y="923"/>
                  <a:pt x="1208" y="923"/>
                  <a:pt x="1208" y="923"/>
                </a:cubicBezTo>
                <a:cubicBezTo>
                  <a:pt x="1194" y="919"/>
                  <a:pt x="1194" y="919"/>
                  <a:pt x="1194" y="919"/>
                </a:cubicBezTo>
                <a:cubicBezTo>
                  <a:pt x="1190" y="935"/>
                  <a:pt x="1190" y="935"/>
                  <a:pt x="1190" y="935"/>
                </a:cubicBezTo>
                <a:cubicBezTo>
                  <a:pt x="1165" y="1020"/>
                  <a:pt x="1128" y="1101"/>
                  <a:pt x="1078" y="1158"/>
                </a:cubicBezTo>
                <a:cubicBezTo>
                  <a:pt x="1053" y="1187"/>
                  <a:pt x="1024" y="1211"/>
                  <a:pt x="993" y="12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72585" tIns="36293" rIns="72585" bIns="36293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9" name="圆角矩形 35">
            <a:extLst>
              <a:ext uri="{FF2B5EF4-FFF2-40B4-BE49-F238E27FC236}">
                <a16:creationId xmlns:a16="http://schemas.microsoft.com/office/drawing/2014/main" id="{68A0B355-D2D0-5520-1024-D32723F324A1}"/>
              </a:ext>
            </a:extLst>
          </p:cNvPr>
          <p:cNvSpPr/>
          <p:nvPr/>
        </p:nvSpPr>
        <p:spPr>
          <a:xfrm>
            <a:off x="6255020" y="886685"/>
            <a:ext cx="1509577" cy="31694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  <a:effectLst>
            <a:outerShdw blurRad="76200" dist="508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HarmonyOS Sans SC Light" panose="00000400000000000000" pitchFamily="2" charset="-122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4541CC47-3758-437F-E42B-C55EB8A5A130}"/>
              </a:ext>
            </a:extLst>
          </p:cNvPr>
          <p:cNvSpPr/>
          <p:nvPr/>
        </p:nvSpPr>
        <p:spPr>
          <a:xfrm>
            <a:off x="6452226" y="1020317"/>
            <a:ext cx="1115163" cy="1110136"/>
          </a:xfrm>
          <a:prstGeom prst="ellipse">
            <a:avLst/>
          </a:prstGeom>
          <a:solidFill>
            <a:srgbClr val="D49790"/>
          </a:soli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HarmonyOS Sans SC Light" panose="00000400000000000000" pitchFamily="2" charset="-122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D8368722-37C6-E2A4-FD23-F20E85F2CD7E}"/>
              </a:ext>
            </a:extLst>
          </p:cNvPr>
          <p:cNvSpPr/>
          <p:nvPr/>
        </p:nvSpPr>
        <p:spPr>
          <a:xfrm>
            <a:off x="6524818" y="1096162"/>
            <a:ext cx="951020" cy="946733"/>
          </a:xfrm>
          <a:prstGeom prst="ellipse">
            <a:avLst/>
          </a:prstGeom>
          <a:noFill/>
          <a:ln>
            <a:noFill/>
          </a:ln>
          <a:effectLst>
            <a:innerShdw blurRad="889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3000" dirty="0">
              <a:solidFill>
                <a:srgbClr val="0087C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4" name="文本框 69">
            <a:extLst>
              <a:ext uri="{FF2B5EF4-FFF2-40B4-BE49-F238E27FC236}">
                <a16:creationId xmlns:a16="http://schemas.microsoft.com/office/drawing/2014/main" id="{68014AF7-64BC-4EA1-8988-15A28AE980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3024" y="3524871"/>
            <a:ext cx="507264" cy="534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2585" tIns="36293" rIns="72585" bIns="36293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r>
              <a:rPr lang="en-US" altLang="zh-CN" sz="3000" dirty="0">
                <a:solidFill>
                  <a:srgbClr val="595959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  <a:endParaRPr lang="zh-CN" altLang="en-US" sz="3000" dirty="0">
              <a:solidFill>
                <a:srgbClr val="595959"/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5" name="Freeform 5">
            <a:extLst>
              <a:ext uri="{FF2B5EF4-FFF2-40B4-BE49-F238E27FC236}">
                <a16:creationId xmlns:a16="http://schemas.microsoft.com/office/drawing/2014/main" id="{A5DC6EBA-F86B-FEE8-6417-BF4E9E445F21}"/>
              </a:ext>
            </a:extLst>
          </p:cNvPr>
          <p:cNvSpPr>
            <a:spLocks noEditPoints="1"/>
          </p:cNvSpPr>
          <p:nvPr/>
        </p:nvSpPr>
        <p:spPr bwMode="auto">
          <a:xfrm>
            <a:off x="6711454" y="1220563"/>
            <a:ext cx="601248" cy="614871"/>
          </a:xfrm>
          <a:custGeom>
            <a:avLst/>
            <a:gdLst>
              <a:gd name="T0" fmla="*/ 410599 w 1737"/>
              <a:gd name="T1" fmla="*/ 745434 h 1781"/>
              <a:gd name="T2" fmla="*/ 209987 w 1737"/>
              <a:gd name="T3" fmla="*/ 616344 h 1781"/>
              <a:gd name="T4" fmla="*/ 210924 w 1737"/>
              <a:gd name="T5" fmla="*/ 616344 h 1781"/>
              <a:gd name="T6" fmla="*/ 250766 w 1737"/>
              <a:gd name="T7" fmla="*/ 601323 h 1781"/>
              <a:gd name="T8" fmla="*/ 320136 w 1737"/>
              <a:gd name="T9" fmla="*/ 506970 h 1781"/>
              <a:gd name="T10" fmla="*/ 318261 w 1737"/>
              <a:gd name="T11" fmla="*/ 501337 h 1781"/>
              <a:gd name="T12" fmla="*/ 391382 w 1737"/>
              <a:gd name="T13" fmla="*/ 530910 h 1781"/>
              <a:gd name="T14" fmla="*/ 409662 w 1737"/>
              <a:gd name="T15" fmla="*/ 531849 h 1781"/>
              <a:gd name="T16" fmla="*/ 466377 w 1737"/>
              <a:gd name="T17" fmla="*/ 518705 h 1781"/>
              <a:gd name="T18" fmla="*/ 489813 w 1737"/>
              <a:gd name="T19" fmla="*/ 503215 h 1781"/>
              <a:gd name="T20" fmla="*/ 490751 w 1737"/>
              <a:gd name="T21" fmla="*/ 509317 h 1781"/>
              <a:gd name="T22" fmla="*/ 558715 w 1737"/>
              <a:gd name="T23" fmla="*/ 601323 h 1781"/>
              <a:gd name="T24" fmla="*/ 597619 w 1737"/>
              <a:gd name="T25" fmla="*/ 615875 h 1781"/>
              <a:gd name="T26" fmla="*/ 410599 w 1737"/>
              <a:gd name="T27" fmla="*/ 745434 h 1781"/>
              <a:gd name="T28" fmla="*/ 231079 w 1737"/>
              <a:gd name="T29" fmla="*/ 277425 h 1781"/>
              <a:gd name="T30" fmla="*/ 311231 w 1737"/>
              <a:gd name="T31" fmla="*/ 118762 h 1781"/>
              <a:gd name="T32" fmla="*/ 498719 w 1737"/>
              <a:gd name="T33" fmla="*/ 324836 h 1781"/>
              <a:gd name="T34" fmla="*/ 458409 w 1737"/>
              <a:gd name="T35" fmla="*/ 237525 h 1781"/>
              <a:gd name="T36" fmla="*/ 525905 w 1737"/>
              <a:gd name="T37" fmla="*/ 345021 h 1781"/>
              <a:gd name="T38" fmla="*/ 502469 w 1737"/>
              <a:gd name="T39" fmla="*/ 469417 h 1781"/>
              <a:gd name="T40" fmla="*/ 500125 w 1737"/>
              <a:gd name="T41" fmla="*/ 472233 h 1781"/>
              <a:gd name="T42" fmla="*/ 460284 w 1737"/>
              <a:gd name="T43" fmla="*/ 504153 h 1781"/>
              <a:gd name="T44" fmla="*/ 409662 w 1737"/>
              <a:gd name="T45" fmla="*/ 516358 h 1781"/>
              <a:gd name="T46" fmla="*/ 393257 w 1737"/>
              <a:gd name="T47" fmla="*/ 514950 h 1781"/>
              <a:gd name="T48" fmla="*/ 305606 w 1737"/>
              <a:gd name="T49" fmla="*/ 468947 h 1781"/>
              <a:gd name="T50" fmla="*/ 255922 w 1737"/>
              <a:gd name="T51" fmla="*/ 376472 h 1781"/>
              <a:gd name="T52" fmla="*/ 250766 w 1737"/>
              <a:gd name="T53" fmla="*/ 377411 h 1781"/>
              <a:gd name="T54" fmla="*/ 242329 w 1737"/>
              <a:gd name="T55" fmla="*/ 375533 h 1781"/>
              <a:gd name="T56" fmla="*/ 225455 w 1737"/>
              <a:gd name="T57" fmla="*/ 276486 h 1781"/>
              <a:gd name="T58" fmla="*/ 231079 w 1737"/>
              <a:gd name="T59" fmla="*/ 277425 h 1781"/>
              <a:gd name="T60" fmla="*/ 375445 w 1737"/>
              <a:gd name="T61" fmla="*/ 0 h 1781"/>
              <a:gd name="T62" fmla="*/ 322480 w 1737"/>
              <a:gd name="T63" fmla="*/ 5633 h 1781"/>
              <a:gd name="T64" fmla="*/ 153740 w 1737"/>
              <a:gd name="T65" fmla="*/ 247852 h 1781"/>
              <a:gd name="T66" fmla="*/ 155147 w 1737"/>
              <a:gd name="T67" fmla="*/ 279303 h 1781"/>
              <a:gd name="T68" fmla="*/ 170614 w 1737"/>
              <a:gd name="T69" fmla="*/ 613058 h 1781"/>
              <a:gd name="T70" fmla="*/ 0 w 1737"/>
              <a:gd name="T71" fmla="*/ 836031 h 1781"/>
              <a:gd name="T72" fmla="*/ 814168 w 1737"/>
              <a:gd name="T73" fmla="*/ 836031 h 1781"/>
              <a:gd name="T74" fmla="*/ 643554 w 1737"/>
              <a:gd name="T75" fmla="*/ 613997 h 1781"/>
              <a:gd name="T76" fmla="*/ 619649 w 1737"/>
              <a:gd name="T77" fmla="*/ 316387 h 1781"/>
              <a:gd name="T78" fmla="*/ 567152 w 1737"/>
              <a:gd name="T79" fmla="*/ 69943 h 1781"/>
              <a:gd name="T80" fmla="*/ 375445 w 1737"/>
              <a:gd name="T81" fmla="*/ 0 h 1781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737" h="1781">
                <a:moveTo>
                  <a:pt x="876" y="1588"/>
                </a:moveTo>
                <a:cubicBezTo>
                  <a:pt x="865" y="1581"/>
                  <a:pt x="528" y="1383"/>
                  <a:pt x="448" y="1313"/>
                </a:cubicBezTo>
                <a:cubicBezTo>
                  <a:pt x="450" y="1313"/>
                  <a:pt x="450" y="1313"/>
                  <a:pt x="450" y="1313"/>
                </a:cubicBezTo>
                <a:cubicBezTo>
                  <a:pt x="478" y="1303"/>
                  <a:pt x="506" y="1292"/>
                  <a:pt x="535" y="1281"/>
                </a:cubicBezTo>
                <a:cubicBezTo>
                  <a:pt x="643" y="1240"/>
                  <a:pt x="684" y="1187"/>
                  <a:pt x="683" y="1080"/>
                </a:cubicBezTo>
                <a:cubicBezTo>
                  <a:pt x="679" y="1068"/>
                  <a:pt x="679" y="1068"/>
                  <a:pt x="679" y="1068"/>
                </a:cubicBezTo>
                <a:cubicBezTo>
                  <a:pt x="724" y="1101"/>
                  <a:pt x="777" y="1123"/>
                  <a:pt x="835" y="1131"/>
                </a:cubicBezTo>
                <a:cubicBezTo>
                  <a:pt x="848" y="1132"/>
                  <a:pt x="861" y="1133"/>
                  <a:pt x="874" y="1133"/>
                </a:cubicBezTo>
                <a:cubicBezTo>
                  <a:pt x="919" y="1133"/>
                  <a:pt x="959" y="1123"/>
                  <a:pt x="995" y="1105"/>
                </a:cubicBezTo>
                <a:cubicBezTo>
                  <a:pt x="1013" y="1096"/>
                  <a:pt x="1029" y="1085"/>
                  <a:pt x="1045" y="1072"/>
                </a:cubicBezTo>
                <a:cubicBezTo>
                  <a:pt x="1047" y="1085"/>
                  <a:pt x="1047" y="1085"/>
                  <a:pt x="1047" y="1085"/>
                </a:cubicBezTo>
                <a:cubicBezTo>
                  <a:pt x="1058" y="1183"/>
                  <a:pt x="1105" y="1248"/>
                  <a:pt x="1192" y="1281"/>
                </a:cubicBezTo>
                <a:cubicBezTo>
                  <a:pt x="1220" y="1292"/>
                  <a:pt x="1248" y="1302"/>
                  <a:pt x="1275" y="1312"/>
                </a:cubicBezTo>
                <a:cubicBezTo>
                  <a:pt x="1260" y="1325"/>
                  <a:pt x="884" y="1588"/>
                  <a:pt x="876" y="1588"/>
                </a:cubicBezTo>
                <a:moveTo>
                  <a:pt x="493" y="591"/>
                </a:moveTo>
                <a:cubicBezTo>
                  <a:pt x="507" y="465"/>
                  <a:pt x="562" y="307"/>
                  <a:pt x="664" y="253"/>
                </a:cubicBezTo>
                <a:cubicBezTo>
                  <a:pt x="719" y="486"/>
                  <a:pt x="979" y="492"/>
                  <a:pt x="1064" y="692"/>
                </a:cubicBezTo>
                <a:cubicBezTo>
                  <a:pt x="1091" y="624"/>
                  <a:pt x="1039" y="576"/>
                  <a:pt x="978" y="506"/>
                </a:cubicBezTo>
                <a:cubicBezTo>
                  <a:pt x="1071" y="582"/>
                  <a:pt x="1113" y="610"/>
                  <a:pt x="1122" y="735"/>
                </a:cubicBezTo>
                <a:cubicBezTo>
                  <a:pt x="1129" y="831"/>
                  <a:pt x="1084" y="935"/>
                  <a:pt x="1072" y="1000"/>
                </a:cubicBezTo>
                <a:cubicBezTo>
                  <a:pt x="1071" y="1002"/>
                  <a:pt x="1069" y="1004"/>
                  <a:pt x="1067" y="1006"/>
                </a:cubicBezTo>
                <a:cubicBezTo>
                  <a:pt x="1042" y="1035"/>
                  <a:pt x="1014" y="1058"/>
                  <a:pt x="982" y="1074"/>
                </a:cubicBezTo>
                <a:cubicBezTo>
                  <a:pt x="950" y="1090"/>
                  <a:pt x="914" y="1099"/>
                  <a:pt x="874" y="1100"/>
                </a:cubicBezTo>
                <a:cubicBezTo>
                  <a:pt x="863" y="1100"/>
                  <a:pt x="851" y="1099"/>
                  <a:pt x="839" y="1097"/>
                </a:cubicBezTo>
                <a:cubicBezTo>
                  <a:pt x="764" y="1088"/>
                  <a:pt x="701" y="1052"/>
                  <a:pt x="652" y="999"/>
                </a:cubicBezTo>
                <a:cubicBezTo>
                  <a:pt x="603" y="947"/>
                  <a:pt x="567" y="879"/>
                  <a:pt x="546" y="802"/>
                </a:cubicBezTo>
                <a:cubicBezTo>
                  <a:pt x="542" y="804"/>
                  <a:pt x="539" y="804"/>
                  <a:pt x="535" y="804"/>
                </a:cubicBezTo>
                <a:cubicBezTo>
                  <a:pt x="530" y="804"/>
                  <a:pt x="524" y="803"/>
                  <a:pt x="517" y="800"/>
                </a:cubicBezTo>
                <a:cubicBezTo>
                  <a:pt x="454" y="776"/>
                  <a:pt x="421" y="589"/>
                  <a:pt x="481" y="589"/>
                </a:cubicBezTo>
                <a:cubicBezTo>
                  <a:pt x="485" y="589"/>
                  <a:pt x="489" y="589"/>
                  <a:pt x="493" y="591"/>
                </a:cubicBezTo>
                <a:moveTo>
                  <a:pt x="801" y="0"/>
                </a:moveTo>
                <a:cubicBezTo>
                  <a:pt x="762" y="0"/>
                  <a:pt x="724" y="4"/>
                  <a:pt x="688" y="12"/>
                </a:cubicBezTo>
                <a:cubicBezTo>
                  <a:pt x="451" y="63"/>
                  <a:pt x="327" y="271"/>
                  <a:pt x="328" y="528"/>
                </a:cubicBezTo>
                <a:cubicBezTo>
                  <a:pt x="328" y="550"/>
                  <a:pt x="329" y="572"/>
                  <a:pt x="331" y="595"/>
                </a:cubicBezTo>
                <a:cubicBezTo>
                  <a:pt x="354" y="836"/>
                  <a:pt x="502" y="1057"/>
                  <a:pt x="364" y="1306"/>
                </a:cubicBezTo>
                <a:cubicBezTo>
                  <a:pt x="200" y="1369"/>
                  <a:pt x="55" y="1466"/>
                  <a:pt x="0" y="1781"/>
                </a:cubicBezTo>
                <a:cubicBezTo>
                  <a:pt x="1737" y="1781"/>
                  <a:pt x="1737" y="1781"/>
                  <a:pt x="1737" y="1781"/>
                </a:cubicBezTo>
                <a:cubicBezTo>
                  <a:pt x="1685" y="1531"/>
                  <a:pt x="1535" y="1368"/>
                  <a:pt x="1373" y="1308"/>
                </a:cubicBezTo>
                <a:cubicBezTo>
                  <a:pt x="1235" y="1104"/>
                  <a:pt x="1285" y="910"/>
                  <a:pt x="1322" y="674"/>
                </a:cubicBezTo>
                <a:cubicBezTo>
                  <a:pt x="1351" y="493"/>
                  <a:pt x="1350" y="279"/>
                  <a:pt x="1210" y="149"/>
                </a:cubicBezTo>
                <a:cubicBezTo>
                  <a:pt x="1107" y="53"/>
                  <a:pt x="947" y="0"/>
                  <a:pt x="801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72585" tIns="36293" rIns="72585" bIns="36293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1B2B4340-338A-E8CF-6EBA-8AE564DCD9DC}"/>
              </a:ext>
            </a:extLst>
          </p:cNvPr>
          <p:cNvGrpSpPr/>
          <p:nvPr/>
        </p:nvGrpSpPr>
        <p:grpSpPr>
          <a:xfrm>
            <a:off x="1292495" y="2305263"/>
            <a:ext cx="1296144" cy="950017"/>
            <a:chOff x="4709274" y="1136678"/>
            <a:chExt cx="1296144" cy="950017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DD968B0-9713-57C6-394D-C7CCEFF51E5D}"/>
                </a:ext>
              </a:extLst>
            </p:cNvPr>
            <p:cNvSpPr txBox="1"/>
            <p:nvPr/>
          </p:nvSpPr>
          <p:spPr>
            <a:xfrm>
              <a:off x="4827064" y="1362266"/>
              <a:ext cx="1060564" cy="7244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7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B16F2692-BEC2-0014-5BEA-D17EFA2887DB}"/>
                </a:ext>
              </a:extLst>
            </p:cNvPr>
            <p:cNvSpPr txBox="1"/>
            <p:nvPr/>
          </p:nvSpPr>
          <p:spPr>
            <a:xfrm>
              <a:off x="4709274" y="1136678"/>
              <a:ext cx="12961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5744C37D-C48D-892D-78A2-E5CE05547A89}"/>
              </a:ext>
            </a:extLst>
          </p:cNvPr>
          <p:cNvGrpSpPr/>
          <p:nvPr/>
        </p:nvGrpSpPr>
        <p:grpSpPr>
          <a:xfrm>
            <a:off x="3028366" y="2305263"/>
            <a:ext cx="1296144" cy="950017"/>
            <a:chOff x="4709274" y="1136678"/>
            <a:chExt cx="1296144" cy="950017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EC1AF909-0349-CFDB-6528-CAA62D055024}"/>
                </a:ext>
              </a:extLst>
            </p:cNvPr>
            <p:cNvSpPr txBox="1"/>
            <p:nvPr/>
          </p:nvSpPr>
          <p:spPr>
            <a:xfrm>
              <a:off x="4827064" y="1362266"/>
              <a:ext cx="1060564" cy="7244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7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B4C4A1F0-B5AD-0F89-DC57-F7FB19DAF56E}"/>
                </a:ext>
              </a:extLst>
            </p:cNvPr>
            <p:cNvSpPr txBox="1"/>
            <p:nvPr/>
          </p:nvSpPr>
          <p:spPr>
            <a:xfrm>
              <a:off x="4709274" y="1136678"/>
              <a:ext cx="12961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B559A591-2805-FF83-4B11-3291DA5C67C7}"/>
              </a:ext>
            </a:extLst>
          </p:cNvPr>
          <p:cNvGrpSpPr/>
          <p:nvPr/>
        </p:nvGrpSpPr>
        <p:grpSpPr>
          <a:xfrm>
            <a:off x="4675147" y="2305263"/>
            <a:ext cx="1296144" cy="950017"/>
            <a:chOff x="4709274" y="1136678"/>
            <a:chExt cx="1296144" cy="950017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C55D490F-E2F0-7ABC-5634-05AE80CCBA17}"/>
                </a:ext>
              </a:extLst>
            </p:cNvPr>
            <p:cNvSpPr txBox="1"/>
            <p:nvPr/>
          </p:nvSpPr>
          <p:spPr>
            <a:xfrm>
              <a:off x="4827064" y="1362266"/>
              <a:ext cx="1060564" cy="7244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7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800D2ACA-320A-0A1E-5661-EB417E235336}"/>
                </a:ext>
              </a:extLst>
            </p:cNvPr>
            <p:cNvSpPr txBox="1"/>
            <p:nvPr/>
          </p:nvSpPr>
          <p:spPr>
            <a:xfrm>
              <a:off x="4709274" y="1136678"/>
              <a:ext cx="12961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AA7E97A5-5FA4-738B-B8CA-4FAE044761D6}"/>
              </a:ext>
            </a:extLst>
          </p:cNvPr>
          <p:cNvGrpSpPr/>
          <p:nvPr/>
        </p:nvGrpSpPr>
        <p:grpSpPr>
          <a:xfrm>
            <a:off x="6346629" y="2305263"/>
            <a:ext cx="1296144" cy="950017"/>
            <a:chOff x="4709274" y="1136678"/>
            <a:chExt cx="1296144" cy="950017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E4150A86-8B66-1A12-DC64-FEFA131ABC1D}"/>
                </a:ext>
              </a:extLst>
            </p:cNvPr>
            <p:cNvSpPr txBox="1"/>
            <p:nvPr/>
          </p:nvSpPr>
          <p:spPr>
            <a:xfrm>
              <a:off x="4827064" y="1362266"/>
              <a:ext cx="1060564" cy="7244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7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20563778-9D78-7167-F58A-D70E8D170B78}"/>
                </a:ext>
              </a:extLst>
            </p:cNvPr>
            <p:cNvSpPr txBox="1"/>
            <p:nvPr/>
          </p:nvSpPr>
          <p:spPr>
            <a:xfrm>
              <a:off x="4709274" y="1136678"/>
              <a:ext cx="12961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</a:t>
              </a:r>
            </a:p>
          </p:txBody>
        </p:sp>
      </p:grpSp>
      <p:sp>
        <p:nvSpPr>
          <p:cNvPr id="62" name="圆角矩形 6">
            <a:extLst>
              <a:ext uri="{FF2B5EF4-FFF2-40B4-BE49-F238E27FC236}">
                <a16:creationId xmlns:a16="http://schemas.microsoft.com/office/drawing/2014/main" id="{17416D8D-154C-1EF8-99EB-EAFFB3F54DF3}"/>
              </a:ext>
            </a:extLst>
          </p:cNvPr>
          <p:cNvSpPr/>
          <p:nvPr/>
        </p:nvSpPr>
        <p:spPr>
          <a:xfrm>
            <a:off x="3211219" y="3448393"/>
            <a:ext cx="850824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8000">
                <a:srgbClr val="E6E6E6"/>
              </a:gs>
              <a:gs pos="100000">
                <a:srgbClr val="F9F9F9"/>
              </a:gs>
              <a:gs pos="0">
                <a:srgbClr val="E6E6E6"/>
              </a:gs>
            </a:gsLst>
            <a:lin ang="10800000" scaled="1"/>
            <a:tileRect/>
          </a:gradFill>
          <a:ln w="76200" cap="flat" cmpd="sng" algn="ctr">
            <a:noFill/>
            <a:prstDash val="solid"/>
            <a:miter lim="800000"/>
          </a:ln>
          <a:effectLst/>
        </p:spPr>
        <p:txBody>
          <a:bodyPr lIns="72585" tIns="36293" rIns="72585" bIns="36293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3" name="圆角矩形 6">
            <a:extLst>
              <a:ext uri="{FF2B5EF4-FFF2-40B4-BE49-F238E27FC236}">
                <a16:creationId xmlns:a16="http://schemas.microsoft.com/office/drawing/2014/main" id="{E217A7FA-298E-7890-13EF-AEFBF7B76E9E}"/>
              </a:ext>
            </a:extLst>
          </p:cNvPr>
          <p:cNvSpPr/>
          <p:nvPr/>
        </p:nvSpPr>
        <p:spPr>
          <a:xfrm>
            <a:off x="4897807" y="3448393"/>
            <a:ext cx="850824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8000">
                <a:srgbClr val="E6E6E6"/>
              </a:gs>
              <a:gs pos="100000">
                <a:srgbClr val="F9F9F9"/>
              </a:gs>
              <a:gs pos="0">
                <a:srgbClr val="E6E6E6"/>
              </a:gs>
            </a:gsLst>
            <a:lin ang="10800000" scaled="1"/>
            <a:tileRect/>
          </a:gradFill>
          <a:ln w="76200" cap="flat" cmpd="sng" algn="ctr">
            <a:noFill/>
            <a:prstDash val="solid"/>
            <a:miter lim="800000"/>
          </a:ln>
          <a:effectLst/>
        </p:spPr>
        <p:txBody>
          <a:bodyPr lIns="72585" tIns="36293" rIns="72585" bIns="36293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92" name="圆角矩形 6">
            <a:extLst>
              <a:ext uri="{FF2B5EF4-FFF2-40B4-BE49-F238E27FC236}">
                <a16:creationId xmlns:a16="http://schemas.microsoft.com/office/drawing/2014/main" id="{6CFDC3F6-0FF1-0352-37E3-92A8108352FF}"/>
              </a:ext>
            </a:extLst>
          </p:cNvPr>
          <p:cNvSpPr/>
          <p:nvPr/>
        </p:nvSpPr>
        <p:spPr>
          <a:xfrm>
            <a:off x="6584394" y="3448393"/>
            <a:ext cx="850824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8000">
                <a:srgbClr val="E6E6E6"/>
              </a:gs>
              <a:gs pos="100000">
                <a:srgbClr val="F9F9F9"/>
              </a:gs>
              <a:gs pos="0">
                <a:srgbClr val="E6E6E6"/>
              </a:gs>
            </a:gsLst>
            <a:lin ang="10800000" scaled="1"/>
            <a:tileRect/>
          </a:gradFill>
          <a:ln w="76200" cap="flat" cmpd="sng" algn="ctr">
            <a:noFill/>
            <a:prstDash val="solid"/>
            <a:miter lim="800000"/>
          </a:ln>
          <a:effectLst/>
        </p:spPr>
        <p:txBody>
          <a:bodyPr lIns="72585" tIns="36293" rIns="72585" bIns="36293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55968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>
            <a:extLst>
              <a:ext uri="{FF2B5EF4-FFF2-40B4-BE49-F238E27FC236}">
                <a16:creationId xmlns:a16="http://schemas.microsoft.com/office/drawing/2014/main" id="{08B341DF-62EB-03C1-0AEE-813B5C7BCC07}"/>
              </a:ext>
            </a:extLst>
          </p:cNvPr>
          <p:cNvSpPr/>
          <p:nvPr/>
        </p:nvSpPr>
        <p:spPr>
          <a:xfrm>
            <a:off x="3255841" y="1269625"/>
            <a:ext cx="2377439" cy="2377439"/>
          </a:xfrm>
          <a:prstGeom prst="ellipse">
            <a:avLst/>
          </a:prstGeom>
          <a:noFill/>
          <a:ln w="31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BAF1B160-6201-859C-B3E7-84C38A344C5D}"/>
              </a:ext>
            </a:extLst>
          </p:cNvPr>
          <p:cNvSpPr/>
          <p:nvPr/>
        </p:nvSpPr>
        <p:spPr>
          <a:xfrm>
            <a:off x="3789974" y="1803759"/>
            <a:ext cx="1309172" cy="1309170"/>
          </a:xfrm>
          <a:prstGeom prst="ellipse">
            <a:avLst/>
          </a:prstGeom>
          <a:noFill/>
          <a:ln w="1016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F26B77EA-899F-4909-28D6-F19B4ABDA5A9}"/>
              </a:ext>
            </a:extLst>
          </p:cNvPr>
          <p:cNvSpPr/>
          <p:nvPr/>
        </p:nvSpPr>
        <p:spPr>
          <a:xfrm>
            <a:off x="1656012" y="1790408"/>
            <a:ext cx="2448565" cy="44627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BB2BF"/>
              </a:gs>
              <a:gs pos="0">
                <a:srgbClr val="D6ADA7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B26EC3ED-8D5F-611D-F07D-461B5976DC90}"/>
              </a:ext>
            </a:extLst>
          </p:cNvPr>
          <p:cNvSpPr/>
          <p:nvPr/>
        </p:nvSpPr>
        <p:spPr>
          <a:xfrm rot="10800000">
            <a:off x="7857104" y="-1"/>
            <a:ext cx="1123384" cy="1104787"/>
          </a:xfrm>
          <a:custGeom>
            <a:avLst/>
            <a:gdLst>
              <a:gd name="connsiteX0" fmla="*/ 823483 w 900163"/>
              <a:gd name="connsiteY0" fmla="*/ 1104787 h 1104787"/>
              <a:gd name="connsiteX1" fmla="*/ 0 w 900163"/>
              <a:gd name="connsiteY1" fmla="*/ 1104787 h 1104787"/>
              <a:gd name="connsiteX2" fmla="*/ 0 w 900163"/>
              <a:gd name="connsiteY2" fmla="*/ 0 h 1104787"/>
              <a:gd name="connsiteX3" fmla="*/ 28839 w 900163"/>
              <a:gd name="connsiteY3" fmla="*/ 44267 h 1104787"/>
              <a:gd name="connsiteX4" fmla="*/ 878613 w 900163"/>
              <a:gd name="connsiteY4" fmla="*/ 678427 h 1104787"/>
              <a:gd name="connsiteX5" fmla="*/ 828401 w 900163"/>
              <a:gd name="connsiteY5" fmla="*/ 1093814 h 11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0163" h="1104787">
                <a:moveTo>
                  <a:pt x="823483" y="1104787"/>
                </a:moveTo>
                <a:lnTo>
                  <a:pt x="0" y="1104787"/>
                </a:lnTo>
                <a:lnTo>
                  <a:pt x="0" y="0"/>
                </a:lnTo>
                <a:lnTo>
                  <a:pt x="28839" y="44267"/>
                </a:lnTo>
                <a:cubicBezTo>
                  <a:pt x="190902" y="233106"/>
                  <a:pt x="776443" y="437447"/>
                  <a:pt x="878613" y="678427"/>
                </a:cubicBezTo>
                <a:cubicBezTo>
                  <a:pt x="926505" y="791387"/>
                  <a:pt x="887851" y="946614"/>
                  <a:pt x="828401" y="1093814"/>
                </a:cubicBezTo>
                <a:close/>
              </a:path>
            </a:pathLst>
          </a:custGeom>
          <a:solidFill>
            <a:srgbClr val="D497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E8FA7F4F-C212-C33A-E0DA-F2D1A81F96F4}"/>
              </a:ext>
            </a:extLst>
          </p:cNvPr>
          <p:cNvSpPr/>
          <p:nvPr/>
        </p:nvSpPr>
        <p:spPr>
          <a:xfrm>
            <a:off x="8298691" y="-129540"/>
            <a:ext cx="931352" cy="2377440"/>
          </a:xfrm>
          <a:custGeom>
            <a:avLst/>
            <a:gdLst>
              <a:gd name="connsiteX0" fmla="*/ 535112 w 931352"/>
              <a:gd name="connsiteY0" fmla="*/ 0 h 2377440"/>
              <a:gd name="connsiteX1" fmla="*/ 9332 w 931352"/>
              <a:gd name="connsiteY1" fmla="*/ 998220 h 2377440"/>
              <a:gd name="connsiteX2" fmla="*/ 931352 w 931352"/>
              <a:gd name="connsiteY2" fmla="*/ 2377440 h 237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31352" h="2377440">
                <a:moveTo>
                  <a:pt x="535112" y="0"/>
                </a:moveTo>
                <a:cubicBezTo>
                  <a:pt x="239202" y="300990"/>
                  <a:pt x="-56708" y="601980"/>
                  <a:pt x="9332" y="998220"/>
                </a:cubicBezTo>
                <a:cubicBezTo>
                  <a:pt x="75372" y="1394460"/>
                  <a:pt x="503362" y="1885950"/>
                  <a:pt x="931352" y="2377440"/>
                </a:cubicBezTo>
              </a:path>
            </a:pathLst>
          </a:custGeom>
          <a:noFill/>
          <a:ln w="6350">
            <a:solidFill>
              <a:schemeClr val="bg1">
                <a:lumMod val="85000"/>
                <a:alpha val="5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EE5B200F-1F5E-B122-2FE2-C34FA1FB381B}"/>
              </a:ext>
            </a:extLst>
          </p:cNvPr>
          <p:cNvSpPr/>
          <p:nvPr/>
        </p:nvSpPr>
        <p:spPr>
          <a:xfrm>
            <a:off x="897618" y="1"/>
            <a:ext cx="5148391" cy="627935"/>
          </a:xfrm>
          <a:custGeom>
            <a:avLst/>
            <a:gdLst>
              <a:gd name="connsiteX0" fmla="*/ 0 w 6581049"/>
              <a:gd name="connsiteY0" fmla="*/ 0 h 802672"/>
              <a:gd name="connsiteX1" fmla="*/ 6581049 w 6581049"/>
              <a:gd name="connsiteY1" fmla="*/ 0 h 802672"/>
              <a:gd name="connsiteX2" fmla="*/ 6400679 w 6581049"/>
              <a:gd name="connsiteY2" fmla="*/ 166833 h 802672"/>
              <a:gd name="connsiteX3" fmla="*/ 5326530 w 6581049"/>
              <a:gd name="connsiteY3" fmla="*/ 784860 h 802672"/>
              <a:gd name="connsiteX4" fmla="*/ 3322470 w 6581049"/>
              <a:gd name="connsiteY4" fmla="*/ 320040 h 802672"/>
              <a:gd name="connsiteX5" fmla="*/ 1600350 w 6581049"/>
              <a:gd name="connsiteY5" fmla="*/ 586740 h 802672"/>
              <a:gd name="connsiteX6" fmla="*/ 298223 w 6581049"/>
              <a:gd name="connsiteY6" fmla="*/ 149275 h 80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81049" h="802672">
                <a:moveTo>
                  <a:pt x="0" y="0"/>
                </a:moveTo>
                <a:lnTo>
                  <a:pt x="6581049" y="0"/>
                </a:lnTo>
                <a:lnTo>
                  <a:pt x="6400679" y="166833"/>
                </a:lnTo>
                <a:cubicBezTo>
                  <a:pt x="6061295" y="467906"/>
                  <a:pt x="5709911" y="707866"/>
                  <a:pt x="5326530" y="784860"/>
                </a:cubicBezTo>
                <a:cubicBezTo>
                  <a:pt x="4713120" y="908050"/>
                  <a:pt x="3943500" y="353060"/>
                  <a:pt x="3322470" y="320040"/>
                </a:cubicBezTo>
                <a:cubicBezTo>
                  <a:pt x="2701440" y="287020"/>
                  <a:pt x="2176930" y="651510"/>
                  <a:pt x="1600350" y="586740"/>
                </a:cubicBezTo>
                <a:cubicBezTo>
                  <a:pt x="1167915" y="538163"/>
                  <a:pt x="733337" y="359926"/>
                  <a:pt x="298223" y="149275"/>
                </a:cubicBezTo>
                <a:close/>
              </a:path>
            </a:pathLst>
          </a:custGeom>
          <a:solidFill>
            <a:srgbClr val="9BB2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TextBox 32">
            <a:extLst>
              <a:ext uri="{FF2B5EF4-FFF2-40B4-BE49-F238E27FC236}">
                <a16:creationId xmlns:a16="http://schemas.microsoft.com/office/drawing/2014/main" id="{B3C01ED6-EEB6-4A16-9F9A-CA4576BE476A}"/>
              </a:ext>
            </a:extLst>
          </p:cNvPr>
          <p:cNvSpPr txBox="1"/>
          <p:nvPr/>
        </p:nvSpPr>
        <p:spPr>
          <a:xfrm>
            <a:off x="2497660" y="1850424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895905"/>
            <a:r>
              <a:rPr lang="zh-CN" altLang="en-US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4" name="TextBox 26">
            <a:extLst>
              <a:ext uri="{FF2B5EF4-FFF2-40B4-BE49-F238E27FC236}">
                <a16:creationId xmlns:a16="http://schemas.microsoft.com/office/drawing/2014/main" id="{01ABC385-20FB-A78A-8B57-DF9DF9E53A22}"/>
              </a:ext>
            </a:extLst>
          </p:cNvPr>
          <p:cNvSpPr txBox="1"/>
          <p:nvPr/>
        </p:nvSpPr>
        <p:spPr>
          <a:xfrm>
            <a:off x="1582107" y="913733"/>
            <a:ext cx="9797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895905"/>
            <a:r>
              <a:rPr lang="en-US" altLang="zh-CN" dirty="0">
                <a:gradFill>
                  <a:gsLst>
                    <a:gs pos="0">
                      <a:srgbClr val="D49790"/>
                    </a:gs>
                    <a:gs pos="100000">
                      <a:srgbClr val="D6ADA7">
                        <a:alpha val="40000"/>
                      </a:srgbClr>
                    </a:gs>
                  </a:gsLst>
                  <a:lin ang="0" scaled="1"/>
                </a:gra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CONTENTS</a:t>
            </a:r>
            <a:endParaRPr lang="zh-CN" altLang="en-US" dirty="0">
              <a:gradFill>
                <a:gsLst>
                  <a:gs pos="0">
                    <a:srgbClr val="D49790"/>
                  </a:gs>
                  <a:gs pos="100000">
                    <a:srgbClr val="D6ADA7">
                      <a:alpha val="40000"/>
                    </a:srgbClr>
                  </a:gs>
                </a:gsLst>
                <a:lin ang="0" scaled="1"/>
              </a:gra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B49D33D1-6EC0-AAB9-26D2-87009F7AF245}"/>
              </a:ext>
            </a:extLst>
          </p:cNvPr>
          <p:cNvSpPr/>
          <p:nvPr/>
        </p:nvSpPr>
        <p:spPr>
          <a:xfrm rot="10800000">
            <a:off x="-20637" y="3554503"/>
            <a:ext cx="1764260" cy="1485811"/>
          </a:xfrm>
          <a:custGeom>
            <a:avLst/>
            <a:gdLst>
              <a:gd name="connsiteX0" fmla="*/ 0 w 2339827"/>
              <a:gd name="connsiteY0" fmla="*/ 0 h 1970537"/>
              <a:gd name="connsiteX1" fmla="*/ 2339827 w 2339827"/>
              <a:gd name="connsiteY1" fmla="*/ 0 h 1970537"/>
              <a:gd name="connsiteX2" fmla="*/ 2339827 w 2339827"/>
              <a:gd name="connsiteY2" fmla="*/ 1970537 h 1970537"/>
              <a:gd name="connsiteX3" fmla="*/ 2332895 w 2339827"/>
              <a:gd name="connsiteY3" fmla="*/ 1931067 h 1970537"/>
              <a:gd name="connsiteX4" fmla="*/ 1979782 w 2339827"/>
              <a:gd name="connsiteY4" fmla="*/ 1196340 h 1970537"/>
              <a:gd name="connsiteX5" fmla="*/ 531982 w 2339827"/>
              <a:gd name="connsiteY5" fmla="*/ 830580 h 1970537"/>
              <a:gd name="connsiteX6" fmla="*/ 4595 w 2339827"/>
              <a:gd name="connsiteY6" fmla="*/ 13603 h 1970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39827" h="1970537">
                <a:moveTo>
                  <a:pt x="0" y="0"/>
                </a:moveTo>
                <a:lnTo>
                  <a:pt x="2339827" y="0"/>
                </a:lnTo>
                <a:lnTo>
                  <a:pt x="2339827" y="1970537"/>
                </a:lnTo>
                <a:lnTo>
                  <a:pt x="2332895" y="1931067"/>
                </a:lnTo>
                <a:cubicBezTo>
                  <a:pt x="2272924" y="1633200"/>
                  <a:pt x="2175838" y="1369378"/>
                  <a:pt x="1979782" y="1196340"/>
                </a:cubicBezTo>
                <a:cubicBezTo>
                  <a:pt x="1666092" y="919480"/>
                  <a:pt x="879962" y="1083310"/>
                  <a:pt x="531982" y="830580"/>
                </a:cubicBezTo>
                <a:cubicBezTo>
                  <a:pt x="270997" y="641033"/>
                  <a:pt x="123598" y="341114"/>
                  <a:pt x="4595" y="13603"/>
                </a:cubicBezTo>
                <a:close/>
              </a:path>
            </a:pathLst>
          </a:custGeom>
          <a:solidFill>
            <a:srgbClr val="4D6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2" name="任意多边形: 形状 411">
            <a:extLst>
              <a:ext uri="{FF2B5EF4-FFF2-40B4-BE49-F238E27FC236}">
                <a16:creationId xmlns:a16="http://schemas.microsoft.com/office/drawing/2014/main" id="{4D8EA12A-E3A6-D0B3-008F-C5F56ADA9C87}"/>
              </a:ext>
            </a:extLst>
          </p:cNvPr>
          <p:cNvSpPr/>
          <p:nvPr/>
        </p:nvSpPr>
        <p:spPr>
          <a:xfrm>
            <a:off x="3471814" y="4105145"/>
            <a:ext cx="5508674" cy="935168"/>
          </a:xfrm>
          <a:custGeom>
            <a:avLst/>
            <a:gdLst>
              <a:gd name="connsiteX0" fmla="*/ 4845191 w 5508674"/>
              <a:gd name="connsiteY0" fmla="*/ 64 h 935168"/>
              <a:gd name="connsiteX1" fmla="*/ 5063633 w 5508674"/>
              <a:gd name="connsiteY1" fmla="*/ 32516 h 935168"/>
              <a:gd name="connsiteX2" fmla="*/ 5475027 w 5508674"/>
              <a:gd name="connsiteY2" fmla="*/ 225733 h 935168"/>
              <a:gd name="connsiteX3" fmla="*/ 5508674 w 5508674"/>
              <a:gd name="connsiteY3" fmla="*/ 248554 h 935168"/>
              <a:gd name="connsiteX4" fmla="*/ 5508674 w 5508674"/>
              <a:gd name="connsiteY4" fmla="*/ 935168 h 935168"/>
              <a:gd name="connsiteX5" fmla="*/ 0 w 5508674"/>
              <a:gd name="connsiteY5" fmla="*/ 935168 h 935168"/>
              <a:gd name="connsiteX6" fmla="*/ 166831 w 5508674"/>
              <a:gd name="connsiteY6" fmla="*/ 777847 h 935168"/>
              <a:gd name="connsiteX7" fmla="*/ 1215533 w 5508674"/>
              <a:gd name="connsiteY7" fmla="*/ 207776 h 935168"/>
              <a:gd name="connsiteX8" fmla="*/ 3288173 w 5508674"/>
              <a:gd name="connsiteY8" fmla="*/ 459236 h 935168"/>
              <a:gd name="connsiteX9" fmla="*/ 4845191 w 5508674"/>
              <a:gd name="connsiteY9" fmla="*/ 64 h 935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08674" h="935168">
                <a:moveTo>
                  <a:pt x="4845191" y="64"/>
                </a:moveTo>
                <a:cubicBezTo>
                  <a:pt x="4917563" y="945"/>
                  <a:pt x="4990291" y="10926"/>
                  <a:pt x="5063633" y="32516"/>
                </a:cubicBezTo>
                <a:cubicBezTo>
                  <a:pt x="5201150" y="72997"/>
                  <a:pt x="5338249" y="139431"/>
                  <a:pt x="5475027" y="225733"/>
                </a:cubicBezTo>
                <a:lnTo>
                  <a:pt x="5508674" y="248554"/>
                </a:lnTo>
                <a:lnTo>
                  <a:pt x="5508674" y="935168"/>
                </a:lnTo>
                <a:lnTo>
                  <a:pt x="0" y="935168"/>
                </a:lnTo>
                <a:lnTo>
                  <a:pt x="166831" y="777847"/>
                </a:lnTo>
                <a:cubicBezTo>
                  <a:pt x="464963" y="510671"/>
                  <a:pt x="788813" y="282071"/>
                  <a:pt x="1215533" y="207776"/>
                </a:cubicBezTo>
                <a:cubicBezTo>
                  <a:pt x="1784493" y="108716"/>
                  <a:pt x="2646823" y="488446"/>
                  <a:pt x="3288173" y="459236"/>
                </a:cubicBezTo>
                <a:cubicBezTo>
                  <a:pt x="3849354" y="433678"/>
                  <a:pt x="4338582" y="-6100"/>
                  <a:pt x="4845191" y="64"/>
                </a:cubicBezTo>
                <a:close/>
              </a:path>
            </a:pathLst>
          </a:custGeom>
          <a:solidFill>
            <a:srgbClr val="D6AD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326850B1-AFF7-732B-3C8F-11BF977EDA26}"/>
              </a:ext>
            </a:extLst>
          </p:cNvPr>
          <p:cNvSpPr/>
          <p:nvPr/>
        </p:nvSpPr>
        <p:spPr>
          <a:xfrm>
            <a:off x="-294957" y="3298026"/>
            <a:ext cx="3215640" cy="1830234"/>
          </a:xfrm>
          <a:custGeom>
            <a:avLst/>
            <a:gdLst>
              <a:gd name="connsiteX0" fmla="*/ 0 w 3215640"/>
              <a:gd name="connsiteY0" fmla="*/ 39534 h 1830234"/>
              <a:gd name="connsiteX1" fmla="*/ 960120 w 3215640"/>
              <a:gd name="connsiteY1" fmla="*/ 123354 h 1830234"/>
              <a:gd name="connsiteX2" fmla="*/ 1798320 w 3215640"/>
              <a:gd name="connsiteY2" fmla="*/ 1068234 h 1830234"/>
              <a:gd name="connsiteX3" fmla="*/ 3215640 w 3215640"/>
              <a:gd name="connsiteY3" fmla="*/ 1830234 h 1830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5640" h="1830234">
                <a:moveTo>
                  <a:pt x="0" y="39534"/>
                </a:moveTo>
                <a:cubicBezTo>
                  <a:pt x="330200" y="-4281"/>
                  <a:pt x="660400" y="-48096"/>
                  <a:pt x="960120" y="123354"/>
                </a:cubicBezTo>
                <a:cubicBezTo>
                  <a:pt x="1259840" y="294804"/>
                  <a:pt x="1422400" y="783754"/>
                  <a:pt x="1798320" y="1068234"/>
                </a:cubicBezTo>
                <a:cubicBezTo>
                  <a:pt x="2174240" y="1352714"/>
                  <a:pt x="2694940" y="1591474"/>
                  <a:pt x="3215640" y="1830234"/>
                </a:cubicBezTo>
              </a:path>
            </a:pathLst>
          </a:cu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DAECB916-3A6D-2D0A-D22D-647A6B59D867}"/>
              </a:ext>
            </a:extLst>
          </p:cNvPr>
          <p:cNvSpPr/>
          <p:nvPr/>
        </p:nvSpPr>
        <p:spPr>
          <a:xfrm>
            <a:off x="-959769" y="-182260"/>
            <a:ext cx="1484494" cy="3131820"/>
          </a:xfrm>
          <a:custGeom>
            <a:avLst/>
            <a:gdLst>
              <a:gd name="connsiteX0" fmla="*/ 0 w 1484494"/>
              <a:gd name="connsiteY0" fmla="*/ 3131820 h 3131820"/>
              <a:gd name="connsiteX1" fmla="*/ 944880 w 1484494"/>
              <a:gd name="connsiteY1" fmla="*/ 2125980 h 3131820"/>
              <a:gd name="connsiteX2" fmla="*/ 1470660 w 1484494"/>
              <a:gd name="connsiteY2" fmla="*/ 960120 h 3131820"/>
              <a:gd name="connsiteX3" fmla="*/ 403860 w 1484494"/>
              <a:gd name="connsiteY3" fmla="*/ 0 h 3131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4494" h="3131820">
                <a:moveTo>
                  <a:pt x="0" y="3131820"/>
                </a:moveTo>
                <a:cubicBezTo>
                  <a:pt x="349885" y="2809875"/>
                  <a:pt x="699770" y="2487930"/>
                  <a:pt x="944880" y="2125980"/>
                </a:cubicBezTo>
                <a:cubicBezTo>
                  <a:pt x="1189990" y="1764030"/>
                  <a:pt x="1560830" y="1314450"/>
                  <a:pt x="1470660" y="960120"/>
                </a:cubicBezTo>
                <a:cubicBezTo>
                  <a:pt x="1380490" y="605790"/>
                  <a:pt x="892175" y="302895"/>
                  <a:pt x="403860" y="0"/>
                </a:cubicBezTo>
              </a:path>
            </a:pathLst>
          </a:cu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28FE4A75-E601-DC47-BF40-91112B064C54}"/>
              </a:ext>
            </a:extLst>
          </p:cNvPr>
          <p:cNvSpPr/>
          <p:nvPr/>
        </p:nvSpPr>
        <p:spPr>
          <a:xfrm>
            <a:off x="1102747" y="-152400"/>
            <a:ext cx="6164580" cy="761858"/>
          </a:xfrm>
          <a:custGeom>
            <a:avLst/>
            <a:gdLst>
              <a:gd name="connsiteX0" fmla="*/ 0 w 6164580"/>
              <a:gd name="connsiteY0" fmla="*/ 0 h 761858"/>
              <a:gd name="connsiteX1" fmla="*/ 1104900 w 6164580"/>
              <a:gd name="connsiteY1" fmla="*/ 754380 h 761858"/>
              <a:gd name="connsiteX2" fmla="*/ 3566160 w 6164580"/>
              <a:gd name="connsiteY2" fmla="*/ 403860 h 761858"/>
              <a:gd name="connsiteX3" fmla="*/ 4800600 w 6164580"/>
              <a:gd name="connsiteY3" fmla="*/ 701040 h 761858"/>
              <a:gd name="connsiteX4" fmla="*/ 6164580 w 6164580"/>
              <a:gd name="connsiteY4" fmla="*/ 45720 h 761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64580" h="761858">
                <a:moveTo>
                  <a:pt x="0" y="0"/>
                </a:moveTo>
                <a:cubicBezTo>
                  <a:pt x="255270" y="343535"/>
                  <a:pt x="510540" y="687070"/>
                  <a:pt x="1104900" y="754380"/>
                </a:cubicBezTo>
                <a:cubicBezTo>
                  <a:pt x="1699260" y="821690"/>
                  <a:pt x="2950210" y="412750"/>
                  <a:pt x="3566160" y="403860"/>
                </a:cubicBezTo>
                <a:cubicBezTo>
                  <a:pt x="4182110" y="394970"/>
                  <a:pt x="4367530" y="760730"/>
                  <a:pt x="4800600" y="701040"/>
                </a:cubicBezTo>
                <a:cubicBezTo>
                  <a:pt x="5233670" y="641350"/>
                  <a:pt x="5699125" y="343535"/>
                  <a:pt x="6164580" y="45720"/>
                </a:cubicBezTo>
              </a:path>
            </a:pathLst>
          </a:cu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62385774-6740-651B-B341-8152C1E2F9F5}"/>
              </a:ext>
            </a:extLst>
          </p:cNvPr>
          <p:cNvSpPr/>
          <p:nvPr/>
        </p:nvSpPr>
        <p:spPr>
          <a:xfrm>
            <a:off x="3255963" y="4015718"/>
            <a:ext cx="6080760" cy="1165882"/>
          </a:xfrm>
          <a:custGeom>
            <a:avLst/>
            <a:gdLst>
              <a:gd name="connsiteX0" fmla="*/ 0 w 6080760"/>
              <a:gd name="connsiteY0" fmla="*/ 1165882 h 1165882"/>
              <a:gd name="connsiteX1" fmla="*/ 1684020 w 6080760"/>
              <a:gd name="connsiteY1" fmla="*/ 662962 h 1165882"/>
              <a:gd name="connsiteX2" fmla="*/ 3573780 w 6080760"/>
              <a:gd name="connsiteY2" fmla="*/ 22 h 1165882"/>
              <a:gd name="connsiteX3" fmla="*/ 5234940 w 6080760"/>
              <a:gd name="connsiteY3" fmla="*/ 685822 h 1165882"/>
              <a:gd name="connsiteX4" fmla="*/ 6080760 w 6080760"/>
              <a:gd name="connsiteY4" fmla="*/ 167662 h 1165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80760" h="1165882">
                <a:moveTo>
                  <a:pt x="0" y="1165882"/>
                </a:moveTo>
                <a:cubicBezTo>
                  <a:pt x="544195" y="1011577"/>
                  <a:pt x="1088390" y="857272"/>
                  <a:pt x="1684020" y="662962"/>
                </a:cubicBezTo>
                <a:cubicBezTo>
                  <a:pt x="2279650" y="468652"/>
                  <a:pt x="2981960" y="-3788"/>
                  <a:pt x="3573780" y="22"/>
                </a:cubicBezTo>
                <a:cubicBezTo>
                  <a:pt x="4165600" y="3832"/>
                  <a:pt x="4817110" y="657882"/>
                  <a:pt x="5234940" y="685822"/>
                </a:cubicBezTo>
                <a:cubicBezTo>
                  <a:pt x="5652770" y="713762"/>
                  <a:pt x="5866765" y="440712"/>
                  <a:pt x="6080760" y="167662"/>
                </a:cubicBezTo>
              </a:path>
            </a:pathLst>
          </a:cu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3" name="图形 48">
            <a:extLst>
              <a:ext uri="{FF2B5EF4-FFF2-40B4-BE49-F238E27FC236}">
                <a16:creationId xmlns:a16="http://schemas.microsoft.com/office/drawing/2014/main" id="{5065FA3B-D5A2-0302-A051-44DBF52797A5}"/>
              </a:ext>
            </a:extLst>
          </p:cNvPr>
          <p:cNvGrpSpPr/>
          <p:nvPr/>
        </p:nvGrpSpPr>
        <p:grpSpPr>
          <a:xfrm>
            <a:off x="234838" y="698544"/>
            <a:ext cx="623559" cy="625285"/>
            <a:chOff x="8218798" y="-4407499"/>
            <a:chExt cx="756951" cy="759047"/>
          </a:xfrm>
          <a:solidFill>
            <a:schemeClr val="bg1">
              <a:lumMod val="85000"/>
            </a:schemeClr>
          </a:solidFill>
        </p:grpSpPr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50FE8A4F-155A-2AE3-9725-9E67B86BD7CF}"/>
                </a:ext>
              </a:extLst>
            </p:cNvPr>
            <p:cNvSpPr/>
            <p:nvPr/>
          </p:nvSpPr>
          <p:spPr>
            <a:xfrm>
              <a:off x="8218798" y="-4407499"/>
              <a:ext cx="756951" cy="759047"/>
            </a:xfrm>
            <a:custGeom>
              <a:avLst/>
              <a:gdLst>
                <a:gd name="connsiteX0" fmla="*/ 378809 w 756951"/>
                <a:gd name="connsiteY0" fmla="*/ 759047 h 759047"/>
                <a:gd name="connsiteX1" fmla="*/ 378428 w 756951"/>
                <a:gd name="connsiteY1" fmla="*/ 759047 h 759047"/>
                <a:gd name="connsiteX2" fmla="*/ 372427 w 756951"/>
                <a:gd name="connsiteY2" fmla="*/ 759047 h 759047"/>
                <a:gd name="connsiteX3" fmla="*/ 372999 w 756951"/>
                <a:gd name="connsiteY3" fmla="*/ 719423 h 759047"/>
                <a:gd name="connsiteX4" fmla="*/ 378333 w 756951"/>
                <a:gd name="connsiteY4" fmla="*/ 719423 h 759047"/>
                <a:gd name="connsiteX5" fmla="*/ 378714 w 756951"/>
                <a:gd name="connsiteY5" fmla="*/ 719423 h 759047"/>
                <a:gd name="connsiteX6" fmla="*/ 378714 w 756951"/>
                <a:gd name="connsiteY6" fmla="*/ 759047 h 759047"/>
                <a:gd name="connsiteX7" fmla="*/ 442246 w 756951"/>
                <a:gd name="connsiteY7" fmla="*/ 753713 h 759047"/>
                <a:gd name="connsiteX8" fmla="*/ 435673 w 756951"/>
                <a:gd name="connsiteY8" fmla="*/ 714661 h 759047"/>
                <a:gd name="connsiteX9" fmla="*/ 441293 w 756951"/>
                <a:gd name="connsiteY9" fmla="*/ 713708 h 759047"/>
                <a:gd name="connsiteX10" fmla="*/ 448532 w 756951"/>
                <a:gd name="connsiteY10" fmla="*/ 752666 h 759047"/>
                <a:gd name="connsiteX11" fmla="*/ 442246 w 756951"/>
                <a:gd name="connsiteY11" fmla="*/ 753713 h 759047"/>
                <a:gd name="connsiteX12" fmla="*/ 309181 w 756951"/>
                <a:gd name="connsiteY12" fmla="*/ 752666 h 759047"/>
                <a:gd name="connsiteX13" fmla="*/ 302895 w 756951"/>
                <a:gd name="connsiteY13" fmla="*/ 751427 h 759047"/>
                <a:gd name="connsiteX14" fmla="*/ 310705 w 756951"/>
                <a:gd name="connsiteY14" fmla="*/ 712565 h 759047"/>
                <a:gd name="connsiteX15" fmla="*/ 316325 w 756951"/>
                <a:gd name="connsiteY15" fmla="*/ 713613 h 759047"/>
                <a:gd name="connsiteX16" fmla="*/ 309181 w 756951"/>
                <a:gd name="connsiteY16" fmla="*/ 752666 h 759047"/>
                <a:gd name="connsiteX17" fmla="*/ 509968 w 756951"/>
                <a:gd name="connsiteY17" fmla="*/ 735616 h 759047"/>
                <a:gd name="connsiteX18" fmla="*/ 496252 w 756951"/>
                <a:gd name="connsiteY18" fmla="*/ 698468 h 759047"/>
                <a:gd name="connsiteX19" fmla="*/ 501586 w 756951"/>
                <a:gd name="connsiteY19" fmla="*/ 696468 h 759047"/>
                <a:gd name="connsiteX20" fmla="*/ 515969 w 756951"/>
                <a:gd name="connsiteY20" fmla="*/ 733425 h 759047"/>
                <a:gd name="connsiteX21" fmla="*/ 509968 w 756951"/>
                <a:gd name="connsiteY21" fmla="*/ 735616 h 759047"/>
                <a:gd name="connsiteX22" fmla="*/ 241745 w 756951"/>
                <a:gd name="connsiteY22" fmla="*/ 733616 h 759047"/>
                <a:gd name="connsiteX23" fmla="*/ 235839 w 756951"/>
                <a:gd name="connsiteY23" fmla="*/ 731234 h 759047"/>
                <a:gd name="connsiteX24" fmla="*/ 250793 w 756951"/>
                <a:gd name="connsiteY24" fmla="*/ 694563 h 759047"/>
                <a:gd name="connsiteX25" fmla="*/ 256127 w 756951"/>
                <a:gd name="connsiteY25" fmla="*/ 696658 h 759047"/>
                <a:gd name="connsiteX26" fmla="*/ 241745 w 756951"/>
                <a:gd name="connsiteY26" fmla="*/ 733616 h 759047"/>
                <a:gd name="connsiteX27" fmla="*/ 573119 w 756951"/>
                <a:gd name="connsiteY27" fmla="*/ 705422 h 759047"/>
                <a:gd name="connsiteX28" fmla="*/ 552831 w 756951"/>
                <a:gd name="connsiteY28" fmla="*/ 671417 h 759047"/>
                <a:gd name="connsiteX29" fmla="*/ 557689 w 756951"/>
                <a:gd name="connsiteY29" fmla="*/ 668464 h 759047"/>
                <a:gd name="connsiteX30" fmla="*/ 578644 w 756951"/>
                <a:gd name="connsiteY30" fmla="*/ 702088 h 759047"/>
                <a:gd name="connsiteX31" fmla="*/ 573119 w 756951"/>
                <a:gd name="connsiteY31" fmla="*/ 705422 h 759047"/>
                <a:gd name="connsiteX32" fmla="*/ 178975 w 756951"/>
                <a:gd name="connsiteY32" fmla="*/ 702374 h 759047"/>
                <a:gd name="connsiteX33" fmla="*/ 173545 w 756951"/>
                <a:gd name="connsiteY33" fmla="*/ 698945 h 759047"/>
                <a:gd name="connsiteX34" fmla="*/ 194976 w 756951"/>
                <a:gd name="connsiteY34" fmla="*/ 665607 h 759047"/>
                <a:gd name="connsiteX35" fmla="*/ 199834 w 756951"/>
                <a:gd name="connsiteY35" fmla="*/ 668655 h 759047"/>
                <a:gd name="connsiteX36" fmla="*/ 178975 w 756951"/>
                <a:gd name="connsiteY36" fmla="*/ 702374 h 759047"/>
                <a:gd name="connsiteX37" fmla="*/ 629602 w 756951"/>
                <a:gd name="connsiteY37" fmla="*/ 664083 h 759047"/>
                <a:gd name="connsiteX38" fmla="*/ 603409 w 756951"/>
                <a:gd name="connsiteY38" fmla="*/ 634365 h 759047"/>
                <a:gd name="connsiteX39" fmla="*/ 607600 w 756951"/>
                <a:gd name="connsiteY39" fmla="*/ 630555 h 759047"/>
                <a:gd name="connsiteX40" fmla="*/ 634365 w 756951"/>
                <a:gd name="connsiteY40" fmla="*/ 659797 h 759047"/>
                <a:gd name="connsiteX41" fmla="*/ 629602 w 756951"/>
                <a:gd name="connsiteY41" fmla="*/ 664083 h 759047"/>
                <a:gd name="connsiteX42" fmla="*/ 123063 w 756951"/>
                <a:gd name="connsiteY42" fmla="*/ 660273 h 759047"/>
                <a:gd name="connsiteX43" fmla="*/ 118396 w 756951"/>
                <a:gd name="connsiteY43" fmla="*/ 655892 h 759047"/>
                <a:gd name="connsiteX44" fmla="*/ 145542 w 756951"/>
                <a:gd name="connsiteY44" fmla="*/ 627031 h 759047"/>
                <a:gd name="connsiteX45" fmla="*/ 149733 w 756951"/>
                <a:gd name="connsiteY45" fmla="*/ 630936 h 759047"/>
                <a:gd name="connsiteX46" fmla="*/ 123063 w 756951"/>
                <a:gd name="connsiteY46" fmla="*/ 660273 h 759047"/>
                <a:gd name="connsiteX47" fmla="*/ 677608 w 756951"/>
                <a:gd name="connsiteY47" fmla="*/ 613124 h 759047"/>
                <a:gd name="connsiteX48" fmla="*/ 646366 w 756951"/>
                <a:gd name="connsiteY48" fmla="*/ 588740 h 759047"/>
                <a:gd name="connsiteX49" fmla="*/ 649795 w 756951"/>
                <a:gd name="connsiteY49" fmla="*/ 584264 h 759047"/>
                <a:gd name="connsiteX50" fmla="*/ 681418 w 756951"/>
                <a:gd name="connsiteY50" fmla="*/ 608171 h 759047"/>
                <a:gd name="connsiteX51" fmla="*/ 677608 w 756951"/>
                <a:gd name="connsiteY51" fmla="*/ 613124 h 759047"/>
                <a:gd name="connsiteX52" fmla="*/ 75819 w 756951"/>
                <a:gd name="connsiteY52" fmla="*/ 608552 h 759047"/>
                <a:gd name="connsiteX53" fmla="*/ 72009 w 756951"/>
                <a:gd name="connsiteY53" fmla="*/ 603409 h 759047"/>
                <a:gd name="connsiteX54" fmla="*/ 104013 w 756951"/>
                <a:gd name="connsiteY54" fmla="*/ 579977 h 759047"/>
                <a:gd name="connsiteX55" fmla="*/ 107442 w 756951"/>
                <a:gd name="connsiteY55" fmla="*/ 584549 h 759047"/>
                <a:gd name="connsiteX56" fmla="*/ 75819 w 756951"/>
                <a:gd name="connsiteY56" fmla="*/ 608552 h 759047"/>
                <a:gd name="connsiteX57" fmla="*/ 715518 w 756951"/>
                <a:gd name="connsiteY57" fmla="*/ 554164 h 759047"/>
                <a:gd name="connsiteX58" fmla="*/ 680371 w 756951"/>
                <a:gd name="connsiteY58" fmla="*/ 535877 h 759047"/>
                <a:gd name="connsiteX59" fmla="*/ 682942 w 756951"/>
                <a:gd name="connsiteY59" fmla="*/ 530733 h 759047"/>
                <a:gd name="connsiteX60" fmla="*/ 718375 w 756951"/>
                <a:gd name="connsiteY60" fmla="*/ 548450 h 759047"/>
                <a:gd name="connsiteX61" fmla="*/ 715518 w 756951"/>
                <a:gd name="connsiteY61" fmla="*/ 554164 h 759047"/>
                <a:gd name="connsiteX62" fmla="*/ 38862 w 756951"/>
                <a:gd name="connsiteY62" fmla="*/ 549116 h 759047"/>
                <a:gd name="connsiteX63" fmla="*/ 36004 w 756951"/>
                <a:gd name="connsiteY63" fmla="*/ 543401 h 759047"/>
                <a:gd name="connsiteX64" fmla="*/ 71723 w 756951"/>
                <a:gd name="connsiteY64" fmla="*/ 526352 h 759047"/>
                <a:gd name="connsiteX65" fmla="*/ 74200 w 756951"/>
                <a:gd name="connsiteY65" fmla="*/ 531400 h 759047"/>
                <a:gd name="connsiteX66" fmla="*/ 38862 w 756951"/>
                <a:gd name="connsiteY66" fmla="*/ 549116 h 759047"/>
                <a:gd name="connsiteX67" fmla="*/ 741902 w 756951"/>
                <a:gd name="connsiteY67" fmla="*/ 489299 h 759047"/>
                <a:gd name="connsiteX68" fmla="*/ 703993 w 756951"/>
                <a:gd name="connsiteY68" fmla="*/ 477869 h 759047"/>
                <a:gd name="connsiteX69" fmla="*/ 705612 w 756951"/>
                <a:gd name="connsiteY69" fmla="*/ 472345 h 759047"/>
                <a:gd name="connsiteX70" fmla="*/ 743712 w 756951"/>
                <a:gd name="connsiteY70" fmla="*/ 483203 h 759047"/>
                <a:gd name="connsiteX71" fmla="*/ 741902 w 756951"/>
                <a:gd name="connsiteY71" fmla="*/ 489299 h 759047"/>
                <a:gd name="connsiteX72" fmla="*/ 13525 w 756951"/>
                <a:gd name="connsiteY72" fmla="*/ 483870 h 759047"/>
                <a:gd name="connsiteX73" fmla="*/ 11811 w 756951"/>
                <a:gd name="connsiteY73" fmla="*/ 477679 h 759047"/>
                <a:gd name="connsiteX74" fmla="*/ 50101 w 756951"/>
                <a:gd name="connsiteY74" fmla="*/ 467392 h 759047"/>
                <a:gd name="connsiteX75" fmla="*/ 51625 w 756951"/>
                <a:gd name="connsiteY75" fmla="*/ 472916 h 759047"/>
                <a:gd name="connsiteX76" fmla="*/ 13525 w 756951"/>
                <a:gd name="connsiteY76" fmla="*/ 483870 h 759047"/>
                <a:gd name="connsiteX77" fmla="*/ 755809 w 756951"/>
                <a:gd name="connsiteY77" fmla="*/ 420624 h 759047"/>
                <a:gd name="connsiteX78" fmla="*/ 716375 w 756951"/>
                <a:gd name="connsiteY78" fmla="*/ 416338 h 759047"/>
                <a:gd name="connsiteX79" fmla="*/ 716946 w 756951"/>
                <a:gd name="connsiteY79" fmla="*/ 410718 h 759047"/>
                <a:gd name="connsiteX80" fmla="*/ 756380 w 756951"/>
                <a:gd name="connsiteY80" fmla="*/ 414242 h 759047"/>
                <a:gd name="connsiteX81" fmla="*/ 755809 w 756951"/>
                <a:gd name="connsiteY81" fmla="*/ 420624 h 759047"/>
                <a:gd name="connsiteX82" fmla="*/ 571 w 756951"/>
                <a:gd name="connsiteY82" fmla="*/ 415099 h 759047"/>
                <a:gd name="connsiteX83" fmla="*/ 0 w 756951"/>
                <a:gd name="connsiteY83" fmla="*/ 408718 h 759047"/>
                <a:gd name="connsiteX84" fmla="*/ 39528 w 756951"/>
                <a:gd name="connsiteY84" fmla="*/ 405765 h 759047"/>
                <a:gd name="connsiteX85" fmla="*/ 40005 w 756951"/>
                <a:gd name="connsiteY85" fmla="*/ 411385 h 759047"/>
                <a:gd name="connsiteX86" fmla="*/ 571 w 756951"/>
                <a:gd name="connsiteY86" fmla="*/ 415099 h 759047"/>
                <a:gd name="connsiteX87" fmla="*/ 717423 w 756951"/>
                <a:gd name="connsiteY87" fmla="*/ 353663 h 759047"/>
                <a:gd name="connsiteX88" fmla="*/ 716946 w 756951"/>
                <a:gd name="connsiteY88" fmla="*/ 347948 h 759047"/>
                <a:gd name="connsiteX89" fmla="*/ 756380 w 756951"/>
                <a:gd name="connsiteY89" fmla="*/ 344329 h 759047"/>
                <a:gd name="connsiteX90" fmla="*/ 756952 w 756951"/>
                <a:gd name="connsiteY90" fmla="*/ 350710 h 759047"/>
                <a:gd name="connsiteX91" fmla="*/ 717423 w 756951"/>
                <a:gd name="connsiteY91" fmla="*/ 353663 h 759047"/>
                <a:gd name="connsiteX92" fmla="*/ 39910 w 756951"/>
                <a:gd name="connsiteY92" fmla="*/ 348615 h 759047"/>
                <a:gd name="connsiteX93" fmla="*/ 476 w 756951"/>
                <a:gd name="connsiteY93" fmla="*/ 345091 h 759047"/>
                <a:gd name="connsiteX94" fmla="*/ 1143 w 756951"/>
                <a:gd name="connsiteY94" fmla="*/ 338709 h 759047"/>
                <a:gd name="connsiteX95" fmla="*/ 40576 w 756951"/>
                <a:gd name="connsiteY95" fmla="*/ 342900 h 759047"/>
                <a:gd name="connsiteX96" fmla="*/ 39910 w 756951"/>
                <a:gd name="connsiteY96" fmla="*/ 348615 h 759047"/>
                <a:gd name="connsiteX97" fmla="*/ 706945 w 756951"/>
                <a:gd name="connsiteY97" fmla="*/ 291846 h 759047"/>
                <a:gd name="connsiteX98" fmla="*/ 705422 w 756951"/>
                <a:gd name="connsiteY98" fmla="*/ 286322 h 759047"/>
                <a:gd name="connsiteX99" fmla="*/ 743522 w 756951"/>
                <a:gd name="connsiteY99" fmla="*/ 275463 h 759047"/>
                <a:gd name="connsiteX100" fmla="*/ 745236 w 756951"/>
                <a:gd name="connsiteY100" fmla="*/ 281654 h 759047"/>
                <a:gd name="connsiteX101" fmla="*/ 706945 w 756951"/>
                <a:gd name="connsiteY101" fmla="*/ 291846 h 759047"/>
                <a:gd name="connsiteX102" fmla="*/ 51339 w 756951"/>
                <a:gd name="connsiteY102" fmla="*/ 286988 h 759047"/>
                <a:gd name="connsiteX103" fmla="*/ 13239 w 756951"/>
                <a:gd name="connsiteY103" fmla="*/ 276225 h 759047"/>
                <a:gd name="connsiteX104" fmla="*/ 15049 w 756951"/>
                <a:gd name="connsiteY104" fmla="*/ 270129 h 759047"/>
                <a:gd name="connsiteX105" fmla="*/ 52959 w 756951"/>
                <a:gd name="connsiteY105" fmla="*/ 281559 h 759047"/>
                <a:gd name="connsiteX106" fmla="*/ 51339 w 756951"/>
                <a:gd name="connsiteY106" fmla="*/ 286988 h 759047"/>
                <a:gd name="connsiteX107" fmla="*/ 685229 w 756951"/>
                <a:gd name="connsiteY107" fmla="*/ 232981 h 759047"/>
                <a:gd name="connsiteX108" fmla="*/ 682752 w 756951"/>
                <a:gd name="connsiteY108" fmla="*/ 227838 h 759047"/>
                <a:gd name="connsiteX109" fmla="*/ 718185 w 756951"/>
                <a:gd name="connsiteY109" fmla="*/ 210122 h 759047"/>
                <a:gd name="connsiteX110" fmla="*/ 720947 w 756951"/>
                <a:gd name="connsiteY110" fmla="*/ 215837 h 759047"/>
                <a:gd name="connsiteX111" fmla="*/ 685229 w 756951"/>
                <a:gd name="connsiteY111" fmla="*/ 232981 h 759047"/>
                <a:gd name="connsiteX112" fmla="*/ 73914 w 756951"/>
                <a:gd name="connsiteY112" fmla="*/ 228505 h 759047"/>
                <a:gd name="connsiteX113" fmla="*/ 38385 w 756951"/>
                <a:gd name="connsiteY113" fmla="*/ 210883 h 759047"/>
                <a:gd name="connsiteX114" fmla="*/ 41243 w 756951"/>
                <a:gd name="connsiteY114" fmla="*/ 205168 h 759047"/>
                <a:gd name="connsiteX115" fmla="*/ 76390 w 756951"/>
                <a:gd name="connsiteY115" fmla="*/ 223361 h 759047"/>
                <a:gd name="connsiteX116" fmla="*/ 73914 w 756951"/>
                <a:gd name="connsiteY116" fmla="*/ 228505 h 759047"/>
                <a:gd name="connsiteX117" fmla="*/ 653129 w 756951"/>
                <a:gd name="connsiteY117" fmla="*/ 179261 h 759047"/>
                <a:gd name="connsiteX118" fmla="*/ 649700 w 756951"/>
                <a:gd name="connsiteY118" fmla="*/ 174689 h 759047"/>
                <a:gd name="connsiteX119" fmla="*/ 681323 w 756951"/>
                <a:gd name="connsiteY119" fmla="*/ 150781 h 759047"/>
                <a:gd name="connsiteX120" fmla="*/ 685133 w 756951"/>
                <a:gd name="connsiteY120" fmla="*/ 155924 h 759047"/>
                <a:gd name="connsiteX121" fmla="*/ 653129 w 756951"/>
                <a:gd name="connsiteY121" fmla="*/ 179261 h 759047"/>
                <a:gd name="connsiteX122" fmla="*/ 106870 w 756951"/>
                <a:gd name="connsiteY122" fmla="*/ 175069 h 759047"/>
                <a:gd name="connsiteX123" fmla="*/ 75247 w 756951"/>
                <a:gd name="connsiteY123" fmla="*/ 151162 h 759047"/>
                <a:gd name="connsiteX124" fmla="*/ 79153 w 756951"/>
                <a:gd name="connsiteY124" fmla="*/ 146114 h 759047"/>
                <a:gd name="connsiteX125" fmla="*/ 110394 w 756951"/>
                <a:gd name="connsiteY125" fmla="*/ 170497 h 759047"/>
                <a:gd name="connsiteX126" fmla="*/ 106870 w 756951"/>
                <a:gd name="connsiteY126" fmla="*/ 175069 h 759047"/>
                <a:gd name="connsiteX127" fmla="*/ 611600 w 756951"/>
                <a:gd name="connsiteY127" fmla="*/ 132207 h 759047"/>
                <a:gd name="connsiteX128" fmla="*/ 607409 w 756951"/>
                <a:gd name="connsiteY128" fmla="*/ 128302 h 759047"/>
                <a:gd name="connsiteX129" fmla="*/ 634079 w 756951"/>
                <a:gd name="connsiteY129" fmla="*/ 99060 h 759047"/>
                <a:gd name="connsiteX130" fmla="*/ 638747 w 756951"/>
                <a:gd name="connsiteY130" fmla="*/ 103442 h 759047"/>
                <a:gd name="connsiteX131" fmla="*/ 611600 w 756951"/>
                <a:gd name="connsiteY131" fmla="*/ 132207 h 759047"/>
                <a:gd name="connsiteX132" fmla="*/ 149066 w 756951"/>
                <a:gd name="connsiteY132" fmla="*/ 128683 h 759047"/>
                <a:gd name="connsiteX133" fmla="*/ 122301 w 756951"/>
                <a:gd name="connsiteY133" fmla="*/ 99441 h 759047"/>
                <a:gd name="connsiteX134" fmla="*/ 127063 w 756951"/>
                <a:gd name="connsiteY134" fmla="*/ 95155 h 759047"/>
                <a:gd name="connsiteX135" fmla="*/ 153352 w 756951"/>
                <a:gd name="connsiteY135" fmla="*/ 124873 h 759047"/>
                <a:gd name="connsiteX136" fmla="*/ 149066 w 756951"/>
                <a:gd name="connsiteY136" fmla="*/ 128683 h 759047"/>
                <a:gd name="connsiteX137" fmla="*/ 562260 w 756951"/>
                <a:gd name="connsiteY137" fmla="*/ 93536 h 759047"/>
                <a:gd name="connsiteX138" fmla="*/ 557403 w 756951"/>
                <a:gd name="connsiteY138" fmla="*/ 90488 h 759047"/>
                <a:gd name="connsiteX139" fmla="*/ 578262 w 756951"/>
                <a:gd name="connsiteY139" fmla="*/ 56769 h 759047"/>
                <a:gd name="connsiteX140" fmla="*/ 583692 w 756951"/>
                <a:gd name="connsiteY140" fmla="*/ 60198 h 759047"/>
                <a:gd name="connsiteX141" fmla="*/ 562260 w 756951"/>
                <a:gd name="connsiteY141" fmla="*/ 93536 h 759047"/>
                <a:gd name="connsiteX142" fmla="*/ 199072 w 756951"/>
                <a:gd name="connsiteY142" fmla="*/ 90773 h 759047"/>
                <a:gd name="connsiteX143" fmla="*/ 178117 w 756951"/>
                <a:gd name="connsiteY143" fmla="*/ 57150 h 759047"/>
                <a:gd name="connsiteX144" fmla="*/ 183546 w 756951"/>
                <a:gd name="connsiteY144" fmla="*/ 53816 h 759047"/>
                <a:gd name="connsiteX145" fmla="*/ 203930 w 756951"/>
                <a:gd name="connsiteY145" fmla="*/ 87820 h 759047"/>
                <a:gd name="connsiteX146" fmla="*/ 199072 w 756951"/>
                <a:gd name="connsiteY146" fmla="*/ 90773 h 759047"/>
                <a:gd name="connsiteX147" fmla="*/ 506539 w 756951"/>
                <a:gd name="connsiteY147" fmla="*/ 64579 h 759047"/>
                <a:gd name="connsiteX148" fmla="*/ 501205 w 756951"/>
                <a:gd name="connsiteY148" fmla="*/ 62484 h 759047"/>
                <a:gd name="connsiteX149" fmla="*/ 515493 w 756951"/>
                <a:gd name="connsiteY149" fmla="*/ 25527 h 759047"/>
                <a:gd name="connsiteX150" fmla="*/ 521398 w 756951"/>
                <a:gd name="connsiteY150" fmla="*/ 27908 h 759047"/>
                <a:gd name="connsiteX151" fmla="*/ 506539 w 756951"/>
                <a:gd name="connsiteY151" fmla="*/ 64579 h 759047"/>
                <a:gd name="connsiteX152" fmla="*/ 255079 w 756951"/>
                <a:gd name="connsiteY152" fmla="*/ 62674 h 759047"/>
                <a:gd name="connsiteX153" fmla="*/ 240696 w 756951"/>
                <a:gd name="connsiteY153" fmla="*/ 25718 h 759047"/>
                <a:gd name="connsiteX154" fmla="*/ 246697 w 756951"/>
                <a:gd name="connsiteY154" fmla="*/ 23431 h 759047"/>
                <a:gd name="connsiteX155" fmla="*/ 260413 w 756951"/>
                <a:gd name="connsiteY155" fmla="*/ 60579 h 759047"/>
                <a:gd name="connsiteX156" fmla="*/ 255079 w 756951"/>
                <a:gd name="connsiteY156" fmla="*/ 62674 h 759047"/>
                <a:gd name="connsiteX157" fmla="*/ 446532 w 756951"/>
                <a:gd name="connsiteY157" fmla="*/ 46387 h 759047"/>
                <a:gd name="connsiteX158" fmla="*/ 440912 w 756951"/>
                <a:gd name="connsiteY158" fmla="*/ 45339 h 759047"/>
                <a:gd name="connsiteX159" fmla="*/ 448151 w 756951"/>
                <a:gd name="connsiteY159" fmla="*/ 6382 h 759047"/>
                <a:gd name="connsiteX160" fmla="*/ 454437 w 756951"/>
                <a:gd name="connsiteY160" fmla="*/ 7620 h 759047"/>
                <a:gd name="connsiteX161" fmla="*/ 446532 w 756951"/>
                <a:gd name="connsiteY161" fmla="*/ 46387 h 759047"/>
                <a:gd name="connsiteX162" fmla="*/ 315277 w 756951"/>
                <a:gd name="connsiteY162" fmla="*/ 45434 h 759047"/>
                <a:gd name="connsiteX163" fmla="*/ 307943 w 756951"/>
                <a:gd name="connsiteY163" fmla="*/ 6477 h 759047"/>
                <a:gd name="connsiteX164" fmla="*/ 314230 w 756951"/>
                <a:gd name="connsiteY164" fmla="*/ 5334 h 759047"/>
                <a:gd name="connsiteX165" fmla="*/ 320897 w 756951"/>
                <a:gd name="connsiteY165" fmla="*/ 44387 h 759047"/>
                <a:gd name="connsiteX166" fmla="*/ 315277 w 756951"/>
                <a:gd name="connsiteY166" fmla="*/ 45434 h 759047"/>
                <a:gd name="connsiteX167" fmla="*/ 384143 w 756951"/>
                <a:gd name="connsiteY167" fmla="*/ 39624 h 759047"/>
                <a:gd name="connsiteX168" fmla="*/ 378428 w 756951"/>
                <a:gd name="connsiteY168" fmla="*/ 39624 h 759047"/>
                <a:gd name="connsiteX169" fmla="*/ 377666 w 756951"/>
                <a:gd name="connsiteY169" fmla="*/ 39624 h 759047"/>
                <a:gd name="connsiteX170" fmla="*/ 377666 w 756951"/>
                <a:gd name="connsiteY170" fmla="*/ 0 h 759047"/>
                <a:gd name="connsiteX171" fmla="*/ 378333 w 756951"/>
                <a:gd name="connsiteY171" fmla="*/ 0 h 759047"/>
                <a:gd name="connsiteX172" fmla="*/ 384810 w 756951"/>
                <a:gd name="connsiteY172" fmla="*/ 95 h 759047"/>
                <a:gd name="connsiteX173" fmla="*/ 384143 w 756951"/>
                <a:gd name="connsiteY173" fmla="*/ 39624 h 759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756951" h="759047">
                  <a:moveTo>
                    <a:pt x="378809" y="759047"/>
                  </a:moveTo>
                  <a:lnTo>
                    <a:pt x="378428" y="759047"/>
                  </a:lnTo>
                  <a:cubicBezTo>
                    <a:pt x="376428" y="759047"/>
                    <a:pt x="374428" y="759047"/>
                    <a:pt x="372427" y="759047"/>
                  </a:cubicBezTo>
                  <a:lnTo>
                    <a:pt x="372999" y="719423"/>
                  </a:lnTo>
                  <a:cubicBezTo>
                    <a:pt x="374809" y="719423"/>
                    <a:pt x="376618" y="719423"/>
                    <a:pt x="378333" y="719423"/>
                  </a:cubicBezTo>
                  <a:lnTo>
                    <a:pt x="378714" y="719423"/>
                  </a:lnTo>
                  <a:lnTo>
                    <a:pt x="378714" y="759047"/>
                  </a:lnTo>
                  <a:close/>
                  <a:moveTo>
                    <a:pt x="442246" y="753713"/>
                  </a:moveTo>
                  <a:lnTo>
                    <a:pt x="435673" y="714661"/>
                  </a:lnTo>
                  <a:cubicBezTo>
                    <a:pt x="437579" y="714375"/>
                    <a:pt x="439388" y="713994"/>
                    <a:pt x="441293" y="713708"/>
                  </a:cubicBezTo>
                  <a:lnTo>
                    <a:pt x="448532" y="752666"/>
                  </a:lnTo>
                  <a:cubicBezTo>
                    <a:pt x="446437" y="752951"/>
                    <a:pt x="444341" y="753332"/>
                    <a:pt x="442246" y="753713"/>
                  </a:cubicBezTo>
                  <a:close/>
                  <a:moveTo>
                    <a:pt x="309181" y="752666"/>
                  </a:moveTo>
                  <a:cubicBezTo>
                    <a:pt x="307086" y="752285"/>
                    <a:pt x="304990" y="751904"/>
                    <a:pt x="302895" y="751427"/>
                  </a:cubicBezTo>
                  <a:lnTo>
                    <a:pt x="310705" y="712565"/>
                  </a:lnTo>
                  <a:cubicBezTo>
                    <a:pt x="312610" y="712946"/>
                    <a:pt x="314420" y="713327"/>
                    <a:pt x="316325" y="713613"/>
                  </a:cubicBezTo>
                  <a:lnTo>
                    <a:pt x="309181" y="752666"/>
                  </a:lnTo>
                  <a:close/>
                  <a:moveTo>
                    <a:pt x="509968" y="735616"/>
                  </a:moveTo>
                  <a:lnTo>
                    <a:pt x="496252" y="698468"/>
                  </a:lnTo>
                  <a:cubicBezTo>
                    <a:pt x="498062" y="697802"/>
                    <a:pt x="499776" y="697135"/>
                    <a:pt x="501586" y="696468"/>
                  </a:cubicBezTo>
                  <a:lnTo>
                    <a:pt x="515969" y="733425"/>
                  </a:lnTo>
                  <a:cubicBezTo>
                    <a:pt x="513969" y="734092"/>
                    <a:pt x="511969" y="734854"/>
                    <a:pt x="509968" y="735616"/>
                  </a:cubicBezTo>
                  <a:close/>
                  <a:moveTo>
                    <a:pt x="241745" y="733616"/>
                  </a:moveTo>
                  <a:cubicBezTo>
                    <a:pt x="239744" y="732854"/>
                    <a:pt x="237744" y="732092"/>
                    <a:pt x="235839" y="731234"/>
                  </a:cubicBezTo>
                  <a:lnTo>
                    <a:pt x="250793" y="694563"/>
                  </a:lnTo>
                  <a:cubicBezTo>
                    <a:pt x="252603" y="695325"/>
                    <a:pt x="254317" y="695992"/>
                    <a:pt x="256127" y="696658"/>
                  </a:cubicBezTo>
                  <a:lnTo>
                    <a:pt x="241745" y="733616"/>
                  </a:lnTo>
                  <a:close/>
                  <a:moveTo>
                    <a:pt x="573119" y="705422"/>
                  </a:moveTo>
                  <a:lnTo>
                    <a:pt x="552831" y="671417"/>
                  </a:lnTo>
                  <a:cubicBezTo>
                    <a:pt x="554450" y="670465"/>
                    <a:pt x="556070" y="669417"/>
                    <a:pt x="557689" y="668464"/>
                  </a:cubicBezTo>
                  <a:lnTo>
                    <a:pt x="578644" y="702088"/>
                  </a:lnTo>
                  <a:cubicBezTo>
                    <a:pt x="576739" y="703231"/>
                    <a:pt x="574929" y="704279"/>
                    <a:pt x="573119" y="705422"/>
                  </a:cubicBezTo>
                  <a:close/>
                  <a:moveTo>
                    <a:pt x="178975" y="702374"/>
                  </a:moveTo>
                  <a:cubicBezTo>
                    <a:pt x="177165" y="701231"/>
                    <a:pt x="175355" y="700087"/>
                    <a:pt x="173545" y="698945"/>
                  </a:cubicBezTo>
                  <a:lnTo>
                    <a:pt x="194976" y="665607"/>
                  </a:lnTo>
                  <a:cubicBezTo>
                    <a:pt x="196596" y="666655"/>
                    <a:pt x="198215" y="667703"/>
                    <a:pt x="199834" y="668655"/>
                  </a:cubicBezTo>
                  <a:lnTo>
                    <a:pt x="178975" y="702374"/>
                  </a:lnTo>
                  <a:close/>
                  <a:moveTo>
                    <a:pt x="629602" y="664083"/>
                  </a:moveTo>
                  <a:lnTo>
                    <a:pt x="603409" y="634365"/>
                  </a:lnTo>
                  <a:cubicBezTo>
                    <a:pt x="604838" y="633127"/>
                    <a:pt x="606266" y="631889"/>
                    <a:pt x="607600" y="630555"/>
                  </a:cubicBezTo>
                  <a:lnTo>
                    <a:pt x="634365" y="659797"/>
                  </a:lnTo>
                  <a:cubicBezTo>
                    <a:pt x="632746" y="661226"/>
                    <a:pt x="631126" y="662654"/>
                    <a:pt x="629602" y="664083"/>
                  </a:cubicBezTo>
                  <a:close/>
                  <a:moveTo>
                    <a:pt x="123063" y="660273"/>
                  </a:moveTo>
                  <a:cubicBezTo>
                    <a:pt x="121444" y="658844"/>
                    <a:pt x="119919" y="657416"/>
                    <a:pt x="118396" y="655892"/>
                  </a:cubicBezTo>
                  <a:lnTo>
                    <a:pt x="145542" y="627031"/>
                  </a:lnTo>
                  <a:cubicBezTo>
                    <a:pt x="146971" y="628364"/>
                    <a:pt x="148304" y="629603"/>
                    <a:pt x="149733" y="630936"/>
                  </a:cubicBezTo>
                  <a:lnTo>
                    <a:pt x="123063" y="660273"/>
                  </a:lnTo>
                  <a:close/>
                  <a:moveTo>
                    <a:pt x="677608" y="613124"/>
                  </a:moveTo>
                  <a:lnTo>
                    <a:pt x="646366" y="588740"/>
                  </a:lnTo>
                  <a:cubicBezTo>
                    <a:pt x="647509" y="587216"/>
                    <a:pt x="648652" y="585692"/>
                    <a:pt x="649795" y="584264"/>
                  </a:cubicBezTo>
                  <a:lnTo>
                    <a:pt x="681418" y="608171"/>
                  </a:lnTo>
                  <a:cubicBezTo>
                    <a:pt x="680180" y="609695"/>
                    <a:pt x="678942" y="611410"/>
                    <a:pt x="677608" y="613124"/>
                  </a:cubicBezTo>
                  <a:close/>
                  <a:moveTo>
                    <a:pt x="75819" y="608552"/>
                  </a:moveTo>
                  <a:cubicBezTo>
                    <a:pt x="74580" y="606838"/>
                    <a:pt x="73247" y="605123"/>
                    <a:pt x="72009" y="603409"/>
                  </a:cubicBezTo>
                  <a:lnTo>
                    <a:pt x="104013" y="579977"/>
                  </a:lnTo>
                  <a:cubicBezTo>
                    <a:pt x="105156" y="581501"/>
                    <a:pt x="106299" y="583025"/>
                    <a:pt x="107442" y="584549"/>
                  </a:cubicBezTo>
                  <a:lnTo>
                    <a:pt x="75819" y="608552"/>
                  </a:lnTo>
                  <a:close/>
                  <a:moveTo>
                    <a:pt x="715518" y="554164"/>
                  </a:moveTo>
                  <a:lnTo>
                    <a:pt x="680371" y="535877"/>
                  </a:lnTo>
                  <a:cubicBezTo>
                    <a:pt x="681228" y="534162"/>
                    <a:pt x="682085" y="532448"/>
                    <a:pt x="682942" y="530733"/>
                  </a:cubicBezTo>
                  <a:lnTo>
                    <a:pt x="718375" y="548450"/>
                  </a:lnTo>
                  <a:cubicBezTo>
                    <a:pt x="717423" y="550450"/>
                    <a:pt x="716470" y="552260"/>
                    <a:pt x="715518" y="554164"/>
                  </a:cubicBezTo>
                  <a:close/>
                  <a:moveTo>
                    <a:pt x="38862" y="549116"/>
                  </a:moveTo>
                  <a:cubicBezTo>
                    <a:pt x="37909" y="547211"/>
                    <a:pt x="36957" y="545306"/>
                    <a:pt x="36004" y="543401"/>
                  </a:cubicBezTo>
                  <a:lnTo>
                    <a:pt x="71723" y="526352"/>
                  </a:lnTo>
                  <a:cubicBezTo>
                    <a:pt x="72580" y="528066"/>
                    <a:pt x="73342" y="529781"/>
                    <a:pt x="74200" y="531400"/>
                  </a:cubicBezTo>
                  <a:lnTo>
                    <a:pt x="38862" y="549116"/>
                  </a:lnTo>
                  <a:close/>
                  <a:moveTo>
                    <a:pt x="741902" y="489299"/>
                  </a:moveTo>
                  <a:lnTo>
                    <a:pt x="703993" y="477869"/>
                  </a:lnTo>
                  <a:cubicBezTo>
                    <a:pt x="704564" y="476060"/>
                    <a:pt x="705040" y="474250"/>
                    <a:pt x="705612" y="472345"/>
                  </a:cubicBezTo>
                  <a:lnTo>
                    <a:pt x="743712" y="483203"/>
                  </a:lnTo>
                  <a:cubicBezTo>
                    <a:pt x="743045" y="485204"/>
                    <a:pt x="742473" y="487204"/>
                    <a:pt x="741902" y="489299"/>
                  </a:cubicBezTo>
                  <a:close/>
                  <a:moveTo>
                    <a:pt x="13525" y="483870"/>
                  </a:moveTo>
                  <a:cubicBezTo>
                    <a:pt x="12954" y="481870"/>
                    <a:pt x="12382" y="479774"/>
                    <a:pt x="11811" y="477679"/>
                  </a:cubicBezTo>
                  <a:lnTo>
                    <a:pt x="50101" y="467392"/>
                  </a:lnTo>
                  <a:cubicBezTo>
                    <a:pt x="50578" y="469201"/>
                    <a:pt x="51054" y="471106"/>
                    <a:pt x="51625" y="472916"/>
                  </a:cubicBezTo>
                  <a:lnTo>
                    <a:pt x="13525" y="483870"/>
                  </a:lnTo>
                  <a:close/>
                  <a:moveTo>
                    <a:pt x="755809" y="420624"/>
                  </a:moveTo>
                  <a:lnTo>
                    <a:pt x="716375" y="416338"/>
                  </a:lnTo>
                  <a:cubicBezTo>
                    <a:pt x="716566" y="414433"/>
                    <a:pt x="716756" y="412623"/>
                    <a:pt x="716946" y="410718"/>
                  </a:cubicBezTo>
                  <a:lnTo>
                    <a:pt x="756380" y="414242"/>
                  </a:lnTo>
                  <a:cubicBezTo>
                    <a:pt x="756189" y="416433"/>
                    <a:pt x="755999" y="418529"/>
                    <a:pt x="755809" y="420624"/>
                  </a:cubicBezTo>
                  <a:close/>
                  <a:moveTo>
                    <a:pt x="571" y="415099"/>
                  </a:moveTo>
                  <a:cubicBezTo>
                    <a:pt x="381" y="413004"/>
                    <a:pt x="190" y="410813"/>
                    <a:pt x="0" y="408718"/>
                  </a:cubicBezTo>
                  <a:lnTo>
                    <a:pt x="39528" y="405765"/>
                  </a:lnTo>
                  <a:cubicBezTo>
                    <a:pt x="39719" y="407670"/>
                    <a:pt x="39814" y="409575"/>
                    <a:pt x="40005" y="411385"/>
                  </a:cubicBezTo>
                  <a:lnTo>
                    <a:pt x="571" y="415099"/>
                  </a:lnTo>
                  <a:close/>
                  <a:moveTo>
                    <a:pt x="717423" y="353663"/>
                  </a:moveTo>
                  <a:cubicBezTo>
                    <a:pt x="717328" y="351758"/>
                    <a:pt x="717137" y="349853"/>
                    <a:pt x="716946" y="347948"/>
                  </a:cubicBezTo>
                  <a:lnTo>
                    <a:pt x="756380" y="344329"/>
                  </a:lnTo>
                  <a:cubicBezTo>
                    <a:pt x="756571" y="346424"/>
                    <a:pt x="756761" y="348520"/>
                    <a:pt x="756952" y="350710"/>
                  </a:cubicBezTo>
                  <a:lnTo>
                    <a:pt x="717423" y="353663"/>
                  </a:lnTo>
                  <a:close/>
                  <a:moveTo>
                    <a:pt x="39910" y="348615"/>
                  </a:moveTo>
                  <a:lnTo>
                    <a:pt x="476" y="345091"/>
                  </a:lnTo>
                  <a:cubicBezTo>
                    <a:pt x="666" y="342995"/>
                    <a:pt x="857" y="340900"/>
                    <a:pt x="1143" y="338709"/>
                  </a:cubicBezTo>
                  <a:lnTo>
                    <a:pt x="40576" y="342900"/>
                  </a:lnTo>
                  <a:cubicBezTo>
                    <a:pt x="40291" y="344805"/>
                    <a:pt x="40100" y="346710"/>
                    <a:pt x="39910" y="348615"/>
                  </a:cubicBezTo>
                  <a:close/>
                  <a:moveTo>
                    <a:pt x="706945" y="291846"/>
                  </a:moveTo>
                  <a:cubicBezTo>
                    <a:pt x="706469" y="290036"/>
                    <a:pt x="705993" y="288131"/>
                    <a:pt x="705422" y="286322"/>
                  </a:cubicBezTo>
                  <a:lnTo>
                    <a:pt x="743522" y="275463"/>
                  </a:lnTo>
                  <a:cubicBezTo>
                    <a:pt x="744093" y="277463"/>
                    <a:pt x="744664" y="279559"/>
                    <a:pt x="745236" y="281654"/>
                  </a:cubicBezTo>
                  <a:lnTo>
                    <a:pt x="706945" y="291846"/>
                  </a:lnTo>
                  <a:close/>
                  <a:moveTo>
                    <a:pt x="51339" y="286988"/>
                  </a:moveTo>
                  <a:lnTo>
                    <a:pt x="13239" y="276225"/>
                  </a:lnTo>
                  <a:cubicBezTo>
                    <a:pt x="13811" y="274130"/>
                    <a:pt x="14382" y="272129"/>
                    <a:pt x="15049" y="270129"/>
                  </a:cubicBezTo>
                  <a:lnTo>
                    <a:pt x="52959" y="281559"/>
                  </a:lnTo>
                  <a:cubicBezTo>
                    <a:pt x="52388" y="283274"/>
                    <a:pt x="51816" y="285179"/>
                    <a:pt x="51339" y="286988"/>
                  </a:cubicBezTo>
                  <a:close/>
                  <a:moveTo>
                    <a:pt x="685229" y="232981"/>
                  </a:moveTo>
                  <a:cubicBezTo>
                    <a:pt x="684371" y="231267"/>
                    <a:pt x="683609" y="229553"/>
                    <a:pt x="682752" y="227838"/>
                  </a:cubicBezTo>
                  <a:lnTo>
                    <a:pt x="718185" y="210122"/>
                  </a:lnTo>
                  <a:cubicBezTo>
                    <a:pt x="719138" y="212026"/>
                    <a:pt x="720090" y="213931"/>
                    <a:pt x="720947" y="215837"/>
                  </a:cubicBezTo>
                  <a:lnTo>
                    <a:pt x="685229" y="232981"/>
                  </a:lnTo>
                  <a:close/>
                  <a:moveTo>
                    <a:pt x="73914" y="228505"/>
                  </a:moveTo>
                  <a:lnTo>
                    <a:pt x="38385" y="210883"/>
                  </a:lnTo>
                  <a:cubicBezTo>
                    <a:pt x="39338" y="208978"/>
                    <a:pt x="40291" y="207074"/>
                    <a:pt x="41243" y="205168"/>
                  </a:cubicBezTo>
                  <a:lnTo>
                    <a:pt x="76390" y="223361"/>
                  </a:lnTo>
                  <a:cubicBezTo>
                    <a:pt x="75629" y="225076"/>
                    <a:pt x="74771" y="226790"/>
                    <a:pt x="73914" y="228505"/>
                  </a:cubicBezTo>
                  <a:close/>
                  <a:moveTo>
                    <a:pt x="653129" y="179261"/>
                  </a:moveTo>
                  <a:cubicBezTo>
                    <a:pt x="651986" y="177737"/>
                    <a:pt x="650843" y="176213"/>
                    <a:pt x="649700" y="174689"/>
                  </a:cubicBezTo>
                  <a:lnTo>
                    <a:pt x="681323" y="150781"/>
                  </a:lnTo>
                  <a:cubicBezTo>
                    <a:pt x="682561" y="152495"/>
                    <a:pt x="683895" y="154210"/>
                    <a:pt x="685133" y="155924"/>
                  </a:cubicBezTo>
                  <a:lnTo>
                    <a:pt x="653129" y="179261"/>
                  </a:lnTo>
                  <a:close/>
                  <a:moveTo>
                    <a:pt x="106870" y="175069"/>
                  </a:moveTo>
                  <a:lnTo>
                    <a:pt x="75247" y="151162"/>
                  </a:lnTo>
                  <a:cubicBezTo>
                    <a:pt x="76485" y="149447"/>
                    <a:pt x="77819" y="147828"/>
                    <a:pt x="79153" y="146114"/>
                  </a:cubicBezTo>
                  <a:lnTo>
                    <a:pt x="110394" y="170497"/>
                  </a:lnTo>
                  <a:cubicBezTo>
                    <a:pt x="109156" y="172021"/>
                    <a:pt x="108013" y="173545"/>
                    <a:pt x="106870" y="175069"/>
                  </a:cubicBezTo>
                  <a:close/>
                  <a:moveTo>
                    <a:pt x="611600" y="132207"/>
                  </a:moveTo>
                  <a:cubicBezTo>
                    <a:pt x="610172" y="130873"/>
                    <a:pt x="608838" y="129635"/>
                    <a:pt x="607409" y="128302"/>
                  </a:cubicBezTo>
                  <a:lnTo>
                    <a:pt x="634079" y="99060"/>
                  </a:lnTo>
                  <a:cubicBezTo>
                    <a:pt x="635603" y="100489"/>
                    <a:pt x="637222" y="101918"/>
                    <a:pt x="638747" y="103442"/>
                  </a:cubicBezTo>
                  <a:lnTo>
                    <a:pt x="611600" y="132207"/>
                  </a:lnTo>
                  <a:close/>
                  <a:moveTo>
                    <a:pt x="149066" y="128683"/>
                  </a:moveTo>
                  <a:lnTo>
                    <a:pt x="122301" y="99441"/>
                  </a:lnTo>
                  <a:cubicBezTo>
                    <a:pt x="123825" y="98012"/>
                    <a:pt x="125444" y="96583"/>
                    <a:pt x="127063" y="95155"/>
                  </a:cubicBezTo>
                  <a:lnTo>
                    <a:pt x="153352" y="124873"/>
                  </a:lnTo>
                  <a:cubicBezTo>
                    <a:pt x="151923" y="126111"/>
                    <a:pt x="150495" y="127349"/>
                    <a:pt x="149066" y="128683"/>
                  </a:cubicBezTo>
                  <a:close/>
                  <a:moveTo>
                    <a:pt x="562260" y="93536"/>
                  </a:moveTo>
                  <a:cubicBezTo>
                    <a:pt x="560641" y="92488"/>
                    <a:pt x="559022" y="91440"/>
                    <a:pt x="557403" y="90488"/>
                  </a:cubicBezTo>
                  <a:lnTo>
                    <a:pt x="578262" y="56769"/>
                  </a:lnTo>
                  <a:cubicBezTo>
                    <a:pt x="580072" y="57912"/>
                    <a:pt x="581882" y="59055"/>
                    <a:pt x="583692" y="60198"/>
                  </a:cubicBezTo>
                  <a:lnTo>
                    <a:pt x="562260" y="93536"/>
                  </a:lnTo>
                  <a:close/>
                  <a:moveTo>
                    <a:pt x="199072" y="90773"/>
                  </a:moveTo>
                  <a:lnTo>
                    <a:pt x="178117" y="57150"/>
                  </a:lnTo>
                  <a:cubicBezTo>
                    <a:pt x="179927" y="56007"/>
                    <a:pt x="181737" y="54959"/>
                    <a:pt x="183546" y="53816"/>
                  </a:cubicBezTo>
                  <a:lnTo>
                    <a:pt x="203930" y="87820"/>
                  </a:lnTo>
                  <a:cubicBezTo>
                    <a:pt x="202311" y="88773"/>
                    <a:pt x="200596" y="89725"/>
                    <a:pt x="199072" y="90773"/>
                  </a:cubicBezTo>
                  <a:close/>
                  <a:moveTo>
                    <a:pt x="506539" y="64579"/>
                  </a:moveTo>
                  <a:cubicBezTo>
                    <a:pt x="504825" y="63818"/>
                    <a:pt x="503015" y="63151"/>
                    <a:pt x="501205" y="62484"/>
                  </a:cubicBezTo>
                  <a:lnTo>
                    <a:pt x="515493" y="25527"/>
                  </a:lnTo>
                  <a:cubicBezTo>
                    <a:pt x="517493" y="26289"/>
                    <a:pt x="519493" y="27051"/>
                    <a:pt x="521398" y="27908"/>
                  </a:cubicBezTo>
                  <a:lnTo>
                    <a:pt x="506539" y="64579"/>
                  </a:lnTo>
                  <a:close/>
                  <a:moveTo>
                    <a:pt x="255079" y="62674"/>
                  </a:moveTo>
                  <a:lnTo>
                    <a:pt x="240696" y="25718"/>
                  </a:lnTo>
                  <a:cubicBezTo>
                    <a:pt x="242697" y="24955"/>
                    <a:pt x="244697" y="24193"/>
                    <a:pt x="246697" y="23431"/>
                  </a:cubicBezTo>
                  <a:lnTo>
                    <a:pt x="260413" y="60579"/>
                  </a:lnTo>
                  <a:cubicBezTo>
                    <a:pt x="258603" y="61341"/>
                    <a:pt x="256794" y="62008"/>
                    <a:pt x="255079" y="62674"/>
                  </a:cubicBezTo>
                  <a:close/>
                  <a:moveTo>
                    <a:pt x="446532" y="46387"/>
                  </a:moveTo>
                  <a:cubicBezTo>
                    <a:pt x="444722" y="46006"/>
                    <a:pt x="442817" y="45625"/>
                    <a:pt x="440912" y="45339"/>
                  </a:cubicBezTo>
                  <a:lnTo>
                    <a:pt x="448151" y="6382"/>
                  </a:lnTo>
                  <a:cubicBezTo>
                    <a:pt x="450246" y="6763"/>
                    <a:pt x="452342" y="7144"/>
                    <a:pt x="454437" y="7620"/>
                  </a:cubicBezTo>
                  <a:lnTo>
                    <a:pt x="446532" y="46387"/>
                  </a:lnTo>
                  <a:close/>
                  <a:moveTo>
                    <a:pt x="315277" y="45434"/>
                  </a:moveTo>
                  <a:lnTo>
                    <a:pt x="307943" y="6477"/>
                  </a:lnTo>
                  <a:cubicBezTo>
                    <a:pt x="310039" y="6096"/>
                    <a:pt x="312134" y="5715"/>
                    <a:pt x="314230" y="5334"/>
                  </a:cubicBezTo>
                  <a:lnTo>
                    <a:pt x="320897" y="44387"/>
                  </a:lnTo>
                  <a:cubicBezTo>
                    <a:pt x="318992" y="44768"/>
                    <a:pt x="317182" y="45148"/>
                    <a:pt x="315277" y="45434"/>
                  </a:cubicBezTo>
                  <a:close/>
                  <a:moveTo>
                    <a:pt x="384143" y="39624"/>
                  </a:moveTo>
                  <a:cubicBezTo>
                    <a:pt x="382238" y="39624"/>
                    <a:pt x="380333" y="39624"/>
                    <a:pt x="378428" y="39624"/>
                  </a:cubicBezTo>
                  <a:lnTo>
                    <a:pt x="377666" y="39624"/>
                  </a:lnTo>
                  <a:lnTo>
                    <a:pt x="377666" y="0"/>
                  </a:lnTo>
                  <a:lnTo>
                    <a:pt x="378333" y="0"/>
                  </a:lnTo>
                  <a:cubicBezTo>
                    <a:pt x="380523" y="0"/>
                    <a:pt x="382714" y="0"/>
                    <a:pt x="384810" y="95"/>
                  </a:cubicBezTo>
                  <a:lnTo>
                    <a:pt x="384143" y="39624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6423DA2A-D9A2-17C2-A508-56088EC84586}"/>
                </a:ext>
              </a:extLst>
            </p:cNvPr>
            <p:cNvSpPr/>
            <p:nvPr/>
          </p:nvSpPr>
          <p:spPr>
            <a:xfrm>
              <a:off x="8283186" y="-4342158"/>
              <a:ext cx="628269" cy="628268"/>
            </a:xfrm>
            <a:custGeom>
              <a:avLst/>
              <a:gdLst>
                <a:gd name="connsiteX0" fmla="*/ 314420 w 628269"/>
                <a:gd name="connsiteY0" fmla="*/ 628269 h 628268"/>
                <a:gd name="connsiteX1" fmla="*/ 314040 w 628269"/>
                <a:gd name="connsiteY1" fmla="*/ 628269 h 628268"/>
                <a:gd name="connsiteX2" fmla="*/ 308039 w 628269"/>
                <a:gd name="connsiteY2" fmla="*/ 628174 h 628268"/>
                <a:gd name="connsiteX3" fmla="*/ 308801 w 628269"/>
                <a:gd name="connsiteY3" fmla="*/ 588550 h 628268"/>
                <a:gd name="connsiteX4" fmla="*/ 314040 w 628269"/>
                <a:gd name="connsiteY4" fmla="*/ 588645 h 628268"/>
                <a:gd name="connsiteX5" fmla="*/ 314420 w 628269"/>
                <a:gd name="connsiteY5" fmla="*/ 588645 h 628268"/>
                <a:gd name="connsiteX6" fmla="*/ 314420 w 628269"/>
                <a:gd name="connsiteY6" fmla="*/ 628269 h 628268"/>
                <a:gd name="connsiteX7" fmla="*/ 378047 w 628269"/>
                <a:gd name="connsiteY7" fmla="*/ 621792 h 628268"/>
                <a:gd name="connsiteX8" fmla="*/ 370047 w 628269"/>
                <a:gd name="connsiteY8" fmla="*/ 583025 h 628268"/>
                <a:gd name="connsiteX9" fmla="*/ 375476 w 628269"/>
                <a:gd name="connsiteY9" fmla="*/ 581787 h 628268"/>
                <a:gd name="connsiteX10" fmla="*/ 384334 w 628269"/>
                <a:gd name="connsiteY10" fmla="*/ 620458 h 628268"/>
                <a:gd name="connsiteX11" fmla="*/ 378047 w 628269"/>
                <a:gd name="connsiteY11" fmla="*/ 621792 h 628268"/>
                <a:gd name="connsiteX12" fmla="*/ 244603 w 628269"/>
                <a:gd name="connsiteY12" fmla="*/ 620554 h 628268"/>
                <a:gd name="connsiteX13" fmla="*/ 238411 w 628269"/>
                <a:gd name="connsiteY13" fmla="*/ 619125 h 628268"/>
                <a:gd name="connsiteX14" fmla="*/ 247936 w 628269"/>
                <a:gd name="connsiteY14" fmla="*/ 580644 h 628268"/>
                <a:gd name="connsiteX15" fmla="*/ 253365 w 628269"/>
                <a:gd name="connsiteY15" fmla="*/ 581977 h 628268"/>
                <a:gd name="connsiteX16" fmla="*/ 244603 w 628269"/>
                <a:gd name="connsiteY16" fmla="*/ 620554 h 628268"/>
                <a:gd name="connsiteX17" fmla="*/ 444913 w 628269"/>
                <a:gd name="connsiteY17" fmla="*/ 599789 h 628268"/>
                <a:gd name="connsiteX18" fmla="*/ 428340 w 628269"/>
                <a:gd name="connsiteY18" fmla="*/ 563785 h 628268"/>
                <a:gd name="connsiteX19" fmla="*/ 433388 w 628269"/>
                <a:gd name="connsiteY19" fmla="*/ 561404 h 628268"/>
                <a:gd name="connsiteX20" fmla="*/ 450628 w 628269"/>
                <a:gd name="connsiteY20" fmla="*/ 597122 h 628268"/>
                <a:gd name="connsiteX21" fmla="*/ 444913 w 628269"/>
                <a:gd name="connsiteY21" fmla="*/ 599789 h 628268"/>
                <a:gd name="connsiteX22" fmla="*/ 178118 w 628269"/>
                <a:gd name="connsiteY22" fmla="*/ 597408 h 628268"/>
                <a:gd name="connsiteX23" fmla="*/ 172308 w 628269"/>
                <a:gd name="connsiteY23" fmla="*/ 594551 h 628268"/>
                <a:gd name="connsiteX24" fmla="*/ 190215 w 628269"/>
                <a:gd name="connsiteY24" fmla="*/ 559213 h 628268"/>
                <a:gd name="connsiteX25" fmla="*/ 195263 w 628269"/>
                <a:gd name="connsiteY25" fmla="*/ 561689 h 628268"/>
                <a:gd name="connsiteX26" fmla="*/ 178118 w 628269"/>
                <a:gd name="connsiteY26" fmla="*/ 597408 h 628268"/>
                <a:gd name="connsiteX27" fmla="*/ 505111 w 628269"/>
                <a:gd name="connsiteY27" fmla="*/ 563499 h 628268"/>
                <a:gd name="connsiteX28" fmla="*/ 481013 w 628269"/>
                <a:gd name="connsiteY28" fmla="*/ 532067 h 628268"/>
                <a:gd name="connsiteX29" fmla="*/ 485394 w 628269"/>
                <a:gd name="connsiteY29" fmla="*/ 528637 h 628268"/>
                <a:gd name="connsiteX30" fmla="*/ 510159 w 628269"/>
                <a:gd name="connsiteY30" fmla="*/ 559594 h 628268"/>
                <a:gd name="connsiteX31" fmla="*/ 505111 w 628269"/>
                <a:gd name="connsiteY31" fmla="*/ 563499 h 628268"/>
                <a:gd name="connsiteX32" fmla="*/ 118586 w 628269"/>
                <a:gd name="connsiteY32" fmla="*/ 559975 h 628268"/>
                <a:gd name="connsiteX33" fmla="*/ 113634 w 628269"/>
                <a:gd name="connsiteY33" fmla="*/ 555974 h 628268"/>
                <a:gd name="connsiteX34" fmla="*/ 138970 w 628269"/>
                <a:gd name="connsiteY34" fmla="*/ 525494 h 628268"/>
                <a:gd name="connsiteX35" fmla="*/ 143352 w 628269"/>
                <a:gd name="connsiteY35" fmla="*/ 529019 h 628268"/>
                <a:gd name="connsiteX36" fmla="*/ 118586 w 628269"/>
                <a:gd name="connsiteY36" fmla="*/ 559975 h 628268"/>
                <a:gd name="connsiteX37" fmla="*/ 555784 w 628269"/>
                <a:gd name="connsiteY37" fmla="*/ 514826 h 628268"/>
                <a:gd name="connsiteX38" fmla="*/ 525304 w 628269"/>
                <a:gd name="connsiteY38" fmla="*/ 489490 h 628268"/>
                <a:gd name="connsiteX39" fmla="*/ 528828 w 628269"/>
                <a:gd name="connsiteY39" fmla="*/ 485108 h 628268"/>
                <a:gd name="connsiteX40" fmla="*/ 559784 w 628269"/>
                <a:gd name="connsiteY40" fmla="*/ 509778 h 628268"/>
                <a:gd name="connsiteX41" fmla="*/ 555784 w 628269"/>
                <a:gd name="connsiteY41" fmla="*/ 514826 h 628268"/>
                <a:gd name="connsiteX42" fmla="*/ 68771 w 628269"/>
                <a:gd name="connsiteY42" fmla="*/ 510349 h 628268"/>
                <a:gd name="connsiteX43" fmla="*/ 64770 w 628269"/>
                <a:gd name="connsiteY43" fmla="*/ 505301 h 628268"/>
                <a:gd name="connsiteX44" fmla="*/ 96203 w 628269"/>
                <a:gd name="connsiteY44" fmla="*/ 481203 h 628268"/>
                <a:gd name="connsiteX45" fmla="*/ 99632 w 628269"/>
                <a:gd name="connsiteY45" fmla="*/ 485585 h 628268"/>
                <a:gd name="connsiteX46" fmla="*/ 68771 w 628269"/>
                <a:gd name="connsiteY46" fmla="*/ 510349 h 628268"/>
                <a:gd name="connsiteX47" fmla="*/ 594456 w 628269"/>
                <a:gd name="connsiteY47" fmla="*/ 456057 h 628268"/>
                <a:gd name="connsiteX48" fmla="*/ 559118 w 628269"/>
                <a:gd name="connsiteY48" fmla="*/ 438150 h 628268"/>
                <a:gd name="connsiteX49" fmla="*/ 561594 w 628269"/>
                <a:gd name="connsiteY49" fmla="*/ 433102 h 628268"/>
                <a:gd name="connsiteX50" fmla="*/ 597313 w 628269"/>
                <a:gd name="connsiteY50" fmla="*/ 450247 h 628268"/>
                <a:gd name="connsiteX51" fmla="*/ 594456 w 628269"/>
                <a:gd name="connsiteY51" fmla="*/ 456057 h 628268"/>
                <a:gd name="connsiteX52" fmla="*/ 31242 w 628269"/>
                <a:gd name="connsiteY52" fmla="*/ 450914 h 628268"/>
                <a:gd name="connsiteX53" fmla="*/ 28480 w 628269"/>
                <a:gd name="connsiteY53" fmla="*/ 445103 h 628268"/>
                <a:gd name="connsiteX54" fmla="*/ 64484 w 628269"/>
                <a:gd name="connsiteY54" fmla="*/ 428530 h 628268"/>
                <a:gd name="connsiteX55" fmla="*/ 66866 w 628269"/>
                <a:gd name="connsiteY55" fmla="*/ 433578 h 628268"/>
                <a:gd name="connsiteX56" fmla="*/ 31242 w 628269"/>
                <a:gd name="connsiteY56" fmla="*/ 450914 h 628268"/>
                <a:gd name="connsiteX57" fmla="*/ 618935 w 628269"/>
                <a:gd name="connsiteY57" fmla="*/ 390049 h 628268"/>
                <a:gd name="connsiteX58" fmla="*/ 580454 w 628269"/>
                <a:gd name="connsiteY58" fmla="*/ 380524 h 628268"/>
                <a:gd name="connsiteX59" fmla="*/ 581787 w 628269"/>
                <a:gd name="connsiteY59" fmla="*/ 375095 h 628268"/>
                <a:gd name="connsiteX60" fmla="*/ 620459 w 628269"/>
                <a:gd name="connsiteY60" fmla="*/ 383858 h 628268"/>
                <a:gd name="connsiteX61" fmla="*/ 618935 w 628269"/>
                <a:gd name="connsiteY61" fmla="*/ 390049 h 628268"/>
                <a:gd name="connsiteX62" fmla="*/ 7906 w 628269"/>
                <a:gd name="connsiteY62" fmla="*/ 384524 h 628268"/>
                <a:gd name="connsiteX63" fmla="*/ 6572 w 628269"/>
                <a:gd name="connsiteY63" fmla="*/ 378333 h 628268"/>
                <a:gd name="connsiteX64" fmla="*/ 45339 w 628269"/>
                <a:gd name="connsiteY64" fmla="*/ 370237 h 628268"/>
                <a:gd name="connsiteX65" fmla="*/ 46577 w 628269"/>
                <a:gd name="connsiteY65" fmla="*/ 375761 h 628268"/>
                <a:gd name="connsiteX66" fmla="*/ 7906 w 628269"/>
                <a:gd name="connsiteY66" fmla="*/ 384524 h 628268"/>
                <a:gd name="connsiteX67" fmla="*/ 628174 w 628269"/>
                <a:gd name="connsiteY67" fmla="*/ 320326 h 628268"/>
                <a:gd name="connsiteX68" fmla="*/ 588550 w 628269"/>
                <a:gd name="connsiteY68" fmla="*/ 319564 h 628268"/>
                <a:gd name="connsiteX69" fmla="*/ 588645 w 628269"/>
                <a:gd name="connsiteY69" fmla="*/ 314135 h 628268"/>
                <a:gd name="connsiteX70" fmla="*/ 628269 w 628269"/>
                <a:gd name="connsiteY70" fmla="*/ 313944 h 628268"/>
                <a:gd name="connsiteX71" fmla="*/ 628269 w 628269"/>
                <a:gd name="connsiteY71" fmla="*/ 314135 h 628268"/>
                <a:gd name="connsiteX72" fmla="*/ 628174 w 628269"/>
                <a:gd name="connsiteY72" fmla="*/ 320326 h 628268"/>
                <a:gd name="connsiteX73" fmla="*/ 39624 w 628269"/>
                <a:gd name="connsiteY73" fmla="*/ 314706 h 628268"/>
                <a:gd name="connsiteX74" fmla="*/ 0 w 628269"/>
                <a:gd name="connsiteY74" fmla="*/ 314706 h 628268"/>
                <a:gd name="connsiteX75" fmla="*/ 0 w 628269"/>
                <a:gd name="connsiteY75" fmla="*/ 314135 h 628268"/>
                <a:gd name="connsiteX76" fmla="*/ 95 w 628269"/>
                <a:gd name="connsiteY76" fmla="*/ 308324 h 628268"/>
                <a:gd name="connsiteX77" fmla="*/ 39720 w 628269"/>
                <a:gd name="connsiteY77" fmla="*/ 308991 h 628268"/>
                <a:gd name="connsiteX78" fmla="*/ 39624 w 628269"/>
                <a:gd name="connsiteY78" fmla="*/ 314135 h 628268"/>
                <a:gd name="connsiteX79" fmla="*/ 39624 w 628269"/>
                <a:gd name="connsiteY79" fmla="*/ 314706 h 628268"/>
                <a:gd name="connsiteX80" fmla="*/ 582930 w 628269"/>
                <a:gd name="connsiteY80" fmla="*/ 258413 h 628268"/>
                <a:gd name="connsiteX81" fmla="*/ 581787 w 628269"/>
                <a:gd name="connsiteY81" fmla="*/ 252984 h 628268"/>
                <a:gd name="connsiteX82" fmla="*/ 620459 w 628269"/>
                <a:gd name="connsiteY82" fmla="*/ 244221 h 628268"/>
                <a:gd name="connsiteX83" fmla="*/ 621792 w 628269"/>
                <a:gd name="connsiteY83" fmla="*/ 250508 h 628268"/>
                <a:gd name="connsiteX84" fmla="*/ 582930 w 628269"/>
                <a:gd name="connsiteY84" fmla="*/ 258413 h 628268"/>
                <a:gd name="connsiteX85" fmla="*/ 46292 w 628269"/>
                <a:gd name="connsiteY85" fmla="*/ 253555 h 628268"/>
                <a:gd name="connsiteX86" fmla="*/ 7620 w 628269"/>
                <a:gd name="connsiteY86" fmla="*/ 244793 h 628268"/>
                <a:gd name="connsiteX87" fmla="*/ 9144 w 628269"/>
                <a:gd name="connsiteY87" fmla="*/ 238506 h 628268"/>
                <a:gd name="connsiteX88" fmla="*/ 47625 w 628269"/>
                <a:gd name="connsiteY88" fmla="*/ 248031 h 628268"/>
                <a:gd name="connsiteX89" fmla="*/ 46292 w 628269"/>
                <a:gd name="connsiteY89" fmla="*/ 253555 h 628268"/>
                <a:gd name="connsiteX90" fmla="*/ 563785 w 628269"/>
                <a:gd name="connsiteY90" fmla="*/ 200025 h 628268"/>
                <a:gd name="connsiteX91" fmla="*/ 561404 w 628269"/>
                <a:gd name="connsiteY91" fmla="*/ 194977 h 628268"/>
                <a:gd name="connsiteX92" fmla="*/ 597122 w 628269"/>
                <a:gd name="connsiteY92" fmla="*/ 177737 h 628268"/>
                <a:gd name="connsiteX93" fmla="*/ 599885 w 628269"/>
                <a:gd name="connsiteY93" fmla="*/ 183547 h 628268"/>
                <a:gd name="connsiteX94" fmla="*/ 563785 w 628269"/>
                <a:gd name="connsiteY94" fmla="*/ 200025 h 628268"/>
                <a:gd name="connsiteX95" fmla="*/ 66485 w 628269"/>
                <a:gd name="connsiteY95" fmla="*/ 195548 h 628268"/>
                <a:gd name="connsiteX96" fmla="*/ 30766 w 628269"/>
                <a:gd name="connsiteY96" fmla="*/ 178403 h 628268"/>
                <a:gd name="connsiteX97" fmla="*/ 33624 w 628269"/>
                <a:gd name="connsiteY97" fmla="*/ 172688 h 628268"/>
                <a:gd name="connsiteX98" fmla="*/ 68961 w 628269"/>
                <a:gd name="connsiteY98" fmla="*/ 190500 h 628268"/>
                <a:gd name="connsiteX99" fmla="*/ 66485 w 628269"/>
                <a:gd name="connsiteY99" fmla="*/ 195548 h 628268"/>
                <a:gd name="connsiteX100" fmla="*/ 532067 w 628269"/>
                <a:gd name="connsiteY100" fmla="*/ 147352 h 628268"/>
                <a:gd name="connsiteX101" fmla="*/ 528638 w 628269"/>
                <a:gd name="connsiteY101" fmla="*/ 142970 h 628268"/>
                <a:gd name="connsiteX102" fmla="*/ 559594 w 628269"/>
                <a:gd name="connsiteY102" fmla="*/ 118205 h 628268"/>
                <a:gd name="connsiteX103" fmla="*/ 563499 w 628269"/>
                <a:gd name="connsiteY103" fmla="*/ 123253 h 628268"/>
                <a:gd name="connsiteX104" fmla="*/ 532067 w 628269"/>
                <a:gd name="connsiteY104" fmla="*/ 147352 h 628268"/>
                <a:gd name="connsiteX105" fmla="*/ 99156 w 628269"/>
                <a:gd name="connsiteY105" fmla="*/ 143447 h 628268"/>
                <a:gd name="connsiteX106" fmla="*/ 68104 w 628269"/>
                <a:gd name="connsiteY106" fmla="*/ 118777 h 628268"/>
                <a:gd name="connsiteX107" fmla="*/ 72104 w 628269"/>
                <a:gd name="connsiteY107" fmla="*/ 113824 h 628268"/>
                <a:gd name="connsiteX108" fmla="*/ 102584 w 628269"/>
                <a:gd name="connsiteY108" fmla="*/ 139065 h 628268"/>
                <a:gd name="connsiteX109" fmla="*/ 99156 w 628269"/>
                <a:gd name="connsiteY109" fmla="*/ 143447 h 628268"/>
                <a:gd name="connsiteX110" fmla="*/ 489490 w 628269"/>
                <a:gd name="connsiteY110" fmla="*/ 103061 h 628268"/>
                <a:gd name="connsiteX111" fmla="*/ 485204 w 628269"/>
                <a:gd name="connsiteY111" fmla="*/ 99536 h 628268"/>
                <a:gd name="connsiteX112" fmla="*/ 509874 w 628269"/>
                <a:gd name="connsiteY112" fmla="*/ 68580 h 628268"/>
                <a:gd name="connsiteX113" fmla="*/ 514827 w 628269"/>
                <a:gd name="connsiteY113" fmla="*/ 72676 h 628268"/>
                <a:gd name="connsiteX114" fmla="*/ 489490 w 628269"/>
                <a:gd name="connsiteY114" fmla="*/ 103061 h 628268"/>
                <a:gd name="connsiteX115" fmla="*/ 142494 w 628269"/>
                <a:gd name="connsiteY115" fmla="*/ 99917 h 628268"/>
                <a:gd name="connsiteX116" fmla="*/ 117729 w 628269"/>
                <a:gd name="connsiteY116" fmla="*/ 68961 h 628268"/>
                <a:gd name="connsiteX117" fmla="*/ 122777 w 628269"/>
                <a:gd name="connsiteY117" fmla="*/ 65056 h 628268"/>
                <a:gd name="connsiteX118" fmla="*/ 146971 w 628269"/>
                <a:gd name="connsiteY118" fmla="*/ 96488 h 628268"/>
                <a:gd name="connsiteX119" fmla="*/ 142494 w 628269"/>
                <a:gd name="connsiteY119" fmla="*/ 99917 h 628268"/>
                <a:gd name="connsiteX120" fmla="*/ 438150 w 628269"/>
                <a:gd name="connsiteY120" fmla="*/ 69247 h 628268"/>
                <a:gd name="connsiteX121" fmla="*/ 433102 w 628269"/>
                <a:gd name="connsiteY121" fmla="*/ 66770 h 628268"/>
                <a:gd name="connsiteX122" fmla="*/ 450342 w 628269"/>
                <a:gd name="connsiteY122" fmla="*/ 31051 h 628268"/>
                <a:gd name="connsiteX123" fmla="*/ 456057 w 628269"/>
                <a:gd name="connsiteY123" fmla="*/ 33909 h 628268"/>
                <a:gd name="connsiteX124" fmla="*/ 438150 w 628269"/>
                <a:gd name="connsiteY124" fmla="*/ 69247 h 628268"/>
                <a:gd name="connsiteX125" fmla="*/ 194406 w 628269"/>
                <a:gd name="connsiteY125" fmla="*/ 67056 h 628268"/>
                <a:gd name="connsiteX126" fmla="*/ 177070 w 628269"/>
                <a:gd name="connsiteY126" fmla="*/ 31432 h 628268"/>
                <a:gd name="connsiteX127" fmla="*/ 182880 w 628269"/>
                <a:gd name="connsiteY127" fmla="*/ 28670 h 628268"/>
                <a:gd name="connsiteX128" fmla="*/ 199454 w 628269"/>
                <a:gd name="connsiteY128" fmla="*/ 64675 h 628268"/>
                <a:gd name="connsiteX129" fmla="*/ 194406 w 628269"/>
                <a:gd name="connsiteY129" fmla="*/ 67056 h 628268"/>
                <a:gd name="connsiteX130" fmla="*/ 380619 w 628269"/>
                <a:gd name="connsiteY130" fmla="*/ 47815 h 628268"/>
                <a:gd name="connsiteX131" fmla="*/ 375190 w 628269"/>
                <a:gd name="connsiteY131" fmla="*/ 46482 h 628268"/>
                <a:gd name="connsiteX132" fmla="*/ 383953 w 628269"/>
                <a:gd name="connsiteY132" fmla="*/ 7810 h 628268"/>
                <a:gd name="connsiteX133" fmla="*/ 390240 w 628269"/>
                <a:gd name="connsiteY133" fmla="*/ 9334 h 628268"/>
                <a:gd name="connsiteX134" fmla="*/ 380619 w 628269"/>
                <a:gd name="connsiteY134" fmla="*/ 47815 h 628268"/>
                <a:gd name="connsiteX135" fmla="*/ 252318 w 628269"/>
                <a:gd name="connsiteY135" fmla="*/ 46577 h 628268"/>
                <a:gd name="connsiteX136" fmla="*/ 243459 w 628269"/>
                <a:gd name="connsiteY136" fmla="*/ 8001 h 628268"/>
                <a:gd name="connsiteX137" fmla="*/ 249746 w 628269"/>
                <a:gd name="connsiteY137" fmla="*/ 6667 h 628268"/>
                <a:gd name="connsiteX138" fmla="*/ 257842 w 628269"/>
                <a:gd name="connsiteY138" fmla="*/ 45434 h 628268"/>
                <a:gd name="connsiteX139" fmla="*/ 252318 w 628269"/>
                <a:gd name="connsiteY139" fmla="*/ 46577 h 628268"/>
                <a:gd name="connsiteX140" fmla="*/ 319659 w 628269"/>
                <a:gd name="connsiteY140" fmla="*/ 39719 h 628268"/>
                <a:gd name="connsiteX141" fmla="*/ 314040 w 628269"/>
                <a:gd name="connsiteY141" fmla="*/ 39624 h 628268"/>
                <a:gd name="connsiteX142" fmla="*/ 313373 w 628269"/>
                <a:gd name="connsiteY142" fmla="*/ 39624 h 628268"/>
                <a:gd name="connsiteX143" fmla="*/ 313373 w 628269"/>
                <a:gd name="connsiteY143" fmla="*/ 0 h 628268"/>
                <a:gd name="connsiteX144" fmla="*/ 313944 w 628269"/>
                <a:gd name="connsiteY144" fmla="*/ 0 h 628268"/>
                <a:gd name="connsiteX145" fmla="*/ 314040 w 628269"/>
                <a:gd name="connsiteY145" fmla="*/ 0 h 628268"/>
                <a:gd name="connsiteX146" fmla="*/ 320516 w 628269"/>
                <a:gd name="connsiteY146" fmla="*/ 95 h 628268"/>
                <a:gd name="connsiteX147" fmla="*/ 319659 w 628269"/>
                <a:gd name="connsiteY147" fmla="*/ 39719 h 628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28269" h="628268">
                  <a:moveTo>
                    <a:pt x="314420" y="628269"/>
                  </a:moveTo>
                  <a:lnTo>
                    <a:pt x="314040" y="628269"/>
                  </a:lnTo>
                  <a:cubicBezTo>
                    <a:pt x="312039" y="628269"/>
                    <a:pt x="310039" y="628269"/>
                    <a:pt x="308039" y="628174"/>
                  </a:cubicBezTo>
                  <a:lnTo>
                    <a:pt x="308801" y="588550"/>
                  </a:lnTo>
                  <a:cubicBezTo>
                    <a:pt x="310515" y="588550"/>
                    <a:pt x="312325" y="588645"/>
                    <a:pt x="314040" y="588645"/>
                  </a:cubicBezTo>
                  <a:lnTo>
                    <a:pt x="314420" y="588645"/>
                  </a:lnTo>
                  <a:lnTo>
                    <a:pt x="314420" y="628269"/>
                  </a:lnTo>
                  <a:close/>
                  <a:moveTo>
                    <a:pt x="378047" y="621792"/>
                  </a:moveTo>
                  <a:lnTo>
                    <a:pt x="370047" y="583025"/>
                  </a:lnTo>
                  <a:cubicBezTo>
                    <a:pt x="371856" y="582644"/>
                    <a:pt x="373666" y="582263"/>
                    <a:pt x="375476" y="581787"/>
                  </a:cubicBezTo>
                  <a:lnTo>
                    <a:pt x="384334" y="620458"/>
                  </a:lnTo>
                  <a:cubicBezTo>
                    <a:pt x="382238" y="620839"/>
                    <a:pt x="380143" y="621316"/>
                    <a:pt x="378047" y="621792"/>
                  </a:cubicBezTo>
                  <a:close/>
                  <a:moveTo>
                    <a:pt x="244603" y="620554"/>
                  </a:moveTo>
                  <a:cubicBezTo>
                    <a:pt x="242507" y="620077"/>
                    <a:pt x="240411" y="619601"/>
                    <a:pt x="238411" y="619125"/>
                  </a:cubicBezTo>
                  <a:lnTo>
                    <a:pt x="247936" y="580644"/>
                  </a:lnTo>
                  <a:cubicBezTo>
                    <a:pt x="249746" y="581120"/>
                    <a:pt x="251556" y="581501"/>
                    <a:pt x="253365" y="581977"/>
                  </a:cubicBezTo>
                  <a:lnTo>
                    <a:pt x="244603" y="620554"/>
                  </a:lnTo>
                  <a:close/>
                  <a:moveTo>
                    <a:pt x="444913" y="599789"/>
                  </a:moveTo>
                  <a:lnTo>
                    <a:pt x="428340" y="563785"/>
                  </a:lnTo>
                  <a:cubicBezTo>
                    <a:pt x="430054" y="563023"/>
                    <a:pt x="431673" y="562261"/>
                    <a:pt x="433388" y="561404"/>
                  </a:cubicBezTo>
                  <a:lnTo>
                    <a:pt x="450628" y="597122"/>
                  </a:lnTo>
                  <a:cubicBezTo>
                    <a:pt x="448723" y="597979"/>
                    <a:pt x="446818" y="598932"/>
                    <a:pt x="444913" y="599789"/>
                  </a:cubicBezTo>
                  <a:close/>
                  <a:moveTo>
                    <a:pt x="178118" y="597408"/>
                  </a:moveTo>
                  <a:cubicBezTo>
                    <a:pt x="176213" y="596456"/>
                    <a:pt x="174213" y="595503"/>
                    <a:pt x="172308" y="594551"/>
                  </a:cubicBezTo>
                  <a:lnTo>
                    <a:pt x="190215" y="559213"/>
                  </a:lnTo>
                  <a:cubicBezTo>
                    <a:pt x="191834" y="560070"/>
                    <a:pt x="193548" y="560927"/>
                    <a:pt x="195263" y="561689"/>
                  </a:cubicBezTo>
                  <a:lnTo>
                    <a:pt x="178118" y="597408"/>
                  </a:lnTo>
                  <a:close/>
                  <a:moveTo>
                    <a:pt x="505111" y="563499"/>
                  </a:moveTo>
                  <a:lnTo>
                    <a:pt x="481013" y="532067"/>
                  </a:lnTo>
                  <a:cubicBezTo>
                    <a:pt x="482537" y="530924"/>
                    <a:pt x="483965" y="529781"/>
                    <a:pt x="485394" y="528637"/>
                  </a:cubicBezTo>
                  <a:lnTo>
                    <a:pt x="510159" y="559594"/>
                  </a:lnTo>
                  <a:cubicBezTo>
                    <a:pt x="508445" y="560927"/>
                    <a:pt x="506825" y="562261"/>
                    <a:pt x="505111" y="563499"/>
                  </a:cubicBezTo>
                  <a:close/>
                  <a:moveTo>
                    <a:pt x="118586" y="559975"/>
                  </a:moveTo>
                  <a:cubicBezTo>
                    <a:pt x="116872" y="558641"/>
                    <a:pt x="115253" y="557308"/>
                    <a:pt x="113634" y="555974"/>
                  </a:cubicBezTo>
                  <a:lnTo>
                    <a:pt x="138970" y="525494"/>
                  </a:lnTo>
                  <a:cubicBezTo>
                    <a:pt x="140399" y="526733"/>
                    <a:pt x="141827" y="527876"/>
                    <a:pt x="143352" y="529019"/>
                  </a:cubicBezTo>
                  <a:lnTo>
                    <a:pt x="118586" y="559975"/>
                  </a:lnTo>
                  <a:close/>
                  <a:moveTo>
                    <a:pt x="555784" y="514826"/>
                  </a:moveTo>
                  <a:lnTo>
                    <a:pt x="525304" y="489490"/>
                  </a:lnTo>
                  <a:cubicBezTo>
                    <a:pt x="526447" y="488061"/>
                    <a:pt x="527685" y="486632"/>
                    <a:pt x="528828" y="485108"/>
                  </a:cubicBezTo>
                  <a:lnTo>
                    <a:pt x="559784" y="509778"/>
                  </a:lnTo>
                  <a:cubicBezTo>
                    <a:pt x="558451" y="511493"/>
                    <a:pt x="557118" y="513112"/>
                    <a:pt x="555784" y="514826"/>
                  </a:cubicBezTo>
                  <a:close/>
                  <a:moveTo>
                    <a:pt x="68771" y="510349"/>
                  </a:moveTo>
                  <a:cubicBezTo>
                    <a:pt x="67437" y="508635"/>
                    <a:pt x="66104" y="507016"/>
                    <a:pt x="64770" y="505301"/>
                  </a:cubicBezTo>
                  <a:lnTo>
                    <a:pt x="96203" y="481203"/>
                  </a:lnTo>
                  <a:cubicBezTo>
                    <a:pt x="97346" y="482632"/>
                    <a:pt x="98489" y="484156"/>
                    <a:pt x="99632" y="485585"/>
                  </a:cubicBezTo>
                  <a:lnTo>
                    <a:pt x="68771" y="510349"/>
                  </a:lnTo>
                  <a:close/>
                  <a:moveTo>
                    <a:pt x="594456" y="456057"/>
                  </a:moveTo>
                  <a:lnTo>
                    <a:pt x="559118" y="438150"/>
                  </a:lnTo>
                  <a:cubicBezTo>
                    <a:pt x="559975" y="436531"/>
                    <a:pt x="560832" y="434816"/>
                    <a:pt x="561594" y="433102"/>
                  </a:cubicBezTo>
                  <a:lnTo>
                    <a:pt x="597313" y="450247"/>
                  </a:lnTo>
                  <a:cubicBezTo>
                    <a:pt x="596361" y="452152"/>
                    <a:pt x="595408" y="454057"/>
                    <a:pt x="594456" y="456057"/>
                  </a:cubicBezTo>
                  <a:close/>
                  <a:moveTo>
                    <a:pt x="31242" y="450914"/>
                  </a:moveTo>
                  <a:cubicBezTo>
                    <a:pt x="30290" y="449008"/>
                    <a:pt x="29433" y="447104"/>
                    <a:pt x="28480" y="445103"/>
                  </a:cubicBezTo>
                  <a:lnTo>
                    <a:pt x="64484" y="428530"/>
                  </a:lnTo>
                  <a:cubicBezTo>
                    <a:pt x="65247" y="430244"/>
                    <a:pt x="66009" y="431864"/>
                    <a:pt x="66866" y="433578"/>
                  </a:cubicBezTo>
                  <a:lnTo>
                    <a:pt x="31242" y="450914"/>
                  </a:lnTo>
                  <a:close/>
                  <a:moveTo>
                    <a:pt x="618935" y="390049"/>
                  </a:moveTo>
                  <a:lnTo>
                    <a:pt x="580454" y="380524"/>
                  </a:lnTo>
                  <a:cubicBezTo>
                    <a:pt x="580930" y="378714"/>
                    <a:pt x="581311" y="376904"/>
                    <a:pt x="581787" y="375095"/>
                  </a:cubicBezTo>
                  <a:lnTo>
                    <a:pt x="620459" y="383858"/>
                  </a:lnTo>
                  <a:cubicBezTo>
                    <a:pt x="619983" y="385953"/>
                    <a:pt x="619506" y="388049"/>
                    <a:pt x="618935" y="390049"/>
                  </a:cubicBezTo>
                  <a:close/>
                  <a:moveTo>
                    <a:pt x="7906" y="384524"/>
                  </a:moveTo>
                  <a:cubicBezTo>
                    <a:pt x="7430" y="382429"/>
                    <a:pt x="6954" y="380333"/>
                    <a:pt x="6572" y="378333"/>
                  </a:cubicBezTo>
                  <a:lnTo>
                    <a:pt x="45339" y="370237"/>
                  </a:lnTo>
                  <a:cubicBezTo>
                    <a:pt x="45720" y="372047"/>
                    <a:pt x="46101" y="373951"/>
                    <a:pt x="46577" y="375761"/>
                  </a:cubicBezTo>
                  <a:lnTo>
                    <a:pt x="7906" y="384524"/>
                  </a:lnTo>
                  <a:close/>
                  <a:moveTo>
                    <a:pt x="628174" y="320326"/>
                  </a:moveTo>
                  <a:lnTo>
                    <a:pt x="588550" y="319564"/>
                  </a:lnTo>
                  <a:cubicBezTo>
                    <a:pt x="588550" y="317754"/>
                    <a:pt x="588645" y="315944"/>
                    <a:pt x="588645" y="314135"/>
                  </a:cubicBezTo>
                  <a:lnTo>
                    <a:pt x="628269" y="313944"/>
                  </a:lnTo>
                  <a:lnTo>
                    <a:pt x="628269" y="314135"/>
                  </a:lnTo>
                  <a:cubicBezTo>
                    <a:pt x="628174" y="316230"/>
                    <a:pt x="628174" y="318326"/>
                    <a:pt x="628174" y="320326"/>
                  </a:cubicBezTo>
                  <a:close/>
                  <a:moveTo>
                    <a:pt x="39624" y="314706"/>
                  </a:moveTo>
                  <a:lnTo>
                    <a:pt x="0" y="314706"/>
                  </a:lnTo>
                  <a:lnTo>
                    <a:pt x="0" y="314135"/>
                  </a:lnTo>
                  <a:cubicBezTo>
                    <a:pt x="0" y="312229"/>
                    <a:pt x="0" y="310229"/>
                    <a:pt x="95" y="308324"/>
                  </a:cubicBezTo>
                  <a:lnTo>
                    <a:pt x="39720" y="308991"/>
                  </a:lnTo>
                  <a:cubicBezTo>
                    <a:pt x="39720" y="310706"/>
                    <a:pt x="39624" y="312420"/>
                    <a:pt x="39624" y="314135"/>
                  </a:cubicBezTo>
                  <a:lnTo>
                    <a:pt x="39624" y="314706"/>
                  </a:lnTo>
                  <a:close/>
                  <a:moveTo>
                    <a:pt x="582930" y="258413"/>
                  </a:moveTo>
                  <a:cubicBezTo>
                    <a:pt x="582549" y="256603"/>
                    <a:pt x="582169" y="254794"/>
                    <a:pt x="581787" y="252984"/>
                  </a:cubicBezTo>
                  <a:lnTo>
                    <a:pt x="620459" y="244221"/>
                  </a:lnTo>
                  <a:cubicBezTo>
                    <a:pt x="620935" y="246316"/>
                    <a:pt x="621412" y="248412"/>
                    <a:pt x="621792" y="250508"/>
                  </a:cubicBezTo>
                  <a:lnTo>
                    <a:pt x="582930" y="258413"/>
                  </a:lnTo>
                  <a:close/>
                  <a:moveTo>
                    <a:pt x="46292" y="253555"/>
                  </a:moveTo>
                  <a:lnTo>
                    <a:pt x="7620" y="244793"/>
                  </a:lnTo>
                  <a:cubicBezTo>
                    <a:pt x="8097" y="242697"/>
                    <a:pt x="8573" y="240601"/>
                    <a:pt x="9144" y="238506"/>
                  </a:cubicBezTo>
                  <a:lnTo>
                    <a:pt x="47625" y="248031"/>
                  </a:lnTo>
                  <a:cubicBezTo>
                    <a:pt x="47149" y="249936"/>
                    <a:pt x="46673" y="251746"/>
                    <a:pt x="46292" y="253555"/>
                  </a:cubicBezTo>
                  <a:close/>
                  <a:moveTo>
                    <a:pt x="563785" y="200025"/>
                  </a:moveTo>
                  <a:cubicBezTo>
                    <a:pt x="563023" y="198310"/>
                    <a:pt x="562261" y="196691"/>
                    <a:pt x="561404" y="194977"/>
                  </a:cubicBezTo>
                  <a:lnTo>
                    <a:pt x="597122" y="177737"/>
                  </a:lnTo>
                  <a:cubicBezTo>
                    <a:pt x="598075" y="179641"/>
                    <a:pt x="598932" y="181547"/>
                    <a:pt x="599885" y="183547"/>
                  </a:cubicBezTo>
                  <a:lnTo>
                    <a:pt x="563785" y="200025"/>
                  </a:lnTo>
                  <a:close/>
                  <a:moveTo>
                    <a:pt x="66485" y="195548"/>
                  </a:moveTo>
                  <a:lnTo>
                    <a:pt x="30766" y="178403"/>
                  </a:lnTo>
                  <a:cubicBezTo>
                    <a:pt x="31718" y="176498"/>
                    <a:pt x="32671" y="174593"/>
                    <a:pt x="33624" y="172688"/>
                  </a:cubicBezTo>
                  <a:lnTo>
                    <a:pt x="68961" y="190500"/>
                  </a:lnTo>
                  <a:cubicBezTo>
                    <a:pt x="68104" y="192119"/>
                    <a:pt x="67246" y="193834"/>
                    <a:pt x="66485" y="195548"/>
                  </a:cubicBezTo>
                  <a:close/>
                  <a:moveTo>
                    <a:pt x="532067" y="147352"/>
                  </a:moveTo>
                  <a:cubicBezTo>
                    <a:pt x="530924" y="145828"/>
                    <a:pt x="529781" y="144399"/>
                    <a:pt x="528638" y="142970"/>
                  </a:cubicBezTo>
                  <a:lnTo>
                    <a:pt x="559594" y="118205"/>
                  </a:lnTo>
                  <a:cubicBezTo>
                    <a:pt x="560927" y="119920"/>
                    <a:pt x="562261" y="121539"/>
                    <a:pt x="563499" y="123253"/>
                  </a:cubicBezTo>
                  <a:lnTo>
                    <a:pt x="532067" y="147352"/>
                  </a:lnTo>
                  <a:close/>
                  <a:moveTo>
                    <a:pt x="99156" y="143447"/>
                  </a:moveTo>
                  <a:lnTo>
                    <a:pt x="68104" y="118777"/>
                  </a:lnTo>
                  <a:cubicBezTo>
                    <a:pt x="69438" y="117062"/>
                    <a:pt x="70771" y="115443"/>
                    <a:pt x="72104" y="113824"/>
                  </a:cubicBezTo>
                  <a:lnTo>
                    <a:pt x="102584" y="139065"/>
                  </a:lnTo>
                  <a:cubicBezTo>
                    <a:pt x="101441" y="140494"/>
                    <a:pt x="100299" y="141922"/>
                    <a:pt x="99156" y="143447"/>
                  </a:cubicBezTo>
                  <a:close/>
                  <a:moveTo>
                    <a:pt x="489490" y="103061"/>
                  </a:moveTo>
                  <a:cubicBezTo>
                    <a:pt x="488062" y="101822"/>
                    <a:pt x="486633" y="100679"/>
                    <a:pt x="485204" y="99536"/>
                  </a:cubicBezTo>
                  <a:lnTo>
                    <a:pt x="509874" y="68580"/>
                  </a:lnTo>
                  <a:cubicBezTo>
                    <a:pt x="511588" y="69914"/>
                    <a:pt x="513207" y="71247"/>
                    <a:pt x="514827" y="72676"/>
                  </a:cubicBezTo>
                  <a:lnTo>
                    <a:pt x="489490" y="103061"/>
                  </a:lnTo>
                  <a:close/>
                  <a:moveTo>
                    <a:pt x="142494" y="99917"/>
                  </a:moveTo>
                  <a:lnTo>
                    <a:pt x="117729" y="68961"/>
                  </a:lnTo>
                  <a:cubicBezTo>
                    <a:pt x="119349" y="67627"/>
                    <a:pt x="121063" y="66294"/>
                    <a:pt x="122777" y="65056"/>
                  </a:cubicBezTo>
                  <a:lnTo>
                    <a:pt x="146971" y="96488"/>
                  </a:lnTo>
                  <a:cubicBezTo>
                    <a:pt x="145447" y="97536"/>
                    <a:pt x="143923" y="98679"/>
                    <a:pt x="142494" y="99917"/>
                  </a:cubicBezTo>
                  <a:close/>
                  <a:moveTo>
                    <a:pt x="438150" y="69247"/>
                  </a:moveTo>
                  <a:cubicBezTo>
                    <a:pt x="436436" y="68389"/>
                    <a:pt x="434816" y="67532"/>
                    <a:pt x="433102" y="66770"/>
                  </a:cubicBezTo>
                  <a:lnTo>
                    <a:pt x="450342" y="31051"/>
                  </a:lnTo>
                  <a:cubicBezTo>
                    <a:pt x="452247" y="32004"/>
                    <a:pt x="454153" y="32956"/>
                    <a:pt x="456057" y="33909"/>
                  </a:cubicBezTo>
                  <a:lnTo>
                    <a:pt x="438150" y="69247"/>
                  </a:lnTo>
                  <a:close/>
                  <a:moveTo>
                    <a:pt x="194406" y="67056"/>
                  </a:moveTo>
                  <a:lnTo>
                    <a:pt x="177070" y="31432"/>
                  </a:lnTo>
                  <a:cubicBezTo>
                    <a:pt x="178975" y="30480"/>
                    <a:pt x="180880" y="29623"/>
                    <a:pt x="182880" y="28670"/>
                  </a:cubicBezTo>
                  <a:lnTo>
                    <a:pt x="199454" y="64675"/>
                  </a:lnTo>
                  <a:cubicBezTo>
                    <a:pt x="197739" y="65437"/>
                    <a:pt x="196120" y="66199"/>
                    <a:pt x="194406" y="67056"/>
                  </a:cubicBezTo>
                  <a:close/>
                  <a:moveTo>
                    <a:pt x="380619" y="47815"/>
                  </a:moveTo>
                  <a:cubicBezTo>
                    <a:pt x="378809" y="47339"/>
                    <a:pt x="377000" y="46958"/>
                    <a:pt x="375190" y="46482"/>
                  </a:cubicBezTo>
                  <a:lnTo>
                    <a:pt x="383953" y="7810"/>
                  </a:lnTo>
                  <a:cubicBezTo>
                    <a:pt x="386049" y="8287"/>
                    <a:pt x="388144" y="8763"/>
                    <a:pt x="390240" y="9334"/>
                  </a:cubicBezTo>
                  <a:lnTo>
                    <a:pt x="380619" y="47815"/>
                  </a:lnTo>
                  <a:close/>
                  <a:moveTo>
                    <a:pt x="252318" y="46577"/>
                  </a:moveTo>
                  <a:lnTo>
                    <a:pt x="243459" y="8001"/>
                  </a:lnTo>
                  <a:cubicBezTo>
                    <a:pt x="245555" y="7525"/>
                    <a:pt x="247650" y="7048"/>
                    <a:pt x="249746" y="6667"/>
                  </a:cubicBezTo>
                  <a:lnTo>
                    <a:pt x="257842" y="45434"/>
                  </a:lnTo>
                  <a:cubicBezTo>
                    <a:pt x="256032" y="45815"/>
                    <a:pt x="254128" y="46196"/>
                    <a:pt x="252318" y="46577"/>
                  </a:cubicBezTo>
                  <a:close/>
                  <a:moveTo>
                    <a:pt x="319659" y="39719"/>
                  </a:moveTo>
                  <a:cubicBezTo>
                    <a:pt x="317754" y="39719"/>
                    <a:pt x="315945" y="39624"/>
                    <a:pt x="314040" y="39624"/>
                  </a:cubicBezTo>
                  <a:lnTo>
                    <a:pt x="313373" y="39624"/>
                  </a:lnTo>
                  <a:lnTo>
                    <a:pt x="313373" y="0"/>
                  </a:lnTo>
                  <a:lnTo>
                    <a:pt x="313944" y="0"/>
                  </a:lnTo>
                  <a:cubicBezTo>
                    <a:pt x="313944" y="0"/>
                    <a:pt x="313944" y="0"/>
                    <a:pt x="314040" y="0"/>
                  </a:cubicBezTo>
                  <a:cubicBezTo>
                    <a:pt x="316325" y="0"/>
                    <a:pt x="318421" y="0"/>
                    <a:pt x="320516" y="95"/>
                  </a:cubicBezTo>
                  <a:lnTo>
                    <a:pt x="319659" y="39719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70569615-01C9-CADA-55A4-16133F1E1D7B}"/>
                </a:ext>
              </a:extLst>
            </p:cNvPr>
            <p:cNvSpPr/>
            <p:nvPr/>
          </p:nvSpPr>
          <p:spPr>
            <a:xfrm>
              <a:off x="8349195" y="-4276721"/>
              <a:ext cx="496442" cy="495585"/>
            </a:xfrm>
            <a:custGeom>
              <a:avLst/>
              <a:gdLst>
                <a:gd name="connsiteX0" fmla="*/ 278701 w 496442"/>
                <a:gd name="connsiteY0" fmla="*/ 495586 h 495585"/>
                <a:gd name="connsiteX1" fmla="*/ 273844 w 496442"/>
                <a:gd name="connsiteY1" fmla="*/ 456248 h 495585"/>
                <a:gd name="connsiteX2" fmla="*/ 279463 w 496442"/>
                <a:gd name="connsiteY2" fmla="*/ 455486 h 495585"/>
                <a:gd name="connsiteX3" fmla="*/ 285369 w 496442"/>
                <a:gd name="connsiteY3" fmla="*/ 494633 h 495585"/>
                <a:gd name="connsiteX4" fmla="*/ 278701 w 496442"/>
                <a:gd name="connsiteY4" fmla="*/ 495586 h 495585"/>
                <a:gd name="connsiteX5" fmla="*/ 211264 w 496442"/>
                <a:gd name="connsiteY5" fmla="*/ 494729 h 495585"/>
                <a:gd name="connsiteX6" fmla="*/ 204597 w 496442"/>
                <a:gd name="connsiteY6" fmla="*/ 493681 h 495585"/>
                <a:gd name="connsiteX7" fmla="*/ 211455 w 496442"/>
                <a:gd name="connsiteY7" fmla="*/ 454628 h 495585"/>
                <a:gd name="connsiteX8" fmla="*/ 217075 w 496442"/>
                <a:gd name="connsiteY8" fmla="*/ 455581 h 495585"/>
                <a:gd name="connsiteX9" fmla="*/ 211264 w 496442"/>
                <a:gd name="connsiteY9" fmla="*/ 494729 h 495585"/>
                <a:gd name="connsiteX10" fmla="*/ 350139 w 496442"/>
                <a:gd name="connsiteY10" fmla="*/ 475583 h 495585"/>
                <a:gd name="connsiteX11" fmla="*/ 333851 w 496442"/>
                <a:gd name="connsiteY11" fmla="*/ 439484 h 495585"/>
                <a:gd name="connsiteX12" fmla="*/ 338994 w 496442"/>
                <a:gd name="connsiteY12" fmla="*/ 437102 h 495585"/>
                <a:gd name="connsiteX13" fmla="*/ 356235 w 496442"/>
                <a:gd name="connsiteY13" fmla="*/ 472821 h 495585"/>
                <a:gd name="connsiteX14" fmla="*/ 350139 w 496442"/>
                <a:gd name="connsiteY14" fmla="*/ 475583 h 495585"/>
                <a:gd name="connsiteX15" fmla="*/ 140398 w 496442"/>
                <a:gd name="connsiteY15" fmla="*/ 473011 h 495585"/>
                <a:gd name="connsiteX16" fmla="*/ 134302 w 496442"/>
                <a:gd name="connsiteY16" fmla="*/ 469963 h 495585"/>
                <a:gd name="connsiteX17" fmla="*/ 152400 w 496442"/>
                <a:gd name="connsiteY17" fmla="*/ 434721 h 495585"/>
                <a:gd name="connsiteX18" fmla="*/ 157543 w 496442"/>
                <a:gd name="connsiteY18" fmla="*/ 437293 h 495585"/>
                <a:gd name="connsiteX19" fmla="*/ 140398 w 496442"/>
                <a:gd name="connsiteY19" fmla="*/ 473011 h 495585"/>
                <a:gd name="connsiteX20" fmla="*/ 412337 w 496442"/>
                <a:gd name="connsiteY20" fmla="*/ 435483 h 495585"/>
                <a:gd name="connsiteX21" fmla="*/ 386143 w 496442"/>
                <a:gd name="connsiteY21" fmla="*/ 405765 h 495585"/>
                <a:gd name="connsiteX22" fmla="*/ 390334 w 496442"/>
                <a:gd name="connsiteY22" fmla="*/ 401955 h 495585"/>
                <a:gd name="connsiteX23" fmla="*/ 417290 w 496442"/>
                <a:gd name="connsiteY23" fmla="*/ 431006 h 495585"/>
                <a:gd name="connsiteX24" fmla="*/ 412337 w 496442"/>
                <a:gd name="connsiteY24" fmla="*/ 435483 h 495585"/>
                <a:gd name="connsiteX25" fmla="*/ 79153 w 496442"/>
                <a:gd name="connsiteY25" fmla="*/ 431292 h 495585"/>
                <a:gd name="connsiteX26" fmla="*/ 74200 w 496442"/>
                <a:gd name="connsiteY26" fmla="*/ 426625 h 495585"/>
                <a:gd name="connsiteX27" fmla="*/ 101917 w 496442"/>
                <a:gd name="connsiteY27" fmla="*/ 398240 h 495585"/>
                <a:gd name="connsiteX28" fmla="*/ 106013 w 496442"/>
                <a:gd name="connsiteY28" fmla="*/ 402146 h 495585"/>
                <a:gd name="connsiteX29" fmla="*/ 79153 w 496442"/>
                <a:gd name="connsiteY29" fmla="*/ 431292 h 495585"/>
                <a:gd name="connsiteX30" fmla="*/ 460057 w 496442"/>
                <a:gd name="connsiteY30" fmla="*/ 378809 h 495585"/>
                <a:gd name="connsiteX31" fmla="*/ 426339 w 496442"/>
                <a:gd name="connsiteY31" fmla="*/ 358045 h 495585"/>
                <a:gd name="connsiteX32" fmla="*/ 429196 w 496442"/>
                <a:gd name="connsiteY32" fmla="*/ 353187 h 495585"/>
                <a:gd name="connsiteX33" fmla="*/ 463486 w 496442"/>
                <a:gd name="connsiteY33" fmla="*/ 372999 h 495585"/>
                <a:gd name="connsiteX34" fmla="*/ 460057 w 496442"/>
                <a:gd name="connsiteY34" fmla="*/ 378809 h 495585"/>
                <a:gd name="connsiteX35" fmla="*/ 32766 w 496442"/>
                <a:gd name="connsiteY35" fmla="*/ 373380 h 495585"/>
                <a:gd name="connsiteX36" fmla="*/ 29432 w 496442"/>
                <a:gd name="connsiteY36" fmla="*/ 367475 h 495585"/>
                <a:gd name="connsiteX37" fmla="*/ 64198 w 496442"/>
                <a:gd name="connsiteY37" fmla="*/ 348520 h 495585"/>
                <a:gd name="connsiteX38" fmla="*/ 66960 w 496442"/>
                <a:gd name="connsiteY38" fmla="*/ 353473 h 495585"/>
                <a:gd name="connsiteX39" fmla="*/ 32766 w 496442"/>
                <a:gd name="connsiteY39" fmla="*/ 373380 h 495585"/>
                <a:gd name="connsiteX40" fmla="*/ 489013 w 496442"/>
                <a:gd name="connsiteY40" fmla="*/ 310515 h 495585"/>
                <a:gd name="connsiteX41" fmla="*/ 450628 w 496442"/>
                <a:gd name="connsiteY41" fmla="*/ 300704 h 495585"/>
                <a:gd name="connsiteX42" fmla="*/ 451961 w 496442"/>
                <a:gd name="connsiteY42" fmla="*/ 295180 h 495585"/>
                <a:gd name="connsiteX43" fmla="*/ 490632 w 496442"/>
                <a:gd name="connsiteY43" fmla="*/ 303943 h 495585"/>
                <a:gd name="connsiteX44" fmla="*/ 489013 w 496442"/>
                <a:gd name="connsiteY44" fmla="*/ 310515 h 495585"/>
                <a:gd name="connsiteX45" fmla="*/ 5619 w 496442"/>
                <a:gd name="connsiteY45" fmla="*/ 304419 h 495585"/>
                <a:gd name="connsiteX46" fmla="*/ 4191 w 496442"/>
                <a:gd name="connsiteY46" fmla="*/ 297847 h 495585"/>
                <a:gd name="connsiteX47" fmla="*/ 43053 w 496442"/>
                <a:gd name="connsiteY47" fmla="*/ 290036 h 495585"/>
                <a:gd name="connsiteX48" fmla="*/ 44291 w 496442"/>
                <a:gd name="connsiteY48" fmla="*/ 295656 h 495585"/>
                <a:gd name="connsiteX49" fmla="*/ 5619 w 496442"/>
                <a:gd name="connsiteY49" fmla="*/ 304419 h 495585"/>
                <a:gd name="connsiteX50" fmla="*/ 456914 w 496442"/>
                <a:gd name="connsiteY50" fmla="*/ 238601 h 495585"/>
                <a:gd name="connsiteX51" fmla="*/ 456533 w 496442"/>
                <a:gd name="connsiteY51" fmla="*/ 232981 h 495585"/>
                <a:gd name="connsiteX52" fmla="*/ 496062 w 496442"/>
                <a:gd name="connsiteY52" fmla="*/ 230029 h 495585"/>
                <a:gd name="connsiteX53" fmla="*/ 496443 w 496442"/>
                <a:gd name="connsiteY53" fmla="*/ 236792 h 495585"/>
                <a:gd name="connsiteX54" fmla="*/ 456914 w 496442"/>
                <a:gd name="connsiteY54" fmla="*/ 238601 h 495585"/>
                <a:gd name="connsiteX55" fmla="*/ 39528 w 496442"/>
                <a:gd name="connsiteY55" fmla="*/ 233363 h 495585"/>
                <a:gd name="connsiteX56" fmla="*/ 0 w 496442"/>
                <a:gd name="connsiteY56" fmla="*/ 230505 h 495585"/>
                <a:gd name="connsiteX57" fmla="*/ 571 w 496442"/>
                <a:gd name="connsiteY57" fmla="*/ 223742 h 495585"/>
                <a:gd name="connsiteX58" fmla="*/ 40005 w 496442"/>
                <a:gd name="connsiteY58" fmla="*/ 227648 h 495585"/>
                <a:gd name="connsiteX59" fmla="*/ 39528 w 496442"/>
                <a:gd name="connsiteY59" fmla="*/ 233363 h 495585"/>
                <a:gd name="connsiteX60" fmla="*/ 444722 w 496442"/>
                <a:gd name="connsiteY60" fmla="*/ 177546 h 495585"/>
                <a:gd name="connsiteX61" fmla="*/ 442722 w 496442"/>
                <a:gd name="connsiteY61" fmla="*/ 172212 h 495585"/>
                <a:gd name="connsiteX62" fmla="*/ 479584 w 496442"/>
                <a:gd name="connsiteY62" fmla="*/ 157734 h 495585"/>
                <a:gd name="connsiteX63" fmla="*/ 481965 w 496442"/>
                <a:gd name="connsiteY63" fmla="*/ 164116 h 495585"/>
                <a:gd name="connsiteX64" fmla="*/ 444722 w 496442"/>
                <a:gd name="connsiteY64" fmla="*/ 177546 h 495585"/>
                <a:gd name="connsiteX65" fmla="*/ 53244 w 496442"/>
                <a:gd name="connsiteY65" fmla="*/ 172688 h 495585"/>
                <a:gd name="connsiteX66" fmla="*/ 16383 w 496442"/>
                <a:gd name="connsiteY66" fmla="*/ 158210 h 495585"/>
                <a:gd name="connsiteX67" fmla="*/ 18955 w 496442"/>
                <a:gd name="connsiteY67" fmla="*/ 151924 h 495585"/>
                <a:gd name="connsiteX68" fmla="*/ 55435 w 496442"/>
                <a:gd name="connsiteY68" fmla="*/ 167354 h 495585"/>
                <a:gd name="connsiteX69" fmla="*/ 53244 w 496442"/>
                <a:gd name="connsiteY69" fmla="*/ 172688 h 495585"/>
                <a:gd name="connsiteX70" fmla="*/ 415004 w 496442"/>
                <a:gd name="connsiteY70" fmla="*/ 122777 h 495585"/>
                <a:gd name="connsiteX71" fmla="*/ 411480 w 496442"/>
                <a:gd name="connsiteY71" fmla="*/ 118300 h 495585"/>
                <a:gd name="connsiteX72" fmla="*/ 442436 w 496442"/>
                <a:gd name="connsiteY72" fmla="*/ 93631 h 495585"/>
                <a:gd name="connsiteX73" fmla="*/ 446531 w 496442"/>
                <a:gd name="connsiteY73" fmla="*/ 98965 h 495585"/>
                <a:gd name="connsiteX74" fmla="*/ 415004 w 496442"/>
                <a:gd name="connsiteY74" fmla="*/ 122777 h 495585"/>
                <a:gd name="connsiteX75" fmla="*/ 84391 w 496442"/>
                <a:gd name="connsiteY75" fmla="*/ 118586 h 495585"/>
                <a:gd name="connsiteX76" fmla="*/ 53340 w 496442"/>
                <a:gd name="connsiteY76" fmla="*/ 93917 h 495585"/>
                <a:gd name="connsiteX77" fmla="*/ 57626 w 496442"/>
                <a:gd name="connsiteY77" fmla="*/ 88678 h 495585"/>
                <a:gd name="connsiteX78" fmla="*/ 87916 w 496442"/>
                <a:gd name="connsiteY78" fmla="*/ 114205 h 495585"/>
                <a:gd name="connsiteX79" fmla="*/ 84391 w 496442"/>
                <a:gd name="connsiteY79" fmla="*/ 118586 h 495585"/>
                <a:gd name="connsiteX80" fmla="*/ 370522 w 496442"/>
                <a:gd name="connsiteY80" fmla="*/ 79153 h 495585"/>
                <a:gd name="connsiteX81" fmla="*/ 365855 w 496442"/>
                <a:gd name="connsiteY81" fmla="*/ 75914 h 495585"/>
                <a:gd name="connsiteX82" fmla="*/ 388239 w 496442"/>
                <a:gd name="connsiteY82" fmla="*/ 43148 h 495585"/>
                <a:gd name="connsiteX83" fmla="*/ 393763 w 496442"/>
                <a:gd name="connsiteY83" fmla="*/ 47053 h 495585"/>
                <a:gd name="connsiteX84" fmla="*/ 370522 w 496442"/>
                <a:gd name="connsiteY84" fmla="*/ 79153 h 495585"/>
                <a:gd name="connsiteX85" fmla="*/ 130016 w 496442"/>
                <a:gd name="connsiteY85" fmla="*/ 76105 h 495585"/>
                <a:gd name="connsiteX86" fmla="*/ 107632 w 496442"/>
                <a:gd name="connsiteY86" fmla="*/ 43434 h 495585"/>
                <a:gd name="connsiteX87" fmla="*/ 113252 w 496442"/>
                <a:gd name="connsiteY87" fmla="*/ 39719 h 495585"/>
                <a:gd name="connsiteX88" fmla="*/ 134778 w 496442"/>
                <a:gd name="connsiteY88" fmla="*/ 72961 h 495585"/>
                <a:gd name="connsiteX89" fmla="*/ 130016 w 496442"/>
                <a:gd name="connsiteY89" fmla="*/ 76105 h 495585"/>
                <a:gd name="connsiteX90" fmla="*/ 315087 w 496442"/>
                <a:gd name="connsiteY90" fmla="*/ 50578 h 495585"/>
                <a:gd name="connsiteX91" fmla="*/ 309657 w 496442"/>
                <a:gd name="connsiteY91" fmla="*/ 48863 h 495585"/>
                <a:gd name="connsiteX92" fmla="*/ 321278 w 496442"/>
                <a:gd name="connsiteY92" fmla="*/ 10954 h 495585"/>
                <a:gd name="connsiteX93" fmla="*/ 327755 w 496442"/>
                <a:gd name="connsiteY93" fmla="*/ 13049 h 495585"/>
                <a:gd name="connsiteX94" fmla="*/ 315087 w 496442"/>
                <a:gd name="connsiteY94" fmla="*/ 50578 h 495585"/>
                <a:gd name="connsiteX95" fmla="*/ 186023 w 496442"/>
                <a:gd name="connsiteY95" fmla="*/ 48958 h 495585"/>
                <a:gd name="connsiteX96" fmla="*/ 174307 w 496442"/>
                <a:gd name="connsiteY96" fmla="*/ 11144 h 495585"/>
                <a:gd name="connsiteX97" fmla="*/ 180784 w 496442"/>
                <a:gd name="connsiteY97" fmla="*/ 9239 h 495585"/>
                <a:gd name="connsiteX98" fmla="*/ 191452 w 496442"/>
                <a:gd name="connsiteY98" fmla="*/ 47434 h 495585"/>
                <a:gd name="connsiteX99" fmla="*/ 186023 w 496442"/>
                <a:gd name="connsiteY99" fmla="*/ 48958 h 495585"/>
                <a:gd name="connsiteX100" fmla="*/ 253746 w 496442"/>
                <a:gd name="connsiteY100" fmla="*/ 39719 h 495585"/>
                <a:gd name="connsiteX101" fmla="*/ 248031 w 496442"/>
                <a:gd name="connsiteY101" fmla="*/ 39624 h 495585"/>
                <a:gd name="connsiteX102" fmla="*/ 247555 w 496442"/>
                <a:gd name="connsiteY102" fmla="*/ 39624 h 495585"/>
                <a:gd name="connsiteX103" fmla="*/ 247555 w 496442"/>
                <a:gd name="connsiteY103" fmla="*/ 0 h 495585"/>
                <a:gd name="connsiteX104" fmla="*/ 247840 w 496442"/>
                <a:gd name="connsiteY104" fmla="*/ 0 h 495585"/>
                <a:gd name="connsiteX105" fmla="*/ 254794 w 496442"/>
                <a:gd name="connsiteY105" fmla="*/ 95 h 495585"/>
                <a:gd name="connsiteX106" fmla="*/ 253746 w 496442"/>
                <a:gd name="connsiteY106" fmla="*/ 39719 h 495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496442" h="495585">
                  <a:moveTo>
                    <a:pt x="278701" y="495586"/>
                  </a:moveTo>
                  <a:lnTo>
                    <a:pt x="273844" y="456248"/>
                  </a:lnTo>
                  <a:cubicBezTo>
                    <a:pt x="275748" y="456057"/>
                    <a:pt x="277653" y="455771"/>
                    <a:pt x="279463" y="455486"/>
                  </a:cubicBezTo>
                  <a:lnTo>
                    <a:pt x="285369" y="494633"/>
                  </a:lnTo>
                  <a:cubicBezTo>
                    <a:pt x="283178" y="495014"/>
                    <a:pt x="280892" y="495300"/>
                    <a:pt x="278701" y="495586"/>
                  </a:cubicBezTo>
                  <a:close/>
                  <a:moveTo>
                    <a:pt x="211264" y="494729"/>
                  </a:moveTo>
                  <a:cubicBezTo>
                    <a:pt x="209073" y="494443"/>
                    <a:pt x="206787" y="494062"/>
                    <a:pt x="204597" y="493681"/>
                  </a:cubicBezTo>
                  <a:lnTo>
                    <a:pt x="211455" y="454628"/>
                  </a:lnTo>
                  <a:cubicBezTo>
                    <a:pt x="213360" y="454914"/>
                    <a:pt x="215169" y="455295"/>
                    <a:pt x="217075" y="455581"/>
                  </a:cubicBezTo>
                  <a:lnTo>
                    <a:pt x="211264" y="494729"/>
                  </a:lnTo>
                  <a:close/>
                  <a:moveTo>
                    <a:pt x="350139" y="475583"/>
                  </a:moveTo>
                  <a:lnTo>
                    <a:pt x="333851" y="439484"/>
                  </a:lnTo>
                  <a:cubicBezTo>
                    <a:pt x="335566" y="438721"/>
                    <a:pt x="337280" y="437864"/>
                    <a:pt x="338994" y="437102"/>
                  </a:cubicBezTo>
                  <a:lnTo>
                    <a:pt x="356235" y="472821"/>
                  </a:lnTo>
                  <a:cubicBezTo>
                    <a:pt x="354139" y="473773"/>
                    <a:pt x="352139" y="474726"/>
                    <a:pt x="350139" y="475583"/>
                  </a:cubicBezTo>
                  <a:close/>
                  <a:moveTo>
                    <a:pt x="140398" y="473011"/>
                  </a:moveTo>
                  <a:cubicBezTo>
                    <a:pt x="138398" y="472059"/>
                    <a:pt x="136303" y="471011"/>
                    <a:pt x="134302" y="469963"/>
                  </a:cubicBezTo>
                  <a:lnTo>
                    <a:pt x="152400" y="434721"/>
                  </a:lnTo>
                  <a:cubicBezTo>
                    <a:pt x="154114" y="435578"/>
                    <a:pt x="155829" y="436436"/>
                    <a:pt x="157543" y="437293"/>
                  </a:cubicBezTo>
                  <a:lnTo>
                    <a:pt x="140398" y="473011"/>
                  </a:lnTo>
                  <a:close/>
                  <a:moveTo>
                    <a:pt x="412337" y="435483"/>
                  </a:moveTo>
                  <a:lnTo>
                    <a:pt x="386143" y="405765"/>
                  </a:lnTo>
                  <a:cubicBezTo>
                    <a:pt x="387572" y="404527"/>
                    <a:pt x="389001" y="403288"/>
                    <a:pt x="390334" y="401955"/>
                  </a:cubicBezTo>
                  <a:lnTo>
                    <a:pt x="417290" y="431006"/>
                  </a:lnTo>
                  <a:cubicBezTo>
                    <a:pt x="415766" y="432435"/>
                    <a:pt x="414051" y="433959"/>
                    <a:pt x="412337" y="435483"/>
                  </a:cubicBezTo>
                  <a:close/>
                  <a:moveTo>
                    <a:pt x="79153" y="431292"/>
                  </a:moveTo>
                  <a:cubicBezTo>
                    <a:pt x="77533" y="429768"/>
                    <a:pt x="75819" y="428244"/>
                    <a:pt x="74200" y="426625"/>
                  </a:cubicBezTo>
                  <a:lnTo>
                    <a:pt x="101917" y="398240"/>
                  </a:lnTo>
                  <a:cubicBezTo>
                    <a:pt x="103251" y="399574"/>
                    <a:pt x="104680" y="400907"/>
                    <a:pt x="106013" y="402146"/>
                  </a:cubicBezTo>
                  <a:lnTo>
                    <a:pt x="79153" y="431292"/>
                  </a:lnTo>
                  <a:close/>
                  <a:moveTo>
                    <a:pt x="460057" y="378809"/>
                  </a:moveTo>
                  <a:lnTo>
                    <a:pt x="426339" y="358045"/>
                  </a:lnTo>
                  <a:cubicBezTo>
                    <a:pt x="427291" y="356425"/>
                    <a:pt x="428339" y="354806"/>
                    <a:pt x="429196" y="353187"/>
                  </a:cubicBezTo>
                  <a:lnTo>
                    <a:pt x="463486" y="372999"/>
                  </a:lnTo>
                  <a:cubicBezTo>
                    <a:pt x="462439" y="374904"/>
                    <a:pt x="461296" y="376904"/>
                    <a:pt x="460057" y="378809"/>
                  </a:cubicBezTo>
                  <a:close/>
                  <a:moveTo>
                    <a:pt x="32766" y="373380"/>
                  </a:moveTo>
                  <a:cubicBezTo>
                    <a:pt x="31622" y="371475"/>
                    <a:pt x="30575" y="369475"/>
                    <a:pt x="29432" y="367475"/>
                  </a:cubicBezTo>
                  <a:lnTo>
                    <a:pt x="64198" y="348520"/>
                  </a:lnTo>
                  <a:cubicBezTo>
                    <a:pt x="65151" y="350139"/>
                    <a:pt x="66008" y="351854"/>
                    <a:pt x="66960" y="353473"/>
                  </a:cubicBezTo>
                  <a:lnTo>
                    <a:pt x="32766" y="373380"/>
                  </a:lnTo>
                  <a:close/>
                  <a:moveTo>
                    <a:pt x="489013" y="310515"/>
                  </a:moveTo>
                  <a:lnTo>
                    <a:pt x="450628" y="300704"/>
                  </a:lnTo>
                  <a:cubicBezTo>
                    <a:pt x="451104" y="298894"/>
                    <a:pt x="451580" y="297085"/>
                    <a:pt x="451961" y="295180"/>
                  </a:cubicBezTo>
                  <a:lnTo>
                    <a:pt x="490632" y="303943"/>
                  </a:lnTo>
                  <a:cubicBezTo>
                    <a:pt x="490156" y="306134"/>
                    <a:pt x="489585" y="308324"/>
                    <a:pt x="489013" y="310515"/>
                  </a:cubicBezTo>
                  <a:close/>
                  <a:moveTo>
                    <a:pt x="5619" y="304419"/>
                  </a:moveTo>
                  <a:cubicBezTo>
                    <a:pt x="5143" y="302228"/>
                    <a:pt x="4667" y="300038"/>
                    <a:pt x="4191" y="297847"/>
                  </a:cubicBezTo>
                  <a:lnTo>
                    <a:pt x="43053" y="290036"/>
                  </a:lnTo>
                  <a:cubicBezTo>
                    <a:pt x="43434" y="291941"/>
                    <a:pt x="43815" y="293751"/>
                    <a:pt x="44291" y="295656"/>
                  </a:cubicBezTo>
                  <a:lnTo>
                    <a:pt x="5619" y="304419"/>
                  </a:lnTo>
                  <a:close/>
                  <a:moveTo>
                    <a:pt x="456914" y="238601"/>
                  </a:moveTo>
                  <a:cubicBezTo>
                    <a:pt x="456819" y="236696"/>
                    <a:pt x="456723" y="234791"/>
                    <a:pt x="456533" y="232981"/>
                  </a:cubicBezTo>
                  <a:lnTo>
                    <a:pt x="496062" y="230029"/>
                  </a:lnTo>
                  <a:cubicBezTo>
                    <a:pt x="496252" y="232315"/>
                    <a:pt x="496348" y="234506"/>
                    <a:pt x="496443" y="236792"/>
                  </a:cubicBezTo>
                  <a:lnTo>
                    <a:pt x="456914" y="238601"/>
                  </a:lnTo>
                  <a:close/>
                  <a:moveTo>
                    <a:pt x="39528" y="233363"/>
                  </a:moveTo>
                  <a:lnTo>
                    <a:pt x="0" y="230505"/>
                  </a:lnTo>
                  <a:cubicBezTo>
                    <a:pt x="190" y="228219"/>
                    <a:pt x="381" y="226028"/>
                    <a:pt x="571" y="223742"/>
                  </a:cubicBezTo>
                  <a:lnTo>
                    <a:pt x="40005" y="227648"/>
                  </a:lnTo>
                  <a:cubicBezTo>
                    <a:pt x="39814" y="229648"/>
                    <a:pt x="39624" y="231553"/>
                    <a:pt x="39528" y="233363"/>
                  </a:cubicBezTo>
                  <a:close/>
                  <a:moveTo>
                    <a:pt x="444722" y="177546"/>
                  </a:moveTo>
                  <a:cubicBezTo>
                    <a:pt x="444055" y="175736"/>
                    <a:pt x="443389" y="174022"/>
                    <a:pt x="442722" y="172212"/>
                  </a:cubicBezTo>
                  <a:lnTo>
                    <a:pt x="479584" y="157734"/>
                  </a:lnTo>
                  <a:cubicBezTo>
                    <a:pt x="480441" y="159829"/>
                    <a:pt x="481203" y="161925"/>
                    <a:pt x="481965" y="164116"/>
                  </a:cubicBezTo>
                  <a:lnTo>
                    <a:pt x="444722" y="177546"/>
                  </a:lnTo>
                  <a:close/>
                  <a:moveTo>
                    <a:pt x="53244" y="172688"/>
                  </a:moveTo>
                  <a:lnTo>
                    <a:pt x="16383" y="158210"/>
                  </a:lnTo>
                  <a:cubicBezTo>
                    <a:pt x="17240" y="156115"/>
                    <a:pt x="18097" y="154019"/>
                    <a:pt x="18955" y="151924"/>
                  </a:cubicBezTo>
                  <a:lnTo>
                    <a:pt x="55435" y="167354"/>
                  </a:lnTo>
                  <a:cubicBezTo>
                    <a:pt x="54673" y="169069"/>
                    <a:pt x="53911" y="170879"/>
                    <a:pt x="53244" y="172688"/>
                  </a:cubicBezTo>
                  <a:close/>
                  <a:moveTo>
                    <a:pt x="415004" y="122777"/>
                  </a:moveTo>
                  <a:cubicBezTo>
                    <a:pt x="413861" y="121253"/>
                    <a:pt x="412718" y="119729"/>
                    <a:pt x="411480" y="118300"/>
                  </a:cubicBezTo>
                  <a:lnTo>
                    <a:pt x="442436" y="93631"/>
                  </a:lnTo>
                  <a:cubicBezTo>
                    <a:pt x="443865" y="95345"/>
                    <a:pt x="445198" y="97155"/>
                    <a:pt x="446531" y="98965"/>
                  </a:cubicBezTo>
                  <a:lnTo>
                    <a:pt x="415004" y="122777"/>
                  </a:lnTo>
                  <a:close/>
                  <a:moveTo>
                    <a:pt x="84391" y="118586"/>
                  </a:moveTo>
                  <a:lnTo>
                    <a:pt x="53340" y="93917"/>
                  </a:lnTo>
                  <a:cubicBezTo>
                    <a:pt x="54769" y="92107"/>
                    <a:pt x="56197" y="90392"/>
                    <a:pt x="57626" y="88678"/>
                  </a:cubicBezTo>
                  <a:lnTo>
                    <a:pt x="87916" y="114205"/>
                  </a:lnTo>
                  <a:cubicBezTo>
                    <a:pt x="86773" y="115633"/>
                    <a:pt x="85534" y="117158"/>
                    <a:pt x="84391" y="118586"/>
                  </a:cubicBezTo>
                  <a:close/>
                  <a:moveTo>
                    <a:pt x="370522" y="79153"/>
                  </a:moveTo>
                  <a:cubicBezTo>
                    <a:pt x="368998" y="78010"/>
                    <a:pt x="367474" y="76962"/>
                    <a:pt x="365855" y="75914"/>
                  </a:cubicBezTo>
                  <a:lnTo>
                    <a:pt x="388239" y="43148"/>
                  </a:lnTo>
                  <a:cubicBezTo>
                    <a:pt x="390144" y="44387"/>
                    <a:pt x="391953" y="45720"/>
                    <a:pt x="393763" y="47053"/>
                  </a:cubicBezTo>
                  <a:lnTo>
                    <a:pt x="370522" y="79153"/>
                  </a:lnTo>
                  <a:close/>
                  <a:moveTo>
                    <a:pt x="130016" y="76105"/>
                  </a:moveTo>
                  <a:lnTo>
                    <a:pt x="107632" y="43434"/>
                  </a:lnTo>
                  <a:cubicBezTo>
                    <a:pt x="109442" y="42196"/>
                    <a:pt x="111347" y="40957"/>
                    <a:pt x="113252" y="39719"/>
                  </a:cubicBezTo>
                  <a:lnTo>
                    <a:pt x="134778" y="72961"/>
                  </a:lnTo>
                  <a:cubicBezTo>
                    <a:pt x="133159" y="74009"/>
                    <a:pt x="131540" y="75057"/>
                    <a:pt x="130016" y="76105"/>
                  </a:cubicBezTo>
                  <a:close/>
                  <a:moveTo>
                    <a:pt x="315087" y="50578"/>
                  </a:moveTo>
                  <a:cubicBezTo>
                    <a:pt x="313277" y="50006"/>
                    <a:pt x="311467" y="49435"/>
                    <a:pt x="309657" y="48863"/>
                  </a:cubicBezTo>
                  <a:lnTo>
                    <a:pt x="321278" y="10954"/>
                  </a:lnTo>
                  <a:cubicBezTo>
                    <a:pt x="323469" y="11621"/>
                    <a:pt x="325660" y="12287"/>
                    <a:pt x="327755" y="13049"/>
                  </a:cubicBezTo>
                  <a:lnTo>
                    <a:pt x="315087" y="50578"/>
                  </a:lnTo>
                  <a:close/>
                  <a:moveTo>
                    <a:pt x="186023" y="48958"/>
                  </a:moveTo>
                  <a:lnTo>
                    <a:pt x="174307" y="11144"/>
                  </a:lnTo>
                  <a:cubicBezTo>
                    <a:pt x="176498" y="10477"/>
                    <a:pt x="178594" y="9811"/>
                    <a:pt x="180784" y="9239"/>
                  </a:cubicBezTo>
                  <a:lnTo>
                    <a:pt x="191452" y="47434"/>
                  </a:lnTo>
                  <a:cubicBezTo>
                    <a:pt x="189643" y="47911"/>
                    <a:pt x="187833" y="48387"/>
                    <a:pt x="186023" y="48958"/>
                  </a:cubicBezTo>
                  <a:close/>
                  <a:moveTo>
                    <a:pt x="253746" y="39719"/>
                  </a:moveTo>
                  <a:cubicBezTo>
                    <a:pt x="251841" y="39624"/>
                    <a:pt x="249936" y="39624"/>
                    <a:pt x="248031" y="39624"/>
                  </a:cubicBezTo>
                  <a:lnTo>
                    <a:pt x="247555" y="39624"/>
                  </a:lnTo>
                  <a:lnTo>
                    <a:pt x="247555" y="0"/>
                  </a:lnTo>
                  <a:lnTo>
                    <a:pt x="247840" y="0"/>
                  </a:lnTo>
                  <a:cubicBezTo>
                    <a:pt x="250221" y="95"/>
                    <a:pt x="252507" y="0"/>
                    <a:pt x="254794" y="95"/>
                  </a:cubicBezTo>
                  <a:lnTo>
                    <a:pt x="253746" y="39719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72946693-D2FC-25A6-B435-D7F28EBE4AA5}"/>
                </a:ext>
              </a:extLst>
            </p:cNvPr>
            <p:cNvSpPr/>
            <p:nvPr/>
          </p:nvSpPr>
          <p:spPr>
            <a:xfrm>
              <a:off x="8414441" y="-4211285"/>
              <a:ext cx="365188" cy="363855"/>
            </a:xfrm>
            <a:custGeom>
              <a:avLst/>
              <a:gdLst>
                <a:gd name="connsiteX0" fmla="*/ 214408 w 365188"/>
                <a:gd name="connsiteY0" fmla="*/ 363855 h 363855"/>
                <a:gd name="connsiteX1" fmla="*/ 207645 w 365188"/>
                <a:gd name="connsiteY1" fmla="*/ 324803 h 363855"/>
                <a:gd name="connsiteX2" fmla="*/ 212979 w 365188"/>
                <a:gd name="connsiteY2" fmla="*/ 323755 h 363855"/>
                <a:gd name="connsiteX3" fmla="*/ 221266 w 365188"/>
                <a:gd name="connsiteY3" fmla="*/ 362522 h 363855"/>
                <a:gd name="connsiteX4" fmla="*/ 214408 w 365188"/>
                <a:gd name="connsiteY4" fmla="*/ 363855 h 363855"/>
                <a:gd name="connsiteX5" fmla="*/ 145066 w 365188"/>
                <a:gd name="connsiteY5" fmla="*/ 362712 h 363855"/>
                <a:gd name="connsiteX6" fmla="*/ 138303 w 365188"/>
                <a:gd name="connsiteY6" fmla="*/ 361188 h 363855"/>
                <a:gd name="connsiteX7" fmla="*/ 147923 w 365188"/>
                <a:gd name="connsiteY7" fmla="*/ 322707 h 363855"/>
                <a:gd name="connsiteX8" fmla="*/ 153258 w 365188"/>
                <a:gd name="connsiteY8" fmla="*/ 323945 h 363855"/>
                <a:gd name="connsiteX9" fmla="*/ 145066 w 365188"/>
                <a:gd name="connsiteY9" fmla="*/ 362712 h 363855"/>
                <a:gd name="connsiteX10" fmla="*/ 285083 w 365188"/>
                <a:gd name="connsiteY10" fmla="*/ 335470 h 363855"/>
                <a:gd name="connsiteX11" fmla="*/ 262890 w 365188"/>
                <a:gd name="connsiteY11" fmla="*/ 302609 h 363855"/>
                <a:gd name="connsiteX12" fmla="*/ 267367 w 365188"/>
                <a:gd name="connsiteY12" fmla="*/ 299466 h 363855"/>
                <a:gd name="connsiteX13" fmla="*/ 290703 w 365188"/>
                <a:gd name="connsiteY13" fmla="*/ 331470 h 363855"/>
                <a:gd name="connsiteX14" fmla="*/ 285083 w 365188"/>
                <a:gd name="connsiteY14" fmla="*/ 335470 h 363855"/>
                <a:gd name="connsiteX15" fmla="*/ 75438 w 365188"/>
                <a:gd name="connsiteY15" fmla="*/ 331851 h 363855"/>
                <a:gd name="connsiteX16" fmla="*/ 69818 w 365188"/>
                <a:gd name="connsiteY16" fmla="*/ 327660 h 363855"/>
                <a:gd name="connsiteX17" fmla="*/ 94298 w 365188"/>
                <a:gd name="connsiteY17" fmla="*/ 296418 h 363855"/>
                <a:gd name="connsiteX18" fmla="*/ 98679 w 365188"/>
                <a:gd name="connsiteY18" fmla="*/ 299752 h 363855"/>
                <a:gd name="connsiteX19" fmla="*/ 75438 w 365188"/>
                <a:gd name="connsiteY19" fmla="*/ 331851 h 363855"/>
                <a:gd name="connsiteX20" fmla="*/ 338138 w 365188"/>
                <a:gd name="connsiteY20" fmla="*/ 280797 h 363855"/>
                <a:gd name="connsiteX21" fmla="*/ 304609 w 365188"/>
                <a:gd name="connsiteY21" fmla="*/ 259651 h 363855"/>
                <a:gd name="connsiteX22" fmla="*/ 307467 w 365188"/>
                <a:gd name="connsiteY22" fmla="*/ 254984 h 363855"/>
                <a:gd name="connsiteX23" fmla="*/ 341757 w 365188"/>
                <a:gd name="connsiteY23" fmla="*/ 274796 h 363855"/>
                <a:gd name="connsiteX24" fmla="*/ 338138 w 365188"/>
                <a:gd name="connsiteY24" fmla="*/ 280797 h 363855"/>
                <a:gd name="connsiteX25" fmla="*/ 24289 w 365188"/>
                <a:gd name="connsiteY25" fmla="*/ 275368 h 363855"/>
                <a:gd name="connsiteX26" fmla="*/ 20955 w 365188"/>
                <a:gd name="connsiteY26" fmla="*/ 269367 h 363855"/>
                <a:gd name="connsiteX27" fmla="*/ 55912 w 365188"/>
                <a:gd name="connsiteY27" fmla="*/ 250698 h 363855"/>
                <a:gd name="connsiteX28" fmla="*/ 58579 w 365188"/>
                <a:gd name="connsiteY28" fmla="*/ 255461 h 363855"/>
                <a:gd name="connsiteX29" fmla="*/ 24289 w 365188"/>
                <a:gd name="connsiteY29" fmla="*/ 275368 h 363855"/>
                <a:gd name="connsiteX30" fmla="*/ 364331 w 365188"/>
                <a:gd name="connsiteY30" fmla="*/ 209169 h 363855"/>
                <a:gd name="connsiteX31" fmla="*/ 325088 w 365188"/>
                <a:gd name="connsiteY31" fmla="*/ 203645 h 363855"/>
                <a:gd name="connsiteX32" fmla="*/ 325755 w 365188"/>
                <a:gd name="connsiteY32" fmla="*/ 198215 h 363855"/>
                <a:gd name="connsiteX33" fmla="*/ 365189 w 365188"/>
                <a:gd name="connsiteY33" fmla="*/ 202311 h 363855"/>
                <a:gd name="connsiteX34" fmla="*/ 364331 w 365188"/>
                <a:gd name="connsiteY34" fmla="*/ 209169 h 363855"/>
                <a:gd name="connsiteX35" fmla="*/ 571 w 365188"/>
                <a:gd name="connsiteY35" fmla="*/ 202978 h 363855"/>
                <a:gd name="connsiteX36" fmla="*/ 0 w 365188"/>
                <a:gd name="connsiteY36" fmla="*/ 196024 h 363855"/>
                <a:gd name="connsiteX37" fmla="*/ 39529 w 365188"/>
                <a:gd name="connsiteY37" fmla="*/ 193262 h 363855"/>
                <a:gd name="connsiteX38" fmla="*/ 40005 w 365188"/>
                <a:gd name="connsiteY38" fmla="*/ 198691 h 363855"/>
                <a:gd name="connsiteX39" fmla="*/ 571 w 365188"/>
                <a:gd name="connsiteY39" fmla="*/ 202978 h 363855"/>
                <a:gd name="connsiteX40" fmla="*/ 321088 w 365188"/>
                <a:gd name="connsiteY40" fmla="*/ 144018 h 363855"/>
                <a:gd name="connsiteX41" fmla="*/ 319468 w 365188"/>
                <a:gd name="connsiteY41" fmla="*/ 138779 h 363855"/>
                <a:gd name="connsiteX42" fmla="*/ 357188 w 365188"/>
                <a:gd name="connsiteY42" fmla="*/ 126492 h 363855"/>
                <a:gd name="connsiteX43" fmla="*/ 359188 w 365188"/>
                <a:gd name="connsiteY43" fmla="*/ 133160 h 363855"/>
                <a:gd name="connsiteX44" fmla="*/ 321088 w 365188"/>
                <a:gd name="connsiteY44" fmla="*/ 144018 h 363855"/>
                <a:gd name="connsiteX45" fmla="*/ 46006 w 365188"/>
                <a:gd name="connsiteY45" fmla="*/ 139255 h 363855"/>
                <a:gd name="connsiteX46" fmla="*/ 8287 w 365188"/>
                <a:gd name="connsiteY46" fmla="*/ 127159 h 363855"/>
                <a:gd name="connsiteX47" fmla="*/ 10573 w 365188"/>
                <a:gd name="connsiteY47" fmla="*/ 120587 h 363855"/>
                <a:gd name="connsiteX48" fmla="*/ 47816 w 365188"/>
                <a:gd name="connsiteY48" fmla="*/ 134112 h 363855"/>
                <a:gd name="connsiteX49" fmla="*/ 46006 w 365188"/>
                <a:gd name="connsiteY49" fmla="*/ 139255 h 363855"/>
                <a:gd name="connsiteX50" fmla="*/ 293179 w 365188"/>
                <a:gd name="connsiteY50" fmla="*/ 91249 h 363855"/>
                <a:gd name="connsiteX51" fmla="*/ 289560 w 365188"/>
                <a:gd name="connsiteY51" fmla="*/ 87154 h 363855"/>
                <a:gd name="connsiteX52" fmla="*/ 318992 w 365188"/>
                <a:gd name="connsiteY52" fmla="*/ 60579 h 363855"/>
                <a:gd name="connsiteX53" fmla="*/ 323564 w 365188"/>
                <a:gd name="connsiteY53" fmla="*/ 65818 h 363855"/>
                <a:gd name="connsiteX54" fmla="*/ 293179 w 365188"/>
                <a:gd name="connsiteY54" fmla="*/ 91249 h 363855"/>
                <a:gd name="connsiteX55" fmla="*/ 75724 w 365188"/>
                <a:gd name="connsiteY55" fmla="*/ 87440 h 363855"/>
                <a:gd name="connsiteX56" fmla="*/ 46196 w 365188"/>
                <a:gd name="connsiteY56" fmla="*/ 61055 h 363855"/>
                <a:gd name="connsiteX57" fmla="*/ 50959 w 365188"/>
                <a:gd name="connsiteY57" fmla="*/ 55912 h 363855"/>
                <a:gd name="connsiteX58" fmla="*/ 79439 w 365188"/>
                <a:gd name="connsiteY58" fmla="*/ 83439 h 363855"/>
                <a:gd name="connsiteX59" fmla="*/ 75724 w 365188"/>
                <a:gd name="connsiteY59" fmla="*/ 87440 h 363855"/>
                <a:gd name="connsiteX60" fmla="*/ 246221 w 365188"/>
                <a:gd name="connsiteY60" fmla="*/ 54293 h 363855"/>
                <a:gd name="connsiteX61" fmla="*/ 241268 w 365188"/>
                <a:gd name="connsiteY61" fmla="*/ 52007 h 363855"/>
                <a:gd name="connsiteX62" fmla="*/ 257366 w 365188"/>
                <a:gd name="connsiteY62" fmla="*/ 15811 h 363855"/>
                <a:gd name="connsiteX63" fmla="*/ 263747 w 365188"/>
                <a:gd name="connsiteY63" fmla="*/ 18764 h 363855"/>
                <a:gd name="connsiteX64" fmla="*/ 246221 w 365188"/>
                <a:gd name="connsiteY64" fmla="*/ 54293 h 363855"/>
                <a:gd name="connsiteX65" fmla="*/ 123920 w 365188"/>
                <a:gd name="connsiteY65" fmla="*/ 52197 h 363855"/>
                <a:gd name="connsiteX66" fmla="*/ 107632 w 365188"/>
                <a:gd name="connsiteY66" fmla="*/ 16097 h 363855"/>
                <a:gd name="connsiteX67" fmla="*/ 114014 w 365188"/>
                <a:gd name="connsiteY67" fmla="*/ 13335 h 363855"/>
                <a:gd name="connsiteX68" fmla="*/ 128873 w 365188"/>
                <a:gd name="connsiteY68" fmla="*/ 50101 h 363855"/>
                <a:gd name="connsiteX69" fmla="*/ 123920 w 365188"/>
                <a:gd name="connsiteY69" fmla="*/ 52197 h 363855"/>
                <a:gd name="connsiteX70" fmla="*/ 188309 w 365188"/>
                <a:gd name="connsiteY70" fmla="*/ 39719 h 363855"/>
                <a:gd name="connsiteX71" fmla="*/ 182880 w 365188"/>
                <a:gd name="connsiteY71" fmla="*/ 39624 h 363855"/>
                <a:gd name="connsiteX72" fmla="*/ 182404 w 365188"/>
                <a:gd name="connsiteY72" fmla="*/ 39624 h 363855"/>
                <a:gd name="connsiteX73" fmla="*/ 182118 w 365188"/>
                <a:gd name="connsiteY73" fmla="*/ 0 h 363855"/>
                <a:gd name="connsiteX74" fmla="*/ 182880 w 365188"/>
                <a:gd name="connsiteY74" fmla="*/ 0 h 363855"/>
                <a:gd name="connsiteX75" fmla="*/ 189833 w 365188"/>
                <a:gd name="connsiteY75" fmla="*/ 95 h 363855"/>
                <a:gd name="connsiteX76" fmla="*/ 188309 w 365188"/>
                <a:gd name="connsiteY76" fmla="*/ 39719 h 363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365188" h="363855">
                  <a:moveTo>
                    <a:pt x="214408" y="363855"/>
                  </a:moveTo>
                  <a:lnTo>
                    <a:pt x="207645" y="324803"/>
                  </a:lnTo>
                  <a:cubicBezTo>
                    <a:pt x="209455" y="324517"/>
                    <a:pt x="211264" y="324136"/>
                    <a:pt x="212979" y="323755"/>
                  </a:cubicBezTo>
                  <a:lnTo>
                    <a:pt x="221266" y="362522"/>
                  </a:lnTo>
                  <a:cubicBezTo>
                    <a:pt x="218980" y="362998"/>
                    <a:pt x="216694" y="363474"/>
                    <a:pt x="214408" y="363855"/>
                  </a:cubicBezTo>
                  <a:close/>
                  <a:moveTo>
                    <a:pt x="145066" y="362712"/>
                  </a:moveTo>
                  <a:cubicBezTo>
                    <a:pt x="142780" y="362236"/>
                    <a:pt x="140494" y="361760"/>
                    <a:pt x="138303" y="361188"/>
                  </a:cubicBezTo>
                  <a:lnTo>
                    <a:pt x="147923" y="322707"/>
                  </a:lnTo>
                  <a:cubicBezTo>
                    <a:pt x="149733" y="323183"/>
                    <a:pt x="151448" y="323564"/>
                    <a:pt x="153258" y="323945"/>
                  </a:cubicBezTo>
                  <a:lnTo>
                    <a:pt x="145066" y="362712"/>
                  </a:lnTo>
                  <a:close/>
                  <a:moveTo>
                    <a:pt x="285083" y="335470"/>
                  </a:moveTo>
                  <a:lnTo>
                    <a:pt x="262890" y="302609"/>
                  </a:lnTo>
                  <a:cubicBezTo>
                    <a:pt x="264414" y="301562"/>
                    <a:pt x="265938" y="300514"/>
                    <a:pt x="267367" y="299466"/>
                  </a:cubicBezTo>
                  <a:lnTo>
                    <a:pt x="290703" y="331470"/>
                  </a:lnTo>
                  <a:cubicBezTo>
                    <a:pt x="288893" y="332804"/>
                    <a:pt x="286988" y="334137"/>
                    <a:pt x="285083" y="335470"/>
                  </a:cubicBezTo>
                  <a:close/>
                  <a:moveTo>
                    <a:pt x="75438" y="331851"/>
                  </a:moveTo>
                  <a:cubicBezTo>
                    <a:pt x="73533" y="330518"/>
                    <a:pt x="71723" y="329089"/>
                    <a:pt x="69818" y="327660"/>
                  </a:cubicBezTo>
                  <a:lnTo>
                    <a:pt x="94298" y="296418"/>
                  </a:lnTo>
                  <a:cubicBezTo>
                    <a:pt x="95726" y="297561"/>
                    <a:pt x="97155" y="298609"/>
                    <a:pt x="98679" y="299752"/>
                  </a:cubicBezTo>
                  <a:lnTo>
                    <a:pt x="75438" y="331851"/>
                  </a:lnTo>
                  <a:close/>
                  <a:moveTo>
                    <a:pt x="338138" y="280797"/>
                  </a:moveTo>
                  <a:lnTo>
                    <a:pt x="304609" y="259651"/>
                  </a:lnTo>
                  <a:cubicBezTo>
                    <a:pt x="305562" y="258128"/>
                    <a:pt x="306514" y="256603"/>
                    <a:pt x="307467" y="254984"/>
                  </a:cubicBezTo>
                  <a:lnTo>
                    <a:pt x="341757" y="274796"/>
                  </a:lnTo>
                  <a:cubicBezTo>
                    <a:pt x="340519" y="276797"/>
                    <a:pt x="339376" y="278797"/>
                    <a:pt x="338138" y="280797"/>
                  </a:cubicBezTo>
                  <a:close/>
                  <a:moveTo>
                    <a:pt x="24289" y="275368"/>
                  </a:moveTo>
                  <a:cubicBezTo>
                    <a:pt x="23146" y="273368"/>
                    <a:pt x="22003" y="271367"/>
                    <a:pt x="20955" y="269367"/>
                  </a:cubicBezTo>
                  <a:lnTo>
                    <a:pt x="55912" y="250698"/>
                  </a:lnTo>
                  <a:cubicBezTo>
                    <a:pt x="56769" y="252317"/>
                    <a:pt x="57626" y="253937"/>
                    <a:pt x="58579" y="255461"/>
                  </a:cubicBezTo>
                  <a:lnTo>
                    <a:pt x="24289" y="275368"/>
                  </a:lnTo>
                  <a:close/>
                  <a:moveTo>
                    <a:pt x="364331" y="209169"/>
                  </a:moveTo>
                  <a:lnTo>
                    <a:pt x="325088" y="203645"/>
                  </a:lnTo>
                  <a:cubicBezTo>
                    <a:pt x="325374" y="201835"/>
                    <a:pt x="325564" y="200025"/>
                    <a:pt x="325755" y="198215"/>
                  </a:cubicBezTo>
                  <a:lnTo>
                    <a:pt x="365189" y="202311"/>
                  </a:lnTo>
                  <a:cubicBezTo>
                    <a:pt x="364903" y="204597"/>
                    <a:pt x="364617" y="206883"/>
                    <a:pt x="364331" y="209169"/>
                  </a:cubicBezTo>
                  <a:close/>
                  <a:moveTo>
                    <a:pt x="571" y="202978"/>
                  </a:moveTo>
                  <a:cubicBezTo>
                    <a:pt x="285" y="200692"/>
                    <a:pt x="95" y="198311"/>
                    <a:pt x="0" y="196024"/>
                  </a:cubicBezTo>
                  <a:lnTo>
                    <a:pt x="39529" y="193262"/>
                  </a:lnTo>
                  <a:cubicBezTo>
                    <a:pt x="39624" y="195072"/>
                    <a:pt x="39814" y="196882"/>
                    <a:pt x="40005" y="198691"/>
                  </a:cubicBezTo>
                  <a:lnTo>
                    <a:pt x="571" y="202978"/>
                  </a:lnTo>
                  <a:close/>
                  <a:moveTo>
                    <a:pt x="321088" y="144018"/>
                  </a:moveTo>
                  <a:cubicBezTo>
                    <a:pt x="320611" y="142303"/>
                    <a:pt x="320040" y="140494"/>
                    <a:pt x="319468" y="138779"/>
                  </a:cubicBezTo>
                  <a:lnTo>
                    <a:pt x="357188" y="126492"/>
                  </a:lnTo>
                  <a:cubicBezTo>
                    <a:pt x="357950" y="128683"/>
                    <a:pt x="358616" y="130874"/>
                    <a:pt x="359188" y="133160"/>
                  </a:cubicBezTo>
                  <a:lnTo>
                    <a:pt x="321088" y="144018"/>
                  </a:lnTo>
                  <a:close/>
                  <a:moveTo>
                    <a:pt x="46006" y="139255"/>
                  </a:moveTo>
                  <a:lnTo>
                    <a:pt x="8287" y="127159"/>
                  </a:lnTo>
                  <a:cubicBezTo>
                    <a:pt x="8954" y="124968"/>
                    <a:pt x="9716" y="122777"/>
                    <a:pt x="10573" y="120587"/>
                  </a:cubicBezTo>
                  <a:lnTo>
                    <a:pt x="47816" y="134112"/>
                  </a:lnTo>
                  <a:cubicBezTo>
                    <a:pt x="47149" y="135826"/>
                    <a:pt x="46577" y="137541"/>
                    <a:pt x="46006" y="139255"/>
                  </a:cubicBezTo>
                  <a:close/>
                  <a:moveTo>
                    <a:pt x="293179" y="91249"/>
                  </a:moveTo>
                  <a:cubicBezTo>
                    <a:pt x="292036" y="89821"/>
                    <a:pt x="290798" y="88487"/>
                    <a:pt x="289560" y="87154"/>
                  </a:cubicBezTo>
                  <a:lnTo>
                    <a:pt x="318992" y="60579"/>
                  </a:lnTo>
                  <a:cubicBezTo>
                    <a:pt x="320516" y="62293"/>
                    <a:pt x="322040" y="64008"/>
                    <a:pt x="323564" y="65818"/>
                  </a:cubicBezTo>
                  <a:lnTo>
                    <a:pt x="293179" y="91249"/>
                  </a:lnTo>
                  <a:close/>
                  <a:moveTo>
                    <a:pt x="75724" y="87440"/>
                  </a:moveTo>
                  <a:lnTo>
                    <a:pt x="46196" y="61055"/>
                  </a:lnTo>
                  <a:cubicBezTo>
                    <a:pt x="47720" y="59341"/>
                    <a:pt x="49339" y="57626"/>
                    <a:pt x="50959" y="55912"/>
                  </a:cubicBezTo>
                  <a:lnTo>
                    <a:pt x="79439" y="83439"/>
                  </a:lnTo>
                  <a:cubicBezTo>
                    <a:pt x="78200" y="84772"/>
                    <a:pt x="76962" y="86106"/>
                    <a:pt x="75724" y="87440"/>
                  </a:cubicBezTo>
                  <a:close/>
                  <a:moveTo>
                    <a:pt x="246221" y="54293"/>
                  </a:moveTo>
                  <a:cubicBezTo>
                    <a:pt x="244602" y="53530"/>
                    <a:pt x="242888" y="52673"/>
                    <a:pt x="241268" y="52007"/>
                  </a:cubicBezTo>
                  <a:lnTo>
                    <a:pt x="257366" y="15811"/>
                  </a:lnTo>
                  <a:cubicBezTo>
                    <a:pt x="259461" y="16764"/>
                    <a:pt x="261651" y="17716"/>
                    <a:pt x="263747" y="18764"/>
                  </a:cubicBezTo>
                  <a:lnTo>
                    <a:pt x="246221" y="54293"/>
                  </a:lnTo>
                  <a:close/>
                  <a:moveTo>
                    <a:pt x="123920" y="52197"/>
                  </a:moveTo>
                  <a:lnTo>
                    <a:pt x="107632" y="16097"/>
                  </a:lnTo>
                  <a:cubicBezTo>
                    <a:pt x="109728" y="15145"/>
                    <a:pt x="111919" y="14192"/>
                    <a:pt x="114014" y="13335"/>
                  </a:cubicBezTo>
                  <a:lnTo>
                    <a:pt x="128873" y="50101"/>
                  </a:lnTo>
                  <a:cubicBezTo>
                    <a:pt x="127254" y="50673"/>
                    <a:pt x="125539" y="51435"/>
                    <a:pt x="123920" y="52197"/>
                  </a:cubicBezTo>
                  <a:close/>
                  <a:moveTo>
                    <a:pt x="188309" y="39719"/>
                  </a:moveTo>
                  <a:cubicBezTo>
                    <a:pt x="186500" y="39624"/>
                    <a:pt x="184690" y="39624"/>
                    <a:pt x="182880" y="39624"/>
                  </a:cubicBezTo>
                  <a:lnTo>
                    <a:pt x="182404" y="39624"/>
                  </a:lnTo>
                  <a:lnTo>
                    <a:pt x="182118" y="0"/>
                  </a:lnTo>
                  <a:lnTo>
                    <a:pt x="182880" y="0"/>
                  </a:lnTo>
                  <a:cubicBezTo>
                    <a:pt x="185261" y="0"/>
                    <a:pt x="187547" y="0"/>
                    <a:pt x="189833" y="95"/>
                  </a:cubicBezTo>
                  <a:lnTo>
                    <a:pt x="188309" y="39719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6552396A-47A5-CEBA-F84F-AEED788F8522}"/>
                </a:ext>
              </a:extLst>
            </p:cNvPr>
            <p:cNvSpPr/>
            <p:nvPr/>
          </p:nvSpPr>
          <p:spPr>
            <a:xfrm>
              <a:off x="8481021" y="-4145943"/>
              <a:ext cx="233457" cy="231076"/>
            </a:xfrm>
            <a:custGeom>
              <a:avLst/>
              <a:gdLst>
                <a:gd name="connsiteX0" fmla="*/ 149733 w 233457"/>
                <a:gd name="connsiteY0" fmla="*/ 231077 h 231076"/>
                <a:gd name="connsiteX1" fmla="*/ 138493 w 233457"/>
                <a:gd name="connsiteY1" fmla="*/ 193072 h 231076"/>
                <a:gd name="connsiteX2" fmla="*/ 143256 w 233457"/>
                <a:gd name="connsiteY2" fmla="*/ 191548 h 231076"/>
                <a:gd name="connsiteX3" fmla="*/ 156877 w 233457"/>
                <a:gd name="connsiteY3" fmla="*/ 228791 h 231076"/>
                <a:gd name="connsiteX4" fmla="*/ 149733 w 233457"/>
                <a:gd name="connsiteY4" fmla="*/ 231077 h 231076"/>
                <a:gd name="connsiteX5" fmla="*/ 76105 w 233457"/>
                <a:gd name="connsiteY5" fmla="*/ 228886 h 231076"/>
                <a:gd name="connsiteX6" fmla="*/ 69152 w 233457"/>
                <a:gd name="connsiteY6" fmla="*/ 226124 h 231076"/>
                <a:gd name="connsiteX7" fmla="*/ 84963 w 233457"/>
                <a:gd name="connsiteY7" fmla="*/ 189738 h 231076"/>
                <a:gd name="connsiteX8" fmla="*/ 89631 w 233457"/>
                <a:gd name="connsiteY8" fmla="*/ 191548 h 231076"/>
                <a:gd name="connsiteX9" fmla="*/ 76105 w 233457"/>
                <a:gd name="connsiteY9" fmla="*/ 228886 h 231076"/>
                <a:gd name="connsiteX10" fmla="*/ 214503 w 233457"/>
                <a:gd name="connsiteY10" fmla="*/ 183166 h 231076"/>
                <a:gd name="connsiteX11" fmla="*/ 181451 w 233457"/>
                <a:gd name="connsiteY11" fmla="*/ 161258 h 231076"/>
                <a:gd name="connsiteX12" fmla="*/ 184118 w 233457"/>
                <a:gd name="connsiteY12" fmla="*/ 157067 h 231076"/>
                <a:gd name="connsiteX13" fmla="*/ 218408 w 233457"/>
                <a:gd name="connsiteY13" fmla="*/ 176879 h 231076"/>
                <a:gd name="connsiteX14" fmla="*/ 214503 w 233457"/>
                <a:gd name="connsiteY14" fmla="*/ 183166 h 231076"/>
                <a:gd name="connsiteX15" fmla="*/ 14288 w 233457"/>
                <a:gd name="connsiteY15" fmla="*/ 177165 h 231076"/>
                <a:gd name="connsiteX16" fmla="*/ 10763 w 233457"/>
                <a:gd name="connsiteY16" fmla="*/ 170593 h 231076"/>
                <a:gd name="connsiteX17" fmla="*/ 46197 w 233457"/>
                <a:gd name="connsiteY17" fmla="*/ 152876 h 231076"/>
                <a:gd name="connsiteX18" fmla="*/ 48578 w 233457"/>
                <a:gd name="connsiteY18" fmla="*/ 157258 h 231076"/>
                <a:gd name="connsiteX19" fmla="*/ 14288 w 233457"/>
                <a:gd name="connsiteY19" fmla="*/ 177165 h 231076"/>
                <a:gd name="connsiteX20" fmla="*/ 194024 w 233457"/>
                <a:gd name="connsiteY20" fmla="*/ 109157 h 231076"/>
                <a:gd name="connsiteX21" fmla="*/ 193357 w 233457"/>
                <a:gd name="connsiteY21" fmla="*/ 104299 h 231076"/>
                <a:gd name="connsiteX22" fmla="*/ 232410 w 233457"/>
                <a:gd name="connsiteY22" fmla="*/ 97441 h 231076"/>
                <a:gd name="connsiteX23" fmla="*/ 233458 w 233457"/>
                <a:gd name="connsiteY23" fmla="*/ 104870 h 231076"/>
                <a:gd name="connsiteX24" fmla="*/ 194024 w 233457"/>
                <a:gd name="connsiteY24" fmla="*/ 109157 h 231076"/>
                <a:gd name="connsiteX25" fmla="*/ 39053 w 233457"/>
                <a:gd name="connsiteY25" fmla="*/ 104585 h 231076"/>
                <a:gd name="connsiteX26" fmla="*/ 0 w 233457"/>
                <a:gd name="connsiteY26" fmla="*/ 97822 h 231076"/>
                <a:gd name="connsiteX27" fmla="*/ 1524 w 233457"/>
                <a:gd name="connsiteY27" fmla="*/ 90488 h 231076"/>
                <a:gd name="connsiteX28" fmla="*/ 40100 w 233457"/>
                <a:gd name="connsiteY28" fmla="*/ 99632 h 231076"/>
                <a:gd name="connsiteX29" fmla="*/ 39053 w 233457"/>
                <a:gd name="connsiteY29" fmla="*/ 104585 h 231076"/>
                <a:gd name="connsiteX30" fmla="*/ 170212 w 233457"/>
                <a:gd name="connsiteY30" fmla="*/ 61246 h 231076"/>
                <a:gd name="connsiteX31" fmla="*/ 166497 w 233457"/>
                <a:gd name="connsiteY31" fmla="*/ 57912 h 231076"/>
                <a:gd name="connsiteX32" fmla="*/ 191929 w 233457"/>
                <a:gd name="connsiteY32" fmla="*/ 27527 h 231076"/>
                <a:gd name="connsiteX33" fmla="*/ 197548 w 233457"/>
                <a:gd name="connsiteY33" fmla="*/ 32480 h 231076"/>
                <a:gd name="connsiteX34" fmla="*/ 170212 w 233457"/>
                <a:gd name="connsiteY34" fmla="*/ 61246 h 231076"/>
                <a:gd name="connsiteX35" fmla="*/ 65723 w 233457"/>
                <a:gd name="connsiteY35" fmla="*/ 58103 h 231076"/>
                <a:gd name="connsiteX36" fmla="*/ 40100 w 233457"/>
                <a:gd name="connsiteY36" fmla="*/ 27813 h 231076"/>
                <a:gd name="connsiteX37" fmla="*/ 45911 w 233457"/>
                <a:gd name="connsiteY37" fmla="*/ 23146 h 231076"/>
                <a:gd name="connsiteX38" fmla="*/ 69532 w 233457"/>
                <a:gd name="connsiteY38" fmla="*/ 54959 h 231076"/>
                <a:gd name="connsiteX39" fmla="*/ 65723 w 233457"/>
                <a:gd name="connsiteY39" fmla="*/ 58103 h 231076"/>
                <a:gd name="connsiteX40" fmla="*/ 121253 w 233457"/>
                <a:gd name="connsiteY40" fmla="*/ 39815 h 231076"/>
                <a:gd name="connsiteX41" fmla="*/ 116300 w 233457"/>
                <a:gd name="connsiteY41" fmla="*/ 39624 h 231076"/>
                <a:gd name="connsiteX42" fmla="*/ 115919 w 233457"/>
                <a:gd name="connsiteY42" fmla="*/ 39624 h 231076"/>
                <a:gd name="connsiteX43" fmla="*/ 115919 w 233457"/>
                <a:gd name="connsiteY43" fmla="*/ 0 h 231076"/>
                <a:gd name="connsiteX44" fmla="*/ 116300 w 233457"/>
                <a:gd name="connsiteY44" fmla="*/ 0 h 231076"/>
                <a:gd name="connsiteX45" fmla="*/ 123730 w 233457"/>
                <a:gd name="connsiteY45" fmla="*/ 191 h 231076"/>
                <a:gd name="connsiteX46" fmla="*/ 121253 w 233457"/>
                <a:gd name="connsiteY46" fmla="*/ 39815 h 231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33457" h="231076">
                  <a:moveTo>
                    <a:pt x="149733" y="231077"/>
                  </a:moveTo>
                  <a:lnTo>
                    <a:pt x="138493" y="193072"/>
                  </a:lnTo>
                  <a:cubicBezTo>
                    <a:pt x="140113" y="192596"/>
                    <a:pt x="141637" y="192119"/>
                    <a:pt x="143256" y="191548"/>
                  </a:cubicBezTo>
                  <a:lnTo>
                    <a:pt x="156877" y="228791"/>
                  </a:lnTo>
                  <a:cubicBezTo>
                    <a:pt x="154496" y="229553"/>
                    <a:pt x="152115" y="230315"/>
                    <a:pt x="149733" y="231077"/>
                  </a:cubicBezTo>
                  <a:close/>
                  <a:moveTo>
                    <a:pt x="76105" y="228886"/>
                  </a:moveTo>
                  <a:cubicBezTo>
                    <a:pt x="73819" y="228029"/>
                    <a:pt x="71438" y="227076"/>
                    <a:pt x="69152" y="226124"/>
                  </a:cubicBezTo>
                  <a:lnTo>
                    <a:pt x="84963" y="189738"/>
                  </a:lnTo>
                  <a:cubicBezTo>
                    <a:pt x="86487" y="190405"/>
                    <a:pt x="88011" y="190976"/>
                    <a:pt x="89631" y="191548"/>
                  </a:cubicBezTo>
                  <a:lnTo>
                    <a:pt x="76105" y="228886"/>
                  </a:lnTo>
                  <a:close/>
                  <a:moveTo>
                    <a:pt x="214503" y="183166"/>
                  </a:moveTo>
                  <a:lnTo>
                    <a:pt x="181451" y="161258"/>
                  </a:lnTo>
                  <a:cubicBezTo>
                    <a:pt x="182404" y="159925"/>
                    <a:pt x="183261" y="158496"/>
                    <a:pt x="184118" y="157067"/>
                  </a:cubicBezTo>
                  <a:lnTo>
                    <a:pt x="218408" y="176879"/>
                  </a:lnTo>
                  <a:cubicBezTo>
                    <a:pt x="217170" y="178880"/>
                    <a:pt x="215932" y="181070"/>
                    <a:pt x="214503" y="183166"/>
                  </a:cubicBezTo>
                  <a:close/>
                  <a:moveTo>
                    <a:pt x="14288" y="177165"/>
                  </a:moveTo>
                  <a:cubicBezTo>
                    <a:pt x="13049" y="175070"/>
                    <a:pt x="11811" y="172784"/>
                    <a:pt x="10763" y="170593"/>
                  </a:cubicBezTo>
                  <a:lnTo>
                    <a:pt x="46197" y="152876"/>
                  </a:lnTo>
                  <a:cubicBezTo>
                    <a:pt x="46958" y="154400"/>
                    <a:pt x="47720" y="155829"/>
                    <a:pt x="48578" y="157258"/>
                  </a:cubicBezTo>
                  <a:lnTo>
                    <a:pt x="14288" y="177165"/>
                  </a:lnTo>
                  <a:close/>
                  <a:moveTo>
                    <a:pt x="194024" y="109157"/>
                  </a:moveTo>
                  <a:cubicBezTo>
                    <a:pt x="193834" y="107537"/>
                    <a:pt x="193643" y="105823"/>
                    <a:pt x="193357" y="104299"/>
                  </a:cubicBezTo>
                  <a:lnTo>
                    <a:pt x="232410" y="97441"/>
                  </a:lnTo>
                  <a:cubicBezTo>
                    <a:pt x="232886" y="99917"/>
                    <a:pt x="233172" y="102394"/>
                    <a:pt x="233458" y="104870"/>
                  </a:cubicBezTo>
                  <a:lnTo>
                    <a:pt x="194024" y="109157"/>
                  </a:lnTo>
                  <a:close/>
                  <a:moveTo>
                    <a:pt x="39053" y="104585"/>
                  </a:moveTo>
                  <a:lnTo>
                    <a:pt x="0" y="97822"/>
                  </a:lnTo>
                  <a:cubicBezTo>
                    <a:pt x="381" y="95345"/>
                    <a:pt x="953" y="92964"/>
                    <a:pt x="1524" y="90488"/>
                  </a:cubicBezTo>
                  <a:lnTo>
                    <a:pt x="40100" y="99632"/>
                  </a:lnTo>
                  <a:cubicBezTo>
                    <a:pt x="39719" y="101251"/>
                    <a:pt x="39338" y="102870"/>
                    <a:pt x="39053" y="104585"/>
                  </a:cubicBezTo>
                  <a:close/>
                  <a:moveTo>
                    <a:pt x="170212" y="61246"/>
                  </a:moveTo>
                  <a:cubicBezTo>
                    <a:pt x="168973" y="60103"/>
                    <a:pt x="167735" y="58960"/>
                    <a:pt x="166497" y="57912"/>
                  </a:cubicBezTo>
                  <a:lnTo>
                    <a:pt x="191929" y="27527"/>
                  </a:lnTo>
                  <a:cubicBezTo>
                    <a:pt x="193834" y="29147"/>
                    <a:pt x="195739" y="30766"/>
                    <a:pt x="197548" y="32480"/>
                  </a:cubicBezTo>
                  <a:lnTo>
                    <a:pt x="170212" y="61246"/>
                  </a:lnTo>
                  <a:close/>
                  <a:moveTo>
                    <a:pt x="65723" y="58103"/>
                  </a:moveTo>
                  <a:lnTo>
                    <a:pt x="40100" y="27813"/>
                  </a:lnTo>
                  <a:cubicBezTo>
                    <a:pt x="42006" y="26194"/>
                    <a:pt x="43910" y="24670"/>
                    <a:pt x="45911" y="23146"/>
                  </a:cubicBezTo>
                  <a:lnTo>
                    <a:pt x="69532" y="54959"/>
                  </a:lnTo>
                  <a:cubicBezTo>
                    <a:pt x="68294" y="56007"/>
                    <a:pt x="66961" y="57055"/>
                    <a:pt x="65723" y="58103"/>
                  </a:cubicBezTo>
                  <a:close/>
                  <a:moveTo>
                    <a:pt x="121253" y="39815"/>
                  </a:moveTo>
                  <a:cubicBezTo>
                    <a:pt x="119634" y="39719"/>
                    <a:pt x="117920" y="39624"/>
                    <a:pt x="116300" y="39624"/>
                  </a:cubicBezTo>
                  <a:lnTo>
                    <a:pt x="115919" y="39624"/>
                  </a:lnTo>
                  <a:lnTo>
                    <a:pt x="115919" y="0"/>
                  </a:lnTo>
                  <a:lnTo>
                    <a:pt x="116300" y="0"/>
                  </a:lnTo>
                  <a:cubicBezTo>
                    <a:pt x="118777" y="0"/>
                    <a:pt x="121253" y="95"/>
                    <a:pt x="123730" y="191"/>
                  </a:cubicBezTo>
                  <a:lnTo>
                    <a:pt x="121253" y="39815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0" name="图形 48">
            <a:extLst>
              <a:ext uri="{FF2B5EF4-FFF2-40B4-BE49-F238E27FC236}">
                <a16:creationId xmlns:a16="http://schemas.microsoft.com/office/drawing/2014/main" id="{DA7BBB8F-FBFF-0DD5-CAD7-5B36F43162E2}"/>
              </a:ext>
            </a:extLst>
          </p:cNvPr>
          <p:cNvGrpSpPr/>
          <p:nvPr/>
        </p:nvGrpSpPr>
        <p:grpSpPr>
          <a:xfrm rot="5400000">
            <a:off x="770224" y="56037"/>
            <a:ext cx="287523" cy="859363"/>
            <a:chOff x="8066302" y="-2669473"/>
            <a:chExt cx="170687" cy="510158"/>
          </a:xfrm>
          <a:gradFill>
            <a:gsLst>
              <a:gs pos="0">
                <a:srgbClr val="FEFEFF"/>
              </a:gs>
              <a:gs pos="0">
                <a:srgbClr val="FCFFFF">
                  <a:alpha val="0"/>
                </a:srgbClr>
              </a:gs>
              <a:gs pos="100000">
                <a:srgbClr val="D49790"/>
              </a:gs>
            </a:gsLst>
            <a:lin ang="5400000" scaled="1"/>
          </a:gradFill>
        </p:grpSpPr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33EE50B7-D4D6-4224-9C6A-3DDA7B898C69}"/>
                </a:ext>
              </a:extLst>
            </p:cNvPr>
            <p:cNvSpPr/>
            <p:nvPr/>
          </p:nvSpPr>
          <p:spPr>
            <a:xfrm>
              <a:off x="8200414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5AB62D2E-3394-C774-6B73-915C6CE8FE82}"/>
                </a:ext>
              </a:extLst>
            </p:cNvPr>
            <p:cNvSpPr/>
            <p:nvPr/>
          </p:nvSpPr>
          <p:spPr>
            <a:xfrm>
              <a:off x="8166886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2FB31454-4168-9141-7519-38D4716A0CCF}"/>
                </a:ext>
              </a:extLst>
            </p:cNvPr>
            <p:cNvSpPr/>
            <p:nvPr/>
          </p:nvSpPr>
          <p:spPr>
            <a:xfrm>
              <a:off x="8133358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39F797D1-DF15-659D-D815-27DBA30751FA}"/>
                </a:ext>
              </a:extLst>
            </p:cNvPr>
            <p:cNvSpPr/>
            <p:nvPr/>
          </p:nvSpPr>
          <p:spPr>
            <a:xfrm>
              <a:off x="8099830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B0941DA6-0A03-40C4-5DD0-B313F6BE5F40}"/>
                </a:ext>
              </a:extLst>
            </p:cNvPr>
            <p:cNvSpPr/>
            <p:nvPr/>
          </p:nvSpPr>
          <p:spPr>
            <a:xfrm>
              <a:off x="8066302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" name="TextBox 26">
            <a:extLst>
              <a:ext uri="{FF2B5EF4-FFF2-40B4-BE49-F238E27FC236}">
                <a16:creationId xmlns:a16="http://schemas.microsoft.com/office/drawing/2014/main" id="{8A87A721-638E-4C64-B9EC-0CAC77616EAC}"/>
              </a:ext>
            </a:extLst>
          </p:cNvPr>
          <p:cNvSpPr txBox="1"/>
          <p:nvPr/>
        </p:nvSpPr>
        <p:spPr>
          <a:xfrm>
            <a:off x="643168" y="603981"/>
            <a:ext cx="10054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5905"/>
            <a:r>
              <a:rPr lang="zh-CN" altLang="en-US" sz="4000" b="1" dirty="0">
                <a:gradFill>
                  <a:gsLst>
                    <a:gs pos="0">
                      <a:srgbClr val="9BB2BF"/>
                    </a:gs>
                    <a:gs pos="100000">
                      <a:srgbClr val="4D6E87"/>
                    </a:gs>
                  </a:gsLst>
                  <a:lin ang="5400000" scaled="1"/>
                </a:gra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目录</a:t>
            </a:r>
          </a:p>
        </p:txBody>
      </p:sp>
      <p:sp>
        <p:nvSpPr>
          <p:cNvPr id="3" name="TextBox 26">
            <a:extLst>
              <a:ext uri="{FF2B5EF4-FFF2-40B4-BE49-F238E27FC236}">
                <a16:creationId xmlns:a16="http://schemas.microsoft.com/office/drawing/2014/main" id="{DC12A897-E8AF-B45B-9BA3-4827BEB60D38}"/>
              </a:ext>
            </a:extLst>
          </p:cNvPr>
          <p:cNvSpPr txBox="1"/>
          <p:nvPr/>
        </p:nvSpPr>
        <p:spPr>
          <a:xfrm>
            <a:off x="1904442" y="1751936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5905"/>
            <a:r>
              <a:rPr lang="en-US" altLang="zh-CN" sz="28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C7187C6-AD54-7800-D31C-7AAA53380C21}"/>
              </a:ext>
            </a:extLst>
          </p:cNvPr>
          <p:cNvSpPr/>
          <p:nvPr/>
        </p:nvSpPr>
        <p:spPr>
          <a:xfrm>
            <a:off x="4783545" y="1790408"/>
            <a:ext cx="2448565" cy="44627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BB2BF"/>
              </a:gs>
              <a:gs pos="0">
                <a:srgbClr val="D6ADA7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32">
            <a:extLst>
              <a:ext uri="{FF2B5EF4-FFF2-40B4-BE49-F238E27FC236}">
                <a16:creationId xmlns:a16="http://schemas.microsoft.com/office/drawing/2014/main" id="{5E86723D-A832-69C5-5A26-0EAE65DC4C1E}"/>
              </a:ext>
            </a:extLst>
          </p:cNvPr>
          <p:cNvSpPr txBox="1"/>
          <p:nvPr/>
        </p:nvSpPr>
        <p:spPr>
          <a:xfrm>
            <a:off x="5625193" y="1850424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895905"/>
            <a:r>
              <a:rPr lang="zh-CN" altLang="en-US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11" name="TextBox 26">
            <a:extLst>
              <a:ext uri="{FF2B5EF4-FFF2-40B4-BE49-F238E27FC236}">
                <a16:creationId xmlns:a16="http://schemas.microsoft.com/office/drawing/2014/main" id="{20BD70BA-558E-AF7A-2DC4-A7F716B74F53}"/>
              </a:ext>
            </a:extLst>
          </p:cNvPr>
          <p:cNvSpPr txBox="1"/>
          <p:nvPr/>
        </p:nvSpPr>
        <p:spPr>
          <a:xfrm>
            <a:off x="5031975" y="1751936"/>
            <a:ext cx="5100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5905"/>
            <a:r>
              <a:rPr lang="en-US" altLang="zh-CN" sz="28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4291F4ED-0A41-18AA-4D8B-07F182FD0116}"/>
              </a:ext>
            </a:extLst>
          </p:cNvPr>
          <p:cNvSpPr/>
          <p:nvPr/>
        </p:nvSpPr>
        <p:spPr>
          <a:xfrm>
            <a:off x="1656012" y="2655197"/>
            <a:ext cx="2448565" cy="44627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BB2BF"/>
              </a:gs>
              <a:gs pos="0">
                <a:srgbClr val="D6ADA7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32">
            <a:extLst>
              <a:ext uri="{FF2B5EF4-FFF2-40B4-BE49-F238E27FC236}">
                <a16:creationId xmlns:a16="http://schemas.microsoft.com/office/drawing/2014/main" id="{2F855DEB-DDF4-F63B-3363-4DF791FE03AA}"/>
              </a:ext>
            </a:extLst>
          </p:cNvPr>
          <p:cNvSpPr txBox="1"/>
          <p:nvPr/>
        </p:nvSpPr>
        <p:spPr>
          <a:xfrm>
            <a:off x="2497660" y="2715213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895905"/>
            <a:r>
              <a:rPr lang="zh-CN" altLang="en-US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18" name="TextBox 26">
            <a:extLst>
              <a:ext uri="{FF2B5EF4-FFF2-40B4-BE49-F238E27FC236}">
                <a16:creationId xmlns:a16="http://schemas.microsoft.com/office/drawing/2014/main" id="{0F5DAD3F-C08C-1577-AD81-A8AD6454003D}"/>
              </a:ext>
            </a:extLst>
          </p:cNvPr>
          <p:cNvSpPr txBox="1"/>
          <p:nvPr/>
        </p:nvSpPr>
        <p:spPr>
          <a:xfrm>
            <a:off x="1904442" y="2616725"/>
            <a:ext cx="5164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5905"/>
            <a:r>
              <a:rPr lang="en-US" altLang="zh-CN" sz="28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980015C1-C182-1EB6-33F3-3DB185EBA973}"/>
              </a:ext>
            </a:extLst>
          </p:cNvPr>
          <p:cNvSpPr/>
          <p:nvPr/>
        </p:nvSpPr>
        <p:spPr>
          <a:xfrm>
            <a:off x="4783545" y="2655197"/>
            <a:ext cx="2448565" cy="44627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BB2BF"/>
              </a:gs>
              <a:gs pos="0">
                <a:srgbClr val="D6ADA7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32">
            <a:extLst>
              <a:ext uri="{FF2B5EF4-FFF2-40B4-BE49-F238E27FC236}">
                <a16:creationId xmlns:a16="http://schemas.microsoft.com/office/drawing/2014/main" id="{082BA60A-CCB6-577C-8BC3-DC0D78CE69FB}"/>
              </a:ext>
            </a:extLst>
          </p:cNvPr>
          <p:cNvSpPr txBox="1"/>
          <p:nvPr/>
        </p:nvSpPr>
        <p:spPr>
          <a:xfrm>
            <a:off x="5625193" y="2715213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895905"/>
            <a:r>
              <a:rPr lang="zh-CN" altLang="en-US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21" name="TextBox 26">
            <a:extLst>
              <a:ext uri="{FF2B5EF4-FFF2-40B4-BE49-F238E27FC236}">
                <a16:creationId xmlns:a16="http://schemas.microsoft.com/office/drawing/2014/main" id="{AA8CE497-94A9-97AF-0E30-1B5E1FEB1944}"/>
              </a:ext>
            </a:extLst>
          </p:cNvPr>
          <p:cNvSpPr txBox="1"/>
          <p:nvPr/>
        </p:nvSpPr>
        <p:spPr>
          <a:xfrm>
            <a:off x="5031976" y="2616725"/>
            <a:ext cx="5212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5905"/>
            <a:r>
              <a:rPr lang="en-US" altLang="zh-CN" sz="28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  <a:endParaRPr lang="zh-CN" altLang="en-US" sz="2800" b="1" dirty="0">
              <a:solidFill>
                <a:schemeClr val="bg1"/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16491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2">
            <a:extLst>
              <a:ext uri="{FF2B5EF4-FFF2-40B4-BE49-F238E27FC236}">
                <a16:creationId xmlns:a16="http://schemas.microsoft.com/office/drawing/2014/main" id="{B3C01ED6-EEB6-4A16-9F9A-CA4576BE476A}"/>
              </a:ext>
            </a:extLst>
          </p:cNvPr>
          <p:cNvSpPr txBox="1"/>
          <p:nvPr/>
        </p:nvSpPr>
        <p:spPr>
          <a:xfrm>
            <a:off x="909918" y="145520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895905"/>
            <a:r>
              <a:rPr lang="zh-CN" altLang="en-US" b="1" dirty="0">
                <a:solidFill>
                  <a:srgbClr val="9BB2B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grpSp>
        <p:nvGrpSpPr>
          <p:cNvPr id="200" name="图形 48">
            <a:extLst>
              <a:ext uri="{FF2B5EF4-FFF2-40B4-BE49-F238E27FC236}">
                <a16:creationId xmlns:a16="http://schemas.microsoft.com/office/drawing/2014/main" id="{DA7BBB8F-FBFF-0DD5-CAD7-5B36F43162E2}"/>
              </a:ext>
            </a:extLst>
          </p:cNvPr>
          <p:cNvGrpSpPr/>
          <p:nvPr/>
        </p:nvGrpSpPr>
        <p:grpSpPr>
          <a:xfrm rot="5400000">
            <a:off x="262459" y="-48753"/>
            <a:ext cx="287523" cy="859363"/>
            <a:chOff x="8066302" y="-2669473"/>
            <a:chExt cx="170687" cy="510158"/>
          </a:xfrm>
          <a:gradFill>
            <a:gsLst>
              <a:gs pos="0">
                <a:srgbClr val="FEFEFF"/>
              </a:gs>
              <a:gs pos="0">
                <a:srgbClr val="FCFFFF">
                  <a:alpha val="0"/>
                </a:srgbClr>
              </a:gs>
              <a:gs pos="100000">
                <a:srgbClr val="D49790"/>
              </a:gs>
            </a:gsLst>
            <a:lin ang="5400000" scaled="1"/>
          </a:gradFill>
        </p:grpSpPr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33EE50B7-D4D6-4224-9C6A-3DDA7B898C69}"/>
                </a:ext>
              </a:extLst>
            </p:cNvPr>
            <p:cNvSpPr/>
            <p:nvPr/>
          </p:nvSpPr>
          <p:spPr>
            <a:xfrm>
              <a:off x="8200414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5AB62D2E-3394-C774-6B73-915C6CE8FE82}"/>
                </a:ext>
              </a:extLst>
            </p:cNvPr>
            <p:cNvSpPr/>
            <p:nvPr/>
          </p:nvSpPr>
          <p:spPr>
            <a:xfrm>
              <a:off x="8166886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2FB31454-4168-9141-7519-38D4716A0CCF}"/>
                </a:ext>
              </a:extLst>
            </p:cNvPr>
            <p:cNvSpPr/>
            <p:nvPr/>
          </p:nvSpPr>
          <p:spPr>
            <a:xfrm>
              <a:off x="8133358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39F797D1-DF15-659D-D815-27DBA30751FA}"/>
                </a:ext>
              </a:extLst>
            </p:cNvPr>
            <p:cNvSpPr/>
            <p:nvPr/>
          </p:nvSpPr>
          <p:spPr>
            <a:xfrm>
              <a:off x="8099830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B0941DA6-0A03-40C4-5DD0-B313F6BE5F40}"/>
                </a:ext>
              </a:extLst>
            </p:cNvPr>
            <p:cNvSpPr/>
            <p:nvPr/>
          </p:nvSpPr>
          <p:spPr>
            <a:xfrm>
              <a:off x="8066302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" name="TextBox 26">
            <a:extLst>
              <a:ext uri="{FF2B5EF4-FFF2-40B4-BE49-F238E27FC236}">
                <a16:creationId xmlns:a16="http://schemas.microsoft.com/office/drawing/2014/main" id="{8A87A721-638E-4C64-B9EC-0CAC77616EAC}"/>
              </a:ext>
            </a:extLst>
          </p:cNvPr>
          <p:cNvSpPr txBox="1"/>
          <p:nvPr/>
        </p:nvSpPr>
        <p:spPr>
          <a:xfrm>
            <a:off x="220956" y="40809"/>
            <a:ext cx="6158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5905"/>
            <a:r>
              <a:rPr lang="en-US" altLang="zh-CN" sz="3600" b="1" dirty="0">
                <a:gradFill>
                  <a:gsLst>
                    <a:gs pos="0">
                      <a:srgbClr val="9BB2BF"/>
                    </a:gs>
                    <a:gs pos="100000">
                      <a:srgbClr val="4D6E87"/>
                    </a:gs>
                  </a:gsLst>
                  <a:lin ang="5400000" scaled="1"/>
                </a:gra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  <a:endParaRPr lang="zh-CN" altLang="en-US" sz="3600" b="1" dirty="0">
              <a:gradFill>
                <a:gsLst>
                  <a:gs pos="0">
                    <a:srgbClr val="9BB2BF"/>
                  </a:gs>
                  <a:gs pos="100000">
                    <a:srgbClr val="4D6E87"/>
                  </a:gs>
                </a:gsLst>
                <a:lin ang="5400000" scaled="1"/>
              </a:gra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887A646-3800-EA6A-BEBE-2DC6E25A1967}"/>
              </a:ext>
            </a:extLst>
          </p:cNvPr>
          <p:cNvSpPr/>
          <p:nvPr/>
        </p:nvSpPr>
        <p:spPr>
          <a:xfrm>
            <a:off x="823656" y="482945"/>
            <a:ext cx="1556817" cy="6631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BB2BF"/>
              </a:gs>
              <a:gs pos="0">
                <a:srgbClr val="D6ADA7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23">
            <a:extLst>
              <a:ext uri="{FF2B5EF4-FFF2-40B4-BE49-F238E27FC236}">
                <a16:creationId xmlns:a16="http://schemas.microsoft.com/office/drawing/2014/main" id="{C646521A-63B6-4717-0512-3F769C613EEF}"/>
              </a:ext>
            </a:extLst>
          </p:cNvPr>
          <p:cNvSpPr/>
          <p:nvPr/>
        </p:nvSpPr>
        <p:spPr>
          <a:xfrm>
            <a:off x="3449575" y="1296020"/>
            <a:ext cx="1013012" cy="1021970"/>
          </a:xfrm>
          <a:custGeom>
            <a:avLst/>
            <a:gdLst>
              <a:gd name="connsiteX0" fmla="*/ 231822 w 1390905"/>
              <a:gd name="connsiteY0" fmla="*/ 0 h 1390905"/>
              <a:gd name="connsiteX1" fmla="*/ 1390905 w 1390905"/>
              <a:gd name="connsiteY1" fmla="*/ 0 h 1390905"/>
              <a:gd name="connsiteX2" fmla="*/ 1390905 w 1390905"/>
              <a:gd name="connsiteY2" fmla="*/ 0 h 1390905"/>
              <a:gd name="connsiteX3" fmla="*/ 1390905 w 1390905"/>
              <a:gd name="connsiteY3" fmla="*/ 1159083 h 1390905"/>
              <a:gd name="connsiteX4" fmla="*/ 1159083 w 1390905"/>
              <a:gd name="connsiteY4" fmla="*/ 1390905 h 1390905"/>
              <a:gd name="connsiteX5" fmla="*/ 0 w 1390905"/>
              <a:gd name="connsiteY5" fmla="*/ 1390905 h 1390905"/>
              <a:gd name="connsiteX6" fmla="*/ 0 w 1390905"/>
              <a:gd name="connsiteY6" fmla="*/ 1390905 h 1390905"/>
              <a:gd name="connsiteX7" fmla="*/ 0 w 1390905"/>
              <a:gd name="connsiteY7" fmla="*/ 231822 h 1390905"/>
              <a:gd name="connsiteX8" fmla="*/ 231822 w 1390905"/>
              <a:gd name="connsiteY8" fmla="*/ 0 h 1390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90905" h="1390905">
                <a:moveTo>
                  <a:pt x="231822" y="0"/>
                </a:moveTo>
                <a:lnTo>
                  <a:pt x="1390905" y="0"/>
                </a:lnTo>
                <a:lnTo>
                  <a:pt x="1390905" y="0"/>
                </a:lnTo>
                <a:lnTo>
                  <a:pt x="1390905" y="1159083"/>
                </a:lnTo>
                <a:cubicBezTo>
                  <a:pt x="1390905" y="1287115"/>
                  <a:pt x="1287115" y="1390905"/>
                  <a:pt x="1159083" y="1390905"/>
                </a:cubicBezTo>
                <a:lnTo>
                  <a:pt x="0" y="1390905"/>
                </a:lnTo>
                <a:lnTo>
                  <a:pt x="0" y="1390905"/>
                </a:lnTo>
                <a:lnTo>
                  <a:pt x="0" y="231822"/>
                </a:lnTo>
                <a:cubicBezTo>
                  <a:pt x="0" y="103790"/>
                  <a:pt x="103790" y="0"/>
                  <a:pt x="231822" y="0"/>
                </a:cubicBezTo>
                <a:close/>
              </a:path>
            </a:pathLst>
          </a:custGeom>
          <a:solidFill>
            <a:srgbClr val="D6ADA7"/>
          </a:soli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ym typeface="HarmonyOS Sans SC Light" panose="00000400000000000000" pitchFamily="2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158B266-4832-BCE6-9B02-1B1D503D7F13}"/>
              </a:ext>
            </a:extLst>
          </p:cNvPr>
          <p:cNvGrpSpPr/>
          <p:nvPr/>
        </p:nvGrpSpPr>
        <p:grpSpPr>
          <a:xfrm>
            <a:off x="3689785" y="1606673"/>
            <a:ext cx="536466" cy="540759"/>
            <a:chOff x="7445376" y="2097088"/>
            <a:chExt cx="569913" cy="571500"/>
          </a:xfrm>
          <a:solidFill>
            <a:schemeClr val="bg1"/>
          </a:solidFill>
        </p:grpSpPr>
        <p:sp>
          <p:nvSpPr>
            <p:cNvPr id="5" name="Freeform 44">
              <a:extLst>
                <a:ext uri="{FF2B5EF4-FFF2-40B4-BE49-F238E27FC236}">
                  <a16:creationId xmlns:a16="http://schemas.microsoft.com/office/drawing/2014/main" id="{050F3513-855E-2725-B6A5-B8E4430E2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8551" y="2097088"/>
              <a:ext cx="566738" cy="566738"/>
            </a:xfrm>
            <a:custGeom>
              <a:avLst/>
              <a:gdLst>
                <a:gd name="T0" fmla="*/ 136 w 151"/>
                <a:gd name="T1" fmla="*/ 96 h 151"/>
                <a:gd name="T2" fmla="*/ 126 w 151"/>
                <a:gd name="T3" fmla="*/ 92 h 151"/>
                <a:gd name="T4" fmla="*/ 131 w 151"/>
                <a:gd name="T5" fmla="*/ 78 h 151"/>
                <a:gd name="T6" fmla="*/ 119 w 151"/>
                <a:gd name="T7" fmla="*/ 72 h 151"/>
                <a:gd name="T8" fmla="*/ 112 w 151"/>
                <a:gd name="T9" fmla="*/ 84 h 151"/>
                <a:gd name="T10" fmla="*/ 103 w 151"/>
                <a:gd name="T11" fmla="*/ 79 h 151"/>
                <a:gd name="T12" fmla="*/ 110 w 151"/>
                <a:gd name="T13" fmla="*/ 67 h 151"/>
                <a:gd name="T14" fmla="*/ 98 w 151"/>
                <a:gd name="T15" fmla="*/ 56 h 151"/>
                <a:gd name="T16" fmla="*/ 88 w 151"/>
                <a:gd name="T17" fmla="*/ 66 h 151"/>
                <a:gd name="T18" fmla="*/ 81 w 151"/>
                <a:gd name="T19" fmla="*/ 59 h 151"/>
                <a:gd name="T20" fmla="*/ 90 w 151"/>
                <a:gd name="T21" fmla="*/ 49 h 151"/>
                <a:gd name="T22" fmla="*/ 81 w 151"/>
                <a:gd name="T23" fmla="*/ 36 h 151"/>
                <a:gd name="T24" fmla="*/ 68 w 151"/>
                <a:gd name="T25" fmla="*/ 42 h 151"/>
                <a:gd name="T26" fmla="*/ 64 w 151"/>
                <a:gd name="T27" fmla="*/ 33 h 151"/>
                <a:gd name="T28" fmla="*/ 76 w 151"/>
                <a:gd name="T29" fmla="*/ 27 h 151"/>
                <a:gd name="T30" fmla="*/ 72 w 151"/>
                <a:gd name="T31" fmla="*/ 16 h 151"/>
                <a:gd name="T32" fmla="*/ 55 w 151"/>
                <a:gd name="T33" fmla="*/ 20 h 151"/>
                <a:gd name="T34" fmla="*/ 53 w 151"/>
                <a:gd name="T35" fmla="*/ 10 h 151"/>
                <a:gd name="T36" fmla="*/ 69 w 151"/>
                <a:gd name="T37" fmla="*/ 6 h 151"/>
                <a:gd name="T38" fmla="*/ 68 w 151"/>
                <a:gd name="T39" fmla="*/ 0 h 151"/>
                <a:gd name="T40" fmla="*/ 22 w 151"/>
                <a:gd name="T41" fmla="*/ 22 h 151"/>
                <a:gd name="T42" fmla="*/ 0 w 151"/>
                <a:gd name="T43" fmla="*/ 69 h 151"/>
                <a:gd name="T44" fmla="*/ 8 w 151"/>
                <a:gd name="T45" fmla="*/ 70 h 151"/>
                <a:gd name="T46" fmla="*/ 14 w 151"/>
                <a:gd name="T47" fmla="*/ 54 h 151"/>
                <a:gd name="T48" fmla="*/ 23 w 151"/>
                <a:gd name="T49" fmla="*/ 57 h 151"/>
                <a:gd name="T50" fmla="*/ 18 w 151"/>
                <a:gd name="T51" fmla="*/ 73 h 151"/>
                <a:gd name="T52" fmla="*/ 30 w 151"/>
                <a:gd name="T53" fmla="*/ 78 h 151"/>
                <a:gd name="T54" fmla="*/ 37 w 151"/>
                <a:gd name="T55" fmla="*/ 65 h 151"/>
                <a:gd name="T56" fmla="*/ 46 w 151"/>
                <a:gd name="T57" fmla="*/ 70 h 151"/>
                <a:gd name="T58" fmla="*/ 38 w 151"/>
                <a:gd name="T59" fmla="*/ 84 h 151"/>
                <a:gd name="T60" fmla="*/ 51 w 151"/>
                <a:gd name="T61" fmla="*/ 94 h 151"/>
                <a:gd name="T62" fmla="*/ 62 w 151"/>
                <a:gd name="T63" fmla="*/ 83 h 151"/>
                <a:gd name="T64" fmla="*/ 69 w 151"/>
                <a:gd name="T65" fmla="*/ 91 h 151"/>
                <a:gd name="T66" fmla="*/ 58 w 151"/>
                <a:gd name="T67" fmla="*/ 101 h 151"/>
                <a:gd name="T68" fmla="*/ 68 w 151"/>
                <a:gd name="T69" fmla="*/ 113 h 151"/>
                <a:gd name="T70" fmla="*/ 81 w 151"/>
                <a:gd name="T71" fmla="*/ 107 h 151"/>
                <a:gd name="T72" fmla="*/ 86 w 151"/>
                <a:gd name="T73" fmla="*/ 116 h 151"/>
                <a:gd name="T74" fmla="*/ 73 w 151"/>
                <a:gd name="T75" fmla="*/ 122 h 151"/>
                <a:gd name="T76" fmla="*/ 78 w 151"/>
                <a:gd name="T77" fmla="*/ 133 h 151"/>
                <a:gd name="T78" fmla="*/ 95 w 151"/>
                <a:gd name="T79" fmla="*/ 129 h 151"/>
                <a:gd name="T80" fmla="*/ 97 w 151"/>
                <a:gd name="T81" fmla="*/ 139 h 151"/>
                <a:gd name="T82" fmla="*/ 81 w 151"/>
                <a:gd name="T83" fmla="*/ 143 h 151"/>
                <a:gd name="T84" fmla="*/ 82 w 151"/>
                <a:gd name="T85" fmla="*/ 151 h 151"/>
                <a:gd name="T86" fmla="*/ 129 w 151"/>
                <a:gd name="T87" fmla="*/ 129 h 151"/>
                <a:gd name="T88" fmla="*/ 151 w 151"/>
                <a:gd name="T89" fmla="*/ 83 h 151"/>
                <a:gd name="T90" fmla="*/ 141 w 151"/>
                <a:gd name="T91" fmla="*/ 81 h 151"/>
                <a:gd name="T92" fmla="*/ 136 w 151"/>
                <a:gd name="T93" fmla="*/ 96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1" h="151">
                  <a:moveTo>
                    <a:pt x="136" y="96"/>
                  </a:moveTo>
                  <a:cubicBezTo>
                    <a:pt x="126" y="92"/>
                    <a:pt x="126" y="92"/>
                    <a:pt x="126" y="92"/>
                  </a:cubicBezTo>
                  <a:cubicBezTo>
                    <a:pt x="131" y="78"/>
                    <a:pt x="131" y="78"/>
                    <a:pt x="131" y="78"/>
                  </a:cubicBezTo>
                  <a:cubicBezTo>
                    <a:pt x="127" y="76"/>
                    <a:pt x="123" y="75"/>
                    <a:pt x="119" y="72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03" y="79"/>
                    <a:pt x="103" y="79"/>
                    <a:pt x="103" y="79"/>
                  </a:cubicBezTo>
                  <a:cubicBezTo>
                    <a:pt x="110" y="67"/>
                    <a:pt x="110" y="67"/>
                    <a:pt x="110" y="67"/>
                  </a:cubicBezTo>
                  <a:cubicBezTo>
                    <a:pt x="106" y="64"/>
                    <a:pt x="102" y="60"/>
                    <a:pt x="98" y="5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87" y="45"/>
                    <a:pt x="84" y="41"/>
                    <a:pt x="81" y="36"/>
                  </a:cubicBezTo>
                  <a:cubicBezTo>
                    <a:pt x="68" y="42"/>
                    <a:pt x="68" y="42"/>
                    <a:pt x="68" y="42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4" y="24"/>
                    <a:pt x="73" y="20"/>
                    <a:pt x="72" y="16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68" y="2"/>
                    <a:pt x="68" y="0"/>
                  </a:cubicBezTo>
                  <a:cubicBezTo>
                    <a:pt x="51" y="2"/>
                    <a:pt x="35" y="9"/>
                    <a:pt x="22" y="22"/>
                  </a:cubicBezTo>
                  <a:cubicBezTo>
                    <a:pt x="9" y="35"/>
                    <a:pt x="1" y="52"/>
                    <a:pt x="0" y="69"/>
                  </a:cubicBezTo>
                  <a:cubicBezTo>
                    <a:pt x="2" y="69"/>
                    <a:pt x="5" y="70"/>
                    <a:pt x="8" y="70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18" y="73"/>
                    <a:pt x="18" y="73"/>
                    <a:pt x="18" y="73"/>
                  </a:cubicBezTo>
                  <a:cubicBezTo>
                    <a:pt x="22" y="75"/>
                    <a:pt x="26" y="76"/>
                    <a:pt x="30" y="78"/>
                  </a:cubicBezTo>
                  <a:cubicBezTo>
                    <a:pt x="37" y="65"/>
                    <a:pt x="37" y="65"/>
                    <a:pt x="37" y="65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43" y="87"/>
                    <a:pt x="47" y="90"/>
                    <a:pt x="51" y="94"/>
                  </a:cubicBezTo>
                  <a:cubicBezTo>
                    <a:pt x="62" y="83"/>
                    <a:pt x="62" y="83"/>
                    <a:pt x="62" y="83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62" y="105"/>
                    <a:pt x="65" y="109"/>
                    <a:pt x="68" y="113"/>
                  </a:cubicBezTo>
                  <a:cubicBezTo>
                    <a:pt x="81" y="107"/>
                    <a:pt x="81" y="107"/>
                    <a:pt x="81" y="107"/>
                  </a:cubicBezTo>
                  <a:cubicBezTo>
                    <a:pt x="86" y="116"/>
                    <a:pt x="86" y="116"/>
                    <a:pt x="86" y="116"/>
                  </a:cubicBezTo>
                  <a:cubicBezTo>
                    <a:pt x="73" y="122"/>
                    <a:pt x="73" y="122"/>
                    <a:pt x="73" y="122"/>
                  </a:cubicBezTo>
                  <a:cubicBezTo>
                    <a:pt x="75" y="126"/>
                    <a:pt x="77" y="130"/>
                    <a:pt x="78" y="133"/>
                  </a:cubicBezTo>
                  <a:cubicBezTo>
                    <a:pt x="95" y="129"/>
                    <a:pt x="95" y="129"/>
                    <a:pt x="95" y="129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6"/>
                    <a:pt x="82" y="149"/>
                    <a:pt x="82" y="151"/>
                  </a:cubicBezTo>
                  <a:cubicBezTo>
                    <a:pt x="99" y="150"/>
                    <a:pt x="116" y="142"/>
                    <a:pt x="129" y="129"/>
                  </a:cubicBezTo>
                  <a:cubicBezTo>
                    <a:pt x="142" y="116"/>
                    <a:pt x="149" y="100"/>
                    <a:pt x="151" y="83"/>
                  </a:cubicBezTo>
                  <a:cubicBezTo>
                    <a:pt x="147" y="83"/>
                    <a:pt x="144" y="82"/>
                    <a:pt x="141" y="81"/>
                  </a:cubicBezTo>
                  <a:lnTo>
                    <a:pt x="136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Freeform 45">
              <a:extLst>
                <a:ext uri="{FF2B5EF4-FFF2-40B4-BE49-F238E27FC236}">
                  <a16:creationId xmlns:a16="http://schemas.microsoft.com/office/drawing/2014/main" id="{4679C928-32E1-2058-A7DD-9F4E59FA727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7476" y="2097088"/>
              <a:ext cx="277813" cy="277813"/>
            </a:xfrm>
            <a:custGeom>
              <a:avLst/>
              <a:gdLst>
                <a:gd name="T0" fmla="*/ 11 w 74"/>
                <a:gd name="T1" fmla="*/ 2 h 74"/>
                <a:gd name="T2" fmla="*/ 13 w 74"/>
                <a:gd name="T3" fmla="*/ 12 h 74"/>
                <a:gd name="T4" fmla="*/ 4 w 74"/>
                <a:gd name="T5" fmla="*/ 14 h 74"/>
                <a:gd name="T6" fmla="*/ 8 w 74"/>
                <a:gd name="T7" fmla="*/ 23 h 74"/>
                <a:gd name="T8" fmla="*/ 20 w 74"/>
                <a:gd name="T9" fmla="*/ 18 h 74"/>
                <a:gd name="T10" fmla="*/ 24 w 74"/>
                <a:gd name="T11" fmla="*/ 27 h 74"/>
                <a:gd name="T12" fmla="*/ 13 w 74"/>
                <a:gd name="T13" fmla="*/ 32 h 74"/>
                <a:gd name="T14" fmla="*/ 20 w 74"/>
                <a:gd name="T15" fmla="*/ 42 h 74"/>
                <a:gd name="T16" fmla="*/ 29 w 74"/>
                <a:gd name="T17" fmla="*/ 34 h 74"/>
                <a:gd name="T18" fmla="*/ 36 w 74"/>
                <a:gd name="T19" fmla="*/ 41 h 74"/>
                <a:gd name="T20" fmla="*/ 27 w 74"/>
                <a:gd name="T21" fmla="*/ 50 h 74"/>
                <a:gd name="T22" fmla="*/ 38 w 74"/>
                <a:gd name="T23" fmla="*/ 59 h 74"/>
                <a:gd name="T24" fmla="*/ 44 w 74"/>
                <a:gd name="T25" fmla="*/ 48 h 74"/>
                <a:gd name="T26" fmla="*/ 53 w 74"/>
                <a:gd name="T27" fmla="*/ 53 h 74"/>
                <a:gd name="T28" fmla="*/ 47 w 74"/>
                <a:gd name="T29" fmla="*/ 64 h 74"/>
                <a:gd name="T30" fmla="*/ 57 w 74"/>
                <a:gd name="T31" fmla="*/ 69 h 74"/>
                <a:gd name="T32" fmla="*/ 61 w 74"/>
                <a:gd name="T33" fmla="*/ 58 h 74"/>
                <a:gd name="T34" fmla="*/ 71 w 74"/>
                <a:gd name="T35" fmla="*/ 62 h 74"/>
                <a:gd name="T36" fmla="*/ 67 w 74"/>
                <a:gd name="T37" fmla="*/ 72 h 74"/>
                <a:gd name="T38" fmla="*/ 74 w 74"/>
                <a:gd name="T39" fmla="*/ 74 h 74"/>
                <a:gd name="T40" fmla="*/ 52 w 74"/>
                <a:gd name="T41" fmla="*/ 22 h 74"/>
                <a:gd name="T42" fmla="*/ 0 w 74"/>
                <a:gd name="T43" fmla="*/ 0 h 74"/>
                <a:gd name="T44" fmla="*/ 1 w 74"/>
                <a:gd name="T45" fmla="*/ 4 h 74"/>
                <a:gd name="T46" fmla="*/ 11 w 74"/>
                <a:gd name="T47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4" h="74">
                  <a:moveTo>
                    <a:pt x="11" y="2"/>
                  </a:moveTo>
                  <a:cubicBezTo>
                    <a:pt x="13" y="12"/>
                    <a:pt x="13" y="12"/>
                    <a:pt x="13" y="1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7"/>
                    <a:pt x="6" y="20"/>
                    <a:pt x="8" y="23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5" y="36"/>
                    <a:pt x="17" y="39"/>
                    <a:pt x="20" y="42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31" y="53"/>
                    <a:pt x="34" y="56"/>
                    <a:pt x="38" y="59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50" y="66"/>
                    <a:pt x="54" y="68"/>
                    <a:pt x="57" y="69"/>
                  </a:cubicBezTo>
                  <a:cubicBezTo>
                    <a:pt x="61" y="58"/>
                    <a:pt x="61" y="58"/>
                    <a:pt x="61" y="58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9" y="73"/>
                    <a:pt x="72" y="73"/>
                    <a:pt x="74" y="74"/>
                  </a:cubicBezTo>
                  <a:cubicBezTo>
                    <a:pt x="73" y="55"/>
                    <a:pt x="66" y="36"/>
                    <a:pt x="52" y="22"/>
                  </a:cubicBezTo>
                  <a:cubicBezTo>
                    <a:pt x="38" y="8"/>
                    <a:pt x="19" y="1"/>
                    <a:pt x="0" y="0"/>
                  </a:cubicBezTo>
                  <a:cubicBezTo>
                    <a:pt x="1" y="1"/>
                    <a:pt x="1" y="3"/>
                    <a:pt x="1" y="4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Freeform 46">
              <a:extLst>
                <a:ext uri="{FF2B5EF4-FFF2-40B4-BE49-F238E27FC236}">
                  <a16:creationId xmlns:a16="http://schemas.microsoft.com/office/drawing/2014/main" id="{2D5D4B0E-B1DC-0997-68A1-3DE601D652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5376" y="2389188"/>
              <a:ext cx="277813" cy="279400"/>
            </a:xfrm>
            <a:custGeom>
              <a:avLst/>
              <a:gdLst>
                <a:gd name="T0" fmla="*/ 63 w 74"/>
                <a:gd name="T1" fmla="*/ 69 h 74"/>
                <a:gd name="T2" fmla="*/ 61 w 74"/>
                <a:gd name="T3" fmla="*/ 60 h 74"/>
                <a:gd name="T4" fmla="*/ 70 w 74"/>
                <a:gd name="T5" fmla="*/ 57 h 74"/>
                <a:gd name="T6" fmla="*/ 66 w 74"/>
                <a:gd name="T7" fmla="*/ 48 h 74"/>
                <a:gd name="T8" fmla="*/ 54 w 74"/>
                <a:gd name="T9" fmla="*/ 53 h 74"/>
                <a:gd name="T10" fmla="*/ 50 w 74"/>
                <a:gd name="T11" fmla="*/ 44 h 74"/>
                <a:gd name="T12" fmla="*/ 60 w 74"/>
                <a:gd name="T13" fmla="*/ 39 h 74"/>
                <a:gd name="T14" fmla="*/ 53 w 74"/>
                <a:gd name="T15" fmla="*/ 30 h 74"/>
                <a:gd name="T16" fmla="*/ 44 w 74"/>
                <a:gd name="T17" fmla="*/ 38 h 74"/>
                <a:gd name="T18" fmla="*/ 37 w 74"/>
                <a:gd name="T19" fmla="*/ 31 h 74"/>
                <a:gd name="T20" fmla="*/ 45 w 74"/>
                <a:gd name="T21" fmla="*/ 22 h 74"/>
                <a:gd name="T22" fmla="*/ 35 w 74"/>
                <a:gd name="T23" fmla="*/ 14 h 74"/>
                <a:gd name="T24" fmla="*/ 29 w 74"/>
                <a:gd name="T25" fmla="*/ 23 h 74"/>
                <a:gd name="T26" fmla="*/ 21 w 74"/>
                <a:gd name="T27" fmla="*/ 18 h 74"/>
                <a:gd name="T28" fmla="*/ 26 w 74"/>
                <a:gd name="T29" fmla="*/ 9 h 74"/>
                <a:gd name="T30" fmla="*/ 16 w 74"/>
                <a:gd name="T31" fmla="*/ 4 h 74"/>
                <a:gd name="T32" fmla="*/ 12 w 74"/>
                <a:gd name="T33" fmla="*/ 13 h 74"/>
                <a:gd name="T34" fmla="*/ 3 w 74"/>
                <a:gd name="T35" fmla="*/ 10 h 74"/>
                <a:gd name="T36" fmla="*/ 6 w 74"/>
                <a:gd name="T37" fmla="*/ 1 h 74"/>
                <a:gd name="T38" fmla="*/ 0 w 74"/>
                <a:gd name="T39" fmla="*/ 0 h 74"/>
                <a:gd name="T40" fmla="*/ 23 w 74"/>
                <a:gd name="T41" fmla="*/ 51 h 74"/>
                <a:gd name="T42" fmla="*/ 74 w 74"/>
                <a:gd name="T43" fmla="*/ 74 h 74"/>
                <a:gd name="T44" fmla="*/ 73 w 74"/>
                <a:gd name="T45" fmla="*/ 67 h 74"/>
                <a:gd name="T46" fmla="*/ 63 w 74"/>
                <a:gd name="T47" fmla="*/ 6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4" h="74">
                  <a:moveTo>
                    <a:pt x="63" y="69"/>
                  </a:moveTo>
                  <a:cubicBezTo>
                    <a:pt x="61" y="60"/>
                    <a:pt x="61" y="60"/>
                    <a:pt x="61" y="60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68" y="54"/>
                    <a:pt x="67" y="51"/>
                    <a:pt x="66" y="48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8" y="36"/>
                    <a:pt x="55" y="33"/>
                    <a:pt x="53" y="30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2" y="19"/>
                    <a:pt x="38" y="16"/>
                    <a:pt x="35" y="14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3" y="7"/>
                    <a:pt x="19" y="5"/>
                    <a:pt x="16" y="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ubicBezTo>
                    <a:pt x="1" y="19"/>
                    <a:pt x="8" y="37"/>
                    <a:pt x="23" y="51"/>
                  </a:cubicBezTo>
                  <a:cubicBezTo>
                    <a:pt x="37" y="66"/>
                    <a:pt x="55" y="73"/>
                    <a:pt x="74" y="74"/>
                  </a:cubicBezTo>
                  <a:cubicBezTo>
                    <a:pt x="74" y="71"/>
                    <a:pt x="73" y="69"/>
                    <a:pt x="73" y="67"/>
                  </a:cubicBezTo>
                  <a:lnTo>
                    <a:pt x="63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8" name="Freeform 24">
            <a:extLst>
              <a:ext uri="{FF2B5EF4-FFF2-40B4-BE49-F238E27FC236}">
                <a16:creationId xmlns:a16="http://schemas.microsoft.com/office/drawing/2014/main" id="{79E76CC3-7BD8-11C8-7A0F-B0C074CFF3F1}"/>
              </a:ext>
            </a:extLst>
          </p:cNvPr>
          <p:cNvSpPr/>
          <p:nvPr/>
        </p:nvSpPr>
        <p:spPr>
          <a:xfrm>
            <a:off x="4509901" y="1296020"/>
            <a:ext cx="1013012" cy="1021970"/>
          </a:xfrm>
          <a:custGeom>
            <a:avLst/>
            <a:gdLst>
              <a:gd name="connsiteX0" fmla="*/ 231822 w 1390905"/>
              <a:gd name="connsiteY0" fmla="*/ 0 h 1390905"/>
              <a:gd name="connsiteX1" fmla="*/ 1390905 w 1390905"/>
              <a:gd name="connsiteY1" fmla="*/ 0 h 1390905"/>
              <a:gd name="connsiteX2" fmla="*/ 1390905 w 1390905"/>
              <a:gd name="connsiteY2" fmla="*/ 0 h 1390905"/>
              <a:gd name="connsiteX3" fmla="*/ 1390905 w 1390905"/>
              <a:gd name="connsiteY3" fmla="*/ 1159083 h 1390905"/>
              <a:gd name="connsiteX4" fmla="*/ 1159083 w 1390905"/>
              <a:gd name="connsiteY4" fmla="*/ 1390905 h 1390905"/>
              <a:gd name="connsiteX5" fmla="*/ 0 w 1390905"/>
              <a:gd name="connsiteY5" fmla="*/ 1390905 h 1390905"/>
              <a:gd name="connsiteX6" fmla="*/ 0 w 1390905"/>
              <a:gd name="connsiteY6" fmla="*/ 1390905 h 1390905"/>
              <a:gd name="connsiteX7" fmla="*/ 0 w 1390905"/>
              <a:gd name="connsiteY7" fmla="*/ 231822 h 1390905"/>
              <a:gd name="connsiteX8" fmla="*/ 231822 w 1390905"/>
              <a:gd name="connsiteY8" fmla="*/ 0 h 1390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90905" h="1390905">
                <a:moveTo>
                  <a:pt x="1390905" y="231822"/>
                </a:moveTo>
                <a:lnTo>
                  <a:pt x="1390905" y="1390905"/>
                </a:lnTo>
                <a:lnTo>
                  <a:pt x="1390905" y="1390905"/>
                </a:lnTo>
                <a:lnTo>
                  <a:pt x="231822" y="1390905"/>
                </a:lnTo>
                <a:cubicBezTo>
                  <a:pt x="103790" y="1390905"/>
                  <a:pt x="0" y="1287115"/>
                  <a:pt x="0" y="1159083"/>
                </a:cubicBezTo>
                <a:lnTo>
                  <a:pt x="0" y="0"/>
                </a:lnTo>
                <a:lnTo>
                  <a:pt x="0" y="0"/>
                </a:lnTo>
                <a:lnTo>
                  <a:pt x="1159083" y="0"/>
                </a:lnTo>
                <a:cubicBezTo>
                  <a:pt x="1287115" y="0"/>
                  <a:pt x="1390905" y="103790"/>
                  <a:pt x="1390905" y="231822"/>
                </a:cubicBezTo>
                <a:close/>
              </a:path>
            </a:pathLst>
          </a:custGeom>
          <a:solidFill>
            <a:srgbClr val="9BB2BF"/>
          </a:soli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ym typeface="HarmonyOS Sans SC Light" panose="00000400000000000000" pitchFamily="2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5333D35-950A-20E7-283D-6F57FA86E3BC}"/>
              </a:ext>
            </a:extLst>
          </p:cNvPr>
          <p:cNvGrpSpPr/>
          <p:nvPr/>
        </p:nvGrpSpPr>
        <p:grpSpPr>
          <a:xfrm>
            <a:off x="4745051" y="1604037"/>
            <a:ext cx="537564" cy="546032"/>
            <a:chOff x="7412038" y="1014413"/>
            <a:chExt cx="619126" cy="623888"/>
          </a:xfrm>
          <a:solidFill>
            <a:schemeClr val="bg1"/>
          </a:solidFill>
        </p:grpSpPr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0F17DC9F-2043-A337-C76B-F941E999AC63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2038" y="1017588"/>
              <a:ext cx="619125" cy="620713"/>
            </a:xfrm>
            <a:custGeom>
              <a:avLst/>
              <a:gdLst>
                <a:gd name="T0" fmla="*/ 75 w 165"/>
                <a:gd name="T1" fmla="*/ 0 h 165"/>
                <a:gd name="T2" fmla="*/ 24 w 165"/>
                <a:gd name="T3" fmla="*/ 23 h 165"/>
                <a:gd name="T4" fmla="*/ 0 w 165"/>
                <a:gd name="T5" fmla="*/ 74 h 165"/>
                <a:gd name="T6" fmla="*/ 60 w 165"/>
                <a:gd name="T7" fmla="*/ 105 h 165"/>
                <a:gd name="T8" fmla="*/ 90 w 165"/>
                <a:gd name="T9" fmla="*/ 165 h 165"/>
                <a:gd name="T10" fmla="*/ 141 w 165"/>
                <a:gd name="T11" fmla="*/ 141 h 165"/>
                <a:gd name="T12" fmla="*/ 165 w 165"/>
                <a:gd name="T13" fmla="*/ 90 h 165"/>
                <a:gd name="T14" fmla="*/ 105 w 165"/>
                <a:gd name="T15" fmla="*/ 59 h 165"/>
                <a:gd name="T16" fmla="*/ 75 w 165"/>
                <a:gd name="T1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165">
                  <a:moveTo>
                    <a:pt x="75" y="0"/>
                  </a:moveTo>
                  <a:cubicBezTo>
                    <a:pt x="56" y="1"/>
                    <a:pt x="38" y="9"/>
                    <a:pt x="24" y="23"/>
                  </a:cubicBezTo>
                  <a:cubicBezTo>
                    <a:pt x="10" y="38"/>
                    <a:pt x="2" y="56"/>
                    <a:pt x="0" y="74"/>
                  </a:cubicBezTo>
                  <a:cubicBezTo>
                    <a:pt x="20" y="77"/>
                    <a:pt x="42" y="87"/>
                    <a:pt x="60" y="105"/>
                  </a:cubicBezTo>
                  <a:cubicBezTo>
                    <a:pt x="78" y="123"/>
                    <a:pt x="88" y="144"/>
                    <a:pt x="90" y="165"/>
                  </a:cubicBezTo>
                  <a:cubicBezTo>
                    <a:pt x="109" y="163"/>
                    <a:pt x="127" y="155"/>
                    <a:pt x="141" y="141"/>
                  </a:cubicBezTo>
                  <a:cubicBezTo>
                    <a:pt x="155" y="126"/>
                    <a:pt x="163" y="108"/>
                    <a:pt x="165" y="90"/>
                  </a:cubicBezTo>
                  <a:cubicBezTo>
                    <a:pt x="145" y="87"/>
                    <a:pt x="123" y="77"/>
                    <a:pt x="105" y="59"/>
                  </a:cubicBezTo>
                  <a:cubicBezTo>
                    <a:pt x="88" y="42"/>
                    <a:pt x="77" y="20"/>
                    <a:pt x="7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7BACD76F-7807-C733-D692-70E783347AC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1126" y="1014413"/>
              <a:ext cx="300038" cy="304800"/>
            </a:xfrm>
            <a:custGeom>
              <a:avLst/>
              <a:gdLst>
                <a:gd name="T0" fmla="*/ 80 w 80"/>
                <a:gd name="T1" fmla="*/ 81 h 81"/>
                <a:gd name="T2" fmla="*/ 56 w 80"/>
                <a:gd name="T3" fmla="*/ 24 h 81"/>
                <a:gd name="T4" fmla="*/ 0 w 80"/>
                <a:gd name="T5" fmla="*/ 0 h 81"/>
                <a:gd name="T6" fmla="*/ 28 w 80"/>
                <a:gd name="T7" fmla="*/ 53 h 81"/>
                <a:gd name="T8" fmla="*/ 80 w 80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1">
                  <a:moveTo>
                    <a:pt x="80" y="81"/>
                  </a:moveTo>
                  <a:cubicBezTo>
                    <a:pt x="80" y="60"/>
                    <a:pt x="72" y="40"/>
                    <a:pt x="56" y="24"/>
                  </a:cubicBezTo>
                  <a:cubicBezTo>
                    <a:pt x="41" y="9"/>
                    <a:pt x="21" y="1"/>
                    <a:pt x="0" y="0"/>
                  </a:cubicBezTo>
                  <a:cubicBezTo>
                    <a:pt x="2" y="18"/>
                    <a:pt x="12" y="37"/>
                    <a:pt x="28" y="53"/>
                  </a:cubicBezTo>
                  <a:cubicBezTo>
                    <a:pt x="44" y="69"/>
                    <a:pt x="63" y="78"/>
                    <a:pt x="80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Freeform 24">
              <a:extLst>
                <a:ext uri="{FF2B5EF4-FFF2-40B4-BE49-F238E27FC236}">
                  <a16:creationId xmlns:a16="http://schemas.microsoft.com/office/drawing/2014/main" id="{EDE7405A-53B6-B3BB-B96A-2602E2C8A3CB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2038" y="1338263"/>
              <a:ext cx="300038" cy="300038"/>
            </a:xfrm>
            <a:custGeom>
              <a:avLst/>
              <a:gdLst>
                <a:gd name="T0" fmla="*/ 0 w 80"/>
                <a:gd name="T1" fmla="*/ 0 h 80"/>
                <a:gd name="T2" fmla="*/ 24 w 80"/>
                <a:gd name="T3" fmla="*/ 56 h 80"/>
                <a:gd name="T4" fmla="*/ 80 w 80"/>
                <a:gd name="T5" fmla="*/ 80 h 80"/>
                <a:gd name="T6" fmla="*/ 53 w 80"/>
                <a:gd name="T7" fmla="*/ 27 h 80"/>
                <a:gd name="T8" fmla="*/ 0 w 80"/>
                <a:gd name="T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0">
                  <a:moveTo>
                    <a:pt x="0" y="0"/>
                  </a:moveTo>
                  <a:cubicBezTo>
                    <a:pt x="0" y="20"/>
                    <a:pt x="8" y="40"/>
                    <a:pt x="24" y="56"/>
                  </a:cubicBezTo>
                  <a:cubicBezTo>
                    <a:pt x="40" y="71"/>
                    <a:pt x="60" y="79"/>
                    <a:pt x="80" y="80"/>
                  </a:cubicBezTo>
                  <a:cubicBezTo>
                    <a:pt x="78" y="62"/>
                    <a:pt x="68" y="43"/>
                    <a:pt x="53" y="27"/>
                  </a:cubicBezTo>
                  <a:cubicBezTo>
                    <a:pt x="37" y="11"/>
                    <a:pt x="18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3" name="Freeform 25">
            <a:extLst>
              <a:ext uri="{FF2B5EF4-FFF2-40B4-BE49-F238E27FC236}">
                <a16:creationId xmlns:a16="http://schemas.microsoft.com/office/drawing/2014/main" id="{F3E3A329-0903-4637-6A52-C9AF8668D6A6}"/>
              </a:ext>
            </a:extLst>
          </p:cNvPr>
          <p:cNvSpPr/>
          <p:nvPr/>
        </p:nvSpPr>
        <p:spPr>
          <a:xfrm>
            <a:off x="4509901" y="2365682"/>
            <a:ext cx="1013012" cy="1021118"/>
          </a:xfrm>
          <a:custGeom>
            <a:avLst/>
            <a:gdLst>
              <a:gd name="connsiteX0" fmla="*/ 231822 w 1390905"/>
              <a:gd name="connsiteY0" fmla="*/ 0 h 1390905"/>
              <a:gd name="connsiteX1" fmla="*/ 1390905 w 1390905"/>
              <a:gd name="connsiteY1" fmla="*/ 0 h 1390905"/>
              <a:gd name="connsiteX2" fmla="*/ 1390905 w 1390905"/>
              <a:gd name="connsiteY2" fmla="*/ 0 h 1390905"/>
              <a:gd name="connsiteX3" fmla="*/ 1390905 w 1390905"/>
              <a:gd name="connsiteY3" fmla="*/ 1159083 h 1390905"/>
              <a:gd name="connsiteX4" fmla="*/ 1159083 w 1390905"/>
              <a:gd name="connsiteY4" fmla="*/ 1390905 h 1390905"/>
              <a:gd name="connsiteX5" fmla="*/ 0 w 1390905"/>
              <a:gd name="connsiteY5" fmla="*/ 1390905 h 1390905"/>
              <a:gd name="connsiteX6" fmla="*/ 0 w 1390905"/>
              <a:gd name="connsiteY6" fmla="*/ 1390905 h 1390905"/>
              <a:gd name="connsiteX7" fmla="*/ 0 w 1390905"/>
              <a:gd name="connsiteY7" fmla="*/ 231822 h 1390905"/>
              <a:gd name="connsiteX8" fmla="*/ 231822 w 1390905"/>
              <a:gd name="connsiteY8" fmla="*/ 0 h 1390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90905" h="1390905">
                <a:moveTo>
                  <a:pt x="1159083" y="1390905"/>
                </a:moveTo>
                <a:lnTo>
                  <a:pt x="0" y="1390905"/>
                </a:lnTo>
                <a:lnTo>
                  <a:pt x="0" y="1390905"/>
                </a:lnTo>
                <a:lnTo>
                  <a:pt x="0" y="231822"/>
                </a:lnTo>
                <a:cubicBezTo>
                  <a:pt x="0" y="103790"/>
                  <a:pt x="103790" y="0"/>
                  <a:pt x="231822" y="0"/>
                </a:cubicBezTo>
                <a:lnTo>
                  <a:pt x="1390905" y="0"/>
                </a:lnTo>
                <a:lnTo>
                  <a:pt x="1390905" y="0"/>
                </a:lnTo>
                <a:lnTo>
                  <a:pt x="1390905" y="1159083"/>
                </a:lnTo>
                <a:cubicBezTo>
                  <a:pt x="1390905" y="1287115"/>
                  <a:pt x="1287115" y="1390905"/>
                  <a:pt x="1159083" y="1390905"/>
                </a:cubicBezTo>
                <a:close/>
              </a:path>
            </a:pathLst>
          </a:custGeom>
          <a:solidFill>
            <a:srgbClr val="D49790"/>
          </a:soli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ym typeface="HarmonyOS Sans SC Light" panose="00000400000000000000" pitchFamily="2" charset="-122"/>
            </a:endParaRPr>
          </a:p>
        </p:txBody>
      </p:sp>
      <p:sp>
        <p:nvSpPr>
          <p:cNvPr id="14" name="Freeform 26">
            <a:extLst>
              <a:ext uri="{FF2B5EF4-FFF2-40B4-BE49-F238E27FC236}">
                <a16:creationId xmlns:a16="http://schemas.microsoft.com/office/drawing/2014/main" id="{9B058758-F3E5-FCE5-E7F6-527125A331BD}"/>
              </a:ext>
            </a:extLst>
          </p:cNvPr>
          <p:cNvSpPr/>
          <p:nvPr/>
        </p:nvSpPr>
        <p:spPr>
          <a:xfrm>
            <a:off x="3449575" y="2365682"/>
            <a:ext cx="1013012" cy="1021118"/>
          </a:xfrm>
          <a:custGeom>
            <a:avLst/>
            <a:gdLst>
              <a:gd name="connsiteX0" fmla="*/ 231822 w 1390905"/>
              <a:gd name="connsiteY0" fmla="*/ 0 h 1390905"/>
              <a:gd name="connsiteX1" fmla="*/ 1390905 w 1390905"/>
              <a:gd name="connsiteY1" fmla="*/ 0 h 1390905"/>
              <a:gd name="connsiteX2" fmla="*/ 1390905 w 1390905"/>
              <a:gd name="connsiteY2" fmla="*/ 0 h 1390905"/>
              <a:gd name="connsiteX3" fmla="*/ 1390905 w 1390905"/>
              <a:gd name="connsiteY3" fmla="*/ 1159083 h 1390905"/>
              <a:gd name="connsiteX4" fmla="*/ 1159083 w 1390905"/>
              <a:gd name="connsiteY4" fmla="*/ 1390905 h 1390905"/>
              <a:gd name="connsiteX5" fmla="*/ 0 w 1390905"/>
              <a:gd name="connsiteY5" fmla="*/ 1390905 h 1390905"/>
              <a:gd name="connsiteX6" fmla="*/ 0 w 1390905"/>
              <a:gd name="connsiteY6" fmla="*/ 1390905 h 1390905"/>
              <a:gd name="connsiteX7" fmla="*/ 0 w 1390905"/>
              <a:gd name="connsiteY7" fmla="*/ 231822 h 1390905"/>
              <a:gd name="connsiteX8" fmla="*/ 231822 w 1390905"/>
              <a:gd name="connsiteY8" fmla="*/ 0 h 1390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90905" h="1390905">
                <a:moveTo>
                  <a:pt x="0" y="1159083"/>
                </a:moveTo>
                <a:lnTo>
                  <a:pt x="0" y="0"/>
                </a:lnTo>
                <a:lnTo>
                  <a:pt x="0" y="0"/>
                </a:lnTo>
                <a:lnTo>
                  <a:pt x="1159083" y="0"/>
                </a:lnTo>
                <a:cubicBezTo>
                  <a:pt x="1287115" y="0"/>
                  <a:pt x="1390905" y="103790"/>
                  <a:pt x="1390905" y="231822"/>
                </a:cubicBezTo>
                <a:lnTo>
                  <a:pt x="1390905" y="1390905"/>
                </a:lnTo>
                <a:lnTo>
                  <a:pt x="1390905" y="1390905"/>
                </a:lnTo>
                <a:lnTo>
                  <a:pt x="231822" y="1390905"/>
                </a:lnTo>
                <a:cubicBezTo>
                  <a:pt x="103790" y="1390905"/>
                  <a:pt x="0" y="1287115"/>
                  <a:pt x="0" y="1159083"/>
                </a:cubicBezTo>
                <a:close/>
              </a:path>
            </a:pathLst>
          </a:custGeom>
          <a:solidFill>
            <a:srgbClr val="4D6E87"/>
          </a:soli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ym typeface="HarmonyOS Sans SC Light" panose="00000400000000000000" pitchFamily="2" charset="-122"/>
            </a:endParaRPr>
          </a:p>
        </p:txBody>
      </p:sp>
      <p:sp>
        <p:nvSpPr>
          <p:cNvPr id="17" name="Freeform 13">
            <a:extLst>
              <a:ext uri="{FF2B5EF4-FFF2-40B4-BE49-F238E27FC236}">
                <a16:creationId xmlns:a16="http://schemas.microsoft.com/office/drawing/2014/main" id="{95DAFC3F-2186-B8F4-CA5A-8DE5ED3390F6}"/>
              </a:ext>
            </a:extLst>
          </p:cNvPr>
          <p:cNvSpPr>
            <a:spLocks noEditPoints="1"/>
          </p:cNvSpPr>
          <p:nvPr/>
        </p:nvSpPr>
        <p:spPr bwMode="auto">
          <a:xfrm>
            <a:off x="3691212" y="2505352"/>
            <a:ext cx="533119" cy="539089"/>
          </a:xfrm>
          <a:custGeom>
            <a:avLst/>
            <a:gdLst>
              <a:gd name="T0" fmla="*/ 501146 w 164"/>
              <a:gd name="T1" fmla="*/ 1004880 h 164"/>
              <a:gd name="T2" fmla="*/ 409473 w 164"/>
              <a:gd name="T3" fmla="*/ 624986 h 164"/>
              <a:gd name="T4" fmla="*/ 354469 w 164"/>
              <a:gd name="T5" fmla="*/ 447294 h 164"/>
              <a:gd name="T6" fmla="*/ 513369 w 164"/>
              <a:gd name="T7" fmla="*/ 349257 h 164"/>
              <a:gd name="T8" fmla="*/ 653934 w 164"/>
              <a:gd name="T9" fmla="*/ 447294 h 164"/>
              <a:gd name="T10" fmla="*/ 562261 w 164"/>
              <a:gd name="T11" fmla="*/ 624986 h 164"/>
              <a:gd name="T12" fmla="*/ 348358 w 164"/>
              <a:gd name="T13" fmla="*/ 753660 h 164"/>
              <a:gd name="T14" fmla="*/ 427808 w 164"/>
              <a:gd name="T15" fmla="*/ 637241 h 164"/>
              <a:gd name="T16" fmla="*/ 501146 w 164"/>
              <a:gd name="T17" fmla="*/ 196074 h 164"/>
              <a:gd name="T18" fmla="*/ 501146 w 164"/>
              <a:gd name="T19" fmla="*/ 318620 h 164"/>
              <a:gd name="T20" fmla="*/ 672269 w 164"/>
              <a:gd name="T21" fmla="*/ 735278 h 164"/>
              <a:gd name="T22" fmla="*/ 574484 w 164"/>
              <a:gd name="T23" fmla="*/ 637241 h 164"/>
              <a:gd name="T24" fmla="*/ 666157 w 164"/>
              <a:gd name="T25" fmla="*/ 441167 h 164"/>
              <a:gd name="T26" fmla="*/ 660046 w 164"/>
              <a:gd name="T27" fmla="*/ 465676 h 164"/>
              <a:gd name="T28" fmla="*/ 635600 w 164"/>
              <a:gd name="T29" fmla="*/ 147056 h 164"/>
              <a:gd name="T30" fmla="*/ 391138 w 164"/>
              <a:gd name="T31" fmla="*/ 55146 h 164"/>
              <a:gd name="T32" fmla="*/ 598931 w 164"/>
              <a:gd name="T33" fmla="*/ 30637 h 164"/>
              <a:gd name="T34" fmla="*/ 641711 w 164"/>
              <a:gd name="T35" fmla="*/ 128674 h 164"/>
              <a:gd name="T36" fmla="*/ 501146 w 164"/>
              <a:gd name="T37" fmla="*/ 177692 h 164"/>
              <a:gd name="T38" fmla="*/ 360581 w 164"/>
              <a:gd name="T39" fmla="*/ 122546 h 164"/>
              <a:gd name="T40" fmla="*/ 342246 w 164"/>
              <a:gd name="T41" fmla="*/ 134801 h 164"/>
              <a:gd name="T42" fmla="*/ 207792 w 164"/>
              <a:gd name="T43" fmla="*/ 226711 h 164"/>
              <a:gd name="T44" fmla="*/ 336135 w 164"/>
              <a:gd name="T45" fmla="*/ 441167 h 164"/>
              <a:gd name="T46" fmla="*/ 220015 w 164"/>
              <a:gd name="T47" fmla="*/ 404403 h 164"/>
              <a:gd name="T48" fmla="*/ 30558 w 164"/>
              <a:gd name="T49" fmla="*/ 447294 h 164"/>
              <a:gd name="T50" fmla="*/ 195569 w 164"/>
              <a:gd name="T51" fmla="*/ 245093 h 164"/>
              <a:gd name="T52" fmla="*/ 207792 w 164"/>
              <a:gd name="T53" fmla="*/ 398276 h 164"/>
              <a:gd name="T54" fmla="*/ 128342 w 164"/>
              <a:gd name="T55" fmla="*/ 502440 h 164"/>
              <a:gd name="T56" fmla="*/ 110008 w 164"/>
              <a:gd name="T57" fmla="*/ 545331 h 164"/>
              <a:gd name="T58" fmla="*/ 158900 w 164"/>
              <a:gd name="T59" fmla="*/ 692387 h 164"/>
              <a:gd name="T60" fmla="*/ 317800 w 164"/>
              <a:gd name="T61" fmla="*/ 931352 h 164"/>
              <a:gd name="T62" fmla="*/ 171123 w 164"/>
              <a:gd name="T63" fmla="*/ 710769 h 164"/>
              <a:gd name="T64" fmla="*/ 323911 w 164"/>
              <a:gd name="T65" fmla="*/ 747533 h 164"/>
              <a:gd name="T66" fmla="*/ 391138 w 164"/>
              <a:gd name="T67" fmla="*/ 851697 h 164"/>
              <a:gd name="T68" fmla="*/ 342246 w 164"/>
              <a:gd name="T69" fmla="*/ 919098 h 164"/>
              <a:gd name="T70" fmla="*/ 409473 w 164"/>
              <a:gd name="T71" fmla="*/ 857824 h 164"/>
              <a:gd name="T72" fmla="*/ 580596 w 164"/>
              <a:gd name="T73" fmla="*/ 882334 h 164"/>
              <a:gd name="T74" fmla="*/ 660046 w 164"/>
              <a:gd name="T75" fmla="*/ 919098 h 164"/>
              <a:gd name="T76" fmla="*/ 617265 w 164"/>
              <a:gd name="T77" fmla="*/ 851697 h 164"/>
              <a:gd name="T78" fmla="*/ 831169 w 164"/>
              <a:gd name="T79" fmla="*/ 710769 h 164"/>
              <a:gd name="T80" fmla="*/ 849504 w 164"/>
              <a:gd name="T81" fmla="*/ 814933 h 164"/>
              <a:gd name="T82" fmla="*/ 812834 w 164"/>
              <a:gd name="T83" fmla="*/ 698514 h 164"/>
              <a:gd name="T84" fmla="*/ 843392 w 164"/>
              <a:gd name="T85" fmla="*/ 692387 h 164"/>
              <a:gd name="T86" fmla="*/ 873950 w 164"/>
              <a:gd name="T87" fmla="*/ 496313 h 164"/>
              <a:gd name="T88" fmla="*/ 800611 w 164"/>
              <a:gd name="T89" fmla="*/ 398276 h 164"/>
              <a:gd name="T90" fmla="*/ 806723 w 164"/>
              <a:gd name="T91" fmla="*/ 245093 h 164"/>
              <a:gd name="T92" fmla="*/ 971734 w 164"/>
              <a:gd name="T93" fmla="*/ 453421 h 16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64" h="164">
                <a:moveTo>
                  <a:pt x="82" y="0"/>
                </a:moveTo>
                <a:cubicBezTo>
                  <a:pt x="37" y="0"/>
                  <a:pt x="0" y="36"/>
                  <a:pt x="0" y="82"/>
                </a:cubicBezTo>
                <a:cubicBezTo>
                  <a:pt x="0" y="127"/>
                  <a:pt x="37" y="164"/>
                  <a:pt x="82" y="164"/>
                </a:cubicBezTo>
                <a:cubicBezTo>
                  <a:pt x="128" y="164"/>
                  <a:pt x="164" y="127"/>
                  <a:pt x="164" y="82"/>
                </a:cubicBezTo>
                <a:cubicBezTo>
                  <a:pt x="164" y="36"/>
                  <a:pt x="128" y="0"/>
                  <a:pt x="82" y="0"/>
                </a:cubicBezTo>
                <a:close/>
                <a:moveTo>
                  <a:pt x="67" y="102"/>
                </a:moveTo>
                <a:cubicBezTo>
                  <a:pt x="67" y="100"/>
                  <a:pt x="59" y="77"/>
                  <a:pt x="58" y="73"/>
                </a:cubicBezTo>
                <a:cubicBezTo>
                  <a:pt x="58" y="73"/>
                  <a:pt x="58" y="73"/>
                  <a:pt x="58" y="73"/>
                </a:cubicBezTo>
                <a:cubicBezTo>
                  <a:pt x="58" y="73"/>
                  <a:pt x="58" y="73"/>
                  <a:pt x="58" y="73"/>
                </a:cubicBezTo>
                <a:cubicBezTo>
                  <a:pt x="59" y="72"/>
                  <a:pt x="75" y="61"/>
                  <a:pt x="80" y="57"/>
                </a:cubicBezTo>
                <a:cubicBezTo>
                  <a:pt x="81" y="56"/>
                  <a:pt x="82" y="55"/>
                  <a:pt x="82" y="55"/>
                </a:cubicBezTo>
                <a:cubicBezTo>
                  <a:pt x="82" y="55"/>
                  <a:pt x="83" y="56"/>
                  <a:pt x="84" y="57"/>
                </a:cubicBezTo>
                <a:cubicBezTo>
                  <a:pt x="90" y="61"/>
                  <a:pt x="106" y="72"/>
                  <a:pt x="107" y="73"/>
                </a:cubicBezTo>
                <a:cubicBezTo>
                  <a:pt x="107" y="73"/>
                  <a:pt x="107" y="73"/>
                  <a:pt x="107" y="73"/>
                </a:cubicBezTo>
                <a:cubicBezTo>
                  <a:pt x="107" y="73"/>
                  <a:pt x="107" y="73"/>
                  <a:pt x="107" y="73"/>
                </a:cubicBezTo>
                <a:cubicBezTo>
                  <a:pt x="105" y="77"/>
                  <a:pt x="98" y="100"/>
                  <a:pt x="97" y="102"/>
                </a:cubicBezTo>
                <a:cubicBezTo>
                  <a:pt x="97" y="102"/>
                  <a:pt x="97" y="102"/>
                  <a:pt x="97" y="102"/>
                </a:cubicBezTo>
                <a:cubicBezTo>
                  <a:pt x="96" y="102"/>
                  <a:pt x="94" y="102"/>
                  <a:pt x="92" y="102"/>
                </a:cubicBezTo>
                <a:cubicBezTo>
                  <a:pt x="84" y="102"/>
                  <a:pt x="69" y="102"/>
                  <a:pt x="67" y="102"/>
                </a:cubicBezTo>
                <a:close/>
                <a:moveTo>
                  <a:pt x="70" y="104"/>
                </a:moveTo>
                <a:cubicBezTo>
                  <a:pt x="57" y="123"/>
                  <a:pt x="57" y="123"/>
                  <a:pt x="57" y="123"/>
                </a:cubicBezTo>
                <a:cubicBezTo>
                  <a:pt x="55" y="120"/>
                  <a:pt x="55" y="120"/>
                  <a:pt x="55" y="120"/>
                </a:cubicBezTo>
                <a:cubicBezTo>
                  <a:pt x="66" y="104"/>
                  <a:pt x="66" y="104"/>
                  <a:pt x="66" y="104"/>
                </a:cubicBezTo>
                <a:lnTo>
                  <a:pt x="70" y="104"/>
                </a:lnTo>
                <a:close/>
                <a:moveTo>
                  <a:pt x="80" y="54"/>
                </a:moveTo>
                <a:cubicBezTo>
                  <a:pt x="80" y="31"/>
                  <a:pt x="80" y="31"/>
                  <a:pt x="80" y="31"/>
                </a:cubicBezTo>
                <a:cubicBezTo>
                  <a:pt x="82" y="32"/>
                  <a:pt x="82" y="32"/>
                  <a:pt x="82" y="32"/>
                </a:cubicBezTo>
                <a:cubicBezTo>
                  <a:pt x="84" y="31"/>
                  <a:pt x="84" y="31"/>
                  <a:pt x="84" y="31"/>
                </a:cubicBezTo>
                <a:cubicBezTo>
                  <a:pt x="84" y="54"/>
                  <a:pt x="84" y="54"/>
                  <a:pt x="84" y="54"/>
                </a:cubicBezTo>
                <a:cubicBezTo>
                  <a:pt x="82" y="52"/>
                  <a:pt x="82" y="52"/>
                  <a:pt x="82" y="52"/>
                </a:cubicBezTo>
                <a:lnTo>
                  <a:pt x="80" y="54"/>
                </a:lnTo>
                <a:close/>
                <a:moveTo>
                  <a:pt x="98" y="104"/>
                </a:moveTo>
                <a:cubicBezTo>
                  <a:pt x="110" y="120"/>
                  <a:pt x="110" y="120"/>
                  <a:pt x="110" y="120"/>
                </a:cubicBezTo>
                <a:cubicBezTo>
                  <a:pt x="110" y="120"/>
                  <a:pt x="110" y="120"/>
                  <a:pt x="110" y="120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94" y="104"/>
                  <a:pt x="94" y="104"/>
                  <a:pt x="94" y="104"/>
                </a:cubicBezTo>
                <a:lnTo>
                  <a:pt x="98" y="104"/>
                </a:lnTo>
                <a:close/>
                <a:moveTo>
                  <a:pt x="108" y="76"/>
                </a:moveTo>
                <a:cubicBezTo>
                  <a:pt x="109" y="72"/>
                  <a:pt x="109" y="72"/>
                  <a:pt x="109" y="72"/>
                </a:cubicBezTo>
                <a:cubicBezTo>
                  <a:pt x="128" y="66"/>
                  <a:pt x="128" y="66"/>
                  <a:pt x="128" y="66"/>
                </a:cubicBezTo>
                <a:cubicBezTo>
                  <a:pt x="131" y="69"/>
                  <a:pt x="131" y="69"/>
                  <a:pt x="131" y="69"/>
                </a:cubicBezTo>
                <a:lnTo>
                  <a:pt x="108" y="76"/>
                </a:lnTo>
                <a:close/>
                <a:moveTo>
                  <a:pt x="130" y="38"/>
                </a:moveTo>
                <a:cubicBezTo>
                  <a:pt x="130" y="43"/>
                  <a:pt x="130" y="43"/>
                  <a:pt x="130" y="43"/>
                </a:cubicBezTo>
                <a:cubicBezTo>
                  <a:pt x="123" y="34"/>
                  <a:pt x="114" y="28"/>
                  <a:pt x="104" y="24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17" y="26"/>
                  <a:pt x="124" y="31"/>
                  <a:pt x="130" y="38"/>
                </a:cubicBezTo>
                <a:close/>
                <a:moveTo>
                  <a:pt x="64" y="9"/>
                </a:moveTo>
                <a:cubicBezTo>
                  <a:pt x="64" y="8"/>
                  <a:pt x="65" y="6"/>
                  <a:pt x="66" y="5"/>
                </a:cubicBezTo>
                <a:cubicBezTo>
                  <a:pt x="71" y="4"/>
                  <a:pt x="76" y="3"/>
                  <a:pt x="82" y="3"/>
                </a:cubicBezTo>
                <a:cubicBezTo>
                  <a:pt x="87" y="3"/>
                  <a:pt x="93" y="4"/>
                  <a:pt x="98" y="5"/>
                </a:cubicBezTo>
                <a:cubicBezTo>
                  <a:pt x="99" y="6"/>
                  <a:pt x="100" y="8"/>
                  <a:pt x="100" y="9"/>
                </a:cubicBezTo>
                <a:cubicBezTo>
                  <a:pt x="103" y="14"/>
                  <a:pt x="106" y="19"/>
                  <a:pt x="106" y="20"/>
                </a:cubicBezTo>
                <a:cubicBezTo>
                  <a:pt x="106" y="20"/>
                  <a:pt x="106" y="20"/>
                  <a:pt x="105" y="21"/>
                </a:cubicBezTo>
                <a:cubicBezTo>
                  <a:pt x="104" y="21"/>
                  <a:pt x="102" y="22"/>
                  <a:pt x="100" y="23"/>
                </a:cubicBezTo>
                <a:cubicBezTo>
                  <a:pt x="95" y="25"/>
                  <a:pt x="87" y="27"/>
                  <a:pt x="84" y="29"/>
                </a:cubicBezTo>
                <a:cubicBezTo>
                  <a:pt x="83" y="29"/>
                  <a:pt x="82" y="29"/>
                  <a:pt x="82" y="29"/>
                </a:cubicBezTo>
                <a:cubicBezTo>
                  <a:pt x="82" y="29"/>
                  <a:pt x="81" y="29"/>
                  <a:pt x="80" y="29"/>
                </a:cubicBezTo>
                <a:cubicBezTo>
                  <a:pt x="77" y="27"/>
                  <a:pt x="70" y="25"/>
                  <a:pt x="64" y="22"/>
                </a:cubicBezTo>
                <a:cubicBezTo>
                  <a:pt x="62" y="22"/>
                  <a:pt x="60" y="21"/>
                  <a:pt x="59" y="20"/>
                </a:cubicBezTo>
                <a:cubicBezTo>
                  <a:pt x="59" y="20"/>
                  <a:pt x="58" y="20"/>
                  <a:pt x="58" y="20"/>
                </a:cubicBezTo>
                <a:cubicBezTo>
                  <a:pt x="59" y="19"/>
                  <a:pt x="61" y="14"/>
                  <a:pt x="64" y="9"/>
                </a:cubicBezTo>
                <a:close/>
                <a:moveTo>
                  <a:pt x="56" y="22"/>
                </a:moveTo>
                <a:cubicBezTo>
                  <a:pt x="61" y="24"/>
                  <a:pt x="61" y="24"/>
                  <a:pt x="61" y="24"/>
                </a:cubicBezTo>
                <a:cubicBezTo>
                  <a:pt x="50" y="27"/>
                  <a:pt x="42" y="34"/>
                  <a:pt x="35" y="42"/>
                </a:cubicBezTo>
                <a:cubicBezTo>
                  <a:pt x="34" y="37"/>
                  <a:pt x="34" y="37"/>
                  <a:pt x="34" y="37"/>
                </a:cubicBezTo>
                <a:cubicBezTo>
                  <a:pt x="40" y="31"/>
                  <a:pt x="48" y="25"/>
                  <a:pt x="56" y="22"/>
                </a:cubicBezTo>
                <a:close/>
                <a:moveTo>
                  <a:pt x="36" y="66"/>
                </a:moveTo>
                <a:cubicBezTo>
                  <a:pt x="55" y="72"/>
                  <a:pt x="55" y="72"/>
                  <a:pt x="55" y="72"/>
                </a:cubicBezTo>
                <a:cubicBezTo>
                  <a:pt x="56" y="76"/>
                  <a:pt x="56" y="76"/>
                  <a:pt x="56" y="76"/>
                </a:cubicBezTo>
                <a:cubicBezTo>
                  <a:pt x="34" y="69"/>
                  <a:pt x="34" y="69"/>
                  <a:pt x="34" y="69"/>
                </a:cubicBezTo>
                <a:lnTo>
                  <a:pt x="36" y="66"/>
                </a:lnTo>
                <a:close/>
                <a:moveTo>
                  <a:pt x="18" y="86"/>
                </a:moveTo>
                <a:cubicBezTo>
                  <a:pt x="16" y="84"/>
                  <a:pt x="12" y="80"/>
                  <a:pt x="8" y="77"/>
                </a:cubicBezTo>
                <a:cubicBezTo>
                  <a:pt x="7" y="75"/>
                  <a:pt x="6" y="74"/>
                  <a:pt x="5" y="73"/>
                </a:cubicBezTo>
                <a:cubicBezTo>
                  <a:pt x="6" y="62"/>
                  <a:pt x="9" y="52"/>
                  <a:pt x="14" y="43"/>
                </a:cubicBezTo>
                <a:cubicBezTo>
                  <a:pt x="16" y="43"/>
                  <a:pt x="17" y="42"/>
                  <a:pt x="19" y="42"/>
                </a:cubicBezTo>
                <a:cubicBezTo>
                  <a:pt x="24" y="41"/>
                  <a:pt x="31" y="40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2" y="42"/>
                  <a:pt x="32" y="45"/>
                </a:cubicBezTo>
                <a:cubicBezTo>
                  <a:pt x="33" y="52"/>
                  <a:pt x="34" y="62"/>
                  <a:pt x="34" y="65"/>
                </a:cubicBezTo>
                <a:cubicBezTo>
                  <a:pt x="34" y="66"/>
                  <a:pt x="34" y="66"/>
                  <a:pt x="34" y="66"/>
                </a:cubicBezTo>
                <a:cubicBezTo>
                  <a:pt x="34" y="66"/>
                  <a:pt x="33" y="67"/>
                  <a:pt x="32" y="68"/>
                </a:cubicBezTo>
                <a:cubicBezTo>
                  <a:pt x="29" y="72"/>
                  <a:pt x="24" y="78"/>
                  <a:pt x="21" y="82"/>
                </a:cubicBezTo>
                <a:cubicBezTo>
                  <a:pt x="19" y="84"/>
                  <a:pt x="18" y="85"/>
                  <a:pt x="18" y="86"/>
                </a:cubicBezTo>
                <a:close/>
                <a:moveTo>
                  <a:pt x="18" y="89"/>
                </a:moveTo>
                <a:cubicBezTo>
                  <a:pt x="18" y="89"/>
                  <a:pt x="18" y="89"/>
                  <a:pt x="18" y="89"/>
                </a:cubicBezTo>
                <a:cubicBezTo>
                  <a:pt x="21" y="85"/>
                  <a:pt x="21" y="85"/>
                  <a:pt x="21" y="85"/>
                </a:cubicBezTo>
                <a:cubicBezTo>
                  <a:pt x="22" y="96"/>
                  <a:pt x="25" y="106"/>
                  <a:pt x="31" y="114"/>
                </a:cubicBezTo>
                <a:cubicBezTo>
                  <a:pt x="26" y="113"/>
                  <a:pt x="26" y="113"/>
                  <a:pt x="26" y="113"/>
                </a:cubicBezTo>
                <a:cubicBezTo>
                  <a:pt x="22" y="106"/>
                  <a:pt x="19" y="98"/>
                  <a:pt x="18" y="89"/>
                </a:cubicBezTo>
                <a:close/>
                <a:moveTo>
                  <a:pt x="56" y="150"/>
                </a:moveTo>
                <a:cubicBezTo>
                  <a:pt x="55" y="151"/>
                  <a:pt x="53" y="152"/>
                  <a:pt x="52" y="152"/>
                </a:cubicBezTo>
                <a:cubicBezTo>
                  <a:pt x="42" y="148"/>
                  <a:pt x="33" y="142"/>
                  <a:pt x="25" y="134"/>
                </a:cubicBezTo>
                <a:cubicBezTo>
                  <a:pt x="26" y="132"/>
                  <a:pt x="26" y="131"/>
                  <a:pt x="26" y="129"/>
                </a:cubicBezTo>
                <a:cubicBezTo>
                  <a:pt x="27" y="124"/>
                  <a:pt x="28" y="119"/>
                  <a:pt x="28" y="116"/>
                </a:cubicBezTo>
                <a:cubicBezTo>
                  <a:pt x="28" y="116"/>
                  <a:pt x="28" y="116"/>
                  <a:pt x="28" y="116"/>
                </a:cubicBezTo>
                <a:cubicBezTo>
                  <a:pt x="29" y="116"/>
                  <a:pt x="31" y="116"/>
                  <a:pt x="33" y="117"/>
                </a:cubicBezTo>
                <a:cubicBezTo>
                  <a:pt x="40" y="119"/>
                  <a:pt x="51" y="122"/>
                  <a:pt x="53" y="12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53" y="123"/>
                  <a:pt x="54" y="124"/>
                  <a:pt x="55" y="125"/>
                </a:cubicBezTo>
                <a:cubicBezTo>
                  <a:pt x="57" y="128"/>
                  <a:pt x="61" y="134"/>
                  <a:pt x="64" y="139"/>
                </a:cubicBezTo>
                <a:cubicBezTo>
                  <a:pt x="65" y="141"/>
                  <a:pt x="66" y="142"/>
                  <a:pt x="67" y="143"/>
                </a:cubicBezTo>
                <a:cubicBezTo>
                  <a:pt x="67" y="144"/>
                  <a:pt x="67" y="144"/>
                  <a:pt x="67" y="144"/>
                </a:cubicBezTo>
                <a:cubicBezTo>
                  <a:pt x="66" y="145"/>
                  <a:pt x="61" y="148"/>
                  <a:pt x="56" y="150"/>
                </a:cubicBezTo>
                <a:close/>
                <a:moveTo>
                  <a:pt x="82" y="145"/>
                </a:moveTo>
                <a:cubicBezTo>
                  <a:pt x="78" y="145"/>
                  <a:pt x="74" y="145"/>
                  <a:pt x="70" y="144"/>
                </a:cubicBezTo>
                <a:cubicBezTo>
                  <a:pt x="67" y="140"/>
                  <a:pt x="67" y="140"/>
                  <a:pt x="67" y="140"/>
                </a:cubicBezTo>
                <a:cubicBezTo>
                  <a:pt x="72" y="141"/>
                  <a:pt x="77" y="142"/>
                  <a:pt x="82" y="142"/>
                </a:cubicBezTo>
                <a:cubicBezTo>
                  <a:pt x="87" y="142"/>
                  <a:pt x="93" y="141"/>
                  <a:pt x="98" y="140"/>
                </a:cubicBezTo>
                <a:cubicBezTo>
                  <a:pt x="95" y="144"/>
                  <a:pt x="95" y="144"/>
                  <a:pt x="95" y="144"/>
                </a:cubicBezTo>
                <a:cubicBezTo>
                  <a:pt x="91" y="145"/>
                  <a:pt x="86" y="145"/>
                  <a:pt x="82" y="145"/>
                </a:cubicBezTo>
                <a:close/>
                <a:moveTo>
                  <a:pt x="113" y="152"/>
                </a:moveTo>
                <a:cubicBezTo>
                  <a:pt x="111" y="151"/>
                  <a:pt x="110" y="151"/>
                  <a:pt x="108" y="150"/>
                </a:cubicBezTo>
                <a:cubicBezTo>
                  <a:pt x="104" y="147"/>
                  <a:pt x="99" y="145"/>
                  <a:pt x="97" y="144"/>
                </a:cubicBezTo>
                <a:cubicBezTo>
                  <a:pt x="98" y="144"/>
                  <a:pt x="98" y="144"/>
                  <a:pt x="98" y="143"/>
                </a:cubicBezTo>
                <a:cubicBezTo>
                  <a:pt x="99" y="142"/>
                  <a:pt x="100" y="141"/>
                  <a:pt x="101" y="139"/>
                </a:cubicBezTo>
                <a:cubicBezTo>
                  <a:pt x="105" y="132"/>
                  <a:pt x="111" y="123"/>
                  <a:pt x="111" y="122"/>
                </a:cubicBezTo>
                <a:cubicBezTo>
                  <a:pt x="112" y="122"/>
                  <a:pt x="123" y="119"/>
                  <a:pt x="131" y="117"/>
                </a:cubicBezTo>
                <a:cubicBezTo>
                  <a:pt x="133" y="116"/>
                  <a:pt x="135" y="116"/>
                  <a:pt x="136" y="116"/>
                </a:cubicBezTo>
                <a:cubicBezTo>
                  <a:pt x="136" y="116"/>
                  <a:pt x="136" y="116"/>
                  <a:pt x="136" y="116"/>
                </a:cubicBezTo>
                <a:cubicBezTo>
                  <a:pt x="137" y="117"/>
                  <a:pt x="138" y="123"/>
                  <a:pt x="139" y="128"/>
                </a:cubicBezTo>
                <a:cubicBezTo>
                  <a:pt x="139" y="130"/>
                  <a:pt x="139" y="131"/>
                  <a:pt x="139" y="133"/>
                </a:cubicBezTo>
                <a:cubicBezTo>
                  <a:pt x="132" y="141"/>
                  <a:pt x="123" y="147"/>
                  <a:pt x="113" y="152"/>
                </a:cubicBezTo>
                <a:close/>
                <a:moveTo>
                  <a:pt x="138" y="113"/>
                </a:moveTo>
                <a:cubicBezTo>
                  <a:pt x="133" y="114"/>
                  <a:pt x="133" y="114"/>
                  <a:pt x="133" y="114"/>
                </a:cubicBezTo>
                <a:cubicBezTo>
                  <a:pt x="139" y="106"/>
                  <a:pt x="142" y="95"/>
                  <a:pt x="143" y="85"/>
                </a:cubicBezTo>
                <a:cubicBezTo>
                  <a:pt x="146" y="89"/>
                  <a:pt x="146" y="89"/>
                  <a:pt x="146" y="89"/>
                </a:cubicBezTo>
                <a:cubicBezTo>
                  <a:pt x="145" y="97"/>
                  <a:pt x="142" y="105"/>
                  <a:pt x="138" y="113"/>
                </a:cubicBezTo>
                <a:close/>
                <a:moveTo>
                  <a:pt x="147" y="86"/>
                </a:moveTo>
                <a:cubicBezTo>
                  <a:pt x="146" y="85"/>
                  <a:pt x="146" y="85"/>
                  <a:pt x="146" y="85"/>
                </a:cubicBezTo>
                <a:cubicBezTo>
                  <a:pt x="146" y="84"/>
                  <a:pt x="144" y="83"/>
                  <a:pt x="143" y="81"/>
                </a:cubicBezTo>
                <a:cubicBezTo>
                  <a:pt x="140" y="77"/>
                  <a:pt x="135" y="71"/>
                  <a:pt x="133" y="68"/>
                </a:cubicBezTo>
                <a:cubicBezTo>
                  <a:pt x="132" y="67"/>
                  <a:pt x="131" y="66"/>
                  <a:pt x="131" y="66"/>
                </a:cubicBezTo>
                <a:cubicBezTo>
                  <a:pt x="131" y="65"/>
                  <a:pt x="131" y="65"/>
                  <a:pt x="131" y="65"/>
                </a:cubicBezTo>
                <a:cubicBezTo>
                  <a:pt x="131" y="63"/>
                  <a:pt x="132" y="53"/>
                  <a:pt x="132" y="46"/>
                </a:cubicBezTo>
                <a:cubicBezTo>
                  <a:pt x="132" y="44"/>
                  <a:pt x="132" y="42"/>
                  <a:pt x="132" y="41"/>
                </a:cubicBezTo>
                <a:cubicBezTo>
                  <a:pt x="132" y="40"/>
                  <a:pt x="132" y="40"/>
                  <a:pt x="132" y="40"/>
                </a:cubicBezTo>
                <a:cubicBezTo>
                  <a:pt x="134" y="40"/>
                  <a:pt x="140" y="41"/>
                  <a:pt x="145" y="42"/>
                </a:cubicBezTo>
                <a:cubicBezTo>
                  <a:pt x="146" y="42"/>
                  <a:pt x="148" y="42"/>
                  <a:pt x="149" y="43"/>
                </a:cubicBezTo>
                <a:cubicBezTo>
                  <a:pt x="155" y="52"/>
                  <a:pt x="158" y="63"/>
                  <a:pt x="159" y="74"/>
                </a:cubicBezTo>
                <a:cubicBezTo>
                  <a:pt x="158" y="75"/>
                  <a:pt x="157" y="76"/>
                  <a:pt x="156" y="77"/>
                </a:cubicBezTo>
                <a:cubicBezTo>
                  <a:pt x="152" y="81"/>
                  <a:pt x="148" y="85"/>
                  <a:pt x="147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4902" tIns="42451" rIns="84902" bIns="42451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509F520-4426-BF56-CE6F-F2B06824C432}"/>
              </a:ext>
            </a:extLst>
          </p:cNvPr>
          <p:cNvGrpSpPr/>
          <p:nvPr/>
        </p:nvGrpSpPr>
        <p:grpSpPr>
          <a:xfrm>
            <a:off x="4731959" y="2496606"/>
            <a:ext cx="563751" cy="555758"/>
            <a:chOff x="6296026" y="1022351"/>
            <a:chExt cx="649287" cy="635000"/>
          </a:xfrm>
          <a:solidFill>
            <a:schemeClr val="bg1"/>
          </a:solidFill>
        </p:grpSpPr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id="{8A147B05-C68C-4714-D9A9-844D3B41CC9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3501" y="1352551"/>
              <a:ext cx="254000" cy="304800"/>
            </a:xfrm>
            <a:custGeom>
              <a:avLst/>
              <a:gdLst>
                <a:gd name="T0" fmla="*/ 55 w 68"/>
                <a:gd name="T1" fmla="*/ 0 h 81"/>
                <a:gd name="T2" fmla="*/ 0 w 68"/>
                <a:gd name="T3" fmla="*/ 61 h 81"/>
                <a:gd name="T4" fmla="*/ 51 w 68"/>
                <a:gd name="T5" fmla="*/ 81 h 81"/>
                <a:gd name="T6" fmla="*/ 54 w 68"/>
                <a:gd name="T7" fmla="*/ 60 h 81"/>
                <a:gd name="T8" fmla="*/ 68 w 68"/>
                <a:gd name="T9" fmla="*/ 12 h 81"/>
                <a:gd name="T10" fmla="*/ 55 w 68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81">
                  <a:moveTo>
                    <a:pt x="55" y="0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15" y="73"/>
                    <a:pt x="33" y="80"/>
                    <a:pt x="51" y="81"/>
                  </a:cubicBezTo>
                  <a:cubicBezTo>
                    <a:pt x="52" y="77"/>
                    <a:pt x="54" y="69"/>
                    <a:pt x="54" y="60"/>
                  </a:cubicBezTo>
                  <a:cubicBezTo>
                    <a:pt x="54" y="48"/>
                    <a:pt x="54" y="29"/>
                    <a:pt x="68" y="12"/>
                  </a:cubicBezTo>
                  <a:lnTo>
                    <a:pt x="5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id="{B9143D83-91B0-6755-A474-980ABF6A8D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8726" y="1296988"/>
              <a:ext cx="295275" cy="269875"/>
            </a:xfrm>
            <a:custGeom>
              <a:avLst/>
              <a:gdLst>
                <a:gd name="T0" fmla="*/ 66 w 79"/>
                <a:gd name="T1" fmla="*/ 0 h 72"/>
                <a:gd name="T2" fmla="*/ 20 w 79"/>
                <a:gd name="T3" fmla="*/ 18 h 72"/>
                <a:gd name="T4" fmla="*/ 0 w 79"/>
                <a:gd name="T5" fmla="*/ 23 h 72"/>
                <a:gd name="T6" fmla="*/ 24 w 79"/>
                <a:gd name="T7" fmla="*/ 72 h 72"/>
                <a:gd name="T8" fmla="*/ 79 w 79"/>
                <a:gd name="T9" fmla="*/ 12 h 72"/>
                <a:gd name="T10" fmla="*/ 66 w 79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72">
                  <a:moveTo>
                    <a:pt x="66" y="0"/>
                  </a:moveTo>
                  <a:cubicBezTo>
                    <a:pt x="51" y="16"/>
                    <a:pt x="32" y="17"/>
                    <a:pt x="20" y="18"/>
                  </a:cubicBezTo>
                  <a:cubicBezTo>
                    <a:pt x="11" y="19"/>
                    <a:pt x="4" y="22"/>
                    <a:pt x="0" y="23"/>
                  </a:cubicBezTo>
                  <a:cubicBezTo>
                    <a:pt x="2" y="41"/>
                    <a:pt x="10" y="59"/>
                    <a:pt x="24" y="72"/>
                  </a:cubicBezTo>
                  <a:cubicBezTo>
                    <a:pt x="79" y="12"/>
                    <a:pt x="79" y="12"/>
                    <a:pt x="79" y="12"/>
                  </a:cubicBez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id="{987D6391-DA4F-6BC3-04F5-18F15B273BC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0663" y="1022351"/>
              <a:ext cx="255588" cy="304800"/>
            </a:xfrm>
            <a:custGeom>
              <a:avLst/>
              <a:gdLst>
                <a:gd name="T0" fmla="*/ 13 w 68"/>
                <a:gd name="T1" fmla="*/ 81 h 81"/>
                <a:gd name="T2" fmla="*/ 68 w 68"/>
                <a:gd name="T3" fmla="*/ 20 h 81"/>
                <a:gd name="T4" fmla="*/ 17 w 68"/>
                <a:gd name="T5" fmla="*/ 0 h 81"/>
                <a:gd name="T6" fmla="*/ 14 w 68"/>
                <a:gd name="T7" fmla="*/ 22 h 81"/>
                <a:gd name="T8" fmla="*/ 0 w 68"/>
                <a:gd name="T9" fmla="*/ 69 h 81"/>
                <a:gd name="T10" fmla="*/ 13 w 68"/>
                <a:gd name="T1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81">
                  <a:moveTo>
                    <a:pt x="13" y="81"/>
                  </a:moveTo>
                  <a:cubicBezTo>
                    <a:pt x="68" y="20"/>
                    <a:pt x="68" y="20"/>
                    <a:pt x="68" y="20"/>
                  </a:cubicBezTo>
                  <a:cubicBezTo>
                    <a:pt x="53" y="7"/>
                    <a:pt x="35" y="1"/>
                    <a:pt x="17" y="0"/>
                  </a:cubicBezTo>
                  <a:cubicBezTo>
                    <a:pt x="16" y="4"/>
                    <a:pt x="14" y="12"/>
                    <a:pt x="14" y="22"/>
                  </a:cubicBezTo>
                  <a:cubicBezTo>
                    <a:pt x="14" y="34"/>
                    <a:pt x="14" y="52"/>
                    <a:pt x="0" y="69"/>
                  </a:cubicBezTo>
                  <a:lnTo>
                    <a:pt x="13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id="{0E109974-7D19-EE7D-DB75-DCD9E535486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4163" y="1108076"/>
              <a:ext cx="300038" cy="277813"/>
            </a:xfrm>
            <a:custGeom>
              <a:avLst/>
              <a:gdLst>
                <a:gd name="T0" fmla="*/ 13 w 80"/>
                <a:gd name="T1" fmla="*/ 74 h 74"/>
                <a:gd name="T2" fmla="*/ 59 w 80"/>
                <a:gd name="T3" fmla="*/ 55 h 74"/>
                <a:gd name="T4" fmla="*/ 80 w 80"/>
                <a:gd name="T5" fmla="*/ 50 h 74"/>
                <a:gd name="T6" fmla="*/ 55 w 80"/>
                <a:gd name="T7" fmla="*/ 0 h 74"/>
                <a:gd name="T8" fmla="*/ 0 w 80"/>
                <a:gd name="T9" fmla="*/ 61 h 74"/>
                <a:gd name="T10" fmla="*/ 13 w 80"/>
                <a:gd name="T11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74">
                  <a:moveTo>
                    <a:pt x="13" y="74"/>
                  </a:moveTo>
                  <a:cubicBezTo>
                    <a:pt x="28" y="58"/>
                    <a:pt x="46" y="56"/>
                    <a:pt x="59" y="55"/>
                  </a:cubicBezTo>
                  <a:cubicBezTo>
                    <a:pt x="68" y="54"/>
                    <a:pt x="77" y="51"/>
                    <a:pt x="80" y="50"/>
                  </a:cubicBezTo>
                  <a:cubicBezTo>
                    <a:pt x="78" y="31"/>
                    <a:pt x="69" y="14"/>
                    <a:pt x="55" y="0"/>
                  </a:cubicBezTo>
                  <a:cubicBezTo>
                    <a:pt x="0" y="61"/>
                    <a:pt x="0" y="61"/>
                    <a:pt x="0" y="61"/>
                  </a:cubicBezTo>
                  <a:lnTo>
                    <a:pt x="13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id="{7801F6A1-CE45-7EAB-FE35-A4F86165DD7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3051" y="1412876"/>
              <a:ext cx="225425" cy="244475"/>
            </a:xfrm>
            <a:custGeom>
              <a:avLst/>
              <a:gdLst>
                <a:gd name="T0" fmla="*/ 3 w 60"/>
                <a:gd name="T1" fmla="*/ 44 h 65"/>
                <a:gd name="T2" fmla="*/ 0 w 60"/>
                <a:gd name="T3" fmla="*/ 65 h 65"/>
                <a:gd name="T4" fmla="*/ 60 w 60"/>
                <a:gd name="T5" fmla="*/ 40 h 65"/>
                <a:gd name="T6" fmla="*/ 16 w 60"/>
                <a:gd name="T7" fmla="*/ 0 h 65"/>
                <a:gd name="T8" fmla="*/ 3 w 60"/>
                <a:gd name="T9" fmla="*/ 4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5">
                  <a:moveTo>
                    <a:pt x="3" y="44"/>
                  </a:moveTo>
                  <a:cubicBezTo>
                    <a:pt x="3" y="53"/>
                    <a:pt x="2" y="61"/>
                    <a:pt x="0" y="65"/>
                  </a:cubicBezTo>
                  <a:cubicBezTo>
                    <a:pt x="22" y="65"/>
                    <a:pt x="44" y="56"/>
                    <a:pt x="60" y="4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3" y="15"/>
                    <a:pt x="3" y="32"/>
                    <a:pt x="3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4" name="Freeform 19">
              <a:extLst>
                <a:ext uri="{FF2B5EF4-FFF2-40B4-BE49-F238E27FC236}">
                  <a16:creationId xmlns:a16="http://schemas.microsoft.com/office/drawing/2014/main" id="{3A2CF9B7-CD13-A8DF-4760-C3958EFF3FA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6026" y="1135063"/>
              <a:ext cx="244475" cy="228600"/>
            </a:xfrm>
            <a:custGeom>
              <a:avLst/>
              <a:gdLst>
                <a:gd name="T0" fmla="*/ 65 w 65"/>
                <a:gd name="T1" fmla="*/ 39 h 61"/>
                <a:gd name="T2" fmla="*/ 22 w 65"/>
                <a:gd name="T3" fmla="*/ 0 h 61"/>
                <a:gd name="T4" fmla="*/ 2 w 65"/>
                <a:gd name="T5" fmla="*/ 61 h 61"/>
                <a:gd name="T6" fmla="*/ 23 w 65"/>
                <a:gd name="T7" fmla="*/ 56 h 61"/>
                <a:gd name="T8" fmla="*/ 65 w 65"/>
                <a:gd name="T9" fmla="*/ 3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1">
                  <a:moveTo>
                    <a:pt x="65" y="39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7" y="17"/>
                    <a:pt x="0" y="39"/>
                    <a:pt x="2" y="61"/>
                  </a:cubicBezTo>
                  <a:cubicBezTo>
                    <a:pt x="7" y="59"/>
                    <a:pt x="14" y="57"/>
                    <a:pt x="23" y="56"/>
                  </a:cubicBezTo>
                  <a:cubicBezTo>
                    <a:pt x="35" y="55"/>
                    <a:pt x="51" y="54"/>
                    <a:pt x="6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5" name="Freeform 20">
              <a:extLst>
                <a:ext uri="{FF2B5EF4-FFF2-40B4-BE49-F238E27FC236}">
                  <a16:creationId xmlns:a16="http://schemas.microsoft.com/office/drawing/2014/main" id="{BFE463E7-9FFB-B565-8BB9-02B265C36BE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7663" y="1314451"/>
              <a:ext cx="247650" cy="233363"/>
            </a:xfrm>
            <a:custGeom>
              <a:avLst/>
              <a:gdLst>
                <a:gd name="T0" fmla="*/ 64 w 66"/>
                <a:gd name="T1" fmla="*/ 0 h 62"/>
                <a:gd name="T2" fmla="*/ 42 w 66"/>
                <a:gd name="T3" fmla="*/ 5 h 62"/>
                <a:gd name="T4" fmla="*/ 0 w 66"/>
                <a:gd name="T5" fmla="*/ 22 h 62"/>
                <a:gd name="T6" fmla="*/ 44 w 66"/>
                <a:gd name="T7" fmla="*/ 62 h 62"/>
                <a:gd name="T8" fmla="*/ 64 w 66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2">
                  <a:moveTo>
                    <a:pt x="64" y="0"/>
                  </a:moveTo>
                  <a:cubicBezTo>
                    <a:pt x="60" y="2"/>
                    <a:pt x="51" y="4"/>
                    <a:pt x="42" y="5"/>
                  </a:cubicBezTo>
                  <a:cubicBezTo>
                    <a:pt x="30" y="6"/>
                    <a:pt x="14" y="8"/>
                    <a:pt x="0" y="2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59" y="44"/>
                    <a:pt x="66" y="22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6" name="Freeform 21">
              <a:extLst>
                <a:ext uri="{FF2B5EF4-FFF2-40B4-BE49-F238E27FC236}">
                  <a16:creationId xmlns:a16="http://schemas.microsoft.com/office/drawing/2014/main" id="{60EF7385-FCB6-BB87-7371-F24C31627A8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1276" y="1022351"/>
              <a:ext cx="220663" cy="247650"/>
            </a:xfrm>
            <a:custGeom>
              <a:avLst/>
              <a:gdLst>
                <a:gd name="T0" fmla="*/ 57 w 59"/>
                <a:gd name="T1" fmla="*/ 22 h 66"/>
                <a:gd name="T2" fmla="*/ 59 w 59"/>
                <a:gd name="T3" fmla="*/ 0 h 66"/>
                <a:gd name="T4" fmla="*/ 0 w 59"/>
                <a:gd name="T5" fmla="*/ 26 h 66"/>
                <a:gd name="T6" fmla="*/ 44 w 59"/>
                <a:gd name="T7" fmla="*/ 66 h 66"/>
                <a:gd name="T8" fmla="*/ 57 w 59"/>
                <a:gd name="T9" fmla="*/ 2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66">
                  <a:moveTo>
                    <a:pt x="57" y="22"/>
                  </a:moveTo>
                  <a:cubicBezTo>
                    <a:pt x="57" y="13"/>
                    <a:pt x="58" y="5"/>
                    <a:pt x="59" y="0"/>
                  </a:cubicBezTo>
                  <a:cubicBezTo>
                    <a:pt x="38" y="1"/>
                    <a:pt x="16" y="9"/>
                    <a:pt x="0" y="26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57" y="50"/>
                    <a:pt x="57" y="34"/>
                    <a:pt x="5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62D26BC-BBAA-49F0-F820-A9BF2942F385}"/>
              </a:ext>
            </a:extLst>
          </p:cNvPr>
          <p:cNvGrpSpPr/>
          <p:nvPr/>
        </p:nvGrpSpPr>
        <p:grpSpPr>
          <a:xfrm>
            <a:off x="5630299" y="1500105"/>
            <a:ext cx="2304844" cy="613801"/>
            <a:chOff x="4049981" y="1136678"/>
            <a:chExt cx="2304844" cy="613801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12C89E4-6D3A-22A2-9857-E44AF26AFC1E}"/>
                </a:ext>
              </a:extLst>
            </p:cNvPr>
            <p:cNvSpPr txBox="1"/>
            <p:nvPr/>
          </p:nvSpPr>
          <p:spPr>
            <a:xfrm>
              <a:off x="4049981" y="1349215"/>
              <a:ext cx="2304844" cy="401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7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F74CC8D-B9D9-A273-D194-3EC2B2C4AC89}"/>
                </a:ext>
              </a:extLst>
            </p:cNvPr>
            <p:cNvSpPr txBox="1"/>
            <p:nvPr/>
          </p:nvSpPr>
          <p:spPr>
            <a:xfrm>
              <a:off x="4049981" y="1136678"/>
              <a:ext cx="12247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AC2720A-E42D-1585-4427-3409B5EFD518}"/>
              </a:ext>
            </a:extLst>
          </p:cNvPr>
          <p:cNvGrpSpPr/>
          <p:nvPr/>
        </p:nvGrpSpPr>
        <p:grpSpPr>
          <a:xfrm>
            <a:off x="1065659" y="1500105"/>
            <a:ext cx="2304844" cy="613801"/>
            <a:chOff x="4049981" y="1136678"/>
            <a:chExt cx="2304844" cy="613801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6586AEA-02D3-6F88-39FA-D50F4092C065}"/>
                </a:ext>
              </a:extLst>
            </p:cNvPr>
            <p:cNvSpPr txBox="1"/>
            <p:nvPr/>
          </p:nvSpPr>
          <p:spPr>
            <a:xfrm>
              <a:off x="4049981" y="1349215"/>
              <a:ext cx="2304844" cy="401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7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9101204-E01F-997B-297F-747E19EB0ABD}"/>
                </a:ext>
              </a:extLst>
            </p:cNvPr>
            <p:cNvSpPr txBox="1"/>
            <p:nvPr/>
          </p:nvSpPr>
          <p:spPr>
            <a:xfrm>
              <a:off x="5129694" y="1136678"/>
              <a:ext cx="12247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CDB2B0CB-018C-39C3-6B90-14F9B4F8437A}"/>
              </a:ext>
            </a:extLst>
          </p:cNvPr>
          <p:cNvGrpSpPr/>
          <p:nvPr/>
        </p:nvGrpSpPr>
        <p:grpSpPr>
          <a:xfrm>
            <a:off x="5630299" y="2606525"/>
            <a:ext cx="2304844" cy="613801"/>
            <a:chOff x="4049981" y="1136678"/>
            <a:chExt cx="2304844" cy="613801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E6774B2-2FB2-D048-9950-8FF91EC1478D}"/>
                </a:ext>
              </a:extLst>
            </p:cNvPr>
            <p:cNvSpPr txBox="1"/>
            <p:nvPr/>
          </p:nvSpPr>
          <p:spPr>
            <a:xfrm>
              <a:off x="4049981" y="1349215"/>
              <a:ext cx="2304844" cy="401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7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4647129-A20B-6844-1AAB-3CF7ADAC5783}"/>
                </a:ext>
              </a:extLst>
            </p:cNvPr>
            <p:cNvSpPr txBox="1"/>
            <p:nvPr/>
          </p:nvSpPr>
          <p:spPr>
            <a:xfrm>
              <a:off x="4049981" y="1136678"/>
              <a:ext cx="12247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C9885F0-63B7-F7B2-C7F4-B36C7D17C8AB}"/>
              </a:ext>
            </a:extLst>
          </p:cNvPr>
          <p:cNvGrpSpPr/>
          <p:nvPr/>
        </p:nvGrpSpPr>
        <p:grpSpPr>
          <a:xfrm>
            <a:off x="1065659" y="2606525"/>
            <a:ext cx="2304844" cy="613801"/>
            <a:chOff x="4049981" y="1136678"/>
            <a:chExt cx="2304844" cy="613801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1945420-C13C-4E96-5529-EC8181CB173B}"/>
                </a:ext>
              </a:extLst>
            </p:cNvPr>
            <p:cNvSpPr txBox="1"/>
            <p:nvPr/>
          </p:nvSpPr>
          <p:spPr>
            <a:xfrm>
              <a:off x="4049981" y="1349215"/>
              <a:ext cx="2304844" cy="401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7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885BBDF-D2F8-80D8-1318-697BCBA7D39F}"/>
                </a:ext>
              </a:extLst>
            </p:cNvPr>
            <p:cNvSpPr txBox="1"/>
            <p:nvPr/>
          </p:nvSpPr>
          <p:spPr>
            <a:xfrm>
              <a:off x="5129694" y="1136678"/>
              <a:ext cx="12247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742973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8330244-F903-3D9F-DA6E-978A019F1220}"/>
              </a:ext>
            </a:extLst>
          </p:cNvPr>
          <p:cNvCxnSpPr/>
          <p:nvPr/>
        </p:nvCxnSpPr>
        <p:spPr>
          <a:xfrm>
            <a:off x="592139" y="2466963"/>
            <a:ext cx="7775575" cy="0"/>
          </a:xfrm>
          <a:prstGeom prst="line">
            <a:avLst/>
          </a:prstGeom>
          <a:ln w="63500" cap="rnd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32">
            <a:extLst>
              <a:ext uri="{FF2B5EF4-FFF2-40B4-BE49-F238E27FC236}">
                <a16:creationId xmlns:a16="http://schemas.microsoft.com/office/drawing/2014/main" id="{B3C01ED6-EEB6-4A16-9F9A-CA4576BE476A}"/>
              </a:ext>
            </a:extLst>
          </p:cNvPr>
          <p:cNvSpPr txBox="1"/>
          <p:nvPr/>
        </p:nvSpPr>
        <p:spPr>
          <a:xfrm>
            <a:off x="909918" y="145520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895905"/>
            <a:r>
              <a:rPr lang="zh-CN" altLang="en-US" b="1" dirty="0">
                <a:solidFill>
                  <a:srgbClr val="9BB2B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grpSp>
        <p:nvGrpSpPr>
          <p:cNvPr id="200" name="图形 48">
            <a:extLst>
              <a:ext uri="{FF2B5EF4-FFF2-40B4-BE49-F238E27FC236}">
                <a16:creationId xmlns:a16="http://schemas.microsoft.com/office/drawing/2014/main" id="{DA7BBB8F-FBFF-0DD5-CAD7-5B36F43162E2}"/>
              </a:ext>
            </a:extLst>
          </p:cNvPr>
          <p:cNvGrpSpPr/>
          <p:nvPr/>
        </p:nvGrpSpPr>
        <p:grpSpPr>
          <a:xfrm rot="5400000">
            <a:off x="262459" y="-48753"/>
            <a:ext cx="287523" cy="859363"/>
            <a:chOff x="8066302" y="-2669473"/>
            <a:chExt cx="170687" cy="510158"/>
          </a:xfrm>
          <a:gradFill>
            <a:gsLst>
              <a:gs pos="0">
                <a:srgbClr val="FEFEFF"/>
              </a:gs>
              <a:gs pos="0">
                <a:srgbClr val="FCFFFF">
                  <a:alpha val="0"/>
                </a:srgbClr>
              </a:gs>
              <a:gs pos="100000">
                <a:srgbClr val="D49790"/>
              </a:gs>
            </a:gsLst>
            <a:lin ang="5400000" scaled="1"/>
          </a:gradFill>
        </p:grpSpPr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33EE50B7-D4D6-4224-9C6A-3DDA7B898C69}"/>
                </a:ext>
              </a:extLst>
            </p:cNvPr>
            <p:cNvSpPr/>
            <p:nvPr/>
          </p:nvSpPr>
          <p:spPr>
            <a:xfrm>
              <a:off x="8200414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5AB62D2E-3394-C774-6B73-915C6CE8FE82}"/>
                </a:ext>
              </a:extLst>
            </p:cNvPr>
            <p:cNvSpPr/>
            <p:nvPr/>
          </p:nvSpPr>
          <p:spPr>
            <a:xfrm>
              <a:off x="8166886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2FB31454-4168-9141-7519-38D4716A0CCF}"/>
                </a:ext>
              </a:extLst>
            </p:cNvPr>
            <p:cNvSpPr/>
            <p:nvPr/>
          </p:nvSpPr>
          <p:spPr>
            <a:xfrm>
              <a:off x="8133358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39F797D1-DF15-659D-D815-27DBA30751FA}"/>
                </a:ext>
              </a:extLst>
            </p:cNvPr>
            <p:cNvSpPr/>
            <p:nvPr/>
          </p:nvSpPr>
          <p:spPr>
            <a:xfrm>
              <a:off x="8099830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B0941DA6-0A03-40C4-5DD0-B313F6BE5F40}"/>
                </a:ext>
              </a:extLst>
            </p:cNvPr>
            <p:cNvSpPr/>
            <p:nvPr/>
          </p:nvSpPr>
          <p:spPr>
            <a:xfrm>
              <a:off x="8066302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" name="TextBox 26">
            <a:extLst>
              <a:ext uri="{FF2B5EF4-FFF2-40B4-BE49-F238E27FC236}">
                <a16:creationId xmlns:a16="http://schemas.microsoft.com/office/drawing/2014/main" id="{8A87A721-638E-4C64-B9EC-0CAC77616EAC}"/>
              </a:ext>
            </a:extLst>
          </p:cNvPr>
          <p:cNvSpPr txBox="1"/>
          <p:nvPr/>
        </p:nvSpPr>
        <p:spPr>
          <a:xfrm>
            <a:off x="220956" y="40809"/>
            <a:ext cx="6158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5905"/>
            <a:r>
              <a:rPr lang="en-US" altLang="zh-CN" sz="3600" b="1" dirty="0">
                <a:gradFill>
                  <a:gsLst>
                    <a:gs pos="0">
                      <a:srgbClr val="9BB2BF"/>
                    </a:gs>
                    <a:gs pos="100000">
                      <a:srgbClr val="4D6E87"/>
                    </a:gs>
                  </a:gsLst>
                  <a:lin ang="5400000" scaled="1"/>
                </a:gra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  <a:endParaRPr lang="zh-CN" altLang="en-US" sz="3600" b="1" dirty="0">
              <a:gradFill>
                <a:gsLst>
                  <a:gs pos="0">
                    <a:srgbClr val="9BB2BF"/>
                  </a:gs>
                  <a:gs pos="100000">
                    <a:srgbClr val="4D6E87"/>
                  </a:gs>
                </a:gsLst>
                <a:lin ang="5400000" scaled="1"/>
              </a:gra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887A646-3800-EA6A-BEBE-2DC6E25A1967}"/>
              </a:ext>
            </a:extLst>
          </p:cNvPr>
          <p:cNvSpPr/>
          <p:nvPr/>
        </p:nvSpPr>
        <p:spPr>
          <a:xfrm>
            <a:off x="823656" y="482945"/>
            <a:ext cx="1556817" cy="6631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BB2BF"/>
              </a:gs>
              <a:gs pos="0">
                <a:srgbClr val="D6ADA7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Chevron 54">
            <a:extLst>
              <a:ext uri="{FF2B5EF4-FFF2-40B4-BE49-F238E27FC236}">
                <a16:creationId xmlns:a16="http://schemas.microsoft.com/office/drawing/2014/main" id="{58EAC26B-8C83-90EB-7715-7A1764EA647E}"/>
              </a:ext>
            </a:extLst>
          </p:cNvPr>
          <p:cNvSpPr/>
          <p:nvPr/>
        </p:nvSpPr>
        <p:spPr>
          <a:xfrm>
            <a:off x="1368370" y="1961647"/>
            <a:ext cx="804148" cy="1013807"/>
          </a:xfrm>
          <a:prstGeom prst="chevron">
            <a:avLst>
              <a:gd name="adj" fmla="val 45727"/>
            </a:avLst>
          </a:prstGeom>
          <a:solidFill>
            <a:srgbClr val="D6ADA7"/>
          </a:soli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HarmonyOS Sans SC Light" panose="00000400000000000000" pitchFamily="2" charset="-122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9392226B-BAF4-B552-F5F3-FCB7C8BF7EDE}"/>
              </a:ext>
            </a:extLst>
          </p:cNvPr>
          <p:cNvSpPr/>
          <p:nvPr/>
        </p:nvSpPr>
        <p:spPr>
          <a:xfrm>
            <a:off x="1948666" y="2250939"/>
            <a:ext cx="432048" cy="432048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  <a:effectLst>
            <a:outerShdw blurRad="76200" dist="508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B19D0D9-0042-F674-150E-74FA83C47521}"/>
              </a:ext>
            </a:extLst>
          </p:cNvPr>
          <p:cNvSpPr txBox="1"/>
          <p:nvPr/>
        </p:nvSpPr>
        <p:spPr>
          <a:xfrm>
            <a:off x="1988166" y="2301421"/>
            <a:ext cx="3449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</a:rPr>
              <a:t>01</a:t>
            </a:r>
            <a:endParaRPr lang="zh-CN" altLang="en-US" dirty="0"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E1E5B144-D87D-ACF2-16A1-C0C4C5E9B19A}"/>
              </a:ext>
            </a:extLst>
          </p:cNvPr>
          <p:cNvGrpSpPr/>
          <p:nvPr/>
        </p:nvGrpSpPr>
        <p:grpSpPr>
          <a:xfrm>
            <a:off x="1527598" y="1152005"/>
            <a:ext cx="2106326" cy="613801"/>
            <a:chOff x="4248499" y="1136678"/>
            <a:chExt cx="2106326" cy="613801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53D3A8F-E721-2DCF-DFEE-C9EAE4778571}"/>
                </a:ext>
              </a:extLst>
            </p:cNvPr>
            <p:cNvSpPr txBox="1"/>
            <p:nvPr/>
          </p:nvSpPr>
          <p:spPr>
            <a:xfrm>
              <a:off x="4248499" y="1349215"/>
              <a:ext cx="2106326" cy="401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7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19267C7-3E14-2FD1-35F2-C753E4EC100A}"/>
                </a:ext>
              </a:extLst>
            </p:cNvPr>
            <p:cNvSpPr txBox="1"/>
            <p:nvPr/>
          </p:nvSpPr>
          <p:spPr>
            <a:xfrm>
              <a:off x="5129694" y="1136678"/>
              <a:ext cx="12247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</p:grpSp>
      <p:sp>
        <p:nvSpPr>
          <p:cNvPr id="19" name="Chevron 54">
            <a:extLst>
              <a:ext uri="{FF2B5EF4-FFF2-40B4-BE49-F238E27FC236}">
                <a16:creationId xmlns:a16="http://schemas.microsoft.com/office/drawing/2014/main" id="{9D84E07F-94FA-8C23-26E3-7EC3F9220876}"/>
              </a:ext>
            </a:extLst>
          </p:cNvPr>
          <p:cNvSpPr/>
          <p:nvPr/>
        </p:nvSpPr>
        <p:spPr>
          <a:xfrm>
            <a:off x="3053627" y="1961647"/>
            <a:ext cx="804148" cy="1013807"/>
          </a:xfrm>
          <a:prstGeom prst="chevron">
            <a:avLst>
              <a:gd name="adj" fmla="val 45727"/>
            </a:avLst>
          </a:prstGeom>
          <a:solidFill>
            <a:srgbClr val="9BB2BF"/>
          </a:soli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HarmonyOS Sans SC Light" panose="00000400000000000000" pitchFamily="2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720C3746-7E68-621D-8949-4F87EBC55D3C}"/>
              </a:ext>
            </a:extLst>
          </p:cNvPr>
          <p:cNvSpPr/>
          <p:nvPr/>
        </p:nvSpPr>
        <p:spPr>
          <a:xfrm>
            <a:off x="3633923" y="2250939"/>
            <a:ext cx="432048" cy="432048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  <a:effectLst>
            <a:outerShdw blurRad="76200" dist="508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95D697A-1E9F-2AC1-8B88-871F5129FCE4}"/>
              </a:ext>
            </a:extLst>
          </p:cNvPr>
          <p:cNvSpPr txBox="1"/>
          <p:nvPr/>
        </p:nvSpPr>
        <p:spPr>
          <a:xfrm>
            <a:off x="3664640" y="2301421"/>
            <a:ext cx="3706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</a:rPr>
              <a:t>02</a:t>
            </a:r>
            <a:endParaRPr lang="zh-CN" altLang="en-US" dirty="0"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2" name="Chevron 54">
            <a:extLst>
              <a:ext uri="{FF2B5EF4-FFF2-40B4-BE49-F238E27FC236}">
                <a16:creationId xmlns:a16="http://schemas.microsoft.com/office/drawing/2014/main" id="{A5240FC5-D315-FE94-3057-4DF740510848}"/>
              </a:ext>
            </a:extLst>
          </p:cNvPr>
          <p:cNvSpPr/>
          <p:nvPr/>
        </p:nvSpPr>
        <p:spPr>
          <a:xfrm>
            <a:off x="4738884" y="1961647"/>
            <a:ext cx="804148" cy="1013807"/>
          </a:xfrm>
          <a:prstGeom prst="chevron">
            <a:avLst>
              <a:gd name="adj" fmla="val 45727"/>
            </a:avLst>
          </a:prstGeom>
          <a:solidFill>
            <a:srgbClr val="4D6E87"/>
          </a:soli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HarmonyOS Sans SC Light" panose="00000400000000000000" pitchFamily="2" charset="-122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A6E4FE77-DB17-CD4E-EA2B-425F49998D16}"/>
              </a:ext>
            </a:extLst>
          </p:cNvPr>
          <p:cNvSpPr/>
          <p:nvPr/>
        </p:nvSpPr>
        <p:spPr>
          <a:xfrm>
            <a:off x="5319180" y="2250939"/>
            <a:ext cx="432048" cy="432048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  <a:effectLst>
            <a:outerShdw blurRad="76200" dist="508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45BA456-6D16-A2D3-0A00-0843111DCD44}"/>
              </a:ext>
            </a:extLst>
          </p:cNvPr>
          <p:cNvSpPr txBox="1"/>
          <p:nvPr/>
        </p:nvSpPr>
        <p:spPr>
          <a:xfrm>
            <a:off x="5356122" y="2301421"/>
            <a:ext cx="3738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</a:rPr>
              <a:t>03</a:t>
            </a:r>
            <a:endParaRPr lang="zh-CN" altLang="en-US" dirty="0"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5" name="Chevron 54">
            <a:extLst>
              <a:ext uri="{FF2B5EF4-FFF2-40B4-BE49-F238E27FC236}">
                <a16:creationId xmlns:a16="http://schemas.microsoft.com/office/drawing/2014/main" id="{116B4A45-D163-6FCC-972A-DEAA8CD956D0}"/>
              </a:ext>
            </a:extLst>
          </p:cNvPr>
          <p:cNvSpPr/>
          <p:nvPr/>
        </p:nvSpPr>
        <p:spPr>
          <a:xfrm>
            <a:off x="6424141" y="1961647"/>
            <a:ext cx="804148" cy="1013807"/>
          </a:xfrm>
          <a:prstGeom prst="chevron">
            <a:avLst>
              <a:gd name="adj" fmla="val 45727"/>
            </a:avLst>
          </a:prstGeom>
          <a:solidFill>
            <a:srgbClr val="D49790"/>
          </a:soli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HarmonyOS Sans SC Light" panose="00000400000000000000" pitchFamily="2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34FD68C6-4F4C-6E2D-AA1B-70D040851188}"/>
              </a:ext>
            </a:extLst>
          </p:cNvPr>
          <p:cNvSpPr/>
          <p:nvPr/>
        </p:nvSpPr>
        <p:spPr>
          <a:xfrm>
            <a:off x="7004437" y="2250939"/>
            <a:ext cx="432048" cy="432048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  <a:effectLst>
            <a:outerShdw blurRad="76200" dist="508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1EA3E4A-5146-E67A-6568-A53DD89F49EC}"/>
              </a:ext>
            </a:extLst>
          </p:cNvPr>
          <p:cNvSpPr txBox="1"/>
          <p:nvPr/>
        </p:nvSpPr>
        <p:spPr>
          <a:xfrm>
            <a:off x="7039776" y="2301421"/>
            <a:ext cx="3770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</a:rPr>
              <a:t>04</a:t>
            </a:r>
            <a:endParaRPr lang="zh-CN" altLang="en-US" dirty="0"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6BD98D3-2B94-09B6-ADE5-E21B14AA7B9D}"/>
              </a:ext>
            </a:extLst>
          </p:cNvPr>
          <p:cNvGrpSpPr/>
          <p:nvPr/>
        </p:nvGrpSpPr>
        <p:grpSpPr>
          <a:xfrm>
            <a:off x="4839965" y="1152005"/>
            <a:ext cx="2106326" cy="613801"/>
            <a:chOff x="4248499" y="1136678"/>
            <a:chExt cx="2106326" cy="613801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D474FED-5696-E7DD-95CE-06BFCDD5C1B9}"/>
                </a:ext>
              </a:extLst>
            </p:cNvPr>
            <p:cNvSpPr txBox="1"/>
            <p:nvPr/>
          </p:nvSpPr>
          <p:spPr>
            <a:xfrm>
              <a:off x="4248499" y="1349215"/>
              <a:ext cx="2106326" cy="401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7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B79E7A3-0DF9-5441-3F9E-46CB6F26CA11}"/>
                </a:ext>
              </a:extLst>
            </p:cNvPr>
            <p:cNvSpPr txBox="1"/>
            <p:nvPr/>
          </p:nvSpPr>
          <p:spPr>
            <a:xfrm>
              <a:off x="5129694" y="1136678"/>
              <a:ext cx="12247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BFA4FB4-ED62-E805-F9EF-9BDABBB2CC04}"/>
              </a:ext>
            </a:extLst>
          </p:cNvPr>
          <p:cNvGrpSpPr/>
          <p:nvPr/>
        </p:nvGrpSpPr>
        <p:grpSpPr>
          <a:xfrm>
            <a:off x="1256371" y="3157592"/>
            <a:ext cx="2143434" cy="613801"/>
            <a:chOff x="4049981" y="1136678"/>
            <a:chExt cx="2143434" cy="613801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53ECC67-6C91-8A59-940D-0646D300A2C0}"/>
                </a:ext>
              </a:extLst>
            </p:cNvPr>
            <p:cNvSpPr txBox="1"/>
            <p:nvPr/>
          </p:nvSpPr>
          <p:spPr>
            <a:xfrm>
              <a:off x="4049981" y="1349215"/>
              <a:ext cx="2143434" cy="401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7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C20EAB7-BF61-35D7-43F6-A711446DD7AF}"/>
                </a:ext>
              </a:extLst>
            </p:cNvPr>
            <p:cNvSpPr txBox="1"/>
            <p:nvPr/>
          </p:nvSpPr>
          <p:spPr>
            <a:xfrm>
              <a:off x="4049981" y="1136678"/>
              <a:ext cx="12247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4F318E4D-10D6-0258-5045-B7FC5540357D}"/>
              </a:ext>
            </a:extLst>
          </p:cNvPr>
          <p:cNvGrpSpPr/>
          <p:nvPr/>
        </p:nvGrpSpPr>
        <p:grpSpPr>
          <a:xfrm>
            <a:off x="4682781" y="3157592"/>
            <a:ext cx="2143434" cy="613801"/>
            <a:chOff x="4049981" y="1136678"/>
            <a:chExt cx="2143434" cy="613801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6675F51-2D40-FAB3-D4FE-70A132764158}"/>
                </a:ext>
              </a:extLst>
            </p:cNvPr>
            <p:cNvSpPr txBox="1"/>
            <p:nvPr/>
          </p:nvSpPr>
          <p:spPr>
            <a:xfrm>
              <a:off x="4049981" y="1349215"/>
              <a:ext cx="2143434" cy="401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7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BB3B4DC9-F411-3E30-C5C0-9F0244C101FC}"/>
                </a:ext>
              </a:extLst>
            </p:cNvPr>
            <p:cNvSpPr txBox="1"/>
            <p:nvPr/>
          </p:nvSpPr>
          <p:spPr>
            <a:xfrm>
              <a:off x="4049981" y="1136678"/>
              <a:ext cx="12247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642332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2">
            <a:extLst>
              <a:ext uri="{FF2B5EF4-FFF2-40B4-BE49-F238E27FC236}">
                <a16:creationId xmlns:a16="http://schemas.microsoft.com/office/drawing/2014/main" id="{B3C01ED6-EEB6-4A16-9F9A-CA4576BE476A}"/>
              </a:ext>
            </a:extLst>
          </p:cNvPr>
          <p:cNvSpPr txBox="1"/>
          <p:nvPr/>
        </p:nvSpPr>
        <p:spPr>
          <a:xfrm>
            <a:off x="909918" y="145520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895905"/>
            <a:r>
              <a:rPr lang="zh-CN" altLang="en-US" b="1" dirty="0">
                <a:solidFill>
                  <a:srgbClr val="9BB2B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grpSp>
        <p:nvGrpSpPr>
          <p:cNvPr id="200" name="图形 48">
            <a:extLst>
              <a:ext uri="{FF2B5EF4-FFF2-40B4-BE49-F238E27FC236}">
                <a16:creationId xmlns:a16="http://schemas.microsoft.com/office/drawing/2014/main" id="{DA7BBB8F-FBFF-0DD5-CAD7-5B36F43162E2}"/>
              </a:ext>
            </a:extLst>
          </p:cNvPr>
          <p:cNvGrpSpPr/>
          <p:nvPr/>
        </p:nvGrpSpPr>
        <p:grpSpPr>
          <a:xfrm rot="5400000">
            <a:off x="262459" y="-48753"/>
            <a:ext cx="287523" cy="859363"/>
            <a:chOff x="8066302" y="-2669473"/>
            <a:chExt cx="170687" cy="510158"/>
          </a:xfrm>
          <a:gradFill>
            <a:gsLst>
              <a:gs pos="0">
                <a:srgbClr val="FEFEFF"/>
              </a:gs>
              <a:gs pos="0">
                <a:srgbClr val="FCFFFF">
                  <a:alpha val="0"/>
                </a:srgbClr>
              </a:gs>
              <a:gs pos="100000">
                <a:srgbClr val="D49790"/>
              </a:gs>
            </a:gsLst>
            <a:lin ang="5400000" scaled="1"/>
          </a:gradFill>
        </p:grpSpPr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33EE50B7-D4D6-4224-9C6A-3DDA7B898C69}"/>
                </a:ext>
              </a:extLst>
            </p:cNvPr>
            <p:cNvSpPr/>
            <p:nvPr/>
          </p:nvSpPr>
          <p:spPr>
            <a:xfrm>
              <a:off x="8200414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5AB62D2E-3394-C774-6B73-915C6CE8FE82}"/>
                </a:ext>
              </a:extLst>
            </p:cNvPr>
            <p:cNvSpPr/>
            <p:nvPr/>
          </p:nvSpPr>
          <p:spPr>
            <a:xfrm>
              <a:off x="8166886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2FB31454-4168-9141-7519-38D4716A0CCF}"/>
                </a:ext>
              </a:extLst>
            </p:cNvPr>
            <p:cNvSpPr/>
            <p:nvPr/>
          </p:nvSpPr>
          <p:spPr>
            <a:xfrm>
              <a:off x="8133358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39F797D1-DF15-659D-D815-27DBA30751FA}"/>
                </a:ext>
              </a:extLst>
            </p:cNvPr>
            <p:cNvSpPr/>
            <p:nvPr/>
          </p:nvSpPr>
          <p:spPr>
            <a:xfrm>
              <a:off x="8099830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B0941DA6-0A03-40C4-5DD0-B313F6BE5F40}"/>
                </a:ext>
              </a:extLst>
            </p:cNvPr>
            <p:cNvSpPr/>
            <p:nvPr/>
          </p:nvSpPr>
          <p:spPr>
            <a:xfrm>
              <a:off x="8066302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" name="TextBox 26">
            <a:extLst>
              <a:ext uri="{FF2B5EF4-FFF2-40B4-BE49-F238E27FC236}">
                <a16:creationId xmlns:a16="http://schemas.microsoft.com/office/drawing/2014/main" id="{8A87A721-638E-4C64-B9EC-0CAC77616EAC}"/>
              </a:ext>
            </a:extLst>
          </p:cNvPr>
          <p:cNvSpPr txBox="1"/>
          <p:nvPr/>
        </p:nvSpPr>
        <p:spPr>
          <a:xfrm>
            <a:off x="220956" y="40809"/>
            <a:ext cx="6158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5905"/>
            <a:r>
              <a:rPr lang="en-US" altLang="zh-CN" sz="3600" b="1" dirty="0">
                <a:gradFill>
                  <a:gsLst>
                    <a:gs pos="0">
                      <a:srgbClr val="9BB2BF"/>
                    </a:gs>
                    <a:gs pos="100000">
                      <a:srgbClr val="4D6E87"/>
                    </a:gs>
                  </a:gsLst>
                  <a:lin ang="5400000" scaled="1"/>
                </a:gra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  <a:endParaRPr lang="zh-CN" altLang="en-US" sz="3600" b="1" dirty="0">
              <a:gradFill>
                <a:gsLst>
                  <a:gs pos="0">
                    <a:srgbClr val="9BB2BF"/>
                  </a:gs>
                  <a:gs pos="100000">
                    <a:srgbClr val="4D6E87"/>
                  </a:gs>
                </a:gsLst>
                <a:lin ang="5400000" scaled="1"/>
              </a:gra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887A646-3800-EA6A-BEBE-2DC6E25A1967}"/>
              </a:ext>
            </a:extLst>
          </p:cNvPr>
          <p:cNvSpPr/>
          <p:nvPr/>
        </p:nvSpPr>
        <p:spPr>
          <a:xfrm>
            <a:off x="823656" y="482945"/>
            <a:ext cx="1556817" cy="6631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BB2BF"/>
              </a:gs>
              <a:gs pos="0">
                <a:srgbClr val="D6ADA7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Block Arc 8">
            <a:extLst>
              <a:ext uri="{FF2B5EF4-FFF2-40B4-BE49-F238E27FC236}">
                <a16:creationId xmlns:a16="http://schemas.microsoft.com/office/drawing/2014/main" id="{1C941EB6-54EA-809B-CDEA-E91663D3BD01}"/>
              </a:ext>
            </a:extLst>
          </p:cNvPr>
          <p:cNvSpPr/>
          <p:nvPr/>
        </p:nvSpPr>
        <p:spPr>
          <a:xfrm>
            <a:off x="926818" y="1625138"/>
            <a:ext cx="1608307" cy="1692800"/>
          </a:xfrm>
          <a:prstGeom prst="blockArc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Oval 9">
            <a:extLst>
              <a:ext uri="{FF2B5EF4-FFF2-40B4-BE49-F238E27FC236}">
                <a16:creationId xmlns:a16="http://schemas.microsoft.com/office/drawing/2014/main" id="{829C0D78-D4C9-FE6F-DD82-529113F74F97}"/>
              </a:ext>
            </a:extLst>
          </p:cNvPr>
          <p:cNvSpPr/>
          <p:nvPr/>
        </p:nvSpPr>
        <p:spPr>
          <a:xfrm>
            <a:off x="1162022" y="1853060"/>
            <a:ext cx="1139732" cy="11397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Block Arc 18">
            <a:extLst>
              <a:ext uri="{FF2B5EF4-FFF2-40B4-BE49-F238E27FC236}">
                <a16:creationId xmlns:a16="http://schemas.microsoft.com/office/drawing/2014/main" id="{962552CD-238B-9221-46AD-008E05D52707}"/>
              </a:ext>
            </a:extLst>
          </p:cNvPr>
          <p:cNvSpPr/>
          <p:nvPr/>
        </p:nvSpPr>
        <p:spPr>
          <a:xfrm rot="10800000">
            <a:off x="2301755" y="1625138"/>
            <a:ext cx="1608307" cy="1692800"/>
          </a:xfrm>
          <a:prstGeom prst="blockArc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Oval 19">
            <a:extLst>
              <a:ext uri="{FF2B5EF4-FFF2-40B4-BE49-F238E27FC236}">
                <a16:creationId xmlns:a16="http://schemas.microsoft.com/office/drawing/2014/main" id="{E15D136B-7915-838C-373E-59AC72B3513C}"/>
              </a:ext>
            </a:extLst>
          </p:cNvPr>
          <p:cNvSpPr/>
          <p:nvPr/>
        </p:nvSpPr>
        <p:spPr>
          <a:xfrm rot="10800000">
            <a:off x="2535123" y="1901673"/>
            <a:ext cx="1139732" cy="11397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Block Arc 20">
            <a:extLst>
              <a:ext uri="{FF2B5EF4-FFF2-40B4-BE49-F238E27FC236}">
                <a16:creationId xmlns:a16="http://schemas.microsoft.com/office/drawing/2014/main" id="{6281A8CE-68C7-7FAD-BD0D-C504CAD78AD0}"/>
              </a:ext>
            </a:extLst>
          </p:cNvPr>
          <p:cNvSpPr/>
          <p:nvPr/>
        </p:nvSpPr>
        <p:spPr>
          <a:xfrm>
            <a:off x="3674855" y="1625138"/>
            <a:ext cx="1608307" cy="1692800"/>
          </a:xfrm>
          <a:prstGeom prst="blockArc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Oval 21">
            <a:extLst>
              <a:ext uri="{FF2B5EF4-FFF2-40B4-BE49-F238E27FC236}">
                <a16:creationId xmlns:a16="http://schemas.microsoft.com/office/drawing/2014/main" id="{DE61CC14-A8A6-06E7-B29C-5FAB7C48E0DF}"/>
              </a:ext>
            </a:extLst>
          </p:cNvPr>
          <p:cNvSpPr/>
          <p:nvPr/>
        </p:nvSpPr>
        <p:spPr>
          <a:xfrm>
            <a:off x="3910060" y="1853060"/>
            <a:ext cx="1139732" cy="11397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Block Arc 22">
            <a:extLst>
              <a:ext uri="{FF2B5EF4-FFF2-40B4-BE49-F238E27FC236}">
                <a16:creationId xmlns:a16="http://schemas.microsoft.com/office/drawing/2014/main" id="{AE35051D-BB63-2E08-D4E7-3286C538B60A}"/>
              </a:ext>
            </a:extLst>
          </p:cNvPr>
          <p:cNvSpPr/>
          <p:nvPr/>
        </p:nvSpPr>
        <p:spPr>
          <a:xfrm rot="10800000">
            <a:off x="5049793" y="1625138"/>
            <a:ext cx="1608307" cy="1692800"/>
          </a:xfrm>
          <a:prstGeom prst="blockArc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Oval 23">
            <a:extLst>
              <a:ext uri="{FF2B5EF4-FFF2-40B4-BE49-F238E27FC236}">
                <a16:creationId xmlns:a16="http://schemas.microsoft.com/office/drawing/2014/main" id="{5FC75207-1F91-3296-0125-18599FC918B0}"/>
              </a:ext>
            </a:extLst>
          </p:cNvPr>
          <p:cNvSpPr/>
          <p:nvPr/>
        </p:nvSpPr>
        <p:spPr>
          <a:xfrm rot="10800000">
            <a:off x="5283161" y="1901673"/>
            <a:ext cx="1139732" cy="11397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Block Arc 24">
            <a:extLst>
              <a:ext uri="{FF2B5EF4-FFF2-40B4-BE49-F238E27FC236}">
                <a16:creationId xmlns:a16="http://schemas.microsoft.com/office/drawing/2014/main" id="{FB8BC126-12DA-8AB9-3866-91892A7284F3}"/>
              </a:ext>
            </a:extLst>
          </p:cNvPr>
          <p:cNvSpPr/>
          <p:nvPr/>
        </p:nvSpPr>
        <p:spPr>
          <a:xfrm>
            <a:off x="6422893" y="1625138"/>
            <a:ext cx="1608307" cy="1692800"/>
          </a:xfrm>
          <a:prstGeom prst="blockArc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Oval 25">
            <a:extLst>
              <a:ext uri="{FF2B5EF4-FFF2-40B4-BE49-F238E27FC236}">
                <a16:creationId xmlns:a16="http://schemas.microsoft.com/office/drawing/2014/main" id="{B8BBB495-C0A6-2D64-54ED-2317B2BEB8DD}"/>
              </a:ext>
            </a:extLst>
          </p:cNvPr>
          <p:cNvSpPr/>
          <p:nvPr/>
        </p:nvSpPr>
        <p:spPr>
          <a:xfrm>
            <a:off x="6658098" y="1853060"/>
            <a:ext cx="1139732" cy="11397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Block Arc 28">
            <a:extLst>
              <a:ext uri="{FF2B5EF4-FFF2-40B4-BE49-F238E27FC236}">
                <a16:creationId xmlns:a16="http://schemas.microsoft.com/office/drawing/2014/main" id="{25CA1D3D-80DB-04C7-1BBB-0160B50AAD07}"/>
              </a:ext>
            </a:extLst>
          </p:cNvPr>
          <p:cNvSpPr/>
          <p:nvPr/>
        </p:nvSpPr>
        <p:spPr>
          <a:xfrm rot="10800000">
            <a:off x="7797830" y="1625138"/>
            <a:ext cx="1608307" cy="1692800"/>
          </a:xfrm>
          <a:prstGeom prst="blockArc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Oval 29">
            <a:extLst>
              <a:ext uri="{FF2B5EF4-FFF2-40B4-BE49-F238E27FC236}">
                <a16:creationId xmlns:a16="http://schemas.microsoft.com/office/drawing/2014/main" id="{220CB4BF-828A-4B91-DE6B-FCEF23B79FF9}"/>
              </a:ext>
            </a:extLst>
          </p:cNvPr>
          <p:cNvSpPr/>
          <p:nvPr/>
        </p:nvSpPr>
        <p:spPr>
          <a:xfrm rot="10800000">
            <a:off x="8031199" y="1901673"/>
            <a:ext cx="1139732" cy="11397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Block Arc 30">
            <a:extLst>
              <a:ext uri="{FF2B5EF4-FFF2-40B4-BE49-F238E27FC236}">
                <a16:creationId xmlns:a16="http://schemas.microsoft.com/office/drawing/2014/main" id="{FF24FE68-6656-FA27-1C23-F9C72C9EAE22}"/>
              </a:ext>
            </a:extLst>
          </p:cNvPr>
          <p:cNvSpPr/>
          <p:nvPr/>
        </p:nvSpPr>
        <p:spPr>
          <a:xfrm rot="10800000">
            <a:off x="-446285" y="1625138"/>
            <a:ext cx="1608307" cy="1692800"/>
          </a:xfrm>
          <a:prstGeom prst="blockArc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Oval 31">
            <a:extLst>
              <a:ext uri="{FF2B5EF4-FFF2-40B4-BE49-F238E27FC236}">
                <a16:creationId xmlns:a16="http://schemas.microsoft.com/office/drawing/2014/main" id="{B42700AC-5857-4AFA-21D5-27000E029B39}"/>
              </a:ext>
            </a:extLst>
          </p:cNvPr>
          <p:cNvSpPr/>
          <p:nvPr/>
        </p:nvSpPr>
        <p:spPr>
          <a:xfrm rot="10800000">
            <a:off x="-212915" y="1901673"/>
            <a:ext cx="1139732" cy="11397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34">
            <a:extLst>
              <a:ext uri="{FF2B5EF4-FFF2-40B4-BE49-F238E27FC236}">
                <a16:creationId xmlns:a16="http://schemas.microsoft.com/office/drawing/2014/main" id="{56A0C728-6028-1C04-4965-F26C4A862B10}"/>
              </a:ext>
            </a:extLst>
          </p:cNvPr>
          <p:cNvSpPr/>
          <p:nvPr/>
        </p:nvSpPr>
        <p:spPr>
          <a:xfrm rot="10800000">
            <a:off x="2610921" y="1977470"/>
            <a:ext cx="988137" cy="988137"/>
          </a:xfrm>
          <a:prstGeom prst="ellipse">
            <a:avLst/>
          </a:prstGeom>
          <a:solidFill>
            <a:srgbClr val="9BB2BF"/>
          </a:soli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35">
            <a:extLst>
              <a:ext uri="{FF2B5EF4-FFF2-40B4-BE49-F238E27FC236}">
                <a16:creationId xmlns:a16="http://schemas.microsoft.com/office/drawing/2014/main" id="{51D9DB32-DD73-43B9-CC75-9DBDD00FB3D1}"/>
              </a:ext>
            </a:extLst>
          </p:cNvPr>
          <p:cNvSpPr/>
          <p:nvPr/>
        </p:nvSpPr>
        <p:spPr>
          <a:xfrm rot="10800000">
            <a:off x="3990039" y="1925903"/>
            <a:ext cx="988137" cy="988137"/>
          </a:xfrm>
          <a:prstGeom prst="ellipse">
            <a:avLst/>
          </a:prstGeom>
          <a:solidFill>
            <a:srgbClr val="4D6E87"/>
          </a:soli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36">
            <a:extLst>
              <a:ext uri="{FF2B5EF4-FFF2-40B4-BE49-F238E27FC236}">
                <a16:creationId xmlns:a16="http://schemas.microsoft.com/office/drawing/2014/main" id="{E21E50A6-EB30-B19A-82AC-B01F8F689755}"/>
              </a:ext>
            </a:extLst>
          </p:cNvPr>
          <p:cNvSpPr/>
          <p:nvPr/>
        </p:nvSpPr>
        <p:spPr>
          <a:xfrm rot="10800000">
            <a:off x="5363139" y="1977470"/>
            <a:ext cx="988137" cy="988137"/>
          </a:xfrm>
          <a:prstGeom prst="ellipse">
            <a:avLst/>
          </a:prstGeom>
          <a:solidFill>
            <a:srgbClr val="D49790"/>
          </a:soli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37">
            <a:extLst>
              <a:ext uri="{FF2B5EF4-FFF2-40B4-BE49-F238E27FC236}">
                <a16:creationId xmlns:a16="http://schemas.microsoft.com/office/drawing/2014/main" id="{3BBA6EB6-7B99-9578-6AC6-87E8FD943AF6}"/>
              </a:ext>
            </a:extLst>
          </p:cNvPr>
          <p:cNvSpPr/>
          <p:nvPr/>
        </p:nvSpPr>
        <p:spPr>
          <a:xfrm rot="10800000">
            <a:off x="6729715" y="1925903"/>
            <a:ext cx="988137" cy="988137"/>
          </a:xfrm>
          <a:prstGeom prst="ellipse">
            <a:avLst/>
          </a:prstGeom>
          <a:solidFill>
            <a:srgbClr val="9BB2BF"/>
          </a:soli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38">
            <a:extLst>
              <a:ext uri="{FF2B5EF4-FFF2-40B4-BE49-F238E27FC236}">
                <a16:creationId xmlns:a16="http://schemas.microsoft.com/office/drawing/2014/main" id="{9D14E1BD-7CAE-4F72-81CD-18352747475B}"/>
              </a:ext>
            </a:extLst>
          </p:cNvPr>
          <p:cNvSpPr/>
          <p:nvPr/>
        </p:nvSpPr>
        <p:spPr>
          <a:xfrm rot="10800000">
            <a:off x="2689669" y="2056218"/>
            <a:ext cx="830639" cy="8306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39">
            <a:extLst>
              <a:ext uri="{FF2B5EF4-FFF2-40B4-BE49-F238E27FC236}">
                <a16:creationId xmlns:a16="http://schemas.microsoft.com/office/drawing/2014/main" id="{F8DE25C4-0A1A-DE16-DA60-6B4344D83E21}"/>
              </a:ext>
            </a:extLst>
          </p:cNvPr>
          <p:cNvSpPr/>
          <p:nvPr/>
        </p:nvSpPr>
        <p:spPr>
          <a:xfrm rot="10800000">
            <a:off x="4064608" y="2004651"/>
            <a:ext cx="830639" cy="8306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40">
            <a:extLst>
              <a:ext uri="{FF2B5EF4-FFF2-40B4-BE49-F238E27FC236}">
                <a16:creationId xmlns:a16="http://schemas.microsoft.com/office/drawing/2014/main" id="{6E58A8E6-E6EA-4813-D0F8-04307FE62658}"/>
              </a:ext>
            </a:extLst>
          </p:cNvPr>
          <p:cNvSpPr/>
          <p:nvPr/>
        </p:nvSpPr>
        <p:spPr>
          <a:xfrm rot="10800000">
            <a:off x="5441770" y="2056218"/>
            <a:ext cx="830639" cy="8306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41">
            <a:extLst>
              <a:ext uri="{FF2B5EF4-FFF2-40B4-BE49-F238E27FC236}">
                <a16:creationId xmlns:a16="http://schemas.microsoft.com/office/drawing/2014/main" id="{E105F313-1B2A-CF3F-E149-62E715AD9047}"/>
              </a:ext>
            </a:extLst>
          </p:cNvPr>
          <p:cNvSpPr/>
          <p:nvPr/>
        </p:nvSpPr>
        <p:spPr>
          <a:xfrm rot="10800000">
            <a:off x="6806894" y="2004650"/>
            <a:ext cx="830639" cy="8306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42">
            <a:extLst>
              <a:ext uri="{FF2B5EF4-FFF2-40B4-BE49-F238E27FC236}">
                <a16:creationId xmlns:a16="http://schemas.microsoft.com/office/drawing/2014/main" id="{5A9EB217-EAAE-3FBC-4DE0-D99067C62F14}"/>
              </a:ext>
            </a:extLst>
          </p:cNvPr>
          <p:cNvSpPr/>
          <p:nvPr/>
        </p:nvSpPr>
        <p:spPr>
          <a:xfrm>
            <a:off x="1694139" y="2890153"/>
            <a:ext cx="75499" cy="3568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43">
            <a:extLst>
              <a:ext uri="{FF2B5EF4-FFF2-40B4-BE49-F238E27FC236}">
                <a16:creationId xmlns:a16="http://schemas.microsoft.com/office/drawing/2014/main" id="{98403D4D-74E1-4701-76E6-CBD80C0EE635}"/>
              </a:ext>
            </a:extLst>
          </p:cNvPr>
          <p:cNvSpPr/>
          <p:nvPr/>
        </p:nvSpPr>
        <p:spPr>
          <a:xfrm>
            <a:off x="3067239" y="1620600"/>
            <a:ext cx="75499" cy="3568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44">
            <a:extLst>
              <a:ext uri="{FF2B5EF4-FFF2-40B4-BE49-F238E27FC236}">
                <a16:creationId xmlns:a16="http://schemas.microsoft.com/office/drawing/2014/main" id="{F1B99AA6-BEC3-8A6B-FF60-5115FC54FA7A}"/>
              </a:ext>
            </a:extLst>
          </p:cNvPr>
          <p:cNvSpPr/>
          <p:nvPr/>
        </p:nvSpPr>
        <p:spPr>
          <a:xfrm>
            <a:off x="4446358" y="2914039"/>
            <a:ext cx="75499" cy="3568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45">
            <a:extLst>
              <a:ext uri="{FF2B5EF4-FFF2-40B4-BE49-F238E27FC236}">
                <a16:creationId xmlns:a16="http://schemas.microsoft.com/office/drawing/2014/main" id="{ACD7F948-648B-E93A-7C9A-B4092F97C0B0}"/>
              </a:ext>
            </a:extLst>
          </p:cNvPr>
          <p:cNvSpPr/>
          <p:nvPr/>
        </p:nvSpPr>
        <p:spPr>
          <a:xfrm>
            <a:off x="5815279" y="1625139"/>
            <a:ext cx="75499" cy="3568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46">
            <a:extLst>
              <a:ext uri="{FF2B5EF4-FFF2-40B4-BE49-F238E27FC236}">
                <a16:creationId xmlns:a16="http://schemas.microsoft.com/office/drawing/2014/main" id="{7290B2E6-7D92-1920-FE06-D24852E8CF1A}"/>
              </a:ext>
            </a:extLst>
          </p:cNvPr>
          <p:cNvSpPr/>
          <p:nvPr/>
        </p:nvSpPr>
        <p:spPr>
          <a:xfrm>
            <a:off x="7186035" y="2914039"/>
            <a:ext cx="75499" cy="3568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58">
            <a:extLst>
              <a:ext uri="{FF2B5EF4-FFF2-40B4-BE49-F238E27FC236}">
                <a16:creationId xmlns:a16="http://schemas.microsoft.com/office/drawing/2014/main" id="{C6824982-9DA9-CD20-8A62-EF1878682B9B}"/>
              </a:ext>
            </a:extLst>
          </p:cNvPr>
          <p:cNvSpPr/>
          <p:nvPr/>
        </p:nvSpPr>
        <p:spPr>
          <a:xfrm rot="10800000">
            <a:off x="3007372" y="1516380"/>
            <a:ext cx="195230" cy="19523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60">
            <a:extLst>
              <a:ext uri="{FF2B5EF4-FFF2-40B4-BE49-F238E27FC236}">
                <a16:creationId xmlns:a16="http://schemas.microsoft.com/office/drawing/2014/main" id="{29630C10-D954-71C5-223E-0D83EAF40904}"/>
              </a:ext>
            </a:extLst>
          </p:cNvPr>
          <p:cNvSpPr/>
          <p:nvPr/>
        </p:nvSpPr>
        <p:spPr>
          <a:xfrm rot="10800000">
            <a:off x="5755410" y="1512044"/>
            <a:ext cx="195230" cy="19523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32">
            <a:extLst>
              <a:ext uri="{FF2B5EF4-FFF2-40B4-BE49-F238E27FC236}">
                <a16:creationId xmlns:a16="http://schemas.microsoft.com/office/drawing/2014/main" id="{3E40C37B-367C-F3C7-406B-70FA1AD12E9D}"/>
              </a:ext>
            </a:extLst>
          </p:cNvPr>
          <p:cNvSpPr/>
          <p:nvPr/>
        </p:nvSpPr>
        <p:spPr>
          <a:xfrm rot="10800000">
            <a:off x="1237820" y="1928857"/>
            <a:ext cx="988137" cy="988137"/>
          </a:xfrm>
          <a:prstGeom prst="ellipse">
            <a:avLst/>
          </a:prstGeom>
          <a:solidFill>
            <a:srgbClr val="D6ADA7"/>
          </a:soli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33">
            <a:extLst>
              <a:ext uri="{FF2B5EF4-FFF2-40B4-BE49-F238E27FC236}">
                <a16:creationId xmlns:a16="http://schemas.microsoft.com/office/drawing/2014/main" id="{CA2DC393-126C-543A-9A2B-3DC83522AC52}"/>
              </a:ext>
            </a:extLst>
          </p:cNvPr>
          <p:cNvSpPr/>
          <p:nvPr/>
        </p:nvSpPr>
        <p:spPr>
          <a:xfrm rot="10800000">
            <a:off x="1310215" y="2004652"/>
            <a:ext cx="830639" cy="830638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58">
            <a:extLst>
              <a:ext uri="{FF2B5EF4-FFF2-40B4-BE49-F238E27FC236}">
                <a16:creationId xmlns:a16="http://schemas.microsoft.com/office/drawing/2014/main" id="{0C34FFF0-9E22-0A2A-6D46-3C0D26DD1142}"/>
              </a:ext>
            </a:extLst>
          </p:cNvPr>
          <p:cNvSpPr/>
          <p:nvPr/>
        </p:nvSpPr>
        <p:spPr>
          <a:xfrm rot="10800000">
            <a:off x="1636579" y="3177570"/>
            <a:ext cx="195230" cy="19523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58">
            <a:extLst>
              <a:ext uri="{FF2B5EF4-FFF2-40B4-BE49-F238E27FC236}">
                <a16:creationId xmlns:a16="http://schemas.microsoft.com/office/drawing/2014/main" id="{B4789148-6BBD-D962-FAD9-154E18D27509}"/>
              </a:ext>
            </a:extLst>
          </p:cNvPr>
          <p:cNvSpPr/>
          <p:nvPr/>
        </p:nvSpPr>
        <p:spPr>
          <a:xfrm rot="10800000">
            <a:off x="4390454" y="3177570"/>
            <a:ext cx="195230" cy="19523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58">
            <a:extLst>
              <a:ext uri="{FF2B5EF4-FFF2-40B4-BE49-F238E27FC236}">
                <a16:creationId xmlns:a16="http://schemas.microsoft.com/office/drawing/2014/main" id="{3C9B4459-187F-1D15-8268-53C12BB644D3}"/>
              </a:ext>
            </a:extLst>
          </p:cNvPr>
          <p:cNvSpPr/>
          <p:nvPr/>
        </p:nvSpPr>
        <p:spPr>
          <a:xfrm rot="10800000">
            <a:off x="7133749" y="3177570"/>
            <a:ext cx="195230" cy="19523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26">
            <a:extLst>
              <a:ext uri="{FF2B5EF4-FFF2-40B4-BE49-F238E27FC236}">
                <a16:creationId xmlns:a16="http://schemas.microsoft.com/office/drawing/2014/main" id="{65106FC3-27A6-2EBF-E196-5767ABA08A3F}"/>
              </a:ext>
            </a:extLst>
          </p:cNvPr>
          <p:cNvSpPr txBox="1"/>
          <p:nvPr/>
        </p:nvSpPr>
        <p:spPr>
          <a:xfrm>
            <a:off x="1517412" y="2204662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5905"/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1" name="TextBox 26">
            <a:extLst>
              <a:ext uri="{FF2B5EF4-FFF2-40B4-BE49-F238E27FC236}">
                <a16:creationId xmlns:a16="http://schemas.microsoft.com/office/drawing/2014/main" id="{96E7F686-9A27-54EC-4E3D-0E0F20F75B4E}"/>
              </a:ext>
            </a:extLst>
          </p:cNvPr>
          <p:cNvSpPr txBox="1"/>
          <p:nvPr/>
        </p:nvSpPr>
        <p:spPr>
          <a:xfrm>
            <a:off x="2873195" y="2224497"/>
            <a:ext cx="4635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5905"/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2" name="TextBox 26">
            <a:extLst>
              <a:ext uri="{FF2B5EF4-FFF2-40B4-BE49-F238E27FC236}">
                <a16:creationId xmlns:a16="http://schemas.microsoft.com/office/drawing/2014/main" id="{2E3FCBA0-6639-5DE5-A9C1-A5B472C917CC}"/>
              </a:ext>
            </a:extLst>
          </p:cNvPr>
          <p:cNvSpPr txBox="1"/>
          <p:nvPr/>
        </p:nvSpPr>
        <p:spPr>
          <a:xfrm>
            <a:off x="4253870" y="2189137"/>
            <a:ext cx="4683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5905"/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3" name="TextBox 26">
            <a:extLst>
              <a:ext uri="{FF2B5EF4-FFF2-40B4-BE49-F238E27FC236}">
                <a16:creationId xmlns:a16="http://schemas.microsoft.com/office/drawing/2014/main" id="{555E4E16-6B79-D8C1-B395-C11055DE0795}"/>
              </a:ext>
            </a:extLst>
          </p:cNvPr>
          <p:cNvSpPr txBox="1"/>
          <p:nvPr/>
        </p:nvSpPr>
        <p:spPr>
          <a:xfrm>
            <a:off x="5621691" y="2217622"/>
            <a:ext cx="4716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5905"/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4" name="TextBox 26">
            <a:extLst>
              <a:ext uri="{FF2B5EF4-FFF2-40B4-BE49-F238E27FC236}">
                <a16:creationId xmlns:a16="http://schemas.microsoft.com/office/drawing/2014/main" id="{67DD56FF-72DF-A86D-86E4-97F830178303}"/>
              </a:ext>
            </a:extLst>
          </p:cNvPr>
          <p:cNvSpPr txBox="1"/>
          <p:nvPr/>
        </p:nvSpPr>
        <p:spPr>
          <a:xfrm>
            <a:off x="6981443" y="2198602"/>
            <a:ext cx="4683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5905"/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05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CEF7E5F7-014C-A405-5BE5-19D9B561EF81}"/>
              </a:ext>
            </a:extLst>
          </p:cNvPr>
          <p:cNvGrpSpPr/>
          <p:nvPr/>
        </p:nvGrpSpPr>
        <p:grpSpPr>
          <a:xfrm>
            <a:off x="2014490" y="898244"/>
            <a:ext cx="2106326" cy="613801"/>
            <a:chOff x="4248499" y="1136678"/>
            <a:chExt cx="2106326" cy="613801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95A6010D-D7E2-CA6D-65D2-D018855DB89D}"/>
                </a:ext>
              </a:extLst>
            </p:cNvPr>
            <p:cNvSpPr txBox="1"/>
            <p:nvPr/>
          </p:nvSpPr>
          <p:spPr>
            <a:xfrm>
              <a:off x="4248499" y="1349215"/>
              <a:ext cx="2106326" cy="401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7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4BA55C49-2FF3-2B3C-322D-7F25A78910F5}"/>
                </a:ext>
              </a:extLst>
            </p:cNvPr>
            <p:cNvSpPr txBox="1"/>
            <p:nvPr/>
          </p:nvSpPr>
          <p:spPr>
            <a:xfrm>
              <a:off x="4689300" y="1136678"/>
              <a:ext cx="12247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C9BF3AEA-91E5-419A-F0A2-1A7B4B8CBDFA}"/>
              </a:ext>
            </a:extLst>
          </p:cNvPr>
          <p:cNvGrpSpPr/>
          <p:nvPr/>
        </p:nvGrpSpPr>
        <p:grpSpPr>
          <a:xfrm>
            <a:off x="4802913" y="898244"/>
            <a:ext cx="2106326" cy="613801"/>
            <a:chOff x="4248499" y="1136678"/>
            <a:chExt cx="2106326" cy="613801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CCD9A592-DC29-AC83-A5CB-C103F2C3EEE3}"/>
                </a:ext>
              </a:extLst>
            </p:cNvPr>
            <p:cNvSpPr txBox="1"/>
            <p:nvPr/>
          </p:nvSpPr>
          <p:spPr>
            <a:xfrm>
              <a:off x="4248499" y="1349215"/>
              <a:ext cx="2106326" cy="401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7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93333AA0-A954-7373-656D-27CC13A0D438}"/>
                </a:ext>
              </a:extLst>
            </p:cNvPr>
            <p:cNvSpPr txBox="1"/>
            <p:nvPr/>
          </p:nvSpPr>
          <p:spPr>
            <a:xfrm>
              <a:off x="4689300" y="1136678"/>
              <a:ext cx="12247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7B38848C-0569-2947-A34B-7B997F53D975}"/>
              </a:ext>
            </a:extLst>
          </p:cNvPr>
          <p:cNvGrpSpPr/>
          <p:nvPr/>
        </p:nvGrpSpPr>
        <p:grpSpPr>
          <a:xfrm>
            <a:off x="656467" y="3384253"/>
            <a:ext cx="2106326" cy="613801"/>
            <a:chOff x="4248499" y="1136678"/>
            <a:chExt cx="2106326" cy="613801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20659FAA-EABA-3C52-FC43-23257BF0027D}"/>
                </a:ext>
              </a:extLst>
            </p:cNvPr>
            <p:cNvSpPr txBox="1"/>
            <p:nvPr/>
          </p:nvSpPr>
          <p:spPr>
            <a:xfrm>
              <a:off x="4248499" y="1349215"/>
              <a:ext cx="2106326" cy="401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7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B3DE780-551B-3075-9B8B-AEC403B5D4E4}"/>
                </a:ext>
              </a:extLst>
            </p:cNvPr>
            <p:cNvSpPr txBox="1"/>
            <p:nvPr/>
          </p:nvSpPr>
          <p:spPr>
            <a:xfrm>
              <a:off x="4689300" y="1136678"/>
              <a:ext cx="12247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8230AD0E-CF88-0E67-6773-87A7843FE212}"/>
              </a:ext>
            </a:extLst>
          </p:cNvPr>
          <p:cNvGrpSpPr/>
          <p:nvPr/>
        </p:nvGrpSpPr>
        <p:grpSpPr>
          <a:xfrm>
            <a:off x="3414975" y="3384253"/>
            <a:ext cx="2106326" cy="613801"/>
            <a:chOff x="4248499" y="1136678"/>
            <a:chExt cx="2106326" cy="613801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29003095-724F-0402-B40C-77E16840DEBB}"/>
                </a:ext>
              </a:extLst>
            </p:cNvPr>
            <p:cNvSpPr txBox="1"/>
            <p:nvPr/>
          </p:nvSpPr>
          <p:spPr>
            <a:xfrm>
              <a:off x="4248499" y="1349215"/>
              <a:ext cx="2106326" cy="401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7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9ABFE75B-F0DF-189F-3FF4-884BE8129573}"/>
                </a:ext>
              </a:extLst>
            </p:cNvPr>
            <p:cNvSpPr txBox="1"/>
            <p:nvPr/>
          </p:nvSpPr>
          <p:spPr>
            <a:xfrm>
              <a:off x="4689300" y="1136678"/>
              <a:ext cx="12247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A17CA2C2-5BD3-E62B-69ED-E447CEC71E0D}"/>
              </a:ext>
            </a:extLst>
          </p:cNvPr>
          <p:cNvGrpSpPr/>
          <p:nvPr/>
        </p:nvGrpSpPr>
        <p:grpSpPr>
          <a:xfrm>
            <a:off x="6178201" y="3384253"/>
            <a:ext cx="2106326" cy="613801"/>
            <a:chOff x="4248499" y="1136678"/>
            <a:chExt cx="2106326" cy="613801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6CECFE2D-D132-D58B-07A8-7BC5DA27698E}"/>
                </a:ext>
              </a:extLst>
            </p:cNvPr>
            <p:cNvSpPr txBox="1"/>
            <p:nvPr/>
          </p:nvSpPr>
          <p:spPr>
            <a:xfrm>
              <a:off x="4248499" y="1349215"/>
              <a:ext cx="2106326" cy="401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7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771E0773-8A3B-5998-9EB9-744194ABABC5}"/>
                </a:ext>
              </a:extLst>
            </p:cNvPr>
            <p:cNvSpPr txBox="1"/>
            <p:nvPr/>
          </p:nvSpPr>
          <p:spPr>
            <a:xfrm>
              <a:off x="4689300" y="1136678"/>
              <a:ext cx="12247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905734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F26B77EA-899F-4909-28D6-F19B4ABDA5A9}"/>
              </a:ext>
            </a:extLst>
          </p:cNvPr>
          <p:cNvSpPr/>
          <p:nvPr/>
        </p:nvSpPr>
        <p:spPr>
          <a:xfrm>
            <a:off x="1815627" y="2511012"/>
            <a:ext cx="5328594" cy="2248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BB2BF"/>
              </a:gs>
              <a:gs pos="0">
                <a:srgbClr val="D6ADA7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B26EC3ED-8D5F-611D-F07D-461B5976DC90}"/>
              </a:ext>
            </a:extLst>
          </p:cNvPr>
          <p:cNvSpPr/>
          <p:nvPr/>
        </p:nvSpPr>
        <p:spPr>
          <a:xfrm rot="10800000">
            <a:off x="7857104" y="-1"/>
            <a:ext cx="1123384" cy="1104787"/>
          </a:xfrm>
          <a:custGeom>
            <a:avLst/>
            <a:gdLst>
              <a:gd name="connsiteX0" fmla="*/ 823483 w 900163"/>
              <a:gd name="connsiteY0" fmla="*/ 1104787 h 1104787"/>
              <a:gd name="connsiteX1" fmla="*/ 0 w 900163"/>
              <a:gd name="connsiteY1" fmla="*/ 1104787 h 1104787"/>
              <a:gd name="connsiteX2" fmla="*/ 0 w 900163"/>
              <a:gd name="connsiteY2" fmla="*/ 0 h 1104787"/>
              <a:gd name="connsiteX3" fmla="*/ 28839 w 900163"/>
              <a:gd name="connsiteY3" fmla="*/ 44267 h 1104787"/>
              <a:gd name="connsiteX4" fmla="*/ 878613 w 900163"/>
              <a:gd name="connsiteY4" fmla="*/ 678427 h 1104787"/>
              <a:gd name="connsiteX5" fmla="*/ 828401 w 900163"/>
              <a:gd name="connsiteY5" fmla="*/ 1093814 h 11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0163" h="1104787">
                <a:moveTo>
                  <a:pt x="823483" y="1104787"/>
                </a:moveTo>
                <a:lnTo>
                  <a:pt x="0" y="1104787"/>
                </a:lnTo>
                <a:lnTo>
                  <a:pt x="0" y="0"/>
                </a:lnTo>
                <a:lnTo>
                  <a:pt x="28839" y="44267"/>
                </a:lnTo>
                <a:cubicBezTo>
                  <a:pt x="190902" y="233106"/>
                  <a:pt x="776443" y="437447"/>
                  <a:pt x="878613" y="678427"/>
                </a:cubicBezTo>
                <a:cubicBezTo>
                  <a:pt x="926505" y="791387"/>
                  <a:pt x="887851" y="946614"/>
                  <a:pt x="828401" y="1093814"/>
                </a:cubicBezTo>
                <a:close/>
              </a:path>
            </a:pathLst>
          </a:custGeom>
          <a:solidFill>
            <a:srgbClr val="D497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E8FA7F4F-C212-C33A-E0DA-F2D1A81F96F4}"/>
              </a:ext>
            </a:extLst>
          </p:cNvPr>
          <p:cNvSpPr/>
          <p:nvPr/>
        </p:nvSpPr>
        <p:spPr>
          <a:xfrm>
            <a:off x="8298691" y="-129540"/>
            <a:ext cx="931352" cy="2377440"/>
          </a:xfrm>
          <a:custGeom>
            <a:avLst/>
            <a:gdLst>
              <a:gd name="connsiteX0" fmla="*/ 535112 w 931352"/>
              <a:gd name="connsiteY0" fmla="*/ 0 h 2377440"/>
              <a:gd name="connsiteX1" fmla="*/ 9332 w 931352"/>
              <a:gd name="connsiteY1" fmla="*/ 998220 h 2377440"/>
              <a:gd name="connsiteX2" fmla="*/ 931352 w 931352"/>
              <a:gd name="connsiteY2" fmla="*/ 2377440 h 237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31352" h="2377440">
                <a:moveTo>
                  <a:pt x="535112" y="0"/>
                </a:moveTo>
                <a:cubicBezTo>
                  <a:pt x="239202" y="300990"/>
                  <a:pt x="-56708" y="601980"/>
                  <a:pt x="9332" y="998220"/>
                </a:cubicBezTo>
                <a:cubicBezTo>
                  <a:pt x="75372" y="1394460"/>
                  <a:pt x="503362" y="1885950"/>
                  <a:pt x="931352" y="2377440"/>
                </a:cubicBezTo>
              </a:path>
            </a:pathLst>
          </a:custGeom>
          <a:noFill/>
          <a:ln w="6350">
            <a:solidFill>
              <a:schemeClr val="bg1">
                <a:lumMod val="85000"/>
                <a:alpha val="5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EE5B200F-1F5E-B122-2FE2-C34FA1FB381B}"/>
              </a:ext>
            </a:extLst>
          </p:cNvPr>
          <p:cNvSpPr/>
          <p:nvPr/>
        </p:nvSpPr>
        <p:spPr>
          <a:xfrm>
            <a:off x="897618" y="1"/>
            <a:ext cx="5148391" cy="627935"/>
          </a:xfrm>
          <a:custGeom>
            <a:avLst/>
            <a:gdLst>
              <a:gd name="connsiteX0" fmla="*/ 0 w 6581049"/>
              <a:gd name="connsiteY0" fmla="*/ 0 h 802672"/>
              <a:gd name="connsiteX1" fmla="*/ 6581049 w 6581049"/>
              <a:gd name="connsiteY1" fmla="*/ 0 h 802672"/>
              <a:gd name="connsiteX2" fmla="*/ 6400679 w 6581049"/>
              <a:gd name="connsiteY2" fmla="*/ 166833 h 802672"/>
              <a:gd name="connsiteX3" fmla="*/ 5326530 w 6581049"/>
              <a:gd name="connsiteY3" fmla="*/ 784860 h 802672"/>
              <a:gd name="connsiteX4" fmla="*/ 3322470 w 6581049"/>
              <a:gd name="connsiteY4" fmla="*/ 320040 h 802672"/>
              <a:gd name="connsiteX5" fmla="*/ 1600350 w 6581049"/>
              <a:gd name="connsiteY5" fmla="*/ 586740 h 802672"/>
              <a:gd name="connsiteX6" fmla="*/ 298223 w 6581049"/>
              <a:gd name="connsiteY6" fmla="*/ 149275 h 80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81049" h="802672">
                <a:moveTo>
                  <a:pt x="0" y="0"/>
                </a:moveTo>
                <a:lnTo>
                  <a:pt x="6581049" y="0"/>
                </a:lnTo>
                <a:lnTo>
                  <a:pt x="6400679" y="166833"/>
                </a:lnTo>
                <a:cubicBezTo>
                  <a:pt x="6061295" y="467906"/>
                  <a:pt x="5709911" y="707866"/>
                  <a:pt x="5326530" y="784860"/>
                </a:cubicBezTo>
                <a:cubicBezTo>
                  <a:pt x="4713120" y="908050"/>
                  <a:pt x="3943500" y="353060"/>
                  <a:pt x="3322470" y="320040"/>
                </a:cubicBezTo>
                <a:cubicBezTo>
                  <a:pt x="2701440" y="287020"/>
                  <a:pt x="2176930" y="651510"/>
                  <a:pt x="1600350" y="586740"/>
                </a:cubicBezTo>
                <a:cubicBezTo>
                  <a:pt x="1167915" y="538163"/>
                  <a:pt x="733337" y="359926"/>
                  <a:pt x="298223" y="149275"/>
                </a:cubicBezTo>
                <a:close/>
              </a:path>
            </a:pathLst>
          </a:custGeom>
          <a:solidFill>
            <a:srgbClr val="9BB2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TextBox 26">
            <a:extLst>
              <a:ext uri="{FF2B5EF4-FFF2-40B4-BE49-F238E27FC236}">
                <a16:creationId xmlns:a16="http://schemas.microsoft.com/office/drawing/2014/main" id="{8A87A721-638E-4C64-B9EC-0CAC77616EAC}"/>
              </a:ext>
            </a:extLst>
          </p:cNvPr>
          <p:cNvSpPr txBox="1"/>
          <p:nvPr/>
        </p:nvSpPr>
        <p:spPr>
          <a:xfrm>
            <a:off x="3159930" y="1445816"/>
            <a:ext cx="264687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5905"/>
            <a:r>
              <a:rPr lang="zh-CN" altLang="en-US" sz="6000" b="1" dirty="0">
                <a:gradFill>
                  <a:gsLst>
                    <a:gs pos="0">
                      <a:srgbClr val="9BB2BF"/>
                    </a:gs>
                    <a:gs pos="100000">
                      <a:srgbClr val="4D6E87"/>
                    </a:gs>
                  </a:gsLst>
                  <a:lin ang="5400000" scaled="1"/>
                </a:gra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谢谢观看</a:t>
            </a:r>
          </a:p>
        </p:txBody>
      </p:sp>
      <p:sp>
        <p:nvSpPr>
          <p:cNvPr id="16" name="TextBox 32">
            <a:extLst>
              <a:ext uri="{FF2B5EF4-FFF2-40B4-BE49-F238E27FC236}">
                <a16:creationId xmlns:a16="http://schemas.microsoft.com/office/drawing/2014/main" id="{B3C01ED6-EEB6-4A16-9F9A-CA4576BE476A}"/>
              </a:ext>
            </a:extLst>
          </p:cNvPr>
          <p:cNvSpPr txBox="1"/>
          <p:nvPr/>
        </p:nvSpPr>
        <p:spPr>
          <a:xfrm>
            <a:off x="3231826" y="2505010"/>
            <a:ext cx="24961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895905"/>
            <a:r>
              <a:rPr lang="zh-CN" altLang="en-US" sz="9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商务总结  </a:t>
            </a:r>
            <a:r>
              <a:rPr lang="en-US" altLang="zh-CN" sz="9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/  </a:t>
            </a:r>
            <a:r>
              <a:rPr lang="zh-CN" altLang="en-US" sz="9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工作总结  </a:t>
            </a:r>
            <a:r>
              <a:rPr lang="en-US" altLang="zh-CN" sz="9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/  </a:t>
            </a:r>
            <a:r>
              <a:rPr lang="zh-CN" altLang="en-US" sz="9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工作计划  </a:t>
            </a:r>
            <a:r>
              <a:rPr lang="en-US" altLang="zh-CN" sz="9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/  </a:t>
            </a:r>
            <a:r>
              <a:rPr lang="zh-CN" altLang="en-US" sz="9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述职演示</a:t>
            </a:r>
          </a:p>
        </p:txBody>
      </p:sp>
      <p:sp>
        <p:nvSpPr>
          <p:cNvPr id="17" name="TextBox 33">
            <a:extLst>
              <a:ext uri="{FF2B5EF4-FFF2-40B4-BE49-F238E27FC236}">
                <a16:creationId xmlns:a16="http://schemas.microsoft.com/office/drawing/2014/main" id="{32EA1289-CF99-4054-AB41-ED5358068E38}"/>
              </a:ext>
            </a:extLst>
          </p:cNvPr>
          <p:cNvSpPr txBox="1"/>
          <p:nvPr/>
        </p:nvSpPr>
        <p:spPr>
          <a:xfrm>
            <a:off x="2798086" y="3345051"/>
            <a:ext cx="3363680" cy="2714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95905"/>
            <a:r>
              <a:rPr lang="zh-CN" altLang="en-US" sz="1100" b="1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汇报人：</a:t>
            </a:r>
            <a:r>
              <a:rPr lang="en-US" altLang="zh-CN" sz="1100" b="1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100" b="1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       时间：</a:t>
            </a:r>
            <a:r>
              <a:rPr lang="en-US" altLang="zh-CN" sz="1100" b="1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2023.01</a:t>
            </a:r>
            <a:endParaRPr lang="zh-CN" altLang="en-US" sz="1100" b="1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TextBox 26">
            <a:extLst>
              <a:ext uri="{FF2B5EF4-FFF2-40B4-BE49-F238E27FC236}">
                <a16:creationId xmlns:a16="http://schemas.microsoft.com/office/drawing/2014/main" id="{01ABC385-20FB-A78A-8B57-DF9DF9E53A22}"/>
              </a:ext>
            </a:extLst>
          </p:cNvPr>
          <p:cNvSpPr txBox="1"/>
          <p:nvPr/>
        </p:nvSpPr>
        <p:spPr>
          <a:xfrm>
            <a:off x="4767958" y="1196064"/>
            <a:ext cx="7873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895905"/>
            <a:r>
              <a:rPr lang="en-US" altLang="zh-CN" dirty="0">
                <a:gradFill>
                  <a:gsLst>
                    <a:gs pos="0">
                      <a:srgbClr val="D49790"/>
                    </a:gs>
                    <a:gs pos="100000">
                      <a:srgbClr val="D6ADA7">
                        <a:alpha val="40000"/>
                      </a:srgbClr>
                    </a:gs>
                  </a:gsLst>
                  <a:lin ang="0" scaled="1"/>
                </a:gra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THANKS</a:t>
            </a:r>
            <a:endParaRPr lang="zh-CN" altLang="en-US" dirty="0">
              <a:gradFill>
                <a:gsLst>
                  <a:gs pos="0">
                    <a:srgbClr val="D49790"/>
                  </a:gs>
                  <a:gs pos="100000">
                    <a:srgbClr val="D6ADA7">
                      <a:alpha val="40000"/>
                    </a:srgbClr>
                  </a:gs>
                </a:gsLst>
                <a:lin ang="0" scaled="1"/>
              </a:gra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B49D33D1-6EC0-AAB9-26D2-87009F7AF245}"/>
              </a:ext>
            </a:extLst>
          </p:cNvPr>
          <p:cNvSpPr/>
          <p:nvPr/>
        </p:nvSpPr>
        <p:spPr>
          <a:xfrm rot="10800000">
            <a:off x="-20637" y="3554503"/>
            <a:ext cx="1764260" cy="1485811"/>
          </a:xfrm>
          <a:custGeom>
            <a:avLst/>
            <a:gdLst>
              <a:gd name="connsiteX0" fmla="*/ 0 w 2339827"/>
              <a:gd name="connsiteY0" fmla="*/ 0 h 1970537"/>
              <a:gd name="connsiteX1" fmla="*/ 2339827 w 2339827"/>
              <a:gd name="connsiteY1" fmla="*/ 0 h 1970537"/>
              <a:gd name="connsiteX2" fmla="*/ 2339827 w 2339827"/>
              <a:gd name="connsiteY2" fmla="*/ 1970537 h 1970537"/>
              <a:gd name="connsiteX3" fmla="*/ 2332895 w 2339827"/>
              <a:gd name="connsiteY3" fmla="*/ 1931067 h 1970537"/>
              <a:gd name="connsiteX4" fmla="*/ 1979782 w 2339827"/>
              <a:gd name="connsiteY4" fmla="*/ 1196340 h 1970537"/>
              <a:gd name="connsiteX5" fmla="*/ 531982 w 2339827"/>
              <a:gd name="connsiteY5" fmla="*/ 830580 h 1970537"/>
              <a:gd name="connsiteX6" fmla="*/ 4595 w 2339827"/>
              <a:gd name="connsiteY6" fmla="*/ 13603 h 1970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39827" h="1970537">
                <a:moveTo>
                  <a:pt x="0" y="0"/>
                </a:moveTo>
                <a:lnTo>
                  <a:pt x="2339827" y="0"/>
                </a:lnTo>
                <a:lnTo>
                  <a:pt x="2339827" y="1970537"/>
                </a:lnTo>
                <a:lnTo>
                  <a:pt x="2332895" y="1931067"/>
                </a:lnTo>
                <a:cubicBezTo>
                  <a:pt x="2272924" y="1633200"/>
                  <a:pt x="2175838" y="1369378"/>
                  <a:pt x="1979782" y="1196340"/>
                </a:cubicBezTo>
                <a:cubicBezTo>
                  <a:pt x="1666092" y="919480"/>
                  <a:pt x="879962" y="1083310"/>
                  <a:pt x="531982" y="830580"/>
                </a:cubicBezTo>
                <a:cubicBezTo>
                  <a:pt x="270997" y="641033"/>
                  <a:pt x="123598" y="341114"/>
                  <a:pt x="4595" y="13603"/>
                </a:cubicBezTo>
                <a:close/>
              </a:path>
            </a:pathLst>
          </a:custGeom>
          <a:solidFill>
            <a:srgbClr val="4D6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2" name="任意多边形: 形状 411">
            <a:extLst>
              <a:ext uri="{FF2B5EF4-FFF2-40B4-BE49-F238E27FC236}">
                <a16:creationId xmlns:a16="http://schemas.microsoft.com/office/drawing/2014/main" id="{4D8EA12A-E3A6-D0B3-008F-C5F56ADA9C87}"/>
              </a:ext>
            </a:extLst>
          </p:cNvPr>
          <p:cNvSpPr/>
          <p:nvPr/>
        </p:nvSpPr>
        <p:spPr>
          <a:xfrm>
            <a:off x="3471814" y="4105145"/>
            <a:ext cx="5508674" cy="935168"/>
          </a:xfrm>
          <a:custGeom>
            <a:avLst/>
            <a:gdLst>
              <a:gd name="connsiteX0" fmla="*/ 4845191 w 5508674"/>
              <a:gd name="connsiteY0" fmla="*/ 64 h 935168"/>
              <a:gd name="connsiteX1" fmla="*/ 5063633 w 5508674"/>
              <a:gd name="connsiteY1" fmla="*/ 32516 h 935168"/>
              <a:gd name="connsiteX2" fmla="*/ 5475027 w 5508674"/>
              <a:gd name="connsiteY2" fmla="*/ 225733 h 935168"/>
              <a:gd name="connsiteX3" fmla="*/ 5508674 w 5508674"/>
              <a:gd name="connsiteY3" fmla="*/ 248554 h 935168"/>
              <a:gd name="connsiteX4" fmla="*/ 5508674 w 5508674"/>
              <a:gd name="connsiteY4" fmla="*/ 935168 h 935168"/>
              <a:gd name="connsiteX5" fmla="*/ 0 w 5508674"/>
              <a:gd name="connsiteY5" fmla="*/ 935168 h 935168"/>
              <a:gd name="connsiteX6" fmla="*/ 166831 w 5508674"/>
              <a:gd name="connsiteY6" fmla="*/ 777847 h 935168"/>
              <a:gd name="connsiteX7" fmla="*/ 1215533 w 5508674"/>
              <a:gd name="connsiteY7" fmla="*/ 207776 h 935168"/>
              <a:gd name="connsiteX8" fmla="*/ 3288173 w 5508674"/>
              <a:gd name="connsiteY8" fmla="*/ 459236 h 935168"/>
              <a:gd name="connsiteX9" fmla="*/ 4845191 w 5508674"/>
              <a:gd name="connsiteY9" fmla="*/ 64 h 935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08674" h="935168">
                <a:moveTo>
                  <a:pt x="4845191" y="64"/>
                </a:moveTo>
                <a:cubicBezTo>
                  <a:pt x="4917563" y="945"/>
                  <a:pt x="4990291" y="10926"/>
                  <a:pt x="5063633" y="32516"/>
                </a:cubicBezTo>
                <a:cubicBezTo>
                  <a:pt x="5201150" y="72997"/>
                  <a:pt x="5338249" y="139431"/>
                  <a:pt x="5475027" y="225733"/>
                </a:cubicBezTo>
                <a:lnTo>
                  <a:pt x="5508674" y="248554"/>
                </a:lnTo>
                <a:lnTo>
                  <a:pt x="5508674" y="935168"/>
                </a:lnTo>
                <a:lnTo>
                  <a:pt x="0" y="935168"/>
                </a:lnTo>
                <a:lnTo>
                  <a:pt x="166831" y="777847"/>
                </a:lnTo>
                <a:cubicBezTo>
                  <a:pt x="464963" y="510671"/>
                  <a:pt x="788813" y="282071"/>
                  <a:pt x="1215533" y="207776"/>
                </a:cubicBezTo>
                <a:cubicBezTo>
                  <a:pt x="1784493" y="108716"/>
                  <a:pt x="2646823" y="488446"/>
                  <a:pt x="3288173" y="459236"/>
                </a:cubicBezTo>
                <a:cubicBezTo>
                  <a:pt x="3849354" y="433678"/>
                  <a:pt x="4338582" y="-6100"/>
                  <a:pt x="4845191" y="64"/>
                </a:cubicBezTo>
                <a:close/>
              </a:path>
            </a:pathLst>
          </a:custGeom>
          <a:solidFill>
            <a:srgbClr val="D6AD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326850B1-AFF7-732B-3C8F-11BF977EDA26}"/>
              </a:ext>
            </a:extLst>
          </p:cNvPr>
          <p:cNvSpPr/>
          <p:nvPr/>
        </p:nvSpPr>
        <p:spPr>
          <a:xfrm>
            <a:off x="-294957" y="3298026"/>
            <a:ext cx="3215640" cy="1830234"/>
          </a:xfrm>
          <a:custGeom>
            <a:avLst/>
            <a:gdLst>
              <a:gd name="connsiteX0" fmla="*/ 0 w 3215640"/>
              <a:gd name="connsiteY0" fmla="*/ 39534 h 1830234"/>
              <a:gd name="connsiteX1" fmla="*/ 960120 w 3215640"/>
              <a:gd name="connsiteY1" fmla="*/ 123354 h 1830234"/>
              <a:gd name="connsiteX2" fmla="*/ 1798320 w 3215640"/>
              <a:gd name="connsiteY2" fmla="*/ 1068234 h 1830234"/>
              <a:gd name="connsiteX3" fmla="*/ 3215640 w 3215640"/>
              <a:gd name="connsiteY3" fmla="*/ 1830234 h 1830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5640" h="1830234">
                <a:moveTo>
                  <a:pt x="0" y="39534"/>
                </a:moveTo>
                <a:cubicBezTo>
                  <a:pt x="330200" y="-4281"/>
                  <a:pt x="660400" y="-48096"/>
                  <a:pt x="960120" y="123354"/>
                </a:cubicBezTo>
                <a:cubicBezTo>
                  <a:pt x="1259840" y="294804"/>
                  <a:pt x="1422400" y="783754"/>
                  <a:pt x="1798320" y="1068234"/>
                </a:cubicBezTo>
                <a:cubicBezTo>
                  <a:pt x="2174240" y="1352714"/>
                  <a:pt x="2694940" y="1591474"/>
                  <a:pt x="3215640" y="1830234"/>
                </a:cubicBezTo>
              </a:path>
            </a:pathLst>
          </a:cu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DAECB916-3A6D-2D0A-D22D-647A6B59D867}"/>
              </a:ext>
            </a:extLst>
          </p:cNvPr>
          <p:cNvSpPr/>
          <p:nvPr/>
        </p:nvSpPr>
        <p:spPr>
          <a:xfrm>
            <a:off x="-959769" y="-182260"/>
            <a:ext cx="1484494" cy="3131820"/>
          </a:xfrm>
          <a:custGeom>
            <a:avLst/>
            <a:gdLst>
              <a:gd name="connsiteX0" fmla="*/ 0 w 1484494"/>
              <a:gd name="connsiteY0" fmla="*/ 3131820 h 3131820"/>
              <a:gd name="connsiteX1" fmla="*/ 944880 w 1484494"/>
              <a:gd name="connsiteY1" fmla="*/ 2125980 h 3131820"/>
              <a:gd name="connsiteX2" fmla="*/ 1470660 w 1484494"/>
              <a:gd name="connsiteY2" fmla="*/ 960120 h 3131820"/>
              <a:gd name="connsiteX3" fmla="*/ 403860 w 1484494"/>
              <a:gd name="connsiteY3" fmla="*/ 0 h 3131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4494" h="3131820">
                <a:moveTo>
                  <a:pt x="0" y="3131820"/>
                </a:moveTo>
                <a:cubicBezTo>
                  <a:pt x="349885" y="2809875"/>
                  <a:pt x="699770" y="2487930"/>
                  <a:pt x="944880" y="2125980"/>
                </a:cubicBezTo>
                <a:cubicBezTo>
                  <a:pt x="1189990" y="1764030"/>
                  <a:pt x="1560830" y="1314450"/>
                  <a:pt x="1470660" y="960120"/>
                </a:cubicBezTo>
                <a:cubicBezTo>
                  <a:pt x="1380490" y="605790"/>
                  <a:pt x="892175" y="302895"/>
                  <a:pt x="403860" y="0"/>
                </a:cubicBezTo>
              </a:path>
            </a:pathLst>
          </a:cu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28FE4A75-E601-DC47-BF40-91112B064C54}"/>
              </a:ext>
            </a:extLst>
          </p:cNvPr>
          <p:cNvSpPr/>
          <p:nvPr/>
        </p:nvSpPr>
        <p:spPr>
          <a:xfrm>
            <a:off x="1102747" y="-152400"/>
            <a:ext cx="6164580" cy="761858"/>
          </a:xfrm>
          <a:custGeom>
            <a:avLst/>
            <a:gdLst>
              <a:gd name="connsiteX0" fmla="*/ 0 w 6164580"/>
              <a:gd name="connsiteY0" fmla="*/ 0 h 761858"/>
              <a:gd name="connsiteX1" fmla="*/ 1104900 w 6164580"/>
              <a:gd name="connsiteY1" fmla="*/ 754380 h 761858"/>
              <a:gd name="connsiteX2" fmla="*/ 3566160 w 6164580"/>
              <a:gd name="connsiteY2" fmla="*/ 403860 h 761858"/>
              <a:gd name="connsiteX3" fmla="*/ 4800600 w 6164580"/>
              <a:gd name="connsiteY3" fmla="*/ 701040 h 761858"/>
              <a:gd name="connsiteX4" fmla="*/ 6164580 w 6164580"/>
              <a:gd name="connsiteY4" fmla="*/ 45720 h 761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64580" h="761858">
                <a:moveTo>
                  <a:pt x="0" y="0"/>
                </a:moveTo>
                <a:cubicBezTo>
                  <a:pt x="255270" y="343535"/>
                  <a:pt x="510540" y="687070"/>
                  <a:pt x="1104900" y="754380"/>
                </a:cubicBezTo>
                <a:cubicBezTo>
                  <a:pt x="1699260" y="821690"/>
                  <a:pt x="2950210" y="412750"/>
                  <a:pt x="3566160" y="403860"/>
                </a:cubicBezTo>
                <a:cubicBezTo>
                  <a:pt x="4182110" y="394970"/>
                  <a:pt x="4367530" y="760730"/>
                  <a:pt x="4800600" y="701040"/>
                </a:cubicBezTo>
                <a:cubicBezTo>
                  <a:pt x="5233670" y="641350"/>
                  <a:pt x="5699125" y="343535"/>
                  <a:pt x="6164580" y="45720"/>
                </a:cubicBezTo>
              </a:path>
            </a:pathLst>
          </a:cu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62385774-6740-651B-B341-8152C1E2F9F5}"/>
              </a:ext>
            </a:extLst>
          </p:cNvPr>
          <p:cNvSpPr/>
          <p:nvPr/>
        </p:nvSpPr>
        <p:spPr>
          <a:xfrm>
            <a:off x="3255963" y="4015718"/>
            <a:ext cx="6080760" cy="1165882"/>
          </a:xfrm>
          <a:custGeom>
            <a:avLst/>
            <a:gdLst>
              <a:gd name="connsiteX0" fmla="*/ 0 w 6080760"/>
              <a:gd name="connsiteY0" fmla="*/ 1165882 h 1165882"/>
              <a:gd name="connsiteX1" fmla="*/ 1684020 w 6080760"/>
              <a:gd name="connsiteY1" fmla="*/ 662962 h 1165882"/>
              <a:gd name="connsiteX2" fmla="*/ 3573780 w 6080760"/>
              <a:gd name="connsiteY2" fmla="*/ 22 h 1165882"/>
              <a:gd name="connsiteX3" fmla="*/ 5234940 w 6080760"/>
              <a:gd name="connsiteY3" fmla="*/ 685822 h 1165882"/>
              <a:gd name="connsiteX4" fmla="*/ 6080760 w 6080760"/>
              <a:gd name="connsiteY4" fmla="*/ 167662 h 1165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80760" h="1165882">
                <a:moveTo>
                  <a:pt x="0" y="1165882"/>
                </a:moveTo>
                <a:cubicBezTo>
                  <a:pt x="544195" y="1011577"/>
                  <a:pt x="1088390" y="857272"/>
                  <a:pt x="1684020" y="662962"/>
                </a:cubicBezTo>
                <a:cubicBezTo>
                  <a:pt x="2279650" y="468652"/>
                  <a:pt x="2981960" y="-3788"/>
                  <a:pt x="3573780" y="22"/>
                </a:cubicBezTo>
                <a:cubicBezTo>
                  <a:pt x="4165600" y="3832"/>
                  <a:pt x="4817110" y="657882"/>
                  <a:pt x="5234940" y="685822"/>
                </a:cubicBezTo>
                <a:cubicBezTo>
                  <a:pt x="5652770" y="713762"/>
                  <a:pt x="5866765" y="440712"/>
                  <a:pt x="6080760" y="167662"/>
                </a:cubicBezTo>
              </a:path>
            </a:pathLst>
          </a:cu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3" name="图形 48">
            <a:extLst>
              <a:ext uri="{FF2B5EF4-FFF2-40B4-BE49-F238E27FC236}">
                <a16:creationId xmlns:a16="http://schemas.microsoft.com/office/drawing/2014/main" id="{5065FA3B-D5A2-0302-A051-44DBF52797A5}"/>
              </a:ext>
            </a:extLst>
          </p:cNvPr>
          <p:cNvGrpSpPr/>
          <p:nvPr/>
        </p:nvGrpSpPr>
        <p:grpSpPr>
          <a:xfrm>
            <a:off x="234838" y="698544"/>
            <a:ext cx="623559" cy="625285"/>
            <a:chOff x="8218798" y="-4407499"/>
            <a:chExt cx="756951" cy="759047"/>
          </a:xfrm>
          <a:solidFill>
            <a:schemeClr val="bg1">
              <a:lumMod val="85000"/>
            </a:schemeClr>
          </a:solidFill>
        </p:grpSpPr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50FE8A4F-155A-2AE3-9725-9E67B86BD7CF}"/>
                </a:ext>
              </a:extLst>
            </p:cNvPr>
            <p:cNvSpPr/>
            <p:nvPr/>
          </p:nvSpPr>
          <p:spPr>
            <a:xfrm>
              <a:off x="8218798" y="-4407499"/>
              <a:ext cx="756951" cy="759047"/>
            </a:xfrm>
            <a:custGeom>
              <a:avLst/>
              <a:gdLst>
                <a:gd name="connsiteX0" fmla="*/ 378809 w 756951"/>
                <a:gd name="connsiteY0" fmla="*/ 759047 h 759047"/>
                <a:gd name="connsiteX1" fmla="*/ 378428 w 756951"/>
                <a:gd name="connsiteY1" fmla="*/ 759047 h 759047"/>
                <a:gd name="connsiteX2" fmla="*/ 372427 w 756951"/>
                <a:gd name="connsiteY2" fmla="*/ 759047 h 759047"/>
                <a:gd name="connsiteX3" fmla="*/ 372999 w 756951"/>
                <a:gd name="connsiteY3" fmla="*/ 719423 h 759047"/>
                <a:gd name="connsiteX4" fmla="*/ 378333 w 756951"/>
                <a:gd name="connsiteY4" fmla="*/ 719423 h 759047"/>
                <a:gd name="connsiteX5" fmla="*/ 378714 w 756951"/>
                <a:gd name="connsiteY5" fmla="*/ 719423 h 759047"/>
                <a:gd name="connsiteX6" fmla="*/ 378714 w 756951"/>
                <a:gd name="connsiteY6" fmla="*/ 759047 h 759047"/>
                <a:gd name="connsiteX7" fmla="*/ 442246 w 756951"/>
                <a:gd name="connsiteY7" fmla="*/ 753713 h 759047"/>
                <a:gd name="connsiteX8" fmla="*/ 435673 w 756951"/>
                <a:gd name="connsiteY8" fmla="*/ 714661 h 759047"/>
                <a:gd name="connsiteX9" fmla="*/ 441293 w 756951"/>
                <a:gd name="connsiteY9" fmla="*/ 713708 h 759047"/>
                <a:gd name="connsiteX10" fmla="*/ 448532 w 756951"/>
                <a:gd name="connsiteY10" fmla="*/ 752666 h 759047"/>
                <a:gd name="connsiteX11" fmla="*/ 442246 w 756951"/>
                <a:gd name="connsiteY11" fmla="*/ 753713 h 759047"/>
                <a:gd name="connsiteX12" fmla="*/ 309181 w 756951"/>
                <a:gd name="connsiteY12" fmla="*/ 752666 h 759047"/>
                <a:gd name="connsiteX13" fmla="*/ 302895 w 756951"/>
                <a:gd name="connsiteY13" fmla="*/ 751427 h 759047"/>
                <a:gd name="connsiteX14" fmla="*/ 310705 w 756951"/>
                <a:gd name="connsiteY14" fmla="*/ 712565 h 759047"/>
                <a:gd name="connsiteX15" fmla="*/ 316325 w 756951"/>
                <a:gd name="connsiteY15" fmla="*/ 713613 h 759047"/>
                <a:gd name="connsiteX16" fmla="*/ 309181 w 756951"/>
                <a:gd name="connsiteY16" fmla="*/ 752666 h 759047"/>
                <a:gd name="connsiteX17" fmla="*/ 509968 w 756951"/>
                <a:gd name="connsiteY17" fmla="*/ 735616 h 759047"/>
                <a:gd name="connsiteX18" fmla="*/ 496252 w 756951"/>
                <a:gd name="connsiteY18" fmla="*/ 698468 h 759047"/>
                <a:gd name="connsiteX19" fmla="*/ 501586 w 756951"/>
                <a:gd name="connsiteY19" fmla="*/ 696468 h 759047"/>
                <a:gd name="connsiteX20" fmla="*/ 515969 w 756951"/>
                <a:gd name="connsiteY20" fmla="*/ 733425 h 759047"/>
                <a:gd name="connsiteX21" fmla="*/ 509968 w 756951"/>
                <a:gd name="connsiteY21" fmla="*/ 735616 h 759047"/>
                <a:gd name="connsiteX22" fmla="*/ 241745 w 756951"/>
                <a:gd name="connsiteY22" fmla="*/ 733616 h 759047"/>
                <a:gd name="connsiteX23" fmla="*/ 235839 w 756951"/>
                <a:gd name="connsiteY23" fmla="*/ 731234 h 759047"/>
                <a:gd name="connsiteX24" fmla="*/ 250793 w 756951"/>
                <a:gd name="connsiteY24" fmla="*/ 694563 h 759047"/>
                <a:gd name="connsiteX25" fmla="*/ 256127 w 756951"/>
                <a:gd name="connsiteY25" fmla="*/ 696658 h 759047"/>
                <a:gd name="connsiteX26" fmla="*/ 241745 w 756951"/>
                <a:gd name="connsiteY26" fmla="*/ 733616 h 759047"/>
                <a:gd name="connsiteX27" fmla="*/ 573119 w 756951"/>
                <a:gd name="connsiteY27" fmla="*/ 705422 h 759047"/>
                <a:gd name="connsiteX28" fmla="*/ 552831 w 756951"/>
                <a:gd name="connsiteY28" fmla="*/ 671417 h 759047"/>
                <a:gd name="connsiteX29" fmla="*/ 557689 w 756951"/>
                <a:gd name="connsiteY29" fmla="*/ 668464 h 759047"/>
                <a:gd name="connsiteX30" fmla="*/ 578644 w 756951"/>
                <a:gd name="connsiteY30" fmla="*/ 702088 h 759047"/>
                <a:gd name="connsiteX31" fmla="*/ 573119 w 756951"/>
                <a:gd name="connsiteY31" fmla="*/ 705422 h 759047"/>
                <a:gd name="connsiteX32" fmla="*/ 178975 w 756951"/>
                <a:gd name="connsiteY32" fmla="*/ 702374 h 759047"/>
                <a:gd name="connsiteX33" fmla="*/ 173545 w 756951"/>
                <a:gd name="connsiteY33" fmla="*/ 698945 h 759047"/>
                <a:gd name="connsiteX34" fmla="*/ 194976 w 756951"/>
                <a:gd name="connsiteY34" fmla="*/ 665607 h 759047"/>
                <a:gd name="connsiteX35" fmla="*/ 199834 w 756951"/>
                <a:gd name="connsiteY35" fmla="*/ 668655 h 759047"/>
                <a:gd name="connsiteX36" fmla="*/ 178975 w 756951"/>
                <a:gd name="connsiteY36" fmla="*/ 702374 h 759047"/>
                <a:gd name="connsiteX37" fmla="*/ 629602 w 756951"/>
                <a:gd name="connsiteY37" fmla="*/ 664083 h 759047"/>
                <a:gd name="connsiteX38" fmla="*/ 603409 w 756951"/>
                <a:gd name="connsiteY38" fmla="*/ 634365 h 759047"/>
                <a:gd name="connsiteX39" fmla="*/ 607600 w 756951"/>
                <a:gd name="connsiteY39" fmla="*/ 630555 h 759047"/>
                <a:gd name="connsiteX40" fmla="*/ 634365 w 756951"/>
                <a:gd name="connsiteY40" fmla="*/ 659797 h 759047"/>
                <a:gd name="connsiteX41" fmla="*/ 629602 w 756951"/>
                <a:gd name="connsiteY41" fmla="*/ 664083 h 759047"/>
                <a:gd name="connsiteX42" fmla="*/ 123063 w 756951"/>
                <a:gd name="connsiteY42" fmla="*/ 660273 h 759047"/>
                <a:gd name="connsiteX43" fmla="*/ 118396 w 756951"/>
                <a:gd name="connsiteY43" fmla="*/ 655892 h 759047"/>
                <a:gd name="connsiteX44" fmla="*/ 145542 w 756951"/>
                <a:gd name="connsiteY44" fmla="*/ 627031 h 759047"/>
                <a:gd name="connsiteX45" fmla="*/ 149733 w 756951"/>
                <a:gd name="connsiteY45" fmla="*/ 630936 h 759047"/>
                <a:gd name="connsiteX46" fmla="*/ 123063 w 756951"/>
                <a:gd name="connsiteY46" fmla="*/ 660273 h 759047"/>
                <a:gd name="connsiteX47" fmla="*/ 677608 w 756951"/>
                <a:gd name="connsiteY47" fmla="*/ 613124 h 759047"/>
                <a:gd name="connsiteX48" fmla="*/ 646366 w 756951"/>
                <a:gd name="connsiteY48" fmla="*/ 588740 h 759047"/>
                <a:gd name="connsiteX49" fmla="*/ 649795 w 756951"/>
                <a:gd name="connsiteY49" fmla="*/ 584264 h 759047"/>
                <a:gd name="connsiteX50" fmla="*/ 681418 w 756951"/>
                <a:gd name="connsiteY50" fmla="*/ 608171 h 759047"/>
                <a:gd name="connsiteX51" fmla="*/ 677608 w 756951"/>
                <a:gd name="connsiteY51" fmla="*/ 613124 h 759047"/>
                <a:gd name="connsiteX52" fmla="*/ 75819 w 756951"/>
                <a:gd name="connsiteY52" fmla="*/ 608552 h 759047"/>
                <a:gd name="connsiteX53" fmla="*/ 72009 w 756951"/>
                <a:gd name="connsiteY53" fmla="*/ 603409 h 759047"/>
                <a:gd name="connsiteX54" fmla="*/ 104013 w 756951"/>
                <a:gd name="connsiteY54" fmla="*/ 579977 h 759047"/>
                <a:gd name="connsiteX55" fmla="*/ 107442 w 756951"/>
                <a:gd name="connsiteY55" fmla="*/ 584549 h 759047"/>
                <a:gd name="connsiteX56" fmla="*/ 75819 w 756951"/>
                <a:gd name="connsiteY56" fmla="*/ 608552 h 759047"/>
                <a:gd name="connsiteX57" fmla="*/ 715518 w 756951"/>
                <a:gd name="connsiteY57" fmla="*/ 554164 h 759047"/>
                <a:gd name="connsiteX58" fmla="*/ 680371 w 756951"/>
                <a:gd name="connsiteY58" fmla="*/ 535877 h 759047"/>
                <a:gd name="connsiteX59" fmla="*/ 682942 w 756951"/>
                <a:gd name="connsiteY59" fmla="*/ 530733 h 759047"/>
                <a:gd name="connsiteX60" fmla="*/ 718375 w 756951"/>
                <a:gd name="connsiteY60" fmla="*/ 548450 h 759047"/>
                <a:gd name="connsiteX61" fmla="*/ 715518 w 756951"/>
                <a:gd name="connsiteY61" fmla="*/ 554164 h 759047"/>
                <a:gd name="connsiteX62" fmla="*/ 38862 w 756951"/>
                <a:gd name="connsiteY62" fmla="*/ 549116 h 759047"/>
                <a:gd name="connsiteX63" fmla="*/ 36004 w 756951"/>
                <a:gd name="connsiteY63" fmla="*/ 543401 h 759047"/>
                <a:gd name="connsiteX64" fmla="*/ 71723 w 756951"/>
                <a:gd name="connsiteY64" fmla="*/ 526352 h 759047"/>
                <a:gd name="connsiteX65" fmla="*/ 74200 w 756951"/>
                <a:gd name="connsiteY65" fmla="*/ 531400 h 759047"/>
                <a:gd name="connsiteX66" fmla="*/ 38862 w 756951"/>
                <a:gd name="connsiteY66" fmla="*/ 549116 h 759047"/>
                <a:gd name="connsiteX67" fmla="*/ 741902 w 756951"/>
                <a:gd name="connsiteY67" fmla="*/ 489299 h 759047"/>
                <a:gd name="connsiteX68" fmla="*/ 703993 w 756951"/>
                <a:gd name="connsiteY68" fmla="*/ 477869 h 759047"/>
                <a:gd name="connsiteX69" fmla="*/ 705612 w 756951"/>
                <a:gd name="connsiteY69" fmla="*/ 472345 h 759047"/>
                <a:gd name="connsiteX70" fmla="*/ 743712 w 756951"/>
                <a:gd name="connsiteY70" fmla="*/ 483203 h 759047"/>
                <a:gd name="connsiteX71" fmla="*/ 741902 w 756951"/>
                <a:gd name="connsiteY71" fmla="*/ 489299 h 759047"/>
                <a:gd name="connsiteX72" fmla="*/ 13525 w 756951"/>
                <a:gd name="connsiteY72" fmla="*/ 483870 h 759047"/>
                <a:gd name="connsiteX73" fmla="*/ 11811 w 756951"/>
                <a:gd name="connsiteY73" fmla="*/ 477679 h 759047"/>
                <a:gd name="connsiteX74" fmla="*/ 50101 w 756951"/>
                <a:gd name="connsiteY74" fmla="*/ 467392 h 759047"/>
                <a:gd name="connsiteX75" fmla="*/ 51625 w 756951"/>
                <a:gd name="connsiteY75" fmla="*/ 472916 h 759047"/>
                <a:gd name="connsiteX76" fmla="*/ 13525 w 756951"/>
                <a:gd name="connsiteY76" fmla="*/ 483870 h 759047"/>
                <a:gd name="connsiteX77" fmla="*/ 755809 w 756951"/>
                <a:gd name="connsiteY77" fmla="*/ 420624 h 759047"/>
                <a:gd name="connsiteX78" fmla="*/ 716375 w 756951"/>
                <a:gd name="connsiteY78" fmla="*/ 416338 h 759047"/>
                <a:gd name="connsiteX79" fmla="*/ 716946 w 756951"/>
                <a:gd name="connsiteY79" fmla="*/ 410718 h 759047"/>
                <a:gd name="connsiteX80" fmla="*/ 756380 w 756951"/>
                <a:gd name="connsiteY80" fmla="*/ 414242 h 759047"/>
                <a:gd name="connsiteX81" fmla="*/ 755809 w 756951"/>
                <a:gd name="connsiteY81" fmla="*/ 420624 h 759047"/>
                <a:gd name="connsiteX82" fmla="*/ 571 w 756951"/>
                <a:gd name="connsiteY82" fmla="*/ 415099 h 759047"/>
                <a:gd name="connsiteX83" fmla="*/ 0 w 756951"/>
                <a:gd name="connsiteY83" fmla="*/ 408718 h 759047"/>
                <a:gd name="connsiteX84" fmla="*/ 39528 w 756951"/>
                <a:gd name="connsiteY84" fmla="*/ 405765 h 759047"/>
                <a:gd name="connsiteX85" fmla="*/ 40005 w 756951"/>
                <a:gd name="connsiteY85" fmla="*/ 411385 h 759047"/>
                <a:gd name="connsiteX86" fmla="*/ 571 w 756951"/>
                <a:gd name="connsiteY86" fmla="*/ 415099 h 759047"/>
                <a:gd name="connsiteX87" fmla="*/ 717423 w 756951"/>
                <a:gd name="connsiteY87" fmla="*/ 353663 h 759047"/>
                <a:gd name="connsiteX88" fmla="*/ 716946 w 756951"/>
                <a:gd name="connsiteY88" fmla="*/ 347948 h 759047"/>
                <a:gd name="connsiteX89" fmla="*/ 756380 w 756951"/>
                <a:gd name="connsiteY89" fmla="*/ 344329 h 759047"/>
                <a:gd name="connsiteX90" fmla="*/ 756952 w 756951"/>
                <a:gd name="connsiteY90" fmla="*/ 350710 h 759047"/>
                <a:gd name="connsiteX91" fmla="*/ 717423 w 756951"/>
                <a:gd name="connsiteY91" fmla="*/ 353663 h 759047"/>
                <a:gd name="connsiteX92" fmla="*/ 39910 w 756951"/>
                <a:gd name="connsiteY92" fmla="*/ 348615 h 759047"/>
                <a:gd name="connsiteX93" fmla="*/ 476 w 756951"/>
                <a:gd name="connsiteY93" fmla="*/ 345091 h 759047"/>
                <a:gd name="connsiteX94" fmla="*/ 1143 w 756951"/>
                <a:gd name="connsiteY94" fmla="*/ 338709 h 759047"/>
                <a:gd name="connsiteX95" fmla="*/ 40576 w 756951"/>
                <a:gd name="connsiteY95" fmla="*/ 342900 h 759047"/>
                <a:gd name="connsiteX96" fmla="*/ 39910 w 756951"/>
                <a:gd name="connsiteY96" fmla="*/ 348615 h 759047"/>
                <a:gd name="connsiteX97" fmla="*/ 706945 w 756951"/>
                <a:gd name="connsiteY97" fmla="*/ 291846 h 759047"/>
                <a:gd name="connsiteX98" fmla="*/ 705422 w 756951"/>
                <a:gd name="connsiteY98" fmla="*/ 286322 h 759047"/>
                <a:gd name="connsiteX99" fmla="*/ 743522 w 756951"/>
                <a:gd name="connsiteY99" fmla="*/ 275463 h 759047"/>
                <a:gd name="connsiteX100" fmla="*/ 745236 w 756951"/>
                <a:gd name="connsiteY100" fmla="*/ 281654 h 759047"/>
                <a:gd name="connsiteX101" fmla="*/ 706945 w 756951"/>
                <a:gd name="connsiteY101" fmla="*/ 291846 h 759047"/>
                <a:gd name="connsiteX102" fmla="*/ 51339 w 756951"/>
                <a:gd name="connsiteY102" fmla="*/ 286988 h 759047"/>
                <a:gd name="connsiteX103" fmla="*/ 13239 w 756951"/>
                <a:gd name="connsiteY103" fmla="*/ 276225 h 759047"/>
                <a:gd name="connsiteX104" fmla="*/ 15049 w 756951"/>
                <a:gd name="connsiteY104" fmla="*/ 270129 h 759047"/>
                <a:gd name="connsiteX105" fmla="*/ 52959 w 756951"/>
                <a:gd name="connsiteY105" fmla="*/ 281559 h 759047"/>
                <a:gd name="connsiteX106" fmla="*/ 51339 w 756951"/>
                <a:gd name="connsiteY106" fmla="*/ 286988 h 759047"/>
                <a:gd name="connsiteX107" fmla="*/ 685229 w 756951"/>
                <a:gd name="connsiteY107" fmla="*/ 232981 h 759047"/>
                <a:gd name="connsiteX108" fmla="*/ 682752 w 756951"/>
                <a:gd name="connsiteY108" fmla="*/ 227838 h 759047"/>
                <a:gd name="connsiteX109" fmla="*/ 718185 w 756951"/>
                <a:gd name="connsiteY109" fmla="*/ 210122 h 759047"/>
                <a:gd name="connsiteX110" fmla="*/ 720947 w 756951"/>
                <a:gd name="connsiteY110" fmla="*/ 215837 h 759047"/>
                <a:gd name="connsiteX111" fmla="*/ 685229 w 756951"/>
                <a:gd name="connsiteY111" fmla="*/ 232981 h 759047"/>
                <a:gd name="connsiteX112" fmla="*/ 73914 w 756951"/>
                <a:gd name="connsiteY112" fmla="*/ 228505 h 759047"/>
                <a:gd name="connsiteX113" fmla="*/ 38385 w 756951"/>
                <a:gd name="connsiteY113" fmla="*/ 210883 h 759047"/>
                <a:gd name="connsiteX114" fmla="*/ 41243 w 756951"/>
                <a:gd name="connsiteY114" fmla="*/ 205168 h 759047"/>
                <a:gd name="connsiteX115" fmla="*/ 76390 w 756951"/>
                <a:gd name="connsiteY115" fmla="*/ 223361 h 759047"/>
                <a:gd name="connsiteX116" fmla="*/ 73914 w 756951"/>
                <a:gd name="connsiteY116" fmla="*/ 228505 h 759047"/>
                <a:gd name="connsiteX117" fmla="*/ 653129 w 756951"/>
                <a:gd name="connsiteY117" fmla="*/ 179261 h 759047"/>
                <a:gd name="connsiteX118" fmla="*/ 649700 w 756951"/>
                <a:gd name="connsiteY118" fmla="*/ 174689 h 759047"/>
                <a:gd name="connsiteX119" fmla="*/ 681323 w 756951"/>
                <a:gd name="connsiteY119" fmla="*/ 150781 h 759047"/>
                <a:gd name="connsiteX120" fmla="*/ 685133 w 756951"/>
                <a:gd name="connsiteY120" fmla="*/ 155924 h 759047"/>
                <a:gd name="connsiteX121" fmla="*/ 653129 w 756951"/>
                <a:gd name="connsiteY121" fmla="*/ 179261 h 759047"/>
                <a:gd name="connsiteX122" fmla="*/ 106870 w 756951"/>
                <a:gd name="connsiteY122" fmla="*/ 175069 h 759047"/>
                <a:gd name="connsiteX123" fmla="*/ 75247 w 756951"/>
                <a:gd name="connsiteY123" fmla="*/ 151162 h 759047"/>
                <a:gd name="connsiteX124" fmla="*/ 79153 w 756951"/>
                <a:gd name="connsiteY124" fmla="*/ 146114 h 759047"/>
                <a:gd name="connsiteX125" fmla="*/ 110394 w 756951"/>
                <a:gd name="connsiteY125" fmla="*/ 170497 h 759047"/>
                <a:gd name="connsiteX126" fmla="*/ 106870 w 756951"/>
                <a:gd name="connsiteY126" fmla="*/ 175069 h 759047"/>
                <a:gd name="connsiteX127" fmla="*/ 611600 w 756951"/>
                <a:gd name="connsiteY127" fmla="*/ 132207 h 759047"/>
                <a:gd name="connsiteX128" fmla="*/ 607409 w 756951"/>
                <a:gd name="connsiteY128" fmla="*/ 128302 h 759047"/>
                <a:gd name="connsiteX129" fmla="*/ 634079 w 756951"/>
                <a:gd name="connsiteY129" fmla="*/ 99060 h 759047"/>
                <a:gd name="connsiteX130" fmla="*/ 638747 w 756951"/>
                <a:gd name="connsiteY130" fmla="*/ 103442 h 759047"/>
                <a:gd name="connsiteX131" fmla="*/ 611600 w 756951"/>
                <a:gd name="connsiteY131" fmla="*/ 132207 h 759047"/>
                <a:gd name="connsiteX132" fmla="*/ 149066 w 756951"/>
                <a:gd name="connsiteY132" fmla="*/ 128683 h 759047"/>
                <a:gd name="connsiteX133" fmla="*/ 122301 w 756951"/>
                <a:gd name="connsiteY133" fmla="*/ 99441 h 759047"/>
                <a:gd name="connsiteX134" fmla="*/ 127063 w 756951"/>
                <a:gd name="connsiteY134" fmla="*/ 95155 h 759047"/>
                <a:gd name="connsiteX135" fmla="*/ 153352 w 756951"/>
                <a:gd name="connsiteY135" fmla="*/ 124873 h 759047"/>
                <a:gd name="connsiteX136" fmla="*/ 149066 w 756951"/>
                <a:gd name="connsiteY136" fmla="*/ 128683 h 759047"/>
                <a:gd name="connsiteX137" fmla="*/ 562260 w 756951"/>
                <a:gd name="connsiteY137" fmla="*/ 93536 h 759047"/>
                <a:gd name="connsiteX138" fmla="*/ 557403 w 756951"/>
                <a:gd name="connsiteY138" fmla="*/ 90488 h 759047"/>
                <a:gd name="connsiteX139" fmla="*/ 578262 w 756951"/>
                <a:gd name="connsiteY139" fmla="*/ 56769 h 759047"/>
                <a:gd name="connsiteX140" fmla="*/ 583692 w 756951"/>
                <a:gd name="connsiteY140" fmla="*/ 60198 h 759047"/>
                <a:gd name="connsiteX141" fmla="*/ 562260 w 756951"/>
                <a:gd name="connsiteY141" fmla="*/ 93536 h 759047"/>
                <a:gd name="connsiteX142" fmla="*/ 199072 w 756951"/>
                <a:gd name="connsiteY142" fmla="*/ 90773 h 759047"/>
                <a:gd name="connsiteX143" fmla="*/ 178117 w 756951"/>
                <a:gd name="connsiteY143" fmla="*/ 57150 h 759047"/>
                <a:gd name="connsiteX144" fmla="*/ 183546 w 756951"/>
                <a:gd name="connsiteY144" fmla="*/ 53816 h 759047"/>
                <a:gd name="connsiteX145" fmla="*/ 203930 w 756951"/>
                <a:gd name="connsiteY145" fmla="*/ 87820 h 759047"/>
                <a:gd name="connsiteX146" fmla="*/ 199072 w 756951"/>
                <a:gd name="connsiteY146" fmla="*/ 90773 h 759047"/>
                <a:gd name="connsiteX147" fmla="*/ 506539 w 756951"/>
                <a:gd name="connsiteY147" fmla="*/ 64579 h 759047"/>
                <a:gd name="connsiteX148" fmla="*/ 501205 w 756951"/>
                <a:gd name="connsiteY148" fmla="*/ 62484 h 759047"/>
                <a:gd name="connsiteX149" fmla="*/ 515493 w 756951"/>
                <a:gd name="connsiteY149" fmla="*/ 25527 h 759047"/>
                <a:gd name="connsiteX150" fmla="*/ 521398 w 756951"/>
                <a:gd name="connsiteY150" fmla="*/ 27908 h 759047"/>
                <a:gd name="connsiteX151" fmla="*/ 506539 w 756951"/>
                <a:gd name="connsiteY151" fmla="*/ 64579 h 759047"/>
                <a:gd name="connsiteX152" fmla="*/ 255079 w 756951"/>
                <a:gd name="connsiteY152" fmla="*/ 62674 h 759047"/>
                <a:gd name="connsiteX153" fmla="*/ 240696 w 756951"/>
                <a:gd name="connsiteY153" fmla="*/ 25718 h 759047"/>
                <a:gd name="connsiteX154" fmla="*/ 246697 w 756951"/>
                <a:gd name="connsiteY154" fmla="*/ 23431 h 759047"/>
                <a:gd name="connsiteX155" fmla="*/ 260413 w 756951"/>
                <a:gd name="connsiteY155" fmla="*/ 60579 h 759047"/>
                <a:gd name="connsiteX156" fmla="*/ 255079 w 756951"/>
                <a:gd name="connsiteY156" fmla="*/ 62674 h 759047"/>
                <a:gd name="connsiteX157" fmla="*/ 446532 w 756951"/>
                <a:gd name="connsiteY157" fmla="*/ 46387 h 759047"/>
                <a:gd name="connsiteX158" fmla="*/ 440912 w 756951"/>
                <a:gd name="connsiteY158" fmla="*/ 45339 h 759047"/>
                <a:gd name="connsiteX159" fmla="*/ 448151 w 756951"/>
                <a:gd name="connsiteY159" fmla="*/ 6382 h 759047"/>
                <a:gd name="connsiteX160" fmla="*/ 454437 w 756951"/>
                <a:gd name="connsiteY160" fmla="*/ 7620 h 759047"/>
                <a:gd name="connsiteX161" fmla="*/ 446532 w 756951"/>
                <a:gd name="connsiteY161" fmla="*/ 46387 h 759047"/>
                <a:gd name="connsiteX162" fmla="*/ 315277 w 756951"/>
                <a:gd name="connsiteY162" fmla="*/ 45434 h 759047"/>
                <a:gd name="connsiteX163" fmla="*/ 307943 w 756951"/>
                <a:gd name="connsiteY163" fmla="*/ 6477 h 759047"/>
                <a:gd name="connsiteX164" fmla="*/ 314230 w 756951"/>
                <a:gd name="connsiteY164" fmla="*/ 5334 h 759047"/>
                <a:gd name="connsiteX165" fmla="*/ 320897 w 756951"/>
                <a:gd name="connsiteY165" fmla="*/ 44387 h 759047"/>
                <a:gd name="connsiteX166" fmla="*/ 315277 w 756951"/>
                <a:gd name="connsiteY166" fmla="*/ 45434 h 759047"/>
                <a:gd name="connsiteX167" fmla="*/ 384143 w 756951"/>
                <a:gd name="connsiteY167" fmla="*/ 39624 h 759047"/>
                <a:gd name="connsiteX168" fmla="*/ 378428 w 756951"/>
                <a:gd name="connsiteY168" fmla="*/ 39624 h 759047"/>
                <a:gd name="connsiteX169" fmla="*/ 377666 w 756951"/>
                <a:gd name="connsiteY169" fmla="*/ 39624 h 759047"/>
                <a:gd name="connsiteX170" fmla="*/ 377666 w 756951"/>
                <a:gd name="connsiteY170" fmla="*/ 0 h 759047"/>
                <a:gd name="connsiteX171" fmla="*/ 378333 w 756951"/>
                <a:gd name="connsiteY171" fmla="*/ 0 h 759047"/>
                <a:gd name="connsiteX172" fmla="*/ 384810 w 756951"/>
                <a:gd name="connsiteY172" fmla="*/ 95 h 759047"/>
                <a:gd name="connsiteX173" fmla="*/ 384143 w 756951"/>
                <a:gd name="connsiteY173" fmla="*/ 39624 h 759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756951" h="759047">
                  <a:moveTo>
                    <a:pt x="378809" y="759047"/>
                  </a:moveTo>
                  <a:lnTo>
                    <a:pt x="378428" y="759047"/>
                  </a:lnTo>
                  <a:cubicBezTo>
                    <a:pt x="376428" y="759047"/>
                    <a:pt x="374428" y="759047"/>
                    <a:pt x="372427" y="759047"/>
                  </a:cubicBezTo>
                  <a:lnTo>
                    <a:pt x="372999" y="719423"/>
                  </a:lnTo>
                  <a:cubicBezTo>
                    <a:pt x="374809" y="719423"/>
                    <a:pt x="376618" y="719423"/>
                    <a:pt x="378333" y="719423"/>
                  </a:cubicBezTo>
                  <a:lnTo>
                    <a:pt x="378714" y="719423"/>
                  </a:lnTo>
                  <a:lnTo>
                    <a:pt x="378714" y="759047"/>
                  </a:lnTo>
                  <a:close/>
                  <a:moveTo>
                    <a:pt x="442246" y="753713"/>
                  </a:moveTo>
                  <a:lnTo>
                    <a:pt x="435673" y="714661"/>
                  </a:lnTo>
                  <a:cubicBezTo>
                    <a:pt x="437579" y="714375"/>
                    <a:pt x="439388" y="713994"/>
                    <a:pt x="441293" y="713708"/>
                  </a:cubicBezTo>
                  <a:lnTo>
                    <a:pt x="448532" y="752666"/>
                  </a:lnTo>
                  <a:cubicBezTo>
                    <a:pt x="446437" y="752951"/>
                    <a:pt x="444341" y="753332"/>
                    <a:pt x="442246" y="753713"/>
                  </a:cubicBezTo>
                  <a:close/>
                  <a:moveTo>
                    <a:pt x="309181" y="752666"/>
                  </a:moveTo>
                  <a:cubicBezTo>
                    <a:pt x="307086" y="752285"/>
                    <a:pt x="304990" y="751904"/>
                    <a:pt x="302895" y="751427"/>
                  </a:cubicBezTo>
                  <a:lnTo>
                    <a:pt x="310705" y="712565"/>
                  </a:lnTo>
                  <a:cubicBezTo>
                    <a:pt x="312610" y="712946"/>
                    <a:pt x="314420" y="713327"/>
                    <a:pt x="316325" y="713613"/>
                  </a:cubicBezTo>
                  <a:lnTo>
                    <a:pt x="309181" y="752666"/>
                  </a:lnTo>
                  <a:close/>
                  <a:moveTo>
                    <a:pt x="509968" y="735616"/>
                  </a:moveTo>
                  <a:lnTo>
                    <a:pt x="496252" y="698468"/>
                  </a:lnTo>
                  <a:cubicBezTo>
                    <a:pt x="498062" y="697802"/>
                    <a:pt x="499776" y="697135"/>
                    <a:pt x="501586" y="696468"/>
                  </a:cubicBezTo>
                  <a:lnTo>
                    <a:pt x="515969" y="733425"/>
                  </a:lnTo>
                  <a:cubicBezTo>
                    <a:pt x="513969" y="734092"/>
                    <a:pt x="511969" y="734854"/>
                    <a:pt x="509968" y="735616"/>
                  </a:cubicBezTo>
                  <a:close/>
                  <a:moveTo>
                    <a:pt x="241745" y="733616"/>
                  </a:moveTo>
                  <a:cubicBezTo>
                    <a:pt x="239744" y="732854"/>
                    <a:pt x="237744" y="732092"/>
                    <a:pt x="235839" y="731234"/>
                  </a:cubicBezTo>
                  <a:lnTo>
                    <a:pt x="250793" y="694563"/>
                  </a:lnTo>
                  <a:cubicBezTo>
                    <a:pt x="252603" y="695325"/>
                    <a:pt x="254317" y="695992"/>
                    <a:pt x="256127" y="696658"/>
                  </a:cubicBezTo>
                  <a:lnTo>
                    <a:pt x="241745" y="733616"/>
                  </a:lnTo>
                  <a:close/>
                  <a:moveTo>
                    <a:pt x="573119" y="705422"/>
                  </a:moveTo>
                  <a:lnTo>
                    <a:pt x="552831" y="671417"/>
                  </a:lnTo>
                  <a:cubicBezTo>
                    <a:pt x="554450" y="670465"/>
                    <a:pt x="556070" y="669417"/>
                    <a:pt x="557689" y="668464"/>
                  </a:cubicBezTo>
                  <a:lnTo>
                    <a:pt x="578644" y="702088"/>
                  </a:lnTo>
                  <a:cubicBezTo>
                    <a:pt x="576739" y="703231"/>
                    <a:pt x="574929" y="704279"/>
                    <a:pt x="573119" y="705422"/>
                  </a:cubicBezTo>
                  <a:close/>
                  <a:moveTo>
                    <a:pt x="178975" y="702374"/>
                  </a:moveTo>
                  <a:cubicBezTo>
                    <a:pt x="177165" y="701231"/>
                    <a:pt x="175355" y="700087"/>
                    <a:pt x="173545" y="698945"/>
                  </a:cubicBezTo>
                  <a:lnTo>
                    <a:pt x="194976" y="665607"/>
                  </a:lnTo>
                  <a:cubicBezTo>
                    <a:pt x="196596" y="666655"/>
                    <a:pt x="198215" y="667703"/>
                    <a:pt x="199834" y="668655"/>
                  </a:cubicBezTo>
                  <a:lnTo>
                    <a:pt x="178975" y="702374"/>
                  </a:lnTo>
                  <a:close/>
                  <a:moveTo>
                    <a:pt x="629602" y="664083"/>
                  </a:moveTo>
                  <a:lnTo>
                    <a:pt x="603409" y="634365"/>
                  </a:lnTo>
                  <a:cubicBezTo>
                    <a:pt x="604838" y="633127"/>
                    <a:pt x="606266" y="631889"/>
                    <a:pt x="607600" y="630555"/>
                  </a:cubicBezTo>
                  <a:lnTo>
                    <a:pt x="634365" y="659797"/>
                  </a:lnTo>
                  <a:cubicBezTo>
                    <a:pt x="632746" y="661226"/>
                    <a:pt x="631126" y="662654"/>
                    <a:pt x="629602" y="664083"/>
                  </a:cubicBezTo>
                  <a:close/>
                  <a:moveTo>
                    <a:pt x="123063" y="660273"/>
                  </a:moveTo>
                  <a:cubicBezTo>
                    <a:pt x="121444" y="658844"/>
                    <a:pt x="119919" y="657416"/>
                    <a:pt x="118396" y="655892"/>
                  </a:cubicBezTo>
                  <a:lnTo>
                    <a:pt x="145542" y="627031"/>
                  </a:lnTo>
                  <a:cubicBezTo>
                    <a:pt x="146971" y="628364"/>
                    <a:pt x="148304" y="629603"/>
                    <a:pt x="149733" y="630936"/>
                  </a:cubicBezTo>
                  <a:lnTo>
                    <a:pt x="123063" y="660273"/>
                  </a:lnTo>
                  <a:close/>
                  <a:moveTo>
                    <a:pt x="677608" y="613124"/>
                  </a:moveTo>
                  <a:lnTo>
                    <a:pt x="646366" y="588740"/>
                  </a:lnTo>
                  <a:cubicBezTo>
                    <a:pt x="647509" y="587216"/>
                    <a:pt x="648652" y="585692"/>
                    <a:pt x="649795" y="584264"/>
                  </a:cubicBezTo>
                  <a:lnTo>
                    <a:pt x="681418" y="608171"/>
                  </a:lnTo>
                  <a:cubicBezTo>
                    <a:pt x="680180" y="609695"/>
                    <a:pt x="678942" y="611410"/>
                    <a:pt x="677608" y="613124"/>
                  </a:cubicBezTo>
                  <a:close/>
                  <a:moveTo>
                    <a:pt x="75819" y="608552"/>
                  </a:moveTo>
                  <a:cubicBezTo>
                    <a:pt x="74580" y="606838"/>
                    <a:pt x="73247" y="605123"/>
                    <a:pt x="72009" y="603409"/>
                  </a:cubicBezTo>
                  <a:lnTo>
                    <a:pt x="104013" y="579977"/>
                  </a:lnTo>
                  <a:cubicBezTo>
                    <a:pt x="105156" y="581501"/>
                    <a:pt x="106299" y="583025"/>
                    <a:pt x="107442" y="584549"/>
                  </a:cubicBezTo>
                  <a:lnTo>
                    <a:pt x="75819" y="608552"/>
                  </a:lnTo>
                  <a:close/>
                  <a:moveTo>
                    <a:pt x="715518" y="554164"/>
                  </a:moveTo>
                  <a:lnTo>
                    <a:pt x="680371" y="535877"/>
                  </a:lnTo>
                  <a:cubicBezTo>
                    <a:pt x="681228" y="534162"/>
                    <a:pt x="682085" y="532448"/>
                    <a:pt x="682942" y="530733"/>
                  </a:cubicBezTo>
                  <a:lnTo>
                    <a:pt x="718375" y="548450"/>
                  </a:lnTo>
                  <a:cubicBezTo>
                    <a:pt x="717423" y="550450"/>
                    <a:pt x="716470" y="552260"/>
                    <a:pt x="715518" y="554164"/>
                  </a:cubicBezTo>
                  <a:close/>
                  <a:moveTo>
                    <a:pt x="38862" y="549116"/>
                  </a:moveTo>
                  <a:cubicBezTo>
                    <a:pt x="37909" y="547211"/>
                    <a:pt x="36957" y="545306"/>
                    <a:pt x="36004" y="543401"/>
                  </a:cubicBezTo>
                  <a:lnTo>
                    <a:pt x="71723" y="526352"/>
                  </a:lnTo>
                  <a:cubicBezTo>
                    <a:pt x="72580" y="528066"/>
                    <a:pt x="73342" y="529781"/>
                    <a:pt x="74200" y="531400"/>
                  </a:cubicBezTo>
                  <a:lnTo>
                    <a:pt x="38862" y="549116"/>
                  </a:lnTo>
                  <a:close/>
                  <a:moveTo>
                    <a:pt x="741902" y="489299"/>
                  </a:moveTo>
                  <a:lnTo>
                    <a:pt x="703993" y="477869"/>
                  </a:lnTo>
                  <a:cubicBezTo>
                    <a:pt x="704564" y="476060"/>
                    <a:pt x="705040" y="474250"/>
                    <a:pt x="705612" y="472345"/>
                  </a:cubicBezTo>
                  <a:lnTo>
                    <a:pt x="743712" y="483203"/>
                  </a:lnTo>
                  <a:cubicBezTo>
                    <a:pt x="743045" y="485204"/>
                    <a:pt x="742473" y="487204"/>
                    <a:pt x="741902" y="489299"/>
                  </a:cubicBezTo>
                  <a:close/>
                  <a:moveTo>
                    <a:pt x="13525" y="483870"/>
                  </a:moveTo>
                  <a:cubicBezTo>
                    <a:pt x="12954" y="481870"/>
                    <a:pt x="12382" y="479774"/>
                    <a:pt x="11811" y="477679"/>
                  </a:cubicBezTo>
                  <a:lnTo>
                    <a:pt x="50101" y="467392"/>
                  </a:lnTo>
                  <a:cubicBezTo>
                    <a:pt x="50578" y="469201"/>
                    <a:pt x="51054" y="471106"/>
                    <a:pt x="51625" y="472916"/>
                  </a:cubicBezTo>
                  <a:lnTo>
                    <a:pt x="13525" y="483870"/>
                  </a:lnTo>
                  <a:close/>
                  <a:moveTo>
                    <a:pt x="755809" y="420624"/>
                  </a:moveTo>
                  <a:lnTo>
                    <a:pt x="716375" y="416338"/>
                  </a:lnTo>
                  <a:cubicBezTo>
                    <a:pt x="716566" y="414433"/>
                    <a:pt x="716756" y="412623"/>
                    <a:pt x="716946" y="410718"/>
                  </a:cubicBezTo>
                  <a:lnTo>
                    <a:pt x="756380" y="414242"/>
                  </a:lnTo>
                  <a:cubicBezTo>
                    <a:pt x="756189" y="416433"/>
                    <a:pt x="755999" y="418529"/>
                    <a:pt x="755809" y="420624"/>
                  </a:cubicBezTo>
                  <a:close/>
                  <a:moveTo>
                    <a:pt x="571" y="415099"/>
                  </a:moveTo>
                  <a:cubicBezTo>
                    <a:pt x="381" y="413004"/>
                    <a:pt x="190" y="410813"/>
                    <a:pt x="0" y="408718"/>
                  </a:cubicBezTo>
                  <a:lnTo>
                    <a:pt x="39528" y="405765"/>
                  </a:lnTo>
                  <a:cubicBezTo>
                    <a:pt x="39719" y="407670"/>
                    <a:pt x="39814" y="409575"/>
                    <a:pt x="40005" y="411385"/>
                  </a:cubicBezTo>
                  <a:lnTo>
                    <a:pt x="571" y="415099"/>
                  </a:lnTo>
                  <a:close/>
                  <a:moveTo>
                    <a:pt x="717423" y="353663"/>
                  </a:moveTo>
                  <a:cubicBezTo>
                    <a:pt x="717328" y="351758"/>
                    <a:pt x="717137" y="349853"/>
                    <a:pt x="716946" y="347948"/>
                  </a:cubicBezTo>
                  <a:lnTo>
                    <a:pt x="756380" y="344329"/>
                  </a:lnTo>
                  <a:cubicBezTo>
                    <a:pt x="756571" y="346424"/>
                    <a:pt x="756761" y="348520"/>
                    <a:pt x="756952" y="350710"/>
                  </a:cubicBezTo>
                  <a:lnTo>
                    <a:pt x="717423" y="353663"/>
                  </a:lnTo>
                  <a:close/>
                  <a:moveTo>
                    <a:pt x="39910" y="348615"/>
                  </a:moveTo>
                  <a:lnTo>
                    <a:pt x="476" y="345091"/>
                  </a:lnTo>
                  <a:cubicBezTo>
                    <a:pt x="666" y="342995"/>
                    <a:pt x="857" y="340900"/>
                    <a:pt x="1143" y="338709"/>
                  </a:cubicBezTo>
                  <a:lnTo>
                    <a:pt x="40576" y="342900"/>
                  </a:lnTo>
                  <a:cubicBezTo>
                    <a:pt x="40291" y="344805"/>
                    <a:pt x="40100" y="346710"/>
                    <a:pt x="39910" y="348615"/>
                  </a:cubicBezTo>
                  <a:close/>
                  <a:moveTo>
                    <a:pt x="706945" y="291846"/>
                  </a:moveTo>
                  <a:cubicBezTo>
                    <a:pt x="706469" y="290036"/>
                    <a:pt x="705993" y="288131"/>
                    <a:pt x="705422" y="286322"/>
                  </a:cubicBezTo>
                  <a:lnTo>
                    <a:pt x="743522" y="275463"/>
                  </a:lnTo>
                  <a:cubicBezTo>
                    <a:pt x="744093" y="277463"/>
                    <a:pt x="744664" y="279559"/>
                    <a:pt x="745236" y="281654"/>
                  </a:cubicBezTo>
                  <a:lnTo>
                    <a:pt x="706945" y="291846"/>
                  </a:lnTo>
                  <a:close/>
                  <a:moveTo>
                    <a:pt x="51339" y="286988"/>
                  </a:moveTo>
                  <a:lnTo>
                    <a:pt x="13239" y="276225"/>
                  </a:lnTo>
                  <a:cubicBezTo>
                    <a:pt x="13811" y="274130"/>
                    <a:pt x="14382" y="272129"/>
                    <a:pt x="15049" y="270129"/>
                  </a:cubicBezTo>
                  <a:lnTo>
                    <a:pt x="52959" y="281559"/>
                  </a:lnTo>
                  <a:cubicBezTo>
                    <a:pt x="52388" y="283274"/>
                    <a:pt x="51816" y="285179"/>
                    <a:pt x="51339" y="286988"/>
                  </a:cubicBezTo>
                  <a:close/>
                  <a:moveTo>
                    <a:pt x="685229" y="232981"/>
                  </a:moveTo>
                  <a:cubicBezTo>
                    <a:pt x="684371" y="231267"/>
                    <a:pt x="683609" y="229553"/>
                    <a:pt x="682752" y="227838"/>
                  </a:cubicBezTo>
                  <a:lnTo>
                    <a:pt x="718185" y="210122"/>
                  </a:lnTo>
                  <a:cubicBezTo>
                    <a:pt x="719138" y="212026"/>
                    <a:pt x="720090" y="213931"/>
                    <a:pt x="720947" y="215837"/>
                  </a:cubicBezTo>
                  <a:lnTo>
                    <a:pt x="685229" y="232981"/>
                  </a:lnTo>
                  <a:close/>
                  <a:moveTo>
                    <a:pt x="73914" y="228505"/>
                  </a:moveTo>
                  <a:lnTo>
                    <a:pt x="38385" y="210883"/>
                  </a:lnTo>
                  <a:cubicBezTo>
                    <a:pt x="39338" y="208978"/>
                    <a:pt x="40291" y="207074"/>
                    <a:pt x="41243" y="205168"/>
                  </a:cubicBezTo>
                  <a:lnTo>
                    <a:pt x="76390" y="223361"/>
                  </a:lnTo>
                  <a:cubicBezTo>
                    <a:pt x="75629" y="225076"/>
                    <a:pt x="74771" y="226790"/>
                    <a:pt x="73914" y="228505"/>
                  </a:cubicBezTo>
                  <a:close/>
                  <a:moveTo>
                    <a:pt x="653129" y="179261"/>
                  </a:moveTo>
                  <a:cubicBezTo>
                    <a:pt x="651986" y="177737"/>
                    <a:pt x="650843" y="176213"/>
                    <a:pt x="649700" y="174689"/>
                  </a:cubicBezTo>
                  <a:lnTo>
                    <a:pt x="681323" y="150781"/>
                  </a:lnTo>
                  <a:cubicBezTo>
                    <a:pt x="682561" y="152495"/>
                    <a:pt x="683895" y="154210"/>
                    <a:pt x="685133" y="155924"/>
                  </a:cubicBezTo>
                  <a:lnTo>
                    <a:pt x="653129" y="179261"/>
                  </a:lnTo>
                  <a:close/>
                  <a:moveTo>
                    <a:pt x="106870" y="175069"/>
                  </a:moveTo>
                  <a:lnTo>
                    <a:pt x="75247" y="151162"/>
                  </a:lnTo>
                  <a:cubicBezTo>
                    <a:pt x="76485" y="149447"/>
                    <a:pt x="77819" y="147828"/>
                    <a:pt x="79153" y="146114"/>
                  </a:cubicBezTo>
                  <a:lnTo>
                    <a:pt x="110394" y="170497"/>
                  </a:lnTo>
                  <a:cubicBezTo>
                    <a:pt x="109156" y="172021"/>
                    <a:pt x="108013" y="173545"/>
                    <a:pt x="106870" y="175069"/>
                  </a:cubicBezTo>
                  <a:close/>
                  <a:moveTo>
                    <a:pt x="611600" y="132207"/>
                  </a:moveTo>
                  <a:cubicBezTo>
                    <a:pt x="610172" y="130873"/>
                    <a:pt x="608838" y="129635"/>
                    <a:pt x="607409" y="128302"/>
                  </a:cubicBezTo>
                  <a:lnTo>
                    <a:pt x="634079" y="99060"/>
                  </a:lnTo>
                  <a:cubicBezTo>
                    <a:pt x="635603" y="100489"/>
                    <a:pt x="637222" y="101918"/>
                    <a:pt x="638747" y="103442"/>
                  </a:cubicBezTo>
                  <a:lnTo>
                    <a:pt x="611600" y="132207"/>
                  </a:lnTo>
                  <a:close/>
                  <a:moveTo>
                    <a:pt x="149066" y="128683"/>
                  </a:moveTo>
                  <a:lnTo>
                    <a:pt x="122301" y="99441"/>
                  </a:lnTo>
                  <a:cubicBezTo>
                    <a:pt x="123825" y="98012"/>
                    <a:pt x="125444" y="96583"/>
                    <a:pt x="127063" y="95155"/>
                  </a:cubicBezTo>
                  <a:lnTo>
                    <a:pt x="153352" y="124873"/>
                  </a:lnTo>
                  <a:cubicBezTo>
                    <a:pt x="151923" y="126111"/>
                    <a:pt x="150495" y="127349"/>
                    <a:pt x="149066" y="128683"/>
                  </a:cubicBezTo>
                  <a:close/>
                  <a:moveTo>
                    <a:pt x="562260" y="93536"/>
                  </a:moveTo>
                  <a:cubicBezTo>
                    <a:pt x="560641" y="92488"/>
                    <a:pt x="559022" y="91440"/>
                    <a:pt x="557403" y="90488"/>
                  </a:cubicBezTo>
                  <a:lnTo>
                    <a:pt x="578262" y="56769"/>
                  </a:lnTo>
                  <a:cubicBezTo>
                    <a:pt x="580072" y="57912"/>
                    <a:pt x="581882" y="59055"/>
                    <a:pt x="583692" y="60198"/>
                  </a:cubicBezTo>
                  <a:lnTo>
                    <a:pt x="562260" y="93536"/>
                  </a:lnTo>
                  <a:close/>
                  <a:moveTo>
                    <a:pt x="199072" y="90773"/>
                  </a:moveTo>
                  <a:lnTo>
                    <a:pt x="178117" y="57150"/>
                  </a:lnTo>
                  <a:cubicBezTo>
                    <a:pt x="179927" y="56007"/>
                    <a:pt x="181737" y="54959"/>
                    <a:pt x="183546" y="53816"/>
                  </a:cubicBezTo>
                  <a:lnTo>
                    <a:pt x="203930" y="87820"/>
                  </a:lnTo>
                  <a:cubicBezTo>
                    <a:pt x="202311" y="88773"/>
                    <a:pt x="200596" y="89725"/>
                    <a:pt x="199072" y="90773"/>
                  </a:cubicBezTo>
                  <a:close/>
                  <a:moveTo>
                    <a:pt x="506539" y="64579"/>
                  </a:moveTo>
                  <a:cubicBezTo>
                    <a:pt x="504825" y="63818"/>
                    <a:pt x="503015" y="63151"/>
                    <a:pt x="501205" y="62484"/>
                  </a:cubicBezTo>
                  <a:lnTo>
                    <a:pt x="515493" y="25527"/>
                  </a:lnTo>
                  <a:cubicBezTo>
                    <a:pt x="517493" y="26289"/>
                    <a:pt x="519493" y="27051"/>
                    <a:pt x="521398" y="27908"/>
                  </a:cubicBezTo>
                  <a:lnTo>
                    <a:pt x="506539" y="64579"/>
                  </a:lnTo>
                  <a:close/>
                  <a:moveTo>
                    <a:pt x="255079" y="62674"/>
                  </a:moveTo>
                  <a:lnTo>
                    <a:pt x="240696" y="25718"/>
                  </a:lnTo>
                  <a:cubicBezTo>
                    <a:pt x="242697" y="24955"/>
                    <a:pt x="244697" y="24193"/>
                    <a:pt x="246697" y="23431"/>
                  </a:cubicBezTo>
                  <a:lnTo>
                    <a:pt x="260413" y="60579"/>
                  </a:lnTo>
                  <a:cubicBezTo>
                    <a:pt x="258603" y="61341"/>
                    <a:pt x="256794" y="62008"/>
                    <a:pt x="255079" y="62674"/>
                  </a:cubicBezTo>
                  <a:close/>
                  <a:moveTo>
                    <a:pt x="446532" y="46387"/>
                  </a:moveTo>
                  <a:cubicBezTo>
                    <a:pt x="444722" y="46006"/>
                    <a:pt x="442817" y="45625"/>
                    <a:pt x="440912" y="45339"/>
                  </a:cubicBezTo>
                  <a:lnTo>
                    <a:pt x="448151" y="6382"/>
                  </a:lnTo>
                  <a:cubicBezTo>
                    <a:pt x="450246" y="6763"/>
                    <a:pt x="452342" y="7144"/>
                    <a:pt x="454437" y="7620"/>
                  </a:cubicBezTo>
                  <a:lnTo>
                    <a:pt x="446532" y="46387"/>
                  </a:lnTo>
                  <a:close/>
                  <a:moveTo>
                    <a:pt x="315277" y="45434"/>
                  </a:moveTo>
                  <a:lnTo>
                    <a:pt x="307943" y="6477"/>
                  </a:lnTo>
                  <a:cubicBezTo>
                    <a:pt x="310039" y="6096"/>
                    <a:pt x="312134" y="5715"/>
                    <a:pt x="314230" y="5334"/>
                  </a:cubicBezTo>
                  <a:lnTo>
                    <a:pt x="320897" y="44387"/>
                  </a:lnTo>
                  <a:cubicBezTo>
                    <a:pt x="318992" y="44768"/>
                    <a:pt x="317182" y="45148"/>
                    <a:pt x="315277" y="45434"/>
                  </a:cubicBezTo>
                  <a:close/>
                  <a:moveTo>
                    <a:pt x="384143" y="39624"/>
                  </a:moveTo>
                  <a:cubicBezTo>
                    <a:pt x="382238" y="39624"/>
                    <a:pt x="380333" y="39624"/>
                    <a:pt x="378428" y="39624"/>
                  </a:cubicBezTo>
                  <a:lnTo>
                    <a:pt x="377666" y="39624"/>
                  </a:lnTo>
                  <a:lnTo>
                    <a:pt x="377666" y="0"/>
                  </a:lnTo>
                  <a:lnTo>
                    <a:pt x="378333" y="0"/>
                  </a:lnTo>
                  <a:cubicBezTo>
                    <a:pt x="380523" y="0"/>
                    <a:pt x="382714" y="0"/>
                    <a:pt x="384810" y="95"/>
                  </a:cubicBezTo>
                  <a:lnTo>
                    <a:pt x="384143" y="39624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6423DA2A-D9A2-17C2-A508-56088EC84586}"/>
                </a:ext>
              </a:extLst>
            </p:cNvPr>
            <p:cNvSpPr/>
            <p:nvPr/>
          </p:nvSpPr>
          <p:spPr>
            <a:xfrm>
              <a:off x="8283186" y="-4342158"/>
              <a:ext cx="628269" cy="628268"/>
            </a:xfrm>
            <a:custGeom>
              <a:avLst/>
              <a:gdLst>
                <a:gd name="connsiteX0" fmla="*/ 314420 w 628269"/>
                <a:gd name="connsiteY0" fmla="*/ 628269 h 628268"/>
                <a:gd name="connsiteX1" fmla="*/ 314040 w 628269"/>
                <a:gd name="connsiteY1" fmla="*/ 628269 h 628268"/>
                <a:gd name="connsiteX2" fmla="*/ 308039 w 628269"/>
                <a:gd name="connsiteY2" fmla="*/ 628174 h 628268"/>
                <a:gd name="connsiteX3" fmla="*/ 308801 w 628269"/>
                <a:gd name="connsiteY3" fmla="*/ 588550 h 628268"/>
                <a:gd name="connsiteX4" fmla="*/ 314040 w 628269"/>
                <a:gd name="connsiteY4" fmla="*/ 588645 h 628268"/>
                <a:gd name="connsiteX5" fmla="*/ 314420 w 628269"/>
                <a:gd name="connsiteY5" fmla="*/ 588645 h 628268"/>
                <a:gd name="connsiteX6" fmla="*/ 314420 w 628269"/>
                <a:gd name="connsiteY6" fmla="*/ 628269 h 628268"/>
                <a:gd name="connsiteX7" fmla="*/ 378047 w 628269"/>
                <a:gd name="connsiteY7" fmla="*/ 621792 h 628268"/>
                <a:gd name="connsiteX8" fmla="*/ 370047 w 628269"/>
                <a:gd name="connsiteY8" fmla="*/ 583025 h 628268"/>
                <a:gd name="connsiteX9" fmla="*/ 375476 w 628269"/>
                <a:gd name="connsiteY9" fmla="*/ 581787 h 628268"/>
                <a:gd name="connsiteX10" fmla="*/ 384334 w 628269"/>
                <a:gd name="connsiteY10" fmla="*/ 620458 h 628268"/>
                <a:gd name="connsiteX11" fmla="*/ 378047 w 628269"/>
                <a:gd name="connsiteY11" fmla="*/ 621792 h 628268"/>
                <a:gd name="connsiteX12" fmla="*/ 244603 w 628269"/>
                <a:gd name="connsiteY12" fmla="*/ 620554 h 628268"/>
                <a:gd name="connsiteX13" fmla="*/ 238411 w 628269"/>
                <a:gd name="connsiteY13" fmla="*/ 619125 h 628268"/>
                <a:gd name="connsiteX14" fmla="*/ 247936 w 628269"/>
                <a:gd name="connsiteY14" fmla="*/ 580644 h 628268"/>
                <a:gd name="connsiteX15" fmla="*/ 253365 w 628269"/>
                <a:gd name="connsiteY15" fmla="*/ 581977 h 628268"/>
                <a:gd name="connsiteX16" fmla="*/ 244603 w 628269"/>
                <a:gd name="connsiteY16" fmla="*/ 620554 h 628268"/>
                <a:gd name="connsiteX17" fmla="*/ 444913 w 628269"/>
                <a:gd name="connsiteY17" fmla="*/ 599789 h 628268"/>
                <a:gd name="connsiteX18" fmla="*/ 428340 w 628269"/>
                <a:gd name="connsiteY18" fmla="*/ 563785 h 628268"/>
                <a:gd name="connsiteX19" fmla="*/ 433388 w 628269"/>
                <a:gd name="connsiteY19" fmla="*/ 561404 h 628268"/>
                <a:gd name="connsiteX20" fmla="*/ 450628 w 628269"/>
                <a:gd name="connsiteY20" fmla="*/ 597122 h 628268"/>
                <a:gd name="connsiteX21" fmla="*/ 444913 w 628269"/>
                <a:gd name="connsiteY21" fmla="*/ 599789 h 628268"/>
                <a:gd name="connsiteX22" fmla="*/ 178118 w 628269"/>
                <a:gd name="connsiteY22" fmla="*/ 597408 h 628268"/>
                <a:gd name="connsiteX23" fmla="*/ 172308 w 628269"/>
                <a:gd name="connsiteY23" fmla="*/ 594551 h 628268"/>
                <a:gd name="connsiteX24" fmla="*/ 190215 w 628269"/>
                <a:gd name="connsiteY24" fmla="*/ 559213 h 628268"/>
                <a:gd name="connsiteX25" fmla="*/ 195263 w 628269"/>
                <a:gd name="connsiteY25" fmla="*/ 561689 h 628268"/>
                <a:gd name="connsiteX26" fmla="*/ 178118 w 628269"/>
                <a:gd name="connsiteY26" fmla="*/ 597408 h 628268"/>
                <a:gd name="connsiteX27" fmla="*/ 505111 w 628269"/>
                <a:gd name="connsiteY27" fmla="*/ 563499 h 628268"/>
                <a:gd name="connsiteX28" fmla="*/ 481013 w 628269"/>
                <a:gd name="connsiteY28" fmla="*/ 532067 h 628268"/>
                <a:gd name="connsiteX29" fmla="*/ 485394 w 628269"/>
                <a:gd name="connsiteY29" fmla="*/ 528637 h 628268"/>
                <a:gd name="connsiteX30" fmla="*/ 510159 w 628269"/>
                <a:gd name="connsiteY30" fmla="*/ 559594 h 628268"/>
                <a:gd name="connsiteX31" fmla="*/ 505111 w 628269"/>
                <a:gd name="connsiteY31" fmla="*/ 563499 h 628268"/>
                <a:gd name="connsiteX32" fmla="*/ 118586 w 628269"/>
                <a:gd name="connsiteY32" fmla="*/ 559975 h 628268"/>
                <a:gd name="connsiteX33" fmla="*/ 113634 w 628269"/>
                <a:gd name="connsiteY33" fmla="*/ 555974 h 628268"/>
                <a:gd name="connsiteX34" fmla="*/ 138970 w 628269"/>
                <a:gd name="connsiteY34" fmla="*/ 525494 h 628268"/>
                <a:gd name="connsiteX35" fmla="*/ 143352 w 628269"/>
                <a:gd name="connsiteY35" fmla="*/ 529019 h 628268"/>
                <a:gd name="connsiteX36" fmla="*/ 118586 w 628269"/>
                <a:gd name="connsiteY36" fmla="*/ 559975 h 628268"/>
                <a:gd name="connsiteX37" fmla="*/ 555784 w 628269"/>
                <a:gd name="connsiteY37" fmla="*/ 514826 h 628268"/>
                <a:gd name="connsiteX38" fmla="*/ 525304 w 628269"/>
                <a:gd name="connsiteY38" fmla="*/ 489490 h 628268"/>
                <a:gd name="connsiteX39" fmla="*/ 528828 w 628269"/>
                <a:gd name="connsiteY39" fmla="*/ 485108 h 628268"/>
                <a:gd name="connsiteX40" fmla="*/ 559784 w 628269"/>
                <a:gd name="connsiteY40" fmla="*/ 509778 h 628268"/>
                <a:gd name="connsiteX41" fmla="*/ 555784 w 628269"/>
                <a:gd name="connsiteY41" fmla="*/ 514826 h 628268"/>
                <a:gd name="connsiteX42" fmla="*/ 68771 w 628269"/>
                <a:gd name="connsiteY42" fmla="*/ 510349 h 628268"/>
                <a:gd name="connsiteX43" fmla="*/ 64770 w 628269"/>
                <a:gd name="connsiteY43" fmla="*/ 505301 h 628268"/>
                <a:gd name="connsiteX44" fmla="*/ 96203 w 628269"/>
                <a:gd name="connsiteY44" fmla="*/ 481203 h 628268"/>
                <a:gd name="connsiteX45" fmla="*/ 99632 w 628269"/>
                <a:gd name="connsiteY45" fmla="*/ 485585 h 628268"/>
                <a:gd name="connsiteX46" fmla="*/ 68771 w 628269"/>
                <a:gd name="connsiteY46" fmla="*/ 510349 h 628268"/>
                <a:gd name="connsiteX47" fmla="*/ 594456 w 628269"/>
                <a:gd name="connsiteY47" fmla="*/ 456057 h 628268"/>
                <a:gd name="connsiteX48" fmla="*/ 559118 w 628269"/>
                <a:gd name="connsiteY48" fmla="*/ 438150 h 628268"/>
                <a:gd name="connsiteX49" fmla="*/ 561594 w 628269"/>
                <a:gd name="connsiteY49" fmla="*/ 433102 h 628268"/>
                <a:gd name="connsiteX50" fmla="*/ 597313 w 628269"/>
                <a:gd name="connsiteY50" fmla="*/ 450247 h 628268"/>
                <a:gd name="connsiteX51" fmla="*/ 594456 w 628269"/>
                <a:gd name="connsiteY51" fmla="*/ 456057 h 628268"/>
                <a:gd name="connsiteX52" fmla="*/ 31242 w 628269"/>
                <a:gd name="connsiteY52" fmla="*/ 450914 h 628268"/>
                <a:gd name="connsiteX53" fmla="*/ 28480 w 628269"/>
                <a:gd name="connsiteY53" fmla="*/ 445103 h 628268"/>
                <a:gd name="connsiteX54" fmla="*/ 64484 w 628269"/>
                <a:gd name="connsiteY54" fmla="*/ 428530 h 628268"/>
                <a:gd name="connsiteX55" fmla="*/ 66866 w 628269"/>
                <a:gd name="connsiteY55" fmla="*/ 433578 h 628268"/>
                <a:gd name="connsiteX56" fmla="*/ 31242 w 628269"/>
                <a:gd name="connsiteY56" fmla="*/ 450914 h 628268"/>
                <a:gd name="connsiteX57" fmla="*/ 618935 w 628269"/>
                <a:gd name="connsiteY57" fmla="*/ 390049 h 628268"/>
                <a:gd name="connsiteX58" fmla="*/ 580454 w 628269"/>
                <a:gd name="connsiteY58" fmla="*/ 380524 h 628268"/>
                <a:gd name="connsiteX59" fmla="*/ 581787 w 628269"/>
                <a:gd name="connsiteY59" fmla="*/ 375095 h 628268"/>
                <a:gd name="connsiteX60" fmla="*/ 620459 w 628269"/>
                <a:gd name="connsiteY60" fmla="*/ 383858 h 628268"/>
                <a:gd name="connsiteX61" fmla="*/ 618935 w 628269"/>
                <a:gd name="connsiteY61" fmla="*/ 390049 h 628268"/>
                <a:gd name="connsiteX62" fmla="*/ 7906 w 628269"/>
                <a:gd name="connsiteY62" fmla="*/ 384524 h 628268"/>
                <a:gd name="connsiteX63" fmla="*/ 6572 w 628269"/>
                <a:gd name="connsiteY63" fmla="*/ 378333 h 628268"/>
                <a:gd name="connsiteX64" fmla="*/ 45339 w 628269"/>
                <a:gd name="connsiteY64" fmla="*/ 370237 h 628268"/>
                <a:gd name="connsiteX65" fmla="*/ 46577 w 628269"/>
                <a:gd name="connsiteY65" fmla="*/ 375761 h 628268"/>
                <a:gd name="connsiteX66" fmla="*/ 7906 w 628269"/>
                <a:gd name="connsiteY66" fmla="*/ 384524 h 628268"/>
                <a:gd name="connsiteX67" fmla="*/ 628174 w 628269"/>
                <a:gd name="connsiteY67" fmla="*/ 320326 h 628268"/>
                <a:gd name="connsiteX68" fmla="*/ 588550 w 628269"/>
                <a:gd name="connsiteY68" fmla="*/ 319564 h 628268"/>
                <a:gd name="connsiteX69" fmla="*/ 588645 w 628269"/>
                <a:gd name="connsiteY69" fmla="*/ 314135 h 628268"/>
                <a:gd name="connsiteX70" fmla="*/ 628269 w 628269"/>
                <a:gd name="connsiteY70" fmla="*/ 313944 h 628268"/>
                <a:gd name="connsiteX71" fmla="*/ 628269 w 628269"/>
                <a:gd name="connsiteY71" fmla="*/ 314135 h 628268"/>
                <a:gd name="connsiteX72" fmla="*/ 628174 w 628269"/>
                <a:gd name="connsiteY72" fmla="*/ 320326 h 628268"/>
                <a:gd name="connsiteX73" fmla="*/ 39624 w 628269"/>
                <a:gd name="connsiteY73" fmla="*/ 314706 h 628268"/>
                <a:gd name="connsiteX74" fmla="*/ 0 w 628269"/>
                <a:gd name="connsiteY74" fmla="*/ 314706 h 628268"/>
                <a:gd name="connsiteX75" fmla="*/ 0 w 628269"/>
                <a:gd name="connsiteY75" fmla="*/ 314135 h 628268"/>
                <a:gd name="connsiteX76" fmla="*/ 95 w 628269"/>
                <a:gd name="connsiteY76" fmla="*/ 308324 h 628268"/>
                <a:gd name="connsiteX77" fmla="*/ 39720 w 628269"/>
                <a:gd name="connsiteY77" fmla="*/ 308991 h 628268"/>
                <a:gd name="connsiteX78" fmla="*/ 39624 w 628269"/>
                <a:gd name="connsiteY78" fmla="*/ 314135 h 628268"/>
                <a:gd name="connsiteX79" fmla="*/ 39624 w 628269"/>
                <a:gd name="connsiteY79" fmla="*/ 314706 h 628268"/>
                <a:gd name="connsiteX80" fmla="*/ 582930 w 628269"/>
                <a:gd name="connsiteY80" fmla="*/ 258413 h 628268"/>
                <a:gd name="connsiteX81" fmla="*/ 581787 w 628269"/>
                <a:gd name="connsiteY81" fmla="*/ 252984 h 628268"/>
                <a:gd name="connsiteX82" fmla="*/ 620459 w 628269"/>
                <a:gd name="connsiteY82" fmla="*/ 244221 h 628268"/>
                <a:gd name="connsiteX83" fmla="*/ 621792 w 628269"/>
                <a:gd name="connsiteY83" fmla="*/ 250508 h 628268"/>
                <a:gd name="connsiteX84" fmla="*/ 582930 w 628269"/>
                <a:gd name="connsiteY84" fmla="*/ 258413 h 628268"/>
                <a:gd name="connsiteX85" fmla="*/ 46292 w 628269"/>
                <a:gd name="connsiteY85" fmla="*/ 253555 h 628268"/>
                <a:gd name="connsiteX86" fmla="*/ 7620 w 628269"/>
                <a:gd name="connsiteY86" fmla="*/ 244793 h 628268"/>
                <a:gd name="connsiteX87" fmla="*/ 9144 w 628269"/>
                <a:gd name="connsiteY87" fmla="*/ 238506 h 628268"/>
                <a:gd name="connsiteX88" fmla="*/ 47625 w 628269"/>
                <a:gd name="connsiteY88" fmla="*/ 248031 h 628268"/>
                <a:gd name="connsiteX89" fmla="*/ 46292 w 628269"/>
                <a:gd name="connsiteY89" fmla="*/ 253555 h 628268"/>
                <a:gd name="connsiteX90" fmla="*/ 563785 w 628269"/>
                <a:gd name="connsiteY90" fmla="*/ 200025 h 628268"/>
                <a:gd name="connsiteX91" fmla="*/ 561404 w 628269"/>
                <a:gd name="connsiteY91" fmla="*/ 194977 h 628268"/>
                <a:gd name="connsiteX92" fmla="*/ 597122 w 628269"/>
                <a:gd name="connsiteY92" fmla="*/ 177737 h 628268"/>
                <a:gd name="connsiteX93" fmla="*/ 599885 w 628269"/>
                <a:gd name="connsiteY93" fmla="*/ 183547 h 628268"/>
                <a:gd name="connsiteX94" fmla="*/ 563785 w 628269"/>
                <a:gd name="connsiteY94" fmla="*/ 200025 h 628268"/>
                <a:gd name="connsiteX95" fmla="*/ 66485 w 628269"/>
                <a:gd name="connsiteY95" fmla="*/ 195548 h 628268"/>
                <a:gd name="connsiteX96" fmla="*/ 30766 w 628269"/>
                <a:gd name="connsiteY96" fmla="*/ 178403 h 628268"/>
                <a:gd name="connsiteX97" fmla="*/ 33624 w 628269"/>
                <a:gd name="connsiteY97" fmla="*/ 172688 h 628268"/>
                <a:gd name="connsiteX98" fmla="*/ 68961 w 628269"/>
                <a:gd name="connsiteY98" fmla="*/ 190500 h 628268"/>
                <a:gd name="connsiteX99" fmla="*/ 66485 w 628269"/>
                <a:gd name="connsiteY99" fmla="*/ 195548 h 628268"/>
                <a:gd name="connsiteX100" fmla="*/ 532067 w 628269"/>
                <a:gd name="connsiteY100" fmla="*/ 147352 h 628268"/>
                <a:gd name="connsiteX101" fmla="*/ 528638 w 628269"/>
                <a:gd name="connsiteY101" fmla="*/ 142970 h 628268"/>
                <a:gd name="connsiteX102" fmla="*/ 559594 w 628269"/>
                <a:gd name="connsiteY102" fmla="*/ 118205 h 628268"/>
                <a:gd name="connsiteX103" fmla="*/ 563499 w 628269"/>
                <a:gd name="connsiteY103" fmla="*/ 123253 h 628268"/>
                <a:gd name="connsiteX104" fmla="*/ 532067 w 628269"/>
                <a:gd name="connsiteY104" fmla="*/ 147352 h 628268"/>
                <a:gd name="connsiteX105" fmla="*/ 99156 w 628269"/>
                <a:gd name="connsiteY105" fmla="*/ 143447 h 628268"/>
                <a:gd name="connsiteX106" fmla="*/ 68104 w 628269"/>
                <a:gd name="connsiteY106" fmla="*/ 118777 h 628268"/>
                <a:gd name="connsiteX107" fmla="*/ 72104 w 628269"/>
                <a:gd name="connsiteY107" fmla="*/ 113824 h 628268"/>
                <a:gd name="connsiteX108" fmla="*/ 102584 w 628269"/>
                <a:gd name="connsiteY108" fmla="*/ 139065 h 628268"/>
                <a:gd name="connsiteX109" fmla="*/ 99156 w 628269"/>
                <a:gd name="connsiteY109" fmla="*/ 143447 h 628268"/>
                <a:gd name="connsiteX110" fmla="*/ 489490 w 628269"/>
                <a:gd name="connsiteY110" fmla="*/ 103061 h 628268"/>
                <a:gd name="connsiteX111" fmla="*/ 485204 w 628269"/>
                <a:gd name="connsiteY111" fmla="*/ 99536 h 628268"/>
                <a:gd name="connsiteX112" fmla="*/ 509874 w 628269"/>
                <a:gd name="connsiteY112" fmla="*/ 68580 h 628268"/>
                <a:gd name="connsiteX113" fmla="*/ 514827 w 628269"/>
                <a:gd name="connsiteY113" fmla="*/ 72676 h 628268"/>
                <a:gd name="connsiteX114" fmla="*/ 489490 w 628269"/>
                <a:gd name="connsiteY114" fmla="*/ 103061 h 628268"/>
                <a:gd name="connsiteX115" fmla="*/ 142494 w 628269"/>
                <a:gd name="connsiteY115" fmla="*/ 99917 h 628268"/>
                <a:gd name="connsiteX116" fmla="*/ 117729 w 628269"/>
                <a:gd name="connsiteY116" fmla="*/ 68961 h 628268"/>
                <a:gd name="connsiteX117" fmla="*/ 122777 w 628269"/>
                <a:gd name="connsiteY117" fmla="*/ 65056 h 628268"/>
                <a:gd name="connsiteX118" fmla="*/ 146971 w 628269"/>
                <a:gd name="connsiteY118" fmla="*/ 96488 h 628268"/>
                <a:gd name="connsiteX119" fmla="*/ 142494 w 628269"/>
                <a:gd name="connsiteY119" fmla="*/ 99917 h 628268"/>
                <a:gd name="connsiteX120" fmla="*/ 438150 w 628269"/>
                <a:gd name="connsiteY120" fmla="*/ 69247 h 628268"/>
                <a:gd name="connsiteX121" fmla="*/ 433102 w 628269"/>
                <a:gd name="connsiteY121" fmla="*/ 66770 h 628268"/>
                <a:gd name="connsiteX122" fmla="*/ 450342 w 628269"/>
                <a:gd name="connsiteY122" fmla="*/ 31051 h 628268"/>
                <a:gd name="connsiteX123" fmla="*/ 456057 w 628269"/>
                <a:gd name="connsiteY123" fmla="*/ 33909 h 628268"/>
                <a:gd name="connsiteX124" fmla="*/ 438150 w 628269"/>
                <a:gd name="connsiteY124" fmla="*/ 69247 h 628268"/>
                <a:gd name="connsiteX125" fmla="*/ 194406 w 628269"/>
                <a:gd name="connsiteY125" fmla="*/ 67056 h 628268"/>
                <a:gd name="connsiteX126" fmla="*/ 177070 w 628269"/>
                <a:gd name="connsiteY126" fmla="*/ 31432 h 628268"/>
                <a:gd name="connsiteX127" fmla="*/ 182880 w 628269"/>
                <a:gd name="connsiteY127" fmla="*/ 28670 h 628268"/>
                <a:gd name="connsiteX128" fmla="*/ 199454 w 628269"/>
                <a:gd name="connsiteY128" fmla="*/ 64675 h 628268"/>
                <a:gd name="connsiteX129" fmla="*/ 194406 w 628269"/>
                <a:gd name="connsiteY129" fmla="*/ 67056 h 628268"/>
                <a:gd name="connsiteX130" fmla="*/ 380619 w 628269"/>
                <a:gd name="connsiteY130" fmla="*/ 47815 h 628268"/>
                <a:gd name="connsiteX131" fmla="*/ 375190 w 628269"/>
                <a:gd name="connsiteY131" fmla="*/ 46482 h 628268"/>
                <a:gd name="connsiteX132" fmla="*/ 383953 w 628269"/>
                <a:gd name="connsiteY132" fmla="*/ 7810 h 628268"/>
                <a:gd name="connsiteX133" fmla="*/ 390240 w 628269"/>
                <a:gd name="connsiteY133" fmla="*/ 9334 h 628268"/>
                <a:gd name="connsiteX134" fmla="*/ 380619 w 628269"/>
                <a:gd name="connsiteY134" fmla="*/ 47815 h 628268"/>
                <a:gd name="connsiteX135" fmla="*/ 252318 w 628269"/>
                <a:gd name="connsiteY135" fmla="*/ 46577 h 628268"/>
                <a:gd name="connsiteX136" fmla="*/ 243459 w 628269"/>
                <a:gd name="connsiteY136" fmla="*/ 8001 h 628268"/>
                <a:gd name="connsiteX137" fmla="*/ 249746 w 628269"/>
                <a:gd name="connsiteY137" fmla="*/ 6667 h 628268"/>
                <a:gd name="connsiteX138" fmla="*/ 257842 w 628269"/>
                <a:gd name="connsiteY138" fmla="*/ 45434 h 628268"/>
                <a:gd name="connsiteX139" fmla="*/ 252318 w 628269"/>
                <a:gd name="connsiteY139" fmla="*/ 46577 h 628268"/>
                <a:gd name="connsiteX140" fmla="*/ 319659 w 628269"/>
                <a:gd name="connsiteY140" fmla="*/ 39719 h 628268"/>
                <a:gd name="connsiteX141" fmla="*/ 314040 w 628269"/>
                <a:gd name="connsiteY141" fmla="*/ 39624 h 628268"/>
                <a:gd name="connsiteX142" fmla="*/ 313373 w 628269"/>
                <a:gd name="connsiteY142" fmla="*/ 39624 h 628268"/>
                <a:gd name="connsiteX143" fmla="*/ 313373 w 628269"/>
                <a:gd name="connsiteY143" fmla="*/ 0 h 628268"/>
                <a:gd name="connsiteX144" fmla="*/ 313944 w 628269"/>
                <a:gd name="connsiteY144" fmla="*/ 0 h 628268"/>
                <a:gd name="connsiteX145" fmla="*/ 314040 w 628269"/>
                <a:gd name="connsiteY145" fmla="*/ 0 h 628268"/>
                <a:gd name="connsiteX146" fmla="*/ 320516 w 628269"/>
                <a:gd name="connsiteY146" fmla="*/ 95 h 628268"/>
                <a:gd name="connsiteX147" fmla="*/ 319659 w 628269"/>
                <a:gd name="connsiteY147" fmla="*/ 39719 h 628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28269" h="628268">
                  <a:moveTo>
                    <a:pt x="314420" y="628269"/>
                  </a:moveTo>
                  <a:lnTo>
                    <a:pt x="314040" y="628269"/>
                  </a:lnTo>
                  <a:cubicBezTo>
                    <a:pt x="312039" y="628269"/>
                    <a:pt x="310039" y="628269"/>
                    <a:pt x="308039" y="628174"/>
                  </a:cubicBezTo>
                  <a:lnTo>
                    <a:pt x="308801" y="588550"/>
                  </a:lnTo>
                  <a:cubicBezTo>
                    <a:pt x="310515" y="588550"/>
                    <a:pt x="312325" y="588645"/>
                    <a:pt x="314040" y="588645"/>
                  </a:cubicBezTo>
                  <a:lnTo>
                    <a:pt x="314420" y="588645"/>
                  </a:lnTo>
                  <a:lnTo>
                    <a:pt x="314420" y="628269"/>
                  </a:lnTo>
                  <a:close/>
                  <a:moveTo>
                    <a:pt x="378047" y="621792"/>
                  </a:moveTo>
                  <a:lnTo>
                    <a:pt x="370047" y="583025"/>
                  </a:lnTo>
                  <a:cubicBezTo>
                    <a:pt x="371856" y="582644"/>
                    <a:pt x="373666" y="582263"/>
                    <a:pt x="375476" y="581787"/>
                  </a:cubicBezTo>
                  <a:lnTo>
                    <a:pt x="384334" y="620458"/>
                  </a:lnTo>
                  <a:cubicBezTo>
                    <a:pt x="382238" y="620839"/>
                    <a:pt x="380143" y="621316"/>
                    <a:pt x="378047" y="621792"/>
                  </a:cubicBezTo>
                  <a:close/>
                  <a:moveTo>
                    <a:pt x="244603" y="620554"/>
                  </a:moveTo>
                  <a:cubicBezTo>
                    <a:pt x="242507" y="620077"/>
                    <a:pt x="240411" y="619601"/>
                    <a:pt x="238411" y="619125"/>
                  </a:cubicBezTo>
                  <a:lnTo>
                    <a:pt x="247936" y="580644"/>
                  </a:lnTo>
                  <a:cubicBezTo>
                    <a:pt x="249746" y="581120"/>
                    <a:pt x="251556" y="581501"/>
                    <a:pt x="253365" y="581977"/>
                  </a:cubicBezTo>
                  <a:lnTo>
                    <a:pt x="244603" y="620554"/>
                  </a:lnTo>
                  <a:close/>
                  <a:moveTo>
                    <a:pt x="444913" y="599789"/>
                  </a:moveTo>
                  <a:lnTo>
                    <a:pt x="428340" y="563785"/>
                  </a:lnTo>
                  <a:cubicBezTo>
                    <a:pt x="430054" y="563023"/>
                    <a:pt x="431673" y="562261"/>
                    <a:pt x="433388" y="561404"/>
                  </a:cubicBezTo>
                  <a:lnTo>
                    <a:pt x="450628" y="597122"/>
                  </a:lnTo>
                  <a:cubicBezTo>
                    <a:pt x="448723" y="597979"/>
                    <a:pt x="446818" y="598932"/>
                    <a:pt x="444913" y="599789"/>
                  </a:cubicBezTo>
                  <a:close/>
                  <a:moveTo>
                    <a:pt x="178118" y="597408"/>
                  </a:moveTo>
                  <a:cubicBezTo>
                    <a:pt x="176213" y="596456"/>
                    <a:pt x="174213" y="595503"/>
                    <a:pt x="172308" y="594551"/>
                  </a:cubicBezTo>
                  <a:lnTo>
                    <a:pt x="190215" y="559213"/>
                  </a:lnTo>
                  <a:cubicBezTo>
                    <a:pt x="191834" y="560070"/>
                    <a:pt x="193548" y="560927"/>
                    <a:pt x="195263" y="561689"/>
                  </a:cubicBezTo>
                  <a:lnTo>
                    <a:pt x="178118" y="597408"/>
                  </a:lnTo>
                  <a:close/>
                  <a:moveTo>
                    <a:pt x="505111" y="563499"/>
                  </a:moveTo>
                  <a:lnTo>
                    <a:pt x="481013" y="532067"/>
                  </a:lnTo>
                  <a:cubicBezTo>
                    <a:pt x="482537" y="530924"/>
                    <a:pt x="483965" y="529781"/>
                    <a:pt x="485394" y="528637"/>
                  </a:cubicBezTo>
                  <a:lnTo>
                    <a:pt x="510159" y="559594"/>
                  </a:lnTo>
                  <a:cubicBezTo>
                    <a:pt x="508445" y="560927"/>
                    <a:pt x="506825" y="562261"/>
                    <a:pt x="505111" y="563499"/>
                  </a:cubicBezTo>
                  <a:close/>
                  <a:moveTo>
                    <a:pt x="118586" y="559975"/>
                  </a:moveTo>
                  <a:cubicBezTo>
                    <a:pt x="116872" y="558641"/>
                    <a:pt x="115253" y="557308"/>
                    <a:pt x="113634" y="555974"/>
                  </a:cubicBezTo>
                  <a:lnTo>
                    <a:pt x="138970" y="525494"/>
                  </a:lnTo>
                  <a:cubicBezTo>
                    <a:pt x="140399" y="526733"/>
                    <a:pt x="141827" y="527876"/>
                    <a:pt x="143352" y="529019"/>
                  </a:cubicBezTo>
                  <a:lnTo>
                    <a:pt x="118586" y="559975"/>
                  </a:lnTo>
                  <a:close/>
                  <a:moveTo>
                    <a:pt x="555784" y="514826"/>
                  </a:moveTo>
                  <a:lnTo>
                    <a:pt x="525304" y="489490"/>
                  </a:lnTo>
                  <a:cubicBezTo>
                    <a:pt x="526447" y="488061"/>
                    <a:pt x="527685" y="486632"/>
                    <a:pt x="528828" y="485108"/>
                  </a:cubicBezTo>
                  <a:lnTo>
                    <a:pt x="559784" y="509778"/>
                  </a:lnTo>
                  <a:cubicBezTo>
                    <a:pt x="558451" y="511493"/>
                    <a:pt x="557118" y="513112"/>
                    <a:pt x="555784" y="514826"/>
                  </a:cubicBezTo>
                  <a:close/>
                  <a:moveTo>
                    <a:pt x="68771" y="510349"/>
                  </a:moveTo>
                  <a:cubicBezTo>
                    <a:pt x="67437" y="508635"/>
                    <a:pt x="66104" y="507016"/>
                    <a:pt x="64770" y="505301"/>
                  </a:cubicBezTo>
                  <a:lnTo>
                    <a:pt x="96203" y="481203"/>
                  </a:lnTo>
                  <a:cubicBezTo>
                    <a:pt x="97346" y="482632"/>
                    <a:pt x="98489" y="484156"/>
                    <a:pt x="99632" y="485585"/>
                  </a:cubicBezTo>
                  <a:lnTo>
                    <a:pt x="68771" y="510349"/>
                  </a:lnTo>
                  <a:close/>
                  <a:moveTo>
                    <a:pt x="594456" y="456057"/>
                  </a:moveTo>
                  <a:lnTo>
                    <a:pt x="559118" y="438150"/>
                  </a:lnTo>
                  <a:cubicBezTo>
                    <a:pt x="559975" y="436531"/>
                    <a:pt x="560832" y="434816"/>
                    <a:pt x="561594" y="433102"/>
                  </a:cubicBezTo>
                  <a:lnTo>
                    <a:pt x="597313" y="450247"/>
                  </a:lnTo>
                  <a:cubicBezTo>
                    <a:pt x="596361" y="452152"/>
                    <a:pt x="595408" y="454057"/>
                    <a:pt x="594456" y="456057"/>
                  </a:cubicBezTo>
                  <a:close/>
                  <a:moveTo>
                    <a:pt x="31242" y="450914"/>
                  </a:moveTo>
                  <a:cubicBezTo>
                    <a:pt x="30290" y="449008"/>
                    <a:pt x="29433" y="447104"/>
                    <a:pt x="28480" y="445103"/>
                  </a:cubicBezTo>
                  <a:lnTo>
                    <a:pt x="64484" y="428530"/>
                  </a:lnTo>
                  <a:cubicBezTo>
                    <a:pt x="65247" y="430244"/>
                    <a:pt x="66009" y="431864"/>
                    <a:pt x="66866" y="433578"/>
                  </a:cubicBezTo>
                  <a:lnTo>
                    <a:pt x="31242" y="450914"/>
                  </a:lnTo>
                  <a:close/>
                  <a:moveTo>
                    <a:pt x="618935" y="390049"/>
                  </a:moveTo>
                  <a:lnTo>
                    <a:pt x="580454" y="380524"/>
                  </a:lnTo>
                  <a:cubicBezTo>
                    <a:pt x="580930" y="378714"/>
                    <a:pt x="581311" y="376904"/>
                    <a:pt x="581787" y="375095"/>
                  </a:cubicBezTo>
                  <a:lnTo>
                    <a:pt x="620459" y="383858"/>
                  </a:lnTo>
                  <a:cubicBezTo>
                    <a:pt x="619983" y="385953"/>
                    <a:pt x="619506" y="388049"/>
                    <a:pt x="618935" y="390049"/>
                  </a:cubicBezTo>
                  <a:close/>
                  <a:moveTo>
                    <a:pt x="7906" y="384524"/>
                  </a:moveTo>
                  <a:cubicBezTo>
                    <a:pt x="7430" y="382429"/>
                    <a:pt x="6954" y="380333"/>
                    <a:pt x="6572" y="378333"/>
                  </a:cubicBezTo>
                  <a:lnTo>
                    <a:pt x="45339" y="370237"/>
                  </a:lnTo>
                  <a:cubicBezTo>
                    <a:pt x="45720" y="372047"/>
                    <a:pt x="46101" y="373951"/>
                    <a:pt x="46577" y="375761"/>
                  </a:cubicBezTo>
                  <a:lnTo>
                    <a:pt x="7906" y="384524"/>
                  </a:lnTo>
                  <a:close/>
                  <a:moveTo>
                    <a:pt x="628174" y="320326"/>
                  </a:moveTo>
                  <a:lnTo>
                    <a:pt x="588550" y="319564"/>
                  </a:lnTo>
                  <a:cubicBezTo>
                    <a:pt x="588550" y="317754"/>
                    <a:pt x="588645" y="315944"/>
                    <a:pt x="588645" y="314135"/>
                  </a:cubicBezTo>
                  <a:lnTo>
                    <a:pt x="628269" y="313944"/>
                  </a:lnTo>
                  <a:lnTo>
                    <a:pt x="628269" y="314135"/>
                  </a:lnTo>
                  <a:cubicBezTo>
                    <a:pt x="628174" y="316230"/>
                    <a:pt x="628174" y="318326"/>
                    <a:pt x="628174" y="320326"/>
                  </a:cubicBezTo>
                  <a:close/>
                  <a:moveTo>
                    <a:pt x="39624" y="314706"/>
                  </a:moveTo>
                  <a:lnTo>
                    <a:pt x="0" y="314706"/>
                  </a:lnTo>
                  <a:lnTo>
                    <a:pt x="0" y="314135"/>
                  </a:lnTo>
                  <a:cubicBezTo>
                    <a:pt x="0" y="312229"/>
                    <a:pt x="0" y="310229"/>
                    <a:pt x="95" y="308324"/>
                  </a:cubicBezTo>
                  <a:lnTo>
                    <a:pt x="39720" y="308991"/>
                  </a:lnTo>
                  <a:cubicBezTo>
                    <a:pt x="39720" y="310706"/>
                    <a:pt x="39624" y="312420"/>
                    <a:pt x="39624" y="314135"/>
                  </a:cubicBezTo>
                  <a:lnTo>
                    <a:pt x="39624" y="314706"/>
                  </a:lnTo>
                  <a:close/>
                  <a:moveTo>
                    <a:pt x="582930" y="258413"/>
                  </a:moveTo>
                  <a:cubicBezTo>
                    <a:pt x="582549" y="256603"/>
                    <a:pt x="582169" y="254794"/>
                    <a:pt x="581787" y="252984"/>
                  </a:cubicBezTo>
                  <a:lnTo>
                    <a:pt x="620459" y="244221"/>
                  </a:lnTo>
                  <a:cubicBezTo>
                    <a:pt x="620935" y="246316"/>
                    <a:pt x="621412" y="248412"/>
                    <a:pt x="621792" y="250508"/>
                  </a:cubicBezTo>
                  <a:lnTo>
                    <a:pt x="582930" y="258413"/>
                  </a:lnTo>
                  <a:close/>
                  <a:moveTo>
                    <a:pt x="46292" y="253555"/>
                  </a:moveTo>
                  <a:lnTo>
                    <a:pt x="7620" y="244793"/>
                  </a:lnTo>
                  <a:cubicBezTo>
                    <a:pt x="8097" y="242697"/>
                    <a:pt x="8573" y="240601"/>
                    <a:pt x="9144" y="238506"/>
                  </a:cubicBezTo>
                  <a:lnTo>
                    <a:pt x="47625" y="248031"/>
                  </a:lnTo>
                  <a:cubicBezTo>
                    <a:pt x="47149" y="249936"/>
                    <a:pt x="46673" y="251746"/>
                    <a:pt x="46292" y="253555"/>
                  </a:cubicBezTo>
                  <a:close/>
                  <a:moveTo>
                    <a:pt x="563785" y="200025"/>
                  </a:moveTo>
                  <a:cubicBezTo>
                    <a:pt x="563023" y="198310"/>
                    <a:pt x="562261" y="196691"/>
                    <a:pt x="561404" y="194977"/>
                  </a:cubicBezTo>
                  <a:lnTo>
                    <a:pt x="597122" y="177737"/>
                  </a:lnTo>
                  <a:cubicBezTo>
                    <a:pt x="598075" y="179641"/>
                    <a:pt x="598932" y="181547"/>
                    <a:pt x="599885" y="183547"/>
                  </a:cubicBezTo>
                  <a:lnTo>
                    <a:pt x="563785" y="200025"/>
                  </a:lnTo>
                  <a:close/>
                  <a:moveTo>
                    <a:pt x="66485" y="195548"/>
                  </a:moveTo>
                  <a:lnTo>
                    <a:pt x="30766" y="178403"/>
                  </a:lnTo>
                  <a:cubicBezTo>
                    <a:pt x="31718" y="176498"/>
                    <a:pt x="32671" y="174593"/>
                    <a:pt x="33624" y="172688"/>
                  </a:cubicBezTo>
                  <a:lnTo>
                    <a:pt x="68961" y="190500"/>
                  </a:lnTo>
                  <a:cubicBezTo>
                    <a:pt x="68104" y="192119"/>
                    <a:pt x="67246" y="193834"/>
                    <a:pt x="66485" y="195548"/>
                  </a:cubicBezTo>
                  <a:close/>
                  <a:moveTo>
                    <a:pt x="532067" y="147352"/>
                  </a:moveTo>
                  <a:cubicBezTo>
                    <a:pt x="530924" y="145828"/>
                    <a:pt x="529781" y="144399"/>
                    <a:pt x="528638" y="142970"/>
                  </a:cubicBezTo>
                  <a:lnTo>
                    <a:pt x="559594" y="118205"/>
                  </a:lnTo>
                  <a:cubicBezTo>
                    <a:pt x="560927" y="119920"/>
                    <a:pt x="562261" y="121539"/>
                    <a:pt x="563499" y="123253"/>
                  </a:cubicBezTo>
                  <a:lnTo>
                    <a:pt x="532067" y="147352"/>
                  </a:lnTo>
                  <a:close/>
                  <a:moveTo>
                    <a:pt x="99156" y="143447"/>
                  </a:moveTo>
                  <a:lnTo>
                    <a:pt x="68104" y="118777"/>
                  </a:lnTo>
                  <a:cubicBezTo>
                    <a:pt x="69438" y="117062"/>
                    <a:pt x="70771" y="115443"/>
                    <a:pt x="72104" y="113824"/>
                  </a:cubicBezTo>
                  <a:lnTo>
                    <a:pt x="102584" y="139065"/>
                  </a:lnTo>
                  <a:cubicBezTo>
                    <a:pt x="101441" y="140494"/>
                    <a:pt x="100299" y="141922"/>
                    <a:pt x="99156" y="143447"/>
                  </a:cubicBezTo>
                  <a:close/>
                  <a:moveTo>
                    <a:pt x="489490" y="103061"/>
                  </a:moveTo>
                  <a:cubicBezTo>
                    <a:pt x="488062" y="101822"/>
                    <a:pt x="486633" y="100679"/>
                    <a:pt x="485204" y="99536"/>
                  </a:cubicBezTo>
                  <a:lnTo>
                    <a:pt x="509874" y="68580"/>
                  </a:lnTo>
                  <a:cubicBezTo>
                    <a:pt x="511588" y="69914"/>
                    <a:pt x="513207" y="71247"/>
                    <a:pt x="514827" y="72676"/>
                  </a:cubicBezTo>
                  <a:lnTo>
                    <a:pt x="489490" y="103061"/>
                  </a:lnTo>
                  <a:close/>
                  <a:moveTo>
                    <a:pt x="142494" y="99917"/>
                  </a:moveTo>
                  <a:lnTo>
                    <a:pt x="117729" y="68961"/>
                  </a:lnTo>
                  <a:cubicBezTo>
                    <a:pt x="119349" y="67627"/>
                    <a:pt x="121063" y="66294"/>
                    <a:pt x="122777" y="65056"/>
                  </a:cubicBezTo>
                  <a:lnTo>
                    <a:pt x="146971" y="96488"/>
                  </a:lnTo>
                  <a:cubicBezTo>
                    <a:pt x="145447" y="97536"/>
                    <a:pt x="143923" y="98679"/>
                    <a:pt x="142494" y="99917"/>
                  </a:cubicBezTo>
                  <a:close/>
                  <a:moveTo>
                    <a:pt x="438150" y="69247"/>
                  </a:moveTo>
                  <a:cubicBezTo>
                    <a:pt x="436436" y="68389"/>
                    <a:pt x="434816" y="67532"/>
                    <a:pt x="433102" y="66770"/>
                  </a:cubicBezTo>
                  <a:lnTo>
                    <a:pt x="450342" y="31051"/>
                  </a:lnTo>
                  <a:cubicBezTo>
                    <a:pt x="452247" y="32004"/>
                    <a:pt x="454153" y="32956"/>
                    <a:pt x="456057" y="33909"/>
                  </a:cubicBezTo>
                  <a:lnTo>
                    <a:pt x="438150" y="69247"/>
                  </a:lnTo>
                  <a:close/>
                  <a:moveTo>
                    <a:pt x="194406" y="67056"/>
                  </a:moveTo>
                  <a:lnTo>
                    <a:pt x="177070" y="31432"/>
                  </a:lnTo>
                  <a:cubicBezTo>
                    <a:pt x="178975" y="30480"/>
                    <a:pt x="180880" y="29623"/>
                    <a:pt x="182880" y="28670"/>
                  </a:cubicBezTo>
                  <a:lnTo>
                    <a:pt x="199454" y="64675"/>
                  </a:lnTo>
                  <a:cubicBezTo>
                    <a:pt x="197739" y="65437"/>
                    <a:pt x="196120" y="66199"/>
                    <a:pt x="194406" y="67056"/>
                  </a:cubicBezTo>
                  <a:close/>
                  <a:moveTo>
                    <a:pt x="380619" y="47815"/>
                  </a:moveTo>
                  <a:cubicBezTo>
                    <a:pt x="378809" y="47339"/>
                    <a:pt x="377000" y="46958"/>
                    <a:pt x="375190" y="46482"/>
                  </a:cubicBezTo>
                  <a:lnTo>
                    <a:pt x="383953" y="7810"/>
                  </a:lnTo>
                  <a:cubicBezTo>
                    <a:pt x="386049" y="8287"/>
                    <a:pt x="388144" y="8763"/>
                    <a:pt x="390240" y="9334"/>
                  </a:cubicBezTo>
                  <a:lnTo>
                    <a:pt x="380619" y="47815"/>
                  </a:lnTo>
                  <a:close/>
                  <a:moveTo>
                    <a:pt x="252318" y="46577"/>
                  </a:moveTo>
                  <a:lnTo>
                    <a:pt x="243459" y="8001"/>
                  </a:lnTo>
                  <a:cubicBezTo>
                    <a:pt x="245555" y="7525"/>
                    <a:pt x="247650" y="7048"/>
                    <a:pt x="249746" y="6667"/>
                  </a:cubicBezTo>
                  <a:lnTo>
                    <a:pt x="257842" y="45434"/>
                  </a:lnTo>
                  <a:cubicBezTo>
                    <a:pt x="256032" y="45815"/>
                    <a:pt x="254128" y="46196"/>
                    <a:pt x="252318" y="46577"/>
                  </a:cubicBezTo>
                  <a:close/>
                  <a:moveTo>
                    <a:pt x="319659" y="39719"/>
                  </a:moveTo>
                  <a:cubicBezTo>
                    <a:pt x="317754" y="39719"/>
                    <a:pt x="315945" y="39624"/>
                    <a:pt x="314040" y="39624"/>
                  </a:cubicBezTo>
                  <a:lnTo>
                    <a:pt x="313373" y="39624"/>
                  </a:lnTo>
                  <a:lnTo>
                    <a:pt x="313373" y="0"/>
                  </a:lnTo>
                  <a:lnTo>
                    <a:pt x="313944" y="0"/>
                  </a:lnTo>
                  <a:cubicBezTo>
                    <a:pt x="313944" y="0"/>
                    <a:pt x="313944" y="0"/>
                    <a:pt x="314040" y="0"/>
                  </a:cubicBezTo>
                  <a:cubicBezTo>
                    <a:pt x="316325" y="0"/>
                    <a:pt x="318421" y="0"/>
                    <a:pt x="320516" y="95"/>
                  </a:cubicBezTo>
                  <a:lnTo>
                    <a:pt x="319659" y="39719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70569615-01C9-CADA-55A4-16133F1E1D7B}"/>
                </a:ext>
              </a:extLst>
            </p:cNvPr>
            <p:cNvSpPr/>
            <p:nvPr/>
          </p:nvSpPr>
          <p:spPr>
            <a:xfrm>
              <a:off x="8349195" y="-4276721"/>
              <a:ext cx="496442" cy="495585"/>
            </a:xfrm>
            <a:custGeom>
              <a:avLst/>
              <a:gdLst>
                <a:gd name="connsiteX0" fmla="*/ 278701 w 496442"/>
                <a:gd name="connsiteY0" fmla="*/ 495586 h 495585"/>
                <a:gd name="connsiteX1" fmla="*/ 273844 w 496442"/>
                <a:gd name="connsiteY1" fmla="*/ 456248 h 495585"/>
                <a:gd name="connsiteX2" fmla="*/ 279463 w 496442"/>
                <a:gd name="connsiteY2" fmla="*/ 455486 h 495585"/>
                <a:gd name="connsiteX3" fmla="*/ 285369 w 496442"/>
                <a:gd name="connsiteY3" fmla="*/ 494633 h 495585"/>
                <a:gd name="connsiteX4" fmla="*/ 278701 w 496442"/>
                <a:gd name="connsiteY4" fmla="*/ 495586 h 495585"/>
                <a:gd name="connsiteX5" fmla="*/ 211264 w 496442"/>
                <a:gd name="connsiteY5" fmla="*/ 494729 h 495585"/>
                <a:gd name="connsiteX6" fmla="*/ 204597 w 496442"/>
                <a:gd name="connsiteY6" fmla="*/ 493681 h 495585"/>
                <a:gd name="connsiteX7" fmla="*/ 211455 w 496442"/>
                <a:gd name="connsiteY7" fmla="*/ 454628 h 495585"/>
                <a:gd name="connsiteX8" fmla="*/ 217075 w 496442"/>
                <a:gd name="connsiteY8" fmla="*/ 455581 h 495585"/>
                <a:gd name="connsiteX9" fmla="*/ 211264 w 496442"/>
                <a:gd name="connsiteY9" fmla="*/ 494729 h 495585"/>
                <a:gd name="connsiteX10" fmla="*/ 350139 w 496442"/>
                <a:gd name="connsiteY10" fmla="*/ 475583 h 495585"/>
                <a:gd name="connsiteX11" fmla="*/ 333851 w 496442"/>
                <a:gd name="connsiteY11" fmla="*/ 439484 h 495585"/>
                <a:gd name="connsiteX12" fmla="*/ 338994 w 496442"/>
                <a:gd name="connsiteY12" fmla="*/ 437102 h 495585"/>
                <a:gd name="connsiteX13" fmla="*/ 356235 w 496442"/>
                <a:gd name="connsiteY13" fmla="*/ 472821 h 495585"/>
                <a:gd name="connsiteX14" fmla="*/ 350139 w 496442"/>
                <a:gd name="connsiteY14" fmla="*/ 475583 h 495585"/>
                <a:gd name="connsiteX15" fmla="*/ 140398 w 496442"/>
                <a:gd name="connsiteY15" fmla="*/ 473011 h 495585"/>
                <a:gd name="connsiteX16" fmla="*/ 134302 w 496442"/>
                <a:gd name="connsiteY16" fmla="*/ 469963 h 495585"/>
                <a:gd name="connsiteX17" fmla="*/ 152400 w 496442"/>
                <a:gd name="connsiteY17" fmla="*/ 434721 h 495585"/>
                <a:gd name="connsiteX18" fmla="*/ 157543 w 496442"/>
                <a:gd name="connsiteY18" fmla="*/ 437293 h 495585"/>
                <a:gd name="connsiteX19" fmla="*/ 140398 w 496442"/>
                <a:gd name="connsiteY19" fmla="*/ 473011 h 495585"/>
                <a:gd name="connsiteX20" fmla="*/ 412337 w 496442"/>
                <a:gd name="connsiteY20" fmla="*/ 435483 h 495585"/>
                <a:gd name="connsiteX21" fmla="*/ 386143 w 496442"/>
                <a:gd name="connsiteY21" fmla="*/ 405765 h 495585"/>
                <a:gd name="connsiteX22" fmla="*/ 390334 w 496442"/>
                <a:gd name="connsiteY22" fmla="*/ 401955 h 495585"/>
                <a:gd name="connsiteX23" fmla="*/ 417290 w 496442"/>
                <a:gd name="connsiteY23" fmla="*/ 431006 h 495585"/>
                <a:gd name="connsiteX24" fmla="*/ 412337 w 496442"/>
                <a:gd name="connsiteY24" fmla="*/ 435483 h 495585"/>
                <a:gd name="connsiteX25" fmla="*/ 79153 w 496442"/>
                <a:gd name="connsiteY25" fmla="*/ 431292 h 495585"/>
                <a:gd name="connsiteX26" fmla="*/ 74200 w 496442"/>
                <a:gd name="connsiteY26" fmla="*/ 426625 h 495585"/>
                <a:gd name="connsiteX27" fmla="*/ 101917 w 496442"/>
                <a:gd name="connsiteY27" fmla="*/ 398240 h 495585"/>
                <a:gd name="connsiteX28" fmla="*/ 106013 w 496442"/>
                <a:gd name="connsiteY28" fmla="*/ 402146 h 495585"/>
                <a:gd name="connsiteX29" fmla="*/ 79153 w 496442"/>
                <a:gd name="connsiteY29" fmla="*/ 431292 h 495585"/>
                <a:gd name="connsiteX30" fmla="*/ 460057 w 496442"/>
                <a:gd name="connsiteY30" fmla="*/ 378809 h 495585"/>
                <a:gd name="connsiteX31" fmla="*/ 426339 w 496442"/>
                <a:gd name="connsiteY31" fmla="*/ 358045 h 495585"/>
                <a:gd name="connsiteX32" fmla="*/ 429196 w 496442"/>
                <a:gd name="connsiteY32" fmla="*/ 353187 h 495585"/>
                <a:gd name="connsiteX33" fmla="*/ 463486 w 496442"/>
                <a:gd name="connsiteY33" fmla="*/ 372999 h 495585"/>
                <a:gd name="connsiteX34" fmla="*/ 460057 w 496442"/>
                <a:gd name="connsiteY34" fmla="*/ 378809 h 495585"/>
                <a:gd name="connsiteX35" fmla="*/ 32766 w 496442"/>
                <a:gd name="connsiteY35" fmla="*/ 373380 h 495585"/>
                <a:gd name="connsiteX36" fmla="*/ 29432 w 496442"/>
                <a:gd name="connsiteY36" fmla="*/ 367475 h 495585"/>
                <a:gd name="connsiteX37" fmla="*/ 64198 w 496442"/>
                <a:gd name="connsiteY37" fmla="*/ 348520 h 495585"/>
                <a:gd name="connsiteX38" fmla="*/ 66960 w 496442"/>
                <a:gd name="connsiteY38" fmla="*/ 353473 h 495585"/>
                <a:gd name="connsiteX39" fmla="*/ 32766 w 496442"/>
                <a:gd name="connsiteY39" fmla="*/ 373380 h 495585"/>
                <a:gd name="connsiteX40" fmla="*/ 489013 w 496442"/>
                <a:gd name="connsiteY40" fmla="*/ 310515 h 495585"/>
                <a:gd name="connsiteX41" fmla="*/ 450628 w 496442"/>
                <a:gd name="connsiteY41" fmla="*/ 300704 h 495585"/>
                <a:gd name="connsiteX42" fmla="*/ 451961 w 496442"/>
                <a:gd name="connsiteY42" fmla="*/ 295180 h 495585"/>
                <a:gd name="connsiteX43" fmla="*/ 490632 w 496442"/>
                <a:gd name="connsiteY43" fmla="*/ 303943 h 495585"/>
                <a:gd name="connsiteX44" fmla="*/ 489013 w 496442"/>
                <a:gd name="connsiteY44" fmla="*/ 310515 h 495585"/>
                <a:gd name="connsiteX45" fmla="*/ 5619 w 496442"/>
                <a:gd name="connsiteY45" fmla="*/ 304419 h 495585"/>
                <a:gd name="connsiteX46" fmla="*/ 4191 w 496442"/>
                <a:gd name="connsiteY46" fmla="*/ 297847 h 495585"/>
                <a:gd name="connsiteX47" fmla="*/ 43053 w 496442"/>
                <a:gd name="connsiteY47" fmla="*/ 290036 h 495585"/>
                <a:gd name="connsiteX48" fmla="*/ 44291 w 496442"/>
                <a:gd name="connsiteY48" fmla="*/ 295656 h 495585"/>
                <a:gd name="connsiteX49" fmla="*/ 5619 w 496442"/>
                <a:gd name="connsiteY49" fmla="*/ 304419 h 495585"/>
                <a:gd name="connsiteX50" fmla="*/ 456914 w 496442"/>
                <a:gd name="connsiteY50" fmla="*/ 238601 h 495585"/>
                <a:gd name="connsiteX51" fmla="*/ 456533 w 496442"/>
                <a:gd name="connsiteY51" fmla="*/ 232981 h 495585"/>
                <a:gd name="connsiteX52" fmla="*/ 496062 w 496442"/>
                <a:gd name="connsiteY52" fmla="*/ 230029 h 495585"/>
                <a:gd name="connsiteX53" fmla="*/ 496443 w 496442"/>
                <a:gd name="connsiteY53" fmla="*/ 236792 h 495585"/>
                <a:gd name="connsiteX54" fmla="*/ 456914 w 496442"/>
                <a:gd name="connsiteY54" fmla="*/ 238601 h 495585"/>
                <a:gd name="connsiteX55" fmla="*/ 39528 w 496442"/>
                <a:gd name="connsiteY55" fmla="*/ 233363 h 495585"/>
                <a:gd name="connsiteX56" fmla="*/ 0 w 496442"/>
                <a:gd name="connsiteY56" fmla="*/ 230505 h 495585"/>
                <a:gd name="connsiteX57" fmla="*/ 571 w 496442"/>
                <a:gd name="connsiteY57" fmla="*/ 223742 h 495585"/>
                <a:gd name="connsiteX58" fmla="*/ 40005 w 496442"/>
                <a:gd name="connsiteY58" fmla="*/ 227648 h 495585"/>
                <a:gd name="connsiteX59" fmla="*/ 39528 w 496442"/>
                <a:gd name="connsiteY59" fmla="*/ 233363 h 495585"/>
                <a:gd name="connsiteX60" fmla="*/ 444722 w 496442"/>
                <a:gd name="connsiteY60" fmla="*/ 177546 h 495585"/>
                <a:gd name="connsiteX61" fmla="*/ 442722 w 496442"/>
                <a:gd name="connsiteY61" fmla="*/ 172212 h 495585"/>
                <a:gd name="connsiteX62" fmla="*/ 479584 w 496442"/>
                <a:gd name="connsiteY62" fmla="*/ 157734 h 495585"/>
                <a:gd name="connsiteX63" fmla="*/ 481965 w 496442"/>
                <a:gd name="connsiteY63" fmla="*/ 164116 h 495585"/>
                <a:gd name="connsiteX64" fmla="*/ 444722 w 496442"/>
                <a:gd name="connsiteY64" fmla="*/ 177546 h 495585"/>
                <a:gd name="connsiteX65" fmla="*/ 53244 w 496442"/>
                <a:gd name="connsiteY65" fmla="*/ 172688 h 495585"/>
                <a:gd name="connsiteX66" fmla="*/ 16383 w 496442"/>
                <a:gd name="connsiteY66" fmla="*/ 158210 h 495585"/>
                <a:gd name="connsiteX67" fmla="*/ 18955 w 496442"/>
                <a:gd name="connsiteY67" fmla="*/ 151924 h 495585"/>
                <a:gd name="connsiteX68" fmla="*/ 55435 w 496442"/>
                <a:gd name="connsiteY68" fmla="*/ 167354 h 495585"/>
                <a:gd name="connsiteX69" fmla="*/ 53244 w 496442"/>
                <a:gd name="connsiteY69" fmla="*/ 172688 h 495585"/>
                <a:gd name="connsiteX70" fmla="*/ 415004 w 496442"/>
                <a:gd name="connsiteY70" fmla="*/ 122777 h 495585"/>
                <a:gd name="connsiteX71" fmla="*/ 411480 w 496442"/>
                <a:gd name="connsiteY71" fmla="*/ 118300 h 495585"/>
                <a:gd name="connsiteX72" fmla="*/ 442436 w 496442"/>
                <a:gd name="connsiteY72" fmla="*/ 93631 h 495585"/>
                <a:gd name="connsiteX73" fmla="*/ 446531 w 496442"/>
                <a:gd name="connsiteY73" fmla="*/ 98965 h 495585"/>
                <a:gd name="connsiteX74" fmla="*/ 415004 w 496442"/>
                <a:gd name="connsiteY74" fmla="*/ 122777 h 495585"/>
                <a:gd name="connsiteX75" fmla="*/ 84391 w 496442"/>
                <a:gd name="connsiteY75" fmla="*/ 118586 h 495585"/>
                <a:gd name="connsiteX76" fmla="*/ 53340 w 496442"/>
                <a:gd name="connsiteY76" fmla="*/ 93917 h 495585"/>
                <a:gd name="connsiteX77" fmla="*/ 57626 w 496442"/>
                <a:gd name="connsiteY77" fmla="*/ 88678 h 495585"/>
                <a:gd name="connsiteX78" fmla="*/ 87916 w 496442"/>
                <a:gd name="connsiteY78" fmla="*/ 114205 h 495585"/>
                <a:gd name="connsiteX79" fmla="*/ 84391 w 496442"/>
                <a:gd name="connsiteY79" fmla="*/ 118586 h 495585"/>
                <a:gd name="connsiteX80" fmla="*/ 370522 w 496442"/>
                <a:gd name="connsiteY80" fmla="*/ 79153 h 495585"/>
                <a:gd name="connsiteX81" fmla="*/ 365855 w 496442"/>
                <a:gd name="connsiteY81" fmla="*/ 75914 h 495585"/>
                <a:gd name="connsiteX82" fmla="*/ 388239 w 496442"/>
                <a:gd name="connsiteY82" fmla="*/ 43148 h 495585"/>
                <a:gd name="connsiteX83" fmla="*/ 393763 w 496442"/>
                <a:gd name="connsiteY83" fmla="*/ 47053 h 495585"/>
                <a:gd name="connsiteX84" fmla="*/ 370522 w 496442"/>
                <a:gd name="connsiteY84" fmla="*/ 79153 h 495585"/>
                <a:gd name="connsiteX85" fmla="*/ 130016 w 496442"/>
                <a:gd name="connsiteY85" fmla="*/ 76105 h 495585"/>
                <a:gd name="connsiteX86" fmla="*/ 107632 w 496442"/>
                <a:gd name="connsiteY86" fmla="*/ 43434 h 495585"/>
                <a:gd name="connsiteX87" fmla="*/ 113252 w 496442"/>
                <a:gd name="connsiteY87" fmla="*/ 39719 h 495585"/>
                <a:gd name="connsiteX88" fmla="*/ 134778 w 496442"/>
                <a:gd name="connsiteY88" fmla="*/ 72961 h 495585"/>
                <a:gd name="connsiteX89" fmla="*/ 130016 w 496442"/>
                <a:gd name="connsiteY89" fmla="*/ 76105 h 495585"/>
                <a:gd name="connsiteX90" fmla="*/ 315087 w 496442"/>
                <a:gd name="connsiteY90" fmla="*/ 50578 h 495585"/>
                <a:gd name="connsiteX91" fmla="*/ 309657 w 496442"/>
                <a:gd name="connsiteY91" fmla="*/ 48863 h 495585"/>
                <a:gd name="connsiteX92" fmla="*/ 321278 w 496442"/>
                <a:gd name="connsiteY92" fmla="*/ 10954 h 495585"/>
                <a:gd name="connsiteX93" fmla="*/ 327755 w 496442"/>
                <a:gd name="connsiteY93" fmla="*/ 13049 h 495585"/>
                <a:gd name="connsiteX94" fmla="*/ 315087 w 496442"/>
                <a:gd name="connsiteY94" fmla="*/ 50578 h 495585"/>
                <a:gd name="connsiteX95" fmla="*/ 186023 w 496442"/>
                <a:gd name="connsiteY95" fmla="*/ 48958 h 495585"/>
                <a:gd name="connsiteX96" fmla="*/ 174307 w 496442"/>
                <a:gd name="connsiteY96" fmla="*/ 11144 h 495585"/>
                <a:gd name="connsiteX97" fmla="*/ 180784 w 496442"/>
                <a:gd name="connsiteY97" fmla="*/ 9239 h 495585"/>
                <a:gd name="connsiteX98" fmla="*/ 191452 w 496442"/>
                <a:gd name="connsiteY98" fmla="*/ 47434 h 495585"/>
                <a:gd name="connsiteX99" fmla="*/ 186023 w 496442"/>
                <a:gd name="connsiteY99" fmla="*/ 48958 h 495585"/>
                <a:gd name="connsiteX100" fmla="*/ 253746 w 496442"/>
                <a:gd name="connsiteY100" fmla="*/ 39719 h 495585"/>
                <a:gd name="connsiteX101" fmla="*/ 248031 w 496442"/>
                <a:gd name="connsiteY101" fmla="*/ 39624 h 495585"/>
                <a:gd name="connsiteX102" fmla="*/ 247555 w 496442"/>
                <a:gd name="connsiteY102" fmla="*/ 39624 h 495585"/>
                <a:gd name="connsiteX103" fmla="*/ 247555 w 496442"/>
                <a:gd name="connsiteY103" fmla="*/ 0 h 495585"/>
                <a:gd name="connsiteX104" fmla="*/ 247840 w 496442"/>
                <a:gd name="connsiteY104" fmla="*/ 0 h 495585"/>
                <a:gd name="connsiteX105" fmla="*/ 254794 w 496442"/>
                <a:gd name="connsiteY105" fmla="*/ 95 h 495585"/>
                <a:gd name="connsiteX106" fmla="*/ 253746 w 496442"/>
                <a:gd name="connsiteY106" fmla="*/ 39719 h 495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496442" h="495585">
                  <a:moveTo>
                    <a:pt x="278701" y="495586"/>
                  </a:moveTo>
                  <a:lnTo>
                    <a:pt x="273844" y="456248"/>
                  </a:lnTo>
                  <a:cubicBezTo>
                    <a:pt x="275748" y="456057"/>
                    <a:pt x="277653" y="455771"/>
                    <a:pt x="279463" y="455486"/>
                  </a:cubicBezTo>
                  <a:lnTo>
                    <a:pt x="285369" y="494633"/>
                  </a:lnTo>
                  <a:cubicBezTo>
                    <a:pt x="283178" y="495014"/>
                    <a:pt x="280892" y="495300"/>
                    <a:pt x="278701" y="495586"/>
                  </a:cubicBezTo>
                  <a:close/>
                  <a:moveTo>
                    <a:pt x="211264" y="494729"/>
                  </a:moveTo>
                  <a:cubicBezTo>
                    <a:pt x="209073" y="494443"/>
                    <a:pt x="206787" y="494062"/>
                    <a:pt x="204597" y="493681"/>
                  </a:cubicBezTo>
                  <a:lnTo>
                    <a:pt x="211455" y="454628"/>
                  </a:lnTo>
                  <a:cubicBezTo>
                    <a:pt x="213360" y="454914"/>
                    <a:pt x="215169" y="455295"/>
                    <a:pt x="217075" y="455581"/>
                  </a:cubicBezTo>
                  <a:lnTo>
                    <a:pt x="211264" y="494729"/>
                  </a:lnTo>
                  <a:close/>
                  <a:moveTo>
                    <a:pt x="350139" y="475583"/>
                  </a:moveTo>
                  <a:lnTo>
                    <a:pt x="333851" y="439484"/>
                  </a:lnTo>
                  <a:cubicBezTo>
                    <a:pt x="335566" y="438721"/>
                    <a:pt x="337280" y="437864"/>
                    <a:pt x="338994" y="437102"/>
                  </a:cubicBezTo>
                  <a:lnTo>
                    <a:pt x="356235" y="472821"/>
                  </a:lnTo>
                  <a:cubicBezTo>
                    <a:pt x="354139" y="473773"/>
                    <a:pt x="352139" y="474726"/>
                    <a:pt x="350139" y="475583"/>
                  </a:cubicBezTo>
                  <a:close/>
                  <a:moveTo>
                    <a:pt x="140398" y="473011"/>
                  </a:moveTo>
                  <a:cubicBezTo>
                    <a:pt x="138398" y="472059"/>
                    <a:pt x="136303" y="471011"/>
                    <a:pt x="134302" y="469963"/>
                  </a:cubicBezTo>
                  <a:lnTo>
                    <a:pt x="152400" y="434721"/>
                  </a:lnTo>
                  <a:cubicBezTo>
                    <a:pt x="154114" y="435578"/>
                    <a:pt x="155829" y="436436"/>
                    <a:pt x="157543" y="437293"/>
                  </a:cubicBezTo>
                  <a:lnTo>
                    <a:pt x="140398" y="473011"/>
                  </a:lnTo>
                  <a:close/>
                  <a:moveTo>
                    <a:pt x="412337" y="435483"/>
                  </a:moveTo>
                  <a:lnTo>
                    <a:pt x="386143" y="405765"/>
                  </a:lnTo>
                  <a:cubicBezTo>
                    <a:pt x="387572" y="404527"/>
                    <a:pt x="389001" y="403288"/>
                    <a:pt x="390334" y="401955"/>
                  </a:cubicBezTo>
                  <a:lnTo>
                    <a:pt x="417290" y="431006"/>
                  </a:lnTo>
                  <a:cubicBezTo>
                    <a:pt x="415766" y="432435"/>
                    <a:pt x="414051" y="433959"/>
                    <a:pt x="412337" y="435483"/>
                  </a:cubicBezTo>
                  <a:close/>
                  <a:moveTo>
                    <a:pt x="79153" y="431292"/>
                  </a:moveTo>
                  <a:cubicBezTo>
                    <a:pt x="77533" y="429768"/>
                    <a:pt x="75819" y="428244"/>
                    <a:pt x="74200" y="426625"/>
                  </a:cubicBezTo>
                  <a:lnTo>
                    <a:pt x="101917" y="398240"/>
                  </a:lnTo>
                  <a:cubicBezTo>
                    <a:pt x="103251" y="399574"/>
                    <a:pt x="104680" y="400907"/>
                    <a:pt x="106013" y="402146"/>
                  </a:cubicBezTo>
                  <a:lnTo>
                    <a:pt x="79153" y="431292"/>
                  </a:lnTo>
                  <a:close/>
                  <a:moveTo>
                    <a:pt x="460057" y="378809"/>
                  </a:moveTo>
                  <a:lnTo>
                    <a:pt x="426339" y="358045"/>
                  </a:lnTo>
                  <a:cubicBezTo>
                    <a:pt x="427291" y="356425"/>
                    <a:pt x="428339" y="354806"/>
                    <a:pt x="429196" y="353187"/>
                  </a:cubicBezTo>
                  <a:lnTo>
                    <a:pt x="463486" y="372999"/>
                  </a:lnTo>
                  <a:cubicBezTo>
                    <a:pt x="462439" y="374904"/>
                    <a:pt x="461296" y="376904"/>
                    <a:pt x="460057" y="378809"/>
                  </a:cubicBezTo>
                  <a:close/>
                  <a:moveTo>
                    <a:pt x="32766" y="373380"/>
                  </a:moveTo>
                  <a:cubicBezTo>
                    <a:pt x="31622" y="371475"/>
                    <a:pt x="30575" y="369475"/>
                    <a:pt x="29432" y="367475"/>
                  </a:cubicBezTo>
                  <a:lnTo>
                    <a:pt x="64198" y="348520"/>
                  </a:lnTo>
                  <a:cubicBezTo>
                    <a:pt x="65151" y="350139"/>
                    <a:pt x="66008" y="351854"/>
                    <a:pt x="66960" y="353473"/>
                  </a:cubicBezTo>
                  <a:lnTo>
                    <a:pt x="32766" y="373380"/>
                  </a:lnTo>
                  <a:close/>
                  <a:moveTo>
                    <a:pt x="489013" y="310515"/>
                  </a:moveTo>
                  <a:lnTo>
                    <a:pt x="450628" y="300704"/>
                  </a:lnTo>
                  <a:cubicBezTo>
                    <a:pt x="451104" y="298894"/>
                    <a:pt x="451580" y="297085"/>
                    <a:pt x="451961" y="295180"/>
                  </a:cubicBezTo>
                  <a:lnTo>
                    <a:pt x="490632" y="303943"/>
                  </a:lnTo>
                  <a:cubicBezTo>
                    <a:pt x="490156" y="306134"/>
                    <a:pt x="489585" y="308324"/>
                    <a:pt x="489013" y="310515"/>
                  </a:cubicBezTo>
                  <a:close/>
                  <a:moveTo>
                    <a:pt x="5619" y="304419"/>
                  </a:moveTo>
                  <a:cubicBezTo>
                    <a:pt x="5143" y="302228"/>
                    <a:pt x="4667" y="300038"/>
                    <a:pt x="4191" y="297847"/>
                  </a:cubicBezTo>
                  <a:lnTo>
                    <a:pt x="43053" y="290036"/>
                  </a:lnTo>
                  <a:cubicBezTo>
                    <a:pt x="43434" y="291941"/>
                    <a:pt x="43815" y="293751"/>
                    <a:pt x="44291" y="295656"/>
                  </a:cubicBezTo>
                  <a:lnTo>
                    <a:pt x="5619" y="304419"/>
                  </a:lnTo>
                  <a:close/>
                  <a:moveTo>
                    <a:pt x="456914" y="238601"/>
                  </a:moveTo>
                  <a:cubicBezTo>
                    <a:pt x="456819" y="236696"/>
                    <a:pt x="456723" y="234791"/>
                    <a:pt x="456533" y="232981"/>
                  </a:cubicBezTo>
                  <a:lnTo>
                    <a:pt x="496062" y="230029"/>
                  </a:lnTo>
                  <a:cubicBezTo>
                    <a:pt x="496252" y="232315"/>
                    <a:pt x="496348" y="234506"/>
                    <a:pt x="496443" y="236792"/>
                  </a:cubicBezTo>
                  <a:lnTo>
                    <a:pt x="456914" y="238601"/>
                  </a:lnTo>
                  <a:close/>
                  <a:moveTo>
                    <a:pt x="39528" y="233363"/>
                  </a:moveTo>
                  <a:lnTo>
                    <a:pt x="0" y="230505"/>
                  </a:lnTo>
                  <a:cubicBezTo>
                    <a:pt x="190" y="228219"/>
                    <a:pt x="381" y="226028"/>
                    <a:pt x="571" y="223742"/>
                  </a:cubicBezTo>
                  <a:lnTo>
                    <a:pt x="40005" y="227648"/>
                  </a:lnTo>
                  <a:cubicBezTo>
                    <a:pt x="39814" y="229648"/>
                    <a:pt x="39624" y="231553"/>
                    <a:pt x="39528" y="233363"/>
                  </a:cubicBezTo>
                  <a:close/>
                  <a:moveTo>
                    <a:pt x="444722" y="177546"/>
                  </a:moveTo>
                  <a:cubicBezTo>
                    <a:pt x="444055" y="175736"/>
                    <a:pt x="443389" y="174022"/>
                    <a:pt x="442722" y="172212"/>
                  </a:cubicBezTo>
                  <a:lnTo>
                    <a:pt x="479584" y="157734"/>
                  </a:lnTo>
                  <a:cubicBezTo>
                    <a:pt x="480441" y="159829"/>
                    <a:pt x="481203" y="161925"/>
                    <a:pt x="481965" y="164116"/>
                  </a:cubicBezTo>
                  <a:lnTo>
                    <a:pt x="444722" y="177546"/>
                  </a:lnTo>
                  <a:close/>
                  <a:moveTo>
                    <a:pt x="53244" y="172688"/>
                  </a:moveTo>
                  <a:lnTo>
                    <a:pt x="16383" y="158210"/>
                  </a:lnTo>
                  <a:cubicBezTo>
                    <a:pt x="17240" y="156115"/>
                    <a:pt x="18097" y="154019"/>
                    <a:pt x="18955" y="151924"/>
                  </a:cubicBezTo>
                  <a:lnTo>
                    <a:pt x="55435" y="167354"/>
                  </a:lnTo>
                  <a:cubicBezTo>
                    <a:pt x="54673" y="169069"/>
                    <a:pt x="53911" y="170879"/>
                    <a:pt x="53244" y="172688"/>
                  </a:cubicBezTo>
                  <a:close/>
                  <a:moveTo>
                    <a:pt x="415004" y="122777"/>
                  </a:moveTo>
                  <a:cubicBezTo>
                    <a:pt x="413861" y="121253"/>
                    <a:pt x="412718" y="119729"/>
                    <a:pt x="411480" y="118300"/>
                  </a:cubicBezTo>
                  <a:lnTo>
                    <a:pt x="442436" y="93631"/>
                  </a:lnTo>
                  <a:cubicBezTo>
                    <a:pt x="443865" y="95345"/>
                    <a:pt x="445198" y="97155"/>
                    <a:pt x="446531" y="98965"/>
                  </a:cubicBezTo>
                  <a:lnTo>
                    <a:pt x="415004" y="122777"/>
                  </a:lnTo>
                  <a:close/>
                  <a:moveTo>
                    <a:pt x="84391" y="118586"/>
                  </a:moveTo>
                  <a:lnTo>
                    <a:pt x="53340" y="93917"/>
                  </a:lnTo>
                  <a:cubicBezTo>
                    <a:pt x="54769" y="92107"/>
                    <a:pt x="56197" y="90392"/>
                    <a:pt x="57626" y="88678"/>
                  </a:cubicBezTo>
                  <a:lnTo>
                    <a:pt x="87916" y="114205"/>
                  </a:lnTo>
                  <a:cubicBezTo>
                    <a:pt x="86773" y="115633"/>
                    <a:pt x="85534" y="117158"/>
                    <a:pt x="84391" y="118586"/>
                  </a:cubicBezTo>
                  <a:close/>
                  <a:moveTo>
                    <a:pt x="370522" y="79153"/>
                  </a:moveTo>
                  <a:cubicBezTo>
                    <a:pt x="368998" y="78010"/>
                    <a:pt x="367474" y="76962"/>
                    <a:pt x="365855" y="75914"/>
                  </a:cubicBezTo>
                  <a:lnTo>
                    <a:pt x="388239" y="43148"/>
                  </a:lnTo>
                  <a:cubicBezTo>
                    <a:pt x="390144" y="44387"/>
                    <a:pt x="391953" y="45720"/>
                    <a:pt x="393763" y="47053"/>
                  </a:cubicBezTo>
                  <a:lnTo>
                    <a:pt x="370522" y="79153"/>
                  </a:lnTo>
                  <a:close/>
                  <a:moveTo>
                    <a:pt x="130016" y="76105"/>
                  </a:moveTo>
                  <a:lnTo>
                    <a:pt x="107632" y="43434"/>
                  </a:lnTo>
                  <a:cubicBezTo>
                    <a:pt x="109442" y="42196"/>
                    <a:pt x="111347" y="40957"/>
                    <a:pt x="113252" y="39719"/>
                  </a:cubicBezTo>
                  <a:lnTo>
                    <a:pt x="134778" y="72961"/>
                  </a:lnTo>
                  <a:cubicBezTo>
                    <a:pt x="133159" y="74009"/>
                    <a:pt x="131540" y="75057"/>
                    <a:pt x="130016" y="76105"/>
                  </a:cubicBezTo>
                  <a:close/>
                  <a:moveTo>
                    <a:pt x="315087" y="50578"/>
                  </a:moveTo>
                  <a:cubicBezTo>
                    <a:pt x="313277" y="50006"/>
                    <a:pt x="311467" y="49435"/>
                    <a:pt x="309657" y="48863"/>
                  </a:cubicBezTo>
                  <a:lnTo>
                    <a:pt x="321278" y="10954"/>
                  </a:lnTo>
                  <a:cubicBezTo>
                    <a:pt x="323469" y="11621"/>
                    <a:pt x="325660" y="12287"/>
                    <a:pt x="327755" y="13049"/>
                  </a:cubicBezTo>
                  <a:lnTo>
                    <a:pt x="315087" y="50578"/>
                  </a:lnTo>
                  <a:close/>
                  <a:moveTo>
                    <a:pt x="186023" y="48958"/>
                  </a:moveTo>
                  <a:lnTo>
                    <a:pt x="174307" y="11144"/>
                  </a:lnTo>
                  <a:cubicBezTo>
                    <a:pt x="176498" y="10477"/>
                    <a:pt x="178594" y="9811"/>
                    <a:pt x="180784" y="9239"/>
                  </a:cubicBezTo>
                  <a:lnTo>
                    <a:pt x="191452" y="47434"/>
                  </a:lnTo>
                  <a:cubicBezTo>
                    <a:pt x="189643" y="47911"/>
                    <a:pt x="187833" y="48387"/>
                    <a:pt x="186023" y="48958"/>
                  </a:cubicBezTo>
                  <a:close/>
                  <a:moveTo>
                    <a:pt x="253746" y="39719"/>
                  </a:moveTo>
                  <a:cubicBezTo>
                    <a:pt x="251841" y="39624"/>
                    <a:pt x="249936" y="39624"/>
                    <a:pt x="248031" y="39624"/>
                  </a:cubicBezTo>
                  <a:lnTo>
                    <a:pt x="247555" y="39624"/>
                  </a:lnTo>
                  <a:lnTo>
                    <a:pt x="247555" y="0"/>
                  </a:lnTo>
                  <a:lnTo>
                    <a:pt x="247840" y="0"/>
                  </a:lnTo>
                  <a:cubicBezTo>
                    <a:pt x="250221" y="95"/>
                    <a:pt x="252507" y="0"/>
                    <a:pt x="254794" y="95"/>
                  </a:cubicBezTo>
                  <a:lnTo>
                    <a:pt x="253746" y="39719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72946693-D2FC-25A6-B435-D7F28EBE4AA5}"/>
                </a:ext>
              </a:extLst>
            </p:cNvPr>
            <p:cNvSpPr/>
            <p:nvPr/>
          </p:nvSpPr>
          <p:spPr>
            <a:xfrm>
              <a:off x="8414441" y="-4211285"/>
              <a:ext cx="365188" cy="363855"/>
            </a:xfrm>
            <a:custGeom>
              <a:avLst/>
              <a:gdLst>
                <a:gd name="connsiteX0" fmla="*/ 214408 w 365188"/>
                <a:gd name="connsiteY0" fmla="*/ 363855 h 363855"/>
                <a:gd name="connsiteX1" fmla="*/ 207645 w 365188"/>
                <a:gd name="connsiteY1" fmla="*/ 324803 h 363855"/>
                <a:gd name="connsiteX2" fmla="*/ 212979 w 365188"/>
                <a:gd name="connsiteY2" fmla="*/ 323755 h 363855"/>
                <a:gd name="connsiteX3" fmla="*/ 221266 w 365188"/>
                <a:gd name="connsiteY3" fmla="*/ 362522 h 363855"/>
                <a:gd name="connsiteX4" fmla="*/ 214408 w 365188"/>
                <a:gd name="connsiteY4" fmla="*/ 363855 h 363855"/>
                <a:gd name="connsiteX5" fmla="*/ 145066 w 365188"/>
                <a:gd name="connsiteY5" fmla="*/ 362712 h 363855"/>
                <a:gd name="connsiteX6" fmla="*/ 138303 w 365188"/>
                <a:gd name="connsiteY6" fmla="*/ 361188 h 363855"/>
                <a:gd name="connsiteX7" fmla="*/ 147923 w 365188"/>
                <a:gd name="connsiteY7" fmla="*/ 322707 h 363855"/>
                <a:gd name="connsiteX8" fmla="*/ 153258 w 365188"/>
                <a:gd name="connsiteY8" fmla="*/ 323945 h 363855"/>
                <a:gd name="connsiteX9" fmla="*/ 145066 w 365188"/>
                <a:gd name="connsiteY9" fmla="*/ 362712 h 363855"/>
                <a:gd name="connsiteX10" fmla="*/ 285083 w 365188"/>
                <a:gd name="connsiteY10" fmla="*/ 335470 h 363855"/>
                <a:gd name="connsiteX11" fmla="*/ 262890 w 365188"/>
                <a:gd name="connsiteY11" fmla="*/ 302609 h 363855"/>
                <a:gd name="connsiteX12" fmla="*/ 267367 w 365188"/>
                <a:gd name="connsiteY12" fmla="*/ 299466 h 363855"/>
                <a:gd name="connsiteX13" fmla="*/ 290703 w 365188"/>
                <a:gd name="connsiteY13" fmla="*/ 331470 h 363855"/>
                <a:gd name="connsiteX14" fmla="*/ 285083 w 365188"/>
                <a:gd name="connsiteY14" fmla="*/ 335470 h 363855"/>
                <a:gd name="connsiteX15" fmla="*/ 75438 w 365188"/>
                <a:gd name="connsiteY15" fmla="*/ 331851 h 363855"/>
                <a:gd name="connsiteX16" fmla="*/ 69818 w 365188"/>
                <a:gd name="connsiteY16" fmla="*/ 327660 h 363855"/>
                <a:gd name="connsiteX17" fmla="*/ 94298 w 365188"/>
                <a:gd name="connsiteY17" fmla="*/ 296418 h 363855"/>
                <a:gd name="connsiteX18" fmla="*/ 98679 w 365188"/>
                <a:gd name="connsiteY18" fmla="*/ 299752 h 363855"/>
                <a:gd name="connsiteX19" fmla="*/ 75438 w 365188"/>
                <a:gd name="connsiteY19" fmla="*/ 331851 h 363855"/>
                <a:gd name="connsiteX20" fmla="*/ 338138 w 365188"/>
                <a:gd name="connsiteY20" fmla="*/ 280797 h 363855"/>
                <a:gd name="connsiteX21" fmla="*/ 304609 w 365188"/>
                <a:gd name="connsiteY21" fmla="*/ 259651 h 363855"/>
                <a:gd name="connsiteX22" fmla="*/ 307467 w 365188"/>
                <a:gd name="connsiteY22" fmla="*/ 254984 h 363855"/>
                <a:gd name="connsiteX23" fmla="*/ 341757 w 365188"/>
                <a:gd name="connsiteY23" fmla="*/ 274796 h 363855"/>
                <a:gd name="connsiteX24" fmla="*/ 338138 w 365188"/>
                <a:gd name="connsiteY24" fmla="*/ 280797 h 363855"/>
                <a:gd name="connsiteX25" fmla="*/ 24289 w 365188"/>
                <a:gd name="connsiteY25" fmla="*/ 275368 h 363855"/>
                <a:gd name="connsiteX26" fmla="*/ 20955 w 365188"/>
                <a:gd name="connsiteY26" fmla="*/ 269367 h 363855"/>
                <a:gd name="connsiteX27" fmla="*/ 55912 w 365188"/>
                <a:gd name="connsiteY27" fmla="*/ 250698 h 363855"/>
                <a:gd name="connsiteX28" fmla="*/ 58579 w 365188"/>
                <a:gd name="connsiteY28" fmla="*/ 255461 h 363855"/>
                <a:gd name="connsiteX29" fmla="*/ 24289 w 365188"/>
                <a:gd name="connsiteY29" fmla="*/ 275368 h 363855"/>
                <a:gd name="connsiteX30" fmla="*/ 364331 w 365188"/>
                <a:gd name="connsiteY30" fmla="*/ 209169 h 363855"/>
                <a:gd name="connsiteX31" fmla="*/ 325088 w 365188"/>
                <a:gd name="connsiteY31" fmla="*/ 203645 h 363855"/>
                <a:gd name="connsiteX32" fmla="*/ 325755 w 365188"/>
                <a:gd name="connsiteY32" fmla="*/ 198215 h 363855"/>
                <a:gd name="connsiteX33" fmla="*/ 365189 w 365188"/>
                <a:gd name="connsiteY33" fmla="*/ 202311 h 363855"/>
                <a:gd name="connsiteX34" fmla="*/ 364331 w 365188"/>
                <a:gd name="connsiteY34" fmla="*/ 209169 h 363855"/>
                <a:gd name="connsiteX35" fmla="*/ 571 w 365188"/>
                <a:gd name="connsiteY35" fmla="*/ 202978 h 363855"/>
                <a:gd name="connsiteX36" fmla="*/ 0 w 365188"/>
                <a:gd name="connsiteY36" fmla="*/ 196024 h 363855"/>
                <a:gd name="connsiteX37" fmla="*/ 39529 w 365188"/>
                <a:gd name="connsiteY37" fmla="*/ 193262 h 363855"/>
                <a:gd name="connsiteX38" fmla="*/ 40005 w 365188"/>
                <a:gd name="connsiteY38" fmla="*/ 198691 h 363855"/>
                <a:gd name="connsiteX39" fmla="*/ 571 w 365188"/>
                <a:gd name="connsiteY39" fmla="*/ 202978 h 363855"/>
                <a:gd name="connsiteX40" fmla="*/ 321088 w 365188"/>
                <a:gd name="connsiteY40" fmla="*/ 144018 h 363855"/>
                <a:gd name="connsiteX41" fmla="*/ 319468 w 365188"/>
                <a:gd name="connsiteY41" fmla="*/ 138779 h 363855"/>
                <a:gd name="connsiteX42" fmla="*/ 357188 w 365188"/>
                <a:gd name="connsiteY42" fmla="*/ 126492 h 363855"/>
                <a:gd name="connsiteX43" fmla="*/ 359188 w 365188"/>
                <a:gd name="connsiteY43" fmla="*/ 133160 h 363855"/>
                <a:gd name="connsiteX44" fmla="*/ 321088 w 365188"/>
                <a:gd name="connsiteY44" fmla="*/ 144018 h 363855"/>
                <a:gd name="connsiteX45" fmla="*/ 46006 w 365188"/>
                <a:gd name="connsiteY45" fmla="*/ 139255 h 363855"/>
                <a:gd name="connsiteX46" fmla="*/ 8287 w 365188"/>
                <a:gd name="connsiteY46" fmla="*/ 127159 h 363855"/>
                <a:gd name="connsiteX47" fmla="*/ 10573 w 365188"/>
                <a:gd name="connsiteY47" fmla="*/ 120587 h 363855"/>
                <a:gd name="connsiteX48" fmla="*/ 47816 w 365188"/>
                <a:gd name="connsiteY48" fmla="*/ 134112 h 363855"/>
                <a:gd name="connsiteX49" fmla="*/ 46006 w 365188"/>
                <a:gd name="connsiteY49" fmla="*/ 139255 h 363855"/>
                <a:gd name="connsiteX50" fmla="*/ 293179 w 365188"/>
                <a:gd name="connsiteY50" fmla="*/ 91249 h 363855"/>
                <a:gd name="connsiteX51" fmla="*/ 289560 w 365188"/>
                <a:gd name="connsiteY51" fmla="*/ 87154 h 363855"/>
                <a:gd name="connsiteX52" fmla="*/ 318992 w 365188"/>
                <a:gd name="connsiteY52" fmla="*/ 60579 h 363855"/>
                <a:gd name="connsiteX53" fmla="*/ 323564 w 365188"/>
                <a:gd name="connsiteY53" fmla="*/ 65818 h 363855"/>
                <a:gd name="connsiteX54" fmla="*/ 293179 w 365188"/>
                <a:gd name="connsiteY54" fmla="*/ 91249 h 363855"/>
                <a:gd name="connsiteX55" fmla="*/ 75724 w 365188"/>
                <a:gd name="connsiteY55" fmla="*/ 87440 h 363855"/>
                <a:gd name="connsiteX56" fmla="*/ 46196 w 365188"/>
                <a:gd name="connsiteY56" fmla="*/ 61055 h 363855"/>
                <a:gd name="connsiteX57" fmla="*/ 50959 w 365188"/>
                <a:gd name="connsiteY57" fmla="*/ 55912 h 363855"/>
                <a:gd name="connsiteX58" fmla="*/ 79439 w 365188"/>
                <a:gd name="connsiteY58" fmla="*/ 83439 h 363855"/>
                <a:gd name="connsiteX59" fmla="*/ 75724 w 365188"/>
                <a:gd name="connsiteY59" fmla="*/ 87440 h 363855"/>
                <a:gd name="connsiteX60" fmla="*/ 246221 w 365188"/>
                <a:gd name="connsiteY60" fmla="*/ 54293 h 363855"/>
                <a:gd name="connsiteX61" fmla="*/ 241268 w 365188"/>
                <a:gd name="connsiteY61" fmla="*/ 52007 h 363855"/>
                <a:gd name="connsiteX62" fmla="*/ 257366 w 365188"/>
                <a:gd name="connsiteY62" fmla="*/ 15811 h 363855"/>
                <a:gd name="connsiteX63" fmla="*/ 263747 w 365188"/>
                <a:gd name="connsiteY63" fmla="*/ 18764 h 363855"/>
                <a:gd name="connsiteX64" fmla="*/ 246221 w 365188"/>
                <a:gd name="connsiteY64" fmla="*/ 54293 h 363855"/>
                <a:gd name="connsiteX65" fmla="*/ 123920 w 365188"/>
                <a:gd name="connsiteY65" fmla="*/ 52197 h 363855"/>
                <a:gd name="connsiteX66" fmla="*/ 107632 w 365188"/>
                <a:gd name="connsiteY66" fmla="*/ 16097 h 363855"/>
                <a:gd name="connsiteX67" fmla="*/ 114014 w 365188"/>
                <a:gd name="connsiteY67" fmla="*/ 13335 h 363855"/>
                <a:gd name="connsiteX68" fmla="*/ 128873 w 365188"/>
                <a:gd name="connsiteY68" fmla="*/ 50101 h 363855"/>
                <a:gd name="connsiteX69" fmla="*/ 123920 w 365188"/>
                <a:gd name="connsiteY69" fmla="*/ 52197 h 363855"/>
                <a:gd name="connsiteX70" fmla="*/ 188309 w 365188"/>
                <a:gd name="connsiteY70" fmla="*/ 39719 h 363855"/>
                <a:gd name="connsiteX71" fmla="*/ 182880 w 365188"/>
                <a:gd name="connsiteY71" fmla="*/ 39624 h 363855"/>
                <a:gd name="connsiteX72" fmla="*/ 182404 w 365188"/>
                <a:gd name="connsiteY72" fmla="*/ 39624 h 363855"/>
                <a:gd name="connsiteX73" fmla="*/ 182118 w 365188"/>
                <a:gd name="connsiteY73" fmla="*/ 0 h 363855"/>
                <a:gd name="connsiteX74" fmla="*/ 182880 w 365188"/>
                <a:gd name="connsiteY74" fmla="*/ 0 h 363855"/>
                <a:gd name="connsiteX75" fmla="*/ 189833 w 365188"/>
                <a:gd name="connsiteY75" fmla="*/ 95 h 363855"/>
                <a:gd name="connsiteX76" fmla="*/ 188309 w 365188"/>
                <a:gd name="connsiteY76" fmla="*/ 39719 h 363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365188" h="363855">
                  <a:moveTo>
                    <a:pt x="214408" y="363855"/>
                  </a:moveTo>
                  <a:lnTo>
                    <a:pt x="207645" y="324803"/>
                  </a:lnTo>
                  <a:cubicBezTo>
                    <a:pt x="209455" y="324517"/>
                    <a:pt x="211264" y="324136"/>
                    <a:pt x="212979" y="323755"/>
                  </a:cubicBezTo>
                  <a:lnTo>
                    <a:pt x="221266" y="362522"/>
                  </a:lnTo>
                  <a:cubicBezTo>
                    <a:pt x="218980" y="362998"/>
                    <a:pt x="216694" y="363474"/>
                    <a:pt x="214408" y="363855"/>
                  </a:cubicBezTo>
                  <a:close/>
                  <a:moveTo>
                    <a:pt x="145066" y="362712"/>
                  </a:moveTo>
                  <a:cubicBezTo>
                    <a:pt x="142780" y="362236"/>
                    <a:pt x="140494" y="361760"/>
                    <a:pt x="138303" y="361188"/>
                  </a:cubicBezTo>
                  <a:lnTo>
                    <a:pt x="147923" y="322707"/>
                  </a:lnTo>
                  <a:cubicBezTo>
                    <a:pt x="149733" y="323183"/>
                    <a:pt x="151448" y="323564"/>
                    <a:pt x="153258" y="323945"/>
                  </a:cubicBezTo>
                  <a:lnTo>
                    <a:pt x="145066" y="362712"/>
                  </a:lnTo>
                  <a:close/>
                  <a:moveTo>
                    <a:pt x="285083" y="335470"/>
                  </a:moveTo>
                  <a:lnTo>
                    <a:pt x="262890" y="302609"/>
                  </a:lnTo>
                  <a:cubicBezTo>
                    <a:pt x="264414" y="301562"/>
                    <a:pt x="265938" y="300514"/>
                    <a:pt x="267367" y="299466"/>
                  </a:cubicBezTo>
                  <a:lnTo>
                    <a:pt x="290703" y="331470"/>
                  </a:lnTo>
                  <a:cubicBezTo>
                    <a:pt x="288893" y="332804"/>
                    <a:pt x="286988" y="334137"/>
                    <a:pt x="285083" y="335470"/>
                  </a:cubicBezTo>
                  <a:close/>
                  <a:moveTo>
                    <a:pt x="75438" y="331851"/>
                  </a:moveTo>
                  <a:cubicBezTo>
                    <a:pt x="73533" y="330518"/>
                    <a:pt x="71723" y="329089"/>
                    <a:pt x="69818" y="327660"/>
                  </a:cubicBezTo>
                  <a:lnTo>
                    <a:pt x="94298" y="296418"/>
                  </a:lnTo>
                  <a:cubicBezTo>
                    <a:pt x="95726" y="297561"/>
                    <a:pt x="97155" y="298609"/>
                    <a:pt x="98679" y="299752"/>
                  </a:cubicBezTo>
                  <a:lnTo>
                    <a:pt x="75438" y="331851"/>
                  </a:lnTo>
                  <a:close/>
                  <a:moveTo>
                    <a:pt x="338138" y="280797"/>
                  </a:moveTo>
                  <a:lnTo>
                    <a:pt x="304609" y="259651"/>
                  </a:lnTo>
                  <a:cubicBezTo>
                    <a:pt x="305562" y="258128"/>
                    <a:pt x="306514" y="256603"/>
                    <a:pt x="307467" y="254984"/>
                  </a:cubicBezTo>
                  <a:lnTo>
                    <a:pt x="341757" y="274796"/>
                  </a:lnTo>
                  <a:cubicBezTo>
                    <a:pt x="340519" y="276797"/>
                    <a:pt x="339376" y="278797"/>
                    <a:pt x="338138" y="280797"/>
                  </a:cubicBezTo>
                  <a:close/>
                  <a:moveTo>
                    <a:pt x="24289" y="275368"/>
                  </a:moveTo>
                  <a:cubicBezTo>
                    <a:pt x="23146" y="273368"/>
                    <a:pt x="22003" y="271367"/>
                    <a:pt x="20955" y="269367"/>
                  </a:cubicBezTo>
                  <a:lnTo>
                    <a:pt x="55912" y="250698"/>
                  </a:lnTo>
                  <a:cubicBezTo>
                    <a:pt x="56769" y="252317"/>
                    <a:pt x="57626" y="253937"/>
                    <a:pt x="58579" y="255461"/>
                  </a:cubicBezTo>
                  <a:lnTo>
                    <a:pt x="24289" y="275368"/>
                  </a:lnTo>
                  <a:close/>
                  <a:moveTo>
                    <a:pt x="364331" y="209169"/>
                  </a:moveTo>
                  <a:lnTo>
                    <a:pt x="325088" y="203645"/>
                  </a:lnTo>
                  <a:cubicBezTo>
                    <a:pt x="325374" y="201835"/>
                    <a:pt x="325564" y="200025"/>
                    <a:pt x="325755" y="198215"/>
                  </a:cubicBezTo>
                  <a:lnTo>
                    <a:pt x="365189" y="202311"/>
                  </a:lnTo>
                  <a:cubicBezTo>
                    <a:pt x="364903" y="204597"/>
                    <a:pt x="364617" y="206883"/>
                    <a:pt x="364331" y="209169"/>
                  </a:cubicBezTo>
                  <a:close/>
                  <a:moveTo>
                    <a:pt x="571" y="202978"/>
                  </a:moveTo>
                  <a:cubicBezTo>
                    <a:pt x="285" y="200692"/>
                    <a:pt x="95" y="198311"/>
                    <a:pt x="0" y="196024"/>
                  </a:cubicBezTo>
                  <a:lnTo>
                    <a:pt x="39529" y="193262"/>
                  </a:lnTo>
                  <a:cubicBezTo>
                    <a:pt x="39624" y="195072"/>
                    <a:pt x="39814" y="196882"/>
                    <a:pt x="40005" y="198691"/>
                  </a:cubicBezTo>
                  <a:lnTo>
                    <a:pt x="571" y="202978"/>
                  </a:lnTo>
                  <a:close/>
                  <a:moveTo>
                    <a:pt x="321088" y="144018"/>
                  </a:moveTo>
                  <a:cubicBezTo>
                    <a:pt x="320611" y="142303"/>
                    <a:pt x="320040" y="140494"/>
                    <a:pt x="319468" y="138779"/>
                  </a:cubicBezTo>
                  <a:lnTo>
                    <a:pt x="357188" y="126492"/>
                  </a:lnTo>
                  <a:cubicBezTo>
                    <a:pt x="357950" y="128683"/>
                    <a:pt x="358616" y="130874"/>
                    <a:pt x="359188" y="133160"/>
                  </a:cubicBezTo>
                  <a:lnTo>
                    <a:pt x="321088" y="144018"/>
                  </a:lnTo>
                  <a:close/>
                  <a:moveTo>
                    <a:pt x="46006" y="139255"/>
                  </a:moveTo>
                  <a:lnTo>
                    <a:pt x="8287" y="127159"/>
                  </a:lnTo>
                  <a:cubicBezTo>
                    <a:pt x="8954" y="124968"/>
                    <a:pt x="9716" y="122777"/>
                    <a:pt x="10573" y="120587"/>
                  </a:cubicBezTo>
                  <a:lnTo>
                    <a:pt x="47816" y="134112"/>
                  </a:lnTo>
                  <a:cubicBezTo>
                    <a:pt x="47149" y="135826"/>
                    <a:pt x="46577" y="137541"/>
                    <a:pt x="46006" y="139255"/>
                  </a:cubicBezTo>
                  <a:close/>
                  <a:moveTo>
                    <a:pt x="293179" y="91249"/>
                  </a:moveTo>
                  <a:cubicBezTo>
                    <a:pt x="292036" y="89821"/>
                    <a:pt x="290798" y="88487"/>
                    <a:pt x="289560" y="87154"/>
                  </a:cubicBezTo>
                  <a:lnTo>
                    <a:pt x="318992" y="60579"/>
                  </a:lnTo>
                  <a:cubicBezTo>
                    <a:pt x="320516" y="62293"/>
                    <a:pt x="322040" y="64008"/>
                    <a:pt x="323564" y="65818"/>
                  </a:cubicBezTo>
                  <a:lnTo>
                    <a:pt x="293179" y="91249"/>
                  </a:lnTo>
                  <a:close/>
                  <a:moveTo>
                    <a:pt x="75724" y="87440"/>
                  </a:moveTo>
                  <a:lnTo>
                    <a:pt x="46196" y="61055"/>
                  </a:lnTo>
                  <a:cubicBezTo>
                    <a:pt x="47720" y="59341"/>
                    <a:pt x="49339" y="57626"/>
                    <a:pt x="50959" y="55912"/>
                  </a:cubicBezTo>
                  <a:lnTo>
                    <a:pt x="79439" y="83439"/>
                  </a:lnTo>
                  <a:cubicBezTo>
                    <a:pt x="78200" y="84772"/>
                    <a:pt x="76962" y="86106"/>
                    <a:pt x="75724" y="87440"/>
                  </a:cubicBezTo>
                  <a:close/>
                  <a:moveTo>
                    <a:pt x="246221" y="54293"/>
                  </a:moveTo>
                  <a:cubicBezTo>
                    <a:pt x="244602" y="53530"/>
                    <a:pt x="242888" y="52673"/>
                    <a:pt x="241268" y="52007"/>
                  </a:cubicBezTo>
                  <a:lnTo>
                    <a:pt x="257366" y="15811"/>
                  </a:lnTo>
                  <a:cubicBezTo>
                    <a:pt x="259461" y="16764"/>
                    <a:pt x="261651" y="17716"/>
                    <a:pt x="263747" y="18764"/>
                  </a:cubicBezTo>
                  <a:lnTo>
                    <a:pt x="246221" y="54293"/>
                  </a:lnTo>
                  <a:close/>
                  <a:moveTo>
                    <a:pt x="123920" y="52197"/>
                  </a:moveTo>
                  <a:lnTo>
                    <a:pt x="107632" y="16097"/>
                  </a:lnTo>
                  <a:cubicBezTo>
                    <a:pt x="109728" y="15145"/>
                    <a:pt x="111919" y="14192"/>
                    <a:pt x="114014" y="13335"/>
                  </a:cubicBezTo>
                  <a:lnTo>
                    <a:pt x="128873" y="50101"/>
                  </a:lnTo>
                  <a:cubicBezTo>
                    <a:pt x="127254" y="50673"/>
                    <a:pt x="125539" y="51435"/>
                    <a:pt x="123920" y="52197"/>
                  </a:cubicBezTo>
                  <a:close/>
                  <a:moveTo>
                    <a:pt x="188309" y="39719"/>
                  </a:moveTo>
                  <a:cubicBezTo>
                    <a:pt x="186500" y="39624"/>
                    <a:pt x="184690" y="39624"/>
                    <a:pt x="182880" y="39624"/>
                  </a:cubicBezTo>
                  <a:lnTo>
                    <a:pt x="182404" y="39624"/>
                  </a:lnTo>
                  <a:lnTo>
                    <a:pt x="182118" y="0"/>
                  </a:lnTo>
                  <a:lnTo>
                    <a:pt x="182880" y="0"/>
                  </a:lnTo>
                  <a:cubicBezTo>
                    <a:pt x="185261" y="0"/>
                    <a:pt x="187547" y="0"/>
                    <a:pt x="189833" y="95"/>
                  </a:cubicBezTo>
                  <a:lnTo>
                    <a:pt x="188309" y="39719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6552396A-47A5-CEBA-F84F-AEED788F8522}"/>
                </a:ext>
              </a:extLst>
            </p:cNvPr>
            <p:cNvSpPr/>
            <p:nvPr/>
          </p:nvSpPr>
          <p:spPr>
            <a:xfrm>
              <a:off x="8481021" y="-4145943"/>
              <a:ext cx="233457" cy="231076"/>
            </a:xfrm>
            <a:custGeom>
              <a:avLst/>
              <a:gdLst>
                <a:gd name="connsiteX0" fmla="*/ 149733 w 233457"/>
                <a:gd name="connsiteY0" fmla="*/ 231077 h 231076"/>
                <a:gd name="connsiteX1" fmla="*/ 138493 w 233457"/>
                <a:gd name="connsiteY1" fmla="*/ 193072 h 231076"/>
                <a:gd name="connsiteX2" fmla="*/ 143256 w 233457"/>
                <a:gd name="connsiteY2" fmla="*/ 191548 h 231076"/>
                <a:gd name="connsiteX3" fmla="*/ 156877 w 233457"/>
                <a:gd name="connsiteY3" fmla="*/ 228791 h 231076"/>
                <a:gd name="connsiteX4" fmla="*/ 149733 w 233457"/>
                <a:gd name="connsiteY4" fmla="*/ 231077 h 231076"/>
                <a:gd name="connsiteX5" fmla="*/ 76105 w 233457"/>
                <a:gd name="connsiteY5" fmla="*/ 228886 h 231076"/>
                <a:gd name="connsiteX6" fmla="*/ 69152 w 233457"/>
                <a:gd name="connsiteY6" fmla="*/ 226124 h 231076"/>
                <a:gd name="connsiteX7" fmla="*/ 84963 w 233457"/>
                <a:gd name="connsiteY7" fmla="*/ 189738 h 231076"/>
                <a:gd name="connsiteX8" fmla="*/ 89631 w 233457"/>
                <a:gd name="connsiteY8" fmla="*/ 191548 h 231076"/>
                <a:gd name="connsiteX9" fmla="*/ 76105 w 233457"/>
                <a:gd name="connsiteY9" fmla="*/ 228886 h 231076"/>
                <a:gd name="connsiteX10" fmla="*/ 214503 w 233457"/>
                <a:gd name="connsiteY10" fmla="*/ 183166 h 231076"/>
                <a:gd name="connsiteX11" fmla="*/ 181451 w 233457"/>
                <a:gd name="connsiteY11" fmla="*/ 161258 h 231076"/>
                <a:gd name="connsiteX12" fmla="*/ 184118 w 233457"/>
                <a:gd name="connsiteY12" fmla="*/ 157067 h 231076"/>
                <a:gd name="connsiteX13" fmla="*/ 218408 w 233457"/>
                <a:gd name="connsiteY13" fmla="*/ 176879 h 231076"/>
                <a:gd name="connsiteX14" fmla="*/ 214503 w 233457"/>
                <a:gd name="connsiteY14" fmla="*/ 183166 h 231076"/>
                <a:gd name="connsiteX15" fmla="*/ 14288 w 233457"/>
                <a:gd name="connsiteY15" fmla="*/ 177165 h 231076"/>
                <a:gd name="connsiteX16" fmla="*/ 10763 w 233457"/>
                <a:gd name="connsiteY16" fmla="*/ 170593 h 231076"/>
                <a:gd name="connsiteX17" fmla="*/ 46197 w 233457"/>
                <a:gd name="connsiteY17" fmla="*/ 152876 h 231076"/>
                <a:gd name="connsiteX18" fmla="*/ 48578 w 233457"/>
                <a:gd name="connsiteY18" fmla="*/ 157258 h 231076"/>
                <a:gd name="connsiteX19" fmla="*/ 14288 w 233457"/>
                <a:gd name="connsiteY19" fmla="*/ 177165 h 231076"/>
                <a:gd name="connsiteX20" fmla="*/ 194024 w 233457"/>
                <a:gd name="connsiteY20" fmla="*/ 109157 h 231076"/>
                <a:gd name="connsiteX21" fmla="*/ 193357 w 233457"/>
                <a:gd name="connsiteY21" fmla="*/ 104299 h 231076"/>
                <a:gd name="connsiteX22" fmla="*/ 232410 w 233457"/>
                <a:gd name="connsiteY22" fmla="*/ 97441 h 231076"/>
                <a:gd name="connsiteX23" fmla="*/ 233458 w 233457"/>
                <a:gd name="connsiteY23" fmla="*/ 104870 h 231076"/>
                <a:gd name="connsiteX24" fmla="*/ 194024 w 233457"/>
                <a:gd name="connsiteY24" fmla="*/ 109157 h 231076"/>
                <a:gd name="connsiteX25" fmla="*/ 39053 w 233457"/>
                <a:gd name="connsiteY25" fmla="*/ 104585 h 231076"/>
                <a:gd name="connsiteX26" fmla="*/ 0 w 233457"/>
                <a:gd name="connsiteY26" fmla="*/ 97822 h 231076"/>
                <a:gd name="connsiteX27" fmla="*/ 1524 w 233457"/>
                <a:gd name="connsiteY27" fmla="*/ 90488 h 231076"/>
                <a:gd name="connsiteX28" fmla="*/ 40100 w 233457"/>
                <a:gd name="connsiteY28" fmla="*/ 99632 h 231076"/>
                <a:gd name="connsiteX29" fmla="*/ 39053 w 233457"/>
                <a:gd name="connsiteY29" fmla="*/ 104585 h 231076"/>
                <a:gd name="connsiteX30" fmla="*/ 170212 w 233457"/>
                <a:gd name="connsiteY30" fmla="*/ 61246 h 231076"/>
                <a:gd name="connsiteX31" fmla="*/ 166497 w 233457"/>
                <a:gd name="connsiteY31" fmla="*/ 57912 h 231076"/>
                <a:gd name="connsiteX32" fmla="*/ 191929 w 233457"/>
                <a:gd name="connsiteY32" fmla="*/ 27527 h 231076"/>
                <a:gd name="connsiteX33" fmla="*/ 197548 w 233457"/>
                <a:gd name="connsiteY33" fmla="*/ 32480 h 231076"/>
                <a:gd name="connsiteX34" fmla="*/ 170212 w 233457"/>
                <a:gd name="connsiteY34" fmla="*/ 61246 h 231076"/>
                <a:gd name="connsiteX35" fmla="*/ 65723 w 233457"/>
                <a:gd name="connsiteY35" fmla="*/ 58103 h 231076"/>
                <a:gd name="connsiteX36" fmla="*/ 40100 w 233457"/>
                <a:gd name="connsiteY36" fmla="*/ 27813 h 231076"/>
                <a:gd name="connsiteX37" fmla="*/ 45911 w 233457"/>
                <a:gd name="connsiteY37" fmla="*/ 23146 h 231076"/>
                <a:gd name="connsiteX38" fmla="*/ 69532 w 233457"/>
                <a:gd name="connsiteY38" fmla="*/ 54959 h 231076"/>
                <a:gd name="connsiteX39" fmla="*/ 65723 w 233457"/>
                <a:gd name="connsiteY39" fmla="*/ 58103 h 231076"/>
                <a:gd name="connsiteX40" fmla="*/ 121253 w 233457"/>
                <a:gd name="connsiteY40" fmla="*/ 39815 h 231076"/>
                <a:gd name="connsiteX41" fmla="*/ 116300 w 233457"/>
                <a:gd name="connsiteY41" fmla="*/ 39624 h 231076"/>
                <a:gd name="connsiteX42" fmla="*/ 115919 w 233457"/>
                <a:gd name="connsiteY42" fmla="*/ 39624 h 231076"/>
                <a:gd name="connsiteX43" fmla="*/ 115919 w 233457"/>
                <a:gd name="connsiteY43" fmla="*/ 0 h 231076"/>
                <a:gd name="connsiteX44" fmla="*/ 116300 w 233457"/>
                <a:gd name="connsiteY44" fmla="*/ 0 h 231076"/>
                <a:gd name="connsiteX45" fmla="*/ 123730 w 233457"/>
                <a:gd name="connsiteY45" fmla="*/ 191 h 231076"/>
                <a:gd name="connsiteX46" fmla="*/ 121253 w 233457"/>
                <a:gd name="connsiteY46" fmla="*/ 39815 h 231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33457" h="231076">
                  <a:moveTo>
                    <a:pt x="149733" y="231077"/>
                  </a:moveTo>
                  <a:lnTo>
                    <a:pt x="138493" y="193072"/>
                  </a:lnTo>
                  <a:cubicBezTo>
                    <a:pt x="140113" y="192596"/>
                    <a:pt x="141637" y="192119"/>
                    <a:pt x="143256" y="191548"/>
                  </a:cubicBezTo>
                  <a:lnTo>
                    <a:pt x="156877" y="228791"/>
                  </a:lnTo>
                  <a:cubicBezTo>
                    <a:pt x="154496" y="229553"/>
                    <a:pt x="152115" y="230315"/>
                    <a:pt x="149733" y="231077"/>
                  </a:cubicBezTo>
                  <a:close/>
                  <a:moveTo>
                    <a:pt x="76105" y="228886"/>
                  </a:moveTo>
                  <a:cubicBezTo>
                    <a:pt x="73819" y="228029"/>
                    <a:pt x="71438" y="227076"/>
                    <a:pt x="69152" y="226124"/>
                  </a:cubicBezTo>
                  <a:lnTo>
                    <a:pt x="84963" y="189738"/>
                  </a:lnTo>
                  <a:cubicBezTo>
                    <a:pt x="86487" y="190405"/>
                    <a:pt x="88011" y="190976"/>
                    <a:pt x="89631" y="191548"/>
                  </a:cubicBezTo>
                  <a:lnTo>
                    <a:pt x="76105" y="228886"/>
                  </a:lnTo>
                  <a:close/>
                  <a:moveTo>
                    <a:pt x="214503" y="183166"/>
                  </a:moveTo>
                  <a:lnTo>
                    <a:pt x="181451" y="161258"/>
                  </a:lnTo>
                  <a:cubicBezTo>
                    <a:pt x="182404" y="159925"/>
                    <a:pt x="183261" y="158496"/>
                    <a:pt x="184118" y="157067"/>
                  </a:cubicBezTo>
                  <a:lnTo>
                    <a:pt x="218408" y="176879"/>
                  </a:lnTo>
                  <a:cubicBezTo>
                    <a:pt x="217170" y="178880"/>
                    <a:pt x="215932" y="181070"/>
                    <a:pt x="214503" y="183166"/>
                  </a:cubicBezTo>
                  <a:close/>
                  <a:moveTo>
                    <a:pt x="14288" y="177165"/>
                  </a:moveTo>
                  <a:cubicBezTo>
                    <a:pt x="13049" y="175070"/>
                    <a:pt x="11811" y="172784"/>
                    <a:pt x="10763" y="170593"/>
                  </a:cubicBezTo>
                  <a:lnTo>
                    <a:pt x="46197" y="152876"/>
                  </a:lnTo>
                  <a:cubicBezTo>
                    <a:pt x="46958" y="154400"/>
                    <a:pt x="47720" y="155829"/>
                    <a:pt x="48578" y="157258"/>
                  </a:cubicBezTo>
                  <a:lnTo>
                    <a:pt x="14288" y="177165"/>
                  </a:lnTo>
                  <a:close/>
                  <a:moveTo>
                    <a:pt x="194024" y="109157"/>
                  </a:moveTo>
                  <a:cubicBezTo>
                    <a:pt x="193834" y="107537"/>
                    <a:pt x="193643" y="105823"/>
                    <a:pt x="193357" y="104299"/>
                  </a:cubicBezTo>
                  <a:lnTo>
                    <a:pt x="232410" y="97441"/>
                  </a:lnTo>
                  <a:cubicBezTo>
                    <a:pt x="232886" y="99917"/>
                    <a:pt x="233172" y="102394"/>
                    <a:pt x="233458" y="104870"/>
                  </a:cubicBezTo>
                  <a:lnTo>
                    <a:pt x="194024" y="109157"/>
                  </a:lnTo>
                  <a:close/>
                  <a:moveTo>
                    <a:pt x="39053" y="104585"/>
                  </a:moveTo>
                  <a:lnTo>
                    <a:pt x="0" y="97822"/>
                  </a:lnTo>
                  <a:cubicBezTo>
                    <a:pt x="381" y="95345"/>
                    <a:pt x="953" y="92964"/>
                    <a:pt x="1524" y="90488"/>
                  </a:cubicBezTo>
                  <a:lnTo>
                    <a:pt x="40100" y="99632"/>
                  </a:lnTo>
                  <a:cubicBezTo>
                    <a:pt x="39719" y="101251"/>
                    <a:pt x="39338" y="102870"/>
                    <a:pt x="39053" y="104585"/>
                  </a:cubicBezTo>
                  <a:close/>
                  <a:moveTo>
                    <a:pt x="170212" y="61246"/>
                  </a:moveTo>
                  <a:cubicBezTo>
                    <a:pt x="168973" y="60103"/>
                    <a:pt x="167735" y="58960"/>
                    <a:pt x="166497" y="57912"/>
                  </a:cubicBezTo>
                  <a:lnTo>
                    <a:pt x="191929" y="27527"/>
                  </a:lnTo>
                  <a:cubicBezTo>
                    <a:pt x="193834" y="29147"/>
                    <a:pt x="195739" y="30766"/>
                    <a:pt x="197548" y="32480"/>
                  </a:cubicBezTo>
                  <a:lnTo>
                    <a:pt x="170212" y="61246"/>
                  </a:lnTo>
                  <a:close/>
                  <a:moveTo>
                    <a:pt x="65723" y="58103"/>
                  </a:moveTo>
                  <a:lnTo>
                    <a:pt x="40100" y="27813"/>
                  </a:lnTo>
                  <a:cubicBezTo>
                    <a:pt x="42006" y="26194"/>
                    <a:pt x="43910" y="24670"/>
                    <a:pt x="45911" y="23146"/>
                  </a:cubicBezTo>
                  <a:lnTo>
                    <a:pt x="69532" y="54959"/>
                  </a:lnTo>
                  <a:cubicBezTo>
                    <a:pt x="68294" y="56007"/>
                    <a:pt x="66961" y="57055"/>
                    <a:pt x="65723" y="58103"/>
                  </a:cubicBezTo>
                  <a:close/>
                  <a:moveTo>
                    <a:pt x="121253" y="39815"/>
                  </a:moveTo>
                  <a:cubicBezTo>
                    <a:pt x="119634" y="39719"/>
                    <a:pt x="117920" y="39624"/>
                    <a:pt x="116300" y="39624"/>
                  </a:cubicBezTo>
                  <a:lnTo>
                    <a:pt x="115919" y="39624"/>
                  </a:lnTo>
                  <a:lnTo>
                    <a:pt x="115919" y="0"/>
                  </a:lnTo>
                  <a:lnTo>
                    <a:pt x="116300" y="0"/>
                  </a:lnTo>
                  <a:cubicBezTo>
                    <a:pt x="118777" y="0"/>
                    <a:pt x="121253" y="95"/>
                    <a:pt x="123730" y="191"/>
                  </a:cubicBezTo>
                  <a:lnTo>
                    <a:pt x="121253" y="39815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0" name="图形 48">
            <a:extLst>
              <a:ext uri="{FF2B5EF4-FFF2-40B4-BE49-F238E27FC236}">
                <a16:creationId xmlns:a16="http://schemas.microsoft.com/office/drawing/2014/main" id="{DA7BBB8F-FBFF-0DD5-CAD7-5B36F43162E2}"/>
              </a:ext>
            </a:extLst>
          </p:cNvPr>
          <p:cNvGrpSpPr/>
          <p:nvPr/>
        </p:nvGrpSpPr>
        <p:grpSpPr>
          <a:xfrm rot="5400000">
            <a:off x="1707456" y="1321961"/>
            <a:ext cx="416577" cy="1245087"/>
            <a:chOff x="8066302" y="-2669473"/>
            <a:chExt cx="170687" cy="510158"/>
          </a:xfrm>
          <a:gradFill>
            <a:gsLst>
              <a:gs pos="0">
                <a:srgbClr val="FEFEFF"/>
              </a:gs>
              <a:gs pos="0">
                <a:srgbClr val="FCFFFF">
                  <a:alpha val="0"/>
                </a:srgbClr>
              </a:gs>
              <a:gs pos="100000">
                <a:srgbClr val="D49790"/>
              </a:gs>
            </a:gsLst>
            <a:lin ang="5400000" scaled="1"/>
          </a:gradFill>
        </p:grpSpPr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33EE50B7-D4D6-4224-9C6A-3DDA7B898C69}"/>
                </a:ext>
              </a:extLst>
            </p:cNvPr>
            <p:cNvSpPr/>
            <p:nvPr/>
          </p:nvSpPr>
          <p:spPr>
            <a:xfrm>
              <a:off x="8200414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5AB62D2E-3394-C774-6B73-915C6CE8FE82}"/>
                </a:ext>
              </a:extLst>
            </p:cNvPr>
            <p:cNvSpPr/>
            <p:nvPr/>
          </p:nvSpPr>
          <p:spPr>
            <a:xfrm>
              <a:off x="8166886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2FB31454-4168-9141-7519-38D4716A0CCF}"/>
                </a:ext>
              </a:extLst>
            </p:cNvPr>
            <p:cNvSpPr/>
            <p:nvPr/>
          </p:nvSpPr>
          <p:spPr>
            <a:xfrm>
              <a:off x="8133358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39F797D1-DF15-659D-D815-27DBA30751FA}"/>
                </a:ext>
              </a:extLst>
            </p:cNvPr>
            <p:cNvSpPr/>
            <p:nvPr/>
          </p:nvSpPr>
          <p:spPr>
            <a:xfrm>
              <a:off x="8099830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B0941DA6-0A03-40C4-5DD0-B313F6BE5F40}"/>
                </a:ext>
              </a:extLst>
            </p:cNvPr>
            <p:cNvSpPr/>
            <p:nvPr/>
          </p:nvSpPr>
          <p:spPr>
            <a:xfrm>
              <a:off x="8066302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04" name="图形 48">
            <a:extLst>
              <a:ext uri="{FF2B5EF4-FFF2-40B4-BE49-F238E27FC236}">
                <a16:creationId xmlns:a16="http://schemas.microsoft.com/office/drawing/2014/main" id="{FF01D52A-E211-B6BC-BE1E-D0B15C8A3323}"/>
              </a:ext>
            </a:extLst>
          </p:cNvPr>
          <p:cNvGrpSpPr/>
          <p:nvPr/>
        </p:nvGrpSpPr>
        <p:grpSpPr>
          <a:xfrm rot="5400000">
            <a:off x="6844462" y="1321961"/>
            <a:ext cx="416577" cy="1245087"/>
            <a:chOff x="8066302" y="-2669473"/>
            <a:chExt cx="170687" cy="510158"/>
          </a:xfrm>
          <a:gradFill>
            <a:gsLst>
              <a:gs pos="100000">
                <a:srgbClr val="FCFFFF">
                  <a:alpha val="0"/>
                </a:srgbClr>
              </a:gs>
              <a:gs pos="0">
                <a:srgbClr val="D49790"/>
              </a:gs>
            </a:gsLst>
            <a:lin ang="5400000" scaled="1"/>
          </a:gradFill>
        </p:grpSpPr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FF5C3877-BF49-2307-FC96-552BA51D9F5A}"/>
                </a:ext>
              </a:extLst>
            </p:cNvPr>
            <p:cNvSpPr/>
            <p:nvPr/>
          </p:nvSpPr>
          <p:spPr>
            <a:xfrm>
              <a:off x="8200414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6F64AACF-5933-BC41-F207-FBDA3CFDBA0D}"/>
                </a:ext>
              </a:extLst>
            </p:cNvPr>
            <p:cNvSpPr/>
            <p:nvPr/>
          </p:nvSpPr>
          <p:spPr>
            <a:xfrm>
              <a:off x="8166886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120BE125-47F2-6311-84C6-52C00C140BF2}"/>
                </a:ext>
              </a:extLst>
            </p:cNvPr>
            <p:cNvSpPr/>
            <p:nvPr/>
          </p:nvSpPr>
          <p:spPr>
            <a:xfrm>
              <a:off x="8133358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0E98F867-8CF1-D7CB-EEE9-2547A9A65DC6}"/>
                </a:ext>
              </a:extLst>
            </p:cNvPr>
            <p:cNvSpPr/>
            <p:nvPr/>
          </p:nvSpPr>
          <p:spPr>
            <a:xfrm>
              <a:off x="8099830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949166A3-EEBF-2032-0604-1AF31FBF156F}"/>
                </a:ext>
              </a:extLst>
            </p:cNvPr>
            <p:cNvSpPr/>
            <p:nvPr/>
          </p:nvSpPr>
          <p:spPr>
            <a:xfrm>
              <a:off x="8066302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784967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92D163E-7F44-DF10-BC76-E0107BD5301D}"/>
              </a:ext>
            </a:extLst>
          </p:cNvPr>
          <p:cNvSpPr txBox="1"/>
          <p:nvPr/>
        </p:nvSpPr>
        <p:spPr>
          <a:xfrm>
            <a:off x="971600" y="2499742"/>
            <a:ext cx="488627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仅供学习参考之用！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127970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>
            <a:extLst>
              <a:ext uri="{FF2B5EF4-FFF2-40B4-BE49-F238E27FC236}">
                <a16:creationId xmlns:a16="http://schemas.microsoft.com/office/drawing/2014/main" id="{08B341DF-62EB-03C1-0AEE-813B5C7BCC07}"/>
              </a:ext>
            </a:extLst>
          </p:cNvPr>
          <p:cNvSpPr/>
          <p:nvPr/>
        </p:nvSpPr>
        <p:spPr>
          <a:xfrm>
            <a:off x="2969034" y="982819"/>
            <a:ext cx="2951052" cy="2951050"/>
          </a:xfrm>
          <a:prstGeom prst="ellipse">
            <a:avLst/>
          </a:prstGeom>
          <a:noFill/>
          <a:ln w="31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C0B7BD46-A2E4-83EB-260B-FC8632D792AB}"/>
              </a:ext>
            </a:extLst>
          </p:cNvPr>
          <p:cNvSpPr/>
          <p:nvPr/>
        </p:nvSpPr>
        <p:spPr>
          <a:xfrm>
            <a:off x="3257923" y="1271709"/>
            <a:ext cx="2373274" cy="2373270"/>
          </a:xfrm>
          <a:prstGeom prst="ellipse">
            <a:avLst/>
          </a:prstGeom>
          <a:noFill/>
          <a:ln w="1016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B26EC3ED-8D5F-611D-F07D-461B5976DC90}"/>
              </a:ext>
            </a:extLst>
          </p:cNvPr>
          <p:cNvSpPr/>
          <p:nvPr/>
        </p:nvSpPr>
        <p:spPr>
          <a:xfrm rot="10800000">
            <a:off x="7857104" y="-1"/>
            <a:ext cx="1123384" cy="1104787"/>
          </a:xfrm>
          <a:custGeom>
            <a:avLst/>
            <a:gdLst>
              <a:gd name="connsiteX0" fmla="*/ 823483 w 900163"/>
              <a:gd name="connsiteY0" fmla="*/ 1104787 h 1104787"/>
              <a:gd name="connsiteX1" fmla="*/ 0 w 900163"/>
              <a:gd name="connsiteY1" fmla="*/ 1104787 h 1104787"/>
              <a:gd name="connsiteX2" fmla="*/ 0 w 900163"/>
              <a:gd name="connsiteY2" fmla="*/ 0 h 1104787"/>
              <a:gd name="connsiteX3" fmla="*/ 28839 w 900163"/>
              <a:gd name="connsiteY3" fmla="*/ 44267 h 1104787"/>
              <a:gd name="connsiteX4" fmla="*/ 878613 w 900163"/>
              <a:gd name="connsiteY4" fmla="*/ 678427 h 1104787"/>
              <a:gd name="connsiteX5" fmla="*/ 828401 w 900163"/>
              <a:gd name="connsiteY5" fmla="*/ 1093814 h 11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0163" h="1104787">
                <a:moveTo>
                  <a:pt x="823483" y="1104787"/>
                </a:moveTo>
                <a:lnTo>
                  <a:pt x="0" y="1104787"/>
                </a:lnTo>
                <a:lnTo>
                  <a:pt x="0" y="0"/>
                </a:lnTo>
                <a:lnTo>
                  <a:pt x="28839" y="44267"/>
                </a:lnTo>
                <a:cubicBezTo>
                  <a:pt x="190902" y="233106"/>
                  <a:pt x="776443" y="437447"/>
                  <a:pt x="878613" y="678427"/>
                </a:cubicBezTo>
                <a:cubicBezTo>
                  <a:pt x="926505" y="791387"/>
                  <a:pt x="887851" y="946614"/>
                  <a:pt x="828401" y="1093814"/>
                </a:cubicBezTo>
                <a:close/>
              </a:path>
            </a:pathLst>
          </a:custGeom>
          <a:solidFill>
            <a:srgbClr val="D497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E8FA7F4F-C212-C33A-E0DA-F2D1A81F96F4}"/>
              </a:ext>
            </a:extLst>
          </p:cNvPr>
          <p:cNvSpPr/>
          <p:nvPr/>
        </p:nvSpPr>
        <p:spPr>
          <a:xfrm>
            <a:off x="8298691" y="-129540"/>
            <a:ext cx="931352" cy="2377440"/>
          </a:xfrm>
          <a:custGeom>
            <a:avLst/>
            <a:gdLst>
              <a:gd name="connsiteX0" fmla="*/ 535112 w 931352"/>
              <a:gd name="connsiteY0" fmla="*/ 0 h 2377440"/>
              <a:gd name="connsiteX1" fmla="*/ 9332 w 931352"/>
              <a:gd name="connsiteY1" fmla="*/ 998220 h 2377440"/>
              <a:gd name="connsiteX2" fmla="*/ 931352 w 931352"/>
              <a:gd name="connsiteY2" fmla="*/ 2377440 h 237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31352" h="2377440">
                <a:moveTo>
                  <a:pt x="535112" y="0"/>
                </a:moveTo>
                <a:cubicBezTo>
                  <a:pt x="239202" y="300990"/>
                  <a:pt x="-56708" y="601980"/>
                  <a:pt x="9332" y="998220"/>
                </a:cubicBezTo>
                <a:cubicBezTo>
                  <a:pt x="75372" y="1394460"/>
                  <a:pt x="503362" y="1885950"/>
                  <a:pt x="931352" y="2377440"/>
                </a:cubicBezTo>
              </a:path>
            </a:pathLst>
          </a:custGeom>
          <a:noFill/>
          <a:ln w="6350">
            <a:solidFill>
              <a:schemeClr val="bg1">
                <a:lumMod val="85000"/>
                <a:alpha val="5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EE5B200F-1F5E-B122-2FE2-C34FA1FB381B}"/>
              </a:ext>
            </a:extLst>
          </p:cNvPr>
          <p:cNvSpPr/>
          <p:nvPr/>
        </p:nvSpPr>
        <p:spPr>
          <a:xfrm>
            <a:off x="897618" y="1"/>
            <a:ext cx="5148391" cy="627935"/>
          </a:xfrm>
          <a:custGeom>
            <a:avLst/>
            <a:gdLst>
              <a:gd name="connsiteX0" fmla="*/ 0 w 6581049"/>
              <a:gd name="connsiteY0" fmla="*/ 0 h 802672"/>
              <a:gd name="connsiteX1" fmla="*/ 6581049 w 6581049"/>
              <a:gd name="connsiteY1" fmla="*/ 0 h 802672"/>
              <a:gd name="connsiteX2" fmla="*/ 6400679 w 6581049"/>
              <a:gd name="connsiteY2" fmla="*/ 166833 h 802672"/>
              <a:gd name="connsiteX3" fmla="*/ 5326530 w 6581049"/>
              <a:gd name="connsiteY3" fmla="*/ 784860 h 802672"/>
              <a:gd name="connsiteX4" fmla="*/ 3322470 w 6581049"/>
              <a:gd name="connsiteY4" fmla="*/ 320040 h 802672"/>
              <a:gd name="connsiteX5" fmla="*/ 1600350 w 6581049"/>
              <a:gd name="connsiteY5" fmla="*/ 586740 h 802672"/>
              <a:gd name="connsiteX6" fmla="*/ 298223 w 6581049"/>
              <a:gd name="connsiteY6" fmla="*/ 149275 h 80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81049" h="802672">
                <a:moveTo>
                  <a:pt x="0" y="0"/>
                </a:moveTo>
                <a:lnTo>
                  <a:pt x="6581049" y="0"/>
                </a:lnTo>
                <a:lnTo>
                  <a:pt x="6400679" y="166833"/>
                </a:lnTo>
                <a:cubicBezTo>
                  <a:pt x="6061295" y="467906"/>
                  <a:pt x="5709911" y="707866"/>
                  <a:pt x="5326530" y="784860"/>
                </a:cubicBezTo>
                <a:cubicBezTo>
                  <a:pt x="4713120" y="908050"/>
                  <a:pt x="3943500" y="353060"/>
                  <a:pt x="3322470" y="320040"/>
                </a:cubicBezTo>
                <a:cubicBezTo>
                  <a:pt x="2701440" y="287020"/>
                  <a:pt x="2176930" y="651510"/>
                  <a:pt x="1600350" y="586740"/>
                </a:cubicBezTo>
                <a:cubicBezTo>
                  <a:pt x="1167915" y="538163"/>
                  <a:pt x="733337" y="359926"/>
                  <a:pt x="298223" y="149275"/>
                </a:cubicBezTo>
                <a:close/>
              </a:path>
            </a:pathLst>
          </a:custGeom>
          <a:solidFill>
            <a:srgbClr val="9BB2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F5D4F10-F1D4-EDCB-786B-B603E068B01D}"/>
              </a:ext>
            </a:extLst>
          </p:cNvPr>
          <p:cNvGrpSpPr/>
          <p:nvPr/>
        </p:nvGrpSpPr>
        <p:grpSpPr>
          <a:xfrm>
            <a:off x="2536104" y="2210735"/>
            <a:ext cx="3888038" cy="446276"/>
            <a:chOff x="956912" y="1790408"/>
            <a:chExt cx="3888038" cy="446276"/>
          </a:xfrm>
        </p:grpSpPr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F26B77EA-899F-4909-28D6-F19B4ABDA5A9}"/>
                </a:ext>
              </a:extLst>
            </p:cNvPr>
            <p:cNvSpPr/>
            <p:nvPr/>
          </p:nvSpPr>
          <p:spPr>
            <a:xfrm>
              <a:off x="956912" y="1790408"/>
              <a:ext cx="3888038" cy="44627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9BB2BF"/>
                </a:gs>
                <a:gs pos="0">
                  <a:srgbClr val="D6ADA7"/>
                </a:gs>
              </a:gsLst>
              <a:lin ang="0" scaled="1"/>
              <a:tileRect/>
            </a:gradFill>
            <a:ln w="12700">
              <a:solidFill>
                <a:schemeClr val="bg1"/>
              </a:solidFill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32">
              <a:extLst>
                <a:ext uri="{FF2B5EF4-FFF2-40B4-BE49-F238E27FC236}">
                  <a16:creationId xmlns:a16="http://schemas.microsoft.com/office/drawing/2014/main" id="{B3C01ED6-EEB6-4A16-9F9A-CA4576BE476A}"/>
                </a:ext>
              </a:extLst>
            </p:cNvPr>
            <p:cNvSpPr txBox="1"/>
            <p:nvPr/>
          </p:nvSpPr>
          <p:spPr>
            <a:xfrm>
              <a:off x="2202662" y="185042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895905"/>
              <a:r>
                <a:rPr lang="zh-CN" altLang="en-US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B49D33D1-6EC0-AAB9-26D2-87009F7AF245}"/>
              </a:ext>
            </a:extLst>
          </p:cNvPr>
          <p:cNvSpPr/>
          <p:nvPr/>
        </p:nvSpPr>
        <p:spPr>
          <a:xfrm rot="10800000">
            <a:off x="-20637" y="3554503"/>
            <a:ext cx="1764260" cy="1485811"/>
          </a:xfrm>
          <a:custGeom>
            <a:avLst/>
            <a:gdLst>
              <a:gd name="connsiteX0" fmla="*/ 0 w 2339827"/>
              <a:gd name="connsiteY0" fmla="*/ 0 h 1970537"/>
              <a:gd name="connsiteX1" fmla="*/ 2339827 w 2339827"/>
              <a:gd name="connsiteY1" fmla="*/ 0 h 1970537"/>
              <a:gd name="connsiteX2" fmla="*/ 2339827 w 2339827"/>
              <a:gd name="connsiteY2" fmla="*/ 1970537 h 1970537"/>
              <a:gd name="connsiteX3" fmla="*/ 2332895 w 2339827"/>
              <a:gd name="connsiteY3" fmla="*/ 1931067 h 1970537"/>
              <a:gd name="connsiteX4" fmla="*/ 1979782 w 2339827"/>
              <a:gd name="connsiteY4" fmla="*/ 1196340 h 1970537"/>
              <a:gd name="connsiteX5" fmla="*/ 531982 w 2339827"/>
              <a:gd name="connsiteY5" fmla="*/ 830580 h 1970537"/>
              <a:gd name="connsiteX6" fmla="*/ 4595 w 2339827"/>
              <a:gd name="connsiteY6" fmla="*/ 13603 h 1970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39827" h="1970537">
                <a:moveTo>
                  <a:pt x="0" y="0"/>
                </a:moveTo>
                <a:lnTo>
                  <a:pt x="2339827" y="0"/>
                </a:lnTo>
                <a:lnTo>
                  <a:pt x="2339827" y="1970537"/>
                </a:lnTo>
                <a:lnTo>
                  <a:pt x="2332895" y="1931067"/>
                </a:lnTo>
                <a:cubicBezTo>
                  <a:pt x="2272924" y="1633200"/>
                  <a:pt x="2175838" y="1369378"/>
                  <a:pt x="1979782" y="1196340"/>
                </a:cubicBezTo>
                <a:cubicBezTo>
                  <a:pt x="1666092" y="919480"/>
                  <a:pt x="879962" y="1083310"/>
                  <a:pt x="531982" y="830580"/>
                </a:cubicBezTo>
                <a:cubicBezTo>
                  <a:pt x="270997" y="641033"/>
                  <a:pt x="123598" y="341114"/>
                  <a:pt x="4595" y="13603"/>
                </a:cubicBezTo>
                <a:close/>
              </a:path>
            </a:pathLst>
          </a:custGeom>
          <a:solidFill>
            <a:srgbClr val="4D6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2" name="任意多边形: 形状 411">
            <a:extLst>
              <a:ext uri="{FF2B5EF4-FFF2-40B4-BE49-F238E27FC236}">
                <a16:creationId xmlns:a16="http://schemas.microsoft.com/office/drawing/2014/main" id="{4D8EA12A-E3A6-D0B3-008F-C5F56ADA9C87}"/>
              </a:ext>
            </a:extLst>
          </p:cNvPr>
          <p:cNvSpPr/>
          <p:nvPr/>
        </p:nvSpPr>
        <p:spPr>
          <a:xfrm>
            <a:off x="3471814" y="4105145"/>
            <a:ext cx="5508674" cy="935168"/>
          </a:xfrm>
          <a:custGeom>
            <a:avLst/>
            <a:gdLst>
              <a:gd name="connsiteX0" fmla="*/ 4845191 w 5508674"/>
              <a:gd name="connsiteY0" fmla="*/ 64 h 935168"/>
              <a:gd name="connsiteX1" fmla="*/ 5063633 w 5508674"/>
              <a:gd name="connsiteY1" fmla="*/ 32516 h 935168"/>
              <a:gd name="connsiteX2" fmla="*/ 5475027 w 5508674"/>
              <a:gd name="connsiteY2" fmla="*/ 225733 h 935168"/>
              <a:gd name="connsiteX3" fmla="*/ 5508674 w 5508674"/>
              <a:gd name="connsiteY3" fmla="*/ 248554 h 935168"/>
              <a:gd name="connsiteX4" fmla="*/ 5508674 w 5508674"/>
              <a:gd name="connsiteY4" fmla="*/ 935168 h 935168"/>
              <a:gd name="connsiteX5" fmla="*/ 0 w 5508674"/>
              <a:gd name="connsiteY5" fmla="*/ 935168 h 935168"/>
              <a:gd name="connsiteX6" fmla="*/ 166831 w 5508674"/>
              <a:gd name="connsiteY6" fmla="*/ 777847 h 935168"/>
              <a:gd name="connsiteX7" fmla="*/ 1215533 w 5508674"/>
              <a:gd name="connsiteY7" fmla="*/ 207776 h 935168"/>
              <a:gd name="connsiteX8" fmla="*/ 3288173 w 5508674"/>
              <a:gd name="connsiteY8" fmla="*/ 459236 h 935168"/>
              <a:gd name="connsiteX9" fmla="*/ 4845191 w 5508674"/>
              <a:gd name="connsiteY9" fmla="*/ 64 h 935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08674" h="935168">
                <a:moveTo>
                  <a:pt x="4845191" y="64"/>
                </a:moveTo>
                <a:cubicBezTo>
                  <a:pt x="4917563" y="945"/>
                  <a:pt x="4990291" y="10926"/>
                  <a:pt x="5063633" y="32516"/>
                </a:cubicBezTo>
                <a:cubicBezTo>
                  <a:pt x="5201150" y="72997"/>
                  <a:pt x="5338249" y="139431"/>
                  <a:pt x="5475027" y="225733"/>
                </a:cubicBezTo>
                <a:lnTo>
                  <a:pt x="5508674" y="248554"/>
                </a:lnTo>
                <a:lnTo>
                  <a:pt x="5508674" y="935168"/>
                </a:lnTo>
                <a:lnTo>
                  <a:pt x="0" y="935168"/>
                </a:lnTo>
                <a:lnTo>
                  <a:pt x="166831" y="777847"/>
                </a:lnTo>
                <a:cubicBezTo>
                  <a:pt x="464963" y="510671"/>
                  <a:pt x="788813" y="282071"/>
                  <a:pt x="1215533" y="207776"/>
                </a:cubicBezTo>
                <a:cubicBezTo>
                  <a:pt x="1784493" y="108716"/>
                  <a:pt x="2646823" y="488446"/>
                  <a:pt x="3288173" y="459236"/>
                </a:cubicBezTo>
                <a:cubicBezTo>
                  <a:pt x="3849354" y="433678"/>
                  <a:pt x="4338582" y="-6100"/>
                  <a:pt x="4845191" y="64"/>
                </a:cubicBezTo>
                <a:close/>
              </a:path>
            </a:pathLst>
          </a:custGeom>
          <a:solidFill>
            <a:srgbClr val="D6AD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326850B1-AFF7-732B-3C8F-11BF977EDA26}"/>
              </a:ext>
            </a:extLst>
          </p:cNvPr>
          <p:cNvSpPr/>
          <p:nvPr/>
        </p:nvSpPr>
        <p:spPr>
          <a:xfrm>
            <a:off x="-294957" y="3298026"/>
            <a:ext cx="3215640" cy="1830234"/>
          </a:xfrm>
          <a:custGeom>
            <a:avLst/>
            <a:gdLst>
              <a:gd name="connsiteX0" fmla="*/ 0 w 3215640"/>
              <a:gd name="connsiteY0" fmla="*/ 39534 h 1830234"/>
              <a:gd name="connsiteX1" fmla="*/ 960120 w 3215640"/>
              <a:gd name="connsiteY1" fmla="*/ 123354 h 1830234"/>
              <a:gd name="connsiteX2" fmla="*/ 1798320 w 3215640"/>
              <a:gd name="connsiteY2" fmla="*/ 1068234 h 1830234"/>
              <a:gd name="connsiteX3" fmla="*/ 3215640 w 3215640"/>
              <a:gd name="connsiteY3" fmla="*/ 1830234 h 1830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5640" h="1830234">
                <a:moveTo>
                  <a:pt x="0" y="39534"/>
                </a:moveTo>
                <a:cubicBezTo>
                  <a:pt x="330200" y="-4281"/>
                  <a:pt x="660400" y="-48096"/>
                  <a:pt x="960120" y="123354"/>
                </a:cubicBezTo>
                <a:cubicBezTo>
                  <a:pt x="1259840" y="294804"/>
                  <a:pt x="1422400" y="783754"/>
                  <a:pt x="1798320" y="1068234"/>
                </a:cubicBezTo>
                <a:cubicBezTo>
                  <a:pt x="2174240" y="1352714"/>
                  <a:pt x="2694940" y="1591474"/>
                  <a:pt x="3215640" y="1830234"/>
                </a:cubicBezTo>
              </a:path>
            </a:pathLst>
          </a:cu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DAECB916-3A6D-2D0A-D22D-647A6B59D867}"/>
              </a:ext>
            </a:extLst>
          </p:cNvPr>
          <p:cNvSpPr/>
          <p:nvPr/>
        </p:nvSpPr>
        <p:spPr>
          <a:xfrm>
            <a:off x="-959769" y="-182260"/>
            <a:ext cx="1484494" cy="3131820"/>
          </a:xfrm>
          <a:custGeom>
            <a:avLst/>
            <a:gdLst>
              <a:gd name="connsiteX0" fmla="*/ 0 w 1484494"/>
              <a:gd name="connsiteY0" fmla="*/ 3131820 h 3131820"/>
              <a:gd name="connsiteX1" fmla="*/ 944880 w 1484494"/>
              <a:gd name="connsiteY1" fmla="*/ 2125980 h 3131820"/>
              <a:gd name="connsiteX2" fmla="*/ 1470660 w 1484494"/>
              <a:gd name="connsiteY2" fmla="*/ 960120 h 3131820"/>
              <a:gd name="connsiteX3" fmla="*/ 403860 w 1484494"/>
              <a:gd name="connsiteY3" fmla="*/ 0 h 3131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4494" h="3131820">
                <a:moveTo>
                  <a:pt x="0" y="3131820"/>
                </a:moveTo>
                <a:cubicBezTo>
                  <a:pt x="349885" y="2809875"/>
                  <a:pt x="699770" y="2487930"/>
                  <a:pt x="944880" y="2125980"/>
                </a:cubicBezTo>
                <a:cubicBezTo>
                  <a:pt x="1189990" y="1764030"/>
                  <a:pt x="1560830" y="1314450"/>
                  <a:pt x="1470660" y="960120"/>
                </a:cubicBezTo>
                <a:cubicBezTo>
                  <a:pt x="1380490" y="605790"/>
                  <a:pt x="892175" y="302895"/>
                  <a:pt x="403860" y="0"/>
                </a:cubicBezTo>
              </a:path>
            </a:pathLst>
          </a:cu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28FE4A75-E601-DC47-BF40-91112B064C54}"/>
              </a:ext>
            </a:extLst>
          </p:cNvPr>
          <p:cNvSpPr/>
          <p:nvPr/>
        </p:nvSpPr>
        <p:spPr>
          <a:xfrm>
            <a:off x="1102747" y="-152400"/>
            <a:ext cx="6164580" cy="761858"/>
          </a:xfrm>
          <a:custGeom>
            <a:avLst/>
            <a:gdLst>
              <a:gd name="connsiteX0" fmla="*/ 0 w 6164580"/>
              <a:gd name="connsiteY0" fmla="*/ 0 h 761858"/>
              <a:gd name="connsiteX1" fmla="*/ 1104900 w 6164580"/>
              <a:gd name="connsiteY1" fmla="*/ 754380 h 761858"/>
              <a:gd name="connsiteX2" fmla="*/ 3566160 w 6164580"/>
              <a:gd name="connsiteY2" fmla="*/ 403860 h 761858"/>
              <a:gd name="connsiteX3" fmla="*/ 4800600 w 6164580"/>
              <a:gd name="connsiteY3" fmla="*/ 701040 h 761858"/>
              <a:gd name="connsiteX4" fmla="*/ 6164580 w 6164580"/>
              <a:gd name="connsiteY4" fmla="*/ 45720 h 761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64580" h="761858">
                <a:moveTo>
                  <a:pt x="0" y="0"/>
                </a:moveTo>
                <a:cubicBezTo>
                  <a:pt x="255270" y="343535"/>
                  <a:pt x="510540" y="687070"/>
                  <a:pt x="1104900" y="754380"/>
                </a:cubicBezTo>
                <a:cubicBezTo>
                  <a:pt x="1699260" y="821690"/>
                  <a:pt x="2950210" y="412750"/>
                  <a:pt x="3566160" y="403860"/>
                </a:cubicBezTo>
                <a:cubicBezTo>
                  <a:pt x="4182110" y="394970"/>
                  <a:pt x="4367530" y="760730"/>
                  <a:pt x="4800600" y="701040"/>
                </a:cubicBezTo>
                <a:cubicBezTo>
                  <a:pt x="5233670" y="641350"/>
                  <a:pt x="5699125" y="343535"/>
                  <a:pt x="6164580" y="45720"/>
                </a:cubicBezTo>
              </a:path>
            </a:pathLst>
          </a:cu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62385774-6740-651B-B341-8152C1E2F9F5}"/>
              </a:ext>
            </a:extLst>
          </p:cNvPr>
          <p:cNvSpPr/>
          <p:nvPr/>
        </p:nvSpPr>
        <p:spPr>
          <a:xfrm>
            <a:off x="3255963" y="4015718"/>
            <a:ext cx="6080760" cy="1165882"/>
          </a:xfrm>
          <a:custGeom>
            <a:avLst/>
            <a:gdLst>
              <a:gd name="connsiteX0" fmla="*/ 0 w 6080760"/>
              <a:gd name="connsiteY0" fmla="*/ 1165882 h 1165882"/>
              <a:gd name="connsiteX1" fmla="*/ 1684020 w 6080760"/>
              <a:gd name="connsiteY1" fmla="*/ 662962 h 1165882"/>
              <a:gd name="connsiteX2" fmla="*/ 3573780 w 6080760"/>
              <a:gd name="connsiteY2" fmla="*/ 22 h 1165882"/>
              <a:gd name="connsiteX3" fmla="*/ 5234940 w 6080760"/>
              <a:gd name="connsiteY3" fmla="*/ 685822 h 1165882"/>
              <a:gd name="connsiteX4" fmla="*/ 6080760 w 6080760"/>
              <a:gd name="connsiteY4" fmla="*/ 167662 h 1165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80760" h="1165882">
                <a:moveTo>
                  <a:pt x="0" y="1165882"/>
                </a:moveTo>
                <a:cubicBezTo>
                  <a:pt x="544195" y="1011577"/>
                  <a:pt x="1088390" y="857272"/>
                  <a:pt x="1684020" y="662962"/>
                </a:cubicBezTo>
                <a:cubicBezTo>
                  <a:pt x="2279650" y="468652"/>
                  <a:pt x="2981960" y="-3788"/>
                  <a:pt x="3573780" y="22"/>
                </a:cubicBezTo>
                <a:cubicBezTo>
                  <a:pt x="4165600" y="3832"/>
                  <a:pt x="4817110" y="657882"/>
                  <a:pt x="5234940" y="685822"/>
                </a:cubicBezTo>
                <a:cubicBezTo>
                  <a:pt x="5652770" y="713762"/>
                  <a:pt x="5866765" y="440712"/>
                  <a:pt x="6080760" y="167662"/>
                </a:cubicBezTo>
              </a:path>
            </a:pathLst>
          </a:cu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3" name="图形 48">
            <a:extLst>
              <a:ext uri="{FF2B5EF4-FFF2-40B4-BE49-F238E27FC236}">
                <a16:creationId xmlns:a16="http://schemas.microsoft.com/office/drawing/2014/main" id="{5065FA3B-D5A2-0302-A051-44DBF52797A5}"/>
              </a:ext>
            </a:extLst>
          </p:cNvPr>
          <p:cNvGrpSpPr/>
          <p:nvPr/>
        </p:nvGrpSpPr>
        <p:grpSpPr>
          <a:xfrm>
            <a:off x="234838" y="698544"/>
            <a:ext cx="623559" cy="625285"/>
            <a:chOff x="8218798" y="-4407499"/>
            <a:chExt cx="756951" cy="759047"/>
          </a:xfrm>
          <a:solidFill>
            <a:schemeClr val="bg1">
              <a:lumMod val="85000"/>
            </a:schemeClr>
          </a:solidFill>
        </p:grpSpPr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50FE8A4F-155A-2AE3-9725-9E67B86BD7CF}"/>
                </a:ext>
              </a:extLst>
            </p:cNvPr>
            <p:cNvSpPr/>
            <p:nvPr/>
          </p:nvSpPr>
          <p:spPr>
            <a:xfrm>
              <a:off x="8218798" y="-4407499"/>
              <a:ext cx="756951" cy="759047"/>
            </a:xfrm>
            <a:custGeom>
              <a:avLst/>
              <a:gdLst>
                <a:gd name="connsiteX0" fmla="*/ 378809 w 756951"/>
                <a:gd name="connsiteY0" fmla="*/ 759047 h 759047"/>
                <a:gd name="connsiteX1" fmla="*/ 378428 w 756951"/>
                <a:gd name="connsiteY1" fmla="*/ 759047 h 759047"/>
                <a:gd name="connsiteX2" fmla="*/ 372427 w 756951"/>
                <a:gd name="connsiteY2" fmla="*/ 759047 h 759047"/>
                <a:gd name="connsiteX3" fmla="*/ 372999 w 756951"/>
                <a:gd name="connsiteY3" fmla="*/ 719423 h 759047"/>
                <a:gd name="connsiteX4" fmla="*/ 378333 w 756951"/>
                <a:gd name="connsiteY4" fmla="*/ 719423 h 759047"/>
                <a:gd name="connsiteX5" fmla="*/ 378714 w 756951"/>
                <a:gd name="connsiteY5" fmla="*/ 719423 h 759047"/>
                <a:gd name="connsiteX6" fmla="*/ 378714 w 756951"/>
                <a:gd name="connsiteY6" fmla="*/ 759047 h 759047"/>
                <a:gd name="connsiteX7" fmla="*/ 442246 w 756951"/>
                <a:gd name="connsiteY7" fmla="*/ 753713 h 759047"/>
                <a:gd name="connsiteX8" fmla="*/ 435673 w 756951"/>
                <a:gd name="connsiteY8" fmla="*/ 714661 h 759047"/>
                <a:gd name="connsiteX9" fmla="*/ 441293 w 756951"/>
                <a:gd name="connsiteY9" fmla="*/ 713708 h 759047"/>
                <a:gd name="connsiteX10" fmla="*/ 448532 w 756951"/>
                <a:gd name="connsiteY10" fmla="*/ 752666 h 759047"/>
                <a:gd name="connsiteX11" fmla="*/ 442246 w 756951"/>
                <a:gd name="connsiteY11" fmla="*/ 753713 h 759047"/>
                <a:gd name="connsiteX12" fmla="*/ 309181 w 756951"/>
                <a:gd name="connsiteY12" fmla="*/ 752666 h 759047"/>
                <a:gd name="connsiteX13" fmla="*/ 302895 w 756951"/>
                <a:gd name="connsiteY13" fmla="*/ 751427 h 759047"/>
                <a:gd name="connsiteX14" fmla="*/ 310705 w 756951"/>
                <a:gd name="connsiteY14" fmla="*/ 712565 h 759047"/>
                <a:gd name="connsiteX15" fmla="*/ 316325 w 756951"/>
                <a:gd name="connsiteY15" fmla="*/ 713613 h 759047"/>
                <a:gd name="connsiteX16" fmla="*/ 309181 w 756951"/>
                <a:gd name="connsiteY16" fmla="*/ 752666 h 759047"/>
                <a:gd name="connsiteX17" fmla="*/ 509968 w 756951"/>
                <a:gd name="connsiteY17" fmla="*/ 735616 h 759047"/>
                <a:gd name="connsiteX18" fmla="*/ 496252 w 756951"/>
                <a:gd name="connsiteY18" fmla="*/ 698468 h 759047"/>
                <a:gd name="connsiteX19" fmla="*/ 501586 w 756951"/>
                <a:gd name="connsiteY19" fmla="*/ 696468 h 759047"/>
                <a:gd name="connsiteX20" fmla="*/ 515969 w 756951"/>
                <a:gd name="connsiteY20" fmla="*/ 733425 h 759047"/>
                <a:gd name="connsiteX21" fmla="*/ 509968 w 756951"/>
                <a:gd name="connsiteY21" fmla="*/ 735616 h 759047"/>
                <a:gd name="connsiteX22" fmla="*/ 241745 w 756951"/>
                <a:gd name="connsiteY22" fmla="*/ 733616 h 759047"/>
                <a:gd name="connsiteX23" fmla="*/ 235839 w 756951"/>
                <a:gd name="connsiteY23" fmla="*/ 731234 h 759047"/>
                <a:gd name="connsiteX24" fmla="*/ 250793 w 756951"/>
                <a:gd name="connsiteY24" fmla="*/ 694563 h 759047"/>
                <a:gd name="connsiteX25" fmla="*/ 256127 w 756951"/>
                <a:gd name="connsiteY25" fmla="*/ 696658 h 759047"/>
                <a:gd name="connsiteX26" fmla="*/ 241745 w 756951"/>
                <a:gd name="connsiteY26" fmla="*/ 733616 h 759047"/>
                <a:gd name="connsiteX27" fmla="*/ 573119 w 756951"/>
                <a:gd name="connsiteY27" fmla="*/ 705422 h 759047"/>
                <a:gd name="connsiteX28" fmla="*/ 552831 w 756951"/>
                <a:gd name="connsiteY28" fmla="*/ 671417 h 759047"/>
                <a:gd name="connsiteX29" fmla="*/ 557689 w 756951"/>
                <a:gd name="connsiteY29" fmla="*/ 668464 h 759047"/>
                <a:gd name="connsiteX30" fmla="*/ 578644 w 756951"/>
                <a:gd name="connsiteY30" fmla="*/ 702088 h 759047"/>
                <a:gd name="connsiteX31" fmla="*/ 573119 w 756951"/>
                <a:gd name="connsiteY31" fmla="*/ 705422 h 759047"/>
                <a:gd name="connsiteX32" fmla="*/ 178975 w 756951"/>
                <a:gd name="connsiteY32" fmla="*/ 702374 h 759047"/>
                <a:gd name="connsiteX33" fmla="*/ 173545 w 756951"/>
                <a:gd name="connsiteY33" fmla="*/ 698945 h 759047"/>
                <a:gd name="connsiteX34" fmla="*/ 194976 w 756951"/>
                <a:gd name="connsiteY34" fmla="*/ 665607 h 759047"/>
                <a:gd name="connsiteX35" fmla="*/ 199834 w 756951"/>
                <a:gd name="connsiteY35" fmla="*/ 668655 h 759047"/>
                <a:gd name="connsiteX36" fmla="*/ 178975 w 756951"/>
                <a:gd name="connsiteY36" fmla="*/ 702374 h 759047"/>
                <a:gd name="connsiteX37" fmla="*/ 629602 w 756951"/>
                <a:gd name="connsiteY37" fmla="*/ 664083 h 759047"/>
                <a:gd name="connsiteX38" fmla="*/ 603409 w 756951"/>
                <a:gd name="connsiteY38" fmla="*/ 634365 h 759047"/>
                <a:gd name="connsiteX39" fmla="*/ 607600 w 756951"/>
                <a:gd name="connsiteY39" fmla="*/ 630555 h 759047"/>
                <a:gd name="connsiteX40" fmla="*/ 634365 w 756951"/>
                <a:gd name="connsiteY40" fmla="*/ 659797 h 759047"/>
                <a:gd name="connsiteX41" fmla="*/ 629602 w 756951"/>
                <a:gd name="connsiteY41" fmla="*/ 664083 h 759047"/>
                <a:gd name="connsiteX42" fmla="*/ 123063 w 756951"/>
                <a:gd name="connsiteY42" fmla="*/ 660273 h 759047"/>
                <a:gd name="connsiteX43" fmla="*/ 118396 w 756951"/>
                <a:gd name="connsiteY43" fmla="*/ 655892 h 759047"/>
                <a:gd name="connsiteX44" fmla="*/ 145542 w 756951"/>
                <a:gd name="connsiteY44" fmla="*/ 627031 h 759047"/>
                <a:gd name="connsiteX45" fmla="*/ 149733 w 756951"/>
                <a:gd name="connsiteY45" fmla="*/ 630936 h 759047"/>
                <a:gd name="connsiteX46" fmla="*/ 123063 w 756951"/>
                <a:gd name="connsiteY46" fmla="*/ 660273 h 759047"/>
                <a:gd name="connsiteX47" fmla="*/ 677608 w 756951"/>
                <a:gd name="connsiteY47" fmla="*/ 613124 h 759047"/>
                <a:gd name="connsiteX48" fmla="*/ 646366 w 756951"/>
                <a:gd name="connsiteY48" fmla="*/ 588740 h 759047"/>
                <a:gd name="connsiteX49" fmla="*/ 649795 w 756951"/>
                <a:gd name="connsiteY49" fmla="*/ 584264 h 759047"/>
                <a:gd name="connsiteX50" fmla="*/ 681418 w 756951"/>
                <a:gd name="connsiteY50" fmla="*/ 608171 h 759047"/>
                <a:gd name="connsiteX51" fmla="*/ 677608 w 756951"/>
                <a:gd name="connsiteY51" fmla="*/ 613124 h 759047"/>
                <a:gd name="connsiteX52" fmla="*/ 75819 w 756951"/>
                <a:gd name="connsiteY52" fmla="*/ 608552 h 759047"/>
                <a:gd name="connsiteX53" fmla="*/ 72009 w 756951"/>
                <a:gd name="connsiteY53" fmla="*/ 603409 h 759047"/>
                <a:gd name="connsiteX54" fmla="*/ 104013 w 756951"/>
                <a:gd name="connsiteY54" fmla="*/ 579977 h 759047"/>
                <a:gd name="connsiteX55" fmla="*/ 107442 w 756951"/>
                <a:gd name="connsiteY55" fmla="*/ 584549 h 759047"/>
                <a:gd name="connsiteX56" fmla="*/ 75819 w 756951"/>
                <a:gd name="connsiteY56" fmla="*/ 608552 h 759047"/>
                <a:gd name="connsiteX57" fmla="*/ 715518 w 756951"/>
                <a:gd name="connsiteY57" fmla="*/ 554164 h 759047"/>
                <a:gd name="connsiteX58" fmla="*/ 680371 w 756951"/>
                <a:gd name="connsiteY58" fmla="*/ 535877 h 759047"/>
                <a:gd name="connsiteX59" fmla="*/ 682942 w 756951"/>
                <a:gd name="connsiteY59" fmla="*/ 530733 h 759047"/>
                <a:gd name="connsiteX60" fmla="*/ 718375 w 756951"/>
                <a:gd name="connsiteY60" fmla="*/ 548450 h 759047"/>
                <a:gd name="connsiteX61" fmla="*/ 715518 w 756951"/>
                <a:gd name="connsiteY61" fmla="*/ 554164 h 759047"/>
                <a:gd name="connsiteX62" fmla="*/ 38862 w 756951"/>
                <a:gd name="connsiteY62" fmla="*/ 549116 h 759047"/>
                <a:gd name="connsiteX63" fmla="*/ 36004 w 756951"/>
                <a:gd name="connsiteY63" fmla="*/ 543401 h 759047"/>
                <a:gd name="connsiteX64" fmla="*/ 71723 w 756951"/>
                <a:gd name="connsiteY64" fmla="*/ 526352 h 759047"/>
                <a:gd name="connsiteX65" fmla="*/ 74200 w 756951"/>
                <a:gd name="connsiteY65" fmla="*/ 531400 h 759047"/>
                <a:gd name="connsiteX66" fmla="*/ 38862 w 756951"/>
                <a:gd name="connsiteY66" fmla="*/ 549116 h 759047"/>
                <a:gd name="connsiteX67" fmla="*/ 741902 w 756951"/>
                <a:gd name="connsiteY67" fmla="*/ 489299 h 759047"/>
                <a:gd name="connsiteX68" fmla="*/ 703993 w 756951"/>
                <a:gd name="connsiteY68" fmla="*/ 477869 h 759047"/>
                <a:gd name="connsiteX69" fmla="*/ 705612 w 756951"/>
                <a:gd name="connsiteY69" fmla="*/ 472345 h 759047"/>
                <a:gd name="connsiteX70" fmla="*/ 743712 w 756951"/>
                <a:gd name="connsiteY70" fmla="*/ 483203 h 759047"/>
                <a:gd name="connsiteX71" fmla="*/ 741902 w 756951"/>
                <a:gd name="connsiteY71" fmla="*/ 489299 h 759047"/>
                <a:gd name="connsiteX72" fmla="*/ 13525 w 756951"/>
                <a:gd name="connsiteY72" fmla="*/ 483870 h 759047"/>
                <a:gd name="connsiteX73" fmla="*/ 11811 w 756951"/>
                <a:gd name="connsiteY73" fmla="*/ 477679 h 759047"/>
                <a:gd name="connsiteX74" fmla="*/ 50101 w 756951"/>
                <a:gd name="connsiteY74" fmla="*/ 467392 h 759047"/>
                <a:gd name="connsiteX75" fmla="*/ 51625 w 756951"/>
                <a:gd name="connsiteY75" fmla="*/ 472916 h 759047"/>
                <a:gd name="connsiteX76" fmla="*/ 13525 w 756951"/>
                <a:gd name="connsiteY76" fmla="*/ 483870 h 759047"/>
                <a:gd name="connsiteX77" fmla="*/ 755809 w 756951"/>
                <a:gd name="connsiteY77" fmla="*/ 420624 h 759047"/>
                <a:gd name="connsiteX78" fmla="*/ 716375 w 756951"/>
                <a:gd name="connsiteY78" fmla="*/ 416338 h 759047"/>
                <a:gd name="connsiteX79" fmla="*/ 716946 w 756951"/>
                <a:gd name="connsiteY79" fmla="*/ 410718 h 759047"/>
                <a:gd name="connsiteX80" fmla="*/ 756380 w 756951"/>
                <a:gd name="connsiteY80" fmla="*/ 414242 h 759047"/>
                <a:gd name="connsiteX81" fmla="*/ 755809 w 756951"/>
                <a:gd name="connsiteY81" fmla="*/ 420624 h 759047"/>
                <a:gd name="connsiteX82" fmla="*/ 571 w 756951"/>
                <a:gd name="connsiteY82" fmla="*/ 415099 h 759047"/>
                <a:gd name="connsiteX83" fmla="*/ 0 w 756951"/>
                <a:gd name="connsiteY83" fmla="*/ 408718 h 759047"/>
                <a:gd name="connsiteX84" fmla="*/ 39528 w 756951"/>
                <a:gd name="connsiteY84" fmla="*/ 405765 h 759047"/>
                <a:gd name="connsiteX85" fmla="*/ 40005 w 756951"/>
                <a:gd name="connsiteY85" fmla="*/ 411385 h 759047"/>
                <a:gd name="connsiteX86" fmla="*/ 571 w 756951"/>
                <a:gd name="connsiteY86" fmla="*/ 415099 h 759047"/>
                <a:gd name="connsiteX87" fmla="*/ 717423 w 756951"/>
                <a:gd name="connsiteY87" fmla="*/ 353663 h 759047"/>
                <a:gd name="connsiteX88" fmla="*/ 716946 w 756951"/>
                <a:gd name="connsiteY88" fmla="*/ 347948 h 759047"/>
                <a:gd name="connsiteX89" fmla="*/ 756380 w 756951"/>
                <a:gd name="connsiteY89" fmla="*/ 344329 h 759047"/>
                <a:gd name="connsiteX90" fmla="*/ 756952 w 756951"/>
                <a:gd name="connsiteY90" fmla="*/ 350710 h 759047"/>
                <a:gd name="connsiteX91" fmla="*/ 717423 w 756951"/>
                <a:gd name="connsiteY91" fmla="*/ 353663 h 759047"/>
                <a:gd name="connsiteX92" fmla="*/ 39910 w 756951"/>
                <a:gd name="connsiteY92" fmla="*/ 348615 h 759047"/>
                <a:gd name="connsiteX93" fmla="*/ 476 w 756951"/>
                <a:gd name="connsiteY93" fmla="*/ 345091 h 759047"/>
                <a:gd name="connsiteX94" fmla="*/ 1143 w 756951"/>
                <a:gd name="connsiteY94" fmla="*/ 338709 h 759047"/>
                <a:gd name="connsiteX95" fmla="*/ 40576 w 756951"/>
                <a:gd name="connsiteY95" fmla="*/ 342900 h 759047"/>
                <a:gd name="connsiteX96" fmla="*/ 39910 w 756951"/>
                <a:gd name="connsiteY96" fmla="*/ 348615 h 759047"/>
                <a:gd name="connsiteX97" fmla="*/ 706945 w 756951"/>
                <a:gd name="connsiteY97" fmla="*/ 291846 h 759047"/>
                <a:gd name="connsiteX98" fmla="*/ 705422 w 756951"/>
                <a:gd name="connsiteY98" fmla="*/ 286322 h 759047"/>
                <a:gd name="connsiteX99" fmla="*/ 743522 w 756951"/>
                <a:gd name="connsiteY99" fmla="*/ 275463 h 759047"/>
                <a:gd name="connsiteX100" fmla="*/ 745236 w 756951"/>
                <a:gd name="connsiteY100" fmla="*/ 281654 h 759047"/>
                <a:gd name="connsiteX101" fmla="*/ 706945 w 756951"/>
                <a:gd name="connsiteY101" fmla="*/ 291846 h 759047"/>
                <a:gd name="connsiteX102" fmla="*/ 51339 w 756951"/>
                <a:gd name="connsiteY102" fmla="*/ 286988 h 759047"/>
                <a:gd name="connsiteX103" fmla="*/ 13239 w 756951"/>
                <a:gd name="connsiteY103" fmla="*/ 276225 h 759047"/>
                <a:gd name="connsiteX104" fmla="*/ 15049 w 756951"/>
                <a:gd name="connsiteY104" fmla="*/ 270129 h 759047"/>
                <a:gd name="connsiteX105" fmla="*/ 52959 w 756951"/>
                <a:gd name="connsiteY105" fmla="*/ 281559 h 759047"/>
                <a:gd name="connsiteX106" fmla="*/ 51339 w 756951"/>
                <a:gd name="connsiteY106" fmla="*/ 286988 h 759047"/>
                <a:gd name="connsiteX107" fmla="*/ 685229 w 756951"/>
                <a:gd name="connsiteY107" fmla="*/ 232981 h 759047"/>
                <a:gd name="connsiteX108" fmla="*/ 682752 w 756951"/>
                <a:gd name="connsiteY108" fmla="*/ 227838 h 759047"/>
                <a:gd name="connsiteX109" fmla="*/ 718185 w 756951"/>
                <a:gd name="connsiteY109" fmla="*/ 210122 h 759047"/>
                <a:gd name="connsiteX110" fmla="*/ 720947 w 756951"/>
                <a:gd name="connsiteY110" fmla="*/ 215837 h 759047"/>
                <a:gd name="connsiteX111" fmla="*/ 685229 w 756951"/>
                <a:gd name="connsiteY111" fmla="*/ 232981 h 759047"/>
                <a:gd name="connsiteX112" fmla="*/ 73914 w 756951"/>
                <a:gd name="connsiteY112" fmla="*/ 228505 h 759047"/>
                <a:gd name="connsiteX113" fmla="*/ 38385 w 756951"/>
                <a:gd name="connsiteY113" fmla="*/ 210883 h 759047"/>
                <a:gd name="connsiteX114" fmla="*/ 41243 w 756951"/>
                <a:gd name="connsiteY114" fmla="*/ 205168 h 759047"/>
                <a:gd name="connsiteX115" fmla="*/ 76390 w 756951"/>
                <a:gd name="connsiteY115" fmla="*/ 223361 h 759047"/>
                <a:gd name="connsiteX116" fmla="*/ 73914 w 756951"/>
                <a:gd name="connsiteY116" fmla="*/ 228505 h 759047"/>
                <a:gd name="connsiteX117" fmla="*/ 653129 w 756951"/>
                <a:gd name="connsiteY117" fmla="*/ 179261 h 759047"/>
                <a:gd name="connsiteX118" fmla="*/ 649700 w 756951"/>
                <a:gd name="connsiteY118" fmla="*/ 174689 h 759047"/>
                <a:gd name="connsiteX119" fmla="*/ 681323 w 756951"/>
                <a:gd name="connsiteY119" fmla="*/ 150781 h 759047"/>
                <a:gd name="connsiteX120" fmla="*/ 685133 w 756951"/>
                <a:gd name="connsiteY120" fmla="*/ 155924 h 759047"/>
                <a:gd name="connsiteX121" fmla="*/ 653129 w 756951"/>
                <a:gd name="connsiteY121" fmla="*/ 179261 h 759047"/>
                <a:gd name="connsiteX122" fmla="*/ 106870 w 756951"/>
                <a:gd name="connsiteY122" fmla="*/ 175069 h 759047"/>
                <a:gd name="connsiteX123" fmla="*/ 75247 w 756951"/>
                <a:gd name="connsiteY123" fmla="*/ 151162 h 759047"/>
                <a:gd name="connsiteX124" fmla="*/ 79153 w 756951"/>
                <a:gd name="connsiteY124" fmla="*/ 146114 h 759047"/>
                <a:gd name="connsiteX125" fmla="*/ 110394 w 756951"/>
                <a:gd name="connsiteY125" fmla="*/ 170497 h 759047"/>
                <a:gd name="connsiteX126" fmla="*/ 106870 w 756951"/>
                <a:gd name="connsiteY126" fmla="*/ 175069 h 759047"/>
                <a:gd name="connsiteX127" fmla="*/ 611600 w 756951"/>
                <a:gd name="connsiteY127" fmla="*/ 132207 h 759047"/>
                <a:gd name="connsiteX128" fmla="*/ 607409 w 756951"/>
                <a:gd name="connsiteY128" fmla="*/ 128302 h 759047"/>
                <a:gd name="connsiteX129" fmla="*/ 634079 w 756951"/>
                <a:gd name="connsiteY129" fmla="*/ 99060 h 759047"/>
                <a:gd name="connsiteX130" fmla="*/ 638747 w 756951"/>
                <a:gd name="connsiteY130" fmla="*/ 103442 h 759047"/>
                <a:gd name="connsiteX131" fmla="*/ 611600 w 756951"/>
                <a:gd name="connsiteY131" fmla="*/ 132207 h 759047"/>
                <a:gd name="connsiteX132" fmla="*/ 149066 w 756951"/>
                <a:gd name="connsiteY132" fmla="*/ 128683 h 759047"/>
                <a:gd name="connsiteX133" fmla="*/ 122301 w 756951"/>
                <a:gd name="connsiteY133" fmla="*/ 99441 h 759047"/>
                <a:gd name="connsiteX134" fmla="*/ 127063 w 756951"/>
                <a:gd name="connsiteY134" fmla="*/ 95155 h 759047"/>
                <a:gd name="connsiteX135" fmla="*/ 153352 w 756951"/>
                <a:gd name="connsiteY135" fmla="*/ 124873 h 759047"/>
                <a:gd name="connsiteX136" fmla="*/ 149066 w 756951"/>
                <a:gd name="connsiteY136" fmla="*/ 128683 h 759047"/>
                <a:gd name="connsiteX137" fmla="*/ 562260 w 756951"/>
                <a:gd name="connsiteY137" fmla="*/ 93536 h 759047"/>
                <a:gd name="connsiteX138" fmla="*/ 557403 w 756951"/>
                <a:gd name="connsiteY138" fmla="*/ 90488 h 759047"/>
                <a:gd name="connsiteX139" fmla="*/ 578262 w 756951"/>
                <a:gd name="connsiteY139" fmla="*/ 56769 h 759047"/>
                <a:gd name="connsiteX140" fmla="*/ 583692 w 756951"/>
                <a:gd name="connsiteY140" fmla="*/ 60198 h 759047"/>
                <a:gd name="connsiteX141" fmla="*/ 562260 w 756951"/>
                <a:gd name="connsiteY141" fmla="*/ 93536 h 759047"/>
                <a:gd name="connsiteX142" fmla="*/ 199072 w 756951"/>
                <a:gd name="connsiteY142" fmla="*/ 90773 h 759047"/>
                <a:gd name="connsiteX143" fmla="*/ 178117 w 756951"/>
                <a:gd name="connsiteY143" fmla="*/ 57150 h 759047"/>
                <a:gd name="connsiteX144" fmla="*/ 183546 w 756951"/>
                <a:gd name="connsiteY144" fmla="*/ 53816 h 759047"/>
                <a:gd name="connsiteX145" fmla="*/ 203930 w 756951"/>
                <a:gd name="connsiteY145" fmla="*/ 87820 h 759047"/>
                <a:gd name="connsiteX146" fmla="*/ 199072 w 756951"/>
                <a:gd name="connsiteY146" fmla="*/ 90773 h 759047"/>
                <a:gd name="connsiteX147" fmla="*/ 506539 w 756951"/>
                <a:gd name="connsiteY147" fmla="*/ 64579 h 759047"/>
                <a:gd name="connsiteX148" fmla="*/ 501205 w 756951"/>
                <a:gd name="connsiteY148" fmla="*/ 62484 h 759047"/>
                <a:gd name="connsiteX149" fmla="*/ 515493 w 756951"/>
                <a:gd name="connsiteY149" fmla="*/ 25527 h 759047"/>
                <a:gd name="connsiteX150" fmla="*/ 521398 w 756951"/>
                <a:gd name="connsiteY150" fmla="*/ 27908 h 759047"/>
                <a:gd name="connsiteX151" fmla="*/ 506539 w 756951"/>
                <a:gd name="connsiteY151" fmla="*/ 64579 h 759047"/>
                <a:gd name="connsiteX152" fmla="*/ 255079 w 756951"/>
                <a:gd name="connsiteY152" fmla="*/ 62674 h 759047"/>
                <a:gd name="connsiteX153" fmla="*/ 240696 w 756951"/>
                <a:gd name="connsiteY153" fmla="*/ 25718 h 759047"/>
                <a:gd name="connsiteX154" fmla="*/ 246697 w 756951"/>
                <a:gd name="connsiteY154" fmla="*/ 23431 h 759047"/>
                <a:gd name="connsiteX155" fmla="*/ 260413 w 756951"/>
                <a:gd name="connsiteY155" fmla="*/ 60579 h 759047"/>
                <a:gd name="connsiteX156" fmla="*/ 255079 w 756951"/>
                <a:gd name="connsiteY156" fmla="*/ 62674 h 759047"/>
                <a:gd name="connsiteX157" fmla="*/ 446532 w 756951"/>
                <a:gd name="connsiteY157" fmla="*/ 46387 h 759047"/>
                <a:gd name="connsiteX158" fmla="*/ 440912 w 756951"/>
                <a:gd name="connsiteY158" fmla="*/ 45339 h 759047"/>
                <a:gd name="connsiteX159" fmla="*/ 448151 w 756951"/>
                <a:gd name="connsiteY159" fmla="*/ 6382 h 759047"/>
                <a:gd name="connsiteX160" fmla="*/ 454437 w 756951"/>
                <a:gd name="connsiteY160" fmla="*/ 7620 h 759047"/>
                <a:gd name="connsiteX161" fmla="*/ 446532 w 756951"/>
                <a:gd name="connsiteY161" fmla="*/ 46387 h 759047"/>
                <a:gd name="connsiteX162" fmla="*/ 315277 w 756951"/>
                <a:gd name="connsiteY162" fmla="*/ 45434 h 759047"/>
                <a:gd name="connsiteX163" fmla="*/ 307943 w 756951"/>
                <a:gd name="connsiteY163" fmla="*/ 6477 h 759047"/>
                <a:gd name="connsiteX164" fmla="*/ 314230 w 756951"/>
                <a:gd name="connsiteY164" fmla="*/ 5334 h 759047"/>
                <a:gd name="connsiteX165" fmla="*/ 320897 w 756951"/>
                <a:gd name="connsiteY165" fmla="*/ 44387 h 759047"/>
                <a:gd name="connsiteX166" fmla="*/ 315277 w 756951"/>
                <a:gd name="connsiteY166" fmla="*/ 45434 h 759047"/>
                <a:gd name="connsiteX167" fmla="*/ 384143 w 756951"/>
                <a:gd name="connsiteY167" fmla="*/ 39624 h 759047"/>
                <a:gd name="connsiteX168" fmla="*/ 378428 w 756951"/>
                <a:gd name="connsiteY168" fmla="*/ 39624 h 759047"/>
                <a:gd name="connsiteX169" fmla="*/ 377666 w 756951"/>
                <a:gd name="connsiteY169" fmla="*/ 39624 h 759047"/>
                <a:gd name="connsiteX170" fmla="*/ 377666 w 756951"/>
                <a:gd name="connsiteY170" fmla="*/ 0 h 759047"/>
                <a:gd name="connsiteX171" fmla="*/ 378333 w 756951"/>
                <a:gd name="connsiteY171" fmla="*/ 0 h 759047"/>
                <a:gd name="connsiteX172" fmla="*/ 384810 w 756951"/>
                <a:gd name="connsiteY172" fmla="*/ 95 h 759047"/>
                <a:gd name="connsiteX173" fmla="*/ 384143 w 756951"/>
                <a:gd name="connsiteY173" fmla="*/ 39624 h 759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756951" h="759047">
                  <a:moveTo>
                    <a:pt x="378809" y="759047"/>
                  </a:moveTo>
                  <a:lnTo>
                    <a:pt x="378428" y="759047"/>
                  </a:lnTo>
                  <a:cubicBezTo>
                    <a:pt x="376428" y="759047"/>
                    <a:pt x="374428" y="759047"/>
                    <a:pt x="372427" y="759047"/>
                  </a:cubicBezTo>
                  <a:lnTo>
                    <a:pt x="372999" y="719423"/>
                  </a:lnTo>
                  <a:cubicBezTo>
                    <a:pt x="374809" y="719423"/>
                    <a:pt x="376618" y="719423"/>
                    <a:pt x="378333" y="719423"/>
                  </a:cubicBezTo>
                  <a:lnTo>
                    <a:pt x="378714" y="719423"/>
                  </a:lnTo>
                  <a:lnTo>
                    <a:pt x="378714" y="759047"/>
                  </a:lnTo>
                  <a:close/>
                  <a:moveTo>
                    <a:pt x="442246" y="753713"/>
                  </a:moveTo>
                  <a:lnTo>
                    <a:pt x="435673" y="714661"/>
                  </a:lnTo>
                  <a:cubicBezTo>
                    <a:pt x="437579" y="714375"/>
                    <a:pt x="439388" y="713994"/>
                    <a:pt x="441293" y="713708"/>
                  </a:cubicBezTo>
                  <a:lnTo>
                    <a:pt x="448532" y="752666"/>
                  </a:lnTo>
                  <a:cubicBezTo>
                    <a:pt x="446437" y="752951"/>
                    <a:pt x="444341" y="753332"/>
                    <a:pt x="442246" y="753713"/>
                  </a:cubicBezTo>
                  <a:close/>
                  <a:moveTo>
                    <a:pt x="309181" y="752666"/>
                  </a:moveTo>
                  <a:cubicBezTo>
                    <a:pt x="307086" y="752285"/>
                    <a:pt x="304990" y="751904"/>
                    <a:pt x="302895" y="751427"/>
                  </a:cubicBezTo>
                  <a:lnTo>
                    <a:pt x="310705" y="712565"/>
                  </a:lnTo>
                  <a:cubicBezTo>
                    <a:pt x="312610" y="712946"/>
                    <a:pt x="314420" y="713327"/>
                    <a:pt x="316325" y="713613"/>
                  </a:cubicBezTo>
                  <a:lnTo>
                    <a:pt x="309181" y="752666"/>
                  </a:lnTo>
                  <a:close/>
                  <a:moveTo>
                    <a:pt x="509968" y="735616"/>
                  </a:moveTo>
                  <a:lnTo>
                    <a:pt x="496252" y="698468"/>
                  </a:lnTo>
                  <a:cubicBezTo>
                    <a:pt x="498062" y="697802"/>
                    <a:pt x="499776" y="697135"/>
                    <a:pt x="501586" y="696468"/>
                  </a:cubicBezTo>
                  <a:lnTo>
                    <a:pt x="515969" y="733425"/>
                  </a:lnTo>
                  <a:cubicBezTo>
                    <a:pt x="513969" y="734092"/>
                    <a:pt x="511969" y="734854"/>
                    <a:pt x="509968" y="735616"/>
                  </a:cubicBezTo>
                  <a:close/>
                  <a:moveTo>
                    <a:pt x="241745" y="733616"/>
                  </a:moveTo>
                  <a:cubicBezTo>
                    <a:pt x="239744" y="732854"/>
                    <a:pt x="237744" y="732092"/>
                    <a:pt x="235839" y="731234"/>
                  </a:cubicBezTo>
                  <a:lnTo>
                    <a:pt x="250793" y="694563"/>
                  </a:lnTo>
                  <a:cubicBezTo>
                    <a:pt x="252603" y="695325"/>
                    <a:pt x="254317" y="695992"/>
                    <a:pt x="256127" y="696658"/>
                  </a:cubicBezTo>
                  <a:lnTo>
                    <a:pt x="241745" y="733616"/>
                  </a:lnTo>
                  <a:close/>
                  <a:moveTo>
                    <a:pt x="573119" y="705422"/>
                  </a:moveTo>
                  <a:lnTo>
                    <a:pt x="552831" y="671417"/>
                  </a:lnTo>
                  <a:cubicBezTo>
                    <a:pt x="554450" y="670465"/>
                    <a:pt x="556070" y="669417"/>
                    <a:pt x="557689" y="668464"/>
                  </a:cubicBezTo>
                  <a:lnTo>
                    <a:pt x="578644" y="702088"/>
                  </a:lnTo>
                  <a:cubicBezTo>
                    <a:pt x="576739" y="703231"/>
                    <a:pt x="574929" y="704279"/>
                    <a:pt x="573119" y="705422"/>
                  </a:cubicBezTo>
                  <a:close/>
                  <a:moveTo>
                    <a:pt x="178975" y="702374"/>
                  </a:moveTo>
                  <a:cubicBezTo>
                    <a:pt x="177165" y="701231"/>
                    <a:pt x="175355" y="700087"/>
                    <a:pt x="173545" y="698945"/>
                  </a:cubicBezTo>
                  <a:lnTo>
                    <a:pt x="194976" y="665607"/>
                  </a:lnTo>
                  <a:cubicBezTo>
                    <a:pt x="196596" y="666655"/>
                    <a:pt x="198215" y="667703"/>
                    <a:pt x="199834" y="668655"/>
                  </a:cubicBezTo>
                  <a:lnTo>
                    <a:pt x="178975" y="702374"/>
                  </a:lnTo>
                  <a:close/>
                  <a:moveTo>
                    <a:pt x="629602" y="664083"/>
                  </a:moveTo>
                  <a:lnTo>
                    <a:pt x="603409" y="634365"/>
                  </a:lnTo>
                  <a:cubicBezTo>
                    <a:pt x="604838" y="633127"/>
                    <a:pt x="606266" y="631889"/>
                    <a:pt x="607600" y="630555"/>
                  </a:cubicBezTo>
                  <a:lnTo>
                    <a:pt x="634365" y="659797"/>
                  </a:lnTo>
                  <a:cubicBezTo>
                    <a:pt x="632746" y="661226"/>
                    <a:pt x="631126" y="662654"/>
                    <a:pt x="629602" y="664083"/>
                  </a:cubicBezTo>
                  <a:close/>
                  <a:moveTo>
                    <a:pt x="123063" y="660273"/>
                  </a:moveTo>
                  <a:cubicBezTo>
                    <a:pt x="121444" y="658844"/>
                    <a:pt x="119919" y="657416"/>
                    <a:pt x="118396" y="655892"/>
                  </a:cubicBezTo>
                  <a:lnTo>
                    <a:pt x="145542" y="627031"/>
                  </a:lnTo>
                  <a:cubicBezTo>
                    <a:pt x="146971" y="628364"/>
                    <a:pt x="148304" y="629603"/>
                    <a:pt x="149733" y="630936"/>
                  </a:cubicBezTo>
                  <a:lnTo>
                    <a:pt x="123063" y="660273"/>
                  </a:lnTo>
                  <a:close/>
                  <a:moveTo>
                    <a:pt x="677608" y="613124"/>
                  </a:moveTo>
                  <a:lnTo>
                    <a:pt x="646366" y="588740"/>
                  </a:lnTo>
                  <a:cubicBezTo>
                    <a:pt x="647509" y="587216"/>
                    <a:pt x="648652" y="585692"/>
                    <a:pt x="649795" y="584264"/>
                  </a:cubicBezTo>
                  <a:lnTo>
                    <a:pt x="681418" y="608171"/>
                  </a:lnTo>
                  <a:cubicBezTo>
                    <a:pt x="680180" y="609695"/>
                    <a:pt x="678942" y="611410"/>
                    <a:pt x="677608" y="613124"/>
                  </a:cubicBezTo>
                  <a:close/>
                  <a:moveTo>
                    <a:pt x="75819" y="608552"/>
                  </a:moveTo>
                  <a:cubicBezTo>
                    <a:pt x="74580" y="606838"/>
                    <a:pt x="73247" y="605123"/>
                    <a:pt x="72009" y="603409"/>
                  </a:cubicBezTo>
                  <a:lnTo>
                    <a:pt x="104013" y="579977"/>
                  </a:lnTo>
                  <a:cubicBezTo>
                    <a:pt x="105156" y="581501"/>
                    <a:pt x="106299" y="583025"/>
                    <a:pt x="107442" y="584549"/>
                  </a:cubicBezTo>
                  <a:lnTo>
                    <a:pt x="75819" y="608552"/>
                  </a:lnTo>
                  <a:close/>
                  <a:moveTo>
                    <a:pt x="715518" y="554164"/>
                  </a:moveTo>
                  <a:lnTo>
                    <a:pt x="680371" y="535877"/>
                  </a:lnTo>
                  <a:cubicBezTo>
                    <a:pt x="681228" y="534162"/>
                    <a:pt x="682085" y="532448"/>
                    <a:pt x="682942" y="530733"/>
                  </a:cubicBezTo>
                  <a:lnTo>
                    <a:pt x="718375" y="548450"/>
                  </a:lnTo>
                  <a:cubicBezTo>
                    <a:pt x="717423" y="550450"/>
                    <a:pt x="716470" y="552260"/>
                    <a:pt x="715518" y="554164"/>
                  </a:cubicBezTo>
                  <a:close/>
                  <a:moveTo>
                    <a:pt x="38862" y="549116"/>
                  </a:moveTo>
                  <a:cubicBezTo>
                    <a:pt x="37909" y="547211"/>
                    <a:pt x="36957" y="545306"/>
                    <a:pt x="36004" y="543401"/>
                  </a:cubicBezTo>
                  <a:lnTo>
                    <a:pt x="71723" y="526352"/>
                  </a:lnTo>
                  <a:cubicBezTo>
                    <a:pt x="72580" y="528066"/>
                    <a:pt x="73342" y="529781"/>
                    <a:pt x="74200" y="531400"/>
                  </a:cubicBezTo>
                  <a:lnTo>
                    <a:pt x="38862" y="549116"/>
                  </a:lnTo>
                  <a:close/>
                  <a:moveTo>
                    <a:pt x="741902" y="489299"/>
                  </a:moveTo>
                  <a:lnTo>
                    <a:pt x="703993" y="477869"/>
                  </a:lnTo>
                  <a:cubicBezTo>
                    <a:pt x="704564" y="476060"/>
                    <a:pt x="705040" y="474250"/>
                    <a:pt x="705612" y="472345"/>
                  </a:cubicBezTo>
                  <a:lnTo>
                    <a:pt x="743712" y="483203"/>
                  </a:lnTo>
                  <a:cubicBezTo>
                    <a:pt x="743045" y="485204"/>
                    <a:pt x="742473" y="487204"/>
                    <a:pt x="741902" y="489299"/>
                  </a:cubicBezTo>
                  <a:close/>
                  <a:moveTo>
                    <a:pt x="13525" y="483870"/>
                  </a:moveTo>
                  <a:cubicBezTo>
                    <a:pt x="12954" y="481870"/>
                    <a:pt x="12382" y="479774"/>
                    <a:pt x="11811" y="477679"/>
                  </a:cubicBezTo>
                  <a:lnTo>
                    <a:pt x="50101" y="467392"/>
                  </a:lnTo>
                  <a:cubicBezTo>
                    <a:pt x="50578" y="469201"/>
                    <a:pt x="51054" y="471106"/>
                    <a:pt x="51625" y="472916"/>
                  </a:cubicBezTo>
                  <a:lnTo>
                    <a:pt x="13525" y="483870"/>
                  </a:lnTo>
                  <a:close/>
                  <a:moveTo>
                    <a:pt x="755809" y="420624"/>
                  </a:moveTo>
                  <a:lnTo>
                    <a:pt x="716375" y="416338"/>
                  </a:lnTo>
                  <a:cubicBezTo>
                    <a:pt x="716566" y="414433"/>
                    <a:pt x="716756" y="412623"/>
                    <a:pt x="716946" y="410718"/>
                  </a:cubicBezTo>
                  <a:lnTo>
                    <a:pt x="756380" y="414242"/>
                  </a:lnTo>
                  <a:cubicBezTo>
                    <a:pt x="756189" y="416433"/>
                    <a:pt x="755999" y="418529"/>
                    <a:pt x="755809" y="420624"/>
                  </a:cubicBezTo>
                  <a:close/>
                  <a:moveTo>
                    <a:pt x="571" y="415099"/>
                  </a:moveTo>
                  <a:cubicBezTo>
                    <a:pt x="381" y="413004"/>
                    <a:pt x="190" y="410813"/>
                    <a:pt x="0" y="408718"/>
                  </a:cubicBezTo>
                  <a:lnTo>
                    <a:pt x="39528" y="405765"/>
                  </a:lnTo>
                  <a:cubicBezTo>
                    <a:pt x="39719" y="407670"/>
                    <a:pt x="39814" y="409575"/>
                    <a:pt x="40005" y="411385"/>
                  </a:cubicBezTo>
                  <a:lnTo>
                    <a:pt x="571" y="415099"/>
                  </a:lnTo>
                  <a:close/>
                  <a:moveTo>
                    <a:pt x="717423" y="353663"/>
                  </a:moveTo>
                  <a:cubicBezTo>
                    <a:pt x="717328" y="351758"/>
                    <a:pt x="717137" y="349853"/>
                    <a:pt x="716946" y="347948"/>
                  </a:cubicBezTo>
                  <a:lnTo>
                    <a:pt x="756380" y="344329"/>
                  </a:lnTo>
                  <a:cubicBezTo>
                    <a:pt x="756571" y="346424"/>
                    <a:pt x="756761" y="348520"/>
                    <a:pt x="756952" y="350710"/>
                  </a:cubicBezTo>
                  <a:lnTo>
                    <a:pt x="717423" y="353663"/>
                  </a:lnTo>
                  <a:close/>
                  <a:moveTo>
                    <a:pt x="39910" y="348615"/>
                  </a:moveTo>
                  <a:lnTo>
                    <a:pt x="476" y="345091"/>
                  </a:lnTo>
                  <a:cubicBezTo>
                    <a:pt x="666" y="342995"/>
                    <a:pt x="857" y="340900"/>
                    <a:pt x="1143" y="338709"/>
                  </a:cubicBezTo>
                  <a:lnTo>
                    <a:pt x="40576" y="342900"/>
                  </a:lnTo>
                  <a:cubicBezTo>
                    <a:pt x="40291" y="344805"/>
                    <a:pt x="40100" y="346710"/>
                    <a:pt x="39910" y="348615"/>
                  </a:cubicBezTo>
                  <a:close/>
                  <a:moveTo>
                    <a:pt x="706945" y="291846"/>
                  </a:moveTo>
                  <a:cubicBezTo>
                    <a:pt x="706469" y="290036"/>
                    <a:pt x="705993" y="288131"/>
                    <a:pt x="705422" y="286322"/>
                  </a:cubicBezTo>
                  <a:lnTo>
                    <a:pt x="743522" y="275463"/>
                  </a:lnTo>
                  <a:cubicBezTo>
                    <a:pt x="744093" y="277463"/>
                    <a:pt x="744664" y="279559"/>
                    <a:pt x="745236" y="281654"/>
                  </a:cubicBezTo>
                  <a:lnTo>
                    <a:pt x="706945" y="291846"/>
                  </a:lnTo>
                  <a:close/>
                  <a:moveTo>
                    <a:pt x="51339" y="286988"/>
                  </a:moveTo>
                  <a:lnTo>
                    <a:pt x="13239" y="276225"/>
                  </a:lnTo>
                  <a:cubicBezTo>
                    <a:pt x="13811" y="274130"/>
                    <a:pt x="14382" y="272129"/>
                    <a:pt x="15049" y="270129"/>
                  </a:cubicBezTo>
                  <a:lnTo>
                    <a:pt x="52959" y="281559"/>
                  </a:lnTo>
                  <a:cubicBezTo>
                    <a:pt x="52388" y="283274"/>
                    <a:pt x="51816" y="285179"/>
                    <a:pt x="51339" y="286988"/>
                  </a:cubicBezTo>
                  <a:close/>
                  <a:moveTo>
                    <a:pt x="685229" y="232981"/>
                  </a:moveTo>
                  <a:cubicBezTo>
                    <a:pt x="684371" y="231267"/>
                    <a:pt x="683609" y="229553"/>
                    <a:pt x="682752" y="227838"/>
                  </a:cubicBezTo>
                  <a:lnTo>
                    <a:pt x="718185" y="210122"/>
                  </a:lnTo>
                  <a:cubicBezTo>
                    <a:pt x="719138" y="212026"/>
                    <a:pt x="720090" y="213931"/>
                    <a:pt x="720947" y="215837"/>
                  </a:cubicBezTo>
                  <a:lnTo>
                    <a:pt x="685229" y="232981"/>
                  </a:lnTo>
                  <a:close/>
                  <a:moveTo>
                    <a:pt x="73914" y="228505"/>
                  </a:moveTo>
                  <a:lnTo>
                    <a:pt x="38385" y="210883"/>
                  </a:lnTo>
                  <a:cubicBezTo>
                    <a:pt x="39338" y="208978"/>
                    <a:pt x="40291" y="207074"/>
                    <a:pt x="41243" y="205168"/>
                  </a:cubicBezTo>
                  <a:lnTo>
                    <a:pt x="76390" y="223361"/>
                  </a:lnTo>
                  <a:cubicBezTo>
                    <a:pt x="75629" y="225076"/>
                    <a:pt x="74771" y="226790"/>
                    <a:pt x="73914" y="228505"/>
                  </a:cubicBezTo>
                  <a:close/>
                  <a:moveTo>
                    <a:pt x="653129" y="179261"/>
                  </a:moveTo>
                  <a:cubicBezTo>
                    <a:pt x="651986" y="177737"/>
                    <a:pt x="650843" y="176213"/>
                    <a:pt x="649700" y="174689"/>
                  </a:cubicBezTo>
                  <a:lnTo>
                    <a:pt x="681323" y="150781"/>
                  </a:lnTo>
                  <a:cubicBezTo>
                    <a:pt x="682561" y="152495"/>
                    <a:pt x="683895" y="154210"/>
                    <a:pt x="685133" y="155924"/>
                  </a:cubicBezTo>
                  <a:lnTo>
                    <a:pt x="653129" y="179261"/>
                  </a:lnTo>
                  <a:close/>
                  <a:moveTo>
                    <a:pt x="106870" y="175069"/>
                  </a:moveTo>
                  <a:lnTo>
                    <a:pt x="75247" y="151162"/>
                  </a:lnTo>
                  <a:cubicBezTo>
                    <a:pt x="76485" y="149447"/>
                    <a:pt x="77819" y="147828"/>
                    <a:pt x="79153" y="146114"/>
                  </a:cubicBezTo>
                  <a:lnTo>
                    <a:pt x="110394" y="170497"/>
                  </a:lnTo>
                  <a:cubicBezTo>
                    <a:pt x="109156" y="172021"/>
                    <a:pt x="108013" y="173545"/>
                    <a:pt x="106870" y="175069"/>
                  </a:cubicBezTo>
                  <a:close/>
                  <a:moveTo>
                    <a:pt x="611600" y="132207"/>
                  </a:moveTo>
                  <a:cubicBezTo>
                    <a:pt x="610172" y="130873"/>
                    <a:pt x="608838" y="129635"/>
                    <a:pt x="607409" y="128302"/>
                  </a:cubicBezTo>
                  <a:lnTo>
                    <a:pt x="634079" y="99060"/>
                  </a:lnTo>
                  <a:cubicBezTo>
                    <a:pt x="635603" y="100489"/>
                    <a:pt x="637222" y="101918"/>
                    <a:pt x="638747" y="103442"/>
                  </a:cubicBezTo>
                  <a:lnTo>
                    <a:pt x="611600" y="132207"/>
                  </a:lnTo>
                  <a:close/>
                  <a:moveTo>
                    <a:pt x="149066" y="128683"/>
                  </a:moveTo>
                  <a:lnTo>
                    <a:pt x="122301" y="99441"/>
                  </a:lnTo>
                  <a:cubicBezTo>
                    <a:pt x="123825" y="98012"/>
                    <a:pt x="125444" y="96583"/>
                    <a:pt x="127063" y="95155"/>
                  </a:cubicBezTo>
                  <a:lnTo>
                    <a:pt x="153352" y="124873"/>
                  </a:lnTo>
                  <a:cubicBezTo>
                    <a:pt x="151923" y="126111"/>
                    <a:pt x="150495" y="127349"/>
                    <a:pt x="149066" y="128683"/>
                  </a:cubicBezTo>
                  <a:close/>
                  <a:moveTo>
                    <a:pt x="562260" y="93536"/>
                  </a:moveTo>
                  <a:cubicBezTo>
                    <a:pt x="560641" y="92488"/>
                    <a:pt x="559022" y="91440"/>
                    <a:pt x="557403" y="90488"/>
                  </a:cubicBezTo>
                  <a:lnTo>
                    <a:pt x="578262" y="56769"/>
                  </a:lnTo>
                  <a:cubicBezTo>
                    <a:pt x="580072" y="57912"/>
                    <a:pt x="581882" y="59055"/>
                    <a:pt x="583692" y="60198"/>
                  </a:cubicBezTo>
                  <a:lnTo>
                    <a:pt x="562260" y="93536"/>
                  </a:lnTo>
                  <a:close/>
                  <a:moveTo>
                    <a:pt x="199072" y="90773"/>
                  </a:moveTo>
                  <a:lnTo>
                    <a:pt x="178117" y="57150"/>
                  </a:lnTo>
                  <a:cubicBezTo>
                    <a:pt x="179927" y="56007"/>
                    <a:pt x="181737" y="54959"/>
                    <a:pt x="183546" y="53816"/>
                  </a:cubicBezTo>
                  <a:lnTo>
                    <a:pt x="203930" y="87820"/>
                  </a:lnTo>
                  <a:cubicBezTo>
                    <a:pt x="202311" y="88773"/>
                    <a:pt x="200596" y="89725"/>
                    <a:pt x="199072" y="90773"/>
                  </a:cubicBezTo>
                  <a:close/>
                  <a:moveTo>
                    <a:pt x="506539" y="64579"/>
                  </a:moveTo>
                  <a:cubicBezTo>
                    <a:pt x="504825" y="63818"/>
                    <a:pt x="503015" y="63151"/>
                    <a:pt x="501205" y="62484"/>
                  </a:cubicBezTo>
                  <a:lnTo>
                    <a:pt x="515493" y="25527"/>
                  </a:lnTo>
                  <a:cubicBezTo>
                    <a:pt x="517493" y="26289"/>
                    <a:pt x="519493" y="27051"/>
                    <a:pt x="521398" y="27908"/>
                  </a:cubicBezTo>
                  <a:lnTo>
                    <a:pt x="506539" y="64579"/>
                  </a:lnTo>
                  <a:close/>
                  <a:moveTo>
                    <a:pt x="255079" y="62674"/>
                  </a:moveTo>
                  <a:lnTo>
                    <a:pt x="240696" y="25718"/>
                  </a:lnTo>
                  <a:cubicBezTo>
                    <a:pt x="242697" y="24955"/>
                    <a:pt x="244697" y="24193"/>
                    <a:pt x="246697" y="23431"/>
                  </a:cubicBezTo>
                  <a:lnTo>
                    <a:pt x="260413" y="60579"/>
                  </a:lnTo>
                  <a:cubicBezTo>
                    <a:pt x="258603" y="61341"/>
                    <a:pt x="256794" y="62008"/>
                    <a:pt x="255079" y="62674"/>
                  </a:cubicBezTo>
                  <a:close/>
                  <a:moveTo>
                    <a:pt x="446532" y="46387"/>
                  </a:moveTo>
                  <a:cubicBezTo>
                    <a:pt x="444722" y="46006"/>
                    <a:pt x="442817" y="45625"/>
                    <a:pt x="440912" y="45339"/>
                  </a:cubicBezTo>
                  <a:lnTo>
                    <a:pt x="448151" y="6382"/>
                  </a:lnTo>
                  <a:cubicBezTo>
                    <a:pt x="450246" y="6763"/>
                    <a:pt x="452342" y="7144"/>
                    <a:pt x="454437" y="7620"/>
                  </a:cubicBezTo>
                  <a:lnTo>
                    <a:pt x="446532" y="46387"/>
                  </a:lnTo>
                  <a:close/>
                  <a:moveTo>
                    <a:pt x="315277" y="45434"/>
                  </a:moveTo>
                  <a:lnTo>
                    <a:pt x="307943" y="6477"/>
                  </a:lnTo>
                  <a:cubicBezTo>
                    <a:pt x="310039" y="6096"/>
                    <a:pt x="312134" y="5715"/>
                    <a:pt x="314230" y="5334"/>
                  </a:cubicBezTo>
                  <a:lnTo>
                    <a:pt x="320897" y="44387"/>
                  </a:lnTo>
                  <a:cubicBezTo>
                    <a:pt x="318992" y="44768"/>
                    <a:pt x="317182" y="45148"/>
                    <a:pt x="315277" y="45434"/>
                  </a:cubicBezTo>
                  <a:close/>
                  <a:moveTo>
                    <a:pt x="384143" y="39624"/>
                  </a:moveTo>
                  <a:cubicBezTo>
                    <a:pt x="382238" y="39624"/>
                    <a:pt x="380333" y="39624"/>
                    <a:pt x="378428" y="39624"/>
                  </a:cubicBezTo>
                  <a:lnTo>
                    <a:pt x="377666" y="39624"/>
                  </a:lnTo>
                  <a:lnTo>
                    <a:pt x="377666" y="0"/>
                  </a:lnTo>
                  <a:lnTo>
                    <a:pt x="378333" y="0"/>
                  </a:lnTo>
                  <a:cubicBezTo>
                    <a:pt x="380523" y="0"/>
                    <a:pt x="382714" y="0"/>
                    <a:pt x="384810" y="95"/>
                  </a:cubicBezTo>
                  <a:lnTo>
                    <a:pt x="384143" y="39624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6423DA2A-D9A2-17C2-A508-56088EC84586}"/>
                </a:ext>
              </a:extLst>
            </p:cNvPr>
            <p:cNvSpPr/>
            <p:nvPr/>
          </p:nvSpPr>
          <p:spPr>
            <a:xfrm>
              <a:off x="8283186" y="-4342158"/>
              <a:ext cx="628269" cy="628268"/>
            </a:xfrm>
            <a:custGeom>
              <a:avLst/>
              <a:gdLst>
                <a:gd name="connsiteX0" fmla="*/ 314420 w 628269"/>
                <a:gd name="connsiteY0" fmla="*/ 628269 h 628268"/>
                <a:gd name="connsiteX1" fmla="*/ 314040 w 628269"/>
                <a:gd name="connsiteY1" fmla="*/ 628269 h 628268"/>
                <a:gd name="connsiteX2" fmla="*/ 308039 w 628269"/>
                <a:gd name="connsiteY2" fmla="*/ 628174 h 628268"/>
                <a:gd name="connsiteX3" fmla="*/ 308801 w 628269"/>
                <a:gd name="connsiteY3" fmla="*/ 588550 h 628268"/>
                <a:gd name="connsiteX4" fmla="*/ 314040 w 628269"/>
                <a:gd name="connsiteY4" fmla="*/ 588645 h 628268"/>
                <a:gd name="connsiteX5" fmla="*/ 314420 w 628269"/>
                <a:gd name="connsiteY5" fmla="*/ 588645 h 628268"/>
                <a:gd name="connsiteX6" fmla="*/ 314420 w 628269"/>
                <a:gd name="connsiteY6" fmla="*/ 628269 h 628268"/>
                <a:gd name="connsiteX7" fmla="*/ 378047 w 628269"/>
                <a:gd name="connsiteY7" fmla="*/ 621792 h 628268"/>
                <a:gd name="connsiteX8" fmla="*/ 370047 w 628269"/>
                <a:gd name="connsiteY8" fmla="*/ 583025 h 628268"/>
                <a:gd name="connsiteX9" fmla="*/ 375476 w 628269"/>
                <a:gd name="connsiteY9" fmla="*/ 581787 h 628268"/>
                <a:gd name="connsiteX10" fmla="*/ 384334 w 628269"/>
                <a:gd name="connsiteY10" fmla="*/ 620458 h 628268"/>
                <a:gd name="connsiteX11" fmla="*/ 378047 w 628269"/>
                <a:gd name="connsiteY11" fmla="*/ 621792 h 628268"/>
                <a:gd name="connsiteX12" fmla="*/ 244603 w 628269"/>
                <a:gd name="connsiteY12" fmla="*/ 620554 h 628268"/>
                <a:gd name="connsiteX13" fmla="*/ 238411 w 628269"/>
                <a:gd name="connsiteY13" fmla="*/ 619125 h 628268"/>
                <a:gd name="connsiteX14" fmla="*/ 247936 w 628269"/>
                <a:gd name="connsiteY14" fmla="*/ 580644 h 628268"/>
                <a:gd name="connsiteX15" fmla="*/ 253365 w 628269"/>
                <a:gd name="connsiteY15" fmla="*/ 581977 h 628268"/>
                <a:gd name="connsiteX16" fmla="*/ 244603 w 628269"/>
                <a:gd name="connsiteY16" fmla="*/ 620554 h 628268"/>
                <a:gd name="connsiteX17" fmla="*/ 444913 w 628269"/>
                <a:gd name="connsiteY17" fmla="*/ 599789 h 628268"/>
                <a:gd name="connsiteX18" fmla="*/ 428340 w 628269"/>
                <a:gd name="connsiteY18" fmla="*/ 563785 h 628268"/>
                <a:gd name="connsiteX19" fmla="*/ 433388 w 628269"/>
                <a:gd name="connsiteY19" fmla="*/ 561404 h 628268"/>
                <a:gd name="connsiteX20" fmla="*/ 450628 w 628269"/>
                <a:gd name="connsiteY20" fmla="*/ 597122 h 628268"/>
                <a:gd name="connsiteX21" fmla="*/ 444913 w 628269"/>
                <a:gd name="connsiteY21" fmla="*/ 599789 h 628268"/>
                <a:gd name="connsiteX22" fmla="*/ 178118 w 628269"/>
                <a:gd name="connsiteY22" fmla="*/ 597408 h 628268"/>
                <a:gd name="connsiteX23" fmla="*/ 172308 w 628269"/>
                <a:gd name="connsiteY23" fmla="*/ 594551 h 628268"/>
                <a:gd name="connsiteX24" fmla="*/ 190215 w 628269"/>
                <a:gd name="connsiteY24" fmla="*/ 559213 h 628268"/>
                <a:gd name="connsiteX25" fmla="*/ 195263 w 628269"/>
                <a:gd name="connsiteY25" fmla="*/ 561689 h 628268"/>
                <a:gd name="connsiteX26" fmla="*/ 178118 w 628269"/>
                <a:gd name="connsiteY26" fmla="*/ 597408 h 628268"/>
                <a:gd name="connsiteX27" fmla="*/ 505111 w 628269"/>
                <a:gd name="connsiteY27" fmla="*/ 563499 h 628268"/>
                <a:gd name="connsiteX28" fmla="*/ 481013 w 628269"/>
                <a:gd name="connsiteY28" fmla="*/ 532067 h 628268"/>
                <a:gd name="connsiteX29" fmla="*/ 485394 w 628269"/>
                <a:gd name="connsiteY29" fmla="*/ 528637 h 628268"/>
                <a:gd name="connsiteX30" fmla="*/ 510159 w 628269"/>
                <a:gd name="connsiteY30" fmla="*/ 559594 h 628268"/>
                <a:gd name="connsiteX31" fmla="*/ 505111 w 628269"/>
                <a:gd name="connsiteY31" fmla="*/ 563499 h 628268"/>
                <a:gd name="connsiteX32" fmla="*/ 118586 w 628269"/>
                <a:gd name="connsiteY32" fmla="*/ 559975 h 628268"/>
                <a:gd name="connsiteX33" fmla="*/ 113634 w 628269"/>
                <a:gd name="connsiteY33" fmla="*/ 555974 h 628268"/>
                <a:gd name="connsiteX34" fmla="*/ 138970 w 628269"/>
                <a:gd name="connsiteY34" fmla="*/ 525494 h 628268"/>
                <a:gd name="connsiteX35" fmla="*/ 143352 w 628269"/>
                <a:gd name="connsiteY35" fmla="*/ 529019 h 628268"/>
                <a:gd name="connsiteX36" fmla="*/ 118586 w 628269"/>
                <a:gd name="connsiteY36" fmla="*/ 559975 h 628268"/>
                <a:gd name="connsiteX37" fmla="*/ 555784 w 628269"/>
                <a:gd name="connsiteY37" fmla="*/ 514826 h 628268"/>
                <a:gd name="connsiteX38" fmla="*/ 525304 w 628269"/>
                <a:gd name="connsiteY38" fmla="*/ 489490 h 628268"/>
                <a:gd name="connsiteX39" fmla="*/ 528828 w 628269"/>
                <a:gd name="connsiteY39" fmla="*/ 485108 h 628268"/>
                <a:gd name="connsiteX40" fmla="*/ 559784 w 628269"/>
                <a:gd name="connsiteY40" fmla="*/ 509778 h 628268"/>
                <a:gd name="connsiteX41" fmla="*/ 555784 w 628269"/>
                <a:gd name="connsiteY41" fmla="*/ 514826 h 628268"/>
                <a:gd name="connsiteX42" fmla="*/ 68771 w 628269"/>
                <a:gd name="connsiteY42" fmla="*/ 510349 h 628268"/>
                <a:gd name="connsiteX43" fmla="*/ 64770 w 628269"/>
                <a:gd name="connsiteY43" fmla="*/ 505301 h 628268"/>
                <a:gd name="connsiteX44" fmla="*/ 96203 w 628269"/>
                <a:gd name="connsiteY44" fmla="*/ 481203 h 628268"/>
                <a:gd name="connsiteX45" fmla="*/ 99632 w 628269"/>
                <a:gd name="connsiteY45" fmla="*/ 485585 h 628268"/>
                <a:gd name="connsiteX46" fmla="*/ 68771 w 628269"/>
                <a:gd name="connsiteY46" fmla="*/ 510349 h 628268"/>
                <a:gd name="connsiteX47" fmla="*/ 594456 w 628269"/>
                <a:gd name="connsiteY47" fmla="*/ 456057 h 628268"/>
                <a:gd name="connsiteX48" fmla="*/ 559118 w 628269"/>
                <a:gd name="connsiteY48" fmla="*/ 438150 h 628268"/>
                <a:gd name="connsiteX49" fmla="*/ 561594 w 628269"/>
                <a:gd name="connsiteY49" fmla="*/ 433102 h 628268"/>
                <a:gd name="connsiteX50" fmla="*/ 597313 w 628269"/>
                <a:gd name="connsiteY50" fmla="*/ 450247 h 628268"/>
                <a:gd name="connsiteX51" fmla="*/ 594456 w 628269"/>
                <a:gd name="connsiteY51" fmla="*/ 456057 h 628268"/>
                <a:gd name="connsiteX52" fmla="*/ 31242 w 628269"/>
                <a:gd name="connsiteY52" fmla="*/ 450914 h 628268"/>
                <a:gd name="connsiteX53" fmla="*/ 28480 w 628269"/>
                <a:gd name="connsiteY53" fmla="*/ 445103 h 628268"/>
                <a:gd name="connsiteX54" fmla="*/ 64484 w 628269"/>
                <a:gd name="connsiteY54" fmla="*/ 428530 h 628268"/>
                <a:gd name="connsiteX55" fmla="*/ 66866 w 628269"/>
                <a:gd name="connsiteY55" fmla="*/ 433578 h 628268"/>
                <a:gd name="connsiteX56" fmla="*/ 31242 w 628269"/>
                <a:gd name="connsiteY56" fmla="*/ 450914 h 628268"/>
                <a:gd name="connsiteX57" fmla="*/ 618935 w 628269"/>
                <a:gd name="connsiteY57" fmla="*/ 390049 h 628268"/>
                <a:gd name="connsiteX58" fmla="*/ 580454 w 628269"/>
                <a:gd name="connsiteY58" fmla="*/ 380524 h 628268"/>
                <a:gd name="connsiteX59" fmla="*/ 581787 w 628269"/>
                <a:gd name="connsiteY59" fmla="*/ 375095 h 628268"/>
                <a:gd name="connsiteX60" fmla="*/ 620459 w 628269"/>
                <a:gd name="connsiteY60" fmla="*/ 383858 h 628268"/>
                <a:gd name="connsiteX61" fmla="*/ 618935 w 628269"/>
                <a:gd name="connsiteY61" fmla="*/ 390049 h 628268"/>
                <a:gd name="connsiteX62" fmla="*/ 7906 w 628269"/>
                <a:gd name="connsiteY62" fmla="*/ 384524 h 628268"/>
                <a:gd name="connsiteX63" fmla="*/ 6572 w 628269"/>
                <a:gd name="connsiteY63" fmla="*/ 378333 h 628268"/>
                <a:gd name="connsiteX64" fmla="*/ 45339 w 628269"/>
                <a:gd name="connsiteY64" fmla="*/ 370237 h 628268"/>
                <a:gd name="connsiteX65" fmla="*/ 46577 w 628269"/>
                <a:gd name="connsiteY65" fmla="*/ 375761 h 628268"/>
                <a:gd name="connsiteX66" fmla="*/ 7906 w 628269"/>
                <a:gd name="connsiteY66" fmla="*/ 384524 h 628268"/>
                <a:gd name="connsiteX67" fmla="*/ 628174 w 628269"/>
                <a:gd name="connsiteY67" fmla="*/ 320326 h 628268"/>
                <a:gd name="connsiteX68" fmla="*/ 588550 w 628269"/>
                <a:gd name="connsiteY68" fmla="*/ 319564 h 628268"/>
                <a:gd name="connsiteX69" fmla="*/ 588645 w 628269"/>
                <a:gd name="connsiteY69" fmla="*/ 314135 h 628268"/>
                <a:gd name="connsiteX70" fmla="*/ 628269 w 628269"/>
                <a:gd name="connsiteY70" fmla="*/ 313944 h 628268"/>
                <a:gd name="connsiteX71" fmla="*/ 628269 w 628269"/>
                <a:gd name="connsiteY71" fmla="*/ 314135 h 628268"/>
                <a:gd name="connsiteX72" fmla="*/ 628174 w 628269"/>
                <a:gd name="connsiteY72" fmla="*/ 320326 h 628268"/>
                <a:gd name="connsiteX73" fmla="*/ 39624 w 628269"/>
                <a:gd name="connsiteY73" fmla="*/ 314706 h 628268"/>
                <a:gd name="connsiteX74" fmla="*/ 0 w 628269"/>
                <a:gd name="connsiteY74" fmla="*/ 314706 h 628268"/>
                <a:gd name="connsiteX75" fmla="*/ 0 w 628269"/>
                <a:gd name="connsiteY75" fmla="*/ 314135 h 628268"/>
                <a:gd name="connsiteX76" fmla="*/ 95 w 628269"/>
                <a:gd name="connsiteY76" fmla="*/ 308324 h 628268"/>
                <a:gd name="connsiteX77" fmla="*/ 39720 w 628269"/>
                <a:gd name="connsiteY77" fmla="*/ 308991 h 628268"/>
                <a:gd name="connsiteX78" fmla="*/ 39624 w 628269"/>
                <a:gd name="connsiteY78" fmla="*/ 314135 h 628268"/>
                <a:gd name="connsiteX79" fmla="*/ 39624 w 628269"/>
                <a:gd name="connsiteY79" fmla="*/ 314706 h 628268"/>
                <a:gd name="connsiteX80" fmla="*/ 582930 w 628269"/>
                <a:gd name="connsiteY80" fmla="*/ 258413 h 628268"/>
                <a:gd name="connsiteX81" fmla="*/ 581787 w 628269"/>
                <a:gd name="connsiteY81" fmla="*/ 252984 h 628268"/>
                <a:gd name="connsiteX82" fmla="*/ 620459 w 628269"/>
                <a:gd name="connsiteY82" fmla="*/ 244221 h 628268"/>
                <a:gd name="connsiteX83" fmla="*/ 621792 w 628269"/>
                <a:gd name="connsiteY83" fmla="*/ 250508 h 628268"/>
                <a:gd name="connsiteX84" fmla="*/ 582930 w 628269"/>
                <a:gd name="connsiteY84" fmla="*/ 258413 h 628268"/>
                <a:gd name="connsiteX85" fmla="*/ 46292 w 628269"/>
                <a:gd name="connsiteY85" fmla="*/ 253555 h 628268"/>
                <a:gd name="connsiteX86" fmla="*/ 7620 w 628269"/>
                <a:gd name="connsiteY86" fmla="*/ 244793 h 628268"/>
                <a:gd name="connsiteX87" fmla="*/ 9144 w 628269"/>
                <a:gd name="connsiteY87" fmla="*/ 238506 h 628268"/>
                <a:gd name="connsiteX88" fmla="*/ 47625 w 628269"/>
                <a:gd name="connsiteY88" fmla="*/ 248031 h 628268"/>
                <a:gd name="connsiteX89" fmla="*/ 46292 w 628269"/>
                <a:gd name="connsiteY89" fmla="*/ 253555 h 628268"/>
                <a:gd name="connsiteX90" fmla="*/ 563785 w 628269"/>
                <a:gd name="connsiteY90" fmla="*/ 200025 h 628268"/>
                <a:gd name="connsiteX91" fmla="*/ 561404 w 628269"/>
                <a:gd name="connsiteY91" fmla="*/ 194977 h 628268"/>
                <a:gd name="connsiteX92" fmla="*/ 597122 w 628269"/>
                <a:gd name="connsiteY92" fmla="*/ 177737 h 628268"/>
                <a:gd name="connsiteX93" fmla="*/ 599885 w 628269"/>
                <a:gd name="connsiteY93" fmla="*/ 183547 h 628268"/>
                <a:gd name="connsiteX94" fmla="*/ 563785 w 628269"/>
                <a:gd name="connsiteY94" fmla="*/ 200025 h 628268"/>
                <a:gd name="connsiteX95" fmla="*/ 66485 w 628269"/>
                <a:gd name="connsiteY95" fmla="*/ 195548 h 628268"/>
                <a:gd name="connsiteX96" fmla="*/ 30766 w 628269"/>
                <a:gd name="connsiteY96" fmla="*/ 178403 h 628268"/>
                <a:gd name="connsiteX97" fmla="*/ 33624 w 628269"/>
                <a:gd name="connsiteY97" fmla="*/ 172688 h 628268"/>
                <a:gd name="connsiteX98" fmla="*/ 68961 w 628269"/>
                <a:gd name="connsiteY98" fmla="*/ 190500 h 628268"/>
                <a:gd name="connsiteX99" fmla="*/ 66485 w 628269"/>
                <a:gd name="connsiteY99" fmla="*/ 195548 h 628268"/>
                <a:gd name="connsiteX100" fmla="*/ 532067 w 628269"/>
                <a:gd name="connsiteY100" fmla="*/ 147352 h 628268"/>
                <a:gd name="connsiteX101" fmla="*/ 528638 w 628269"/>
                <a:gd name="connsiteY101" fmla="*/ 142970 h 628268"/>
                <a:gd name="connsiteX102" fmla="*/ 559594 w 628269"/>
                <a:gd name="connsiteY102" fmla="*/ 118205 h 628268"/>
                <a:gd name="connsiteX103" fmla="*/ 563499 w 628269"/>
                <a:gd name="connsiteY103" fmla="*/ 123253 h 628268"/>
                <a:gd name="connsiteX104" fmla="*/ 532067 w 628269"/>
                <a:gd name="connsiteY104" fmla="*/ 147352 h 628268"/>
                <a:gd name="connsiteX105" fmla="*/ 99156 w 628269"/>
                <a:gd name="connsiteY105" fmla="*/ 143447 h 628268"/>
                <a:gd name="connsiteX106" fmla="*/ 68104 w 628269"/>
                <a:gd name="connsiteY106" fmla="*/ 118777 h 628268"/>
                <a:gd name="connsiteX107" fmla="*/ 72104 w 628269"/>
                <a:gd name="connsiteY107" fmla="*/ 113824 h 628268"/>
                <a:gd name="connsiteX108" fmla="*/ 102584 w 628269"/>
                <a:gd name="connsiteY108" fmla="*/ 139065 h 628268"/>
                <a:gd name="connsiteX109" fmla="*/ 99156 w 628269"/>
                <a:gd name="connsiteY109" fmla="*/ 143447 h 628268"/>
                <a:gd name="connsiteX110" fmla="*/ 489490 w 628269"/>
                <a:gd name="connsiteY110" fmla="*/ 103061 h 628268"/>
                <a:gd name="connsiteX111" fmla="*/ 485204 w 628269"/>
                <a:gd name="connsiteY111" fmla="*/ 99536 h 628268"/>
                <a:gd name="connsiteX112" fmla="*/ 509874 w 628269"/>
                <a:gd name="connsiteY112" fmla="*/ 68580 h 628268"/>
                <a:gd name="connsiteX113" fmla="*/ 514827 w 628269"/>
                <a:gd name="connsiteY113" fmla="*/ 72676 h 628268"/>
                <a:gd name="connsiteX114" fmla="*/ 489490 w 628269"/>
                <a:gd name="connsiteY114" fmla="*/ 103061 h 628268"/>
                <a:gd name="connsiteX115" fmla="*/ 142494 w 628269"/>
                <a:gd name="connsiteY115" fmla="*/ 99917 h 628268"/>
                <a:gd name="connsiteX116" fmla="*/ 117729 w 628269"/>
                <a:gd name="connsiteY116" fmla="*/ 68961 h 628268"/>
                <a:gd name="connsiteX117" fmla="*/ 122777 w 628269"/>
                <a:gd name="connsiteY117" fmla="*/ 65056 h 628268"/>
                <a:gd name="connsiteX118" fmla="*/ 146971 w 628269"/>
                <a:gd name="connsiteY118" fmla="*/ 96488 h 628268"/>
                <a:gd name="connsiteX119" fmla="*/ 142494 w 628269"/>
                <a:gd name="connsiteY119" fmla="*/ 99917 h 628268"/>
                <a:gd name="connsiteX120" fmla="*/ 438150 w 628269"/>
                <a:gd name="connsiteY120" fmla="*/ 69247 h 628268"/>
                <a:gd name="connsiteX121" fmla="*/ 433102 w 628269"/>
                <a:gd name="connsiteY121" fmla="*/ 66770 h 628268"/>
                <a:gd name="connsiteX122" fmla="*/ 450342 w 628269"/>
                <a:gd name="connsiteY122" fmla="*/ 31051 h 628268"/>
                <a:gd name="connsiteX123" fmla="*/ 456057 w 628269"/>
                <a:gd name="connsiteY123" fmla="*/ 33909 h 628268"/>
                <a:gd name="connsiteX124" fmla="*/ 438150 w 628269"/>
                <a:gd name="connsiteY124" fmla="*/ 69247 h 628268"/>
                <a:gd name="connsiteX125" fmla="*/ 194406 w 628269"/>
                <a:gd name="connsiteY125" fmla="*/ 67056 h 628268"/>
                <a:gd name="connsiteX126" fmla="*/ 177070 w 628269"/>
                <a:gd name="connsiteY126" fmla="*/ 31432 h 628268"/>
                <a:gd name="connsiteX127" fmla="*/ 182880 w 628269"/>
                <a:gd name="connsiteY127" fmla="*/ 28670 h 628268"/>
                <a:gd name="connsiteX128" fmla="*/ 199454 w 628269"/>
                <a:gd name="connsiteY128" fmla="*/ 64675 h 628268"/>
                <a:gd name="connsiteX129" fmla="*/ 194406 w 628269"/>
                <a:gd name="connsiteY129" fmla="*/ 67056 h 628268"/>
                <a:gd name="connsiteX130" fmla="*/ 380619 w 628269"/>
                <a:gd name="connsiteY130" fmla="*/ 47815 h 628268"/>
                <a:gd name="connsiteX131" fmla="*/ 375190 w 628269"/>
                <a:gd name="connsiteY131" fmla="*/ 46482 h 628268"/>
                <a:gd name="connsiteX132" fmla="*/ 383953 w 628269"/>
                <a:gd name="connsiteY132" fmla="*/ 7810 h 628268"/>
                <a:gd name="connsiteX133" fmla="*/ 390240 w 628269"/>
                <a:gd name="connsiteY133" fmla="*/ 9334 h 628268"/>
                <a:gd name="connsiteX134" fmla="*/ 380619 w 628269"/>
                <a:gd name="connsiteY134" fmla="*/ 47815 h 628268"/>
                <a:gd name="connsiteX135" fmla="*/ 252318 w 628269"/>
                <a:gd name="connsiteY135" fmla="*/ 46577 h 628268"/>
                <a:gd name="connsiteX136" fmla="*/ 243459 w 628269"/>
                <a:gd name="connsiteY136" fmla="*/ 8001 h 628268"/>
                <a:gd name="connsiteX137" fmla="*/ 249746 w 628269"/>
                <a:gd name="connsiteY137" fmla="*/ 6667 h 628268"/>
                <a:gd name="connsiteX138" fmla="*/ 257842 w 628269"/>
                <a:gd name="connsiteY138" fmla="*/ 45434 h 628268"/>
                <a:gd name="connsiteX139" fmla="*/ 252318 w 628269"/>
                <a:gd name="connsiteY139" fmla="*/ 46577 h 628268"/>
                <a:gd name="connsiteX140" fmla="*/ 319659 w 628269"/>
                <a:gd name="connsiteY140" fmla="*/ 39719 h 628268"/>
                <a:gd name="connsiteX141" fmla="*/ 314040 w 628269"/>
                <a:gd name="connsiteY141" fmla="*/ 39624 h 628268"/>
                <a:gd name="connsiteX142" fmla="*/ 313373 w 628269"/>
                <a:gd name="connsiteY142" fmla="*/ 39624 h 628268"/>
                <a:gd name="connsiteX143" fmla="*/ 313373 w 628269"/>
                <a:gd name="connsiteY143" fmla="*/ 0 h 628268"/>
                <a:gd name="connsiteX144" fmla="*/ 313944 w 628269"/>
                <a:gd name="connsiteY144" fmla="*/ 0 h 628268"/>
                <a:gd name="connsiteX145" fmla="*/ 314040 w 628269"/>
                <a:gd name="connsiteY145" fmla="*/ 0 h 628268"/>
                <a:gd name="connsiteX146" fmla="*/ 320516 w 628269"/>
                <a:gd name="connsiteY146" fmla="*/ 95 h 628268"/>
                <a:gd name="connsiteX147" fmla="*/ 319659 w 628269"/>
                <a:gd name="connsiteY147" fmla="*/ 39719 h 628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28269" h="628268">
                  <a:moveTo>
                    <a:pt x="314420" y="628269"/>
                  </a:moveTo>
                  <a:lnTo>
                    <a:pt x="314040" y="628269"/>
                  </a:lnTo>
                  <a:cubicBezTo>
                    <a:pt x="312039" y="628269"/>
                    <a:pt x="310039" y="628269"/>
                    <a:pt x="308039" y="628174"/>
                  </a:cubicBezTo>
                  <a:lnTo>
                    <a:pt x="308801" y="588550"/>
                  </a:lnTo>
                  <a:cubicBezTo>
                    <a:pt x="310515" y="588550"/>
                    <a:pt x="312325" y="588645"/>
                    <a:pt x="314040" y="588645"/>
                  </a:cubicBezTo>
                  <a:lnTo>
                    <a:pt x="314420" y="588645"/>
                  </a:lnTo>
                  <a:lnTo>
                    <a:pt x="314420" y="628269"/>
                  </a:lnTo>
                  <a:close/>
                  <a:moveTo>
                    <a:pt x="378047" y="621792"/>
                  </a:moveTo>
                  <a:lnTo>
                    <a:pt x="370047" y="583025"/>
                  </a:lnTo>
                  <a:cubicBezTo>
                    <a:pt x="371856" y="582644"/>
                    <a:pt x="373666" y="582263"/>
                    <a:pt x="375476" y="581787"/>
                  </a:cubicBezTo>
                  <a:lnTo>
                    <a:pt x="384334" y="620458"/>
                  </a:lnTo>
                  <a:cubicBezTo>
                    <a:pt x="382238" y="620839"/>
                    <a:pt x="380143" y="621316"/>
                    <a:pt x="378047" y="621792"/>
                  </a:cubicBezTo>
                  <a:close/>
                  <a:moveTo>
                    <a:pt x="244603" y="620554"/>
                  </a:moveTo>
                  <a:cubicBezTo>
                    <a:pt x="242507" y="620077"/>
                    <a:pt x="240411" y="619601"/>
                    <a:pt x="238411" y="619125"/>
                  </a:cubicBezTo>
                  <a:lnTo>
                    <a:pt x="247936" y="580644"/>
                  </a:lnTo>
                  <a:cubicBezTo>
                    <a:pt x="249746" y="581120"/>
                    <a:pt x="251556" y="581501"/>
                    <a:pt x="253365" y="581977"/>
                  </a:cubicBezTo>
                  <a:lnTo>
                    <a:pt x="244603" y="620554"/>
                  </a:lnTo>
                  <a:close/>
                  <a:moveTo>
                    <a:pt x="444913" y="599789"/>
                  </a:moveTo>
                  <a:lnTo>
                    <a:pt x="428340" y="563785"/>
                  </a:lnTo>
                  <a:cubicBezTo>
                    <a:pt x="430054" y="563023"/>
                    <a:pt x="431673" y="562261"/>
                    <a:pt x="433388" y="561404"/>
                  </a:cubicBezTo>
                  <a:lnTo>
                    <a:pt x="450628" y="597122"/>
                  </a:lnTo>
                  <a:cubicBezTo>
                    <a:pt x="448723" y="597979"/>
                    <a:pt x="446818" y="598932"/>
                    <a:pt x="444913" y="599789"/>
                  </a:cubicBezTo>
                  <a:close/>
                  <a:moveTo>
                    <a:pt x="178118" y="597408"/>
                  </a:moveTo>
                  <a:cubicBezTo>
                    <a:pt x="176213" y="596456"/>
                    <a:pt x="174213" y="595503"/>
                    <a:pt x="172308" y="594551"/>
                  </a:cubicBezTo>
                  <a:lnTo>
                    <a:pt x="190215" y="559213"/>
                  </a:lnTo>
                  <a:cubicBezTo>
                    <a:pt x="191834" y="560070"/>
                    <a:pt x="193548" y="560927"/>
                    <a:pt x="195263" y="561689"/>
                  </a:cubicBezTo>
                  <a:lnTo>
                    <a:pt x="178118" y="597408"/>
                  </a:lnTo>
                  <a:close/>
                  <a:moveTo>
                    <a:pt x="505111" y="563499"/>
                  </a:moveTo>
                  <a:lnTo>
                    <a:pt x="481013" y="532067"/>
                  </a:lnTo>
                  <a:cubicBezTo>
                    <a:pt x="482537" y="530924"/>
                    <a:pt x="483965" y="529781"/>
                    <a:pt x="485394" y="528637"/>
                  </a:cubicBezTo>
                  <a:lnTo>
                    <a:pt x="510159" y="559594"/>
                  </a:lnTo>
                  <a:cubicBezTo>
                    <a:pt x="508445" y="560927"/>
                    <a:pt x="506825" y="562261"/>
                    <a:pt x="505111" y="563499"/>
                  </a:cubicBezTo>
                  <a:close/>
                  <a:moveTo>
                    <a:pt x="118586" y="559975"/>
                  </a:moveTo>
                  <a:cubicBezTo>
                    <a:pt x="116872" y="558641"/>
                    <a:pt x="115253" y="557308"/>
                    <a:pt x="113634" y="555974"/>
                  </a:cubicBezTo>
                  <a:lnTo>
                    <a:pt x="138970" y="525494"/>
                  </a:lnTo>
                  <a:cubicBezTo>
                    <a:pt x="140399" y="526733"/>
                    <a:pt x="141827" y="527876"/>
                    <a:pt x="143352" y="529019"/>
                  </a:cubicBezTo>
                  <a:lnTo>
                    <a:pt x="118586" y="559975"/>
                  </a:lnTo>
                  <a:close/>
                  <a:moveTo>
                    <a:pt x="555784" y="514826"/>
                  </a:moveTo>
                  <a:lnTo>
                    <a:pt x="525304" y="489490"/>
                  </a:lnTo>
                  <a:cubicBezTo>
                    <a:pt x="526447" y="488061"/>
                    <a:pt x="527685" y="486632"/>
                    <a:pt x="528828" y="485108"/>
                  </a:cubicBezTo>
                  <a:lnTo>
                    <a:pt x="559784" y="509778"/>
                  </a:lnTo>
                  <a:cubicBezTo>
                    <a:pt x="558451" y="511493"/>
                    <a:pt x="557118" y="513112"/>
                    <a:pt x="555784" y="514826"/>
                  </a:cubicBezTo>
                  <a:close/>
                  <a:moveTo>
                    <a:pt x="68771" y="510349"/>
                  </a:moveTo>
                  <a:cubicBezTo>
                    <a:pt x="67437" y="508635"/>
                    <a:pt x="66104" y="507016"/>
                    <a:pt x="64770" y="505301"/>
                  </a:cubicBezTo>
                  <a:lnTo>
                    <a:pt x="96203" y="481203"/>
                  </a:lnTo>
                  <a:cubicBezTo>
                    <a:pt x="97346" y="482632"/>
                    <a:pt x="98489" y="484156"/>
                    <a:pt x="99632" y="485585"/>
                  </a:cubicBezTo>
                  <a:lnTo>
                    <a:pt x="68771" y="510349"/>
                  </a:lnTo>
                  <a:close/>
                  <a:moveTo>
                    <a:pt x="594456" y="456057"/>
                  </a:moveTo>
                  <a:lnTo>
                    <a:pt x="559118" y="438150"/>
                  </a:lnTo>
                  <a:cubicBezTo>
                    <a:pt x="559975" y="436531"/>
                    <a:pt x="560832" y="434816"/>
                    <a:pt x="561594" y="433102"/>
                  </a:cubicBezTo>
                  <a:lnTo>
                    <a:pt x="597313" y="450247"/>
                  </a:lnTo>
                  <a:cubicBezTo>
                    <a:pt x="596361" y="452152"/>
                    <a:pt x="595408" y="454057"/>
                    <a:pt x="594456" y="456057"/>
                  </a:cubicBezTo>
                  <a:close/>
                  <a:moveTo>
                    <a:pt x="31242" y="450914"/>
                  </a:moveTo>
                  <a:cubicBezTo>
                    <a:pt x="30290" y="449008"/>
                    <a:pt x="29433" y="447104"/>
                    <a:pt x="28480" y="445103"/>
                  </a:cubicBezTo>
                  <a:lnTo>
                    <a:pt x="64484" y="428530"/>
                  </a:lnTo>
                  <a:cubicBezTo>
                    <a:pt x="65247" y="430244"/>
                    <a:pt x="66009" y="431864"/>
                    <a:pt x="66866" y="433578"/>
                  </a:cubicBezTo>
                  <a:lnTo>
                    <a:pt x="31242" y="450914"/>
                  </a:lnTo>
                  <a:close/>
                  <a:moveTo>
                    <a:pt x="618935" y="390049"/>
                  </a:moveTo>
                  <a:lnTo>
                    <a:pt x="580454" y="380524"/>
                  </a:lnTo>
                  <a:cubicBezTo>
                    <a:pt x="580930" y="378714"/>
                    <a:pt x="581311" y="376904"/>
                    <a:pt x="581787" y="375095"/>
                  </a:cubicBezTo>
                  <a:lnTo>
                    <a:pt x="620459" y="383858"/>
                  </a:lnTo>
                  <a:cubicBezTo>
                    <a:pt x="619983" y="385953"/>
                    <a:pt x="619506" y="388049"/>
                    <a:pt x="618935" y="390049"/>
                  </a:cubicBezTo>
                  <a:close/>
                  <a:moveTo>
                    <a:pt x="7906" y="384524"/>
                  </a:moveTo>
                  <a:cubicBezTo>
                    <a:pt x="7430" y="382429"/>
                    <a:pt x="6954" y="380333"/>
                    <a:pt x="6572" y="378333"/>
                  </a:cubicBezTo>
                  <a:lnTo>
                    <a:pt x="45339" y="370237"/>
                  </a:lnTo>
                  <a:cubicBezTo>
                    <a:pt x="45720" y="372047"/>
                    <a:pt x="46101" y="373951"/>
                    <a:pt x="46577" y="375761"/>
                  </a:cubicBezTo>
                  <a:lnTo>
                    <a:pt x="7906" y="384524"/>
                  </a:lnTo>
                  <a:close/>
                  <a:moveTo>
                    <a:pt x="628174" y="320326"/>
                  </a:moveTo>
                  <a:lnTo>
                    <a:pt x="588550" y="319564"/>
                  </a:lnTo>
                  <a:cubicBezTo>
                    <a:pt x="588550" y="317754"/>
                    <a:pt x="588645" y="315944"/>
                    <a:pt x="588645" y="314135"/>
                  </a:cubicBezTo>
                  <a:lnTo>
                    <a:pt x="628269" y="313944"/>
                  </a:lnTo>
                  <a:lnTo>
                    <a:pt x="628269" y="314135"/>
                  </a:lnTo>
                  <a:cubicBezTo>
                    <a:pt x="628174" y="316230"/>
                    <a:pt x="628174" y="318326"/>
                    <a:pt x="628174" y="320326"/>
                  </a:cubicBezTo>
                  <a:close/>
                  <a:moveTo>
                    <a:pt x="39624" y="314706"/>
                  </a:moveTo>
                  <a:lnTo>
                    <a:pt x="0" y="314706"/>
                  </a:lnTo>
                  <a:lnTo>
                    <a:pt x="0" y="314135"/>
                  </a:lnTo>
                  <a:cubicBezTo>
                    <a:pt x="0" y="312229"/>
                    <a:pt x="0" y="310229"/>
                    <a:pt x="95" y="308324"/>
                  </a:cubicBezTo>
                  <a:lnTo>
                    <a:pt x="39720" y="308991"/>
                  </a:lnTo>
                  <a:cubicBezTo>
                    <a:pt x="39720" y="310706"/>
                    <a:pt x="39624" y="312420"/>
                    <a:pt x="39624" y="314135"/>
                  </a:cubicBezTo>
                  <a:lnTo>
                    <a:pt x="39624" y="314706"/>
                  </a:lnTo>
                  <a:close/>
                  <a:moveTo>
                    <a:pt x="582930" y="258413"/>
                  </a:moveTo>
                  <a:cubicBezTo>
                    <a:pt x="582549" y="256603"/>
                    <a:pt x="582169" y="254794"/>
                    <a:pt x="581787" y="252984"/>
                  </a:cubicBezTo>
                  <a:lnTo>
                    <a:pt x="620459" y="244221"/>
                  </a:lnTo>
                  <a:cubicBezTo>
                    <a:pt x="620935" y="246316"/>
                    <a:pt x="621412" y="248412"/>
                    <a:pt x="621792" y="250508"/>
                  </a:cubicBezTo>
                  <a:lnTo>
                    <a:pt x="582930" y="258413"/>
                  </a:lnTo>
                  <a:close/>
                  <a:moveTo>
                    <a:pt x="46292" y="253555"/>
                  </a:moveTo>
                  <a:lnTo>
                    <a:pt x="7620" y="244793"/>
                  </a:lnTo>
                  <a:cubicBezTo>
                    <a:pt x="8097" y="242697"/>
                    <a:pt x="8573" y="240601"/>
                    <a:pt x="9144" y="238506"/>
                  </a:cubicBezTo>
                  <a:lnTo>
                    <a:pt x="47625" y="248031"/>
                  </a:lnTo>
                  <a:cubicBezTo>
                    <a:pt x="47149" y="249936"/>
                    <a:pt x="46673" y="251746"/>
                    <a:pt x="46292" y="253555"/>
                  </a:cubicBezTo>
                  <a:close/>
                  <a:moveTo>
                    <a:pt x="563785" y="200025"/>
                  </a:moveTo>
                  <a:cubicBezTo>
                    <a:pt x="563023" y="198310"/>
                    <a:pt x="562261" y="196691"/>
                    <a:pt x="561404" y="194977"/>
                  </a:cubicBezTo>
                  <a:lnTo>
                    <a:pt x="597122" y="177737"/>
                  </a:lnTo>
                  <a:cubicBezTo>
                    <a:pt x="598075" y="179641"/>
                    <a:pt x="598932" y="181547"/>
                    <a:pt x="599885" y="183547"/>
                  </a:cubicBezTo>
                  <a:lnTo>
                    <a:pt x="563785" y="200025"/>
                  </a:lnTo>
                  <a:close/>
                  <a:moveTo>
                    <a:pt x="66485" y="195548"/>
                  </a:moveTo>
                  <a:lnTo>
                    <a:pt x="30766" y="178403"/>
                  </a:lnTo>
                  <a:cubicBezTo>
                    <a:pt x="31718" y="176498"/>
                    <a:pt x="32671" y="174593"/>
                    <a:pt x="33624" y="172688"/>
                  </a:cubicBezTo>
                  <a:lnTo>
                    <a:pt x="68961" y="190500"/>
                  </a:lnTo>
                  <a:cubicBezTo>
                    <a:pt x="68104" y="192119"/>
                    <a:pt x="67246" y="193834"/>
                    <a:pt x="66485" y="195548"/>
                  </a:cubicBezTo>
                  <a:close/>
                  <a:moveTo>
                    <a:pt x="532067" y="147352"/>
                  </a:moveTo>
                  <a:cubicBezTo>
                    <a:pt x="530924" y="145828"/>
                    <a:pt x="529781" y="144399"/>
                    <a:pt x="528638" y="142970"/>
                  </a:cubicBezTo>
                  <a:lnTo>
                    <a:pt x="559594" y="118205"/>
                  </a:lnTo>
                  <a:cubicBezTo>
                    <a:pt x="560927" y="119920"/>
                    <a:pt x="562261" y="121539"/>
                    <a:pt x="563499" y="123253"/>
                  </a:cubicBezTo>
                  <a:lnTo>
                    <a:pt x="532067" y="147352"/>
                  </a:lnTo>
                  <a:close/>
                  <a:moveTo>
                    <a:pt x="99156" y="143447"/>
                  </a:moveTo>
                  <a:lnTo>
                    <a:pt x="68104" y="118777"/>
                  </a:lnTo>
                  <a:cubicBezTo>
                    <a:pt x="69438" y="117062"/>
                    <a:pt x="70771" y="115443"/>
                    <a:pt x="72104" y="113824"/>
                  </a:cubicBezTo>
                  <a:lnTo>
                    <a:pt x="102584" y="139065"/>
                  </a:lnTo>
                  <a:cubicBezTo>
                    <a:pt x="101441" y="140494"/>
                    <a:pt x="100299" y="141922"/>
                    <a:pt x="99156" y="143447"/>
                  </a:cubicBezTo>
                  <a:close/>
                  <a:moveTo>
                    <a:pt x="489490" y="103061"/>
                  </a:moveTo>
                  <a:cubicBezTo>
                    <a:pt x="488062" y="101822"/>
                    <a:pt x="486633" y="100679"/>
                    <a:pt x="485204" y="99536"/>
                  </a:cubicBezTo>
                  <a:lnTo>
                    <a:pt x="509874" y="68580"/>
                  </a:lnTo>
                  <a:cubicBezTo>
                    <a:pt x="511588" y="69914"/>
                    <a:pt x="513207" y="71247"/>
                    <a:pt x="514827" y="72676"/>
                  </a:cubicBezTo>
                  <a:lnTo>
                    <a:pt x="489490" y="103061"/>
                  </a:lnTo>
                  <a:close/>
                  <a:moveTo>
                    <a:pt x="142494" y="99917"/>
                  </a:moveTo>
                  <a:lnTo>
                    <a:pt x="117729" y="68961"/>
                  </a:lnTo>
                  <a:cubicBezTo>
                    <a:pt x="119349" y="67627"/>
                    <a:pt x="121063" y="66294"/>
                    <a:pt x="122777" y="65056"/>
                  </a:cubicBezTo>
                  <a:lnTo>
                    <a:pt x="146971" y="96488"/>
                  </a:lnTo>
                  <a:cubicBezTo>
                    <a:pt x="145447" y="97536"/>
                    <a:pt x="143923" y="98679"/>
                    <a:pt x="142494" y="99917"/>
                  </a:cubicBezTo>
                  <a:close/>
                  <a:moveTo>
                    <a:pt x="438150" y="69247"/>
                  </a:moveTo>
                  <a:cubicBezTo>
                    <a:pt x="436436" y="68389"/>
                    <a:pt x="434816" y="67532"/>
                    <a:pt x="433102" y="66770"/>
                  </a:cubicBezTo>
                  <a:lnTo>
                    <a:pt x="450342" y="31051"/>
                  </a:lnTo>
                  <a:cubicBezTo>
                    <a:pt x="452247" y="32004"/>
                    <a:pt x="454153" y="32956"/>
                    <a:pt x="456057" y="33909"/>
                  </a:cubicBezTo>
                  <a:lnTo>
                    <a:pt x="438150" y="69247"/>
                  </a:lnTo>
                  <a:close/>
                  <a:moveTo>
                    <a:pt x="194406" y="67056"/>
                  </a:moveTo>
                  <a:lnTo>
                    <a:pt x="177070" y="31432"/>
                  </a:lnTo>
                  <a:cubicBezTo>
                    <a:pt x="178975" y="30480"/>
                    <a:pt x="180880" y="29623"/>
                    <a:pt x="182880" y="28670"/>
                  </a:cubicBezTo>
                  <a:lnTo>
                    <a:pt x="199454" y="64675"/>
                  </a:lnTo>
                  <a:cubicBezTo>
                    <a:pt x="197739" y="65437"/>
                    <a:pt x="196120" y="66199"/>
                    <a:pt x="194406" y="67056"/>
                  </a:cubicBezTo>
                  <a:close/>
                  <a:moveTo>
                    <a:pt x="380619" y="47815"/>
                  </a:moveTo>
                  <a:cubicBezTo>
                    <a:pt x="378809" y="47339"/>
                    <a:pt x="377000" y="46958"/>
                    <a:pt x="375190" y="46482"/>
                  </a:cubicBezTo>
                  <a:lnTo>
                    <a:pt x="383953" y="7810"/>
                  </a:lnTo>
                  <a:cubicBezTo>
                    <a:pt x="386049" y="8287"/>
                    <a:pt x="388144" y="8763"/>
                    <a:pt x="390240" y="9334"/>
                  </a:cubicBezTo>
                  <a:lnTo>
                    <a:pt x="380619" y="47815"/>
                  </a:lnTo>
                  <a:close/>
                  <a:moveTo>
                    <a:pt x="252318" y="46577"/>
                  </a:moveTo>
                  <a:lnTo>
                    <a:pt x="243459" y="8001"/>
                  </a:lnTo>
                  <a:cubicBezTo>
                    <a:pt x="245555" y="7525"/>
                    <a:pt x="247650" y="7048"/>
                    <a:pt x="249746" y="6667"/>
                  </a:cubicBezTo>
                  <a:lnTo>
                    <a:pt x="257842" y="45434"/>
                  </a:lnTo>
                  <a:cubicBezTo>
                    <a:pt x="256032" y="45815"/>
                    <a:pt x="254128" y="46196"/>
                    <a:pt x="252318" y="46577"/>
                  </a:cubicBezTo>
                  <a:close/>
                  <a:moveTo>
                    <a:pt x="319659" y="39719"/>
                  </a:moveTo>
                  <a:cubicBezTo>
                    <a:pt x="317754" y="39719"/>
                    <a:pt x="315945" y="39624"/>
                    <a:pt x="314040" y="39624"/>
                  </a:cubicBezTo>
                  <a:lnTo>
                    <a:pt x="313373" y="39624"/>
                  </a:lnTo>
                  <a:lnTo>
                    <a:pt x="313373" y="0"/>
                  </a:lnTo>
                  <a:lnTo>
                    <a:pt x="313944" y="0"/>
                  </a:lnTo>
                  <a:cubicBezTo>
                    <a:pt x="313944" y="0"/>
                    <a:pt x="313944" y="0"/>
                    <a:pt x="314040" y="0"/>
                  </a:cubicBezTo>
                  <a:cubicBezTo>
                    <a:pt x="316325" y="0"/>
                    <a:pt x="318421" y="0"/>
                    <a:pt x="320516" y="95"/>
                  </a:cubicBezTo>
                  <a:lnTo>
                    <a:pt x="319659" y="39719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70569615-01C9-CADA-55A4-16133F1E1D7B}"/>
                </a:ext>
              </a:extLst>
            </p:cNvPr>
            <p:cNvSpPr/>
            <p:nvPr/>
          </p:nvSpPr>
          <p:spPr>
            <a:xfrm>
              <a:off x="8349195" y="-4276721"/>
              <a:ext cx="496442" cy="495585"/>
            </a:xfrm>
            <a:custGeom>
              <a:avLst/>
              <a:gdLst>
                <a:gd name="connsiteX0" fmla="*/ 278701 w 496442"/>
                <a:gd name="connsiteY0" fmla="*/ 495586 h 495585"/>
                <a:gd name="connsiteX1" fmla="*/ 273844 w 496442"/>
                <a:gd name="connsiteY1" fmla="*/ 456248 h 495585"/>
                <a:gd name="connsiteX2" fmla="*/ 279463 w 496442"/>
                <a:gd name="connsiteY2" fmla="*/ 455486 h 495585"/>
                <a:gd name="connsiteX3" fmla="*/ 285369 w 496442"/>
                <a:gd name="connsiteY3" fmla="*/ 494633 h 495585"/>
                <a:gd name="connsiteX4" fmla="*/ 278701 w 496442"/>
                <a:gd name="connsiteY4" fmla="*/ 495586 h 495585"/>
                <a:gd name="connsiteX5" fmla="*/ 211264 w 496442"/>
                <a:gd name="connsiteY5" fmla="*/ 494729 h 495585"/>
                <a:gd name="connsiteX6" fmla="*/ 204597 w 496442"/>
                <a:gd name="connsiteY6" fmla="*/ 493681 h 495585"/>
                <a:gd name="connsiteX7" fmla="*/ 211455 w 496442"/>
                <a:gd name="connsiteY7" fmla="*/ 454628 h 495585"/>
                <a:gd name="connsiteX8" fmla="*/ 217075 w 496442"/>
                <a:gd name="connsiteY8" fmla="*/ 455581 h 495585"/>
                <a:gd name="connsiteX9" fmla="*/ 211264 w 496442"/>
                <a:gd name="connsiteY9" fmla="*/ 494729 h 495585"/>
                <a:gd name="connsiteX10" fmla="*/ 350139 w 496442"/>
                <a:gd name="connsiteY10" fmla="*/ 475583 h 495585"/>
                <a:gd name="connsiteX11" fmla="*/ 333851 w 496442"/>
                <a:gd name="connsiteY11" fmla="*/ 439484 h 495585"/>
                <a:gd name="connsiteX12" fmla="*/ 338994 w 496442"/>
                <a:gd name="connsiteY12" fmla="*/ 437102 h 495585"/>
                <a:gd name="connsiteX13" fmla="*/ 356235 w 496442"/>
                <a:gd name="connsiteY13" fmla="*/ 472821 h 495585"/>
                <a:gd name="connsiteX14" fmla="*/ 350139 w 496442"/>
                <a:gd name="connsiteY14" fmla="*/ 475583 h 495585"/>
                <a:gd name="connsiteX15" fmla="*/ 140398 w 496442"/>
                <a:gd name="connsiteY15" fmla="*/ 473011 h 495585"/>
                <a:gd name="connsiteX16" fmla="*/ 134302 w 496442"/>
                <a:gd name="connsiteY16" fmla="*/ 469963 h 495585"/>
                <a:gd name="connsiteX17" fmla="*/ 152400 w 496442"/>
                <a:gd name="connsiteY17" fmla="*/ 434721 h 495585"/>
                <a:gd name="connsiteX18" fmla="*/ 157543 w 496442"/>
                <a:gd name="connsiteY18" fmla="*/ 437293 h 495585"/>
                <a:gd name="connsiteX19" fmla="*/ 140398 w 496442"/>
                <a:gd name="connsiteY19" fmla="*/ 473011 h 495585"/>
                <a:gd name="connsiteX20" fmla="*/ 412337 w 496442"/>
                <a:gd name="connsiteY20" fmla="*/ 435483 h 495585"/>
                <a:gd name="connsiteX21" fmla="*/ 386143 w 496442"/>
                <a:gd name="connsiteY21" fmla="*/ 405765 h 495585"/>
                <a:gd name="connsiteX22" fmla="*/ 390334 w 496442"/>
                <a:gd name="connsiteY22" fmla="*/ 401955 h 495585"/>
                <a:gd name="connsiteX23" fmla="*/ 417290 w 496442"/>
                <a:gd name="connsiteY23" fmla="*/ 431006 h 495585"/>
                <a:gd name="connsiteX24" fmla="*/ 412337 w 496442"/>
                <a:gd name="connsiteY24" fmla="*/ 435483 h 495585"/>
                <a:gd name="connsiteX25" fmla="*/ 79153 w 496442"/>
                <a:gd name="connsiteY25" fmla="*/ 431292 h 495585"/>
                <a:gd name="connsiteX26" fmla="*/ 74200 w 496442"/>
                <a:gd name="connsiteY26" fmla="*/ 426625 h 495585"/>
                <a:gd name="connsiteX27" fmla="*/ 101917 w 496442"/>
                <a:gd name="connsiteY27" fmla="*/ 398240 h 495585"/>
                <a:gd name="connsiteX28" fmla="*/ 106013 w 496442"/>
                <a:gd name="connsiteY28" fmla="*/ 402146 h 495585"/>
                <a:gd name="connsiteX29" fmla="*/ 79153 w 496442"/>
                <a:gd name="connsiteY29" fmla="*/ 431292 h 495585"/>
                <a:gd name="connsiteX30" fmla="*/ 460057 w 496442"/>
                <a:gd name="connsiteY30" fmla="*/ 378809 h 495585"/>
                <a:gd name="connsiteX31" fmla="*/ 426339 w 496442"/>
                <a:gd name="connsiteY31" fmla="*/ 358045 h 495585"/>
                <a:gd name="connsiteX32" fmla="*/ 429196 w 496442"/>
                <a:gd name="connsiteY32" fmla="*/ 353187 h 495585"/>
                <a:gd name="connsiteX33" fmla="*/ 463486 w 496442"/>
                <a:gd name="connsiteY33" fmla="*/ 372999 h 495585"/>
                <a:gd name="connsiteX34" fmla="*/ 460057 w 496442"/>
                <a:gd name="connsiteY34" fmla="*/ 378809 h 495585"/>
                <a:gd name="connsiteX35" fmla="*/ 32766 w 496442"/>
                <a:gd name="connsiteY35" fmla="*/ 373380 h 495585"/>
                <a:gd name="connsiteX36" fmla="*/ 29432 w 496442"/>
                <a:gd name="connsiteY36" fmla="*/ 367475 h 495585"/>
                <a:gd name="connsiteX37" fmla="*/ 64198 w 496442"/>
                <a:gd name="connsiteY37" fmla="*/ 348520 h 495585"/>
                <a:gd name="connsiteX38" fmla="*/ 66960 w 496442"/>
                <a:gd name="connsiteY38" fmla="*/ 353473 h 495585"/>
                <a:gd name="connsiteX39" fmla="*/ 32766 w 496442"/>
                <a:gd name="connsiteY39" fmla="*/ 373380 h 495585"/>
                <a:gd name="connsiteX40" fmla="*/ 489013 w 496442"/>
                <a:gd name="connsiteY40" fmla="*/ 310515 h 495585"/>
                <a:gd name="connsiteX41" fmla="*/ 450628 w 496442"/>
                <a:gd name="connsiteY41" fmla="*/ 300704 h 495585"/>
                <a:gd name="connsiteX42" fmla="*/ 451961 w 496442"/>
                <a:gd name="connsiteY42" fmla="*/ 295180 h 495585"/>
                <a:gd name="connsiteX43" fmla="*/ 490632 w 496442"/>
                <a:gd name="connsiteY43" fmla="*/ 303943 h 495585"/>
                <a:gd name="connsiteX44" fmla="*/ 489013 w 496442"/>
                <a:gd name="connsiteY44" fmla="*/ 310515 h 495585"/>
                <a:gd name="connsiteX45" fmla="*/ 5619 w 496442"/>
                <a:gd name="connsiteY45" fmla="*/ 304419 h 495585"/>
                <a:gd name="connsiteX46" fmla="*/ 4191 w 496442"/>
                <a:gd name="connsiteY46" fmla="*/ 297847 h 495585"/>
                <a:gd name="connsiteX47" fmla="*/ 43053 w 496442"/>
                <a:gd name="connsiteY47" fmla="*/ 290036 h 495585"/>
                <a:gd name="connsiteX48" fmla="*/ 44291 w 496442"/>
                <a:gd name="connsiteY48" fmla="*/ 295656 h 495585"/>
                <a:gd name="connsiteX49" fmla="*/ 5619 w 496442"/>
                <a:gd name="connsiteY49" fmla="*/ 304419 h 495585"/>
                <a:gd name="connsiteX50" fmla="*/ 456914 w 496442"/>
                <a:gd name="connsiteY50" fmla="*/ 238601 h 495585"/>
                <a:gd name="connsiteX51" fmla="*/ 456533 w 496442"/>
                <a:gd name="connsiteY51" fmla="*/ 232981 h 495585"/>
                <a:gd name="connsiteX52" fmla="*/ 496062 w 496442"/>
                <a:gd name="connsiteY52" fmla="*/ 230029 h 495585"/>
                <a:gd name="connsiteX53" fmla="*/ 496443 w 496442"/>
                <a:gd name="connsiteY53" fmla="*/ 236792 h 495585"/>
                <a:gd name="connsiteX54" fmla="*/ 456914 w 496442"/>
                <a:gd name="connsiteY54" fmla="*/ 238601 h 495585"/>
                <a:gd name="connsiteX55" fmla="*/ 39528 w 496442"/>
                <a:gd name="connsiteY55" fmla="*/ 233363 h 495585"/>
                <a:gd name="connsiteX56" fmla="*/ 0 w 496442"/>
                <a:gd name="connsiteY56" fmla="*/ 230505 h 495585"/>
                <a:gd name="connsiteX57" fmla="*/ 571 w 496442"/>
                <a:gd name="connsiteY57" fmla="*/ 223742 h 495585"/>
                <a:gd name="connsiteX58" fmla="*/ 40005 w 496442"/>
                <a:gd name="connsiteY58" fmla="*/ 227648 h 495585"/>
                <a:gd name="connsiteX59" fmla="*/ 39528 w 496442"/>
                <a:gd name="connsiteY59" fmla="*/ 233363 h 495585"/>
                <a:gd name="connsiteX60" fmla="*/ 444722 w 496442"/>
                <a:gd name="connsiteY60" fmla="*/ 177546 h 495585"/>
                <a:gd name="connsiteX61" fmla="*/ 442722 w 496442"/>
                <a:gd name="connsiteY61" fmla="*/ 172212 h 495585"/>
                <a:gd name="connsiteX62" fmla="*/ 479584 w 496442"/>
                <a:gd name="connsiteY62" fmla="*/ 157734 h 495585"/>
                <a:gd name="connsiteX63" fmla="*/ 481965 w 496442"/>
                <a:gd name="connsiteY63" fmla="*/ 164116 h 495585"/>
                <a:gd name="connsiteX64" fmla="*/ 444722 w 496442"/>
                <a:gd name="connsiteY64" fmla="*/ 177546 h 495585"/>
                <a:gd name="connsiteX65" fmla="*/ 53244 w 496442"/>
                <a:gd name="connsiteY65" fmla="*/ 172688 h 495585"/>
                <a:gd name="connsiteX66" fmla="*/ 16383 w 496442"/>
                <a:gd name="connsiteY66" fmla="*/ 158210 h 495585"/>
                <a:gd name="connsiteX67" fmla="*/ 18955 w 496442"/>
                <a:gd name="connsiteY67" fmla="*/ 151924 h 495585"/>
                <a:gd name="connsiteX68" fmla="*/ 55435 w 496442"/>
                <a:gd name="connsiteY68" fmla="*/ 167354 h 495585"/>
                <a:gd name="connsiteX69" fmla="*/ 53244 w 496442"/>
                <a:gd name="connsiteY69" fmla="*/ 172688 h 495585"/>
                <a:gd name="connsiteX70" fmla="*/ 415004 w 496442"/>
                <a:gd name="connsiteY70" fmla="*/ 122777 h 495585"/>
                <a:gd name="connsiteX71" fmla="*/ 411480 w 496442"/>
                <a:gd name="connsiteY71" fmla="*/ 118300 h 495585"/>
                <a:gd name="connsiteX72" fmla="*/ 442436 w 496442"/>
                <a:gd name="connsiteY72" fmla="*/ 93631 h 495585"/>
                <a:gd name="connsiteX73" fmla="*/ 446531 w 496442"/>
                <a:gd name="connsiteY73" fmla="*/ 98965 h 495585"/>
                <a:gd name="connsiteX74" fmla="*/ 415004 w 496442"/>
                <a:gd name="connsiteY74" fmla="*/ 122777 h 495585"/>
                <a:gd name="connsiteX75" fmla="*/ 84391 w 496442"/>
                <a:gd name="connsiteY75" fmla="*/ 118586 h 495585"/>
                <a:gd name="connsiteX76" fmla="*/ 53340 w 496442"/>
                <a:gd name="connsiteY76" fmla="*/ 93917 h 495585"/>
                <a:gd name="connsiteX77" fmla="*/ 57626 w 496442"/>
                <a:gd name="connsiteY77" fmla="*/ 88678 h 495585"/>
                <a:gd name="connsiteX78" fmla="*/ 87916 w 496442"/>
                <a:gd name="connsiteY78" fmla="*/ 114205 h 495585"/>
                <a:gd name="connsiteX79" fmla="*/ 84391 w 496442"/>
                <a:gd name="connsiteY79" fmla="*/ 118586 h 495585"/>
                <a:gd name="connsiteX80" fmla="*/ 370522 w 496442"/>
                <a:gd name="connsiteY80" fmla="*/ 79153 h 495585"/>
                <a:gd name="connsiteX81" fmla="*/ 365855 w 496442"/>
                <a:gd name="connsiteY81" fmla="*/ 75914 h 495585"/>
                <a:gd name="connsiteX82" fmla="*/ 388239 w 496442"/>
                <a:gd name="connsiteY82" fmla="*/ 43148 h 495585"/>
                <a:gd name="connsiteX83" fmla="*/ 393763 w 496442"/>
                <a:gd name="connsiteY83" fmla="*/ 47053 h 495585"/>
                <a:gd name="connsiteX84" fmla="*/ 370522 w 496442"/>
                <a:gd name="connsiteY84" fmla="*/ 79153 h 495585"/>
                <a:gd name="connsiteX85" fmla="*/ 130016 w 496442"/>
                <a:gd name="connsiteY85" fmla="*/ 76105 h 495585"/>
                <a:gd name="connsiteX86" fmla="*/ 107632 w 496442"/>
                <a:gd name="connsiteY86" fmla="*/ 43434 h 495585"/>
                <a:gd name="connsiteX87" fmla="*/ 113252 w 496442"/>
                <a:gd name="connsiteY87" fmla="*/ 39719 h 495585"/>
                <a:gd name="connsiteX88" fmla="*/ 134778 w 496442"/>
                <a:gd name="connsiteY88" fmla="*/ 72961 h 495585"/>
                <a:gd name="connsiteX89" fmla="*/ 130016 w 496442"/>
                <a:gd name="connsiteY89" fmla="*/ 76105 h 495585"/>
                <a:gd name="connsiteX90" fmla="*/ 315087 w 496442"/>
                <a:gd name="connsiteY90" fmla="*/ 50578 h 495585"/>
                <a:gd name="connsiteX91" fmla="*/ 309657 w 496442"/>
                <a:gd name="connsiteY91" fmla="*/ 48863 h 495585"/>
                <a:gd name="connsiteX92" fmla="*/ 321278 w 496442"/>
                <a:gd name="connsiteY92" fmla="*/ 10954 h 495585"/>
                <a:gd name="connsiteX93" fmla="*/ 327755 w 496442"/>
                <a:gd name="connsiteY93" fmla="*/ 13049 h 495585"/>
                <a:gd name="connsiteX94" fmla="*/ 315087 w 496442"/>
                <a:gd name="connsiteY94" fmla="*/ 50578 h 495585"/>
                <a:gd name="connsiteX95" fmla="*/ 186023 w 496442"/>
                <a:gd name="connsiteY95" fmla="*/ 48958 h 495585"/>
                <a:gd name="connsiteX96" fmla="*/ 174307 w 496442"/>
                <a:gd name="connsiteY96" fmla="*/ 11144 h 495585"/>
                <a:gd name="connsiteX97" fmla="*/ 180784 w 496442"/>
                <a:gd name="connsiteY97" fmla="*/ 9239 h 495585"/>
                <a:gd name="connsiteX98" fmla="*/ 191452 w 496442"/>
                <a:gd name="connsiteY98" fmla="*/ 47434 h 495585"/>
                <a:gd name="connsiteX99" fmla="*/ 186023 w 496442"/>
                <a:gd name="connsiteY99" fmla="*/ 48958 h 495585"/>
                <a:gd name="connsiteX100" fmla="*/ 253746 w 496442"/>
                <a:gd name="connsiteY100" fmla="*/ 39719 h 495585"/>
                <a:gd name="connsiteX101" fmla="*/ 248031 w 496442"/>
                <a:gd name="connsiteY101" fmla="*/ 39624 h 495585"/>
                <a:gd name="connsiteX102" fmla="*/ 247555 w 496442"/>
                <a:gd name="connsiteY102" fmla="*/ 39624 h 495585"/>
                <a:gd name="connsiteX103" fmla="*/ 247555 w 496442"/>
                <a:gd name="connsiteY103" fmla="*/ 0 h 495585"/>
                <a:gd name="connsiteX104" fmla="*/ 247840 w 496442"/>
                <a:gd name="connsiteY104" fmla="*/ 0 h 495585"/>
                <a:gd name="connsiteX105" fmla="*/ 254794 w 496442"/>
                <a:gd name="connsiteY105" fmla="*/ 95 h 495585"/>
                <a:gd name="connsiteX106" fmla="*/ 253746 w 496442"/>
                <a:gd name="connsiteY106" fmla="*/ 39719 h 495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496442" h="495585">
                  <a:moveTo>
                    <a:pt x="278701" y="495586"/>
                  </a:moveTo>
                  <a:lnTo>
                    <a:pt x="273844" y="456248"/>
                  </a:lnTo>
                  <a:cubicBezTo>
                    <a:pt x="275748" y="456057"/>
                    <a:pt x="277653" y="455771"/>
                    <a:pt x="279463" y="455486"/>
                  </a:cubicBezTo>
                  <a:lnTo>
                    <a:pt x="285369" y="494633"/>
                  </a:lnTo>
                  <a:cubicBezTo>
                    <a:pt x="283178" y="495014"/>
                    <a:pt x="280892" y="495300"/>
                    <a:pt x="278701" y="495586"/>
                  </a:cubicBezTo>
                  <a:close/>
                  <a:moveTo>
                    <a:pt x="211264" y="494729"/>
                  </a:moveTo>
                  <a:cubicBezTo>
                    <a:pt x="209073" y="494443"/>
                    <a:pt x="206787" y="494062"/>
                    <a:pt x="204597" y="493681"/>
                  </a:cubicBezTo>
                  <a:lnTo>
                    <a:pt x="211455" y="454628"/>
                  </a:lnTo>
                  <a:cubicBezTo>
                    <a:pt x="213360" y="454914"/>
                    <a:pt x="215169" y="455295"/>
                    <a:pt x="217075" y="455581"/>
                  </a:cubicBezTo>
                  <a:lnTo>
                    <a:pt x="211264" y="494729"/>
                  </a:lnTo>
                  <a:close/>
                  <a:moveTo>
                    <a:pt x="350139" y="475583"/>
                  </a:moveTo>
                  <a:lnTo>
                    <a:pt x="333851" y="439484"/>
                  </a:lnTo>
                  <a:cubicBezTo>
                    <a:pt x="335566" y="438721"/>
                    <a:pt x="337280" y="437864"/>
                    <a:pt x="338994" y="437102"/>
                  </a:cubicBezTo>
                  <a:lnTo>
                    <a:pt x="356235" y="472821"/>
                  </a:lnTo>
                  <a:cubicBezTo>
                    <a:pt x="354139" y="473773"/>
                    <a:pt x="352139" y="474726"/>
                    <a:pt x="350139" y="475583"/>
                  </a:cubicBezTo>
                  <a:close/>
                  <a:moveTo>
                    <a:pt x="140398" y="473011"/>
                  </a:moveTo>
                  <a:cubicBezTo>
                    <a:pt x="138398" y="472059"/>
                    <a:pt x="136303" y="471011"/>
                    <a:pt x="134302" y="469963"/>
                  </a:cubicBezTo>
                  <a:lnTo>
                    <a:pt x="152400" y="434721"/>
                  </a:lnTo>
                  <a:cubicBezTo>
                    <a:pt x="154114" y="435578"/>
                    <a:pt x="155829" y="436436"/>
                    <a:pt x="157543" y="437293"/>
                  </a:cubicBezTo>
                  <a:lnTo>
                    <a:pt x="140398" y="473011"/>
                  </a:lnTo>
                  <a:close/>
                  <a:moveTo>
                    <a:pt x="412337" y="435483"/>
                  </a:moveTo>
                  <a:lnTo>
                    <a:pt x="386143" y="405765"/>
                  </a:lnTo>
                  <a:cubicBezTo>
                    <a:pt x="387572" y="404527"/>
                    <a:pt x="389001" y="403288"/>
                    <a:pt x="390334" y="401955"/>
                  </a:cubicBezTo>
                  <a:lnTo>
                    <a:pt x="417290" y="431006"/>
                  </a:lnTo>
                  <a:cubicBezTo>
                    <a:pt x="415766" y="432435"/>
                    <a:pt x="414051" y="433959"/>
                    <a:pt x="412337" y="435483"/>
                  </a:cubicBezTo>
                  <a:close/>
                  <a:moveTo>
                    <a:pt x="79153" y="431292"/>
                  </a:moveTo>
                  <a:cubicBezTo>
                    <a:pt x="77533" y="429768"/>
                    <a:pt x="75819" y="428244"/>
                    <a:pt x="74200" y="426625"/>
                  </a:cubicBezTo>
                  <a:lnTo>
                    <a:pt x="101917" y="398240"/>
                  </a:lnTo>
                  <a:cubicBezTo>
                    <a:pt x="103251" y="399574"/>
                    <a:pt x="104680" y="400907"/>
                    <a:pt x="106013" y="402146"/>
                  </a:cubicBezTo>
                  <a:lnTo>
                    <a:pt x="79153" y="431292"/>
                  </a:lnTo>
                  <a:close/>
                  <a:moveTo>
                    <a:pt x="460057" y="378809"/>
                  </a:moveTo>
                  <a:lnTo>
                    <a:pt x="426339" y="358045"/>
                  </a:lnTo>
                  <a:cubicBezTo>
                    <a:pt x="427291" y="356425"/>
                    <a:pt x="428339" y="354806"/>
                    <a:pt x="429196" y="353187"/>
                  </a:cubicBezTo>
                  <a:lnTo>
                    <a:pt x="463486" y="372999"/>
                  </a:lnTo>
                  <a:cubicBezTo>
                    <a:pt x="462439" y="374904"/>
                    <a:pt x="461296" y="376904"/>
                    <a:pt x="460057" y="378809"/>
                  </a:cubicBezTo>
                  <a:close/>
                  <a:moveTo>
                    <a:pt x="32766" y="373380"/>
                  </a:moveTo>
                  <a:cubicBezTo>
                    <a:pt x="31622" y="371475"/>
                    <a:pt x="30575" y="369475"/>
                    <a:pt x="29432" y="367475"/>
                  </a:cubicBezTo>
                  <a:lnTo>
                    <a:pt x="64198" y="348520"/>
                  </a:lnTo>
                  <a:cubicBezTo>
                    <a:pt x="65151" y="350139"/>
                    <a:pt x="66008" y="351854"/>
                    <a:pt x="66960" y="353473"/>
                  </a:cubicBezTo>
                  <a:lnTo>
                    <a:pt x="32766" y="373380"/>
                  </a:lnTo>
                  <a:close/>
                  <a:moveTo>
                    <a:pt x="489013" y="310515"/>
                  </a:moveTo>
                  <a:lnTo>
                    <a:pt x="450628" y="300704"/>
                  </a:lnTo>
                  <a:cubicBezTo>
                    <a:pt x="451104" y="298894"/>
                    <a:pt x="451580" y="297085"/>
                    <a:pt x="451961" y="295180"/>
                  </a:cubicBezTo>
                  <a:lnTo>
                    <a:pt x="490632" y="303943"/>
                  </a:lnTo>
                  <a:cubicBezTo>
                    <a:pt x="490156" y="306134"/>
                    <a:pt x="489585" y="308324"/>
                    <a:pt x="489013" y="310515"/>
                  </a:cubicBezTo>
                  <a:close/>
                  <a:moveTo>
                    <a:pt x="5619" y="304419"/>
                  </a:moveTo>
                  <a:cubicBezTo>
                    <a:pt x="5143" y="302228"/>
                    <a:pt x="4667" y="300038"/>
                    <a:pt x="4191" y="297847"/>
                  </a:cubicBezTo>
                  <a:lnTo>
                    <a:pt x="43053" y="290036"/>
                  </a:lnTo>
                  <a:cubicBezTo>
                    <a:pt x="43434" y="291941"/>
                    <a:pt x="43815" y="293751"/>
                    <a:pt x="44291" y="295656"/>
                  </a:cubicBezTo>
                  <a:lnTo>
                    <a:pt x="5619" y="304419"/>
                  </a:lnTo>
                  <a:close/>
                  <a:moveTo>
                    <a:pt x="456914" y="238601"/>
                  </a:moveTo>
                  <a:cubicBezTo>
                    <a:pt x="456819" y="236696"/>
                    <a:pt x="456723" y="234791"/>
                    <a:pt x="456533" y="232981"/>
                  </a:cubicBezTo>
                  <a:lnTo>
                    <a:pt x="496062" y="230029"/>
                  </a:lnTo>
                  <a:cubicBezTo>
                    <a:pt x="496252" y="232315"/>
                    <a:pt x="496348" y="234506"/>
                    <a:pt x="496443" y="236792"/>
                  </a:cubicBezTo>
                  <a:lnTo>
                    <a:pt x="456914" y="238601"/>
                  </a:lnTo>
                  <a:close/>
                  <a:moveTo>
                    <a:pt x="39528" y="233363"/>
                  </a:moveTo>
                  <a:lnTo>
                    <a:pt x="0" y="230505"/>
                  </a:lnTo>
                  <a:cubicBezTo>
                    <a:pt x="190" y="228219"/>
                    <a:pt x="381" y="226028"/>
                    <a:pt x="571" y="223742"/>
                  </a:cubicBezTo>
                  <a:lnTo>
                    <a:pt x="40005" y="227648"/>
                  </a:lnTo>
                  <a:cubicBezTo>
                    <a:pt x="39814" y="229648"/>
                    <a:pt x="39624" y="231553"/>
                    <a:pt x="39528" y="233363"/>
                  </a:cubicBezTo>
                  <a:close/>
                  <a:moveTo>
                    <a:pt x="444722" y="177546"/>
                  </a:moveTo>
                  <a:cubicBezTo>
                    <a:pt x="444055" y="175736"/>
                    <a:pt x="443389" y="174022"/>
                    <a:pt x="442722" y="172212"/>
                  </a:cubicBezTo>
                  <a:lnTo>
                    <a:pt x="479584" y="157734"/>
                  </a:lnTo>
                  <a:cubicBezTo>
                    <a:pt x="480441" y="159829"/>
                    <a:pt x="481203" y="161925"/>
                    <a:pt x="481965" y="164116"/>
                  </a:cubicBezTo>
                  <a:lnTo>
                    <a:pt x="444722" y="177546"/>
                  </a:lnTo>
                  <a:close/>
                  <a:moveTo>
                    <a:pt x="53244" y="172688"/>
                  </a:moveTo>
                  <a:lnTo>
                    <a:pt x="16383" y="158210"/>
                  </a:lnTo>
                  <a:cubicBezTo>
                    <a:pt x="17240" y="156115"/>
                    <a:pt x="18097" y="154019"/>
                    <a:pt x="18955" y="151924"/>
                  </a:cubicBezTo>
                  <a:lnTo>
                    <a:pt x="55435" y="167354"/>
                  </a:lnTo>
                  <a:cubicBezTo>
                    <a:pt x="54673" y="169069"/>
                    <a:pt x="53911" y="170879"/>
                    <a:pt x="53244" y="172688"/>
                  </a:cubicBezTo>
                  <a:close/>
                  <a:moveTo>
                    <a:pt x="415004" y="122777"/>
                  </a:moveTo>
                  <a:cubicBezTo>
                    <a:pt x="413861" y="121253"/>
                    <a:pt x="412718" y="119729"/>
                    <a:pt x="411480" y="118300"/>
                  </a:cubicBezTo>
                  <a:lnTo>
                    <a:pt x="442436" y="93631"/>
                  </a:lnTo>
                  <a:cubicBezTo>
                    <a:pt x="443865" y="95345"/>
                    <a:pt x="445198" y="97155"/>
                    <a:pt x="446531" y="98965"/>
                  </a:cubicBezTo>
                  <a:lnTo>
                    <a:pt x="415004" y="122777"/>
                  </a:lnTo>
                  <a:close/>
                  <a:moveTo>
                    <a:pt x="84391" y="118586"/>
                  </a:moveTo>
                  <a:lnTo>
                    <a:pt x="53340" y="93917"/>
                  </a:lnTo>
                  <a:cubicBezTo>
                    <a:pt x="54769" y="92107"/>
                    <a:pt x="56197" y="90392"/>
                    <a:pt x="57626" y="88678"/>
                  </a:cubicBezTo>
                  <a:lnTo>
                    <a:pt x="87916" y="114205"/>
                  </a:lnTo>
                  <a:cubicBezTo>
                    <a:pt x="86773" y="115633"/>
                    <a:pt x="85534" y="117158"/>
                    <a:pt x="84391" y="118586"/>
                  </a:cubicBezTo>
                  <a:close/>
                  <a:moveTo>
                    <a:pt x="370522" y="79153"/>
                  </a:moveTo>
                  <a:cubicBezTo>
                    <a:pt x="368998" y="78010"/>
                    <a:pt x="367474" y="76962"/>
                    <a:pt x="365855" y="75914"/>
                  </a:cubicBezTo>
                  <a:lnTo>
                    <a:pt x="388239" y="43148"/>
                  </a:lnTo>
                  <a:cubicBezTo>
                    <a:pt x="390144" y="44387"/>
                    <a:pt x="391953" y="45720"/>
                    <a:pt x="393763" y="47053"/>
                  </a:cubicBezTo>
                  <a:lnTo>
                    <a:pt x="370522" y="79153"/>
                  </a:lnTo>
                  <a:close/>
                  <a:moveTo>
                    <a:pt x="130016" y="76105"/>
                  </a:moveTo>
                  <a:lnTo>
                    <a:pt x="107632" y="43434"/>
                  </a:lnTo>
                  <a:cubicBezTo>
                    <a:pt x="109442" y="42196"/>
                    <a:pt x="111347" y="40957"/>
                    <a:pt x="113252" y="39719"/>
                  </a:cubicBezTo>
                  <a:lnTo>
                    <a:pt x="134778" y="72961"/>
                  </a:lnTo>
                  <a:cubicBezTo>
                    <a:pt x="133159" y="74009"/>
                    <a:pt x="131540" y="75057"/>
                    <a:pt x="130016" y="76105"/>
                  </a:cubicBezTo>
                  <a:close/>
                  <a:moveTo>
                    <a:pt x="315087" y="50578"/>
                  </a:moveTo>
                  <a:cubicBezTo>
                    <a:pt x="313277" y="50006"/>
                    <a:pt x="311467" y="49435"/>
                    <a:pt x="309657" y="48863"/>
                  </a:cubicBezTo>
                  <a:lnTo>
                    <a:pt x="321278" y="10954"/>
                  </a:lnTo>
                  <a:cubicBezTo>
                    <a:pt x="323469" y="11621"/>
                    <a:pt x="325660" y="12287"/>
                    <a:pt x="327755" y="13049"/>
                  </a:cubicBezTo>
                  <a:lnTo>
                    <a:pt x="315087" y="50578"/>
                  </a:lnTo>
                  <a:close/>
                  <a:moveTo>
                    <a:pt x="186023" y="48958"/>
                  </a:moveTo>
                  <a:lnTo>
                    <a:pt x="174307" y="11144"/>
                  </a:lnTo>
                  <a:cubicBezTo>
                    <a:pt x="176498" y="10477"/>
                    <a:pt x="178594" y="9811"/>
                    <a:pt x="180784" y="9239"/>
                  </a:cubicBezTo>
                  <a:lnTo>
                    <a:pt x="191452" y="47434"/>
                  </a:lnTo>
                  <a:cubicBezTo>
                    <a:pt x="189643" y="47911"/>
                    <a:pt x="187833" y="48387"/>
                    <a:pt x="186023" y="48958"/>
                  </a:cubicBezTo>
                  <a:close/>
                  <a:moveTo>
                    <a:pt x="253746" y="39719"/>
                  </a:moveTo>
                  <a:cubicBezTo>
                    <a:pt x="251841" y="39624"/>
                    <a:pt x="249936" y="39624"/>
                    <a:pt x="248031" y="39624"/>
                  </a:cubicBezTo>
                  <a:lnTo>
                    <a:pt x="247555" y="39624"/>
                  </a:lnTo>
                  <a:lnTo>
                    <a:pt x="247555" y="0"/>
                  </a:lnTo>
                  <a:lnTo>
                    <a:pt x="247840" y="0"/>
                  </a:lnTo>
                  <a:cubicBezTo>
                    <a:pt x="250221" y="95"/>
                    <a:pt x="252507" y="0"/>
                    <a:pt x="254794" y="95"/>
                  </a:cubicBezTo>
                  <a:lnTo>
                    <a:pt x="253746" y="39719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72946693-D2FC-25A6-B435-D7F28EBE4AA5}"/>
                </a:ext>
              </a:extLst>
            </p:cNvPr>
            <p:cNvSpPr/>
            <p:nvPr/>
          </p:nvSpPr>
          <p:spPr>
            <a:xfrm>
              <a:off x="8414441" y="-4211285"/>
              <a:ext cx="365188" cy="363855"/>
            </a:xfrm>
            <a:custGeom>
              <a:avLst/>
              <a:gdLst>
                <a:gd name="connsiteX0" fmla="*/ 214408 w 365188"/>
                <a:gd name="connsiteY0" fmla="*/ 363855 h 363855"/>
                <a:gd name="connsiteX1" fmla="*/ 207645 w 365188"/>
                <a:gd name="connsiteY1" fmla="*/ 324803 h 363855"/>
                <a:gd name="connsiteX2" fmla="*/ 212979 w 365188"/>
                <a:gd name="connsiteY2" fmla="*/ 323755 h 363855"/>
                <a:gd name="connsiteX3" fmla="*/ 221266 w 365188"/>
                <a:gd name="connsiteY3" fmla="*/ 362522 h 363855"/>
                <a:gd name="connsiteX4" fmla="*/ 214408 w 365188"/>
                <a:gd name="connsiteY4" fmla="*/ 363855 h 363855"/>
                <a:gd name="connsiteX5" fmla="*/ 145066 w 365188"/>
                <a:gd name="connsiteY5" fmla="*/ 362712 h 363855"/>
                <a:gd name="connsiteX6" fmla="*/ 138303 w 365188"/>
                <a:gd name="connsiteY6" fmla="*/ 361188 h 363855"/>
                <a:gd name="connsiteX7" fmla="*/ 147923 w 365188"/>
                <a:gd name="connsiteY7" fmla="*/ 322707 h 363855"/>
                <a:gd name="connsiteX8" fmla="*/ 153258 w 365188"/>
                <a:gd name="connsiteY8" fmla="*/ 323945 h 363855"/>
                <a:gd name="connsiteX9" fmla="*/ 145066 w 365188"/>
                <a:gd name="connsiteY9" fmla="*/ 362712 h 363855"/>
                <a:gd name="connsiteX10" fmla="*/ 285083 w 365188"/>
                <a:gd name="connsiteY10" fmla="*/ 335470 h 363855"/>
                <a:gd name="connsiteX11" fmla="*/ 262890 w 365188"/>
                <a:gd name="connsiteY11" fmla="*/ 302609 h 363855"/>
                <a:gd name="connsiteX12" fmla="*/ 267367 w 365188"/>
                <a:gd name="connsiteY12" fmla="*/ 299466 h 363855"/>
                <a:gd name="connsiteX13" fmla="*/ 290703 w 365188"/>
                <a:gd name="connsiteY13" fmla="*/ 331470 h 363855"/>
                <a:gd name="connsiteX14" fmla="*/ 285083 w 365188"/>
                <a:gd name="connsiteY14" fmla="*/ 335470 h 363855"/>
                <a:gd name="connsiteX15" fmla="*/ 75438 w 365188"/>
                <a:gd name="connsiteY15" fmla="*/ 331851 h 363855"/>
                <a:gd name="connsiteX16" fmla="*/ 69818 w 365188"/>
                <a:gd name="connsiteY16" fmla="*/ 327660 h 363855"/>
                <a:gd name="connsiteX17" fmla="*/ 94298 w 365188"/>
                <a:gd name="connsiteY17" fmla="*/ 296418 h 363855"/>
                <a:gd name="connsiteX18" fmla="*/ 98679 w 365188"/>
                <a:gd name="connsiteY18" fmla="*/ 299752 h 363855"/>
                <a:gd name="connsiteX19" fmla="*/ 75438 w 365188"/>
                <a:gd name="connsiteY19" fmla="*/ 331851 h 363855"/>
                <a:gd name="connsiteX20" fmla="*/ 338138 w 365188"/>
                <a:gd name="connsiteY20" fmla="*/ 280797 h 363855"/>
                <a:gd name="connsiteX21" fmla="*/ 304609 w 365188"/>
                <a:gd name="connsiteY21" fmla="*/ 259651 h 363855"/>
                <a:gd name="connsiteX22" fmla="*/ 307467 w 365188"/>
                <a:gd name="connsiteY22" fmla="*/ 254984 h 363855"/>
                <a:gd name="connsiteX23" fmla="*/ 341757 w 365188"/>
                <a:gd name="connsiteY23" fmla="*/ 274796 h 363855"/>
                <a:gd name="connsiteX24" fmla="*/ 338138 w 365188"/>
                <a:gd name="connsiteY24" fmla="*/ 280797 h 363855"/>
                <a:gd name="connsiteX25" fmla="*/ 24289 w 365188"/>
                <a:gd name="connsiteY25" fmla="*/ 275368 h 363855"/>
                <a:gd name="connsiteX26" fmla="*/ 20955 w 365188"/>
                <a:gd name="connsiteY26" fmla="*/ 269367 h 363855"/>
                <a:gd name="connsiteX27" fmla="*/ 55912 w 365188"/>
                <a:gd name="connsiteY27" fmla="*/ 250698 h 363855"/>
                <a:gd name="connsiteX28" fmla="*/ 58579 w 365188"/>
                <a:gd name="connsiteY28" fmla="*/ 255461 h 363855"/>
                <a:gd name="connsiteX29" fmla="*/ 24289 w 365188"/>
                <a:gd name="connsiteY29" fmla="*/ 275368 h 363855"/>
                <a:gd name="connsiteX30" fmla="*/ 364331 w 365188"/>
                <a:gd name="connsiteY30" fmla="*/ 209169 h 363855"/>
                <a:gd name="connsiteX31" fmla="*/ 325088 w 365188"/>
                <a:gd name="connsiteY31" fmla="*/ 203645 h 363855"/>
                <a:gd name="connsiteX32" fmla="*/ 325755 w 365188"/>
                <a:gd name="connsiteY32" fmla="*/ 198215 h 363855"/>
                <a:gd name="connsiteX33" fmla="*/ 365189 w 365188"/>
                <a:gd name="connsiteY33" fmla="*/ 202311 h 363855"/>
                <a:gd name="connsiteX34" fmla="*/ 364331 w 365188"/>
                <a:gd name="connsiteY34" fmla="*/ 209169 h 363855"/>
                <a:gd name="connsiteX35" fmla="*/ 571 w 365188"/>
                <a:gd name="connsiteY35" fmla="*/ 202978 h 363855"/>
                <a:gd name="connsiteX36" fmla="*/ 0 w 365188"/>
                <a:gd name="connsiteY36" fmla="*/ 196024 h 363855"/>
                <a:gd name="connsiteX37" fmla="*/ 39529 w 365188"/>
                <a:gd name="connsiteY37" fmla="*/ 193262 h 363855"/>
                <a:gd name="connsiteX38" fmla="*/ 40005 w 365188"/>
                <a:gd name="connsiteY38" fmla="*/ 198691 h 363855"/>
                <a:gd name="connsiteX39" fmla="*/ 571 w 365188"/>
                <a:gd name="connsiteY39" fmla="*/ 202978 h 363855"/>
                <a:gd name="connsiteX40" fmla="*/ 321088 w 365188"/>
                <a:gd name="connsiteY40" fmla="*/ 144018 h 363855"/>
                <a:gd name="connsiteX41" fmla="*/ 319468 w 365188"/>
                <a:gd name="connsiteY41" fmla="*/ 138779 h 363855"/>
                <a:gd name="connsiteX42" fmla="*/ 357188 w 365188"/>
                <a:gd name="connsiteY42" fmla="*/ 126492 h 363855"/>
                <a:gd name="connsiteX43" fmla="*/ 359188 w 365188"/>
                <a:gd name="connsiteY43" fmla="*/ 133160 h 363855"/>
                <a:gd name="connsiteX44" fmla="*/ 321088 w 365188"/>
                <a:gd name="connsiteY44" fmla="*/ 144018 h 363855"/>
                <a:gd name="connsiteX45" fmla="*/ 46006 w 365188"/>
                <a:gd name="connsiteY45" fmla="*/ 139255 h 363855"/>
                <a:gd name="connsiteX46" fmla="*/ 8287 w 365188"/>
                <a:gd name="connsiteY46" fmla="*/ 127159 h 363855"/>
                <a:gd name="connsiteX47" fmla="*/ 10573 w 365188"/>
                <a:gd name="connsiteY47" fmla="*/ 120587 h 363855"/>
                <a:gd name="connsiteX48" fmla="*/ 47816 w 365188"/>
                <a:gd name="connsiteY48" fmla="*/ 134112 h 363855"/>
                <a:gd name="connsiteX49" fmla="*/ 46006 w 365188"/>
                <a:gd name="connsiteY49" fmla="*/ 139255 h 363855"/>
                <a:gd name="connsiteX50" fmla="*/ 293179 w 365188"/>
                <a:gd name="connsiteY50" fmla="*/ 91249 h 363855"/>
                <a:gd name="connsiteX51" fmla="*/ 289560 w 365188"/>
                <a:gd name="connsiteY51" fmla="*/ 87154 h 363855"/>
                <a:gd name="connsiteX52" fmla="*/ 318992 w 365188"/>
                <a:gd name="connsiteY52" fmla="*/ 60579 h 363855"/>
                <a:gd name="connsiteX53" fmla="*/ 323564 w 365188"/>
                <a:gd name="connsiteY53" fmla="*/ 65818 h 363855"/>
                <a:gd name="connsiteX54" fmla="*/ 293179 w 365188"/>
                <a:gd name="connsiteY54" fmla="*/ 91249 h 363855"/>
                <a:gd name="connsiteX55" fmla="*/ 75724 w 365188"/>
                <a:gd name="connsiteY55" fmla="*/ 87440 h 363855"/>
                <a:gd name="connsiteX56" fmla="*/ 46196 w 365188"/>
                <a:gd name="connsiteY56" fmla="*/ 61055 h 363855"/>
                <a:gd name="connsiteX57" fmla="*/ 50959 w 365188"/>
                <a:gd name="connsiteY57" fmla="*/ 55912 h 363855"/>
                <a:gd name="connsiteX58" fmla="*/ 79439 w 365188"/>
                <a:gd name="connsiteY58" fmla="*/ 83439 h 363855"/>
                <a:gd name="connsiteX59" fmla="*/ 75724 w 365188"/>
                <a:gd name="connsiteY59" fmla="*/ 87440 h 363855"/>
                <a:gd name="connsiteX60" fmla="*/ 246221 w 365188"/>
                <a:gd name="connsiteY60" fmla="*/ 54293 h 363855"/>
                <a:gd name="connsiteX61" fmla="*/ 241268 w 365188"/>
                <a:gd name="connsiteY61" fmla="*/ 52007 h 363855"/>
                <a:gd name="connsiteX62" fmla="*/ 257366 w 365188"/>
                <a:gd name="connsiteY62" fmla="*/ 15811 h 363855"/>
                <a:gd name="connsiteX63" fmla="*/ 263747 w 365188"/>
                <a:gd name="connsiteY63" fmla="*/ 18764 h 363855"/>
                <a:gd name="connsiteX64" fmla="*/ 246221 w 365188"/>
                <a:gd name="connsiteY64" fmla="*/ 54293 h 363855"/>
                <a:gd name="connsiteX65" fmla="*/ 123920 w 365188"/>
                <a:gd name="connsiteY65" fmla="*/ 52197 h 363855"/>
                <a:gd name="connsiteX66" fmla="*/ 107632 w 365188"/>
                <a:gd name="connsiteY66" fmla="*/ 16097 h 363855"/>
                <a:gd name="connsiteX67" fmla="*/ 114014 w 365188"/>
                <a:gd name="connsiteY67" fmla="*/ 13335 h 363855"/>
                <a:gd name="connsiteX68" fmla="*/ 128873 w 365188"/>
                <a:gd name="connsiteY68" fmla="*/ 50101 h 363855"/>
                <a:gd name="connsiteX69" fmla="*/ 123920 w 365188"/>
                <a:gd name="connsiteY69" fmla="*/ 52197 h 363855"/>
                <a:gd name="connsiteX70" fmla="*/ 188309 w 365188"/>
                <a:gd name="connsiteY70" fmla="*/ 39719 h 363855"/>
                <a:gd name="connsiteX71" fmla="*/ 182880 w 365188"/>
                <a:gd name="connsiteY71" fmla="*/ 39624 h 363855"/>
                <a:gd name="connsiteX72" fmla="*/ 182404 w 365188"/>
                <a:gd name="connsiteY72" fmla="*/ 39624 h 363855"/>
                <a:gd name="connsiteX73" fmla="*/ 182118 w 365188"/>
                <a:gd name="connsiteY73" fmla="*/ 0 h 363855"/>
                <a:gd name="connsiteX74" fmla="*/ 182880 w 365188"/>
                <a:gd name="connsiteY74" fmla="*/ 0 h 363855"/>
                <a:gd name="connsiteX75" fmla="*/ 189833 w 365188"/>
                <a:gd name="connsiteY75" fmla="*/ 95 h 363855"/>
                <a:gd name="connsiteX76" fmla="*/ 188309 w 365188"/>
                <a:gd name="connsiteY76" fmla="*/ 39719 h 363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365188" h="363855">
                  <a:moveTo>
                    <a:pt x="214408" y="363855"/>
                  </a:moveTo>
                  <a:lnTo>
                    <a:pt x="207645" y="324803"/>
                  </a:lnTo>
                  <a:cubicBezTo>
                    <a:pt x="209455" y="324517"/>
                    <a:pt x="211264" y="324136"/>
                    <a:pt x="212979" y="323755"/>
                  </a:cubicBezTo>
                  <a:lnTo>
                    <a:pt x="221266" y="362522"/>
                  </a:lnTo>
                  <a:cubicBezTo>
                    <a:pt x="218980" y="362998"/>
                    <a:pt x="216694" y="363474"/>
                    <a:pt x="214408" y="363855"/>
                  </a:cubicBezTo>
                  <a:close/>
                  <a:moveTo>
                    <a:pt x="145066" y="362712"/>
                  </a:moveTo>
                  <a:cubicBezTo>
                    <a:pt x="142780" y="362236"/>
                    <a:pt x="140494" y="361760"/>
                    <a:pt x="138303" y="361188"/>
                  </a:cubicBezTo>
                  <a:lnTo>
                    <a:pt x="147923" y="322707"/>
                  </a:lnTo>
                  <a:cubicBezTo>
                    <a:pt x="149733" y="323183"/>
                    <a:pt x="151448" y="323564"/>
                    <a:pt x="153258" y="323945"/>
                  </a:cubicBezTo>
                  <a:lnTo>
                    <a:pt x="145066" y="362712"/>
                  </a:lnTo>
                  <a:close/>
                  <a:moveTo>
                    <a:pt x="285083" y="335470"/>
                  </a:moveTo>
                  <a:lnTo>
                    <a:pt x="262890" y="302609"/>
                  </a:lnTo>
                  <a:cubicBezTo>
                    <a:pt x="264414" y="301562"/>
                    <a:pt x="265938" y="300514"/>
                    <a:pt x="267367" y="299466"/>
                  </a:cubicBezTo>
                  <a:lnTo>
                    <a:pt x="290703" y="331470"/>
                  </a:lnTo>
                  <a:cubicBezTo>
                    <a:pt x="288893" y="332804"/>
                    <a:pt x="286988" y="334137"/>
                    <a:pt x="285083" y="335470"/>
                  </a:cubicBezTo>
                  <a:close/>
                  <a:moveTo>
                    <a:pt x="75438" y="331851"/>
                  </a:moveTo>
                  <a:cubicBezTo>
                    <a:pt x="73533" y="330518"/>
                    <a:pt x="71723" y="329089"/>
                    <a:pt x="69818" y="327660"/>
                  </a:cubicBezTo>
                  <a:lnTo>
                    <a:pt x="94298" y="296418"/>
                  </a:lnTo>
                  <a:cubicBezTo>
                    <a:pt x="95726" y="297561"/>
                    <a:pt x="97155" y="298609"/>
                    <a:pt x="98679" y="299752"/>
                  </a:cubicBezTo>
                  <a:lnTo>
                    <a:pt x="75438" y="331851"/>
                  </a:lnTo>
                  <a:close/>
                  <a:moveTo>
                    <a:pt x="338138" y="280797"/>
                  </a:moveTo>
                  <a:lnTo>
                    <a:pt x="304609" y="259651"/>
                  </a:lnTo>
                  <a:cubicBezTo>
                    <a:pt x="305562" y="258128"/>
                    <a:pt x="306514" y="256603"/>
                    <a:pt x="307467" y="254984"/>
                  </a:cubicBezTo>
                  <a:lnTo>
                    <a:pt x="341757" y="274796"/>
                  </a:lnTo>
                  <a:cubicBezTo>
                    <a:pt x="340519" y="276797"/>
                    <a:pt x="339376" y="278797"/>
                    <a:pt x="338138" y="280797"/>
                  </a:cubicBezTo>
                  <a:close/>
                  <a:moveTo>
                    <a:pt x="24289" y="275368"/>
                  </a:moveTo>
                  <a:cubicBezTo>
                    <a:pt x="23146" y="273368"/>
                    <a:pt x="22003" y="271367"/>
                    <a:pt x="20955" y="269367"/>
                  </a:cubicBezTo>
                  <a:lnTo>
                    <a:pt x="55912" y="250698"/>
                  </a:lnTo>
                  <a:cubicBezTo>
                    <a:pt x="56769" y="252317"/>
                    <a:pt x="57626" y="253937"/>
                    <a:pt x="58579" y="255461"/>
                  </a:cubicBezTo>
                  <a:lnTo>
                    <a:pt x="24289" y="275368"/>
                  </a:lnTo>
                  <a:close/>
                  <a:moveTo>
                    <a:pt x="364331" y="209169"/>
                  </a:moveTo>
                  <a:lnTo>
                    <a:pt x="325088" y="203645"/>
                  </a:lnTo>
                  <a:cubicBezTo>
                    <a:pt x="325374" y="201835"/>
                    <a:pt x="325564" y="200025"/>
                    <a:pt x="325755" y="198215"/>
                  </a:cubicBezTo>
                  <a:lnTo>
                    <a:pt x="365189" y="202311"/>
                  </a:lnTo>
                  <a:cubicBezTo>
                    <a:pt x="364903" y="204597"/>
                    <a:pt x="364617" y="206883"/>
                    <a:pt x="364331" y="209169"/>
                  </a:cubicBezTo>
                  <a:close/>
                  <a:moveTo>
                    <a:pt x="571" y="202978"/>
                  </a:moveTo>
                  <a:cubicBezTo>
                    <a:pt x="285" y="200692"/>
                    <a:pt x="95" y="198311"/>
                    <a:pt x="0" y="196024"/>
                  </a:cubicBezTo>
                  <a:lnTo>
                    <a:pt x="39529" y="193262"/>
                  </a:lnTo>
                  <a:cubicBezTo>
                    <a:pt x="39624" y="195072"/>
                    <a:pt x="39814" y="196882"/>
                    <a:pt x="40005" y="198691"/>
                  </a:cubicBezTo>
                  <a:lnTo>
                    <a:pt x="571" y="202978"/>
                  </a:lnTo>
                  <a:close/>
                  <a:moveTo>
                    <a:pt x="321088" y="144018"/>
                  </a:moveTo>
                  <a:cubicBezTo>
                    <a:pt x="320611" y="142303"/>
                    <a:pt x="320040" y="140494"/>
                    <a:pt x="319468" y="138779"/>
                  </a:cubicBezTo>
                  <a:lnTo>
                    <a:pt x="357188" y="126492"/>
                  </a:lnTo>
                  <a:cubicBezTo>
                    <a:pt x="357950" y="128683"/>
                    <a:pt x="358616" y="130874"/>
                    <a:pt x="359188" y="133160"/>
                  </a:cubicBezTo>
                  <a:lnTo>
                    <a:pt x="321088" y="144018"/>
                  </a:lnTo>
                  <a:close/>
                  <a:moveTo>
                    <a:pt x="46006" y="139255"/>
                  </a:moveTo>
                  <a:lnTo>
                    <a:pt x="8287" y="127159"/>
                  </a:lnTo>
                  <a:cubicBezTo>
                    <a:pt x="8954" y="124968"/>
                    <a:pt x="9716" y="122777"/>
                    <a:pt x="10573" y="120587"/>
                  </a:cubicBezTo>
                  <a:lnTo>
                    <a:pt x="47816" y="134112"/>
                  </a:lnTo>
                  <a:cubicBezTo>
                    <a:pt x="47149" y="135826"/>
                    <a:pt x="46577" y="137541"/>
                    <a:pt x="46006" y="139255"/>
                  </a:cubicBezTo>
                  <a:close/>
                  <a:moveTo>
                    <a:pt x="293179" y="91249"/>
                  </a:moveTo>
                  <a:cubicBezTo>
                    <a:pt x="292036" y="89821"/>
                    <a:pt x="290798" y="88487"/>
                    <a:pt x="289560" y="87154"/>
                  </a:cubicBezTo>
                  <a:lnTo>
                    <a:pt x="318992" y="60579"/>
                  </a:lnTo>
                  <a:cubicBezTo>
                    <a:pt x="320516" y="62293"/>
                    <a:pt x="322040" y="64008"/>
                    <a:pt x="323564" y="65818"/>
                  </a:cubicBezTo>
                  <a:lnTo>
                    <a:pt x="293179" y="91249"/>
                  </a:lnTo>
                  <a:close/>
                  <a:moveTo>
                    <a:pt x="75724" y="87440"/>
                  </a:moveTo>
                  <a:lnTo>
                    <a:pt x="46196" y="61055"/>
                  </a:lnTo>
                  <a:cubicBezTo>
                    <a:pt x="47720" y="59341"/>
                    <a:pt x="49339" y="57626"/>
                    <a:pt x="50959" y="55912"/>
                  </a:cubicBezTo>
                  <a:lnTo>
                    <a:pt x="79439" y="83439"/>
                  </a:lnTo>
                  <a:cubicBezTo>
                    <a:pt x="78200" y="84772"/>
                    <a:pt x="76962" y="86106"/>
                    <a:pt x="75724" y="87440"/>
                  </a:cubicBezTo>
                  <a:close/>
                  <a:moveTo>
                    <a:pt x="246221" y="54293"/>
                  </a:moveTo>
                  <a:cubicBezTo>
                    <a:pt x="244602" y="53530"/>
                    <a:pt x="242888" y="52673"/>
                    <a:pt x="241268" y="52007"/>
                  </a:cubicBezTo>
                  <a:lnTo>
                    <a:pt x="257366" y="15811"/>
                  </a:lnTo>
                  <a:cubicBezTo>
                    <a:pt x="259461" y="16764"/>
                    <a:pt x="261651" y="17716"/>
                    <a:pt x="263747" y="18764"/>
                  </a:cubicBezTo>
                  <a:lnTo>
                    <a:pt x="246221" y="54293"/>
                  </a:lnTo>
                  <a:close/>
                  <a:moveTo>
                    <a:pt x="123920" y="52197"/>
                  </a:moveTo>
                  <a:lnTo>
                    <a:pt x="107632" y="16097"/>
                  </a:lnTo>
                  <a:cubicBezTo>
                    <a:pt x="109728" y="15145"/>
                    <a:pt x="111919" y="14192"/>
                    <a:pt x="114014" y="13335"/>
                  </a:cubicBezTo>
                  <a:lnTo>
                    <a:pt x="128873" y="50101"/>
                  </a:lnTo>
                  <a:cubicBezTo>
                    <a:pt x="127254" y="50673"/>
                    <a:pt x="125539" y="51435"/>
                    <a:pt x="123920" y="52197"/>
                  </a:cubicBezTo>
                  <a:close/>
                  <a:moveTo>
                    <a:pt x="188309" y="39719"/>
                  </a:moveTo>
                  <a:cubicBezTo>
                    <a:pt x="186500" y="39624"/>
                    <a:pt x="184690" y="39624"/>
                    <a:pt x="182880" y="39624"/>
                  </a:cubicBezTo>
                  <a:lnTo>
                    <a:pt x="182404" y="39624"/>
                  </a:lnTo>
                  <a:lnTo>
                    <a:pt x="182118" y="0"/>
                  </a:lnTo>
                  <a:lnTo>
                    <a:pt x="182880" y="0"/>
                  </a:lnTo>
                  <a:cubicBezTo>
                    <a:pt x="185261" y="0"/>
                    <a:pt x="187547" y="0"/>
                    <a:pt x="189833" y="95"/>
                  </a:cubicBezTo>
                  <a:lnTo>
                    <a:pt x="188309" y="39719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6552396A-47A5-CEBA-F84F-AEED788F8522}"/>
                </a:ext>
              </a:extLst>
            </p:cNvPr>
            <p:cNvSpPr/>
            <p:nvPr/>
          </p:nvSpPr>
          <p:spPr>
            <a:xfrm>
              <a:off x="8481021" y="-4145943"/>
              <a:ext cx="233457" cy="231076"/>
            </a:xfrm>
            <a:custGeom>
              <a:avLst/>
              <a:gdLst>
                <a:gd name="connsiteX0" fmla="*/ 149733 w 233457"/>
                <a:gd name="connsiteY0" fmla="*/ 231077 h 231076"/>
                <a:gd name="connsiteX1" fmla="*/ 138493 w 233457"/>
                <a:gd name="connsiteY1" fmla="*/ 193072 h 231076"/>
                <a:gd name="connsiteX2" fmla="*/ 143256 w 233457"/>
                <a:gd name="connsiteY2" fmla="*/ 191548 h 231076"/>
                <a:gd name="connsiteX3" fmla="*/ 156877 w 233457"/>
                <a:gd name="connsiteY3" fmla="*/ 228791 h 231076"/>
                <a:gd name="connsiteX4" fmla="*/ 149733 w 233457"/>
                <a:gd name="connsiteY4" fmla="*/ 231077 h 231076"/>
                <a:gd name="connsiteX5" fmla="*/ 76105 w 233457"/>
                <a:gd name="connsiteY5" fmla="*/ 228886 h 231076"/>
                <a:gd name="connsiteX6" fmla="*/ 69152 w 233457"/>
                <a:gd name="connsiteY6" fmla="*/ 226124 h 231076"/>
                <a:gd name="connsiteX7" fmla="*/ 84963 w 233457"/>
                <a:gd name="connsiteY7" fmla="*/ 189738 h 231076"/>
                <a:gd name="connsiteX8" fmla="*/ 89631 w 233457"/>
                <a:gd name="connsiteY8" fmla="*/ 191548 h 231076"/>
                <a:gd name="connsiteX9" fmla="*/ 76105 w 233457"/>
                <a:gd name="connsiteY9" fmla="*/ 228886 h 231076"/>
                <a:gd name="connsiteX10" fmla="*/ 214503 w 233457"/>
                <a:gd name="connsiteY10" fmla="*/ 183166 h 231076"/>
                <a:gd name="connsiteX11" fmla="*/ 181451 w 233457"/>
                <a:gd name="connsiteY11" fmla="*/ 161258 h 231076"/>
                <a:gd name="connsiteX12" fmla="*/ 184118 w 233457"/>
                <a:gd name="connsiteY12" fmla="*/ 157067 h 231076"/>
                <a:gd name="connsiteX13" fmla="*/ 218408 w 233457"/>
                <a:gd name="connsiteY13" fmla="*/ 176879 h 231076"/>
                <a:gd name="connsiteX14" fmla="*/ 214503 w 233457"/>
                <a:gd name="connsiteY14" fmla="*/ 183166 h 231076"/>
                <a:gd name="connsiteX15" fmla="*/ 14288 w 233457"/>
                <a:gd name="connsiteY15" fmla="*/ 177165 h 231076"/>
                <a:gd name="connsiteX16" fmla="*/ 10763 w 233457"/>
                <a:gd name="connsiteY16" fmla="*/ 170593 h 231076"/>
                <a:gd name="connsiteX17" fmla="*/ 46197 w 233457"/>
                <a:gd name="connsiteY17" fmla="*/ 152876 h 231076"/>
                <a:gd name="connsiteX18" fmla="*/ 48578 w 233457"/>
                <a:gd name="connsiteY18" fmla="*/ 157258 h 231076"/>
                <a:gd name="connsiteX19" fmla="*/ 14288 w 233457"/>
                <a:gd name="connsiteY19" fmla="*/ 177165 h 231076"/>
                <a:gd name="connsiteX20" fmla="*/ 194024 w 233457"/>
                <a:gd name="connsiteY20" fmla="*/ 109157 h 231076"/>
                <a:gd name="connsiteX21" fmla="*/ 193357 w 233457"/>
                <a:gd name="connsiteY21" fmla="*/ 104299 h 231076"/>
                <a:gd name="connsiteX22" fmla="*/ 232410 w 233457"/>
                <a:gd name="connsiteY22" fmla="*/ 97441 h 231076"/>
                <a:gd name="connsiteX23" fmla="*/ 233458 w 233457"/>
                <a:gd name="connsiteY23" fmla="*/ 104870 h 231076"/>
                <a:gd name="connsiteX24" fmla="*/ 194024 w 233457"/>
                <a:gd name="connsiteY24" fmla="*/ 109157 h 231076"/>
                <a:gd name="connsiteX25" fmla="*/ 39053 w 233457"/>
                <a:gd name="connsiteY25" fmla="*/ 104585 h 231076"/>
                <a:gd name="connsiteX26" fmla="*/ 0 w 233457"/>
                <a:gd name="connsiteY26" fmla="*/ 97822 h 231076"/>
                <a:gd name="connsiteX27" fmla="*/ 1524 w 233457"/>
                <a:gd name="connsiteY27" fmla="*/ 90488 h 231076"/>
                <a:gd name="connsiteX28" fmla="*/ 40100 w 233457"/>
                <a:gd name="connsiteY28" fmla="*/ 99632 h 231076"/>
                <a:gd name="connsiteX29" fmla="*/ 39053 w 233457"/>
                <a:gd name="connsiteY29" fmla="*/ 104585 h 231076"/>
                <a:gd name="connsiteX30" fmla="*/ 170212 w 233457"/>
                <a:gd name="connsiteY30" fmla="*/ 61246 h 231076"/>
                <a:gd name="connsiteX31" fmla="*/ 166497 w 233457"/>
                <a:gd name="connsiteY31" fmla="*/ 57912 h 231076"/>
                <a:gd name="connsiteX32" fmla="*/ 191929 w 233457"/>
                <a:gd name="connsiteY32" fmla="*/ 27527 h 231076"/>
                <a:gd name="connsiteX33" fmla="*/ 197548 w 233457"/>
                <a:gd name="connsiteY33" fmla="*/ 32480 h 231076"/>
                <a:gd name="connsiteX34" fmla="*/ 170212 w 233457"/>
                <a:gd name="connsiteY34" fmla="*/ 61246 h 231076"/>
                <a:gd name="connsiteX35" fmla="*/ 65723 w 233457"/>
                <a:gd name="connsiteY35" fmla="*/ 58103 h 231076"/>
                <a:gd name="connsiteX36" fmla="*/ 40100 w 233457"/>
                <a:gd name="connsiteY36" fmla="*/ 27813 h 231076"/>
                <a:gd name="connsiteX37" fmla="*/ 45911 w 233457"/>
                <a:gd name="connsiteY37" fmla="*/ 23146 h 231076"/>
                <a:gd name="connsiteX38" fmla="*/ 69532 w 233457"/>
                <a:gd name="connsiteY38" fmla="*/ 54959 h 231076"/>
                <a:gd name="connsiteX39" fmla="*/ 65723 w 233457"/>
                <a:gd name="connsiteY39" fmla="*/ 58103 h 231076"/>
                <a:gd name="connsiteX40" fmla="*/ 121253 w 233457"/>
                <a:gd name="connsiteY40" fmla="*/ 39815 h 231076"/>
                <a:gd name="connsiteX41" fmla="*/ 116300 w 233457"/>
                <a:gd name="connsiteY41" fmla="*/ 39624 h 231076"/>
                <a:gd name="connsiteX42" fmla="*/ 115919 w 233457"/>
                <a:gd name="connsiteY42" fmla="*/ 39624 h 231076"/>
                <a:gd name="connsiteX43" fmla="*/ 115919 w 233457"/>
                <a:gd name="connsiteY43" fmla="*/ 0 h 231076"/>
                <a:gd name="connsiteX44" fmla="*/ 116300 w 233457"/>
                <a:gd name="connsiteY44" fmla="*/ 0 h 231076"/>
                <a:gd name="connsiteX45" fmla="*/ 123730 w 233457"/>
                <a:gd name="connsiteY45" fmla="*/ 191 h 231076"/>
                <a:gd name="connsiteX46" fmla="*/ 121253 w 233457"/>
                <a:gd name="connsiteY46" fmla="*/ 39815 h 231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33457" h="231076">
                  <a:moveTo>
                    <a:pt x="149733" y="231077"/>
                  </a:moveTo>
                  <a:lnTo>
                    <a:pt x="138493" y="193072"/>
                  </a:lnTo>
                  <a:cubicBezTo>
                    <a:pt x="140113" y="192596"/>
                    <a:pt x="141637" y="192119"/>
                    <a:pt x="143256" y="191548"/>
                  </a:cubicBezTo>
                  <a:lnTo>
                    <a:pt x="156877" y="228791"/>
                  </a:lnTo>
                  <a:cubicBezTo>
                    <a:pt x="154496" y="229553"/>
                    <a:pt x="152115" y="230315"/>
                    <a:pt x="149733" y="231077"/>
                  </a:cubicBezTo>
                  <a:close/>
                  <a:moveTo>
                    <a:pt x="76105" y="228886"/>
                  </a:moveTo>
                  <a:cubicBezTo>
                    <a:pt x="73819" y="228029"/>
                    <a:pt x="71438" y="227076"/>
                    <a:pt x="69152" y="226124"/>
                  </a:cubicBezTo>
                  <a:lnTo>
                    <a:pt x="84963" y="189738"/>
                  </a:lnTo>
                  <a:cubicBezTo>
                    <a:pt x="86487" y="190405"/>
                    <a:pt x="88011" y="190976"/>
                    <a:pt x="89631" y="191548"/>
                  </a:cubicBezTo>
                  <a:lnTo>
                    <a:pt x="76105" y="228886"/>
                  </a:lnTo>
                  <a:close/>
                  <a:moveTo>
                    <a:pt x="214503" y="183166"/>
                  </a:moveTo>
                  <a:lnTo>
                    <a:pt x="181451" y="161258"/>
                  </a:lnTo>
                  <a:cubicBezTo>
                    <a:pt x="182404" y="159925"/>
                    <a:pt x="183261" y="158496"/>
                    <a:pt x="184118" y="157067"/>
                  </a:cubicBezTo>
                  <a:lnTo>
                    <a:pt x="218408" y="176879"/>
                  </a:lnTo>
                  <a:cubicBezTo>
                    <a:pt x="217170" y="178880"/>
                    <a:pt x="215932" y="181070"/>
                    <a:pt x="214503" y="183166"/>
                  </a:cubicBezTo>
                  <a:close/>
                  <a:moveTo>
                    <a:pt x="14288" y="177165"/>
                  </a:moveTo>
                  <a:cubicBezTo>
                    <a:pt x="13049" y="175070"/>
                    <a:pt x="11811" y="172784"/>
                    <a:pt x="10763" y="170593"/>
                  </a:cubicBezTo>
                  <a:lnTo>
                    <a:pt x="46197" y="152876"/>
                  </a:lnTo>
                  <a:cubicBezTo>
                    <a:pt x="46958" y="154400"/>
                    <a:pt x="47720" y="155829"/>
                    <a:pt x="48578" y="157258"/>
                  </a:cubicBezTo>
                  <a:lnTo>
                    <a:pt x="14288" y="177165"/>
                  </a:lnTo>
                  <a:close/>
                  <a:moveTo>
                    <a:pt x="194024" y="109157"/>
                  </a:moveTo>
                  <a:cubicBezTo>
                    <a:pt x="193834" y="107537"/>
                    <a:pt x="193643" y="105823"/>
                    <a:pt x="193357" y="104299"/>
                  </a:cubicBezTo>
                  <a:lnTo>
                    <a:pt x="232410" y="97441"/>
                  </a:lnTo>
                  <a:cubicBezTo>
                    <a:pt x="232886" y="99917"/>
                    <a:pt x="233172" y="102394"/>
                    <a:pt x="233458" y="104870"/>
                  </a:cubicBezTo>
                  <a:lnTo>
                    <a:pt x="194024" y="109157"/>
                  </a:lnTo>
                  <a:close/>
                  <a:moveTo>
                    <a:pt x="39053" y="104585"/>
                  </a:moveTo>
                  <a:lnTo>
                    <a:pt x="0" y="97822"/>
                  </a:lnTo>
                  <a:cubicBezTo>
                    <a:pt x="381" y="95345"/>
                    <a:pt x="953" y="92964"/>
                    <a:pt x="1524" y="90488"/>
                  </a:cubicBezTo>
                  <a:lnTo>
                    <a:pt x="40100" y="99632"/>
                  </a:lnTo>
                  <a:cubicBezTo>
                    <a:pt x="39719" y="101251"/>
                    <a:pt x="39338" y="102870"/>
                    <a:pt x="39053" y="104585"/>
                  </a:cubicBezTo>
                  <a:close/>
                  <a:moveTo>
                    <a:pt x="170212" y="61246"/>
                  </a:moveTo>
                  <a:cubicBezTo>
                    <a:pt x="168973" y="60103"/>
                    <a:pt x="167735" y="58960"/>
                    <a:pt x="166497" y="57912"/>
                  </a:cubicBezTo>
                  <a:lnTo>
                    <a:pt x="191929" y="27527"/>
                  </a:lnTo>
                  <a:cubicBezTo>
                    <a:pt x="193834" y="29147"/>
                    <a:pt x="195739" y="30766"/>
                    <a:pt x="197548" y="32480"/>
                  </a:cubicBezTo>
                  <a:lnTo>
                    <a:pt x="170212" y="61246"/>
                  </a:lnTo>
                  <a:close/>
                  <a:moveTo>
                    <a:pt x="65723" y="58103"/>
                  </a:moveTo>
                  <a:lnTo>
                    <a:pt x="40100" y="27813"/>
                  </a:lnTo>
                  <a:cubicBezTo>
                    <a:pt x="42006" y="26194"/>
                    <a:pt x="43910" y="24670"/>
                    <a:pt x="45911" y="23146"/>
                  </a:cubicBezTo>
                  <a:lnTo>
                    <a:pt x="69532" y="54959"/>
                  </a:lnTo>
                  <a:cubicBezTo>
                    <a:pt x="68294" y="56007"/>
                    <a:pt x="66961" y="57055"/>
                    <a:pt x="65723" y="58103"/>
                  </a:cubicBezTo>
                  <a:close/>
                  <a:moveTo>
                    <a:pt x="121253" y="39815"/>
                  </a:moveTo>
                  <a:cubicBezTo>
                    <a:pt x="119634" y="39719"/>
                    <a:pt x="117920" y="39624"/>
                    <a:pt x="116300" y="39624"/>
                  </a:cubicBezTo>
                  <a:lnTo>
                    <a:pt x="115919" y="39624"/>
                  </a:lnTo>
                  <a:lnTo>
                    <a:pt x="115919" y="0"/>
                  </a:lnTo>
                  <a:lnTo>
                    <a:pt x="116300" y="0"/>
                  </a:lnTo>
                  <a:cubicBezTo>
                    <a:pt x="118777" y="0"/>
                    <a:pt x="121253" y="95"/>
                    <a:pt x="123730" y="191"/>
                  </a:cubicBezTo>
                  <a:lnTo>
                    <a:pt x="121253" y="39815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0" name="图形 48">
            <a:extLst>
              <a:ext uri="{FF2B5EF4-FFF2-40B4-BE49-F238E27FC236}">
                <a16:creationId xmlns:a16="http://schemas.microsoft.com/office/drawing/2014/main" id="{DA7BBB8F-FBFF-0DD5-CAD7-5B36F43162E2}"/>
              </a:ext>
            </a:extLst>
          </p:cNvPr>
          <p:cNvGrpSpPr/>
          <p:nvPr/>
        </p:nvGrpSpPr>
        <p:grpSpPr>
          <a:xfrm rot="5400000">
            <a:off x="3046376" y="1371061"/>
            <a:ext cx="287523" cy="859363"/>
            <a:chOff x="8066302" y="-2669473"/>
            <a:chExt cx="170687" cy="510158"/>
          </a:xfrm>
          <a:gradFill>
            <a:gsLst>
              <a:gs pos="0">
                <a:srgbClr val="FEFEFF"/>
              </a:gs>
              <a:gs pos="0">
                <a:srgbClr val="FCFFFF">
                  <a:alpha val="0"/>
                </a:srgbClr>
              </a:gs>
              <a:gs pos="100000">
                <a:srgbClr val="D49790"/>
              </a:gs>
            </a:gsLst>
            <a:lin ang="5400000" scaled="1"/>
          </a:gradFill>
        </p:grpSpPr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33EE50B7-D4D6-4224-9C6A-3DDA7B898C69}"/>
                </a:ext>
              </a:extLst>
            </p:cNvPr>
            <p:cNvSpPr/>
            <p:nvPr/>
          </p:nvSpPr>
          <p:spPr>
            <a:xfrm>
              <a:off x="8200414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5AB62D2E-3394-C774-6B73-915C6CE8FE82}"/>
                </a:ext>
              </a:extLst>
            </p:cNvPr>
            <p:cNvSpPr/>
            <p:nvPr/>
          </p:nvSpPr>
          <p:spPr>
            <a:xfrm>
              <a:off x="8166886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2FB31454-4168-9141-7519-38D4716A0CCF}"/>
                </a:ext>
              </a:extLst>
            </p:cNvPr>
            <p:cNvSpPr/>
            <p:nvPr/>
          </p:nvSpPr>
          <p:spPr>
            <a:xfrm>
              <a:off x="8133358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39F797D1-DF15-659D-D815-27DBA30751FA}"/>
                </a:ext>
              </a:extLst>
            </p:cNvPr>
            <p:cNvSpPr/>
            <p:nvPr/>
          </p:nvSpPr>
          <p:spPr>
            <a:xfrm>
              <a:off x="8099830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B0941DA6-0A03-40C4-5DD0-B313F6BE5F40}"/>
                </a:ext>
              </a:extLst>
            </p:cNvPr>
            <p:cNvSpPr/>
            <p:nvPr/>
          </p:nvSpPr>
          <p:spPr>
            <a:xfrm>
              <a:off x="8066302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" name="TextBox 26">
            <a:extLst>
              <a:ext uri="{FF2B5EF4-FFF2-40B4-BE49-F238E27FC236}">
                <a16:creationId xmlns:a16="http://schemas.microsoft.com/office/drawing/2014/main" id="{8A87A721-638E-4C64-B9EC-0CAC77616EAC}"/>
              </a:ext>
            </a:extLst>
          </p:cNvPr>
          <p:cNvSpPr txBox="1"/>
          <p:nvPr/>
        </p:nvSpPr>
        <p:spPr>
          <a:xfrm>
            <a:off x="3965656" y="1296925"/>
            <a:ext cx="78418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5905"/>
            <a:r>
              <a:rPr lang="en-US" altLang="zh-CN" sz="6000" b="1" dirty="0">
                <a:gradFill>
                  <a:gsLst>
                    <a:gs pos="0">
                      <a:srgbClr val="9BB2BF"/>
                    </a:gs>
                    <a:gs pos="100000">
                      <a:srgbClr val="4D6E87"/>
                    </a:gs>
                  </a:gsLst>
                  <a:lin ang="5400000" scaled="1"/>
                </a:gra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lang="zh-CN" altLang="en-US" sz="6000" b="1" dirty="0">
              <a:gradFill>
                <a:gsLst>
                  <a:gs pos="0">
                    <a:srgbClr val="9BB2BF"/>
                  </a:gs>
                  <a:gs pos="100000">
                    <a:srgbClr val="4D6E87"/>
                  </a:gs>
                </a:gsLst>
                <a:lin ang="5400000" scaled="1"/>
              </a:gra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7" name="图形 48">
            <a:extLst>
              <a:ext uri="{FF2B5EF4-FFF2-40B4-BE49-F238E27FC236}">
                <a16:creationId xmlns:a16="http://schemas.microsoft.com/office/drawing/2014/main" id="{4872C66A-0E61-90C0-7D77-F4F10D024205}"/>
              </a:ext>
            </a:extLst>
          </p:cNvPr>
          <p:cNvGrpSpPr/>
          <p:nvPr/>
        </p:nvGrpSpPr>
        <p:grpSpPr>
          <a:xfrm rot="5400000">
            <a:off x="5667804" y="2558367"/>
            <a:ext cx="287523" cy="859363"/>
            <a:chOff x="8066302" y="-2669473"/>
            <a:chExt cx="170687" cy="510158"/>
          </a:xfrm>
          <a:gradFill>
            <a:gsLst>
              <a:gs pos="100000">
                <a:srgbClr val="FCFFFF">
                  <a:alpha val="0"/>
                </a:srgbClr>
              </a:gs>
              <a:gs pos="0">
                <a:srgbClr val="D49790"/>
              </a:gs>
            </a:gsLst>
            <a:lin ang="5400000" scaled="1"/>
          </a:gradFill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5370F725-7CA4-AA81-4473-6C78424C8C52}"/>
                </a:ext>
              </a:extLst>
            </p:cNvPr>
            <p:cNvSpPr/>
            <p:nvPr/>
          </p:nvSpPr>
          <p:spPr>
            <a:xfrm>
              <a:off x="8200414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DBE46C79-F953-131C-86A0-5251A0DD91A8}"/>
                </a:ext>
              </a:extLst>
            </p:cNvPr>
            <p:cNvSpPr/>
            <p:nvPr/>
          </p:nvSpPr>
          <p:spPr>
            <a:xfrm>
              <a:off x="8166886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63CC689B-3027-CED6-9B63-9F98B30F66DB}"/>
                </a:ext>
              </a:extLst>
            </p:cNvPr>
            <p:cNvSpPr/>
            <p:nvPr/>
          </p:nvSpPr>
          <p:spPr>
            <a:xfrm>
              <a:off x="8133358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B6890824-A972-C330-815E-78021C809D4D}"/>
                </a:ext>
              </a:extLst>
            </p:cNvPr>
            <p:cNvSpPr/>
            <p:nvPr/>
          </p:nvSpPr>
          <p:spPr>
            <a:xfrm>
              <a:off x="8099830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D76EEAB-CC6F-2B8E-E0A4-B85CB4571CA0}"/>
                </a:ext>
              </a:extLst>
            </p:cNvPr>
            <p:cNvSpPr/>
            <p:nvPr/>
          </p:nvSpPr>
          <p:spPr>
            <a:xfrm>
              <a:off x="8066302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EC37197B-1AAB-1683-7152-B98B9EAF6583}"/>
              </a:ext>
            </a:extLst>
          </p:cNvPr>
          <p:cNvSpPr txBox="1"/>
          <p:nvPr/>
        </p:nvSpPr>
        <p:spPr>
          <a:xfrm>
            <a:off x="3577968" y="2801147"/>
            <a:ext cx="1786012" cy="357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40363799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34B4C9CD-EDBB-088B-5A0A-782F48C6256F}"/>
              </a:ext>
            </a:extLst>
          </p:cNvPr>
          <p:cNvSpPr/>
          <p:nvPr/>
        </p:nvSpPr>
        <p:spPr>
          <a:xfrm>
            <a:off x="592138" y="2812855"/>
            <a:ext cx="3096344" cy="1125993"/>
          </a:xfrm>
          <a:prstGeom prst="rect">
            <a:avLst/>
          </a:prstGeom>
          <a:solidFill>
            <a:srgbClr val="D6ADA7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HarmonyOS Sans SC Light" panose="00000400000000000000" pitchFamily="2" charset="-122"/>
            </a:endParaRPr>
          </a:p>
        </p:txBody>
      </p:sp>
      <p:sp>
        <p:nvSpPr>
          <p:cNvPr id="16" name="TextBox 32">
            <a:extLst>
              <a:ext uri="{FF2B5EF4-FFF2-40B4-BE49-F238E27FC236}">
                <a16:creationId xmlns:a16="http://schemas.microsoft.com/office/drawing/2014/main" id="{B3C01ED6-EEB6-4A16-9F9A-CA4576BE476A}"/>
              </a:ext>
            </a:extLst>
          </p:cNvPr>
          <p:cNvSpPr txBox="1"/>
          <p:nvPr/>
        </p:nvSpPr>
        <p:spPr>
          <a:xfrm>
            <a:off x="909918" y="145520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895905"/>
            <a:r>
              <a:rPr lang="zh-CN" altLang="en-US" b="1" dirty="0">
                <a:solidFill>
                  <a:srgbClr val="9BB2B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grpSp>
        <p:nvGrpSpPr>
          <p:cNvPr id="200" name="图形 48">
            <a:extLst>
              <a:ext uri="{FF2B5EF4-FFF2-40B4-BE49-F238E27FC236}">
                <a16:creationId xmlns:a16="http://schemas.microsoft.com/office/drawing/2014/main" id="{DA7BBB8F-FBFF-0DD5-CAD7-5B36F43162E2}"/>
              </a:ext>
            </a:extLst>
          </p:cNvPr>
          <p:cNvGrpSpPr/>
          <p:nvPr/>
        </p:nvGrpSpPr>
        <p:grpSpPr>
          <a:xfrm rot="5400000">
            <a:off x="262459" y="-48753"/>
            <a:ext cx="287523" cy="859363"/>
            <a:chOff x="8066302" y="-2669473"/>
            <a:chExt cx="170687" cy="510158"/>
          </a:xfrm>
          <a:gradFill>
            <a:gsLst>
              <a:gs pos="0">
                <a:srgbClr val="FEFEFF"/>
              </a:gs>
              <a:gs pos="0">
                <a:srgbClr val="FCFFFF">
                  <a:alpha val="0"/>
                </a:srgbClr>
              </a:gs>
              <a:gs pos="100000">
                <a:srgbClr val="D49790"/>
              </a:gs>
            </a:gsLst>
            <a:lin ang="5400000" scaled="1"/>
          </a:gradFill>
        </p:grpSpPr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33EE50B7-D4D6-4224-9C6A-3DDA7B898C69}"/>
                </a:ext>
              </a:extLst>
            </p:cNvPr>
            <p:cNvSpPr/>
            <p:nvPr/>
          </p:nvSpPr>
          <p:spPr>
            <a:xfrm>
              <a:off x="8200414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5AB62D2E-3394-C774-6B73-915C6CE8FE82}"/>
                </a:ext>
              </a:extLst>
            </p:cNvPr>
            <p:cNvSpPr/>
            <p:nvPr/>
          </p:nvSpPr>
          <p:spPr>
            <a:xfrm>
              <a:off x="8166886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2FB31454-4168-9141-7519-38D4716A0CCF}"/>
                </a:ext>
              </a:extLst>
            </p:cNvPr>
            <p:cNvSpPr/>
            <p:nvPr/>
          </p:nvSpPr>
          <p:spPr>
            <a:xfrm>
              <a:off x="8133358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39F797D1-DF15-659D-D815-27DBA30751FA}"/>
                </a:ext>
              </a:extLst>
            </p:cNvPr>
            <p:cNvSpPr/>
            <p:nvPr/>
          </p:nvSpPr>
          <p:spPr>
            <a:xfrm>
              <a:off x="8099830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B0941DA6-0A03-40C4-5DD0-B313F6BE5F40}"/>
                </a:ext>
              </a:extLst>
            </p:cNvPr>
            <p:cNvSpPr/>
            <p:nvPr/>
          </p:nvSpPr>
          <p:spPr>
            <a:xfrm>
              <a:off x="8066302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" name="TextBox 26">
            <a:extLst>
              <a:ext uri="{FF2B5EF4-FFF2-40B4-BE49-F238E27FC236}">
                <a16:creationId xmlns:a16="http://schemas.microsoft.com/office/drawing/2014/main" id="{8A87A721-638E-4C64-B9EC-0CAC77616EAC}"/>
              </a:ext>
            </a:extLst>
          </p:cNvPr>
          <p:cNvSpPr txBox="1"/>
          <p:nvPr/>
        </p:nvSpPr>
        <p:spPr>
          <a:xfrm>
            <a:off x="220957" y="40809"/>
            <a:ext cx="5437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5905"/>
            <a:r>
              <a:rPr lang="en-US" altLang="zh-CN" sz="3600" b="1" dirty="0">
                <a:gradFill>
                  <a:gsLst>
                    <a:gs pos="0">
                      <a:srgbClr val="9BB2BF"/>
                    </a:gs>
                    <a:gs pos="100000">
                      <a:srgbClr val="4D6E87"/>
                    </a:gs>
                  </a:gsLst>
                  <a:lin ang="5400000" scaled="1"/>
                </a:gra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lang="zh-CN" altLang="en-US" sz="3600" b="1" dirty="0">
              <a:gradFill>
                <a:gsLst>
                  <a:gs pos="0">
                    <a:srgbClr val="9BB2BF"/>
                  </a:gs>
                  <a:gs pos="100000">
                    <a:srgbClr val="4D6E87"/>
                  </a:gs>
                </a:gsLst>
                <a:lin ang="5400000" scaled="1"/>
              </a:gra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887A646-3800-EA6A-BEBE-2DC6E25A1967}"/>
              </a:ext>
            </a:extLst>
          </p:cNvPr>
          <p:cNvSpPr/>
          <p:nvPr/>
        </p:nvSpPr>
        <p:spPr>
          <a:xfrm>
            <a:off x="823656" y="482945"/>
            <a:ext cx="1556817" cy="6631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BB2BF"/>
              </a:gs>
              <a:gs pos="0">
                <a:srgbClr val="D6ADA7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090505A1-44AC-64D7-EC40-F62DAA7CAD8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7" r="1387" b="14526"/>
          <a:stretch/>
        </p:blipFill>
        <p:spPr bwMode="auto">
          <a:xfrm>
            <a:off x="592138" y="998132"/>
            <a:ext cx="3096344" cy="1814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2" name="组合 41">
            <a:extLst>
              <a:ext uri="{FF2B5EF4-FFF2-40B4-BE49-F238E27FC236}">
                <a16:creationId xmlns:a16="http://schemas.microsoft.com/office/drawing/2014/main" id="{90FC2C34-4F32-DC40-DB0A-E6F76E53A188}"/>
              </a:ext>
            </a:extLst>
          </p:cNvPr>
          <p:cNvGrpSpPr/>
          <p:nvPr/>
        </p:nvGrpSpPr>
        <p:grpSpPr>
          <a:xfrm>
            <a:off x="4136700" y="1079442"/>
            <a:ext cx="4204228" cy="493254"/>
            <a:chOff x="4157337" y="993212"/>
            <a:chExt cx="4204228" cy="493254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F0513C9-F8FB-18B5-FACD-5DF041BBA74E}"/>
                </a:ext>
              </a:extLst>
            </p:cNvPr>
            <p:cNvSpPr txBox="1"/>
            <p:nvPr/>
          </p:nvSpPr>
          <p:spPr>
            <a:xfrm>
              <a:off x="4383299" y="1246785"/>
              <a:ext cx="3978266" cy="23968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7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C09CCA45-4768-B3A9-C378-A0C548689353}"/>
                </a:ext>
              </a:extLst>
            </p:cNvPr>
            <p:cNvCxnSpPr>
              <a:cxnSpLocks/>
            </p:cNvCxnSpPr>
            <p:nvPr/>
          </p:nvCxnSpPr>
          <p:spPr>
            <a:xfrm>
              <a:off x="4500563" y="1269801"/>
              <a:ext cx="3861002" cy="0"/>
            </a:xfrm>
            <a:prstGeom prst="line">
              <a:avLst/>
            </a:prstGeom>
            <a:solidFill>
              <a:srgbClr val="00544A"/>
            </a:solidFill>
            <a:ln w="635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3F785862-8932-9534-7934-A04442E62AAA}"/>
                </a:ext>
              </a:extLst>
            </p:cNvPr>
            <p:cNvSpPr/>
            <p:nvPr/>
          </p:nvSpPr>
          <p:spPr>
            <a:xfrm rot="2700000">
              <a:off x="4157337" y="1045123"/>
              <a:ext cx="179303" cy="179303"/>
            </a:xfrm>
            <a:prstGeom prst="roundRect">
              <a:avLst/>
            </a:prstGeom>
            <a:solidFill>
              <a:srgbClr val="D6ADA7"/>
            </a:solidFill>
            <a:ln w="12700">
              <a:solidFill>
                <a:schemeClr val="bg1"/>
              </a:solidFill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FD1516A-0062-CC2C-C064-5E34FA57C406}"/>
                </a:ext>
              </a:extLst>
            </p:cNvPr>
            <p:cNvSpPr txBox="1"/>
            <p:nvPr/>
          </p:nvSpPr>
          <p:spPr>
            <a:xfrm>
              <a:off x="4373775" y="993212"/>
              <a:ext cx="276353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137F7357-96E4-87EB-8B61-F0EC35948FDB}"/>
              </a:ext>
            </a:extLst>
          </p:cNvPr>
          <p:cNvSpPr txBox="1"/>
          <p:nvPr/>
        </p:nvSpPr>
        <p:spPr>
          <a:xfrm>
            <a:off x="687064" y="3037617"/>
            <a:ext cx="2906493" cy="63004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lnSpc>
                <a:spcPct val="114000"/>
              </a:lnSpc>
              <a:defRPr sz="100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200</a:t>
            </a:r>
            <a:r>
              <a:rPr lang="zh-CN" altLang="en-US" sz="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字以内，据统计每页幻灯片的最好控制在</a:t>
            </a:r>
            <a:r>
              <a:rPr lang="en-US" altLang="zh-CN" sz="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5</a:t>
            </a:r>
            <a:r>
              <a:rPr lang="zh-CN" altLang="en-US" sz="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分钟之内。</a:t>
            </a: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306C7D19-C41D-4A96-885E-588591254155}"/>
              </a:ext>
            </a:extLst>
          </p:cNvPr>
          <p:cNvGrpSpPr/>
          <p:nvPr/>
        </p:nvGrpSpPr>
        <p:grpSpPr>
          <a:xfrm>
            <a:off x="4136700" y="1814298"/>
            <a:ext cx="4204228" cy="493254"/>
            <a:chOff x="4157337" y="993212"/>
            <a:chExt cx="4204228" cy="493254"/>
          </a:xfrm>
        </p:grpSpPr>
        <p:sp>
          <p:nvSpPr>
            <p:cNvPr id="192" name="文本框 191">
              <a:extLst>
                <a:ext uri="{FF2B5EF4-FFF2-40B4-BE49-F238E27FC236}">
                  <a16:creationId xmlns:a16="http://schemas.microsoft.com/office/drawing/2014/main" id="{B8A9FC93-C6EA-A70D-F12E-84455F2C96E9}"/>
                </a:ext>
              </a:extLst>
            </p:cNvPr>
            <p:cNvSpPr txBox="1"/>
            <p:nvPr/>
          </p:nvSpPr>
          <p:spPr>
            <a:xfrm>
              <a:off x="4383299" y="1246785"/>
              <a:ext cx="3978266" cy="23968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70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+mn-lt"/>
                </a:rPr>
                <a:t>尽量简洁</a:t>
              </a:r>
              <a:r>
                <a:rPr lang="en-US" altLang="zh-CN" dirty="0">
                  <a:sym typeface="+mn-lt"/>
                </a:rPr>
                <a:t>... ...</a:t>
              </a:r>
              <a:endParaRPr lang="zh-CN" altLang="en-US" dirty="0">
                <a:sym typeface="+mn-lt"/>
              </a:endParaRPr>
            </a:p>
          </p:txBody>
        </p:sp>
        <p:cxnSp>
          <p:nvCxnSpPr>
            <p:cNvPr id="193" name="直接连接符 192">
              <a:extLst>
                <a:ext uri="{FF2B5EF4-FFF2-40B4-BE49-F238E27FC236}">
                  <a16:creationId xmlns:a16="http://schemas.microsoft.com/office/drawing/2014/main" id="{7E4A1874-93B5-A5A1-851C-1F1600ED0BBE}"/>
                </a:ext>
              </a:extLst>
            </p:cNvPr>
            <p:cNvCxnSpPr>
              <a:cxnSpLocks/>
            </p:cNvCxnSpPr>
            <p:nvPr/>
          </p:nvCxnSpPr>
          <p:spPr>
            <a:xfrm>
              <a:off x="4500563" y="1269801"/>
              <a:ext cx="3861002" cy="0"/>
            </a:xfrm>
            <a:prstGeom prst="line">
              <a:avLst/>
            </a:prstGeom>
            <a:solidFill>
              <a:srgbClr val="00544A"/>
            </a:solidFill>
            <a:ln w="635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94" name="矩形: 圆角 193">
              <a:extLst>
                <a:ext uri="{FF2B5EF4-FFF2-40B4-BE49-F238E27FC236}">
                  <a16:creationId xmlns:a16="http://schemas.microsoft.com/office/drawing/2014/main" id="{04E12402-DD57-0954-2D50-ABCBBFEBE01B}"/>
                </a:ext>
              </a:extLst>
            </p:cNvPr>
            <p:cNvSpPr/>
            <p:nvPr/>
          </p:nvSpPr>
          <p:spPr>
            <a:xfrm rot="2700000">
              <a:off x="4157337" y="1045123"/>
              <a:ext cx="179303" cy="179303"/>
            </a:xfrm>
            <a:prstGeom prst="roundRect">
              <a:avLst/>
            </a:prstGeom>
            <a:solidFill>
              <a:srgbClr val="9BB2BF"/>
            </a:solidFill>
            <a:ln w="12700">
              <a:solidFill>
                <a:schemeClr val="bg1"/>
              </a:solidFill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文本框 194">
              <a:extLst>
                <a:ext uri="{FF2B5EF4-FFF2-40B4-BE49-F238E27FC236}">
                  <a16:creationId xmlns:a16="http://schemas.microsoft.com/office/drawing/2014/main" id="{FA7F0A17-02E4-3F15-9B77-04169F6D0718}"/>
                </a:ext>
              </a:extLst>
            </p:cNvPr>
            <p:cNvSpPr txBox="1"/>
            <p:nvPr/>
          </p:nvSpPr>
          <p:spPr>
            <a:xfrm>
              <a:off x="4373775" y="993212"/>
              <a:ext cx="276353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</a:p>
          </p:txBody>
        </p:sp>
      </p:grpSp>
      <p:grpSp>
        <p:nvGrpSpPr>
          <p:cNvPr id="196" name="组合 195">
            <a:extLst>
              <a:ext uri="{FF2B5EF4-FFF2-40B4-BE49-F238E27FC236}">
                <a16:creationId xmlns:a16="http://schemas.microsoft.com/office/drawing/2014/main" id="{DD450C0B-A8C3-0CAE-FC19-1A833513843D}"/>
              </a:ext>
            </a:extLst>
          </p:cNvPr>
          <p:cNvGrpSpPr/>
          <p:nvPr/>
        </p:nvGrpSpPr>
        <p:grpSpPr>
          <a:xfrm>
            <a:off x="4136700" y="2549154"/>
            <a:ext cx="4204228" cy="493254"/>
            <a:chOff x="4157337" y="993212"/>
            <a:chExt cx="4204228" cy="493254"/>
          </a:xfrm>
        </p:grpSpPr>
        <p:sp>
          <p:nvSpPr>
            <p:cNvPr id="197" name="文本框 196">
              <a:extLst>
                <a:ext uri="{FF2B5EF4-FFF2-40B4-BE49-F238E27FC236}">
                  <a16:creationId xmlns:a16="http://schemas.microsoft.com/office/drawing/2014/main" id="{73929AD7-6151-5941-6372-90A0110CFB56}"/>
                </a:ext>
              </a:extLst>
            </p:cNvPr>
            <p:cNvSpPr txBox="1"/>
            <p:nvPr/>
          </p:nvSpPr>
          <p:spPr>
            <a:xfrm>
              <a:off x="4383299" y="1246785"/>
              <a:ext cx="3978266" cy="23968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70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+mn-lt"/>
                </a:rPr>
                <a:t>尽量简洁</a:t>
              </a:r>
              <a:r>
                <a:rPr lang="en-US" altLang="zh-CN" dirty="0">
                  <a:sym typeface="+mn-lt"/>
                </a:rPr>
                <a:t>... ...</a:t>
              </a:r>
              <a:endParaRPr lang="zh-CN" altLang="en-US" dirty="0">
                <a:sym typeface="+mn-lt"/>
              </a:endParaRPr>
            </a:p>
          </p:txBody>
        </p:sp>
        <p:cxnSp>
          <p:nvCxnSpPr>
            <p:cNvPr id="198" name="直接连接符 197">
              <a:extLst>
                <a:ext uri="{FF2B5EF4-FFF2-40B4-BE49-F238E27FC236}">
                  <a16:creationId xmlns:a16="http://schemas.microsoft.com/office/drawing/2014/main" id="{675BBFFF-1A99-78F2-C52A-E9322749D629}"/>
                </a:ext>
              </a:extLst>
            </p:cNvPr>
            <p:cNvCxnSpPr>
              <a:cxnSpLocks/>
            </p:cNvCxnSpPr>
            <p:nvPr/>
          </p:nvCxnSpPr>
          <p:spPr>
            <a:xfrm>
              <a:off x="4500563" y="1269801"/>
              <a:ext cx="3861002" cy="0"/>
            </a:xfrm>
            <a:prstGeom prst="line">
              <a:avLst/>
            </a:prstGeom>
            <a:solidFill>
              <a:srgbClr val="00544A"/>
            </a:solidFill>
            <a:ln w="635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99" name="矩形: 圆角 198">
              <a:extLst>
                <a:ext uri="{FF2B5EF4-FFF2-40B4-BE49-F238E27FC236}">
                  <a16:creationId xmlns:a16="http://schemas.microsoft.com/office/drawing/2014/main" id="{4513C1E4-F881-2B46-D4C7-15D5FF63606A}"/>
                </a:ext>
              </a:extLst>
            </p:cNvPr>
            <p:cNvSpPr/>
            <p:nvPr/>
          </p:nvSpPr>
          <p:spPr>
            <a:xfrm rot="2700000">
              <a:off x="4157337" y="1045123"/>
              <a:ext cx="179303" cy="179303"/>
            </a:xfrm>
            <a:prstGeom prst="roundRect">
              <a:avLst/>
            </a:prstGeom>
            <a:solidFill>
              <a:srgbClr val="4D6E87"/>
            </a:solidFill>
            <a:ln w="12700">
              <a:solidFill>
                <a:schemeClr val="bg1"/>
              </a:solidFill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文本框 205">
              <a:extLst>
                <a:ext uri="{FF2B5EF4-FFF2-40B4-BE49-F238E27FC236}">
                  <a16:creationId xmlns:a16="http://schemas.microsoft.com/office/drawing/2014/main" id="{1EB606CD-E61F-FD2A-D87D-A47C8DBEC2F8}"/>
                </a:ext>
              </a:extLst>
            </p:cNvPr>
            <p:cNvSpPr txBox="1"/>
            <p:nvPr/>
          </p:nvSpPr>
          <p:spPr>
            <a:xfrm>
              <a:off x="4373775" y="993212"/>
              <a:ext cx="276353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</a:p>
          </p:txBody>
        </p:sp>
      </p:grpSp>
      <p:grpSp>
        <p:nvGrpSpPr>
          <p:cNvPr id="207" name="组合 206">
            <a:extLst>
              <a:ext uri="{FF2B5EF4-FFF2-40B4-BE49-F238E27FC236}">
                <a16:creationId xmlns:a16="http://schemas.microsoft.com/office/drawing/2014/main" id="{2EDFAFDC-DDF9-768E-973E-28330083947B}"/>
              </a:ext>
            </a:extLst>
          </p:cNvPr>
          <p:cNvGrpSpPr/>
          <p:nvPr/>
        </p:nvGrpSpPr>
        <p:grpSpPr>
          <a:xfrm>
            <a:off x="4136700" y="3284010"/>
            <a:ext cx="4204228" cy="493254"/>
            <a:chOff x="4157337" y="993212"/>
            <a:chExt cx="4204228" cy="493254"/>
          </a:xfrm>
        </p:grpSpPr>
        <p:sp>
          <p:nvSpPr>
            <p:cNvPr id="208" name="文本框 207">
              <a:extLst>
                <a:ext uri="{FF2B5EF4-FFF2-40B4-BE49-F238E27FC236}">
                  <a16:creationId xmlns:a16="http://schemas.microsoft.com/office/drawing/2014/main" id="{19D03335-98C2-5EA7-1CF6-619E9B90924A}"/>
                </a:ext>
              </a:extLst>
            </p:cNvPr>
            <p:cNvSpPr txBox="1"/>
            <p:nvPr/>
          </p:nvSpPr>
          <p:spPr>
            <a:xfrm>
              <a:off x="4383299" y="1246785"/>
              <a:ext cx="3978266" cy="23968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70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+mn-lt"/>
                </a:rPr>
                <a:t>尽量简洁</a:t>
              </a:r>
              <a:r>
                <a:rPr lang="en-US" altLang="zh-CN" dirty="0">
                  <a:sym typeface="+mn-lt"/>
                </a:rPr>
                <a:t>... ...</a:t>
              </a:r>
              <a:endParaRPr lang="zh-CN" altLang="en-US" dirty="0">
                <a:sym typeface="+mn-lt"/>
              </a:endParaRPr>
            </a:p>
          </p:txBody>
        </p:sp>
        <p:cxnSp>
          <p:nvCxnSpPr>
            <p:cNvPr id="209" name="直接连接符 208">
              <a:extLst>
                <a:ext uri="{FF2B5EF4-FFF2-40B4-BE49-F238E27FC236}">
                  <a16:creationId xmlns:a16="http://schemas.microsoft.com/office/drawing/2014/main" id="{4D3F93A0-7F8D-F143-8150-FC4F73F527BF}"/>
                </a:ext>
              </a:extLst>
            </p:cNvPr>
            <p:cNvCxnSpPr>
              <a:cxnSpLocks/>
            </p:cNvCxnSpPr>
            <p:nvPr/>
          </p:nvCxnSpPr>
          <p:spPr>
            <a:xfrm>
              <a:off x="4500563" y="1269801"/>
              <a:ext cx="3861002" cy="0"/>
            </a:xfrm>
            <a:prstGeom prst="line">
              <a:avLst/>
            </a:prstGeom>
            <a:solidFill>
              <a:srgbClr val="00544A"/>
            </a:solidFill>
            <a:ln w="635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10" name="矩形: 圆角 209">
              <a:extLst>
                <a:ext uri="{FF2B5EF4-FFF2-40B4-BE49-F238E27FC236}">
                  <a16:creationId xmlns:a16="http://schemas.microsoft.com/office/drawing/2014/main" id="{21A2EED5-E2B1-402B-7F19-ADA93CDA5181}"/>
                </a:ext>
              </a:extLst>
            </p:cNvPr>
            <p:cNvSpPr/>
            <p:nvPr/>
          </p:nvSpPr>
          <p:spPr>
            <a:xfrm rot="2700000">
              <a:off x="4157337" y="1045123"/>
              <a:ext cx="179303" cy="179303"/>
            </a:xfrm>
            <a:prstGeom prst="roundRect">
              <a:avLst/>
            </a:prstGeom>
            <a:solidFill>
              <a:srgbClr val="D49790"/>
            </a:solidFill>
            <a:ln w="12700">
              <a:solidFill>
                <a:schemeClr val="bg1"/>
              </a:solidFill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文本框 210">
              <a:extLst>
                <a:ext uri="{FF2B5EF4-FFF2-40B4-BE49-F238E27FC236}">
                  <a16:creationId xmlns:a16="http://schemas.microsoft.com/office/drawing/2014/main" id="{B5FB55CD-222F-97C9-1565-D29997C9B0A8}"/>
                </a:ext>
              </a:extLst>
            </p:cNvPr>
            <p:cNvSpPr txBox="1"/>
            <p:nvPr/>
          </p:nvSpPr>
          <p:spPr>
            <a:xfrm>
              <a:off x="4373775" y="993212"/>
              <a:ext cx="276353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112750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2">
            <a:extLst>
              <a:ext uri="{FF2B5EF4-FFF2-40B4-BE49-F238E27FC236}">
                <a16:creationId xmlns:a16="http://schemas.microsoft.com/office/drawing/2014/main" id="{B3C01ED6-EEB6-4A16-9F9A-CA4576BE476A}"/>
              </a:ext>
            </a:extLst>
          </p:cNvPr>
          <p:cNvSpPr txBox="1"/>
          <p:nvPr/>
        </p:nvSpPr>
        <p:spPr>
          <a:xfrm>
            <a:off x="909918" y="145520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895905"/>
            <a:r>
              <a:rPr lang="zh-CN" altLang="en-US" b="1" dirty="0">
                <a:solidFill>
                  <a:srgbClr val="9BB2B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grpSp>
        <p:nvGrpSpPr>
          <p:cNvPr id="200" name="图形 48">
            <a:extLst>
              <a:ext uri="{FF2B5EF4-FFF2-40B4-BE49-F238E27FC236}">
                <a16:creationId xmlns:a16="http://schemas.microsoft.com/office/drawing/2014/main" id="{DA7BBB8F-FBFF-0DD5-CAD7-5B36F43162E2}"/>
              </a:ext>
            </a:extLst>
          </p:cNvPr>
          <p:cNvGrpSpPr/>
          <p:nvPr/>
        </p:nvGrpSpPr>
        <p:grpSpPr>
          <a:xfrm rot="5400000">
            <a:off x="262459" y="-48753"/>
            <a:ext cx="287523" cy="859363"/>
            <a:chOff x="8066302" y="-2669473"/>
            <a:chExt cx="170687" cy="510158"/>
          </a:xfrm>
          <a:gradFill>
            <a:gsLst>
              <a:gs pos="0">
                <a:srgbClr val="FEFEFF"/>
              </a:gs>
              <a:gs pos="0">
                <a:srgbClr val="FCFFFF">
                  <a:alpha val="0"/>
                </a:srgbClr>
              </a:gs>
              <a:gs pos="100000">
                <a:srgbClr val="D49790"/>
              </a:gs>
            </a:gsLst>
            <a:lin ang="5400000" scaled="1"/>
          </a:gradFill>
        </p:grpSpPr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33EE50B7-D4D6-4224-9C6A-3DDA7B898C69}"/>
                </a:ext>
              </a:extLst>
            </p:cNvPr>
            <p:cNvSpPr/>
            <p:nvPr/>
          </p:nvSpPr>
          <p:spPr>
            <a:xfrm>
              <a:off x="8200414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5AB62D2E-3394-C774-6B73-915C6CE8FE82}"/>
                </a:ext>
              </a:extLst>
            </p:cNvPr>
            <p:cNvSpPr/>
            <p:nvPr/>
          </p:nvSpPr>
          <p:spPr>
            <a:xfrm>
              <a:off x="8166886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2FB31454-4168-9141-7519-38D4716A0CCF}"/>
                </a:ext>
              </a:extLst>
            </p:cNvPr>
            <p:cNvSpPr/>
            <p:nvPr/>
          </p:nvSpPr>
          <p:spPr>
            <a:xfrm>
              <a:off x="8133358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39F797D1-DF15-659D-D815-27DBA30751FA}"/>
                </a:ext>
              </a:extLst>
            </p:cNvPr>
            <p:cNvSpPr/>
            <p:nvPr/>
          </p:nvSpPr>
          <p:spPr>
            <a:xfrm>
              <a:off x="8099830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B0941DA6-0A03-40C4-5DD0-B313F6BE5F40}"/>
                </a:ext>
              </a:extLst>
            </p:cNvPr>
            <p:cNvSpPr/>
            <p:nvPr/>
          </p:nvSpPr>
          <p:spPr>
            <a:xfrm>
              <a:off x="8066302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" name="TextBox 26">
            <a:extLst>
              <a:ext uri="{FF2B5EF4-FFF2-40B4-BE49-F238E27FC236}">
                <a16:creationId xmlns:a16="http://schemas.microsoft.com/office/drawing/2014/main" id="{8A87A721-638E-4C64-B9EC-0CAC77616EAC}"/>
              </a:ext>
            </a:extLst>
          </p:cNvPr>
          <p:cNvSpPr txBox="1"/>
          <p:nvPr/>
        </p:nvSpPr>
        <p:spPr>
          <a:xfrm>
            <a:off x="220957" y="40809"/>
            <a:ext cx="5437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5905"/>
            <a:r>
              <a:rPr lang="en-US" altLang="zh-CN" sz="3600" b="1" dirty="0">
                <a:gradFill>
                  <a:gsLst>
                    <a:gs pos="0">
                      <a:srgbClr val="9BB2BF"/>
                    </a:gs>
                    <a:gs pos="100000">
                      <a:srgbClr val="4D6E87"/>
                    </a:gs>
                  </a:gsLst>
                  <a:lin ang="5400000" scaled="1"/>
                </a:gra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lang="zh-CN" altLang="en-US" sz="3600" b="1" dirty="0">
              <a:gradFill>
                <a:gsLst>
                  <a:gs pos="0">
                    <a:srgbClr val="9BB2BF"/>
                  </a:gs>
                  <a:gs pos="100000">
                    <a:srgbClr val="4D6E87"/>
                  </a:gs>
                </a:gsLst>
                <a:lin ang="5400000" scaled="1"/>
              </a:gra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887A646-3800-EA6A-BEBE-2DC6E25A1967}"/>
              </a:ext>
            </a:extLst>
          </p:cNvPr>
          <p:cNvSpPr/>
          <p:nvPr/>
        </p:nvSpPr>
        <p:spPr>
          <a:xfrm>
            <a:off x="823656" y="482945"/>
            <a:ext cx="1556817" cy="6631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BB2BF"/>
              </a:gs>
              <a:gs pos="0">
                <a:srgbClr val="D6ADA7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空心弧 1">
            <a:extLst>
              <a:ext uri="{FF2B5EF4-FFF2-40B4-BE49-F238E27FC236}">
                <a16:creationId xmlns:a16="http://schemas.microsoft.com/office/drawing/2014/main" id="{B210ED44-C900-6866-9B08-532368B7DD37}"/>
              </a:ext>
            </a:extLst>
          </p:cNvPr>
          <p:cNvSpPr/>
          <p:nvPr/>
        </p:nvSpPr>
        <p:spPr>
          <a:xfrm>
            <a:off x="590923" y="1944092"/>
            <a:ext cx="2750276" cy="1842746"/>
          </a:xfrm>
          <a:prstGeom prst="blockArc">
            <a:avLst>
              <a:gd name="adj1" fmla="val 13186668"/>
              <a:gd name="adj2" fmla="val 19667029"/>
              <a:gd name="adj3" fmla="val 23599"/>
            </a:avLst>
          </a:prstGeom>
          <a:solidFill>
            <a:srgbClr val="D6ADA7"/>
          </a:soli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4" name="椭圆 3">
            <a:extLst>
              <a:ext uri="{FF2B5EF4-FFF2-40B4-BE49-F238E27FC236}">
                <a16:creationId xmlns:a16="http://schemas.microsoft.com/office/drawing/2014/main" id="{855B0065-C3C4-B5E0-67AE-52D35F80BABC}"/>
              </a:ext>
            </a:extLst>
          </p:cNvPr>
          <p:cNvSpPr/>
          <p:nvPr/>
        </p:nvSpPr>
        <p:spPr>
          <a:xfrm>
            <a:off x="2624199" y="2273140"/>
            <a:ext cx="2065789" cy="571325"/>
          </a:xfrm>
          <a:custGeom>
            <a:avLst/>
            <a:gdLst>
              <a:gd name="connsiteX0" fmla="*/ 1819599 w 2302409"/>
              <a:gd name="connsiteY0" fmla="*/ 0 h 943122"/>
              <a:gd name="connsiteX1" fmla="*/ 2302409 w 2302409"/>
              <a:gd name="connsiteY1" fmla="*/ 391014 h 943122"/>
              <a:gd name="connsiteX2" fmla="*/ 1154885 w 2302409"/>
              <a:gd name="connsiteY2" fmla="*/ 943088 h 943122"/>
              <a:gd name="connsiteX3" fmla="*/ 0 w 2302409"/>
              <a:gd name="connsiteY3" fmla="*/ 406582 h 943122"/>
              <a:gd name="connsiteX4" fmla="*/ 459006 w 2302409"/>
              <a:gd name="connsiteY4" fmla="*/ 19413 h 943122"/>
              <a:gd name="connsiteX5" fmla="*/ 1150684 w 2302409"/>
              <a:gd name="connsiteY5" fmla="*/ 321815 h 943122"/>
              <a:gd name="connsiteX6" fmla="*/ 1819599 w 2302409"/>
              <a:gd name="connsiteY6" fmla="*/ 0 h 943122"/>
              <a:gd name="connsiteX0" fmla="*/ 1856544 w 2302409"/>
              <a:gd name="connsiteY0" fmla="*/ 1264 h 923709"/>
              <a:gd name="connsiteX1" fmla="*/ 2302409 w 2302409"/>
              <a:gd name="connsiteY1" fmla="*/ 371601 h 923709"/>
              <a:gd name="connsiteX2" fmla="*/ 1154885 w 2302409"/>
              <a:gd name="connsiteY2" fmla="*/ 923675 h 923709"/>
              <a:gd name="connsiteX3" fmla="*/ 0 w 2302409"/>
              <a:gd name="connsiteY3" fmla="*/ 387169 h 923709"/>
              <a:gd name="connsiteX4" fmla="*/ 459006 w 2302409"/>
              <a:gd name="connsiteY4" fmla="*/ 0 h 923709"/>
              <a:gd name="connsiteX5" fmla="*/ 1150684 w 2302409"/>
              <a:gd name="connsiteY5" fmla="*/ 302402 h 923709"/>
              <a:gd name="connsiteX6" fmla="*/ 1856544 w 2302409"/>
              <a:gd name="connsiteY6" fmla="*/ 1264 h 923709"/>
              <a:gd name="connsiteX0" fmla="*/ 1828835 w 2274700"/>
              <a:gd name="connsiteY0" fmla="*/ 1264 h 923747"/>
              <a:gd name="connsiteX1" fmla="*/ 2274700 w 2274700"/>
              <a:gd name="connsiteY1" fmla="*/ 371601 h 923747"/>
              <a:gd name="connsiteX2" fmla="*/ 1127176 w 2274700"/>
              <a:gd name="connsiteY2" fmla="*/ 923675 h 923747"/>
              <a:gd name="connsiteX3" fmla="*/ 0 w 2274700"/>
              <a:gd name="connsiteY3" fmla="*/ 397509 h 923747"/>
              <a:gd name="connsiteX4" fmla="*/ 431297 w 2274700"/>
              <a:gd name="connsiteY4" fmla="*/ 0 h 923747"/>
              <a:gd name="connsiteX5" fmla="*/ 1122975 w 2274700"/>
              <a:gd name="connsiteY5" fmla="*/ 302402 h 923747"/>
              <a:gd name="connsiteX6" fmla="*/ 1828835 w 2274700"/>
              <a:gd name="connsiteY6" fmla="*/ 1264 h 923747"/>
              <a:gd name="connsiteX0" fmla="*/ 1828835 w 2237755"/>
              <a:gd name="connsiteY0" fmla="*/ 1264 h 923747"/>
              <a:gd name="connsiteX1" fmla="*/ 2237755 w 2237755"/>
              <a:gd name="connsiteY1" fmla="*/ 371601 h 923747"/>
              <a:gd name="connsiteX2" fmla="*/ 1127176 w 2237755"/>
              <a:gd name="connsiteY2" fmla="*/ 923675 h 923747"/>
              <a:gd name="connsiteX3" fmla="*/ 0 w 2237755"/>
              <a:gd name="connsiteY3" fmla="*/ 397509 h 923747"/>
              <a:gd name="connsiteX4" fmla="*/ 431297 w 2237755"/>
              <a:gd name="connsiteY4" fmla="*/ 0 h 923747"/>
              <a:gd name="connsiteX5" fmla="*/ 1122975 w 2237755"/>
              <a:gd name="connsiteY5" fmla="*/ 302402 h 923747"/>
              <a:gd name="connsiteX6" fmla="*/ 1828835 w 2237755"/>
              <a:gd name="connsiteY6" fmla="*/ 1264 h 923747"/>
              <a:gd name="connsiteX0" fmla="*/ 1828835 w 2237755"/>
              <a:gd name="connsiteY0" fmla="*/ 1264 h 923678"/>
              <a:gd name="connsiteX1" fmla="*/ 2237755 w 2237755"/>
              <a:gd name="connsiteY1" fmla="*/ 392279 h 923678"/>
              <a:gd name="connsiteX2" fmla="*/ 1127176 w 2237755"/>
              <a:gd name="connsiteY2" fmla="*/ 923675 h 923678"/>
              <a:gd name="connsiteX3" fmla="*/ 0 w 2237755"/>
              <a:gd name="connsiteY3" fmla="*/ 397509 h 923678"/>
              <a:gd name="connsiteX4" fmla="*/ 431297 w 2237755"/>
              <a:gd name="connsiteY4" fmla="*/ 0 h 923678"/>
              <a:gd name="connsiteX5" fmla="*/ 1122975 w 2237755"/>
              <a:gd name="connsiteY5" fmla="*/ 302402 h 923678"/>
              <a:gd name="connsiteX6" fmla="*/ 1828835 w 2237755"/>
              <a:gd name="connsiteY6" fmla="*/ 1264 h 923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7755" h="923678">
                <a:moveTo>
                  <a:pt x="1828835" y="1264"/>
                </a:moveTo>
                <a:lnTo>
                  <a:pt x="2237755" y="392279"/>
                </a:lnTo>
                <a:cubicBezTo>
                  <a:pt x="1957146" y="738766"/>
                  <a:pt x="1500135" y="922803"/>
                  <a:pt x="1127176" y="923675"/>
                </a:cubicBezTo>
                <a:cubicBezTo>
                  <a:pt x="754217" y="924547"/>
                  <a:pt x="285269" y="740170"/>
                  <a:pt x="0" y="397509"/>
                </a:cubicBezTo>
                <a:cubicBezTo>
                  <a:pt x="159159" y="265007"/>
                  <a:pt x="272138" y="132502"/>
                  <a:pt x="431297" y="0"/>
                </a:cubicBezTo>
                <a:cubicBezTo>
                  <a:pt x="597587" y="199744"/>
                  <a:pt x="890052" y="302191"/>
                  <a:pt x="1122975" y="302402"/>
                </a:cubicBezTo>
                <a:cubicBezTo>
                  <a:pt x="1355898" y="302613"/>
                  <a:pt x="1665262" y="203238"/>
                  <a:pt x="1828835" y="1264"/>
                </a:cubicBezTo>
                <a:close/>
              </a:path>
            </a:pathLst>
          </a:custGeom>
          <a:solidFill>
            <a:srgbClr val="9BB2BF"/>
          </a:soli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5" name="空心弧 24">
            <a:extLst>
              <a:ext uri="{FF2B5EF4-FFF2-40B4-BE49-F238E27FC236}">
                <a16:creationId xmlns:a16="http://schemas.microsoft.com/office/drawing/2014/main" id="{1D943AC4-A747-3FB1-90FE-9CAC865E6DC4}"/>
              </a:ext>
            </a:extLst>
          </p:cNvPr>
          <p:cNvSpPr/>
          <p:nvPr/>
        </p:nvSpPr>
        <p:spPr>
          <a:xfrm>
            <a:off x="3976529" y="1944092"/>
            <a:ext cx="2750276" cy="1842746"/>
          </a:xfrm>
          <a:prstGeom prst="blockArc">
            <a:avLst>
              <a:gd name="adj1" fmla="val 12759150"/>
              <a:gd name="adj2" fmla="val 19742887"/>
              <a:gd name="adj3" fmla="val 23175"/>
            </a:avLst>
          </a:prstGeom>
          <a:solidFill>
            <a:srgbClr val="4D6E87"/>
          </a:soli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6" name="椭圆 3">
            <a:extLst>
              <a:ext uri="{FF2B5EF4-FFF2-40B4-BE49-F238E27FC236}">
                <a16:creationId xmlns:a16="http://schemas.microsoft.com/office/drawing/2014/main" id="{AB459734-FE9B-9E3C-4C55-AFD11D0C5D5C}"/>
              </a:ext>
            </a:extLst>
          </p:cNvPr>
          <p:cNvSpPr/>
          <p:nvPr/>
        </p:nvSpPr>
        <p:spPr>
          <a:xfrm>
            <a:off x="6019041" y="2280067"/>
            <a:ext cx="2065789" cy="571325"/>
          </a:xfrm>
          <a:custGeom>
            <a:avLst/>
            <a:gdLst>
              <a:gd name="connsiteX0" fmla="*/ 1819599 w 2302409"/>
              <a:gd name="connsiteY0" fmla="*/ 0 h 943122"/>
              <a:gd name="connsiteX1" fmla="*/ 2302409 w 2302409"/>
              <a:gd name="connsiteY1" fmla="*/ 391014 h 943122"/>
              <a:gd name="connsiteX2" fmla="*/ 1154885 w 2302409"/>
              <a:gd name="connsiteY2" fmla="*/ 943088 h 943122"/>
              <a:gd name="connsiteX3" fmla="*/ 0 w 2302409"/>
              <a:gd name="connsiteY3" fmla="*/ 406582 h 943122"/>
              <a:gd name="connsiteX4" fmla="*/ 459006 w 2302409"/>
              <a:gd name="connsiteY4" fmla="*/ 19413 h 943122"/>
              <a:gd name="connsiteX5" fmla="*/ 1150684 w 2302409"/>
              <a:gd name="connsiteY5" fmla="*/ 321815 h 943122"/>
              <a:gd name="connsiteX6" fmla="*/ 1819599 w 2302409"/>
              <a:gd name="connsiteY6" fmla="*/ 0 h 943122"/>
              <a:gd name="connsiteX0" fmla="*/ 1856544 w 2302409"/>
              <a:gd name="connsiteY0" fmla="*/ 1264 h 923709"/>
              <a:gd name="connsiteX1" fmla="*/ 2302409 w 2302409"/>
              <a:gd name="connsiteY1" fmla="*/ 371601 h 923709"/>
              <a:gd name="connsiteX2" fmla="*/ 1154885 w 2302409"/>
              <a:gd name="connsiteY2" fmla="*/ 923675 h 923709"/>
              <a:gd name="connsiteX3" fmla="*/ 0 w 2302409"/>
              <a:gd name="connsiteY3" fmla="*/ 387169 h 923709"/>
              <a:gd name="connsiteX4" fmla="*/ 459006 w 2302409"/>
              <a:gd name="connsiteY4" fmla="*/ 0 h 923709"/>
              <a:gd name="connsiteX5" fmla="*/ 1150684 w 2302409"/>
              <a:gd name="connsiteY5" fmla="*/ 302402 h 923709"/>
              <a:gd name="connsiteX6" fmla="*/ 1856544 w 2302409"/>
              <a:gd name="connsiteY6" fmla="*/ 1264 h 923709"/>
              <a:gd name="connsiteX0" fmla="*/ 1828835 w 2274700"/>
              <a:gd name="connsiteY0" fmla="*/ 1264 h 923747"/>
              <a:gd name="connsiteX1" fmla="*/ 2274700 w 2274700"/>
              <a:gd name="connsiteY1" fmla="*/ 371601 h 923747"/>
              <a:gd name="connsiteX2" fmla="*/ 1127176 w 2274700"/>
              <a:gd name="connsiteY2" fmla="*/ 923675 h 923747"/>
              <a:gd name="connsiteX3" fmla="*/ 0 w 2274700"/>
              <a:gd name="connsiteY3" fmla="*/ 397509 h 923747"/>
              <a:gd name="connsiteX4" fmla="*/ 431297 w 2274700"/>
              <a:gd name="connsiteY4" fmla="*/ 0 h 923747"/>
              <a:gd name="connsiteX5" fmla="*/ 1122975 w 2274700"/>
              <a:gd name="connsiteY5" fmla="*/ 302402 h 923747"/>
              <a:gd name="connsiteX6" fmla="*/ 1828835 w 2274700"/>
              <a:gd name="connsiteY6" fmla="*/ 1264 h 923747"/>
              <a:gd name="connsiteX0" fmla="*/ 1828835 w 2237755"/>
              <a:gd name="connsiteY0" fmla="*/ 1264 h 923747"/>
              <a:gd name="connsiteX1" fmla="*/ 2237755 w 2237755"/>
              <a:gd name="connsiteY1" fmla="*/ 371601 h 923747"/>
              <a:gd name="connsiteX2" fmla="*/ 1127176 w 2237755"/>
              <a:gd name="connsiteY2" fmla="*/ 923675 h 923747"/>
              <a:gd name="connsiteX3" fmla="*/ 0 w 2237755"/>
              <a:gd name="connsiteY3" fmla="*/ 397509 h 923747"/>
              <a:gd name="connsiteX4" fmla="*/ 431297 w 2237755"/>
              <a:gd name="connsiteY4" fmla="*/ 0 h 923747"/>
              <a:gd name="connsiteX5" fmla="*/ 1122975 w 2237755"/>
              <a:gd name="connsiteY5" fmla="*/ 302402 h 923747"/>
              <a:gd name="connsiteX6" fmla="*/ 1828835 w 2237755"/>
              <a:gd name="connsiteY6" fmla="*/ 1264 h 923747"/>
              <a:gd name="connsiteX0" fmla="*/ 1828835 w 2237755"/>
              <a:gd name="connsiteY0" fmla="*/ 1264 h 923678"/>
              <a:gd name="connsiteX1" fmla="*/ 2237755 w 2237755"/>
              <a:gd name="connsiteY1" fmla="*/ 392279 h 923678"/>
              <a:gd name="connsiteX2" fmla="*/ 1127176 w 2237755"/>
              <a:gd name="connsiteY2" fmla="*/ 923675 h 923678"/>
              <a:gd name="connsiteX3" fmla="*/ 0 w 2237755"/>
              <a:gd name="connsiteY3" fmla="*/ 397509 h 923678"/>
              <a:gd name="connsiteX4" fmla="*/ 431297 w 2237755"/>
              <a:gd name="connsiteY4" fmla="*/ 0 h 923678"/>
              <a:gd name="connsiteX5" fmla="*/ 1122975 w 2237755"/>
              <a:gd name="connsiteY5" fmla="*/ 302402 h 923678"/>
              <a:gd name="connsiteX6" fmla="*/ 1828835 w 2237755"/>
              <a:gd name="connsiteY6" fmla="*/ 1264 h 923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7755" h="923678">
                <a:moveTo>
                  <a:pt x="1828835" y="1264"/>
                </a:moveTo>
                <a:lnTo>
                  <a:pt x="2237755" y="392279"/>
                </a:lnTo>
                <a:cubicBezTo>
                  <a:pt x="1957146" y="738766"/>
                  <a:pt x="1500135" y="922803"/>
                  <a:pt x="1127176" y="923675"/>
                </a:cubicBezTo>
                <a:cubicBezTo>
                  <a:pt x="754217" y="924547"/>
                  <a:pt x="285269" y="740170"/>
                  <a:pt x="0" y="397509"/>
                </a:cubicBezTo>
                <a:cubicBezTo>
                  <a:pt x="159159" y="265007"/>
                  <a:pt x="272138" y="132502"/>
                  <a:pt x="431297" y="0"/>
                </a:cubicBezTo>
                <a:cubicBezTo>
                  <a:pt x="597587" y="199744"/>
                  <a:pt x="890052" y="302191"/>
                  <a:pt x="1122975" y="302402"/>
                </a:cubicBezTo>
                <a:cubicBezTo>
                  <a:pt x="1355898" y="302613"/>
                  <a:pt x="1665262" y="203238"/>
                  <a:pt x="1828835" y="1264"/>
                </a:cubicBezTo>
                <a:close/>
              </a:path>
            </a:pathLst>
          </a:custGeom>
          <a:solidFill>
            <a:srgbClr val="D49790"/>
          </a:soli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A9843C5-18A9-AFF7-8184-818A14AF1470}"/>
              </a:ext>
            </a:extLst>
          </p:cNvPr>
          <p:cNvSpPr txBox="1"/>
          <p:nvPr/>
        </p:nvSpPr>
        <p:spPr>
          <a:xfrm>
            <a:off x="1745930" y="2004754"/>
            <a:ext cx="63454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标题</a:t>
            </a:r>
            <a:endParaRPr lang="en-US" altLang="zh-CN" sz="1200" dirty="0">
              <a:solidFill>
                <a:schemeClr val="lt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CE473B5-0270-CC06-9552-BBC7FE5F15D0}"/>
              </a:ext>
            </a:extLst>
          </p:cNvPr>
          <p:cNvSpPr txBox="1"/>
          <p:nvPr/>
        </p:nvSpPr>
        <p:spPr>
          <a:xfrm>
            <a:off x="3341987" y="2522637"/>
            <a:ext cx="63454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标题</a:t>
            </a:r>
            <a:endParaRPr lang="en-US" altLang="zh-CN" sz="1200" dirty="0">
              <a:solidFill>
                <a:schemeClr val="lt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844E98AB-1653-B831-3DD1-468FCE768F77}"/>
              </a:ext>
            </a:extLst>
          </p:cNvPr>
          <p:cNvSpPr txBox="1"/>
          <p:nvPr/>
        </p:nvSpPr>
        <p:spPr>
          <a:xfrm>
            <a:off x="6726805" y="2522637"/>
            <a:ext cx="63454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标题</a:t>
            </a:r>
            <a:endParaRPr lang="en-US" altLang="zh-CN" sz="1200" dirty="0">
              <a:solidFill>
                <a:schemeClr val="lt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0ED4C599-4DD7-4933-B2DE-08B60C734651}"/>
              </a:ext>
            </a:extLst>
          </p:cNvPr>
          <p:cNvSpPr txBox="1"/>
          <p:nvPr/>
        </p:nvSpPr>
        <p:spPr>
          <a:xfrm>
            <a:off x="5037242" y="2004754"/>
            <a:ext cx="63454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标题</a:t>
            </a:r>
            <a:endParaRPr lang="en-US" altLang="zh-CN" sz="1200" dirty="0">
              <a:solidFill>
                <a:schemeClr val="lt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7DE53A-2AD5-56CE-FE62-71A9310797C3}"/>
              </a:ext>
            </a:extLst>
          </p:cNvPr>
          <p:cNvGrpSpPr/>
          <p:nvPr/>
        </p:nvGrpSpPr>
        <p:grpSpPr>
          <a:xfrm>
            <a:off x="1311573" y="2998404"/>
            <a:ext cx="1440160" cy="788434"/>
            <a:chOff x="4637266" y="1136678"/>
            <a:chExt cx="1440160" cy="788434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CFFF713-D84A-0046-955D-6762E6612227}"/>
                </a:ext>
              </a:extLst>
            </p:cNvPr>
            <p:cNvSpPr txBox="1"/>
            <p:nvPr/>
          </p:nvSpPr>
          <p:spPr>
            <a:xfrm>
              <a:off x="4637266" y="1362266"/>
              <a:ext cx="1440160" cy="5628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70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+mn-lt"/>
                </a:rPr>
                <a:t>尽量简洁</a:t>
              </a:r>
              <a:r>
                <a:rPr lang="en-US" altLang="zh-CN" dirty="0">
                  <a:sym typeface="+mn-lt"/>
                </a:rPr>
                <a:t>... ...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9A2C46B-0448-D9C3-100A-1CF322AE9E71}"/>
                </a:ext>
              </a:extLst>
            </p:cNvPr>
            <p:cNvSpPr txBox="1"/>
            <p:nvPr/>
          </p:nvSpPr>
          <p:spPr>
            <a:xfrm>
              <a:off x="4709274" y="1136678"/>
              <a:ext cx="12961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</p:grp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AC9B073F-EB9E-45ED-8E0F-B2239D017BA6}"/>
              </a:ext>
            </a:extLst>
          </p:cNvPr>
          <p:cNvCxnSpPr>
            <a:cxnSpLocks/>
          </p:cNvCxnSpPr>
          <p:nvPr/>
        </p:nvCxnSpPr>
        <p:spPr>
          <a:xfrm>
            <a:off x="2031653" y="2519364"/>
            <a:ext cx="0" cy="39103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B3C1C28A-881C-AC73-DFB2-3CDC5E69963B}"/>
              </a:ext>
            </a:extLst>
          </p:cNvPr>
          <p:cNvGrpSpPr/>
          <p:nvPr/>
        </p:nvGrpSpPr>
        <p:grpSpPr>
          <a:xfrm>
            <a:off x="4623941" y="2998404"/>
            <a:ext cx="1440160" cy="788434"/>
            <a:chOff x="4637266" y="1136678"/>
            <a:chExt cx="1440160" cy="788434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09E567B7-62C5-963F-C4CA-7729D1F6A9AC}"/>
                </a:ext>
              </a:extLst>
            </p:cNvPr>
            <p:cNvSpPr txBox="1"/>
            <p:nvPr/>
          </p:nvSpPr>
          <p:spPr>
            <a:xfrm>
              <a:off x="4637266" y="1362266"/>
              <a:ext cx="1440160" cy="5628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70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+mn-lt"/>
                </a:rPr>
                <a:t>尽量简洁</a:t>
              </a:r>
              <a:r>
                <a:rPr lang="en-US" altLang="zh-CN" dirty="0">
                  <a:sym typeface="+mn-lt"/>
                </a:rPr>
                <a:t>... ...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6C9B473E-4976-41AF-6451-49C706F56F89}"/>
                </a:ext>
              </a:extLst>
            </p:cNvPr>
            <p:cNvSpPr txBox="1"/>
            <p:nvPr/>
          </p:nvSpPr>
          <p:spPr>
            <a:xfrm>
              <a:off x="4709274" y="1136678"/>
              <a:ext cx="12961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</p:grp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5A08096D-7B9D-BE9D-6CB1-1B215C72DB1C}"/>
              </a:ext>
            </a:extLst>
          </p:cNvPr>
          <p:cNvCxnSpPr>
            <a:cxnSpLocks/>
          </p:cNvCxnSpPr>
          <p:nvPr/>
        </p:nvCxnSpPr>
        <p:spPr>
          <a:xfrm>
            <a:off x="5344021" y="2519364"/>
            <a:ext cx="0" cy="39103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4881162C-F641-582B-2ABB-46EDDDDB7C43}"/>
              </a:ext>
            </a:extLst>
          </p:cNvPr>
          <p:cNvGrpSpPr/>
          <p:nvPr/>
        </p:nvGrpSpPr>
        <p:grpSpPr>
          <a:xfrm>
            <a:off x="2967757" y="1155658"/>
            <a:ext cx="1440160" cy="788434"/>
            <a:chOff x="4637266" y="1136678"/>
            <a:chExt cx="1440160" cy="788434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DB4B160-8EC6-5466-2D4F-E3D7DB007FD1}"/>
                </a:ext>
              </a:extLst>
            </p:cNvPr>
            <p:cNvSpPr txBox="1"/>
            <p:nvPr/>
          </p:nvSpPr>
          <p:spPr>
            <a:xfrm>
              <a:off x="4637266" y="1362266"/>
              <a:ext cx="1440160" cy="5628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7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AFBB4DF-4DB1-2992-A9D6-D21FC47E370B}"/>
                </a:ext>
              </a:extLst>
            </p:cNvPr>
            <p:cNvSpPr txBox="1"/>
            <p:nvPr/>
          </p:nvSpPr>
          <p:spPr>
            <a:xfrm>
              <a:off x="4709274" y="1136678"/>
              <a:ext cx="12961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</p:grp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49D7DF46-5FBC-AE16-47AC-9B8FF9ABFFB4}"/>
              </a:ext>
            </a:extLst>
          </p:cNvPr>
          <p:cNvCxnSpPr>
            <a:cxnSpLocks/>
          </p:cNvCxnSpPr>
          <p:nvPr/>
        </p:nvCxnSpPr>
        <p:spPr>
          <a:xfrm flipV="1">
            <a:off x="3687837" y="1953903"/>
            <a:ext cx="0" cy="37869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3A1A131B-F167-0E45-7E2C-F523CD773FDB}"/>
              </a:ext>
            </a:extLst>
          </p:cNvPr>
          <p:cNvGrpSpPr/>
          <p:nvPr/>
        </p:nvGrpSpPr>
        <p:grpSpPr>
          <a:xfrm>
            <a:off x="6352133" y="1155658"/>
            <a:ext cx="1440160" cy="788434"/>
            <a:chOff x="4637266" y="1136678"/>
            <a:chExt cx="1440160" cy="788434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D6EEEE18-5745-E384-1040-945277BED4A6}"/>
                </a:ext>
              </a:extLst>
            </p:cNvPr>
            <p:cNvSpPr txBox="1"/>
            <p:nvPr/>
          </p:nvSpPr>
          <p:spPr>
            <a:xfrm>
              <a:off x="4637266" y="1362266"/>
              <a:ext cx="1440160" cy="5628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70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+mn-lt"/>
                </a:rPr>
                <a:t>尽量简洁</a:t>
              </a:r>
              <a:r>
                <a:rPr lang="en-US" altLang="zh-CN" dirty="0">
                  <a:sym typeface="+mn-lt"/>
                </a:rPr>
                <a:t>... ...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7A1EAEE-67B8-5009-3597-945DF050E7B6}"/>
                </a:ext>
              </a:extLst>
            </p:cNvPr>
            <p:cNvSpPr txBox="1"/>
            <p:nvPr/>
          </p:nvSpPr>
          <p:spPr>
            <a:xfrm>
              <a:off x="4709274" y="1136678"/>
              <a:ext cx="12961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</p:grp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2A6FC87C-7201-F885-0809-46D0257EED5A}"/>
              </a:ext>
            </a:extLst>
          </p:cNvPr>
          <p:cNvCxnSpPr>
            <a:cxnSpLocks/>
          </p:cNvCxnSpPr>
          <p:nvPr/>
        </p:nvCxnSpPr>
        <p:spPr>
          <a:xfrm flipV="1">
            <a:off x="7072213" y="1953903"/>
            <a:ext cx="0" cy="37869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38613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2">
            <a:extLst>
              <a:ext uri="{FF2B5EF4-FFF2-40B4-BE49-F238E27FC236}">
                <a16:creationId xmlns:a16="http://schemas.microsoft.com/office/drawing/2014/main" id="{B3C01ED6-EEB6-4A16-9F9A-CA4576BE476A}"/>
              </a:ext>
            </a:extLst>
          </p:cNvPr>
          <p:cNvSpPr txBox="1"/>
          <p:nvPr/>
        </p:nvSpPr>
        <p:spPr>
          <a:xfrm>
            <a:off x="909918" y="145520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895905"/>
            <a:r>
              <a:rPr lang="zh-CN" altLang="en-US" b="1" dirty="0">
                <a:solidFill>
                  <a:srgbClr val="9BB2B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grpSp>
        <p:nvGrpSpPr>
          <p:cNvPr id="200" name="图形 48">
            <a:extLst>
              <a:ext uri="{FF2B5EF4-FFF2-40B4-BE49-F238E27FC236}">
                <a16:creationId xmlns:a16="http://schemas.microsoft.com/office/drawing/2014/main" id="{DA7BBB8F-FBFF-0DD5-CAD7-5B36F43162E2}"/>
              </a:ext>
            </a:extLst>
          </p:cNvPr>
          <p:cNvGrpSpPr/>
          <p:nvPr/>
        </p:nvGrpSpPr>
        <p:grpSpPr>
          <a:xfrm rot="5400000">
            <a:off x="262459" y="-48753"/>
            <a:ext cx="287523" cy="859363"/>
            <a:chOff x="8066302" y="-2669473"/>
            <a:chExt cx="170687" cy="510158"/>
          </a:xfrm>
          <a:gradFill>
            <a:gsLst>
              <a:gs pos="0">
                <a:srgbClr val="FEFEFF"/>
              </a:gs>
              <a:gs pos="0">
                <a:srgbClr val="FCFFFF">
                  <a:alpha val="0"/>
                </a:srgbClr>
              </a:gs>
              <a:gs pos="100000">
                <a:srgbClr val="D49790"/>
              </a:gs>
            </a:gsLst>
            <a:lin ang="5400000" scaled="1"/>
          </a:gradFill>
        </p:grpSpPr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33EE50B7-D4D6-4224-9C6A-3DDA7B898C69}"/>
                </a:ext>
              </a:extLst>
            </p:cNvPr>
            <p:cNvSpPr/>
            <p:nvPr/>
          </p:nvSpPr>
          <p:spPr>
            <a:xfrm>
              <a:off x="8200414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5AB62D2E-3394-C774-6B73-915C6CE8FE82}"/>
                </a:ext>
              </a:extLst>
            </p:cNvPr>
            <p:cNvSpPr/>
            <p:nvPr/>
          </p:nvSpPr>
          <p:spPr>
            <a:xfrm>
              <a:off x="8166886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2FB31454-4168-9141-7519-38D4716A0CCF}"/>
                </a:ext>
              </a:extLst>
            </p:cNvPr>
            <p:cNvSpPr/>
            <p:nvPr/>
          </p:nvSpPr>
          <p:spPr>
            <a:xfrm>
              <a:off x="8133358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39F797D1-DF15-659D-D815-27DBA30751FA}"/>
                </a:ext>
              </a:extLst>
            </p:cNvPr>
            <p:cNvSpPr/>
            <p:nvPr/>
          </p:nvSpPr>
          <p:spPr>
            <a:xfrm>
              <a:off x="8099830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B0941DA6-0A03-40C4-5DD0-B313F6BE5F40}"/>
                </a:ext>
              </a:extLst>
            </p:cNvPr>
            <p:cNvSpPr/>
            <p:nvPr/>
          </p:nvSpPr>
          <p:spPr>
            <a:xfrm>
              <a:off x="8066302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" name="TextBox 26">
            <a:extLst>
              <a:ext uri="{FF2B5EF4-FFF2-40B4-BE49-F238E27FC236}">
                <a16:creationId xmlns:a16="http://schemas.microsoft.com/office/drawing/2014/main" id="{8A87A721-638E-4C64-B9EC-0CAC77616EAC}"/>
              </a:ext>
            </a:extLst>
          </p:cNvPr>
          <p:cNvSpPr txBox="1"/>
          <p:nvPr/>
        </p:nvSpPr>
        <p:spPr>
          <a:xfrm>
            <a:off x="220957" y="40809"/>
            <a:ext cx="5437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5905"/>
            <a:r>
              <a:rPr lang="en-US" altLang="zh-CN" sz="3600" b="1" dirty="0">
                <a:gradFill>
                  <a:gsLst>
                    <a:gs pos="0">
                      <a:srgbClr val="9BB2BF"/>
                    </a:gs>
                    <a:gs pos="100000">
                      <a:srgbClr val="4D6E87"/>
                    </a:gs>
                  </a:gsLst>
                  <a:lin ang="5400000" scaled="1"/>
                </a:gra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lang="zh-CN" altLang="en-US" sz="3600" b="1" dirty="0">
              <a:gradFill>
                <a:gsLst>
                  <a:gs pos="0">
                    <a:srgbClr val="9BB2BF"/>
                  </a:gs>
                  <a:gs pos="100000">
                    <a:srgbClr val="4D6E87"/>
                  </a:gs>
                </a:gsLst>
                <a:lin ang="5400000" scaled="1"/>
              </a:gra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887A646-3800-EA6A-BEBE-2DC6E25A1967}"/>
              </a:ext>
            </a:extLst>
          </p:cNvPr>
          <p:cNvSpPr/>
          <p:nvPr/>
        </p:nvSpPr>
        <p:spPr>
          <a:xfrm>
            <a:off x="823656" y="482945"/>
            <a:ext cx="1556817" cy="6631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BB2BF"/>
              </a:gs>
              <a:gs pos="0">
                <a:srgbClr val="D6ADA7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Line 13">
            <a:extLst>
              <a:ext uri="{FF2B5EF4-FFF2-40B4-BE49-F238E27FC236}">
                <a16:creationId xmlns:a16="http://schemas.microsoft.com/office/drawing/2014/main" id="{041C2EDE-B34E-2A71-7301-E5B86DD8F8E3}"/>
              </a:ext>
            </a:extLst>
          </p:cNvPr>
          <p:cNvSpPr>
            <a:spLocks noChangeShapeType="1"/>
          </p:cNvSpPr>
          <p:nvPr/>
        </p:nvSpPr>
        <p:spPr bwMode="auto">
          <a:xfrm>
            <a:off x="580517" y="2470977"/>
            <a:ext cx="8010472" cy="0"/>
          </a:xfrm>
          <a:prstGeom prst="line">
            <a:avLst/>
          </a:prstGeom>
          <a:noFill/>
          <a:ln w="101600">
            <a:solidFill>
              <a:srgbClr val="D6ADA7"/>
            </a:solidFill>
            <a:round/>
            <a:headEnd/>
            <a:tailEnd type="triangle" w="med" len="med"/>
          </a:ln>
          <a:effectLst/>
        </p:spPr>
        <p:txBody>
          <a:bodyPr lIns="84902" tIns="42451" rIns="84902" bIns="42451"/>
          <a:lstStyle/>
          <a:p>
            <a:pPr>
              <a:defRPr/>
            </a:pPr>
            <a:endParaRPr lang="zh-CN" altLang="en-US">
              <a:ln>
                <a:solidFill>
                  <a:srgbClr val="FFD347"/>
                </a:solidFill>
              </a:ln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B670B856-781F-2CAD-D24D-CE27000E78E4}"/>
              </a:ext>
            </a:extLst>
          </p:cNvPr>
          <p:cNvSpPr/>
          <p:nvPr/>
        </p:nvSpPr>
        <p:spPr>
          <a:xfrm rot="10800000">
            <a:off x="1043483" y="975852"/>
            <a:ext cx="2860381" cy="1382620"/>
          </a:xfrm>
          <a:custGeom>
            <a:avLst/>
            <a:gdLst>
              <a:gd name="connsiteX0" fmla="*/ 2793709 w 2860381"/>
              <a:gd name="connsiteY0" fmla="*/ 1382620 h 1382620"/>
              <a:gd name="connsiteX1" fmla="*/ 66671 w 2860381"/>
              <a:gd name="connsiteY1" fmla="*/ 1382620 h 1382620"/>
              <a:gd name="connsiteX2" fmla="*/ 0 w 2860381"/>
              <a:gd name="connsiteY2" fmla="*/ 1315949 h 1382620"/>
              <a:gd name="connsiteX3" fmla="*/ 0 w 2860381"/>
              <a:gd name="connsiteY3" fmla="*/ 261069 h 1382620"/>
              <a:gd name="connsiteX4" fmla="*/ 66671 w 2860381"/>
              <a:gd name="connsiteY4" fmla="*/ 194398 h 1382620"/>
              <a:gd name="connsiteX5" fmla="*/ 2695472 w 2860381"/>
              <a:gd name="connsiteY5" fmla="*/ 194398 h 1382620"/>
              <a:gd name="connsiteX6" fmla="*/ 2860381 w 2860381"/>
              <a:gd name="connsiteY6" fmla="*/ 0 h 1382620"/>
              <a:gd name="connsiteX7" fmla="*/ 2860381 w 2860381"/>
              <a:gd name="connsiteY7" fmla="*/ 630404 h 1382620"/>
              <a:gd name="connsiteX8" fmla="*/ 2860380 w 2860381"/>
              <a:gd name="connsiteY8" fmla="*/ 630404 h 1382620"/>
              <a:gd name="connsiteX9" fmla="*/ 2860380 w 2860381"/>
              <a:gd name="connsiteY9" fmla="*/ 1315949 h 1382620"/>
              <a:gd name="connsiteX10" fmla="*/ 2793709 w 2860381"/>
              <a:gd name="connsiteY10" fmla="*/ 1382620 h 1382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60381" h="1382620">
                <a:moveTo>
                  <a:pt x="2793709" y="1382620"/>
                </a:moveTo>
                <a:lnTo>
                  <a:pt x="66671" y="1382620"/>
                </a:lnTo>
                <a:cubicBezTo>
                  <a:pt x="29850" y="1382620"/>
                  <a:pt x="0" y="1352770"/>
                  <a:pt x="0" y="1315949"/>
                </a:cubicBezTo>
                <a:lnTo>
                  <a:pt x="0" y="261069"/>
                </a:lnTo>
                <a:cubicBezTo>
                  <a:pt x="0" y="224248"/>
                  <a:pt x="29850" y="194398"/>
                  <a:pt x="66671" y="194398"/>
                </a:cubicBezTo>
                <a:lnTo>
                  <a:pt x="2695472" y="194398"/>
                </a:lnTo>
                <a:lnTo>
                  <a:pt x="2860381" y="0"/>
                </a:lnTo>
                <a:lnTo>
                  <a:pt x="2860381" y="630404"/>
                </a:lnTo>
                <a:lnTo>
                  <a:pt x="2860380" y="630404"/>
                </a:lnTo>
                <a:lnTo>
                  <a:pt x="2860380" y="1315949"/>
                </a:lnTo>
                <a:cubicBezTo>
                  <a:pt x="2860380" y="1352770"/>
                  <a:pt x="2830530" y="1382620"/>
                  <a:pt x="2793709" y="1382620"/>
                </a:cubicBezTo>
                <a:close/>
              </a:path>
            </a:pathLst>
          </a:custGeom>
          <a:solidFill>
            <a:srgbClr val="D6ADA7"/>
          </a:soli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D4F2B3F1-7F0F-0271-9626-713728EE9135}"/>
              </a:ext>
            </a:extLst>
          </p:cNvPr>
          <p:cNvSpPr/>
          <p:nvPr/>
        </p:nvSpPr>
        <p:spPr>
          <a:xfrm rot="10800000">
            <a:off x="4479927" y="975852"/>
            <a:ext cx="2860381" cy="1382620"/>
          </a:xfrm>
          <a:custGeom>
            <a:avLst/>
            <a:gdLst>
              <a:gd name="connsiteX0" fmla="*/ 2793709 w 2860381"/>
              <a:gd name="connsiteY0" fmla="*/ 1382620 h 1382620"/>
              <a:gd name="connsiteX1" fmla="*/ 66671 w 2860381"/>
              <a:gd name="connsiteY1" fmla="*/ 1382620 h 1382620"/>
              <a:gd name="connsiteX2" fmla="*/ 0 w 2860381"/>
              <a:gd name="connsiteY2" fmla="*/ 1315949 h 1382620"/>
              <a:gd name="connsiteX3" fmla="*/ 0 w 2860381"/>
              <a:gd name="connsiteY3" fmla="*/ 261069 h 1382620"/>
              <a:gd name="connsiteX4" fmla="*/ 66671 w 2860381"/>
              <a:gd name="connsiteY4" fmla="*/ 194398 h 1382620"/>
              <a:gd name="connsiteX5" fmla="*/ 2695472 w 2860381"/>
              <a:gd name="connsiteY5" fmla="*/ 194398 h 1382620"/>
              <a:gd name="connsiteX6" fmla="*/ 2860381 w 2860381"/>
              <a:gd name="connsiteY6" fmla="*/ 0 h 1382620"/>
              <a:gd name="connsiteX7" fmla="*/ 2860381 w 2860381"/>
              <a:gd name="connsiteY7" fmla="*/ 630404 h 1382620"/>
              <a:gd name="connsiteX8" fmla="*/ 2860380 w 2860381"/>
              <a:gd name="connsiteY8" fmla="*/ 630404 h 1382620"/>
              <a:gd name="connsiteX9" fmla="*/ 2860380 w 2860381"/>
              <a:gd name="connsiteY9" fmla="*/ 1315949 h 1382620"/>
              <a:gd name="connsiteX10" fmla="*/ 2793709 w 2860381"/>
              <a:gd name="connsiteY10" fmla="*/ 1382620 h 1382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60381" h="1382620">
                <a:moveTo>
                  <a:pt x="2793709" y="1382620"/>
                </a:moveTo>
                <a:lnTo>
                  <a:pt x="66671" y="1382620"/>
                </a:lnTo>
                <a:cubicBezTo>
                  <a:pt x="29850" y="1382620"/>
                  <a:pt x="0" y="1352770"/>
                  <a:pt x="0" y="1315949"/>
                </a:cubicBezTo>
                <a:lnTo>
                  <a:pt x="0" y="261069"/>
                </a:lnTo>
                <a:cubicBezTo>
                  <a:pt x="0" y="224248"/>
                  <a:pt x="29850" y="194398"/>
                  <a:pt x="66671" y="194398"/>
                </a:cubicBezTo>
                <a:lnTo>
                  <a:pt x="2695472" y="194398"/>
                </a:lnTo>
                <a:lnTo>
                  <a:pt x="2860381" y="0"/>
                </a:lnTo>
                <a:lnTo>
                  <a:pt x="2860381" y="630404"/>
                </a:lnTo>
                <a:lnTo>
                  <a:pt x="2860380" y="630404"/>
                </a:lnTo>
                <a:lnTo>
                  <a:pt x="2860380" y="1315949"/>
                </a:lnTo>
                <a:cubicBezTo>
                  <a:pt x="2860380" y="1352770"/>
                  <a:pt x="2830530" y="1382620"/>
                  <a:pt x="2793709" y="1382620"/>
                </a:cubicBezTo>
                <a:close/>
              </a:path>
            </a:pathLst>
          </a:custGeom>
          <a:solidFill>
            <a:srgbClr val="9BB2BF"/>
          </a:soli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040A59D9-70A2-CDF3-5084-7FBBF1AF7BE9}"/>
              </a:ext>
            </a:extLst>
          </p:cNvPr>
          <p:cNvSpPr/>
          <p:nvPr/>
        </p:nvSpPr>
        <p:spPr>
          <a:xfrm rot="10800000" flipV="1">
            <a:off x="1907577" y="2604979"/>
            <a:ext cx="2860381" cy="1382618"/>
          </a:xfrm>
          <a:custGeom>
            <a:avLst/>
            <a:gdLst>
              <a:gd name="connsiteX0" fmla="*/ 2793709 w 2860381"/>
              <a:gd name="connsiteY0" fmla="*/ 1382620 h 1382620"/>
              <a:gd name="connsiteX1" fmla="*/ 66671 w 2860381"/>
              <a:gd name="connsiteY1" fmla="*/ 1382620 h 1382620"/>
              <a:gd name="connsiteX2" fmla="*/ 0 w 2860381"/>
              <a:gd name="connsiteY2" fmla="*/ 1315949 h 1382620"/>
              <a:gd name="connsiteX3" fmla="*/ 0 w 2860381"/>
              <a:gd name="connsiteY3" fmla="*/ 261069 h 1382620"/>
              <a:gd name="connsiteX4" fmla="*/ 66671 w 2860381"/>
              <a:gd name="connsiteY4" fmla="*/ 194398 h 1382620"/>
              <a:gd name="connsiteX5" fmla="*/ 2695472 w 2860381"/>
              <a:gd name="connsiteY5" fmla="*/ 194398 h 1382620"/>
              <a:gd name="connsiteX6" fmla="*/ 2860381 w 2860381"/>
              <a:gd name="connsiteY6" fmla="*/ 0 h 1382620"/>
              <a:gd name="connsiteX7" fmla="*/ 2860381 w 2860381"/>
              <a:gd name="connsiteY7" fmla="*/ 630404 h 1382620"/>
              <a:gd name="connsiteX8" fmla="*/ 2860380 w 2860381"/>
              <a:gd name="connsiteY8" fmla="*/ 630404 h 1382620"/>
              <a:gd name="connsiteX9" fmla="*/ 2860380 w 2860381"/>
              <a:gd name="connsiteY9" fmla="*/ 1315949 h 1382620"/>
              <a:gd name="connsiteX10" fmla="*/ 2793709 w 2860381"/>
              <a:gd name="connsiteY10" fmla="*/ 1382620 h 1382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60381" h="1382620">
                <a:moveTo>
                  <a:pt x="2793709" y="1382620"/>
                </a:moveTo>
                <a:lnTo>
                  <a:pt x="66671" y="1382620"/>
                </a:lnTo>
                <a:cubicBezTo>
                  <a:pt x="29850" y="1382620"/>
                  <a:pt x="0" y="1352770"/>
                  <a:pt x="0" y="1315949"/>
                </a:cubicBezTo>
                <a:lnTo>
                  <a:pt x="0" y="261069"/>
                </a:lnTo>
                <a:cubicBezTo>
                  <a:pt x="0" y="224248"/>
                  <a:pt x="29850" y="194398"/>
                  <a:pt x="66671" y="194398"/>
                </a:cubicBezTo>
                <a:lnTo>
                  <a:pt x="2695472" y="194398"/>
                </a:lnTo>
                <a:lnTo>
                  <a:pt x="2860381" y="0"/>
                </a:lnTo>
                <a:lnTo>
                  <a:pt x="2860381" y="630404"/>
                </a:lnTo>
                <a:lnTo>
                  <a:pt x="2860380" y="630404"/>
                </a:lnTo>
                <a:lnTo>
                  <a:pt x="2860380" y="1315949"/>
                </a:lnTo>
                <a:cubicBezTo>
                  <a:pt x="2860380" y="1352770"/>
                  <a:pt x="2830530" y="1382620"/>
                  <a:pt x="2793709" y="1382620"/>
                </a:cubicBezTo>
                <a:close/>
              </a:path>
            </a:pathLst>
          </a:custGeom>
          <a:solidFill>
            <a:srgbClr val="4D6E87"/>
          </a:soli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D48FC1C2-3896-E82D-957A-D5E20B60C159}"/>
              </a:ext>
            </a:extLst>
          </p:cNvPr>
          <p:cNvSpPr/>
          <p:nvPr/>
        </p:nvSpPr>
        <p:spPr>
          <a:xfrm rot="10800000" flipV="1">
            <a:off x="5344020" y="2604979"/>
            <a:ext cx="2860381" cy="1382618"/>
          </a:xfrm>
          <a:custGeom>
            <a:avLst/>
            <a:gdLst>
              <a:gd name="connsiteX0" fmla="*/ 2793709 w 2860381"/>
              <a:gd name="connsiteY0" fmla="*/ 1382620 h 1382620"/>
              <a:gd name="connsiteX1" fmla="*/ 66671 w 2860381"/>
              <a:gd name="connsiteY1" fmla="*/ 1382620 h 1382620"/>
              <a:gd name="connsiteX2" fmla="*/ 0 w 2860381"/>
              <a:gd name="connsiteY2" fmla="*/ 1315949 h 1382620"/>
              <a:gd name="connsiteX3" fmla="*/ 0 w 2860381"/>
              <a:gd name="connsiteY3" fmla="*/ 261069 h 1382620"/>
              <a:gd name="connsiteX4" fmla="*/ 66671 w 2860381"/>
              <a:gd name="connsiteY4" fmla="*/ 194398 h 1382620"/>
              <a:gd name="connsiteX5" fmla="*/ 2695472 w 2860381"/>
              <a:gd name="connsiteY5" fmla="*/ 194398 h 1382620"/>
              <a:gd name="connsiteX6" fmla="*/ 2860381 w 2860381"/>
              <a:gd name="connsiteY6" fmla="*/ 0 h 1382620"/>
              <a:gd name="connsiteX7" fmla="*/ 2860381 w 2860381"/>
              <a:gd name="connsiteY7" fmla="*/ 630404 h 1382620"/>
              <a:gd name="connsiteX8" fmla="*/ 2860380 w 2860381"/>
              <a:gd name="connsiteY8" fmla="*/ 630404 h 1382620"/>
              <a:gd name="connsiteX9" fmla="*/ 2860380 w 2860381"/>
              <a:gd name="connsiteY9" fmla="*/ 1315949 h 1382620"/>
              <a:gd name="connsiteX10" fmla="*/ 2793709 w 2860381"/>
              <a:gd name="connsiteY10" fmla="*/ 1382620 h 1382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60381" h="1382620">
                <a:moveTo>
                  <a:pt x="2793709" y="1382620"/>
                </a:moveTo>
                <a:lnTo>
                  <a:pt x="66671" y="1382620"/>
                </a:lnTo>
                <a:cubicBezTo>
                  <a:pt x="29850" y="1382620"/>
                  <a:pt x="0" y="1352770"/>
                  <a:pt x="0" y="1315949"/>
                </a:cubicBezTo>
                <a:lnTo>
                  <a:pt x="0" y="261069"/>
                </a:lnTo>
                <a:cubicBezTo>
                  <a:pt x="0" y="224248"/>
                  <a:pt x="29850" y="194398"/>
                  <a:pt x="66671" y="194398"/>
                </a:cubicBezTo>
                <a:lnTo>
                  <a:pt x="2695472" y="194398"/>
                </a:lnTo>
                <a:lnTo>
                  <a:pt x="2860381" y="0"/>
                </a:lnTo>
                <a:lnTo>
                  <a:pt x="2860381" y="630404"/>
                </a:lnTo>
                <a:lnTo>
                  <a:pt x="2860380" y="630404"/>
                </a:lnTo>
                <a:lnTo>
                  <a:pt x="2860380" y="1315949"/>
                </a:lnTo>
                <a:cubicBezTo>
                  <a:pt x="2860380" y="1352770"/>
                  <a:pt x="2830530" y="1382620"/>
                  <a:pt x="2793709" y="1382620"/>
                </a:cubicBezTo>
                <a:close/>
              </a:path>
            </a:pathLst>
          </a:custGeom>
          <a:solidFill>
            <a:srgbClr val="D49790"/>
          </a:soli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5D09C366-B7B6-186C-59FF-231F61E793F3}"/>
              </a:ext>
            </a:extLst>
          </p:cNvPr>
          <p:cNvGrpSpPr/>
          <p:nvPr/>
        </p:nvGrpSpPr>
        <p:grpSpPr>
          <a:xfrm>
            <a:off x="1311573" y="1206763"/>
            <a:ext cx="2376264" cy="654837"/>
            <a:chOff x="1332210" y="1206762"/>
            <a:chExt cx="2376264" cy="654837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E801CAA7-4E51-DB9F-6019-33545DC7CE69}"/>
                </a:ext>
              </a:extLst>
            </p:cNvPr>
            <p:cNvSpPr txBox="1"/>
            <p:nvPr/>
          </p:nvSpPr>
          <p:spPr>
            <a:xfrm>
              <a:off x="1341734" y="1460335"/>
              <a:ext cx="2366740" cy="401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7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F9DAB450-2A34-9022-41F5-B12A8FE2A7EF}"/>
                </a:ext>
              </a:extLst>
            </p:cNvPr>
            <p:cNvSpPr txBox="1"/>
            <p:nvPr/>
          </p:nvSpPr>
          <p:spPr>
            <a:xfrm>
              <a:off x="1332210" y="1206762"/>
              <a:ext cx="1944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D4CF635C-6C2B-FA6F-B1F7-9297BD9556DA}"/>
              </a:ext>
            </a:extLst>
          </p:cNvPr>
          <p:cNvGrpSpPr/>
          <p:nvPr/>
        </p:nvGrpSpPr>
        <p:grpSpPr>
          <a:xfrm>
            <a:off x="4721984" y="1206763"/>
            <a:ext cx="2376264" cy="654837"/>
            <a:chOff x="1332210" y="1206762"/>
            <a:chExt cx="2376264" cy="654837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7E5EECA6-CFCF-8511-A4D4-CFBA086D0742}"/>
                </a:ext>
              </a:extLst>
            </p:cNvPr>
            <p:cNvSpPr txBox="1"/>
            <p:nvPr/>
          </p:nvSpPr>
          <p:spPr>
            <a:xfrm>
              <a:off x="1341734" y="1460335"/>
              <a:ext cx="2366740" cy="401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7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69EC2CD8-4760-4C10-542D-0A886795BE97}"/>
                </a:ext>
              </a:extLst>
            </p:cNvPr>
            <p:cNvSpPr txBox="1"/>
            <p:nvPr/>
          </p:nvSpPr>
          <p:spPr>
            <a:xfrm>
              <a:off x="1332210" y="1206762"/>
              <a:ext cx="1944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</a:p>
          </p:txBody>
        </p:sp>
      </p:grpSp>
      <p:grpSp>
        <p:nvGrpSpPr>
          <p:cNvPr id="192" name="组合 191">
            <a:extLst>
              <a:ext uri="{FF2B5EF4-FFF2-40B4-BE49-F238E27FC236}">
                <a16:creationId xmlns:a16="http://schemas.microsoft.com/office/drawing/2014/main" id="{9A4351F2-8302-9765-C6A3-F52D879B1AE6}"/>
              </a:ext>
            </a:extLst>
          </p:cNvPr>
          <p:cNvGrpSpPr/>
          <p:nvPr/>
        </p:nvGrpSpPr>
        <p:grpSpPr>
          <a:xfrm>
            <a:off x="2149634" y="3024213"/>
            <a:ext cx="2376264" cy="654837"/>
            <a:chOff x="1332210" y="1206762"/>
            <a:chExt cx="2376264" cy="654837"/>
          </a:xfrm>
        </p:grpSpPr>
        <p:sp>
          <p:nvSpPr>
            <p:cNvPr id="193" name="文本框 192">
              <a:extLst>
                <a:ext uri="{FF2B5EF4-FFF2-40B4-BE49-F238E27FC236}">
                  <a16:creationId xmlns:a16="http://schemas.microsoft.com/office/drawing/2014/main" id="{4B177C71-4153-4368-E9B9-EE247695A0B9}"/>
                </a:ext>
              </a:extLst>
            </p:cNvPr>
            <p:cNvSpPr txBox="1"/>
            <p:nvPr/>
          </p:nvSpPr>
          <p:spPr>
            <a:xfrm>
              <a:off x="1341734" y="1460335"/>
              <a:ext cx="2366740" cy="401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7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94" name="文本框 193">
              <a:extLst>
                <a:ext uri="{FF2B5EF4-FFF2-40B4-BE49-F238E27FC236}">
                  <a16:creationId xmlns:a16="http://schemas.microsoft.com/office/drawing/2014/main" id="{84E5A985-1A4D-F312-A3CD-ECEEBA50B7B7}"/>
                </a:ext>
              </a:extLst>
            </p:cNvPr>
            <p:cNvSpPr txBox="1"/>
            <p:nvPr/>
          </p:nvSpPr>
          <p:spPr>
            <a:xfrm>
              <a:off x="1332210" y="1206762"/>
              <a:ext cx="1944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</a:p>
          </p:txBody>
        </p:sp>
      </p:grpSp>
      <p:grpSp>
        <p:nvGrpSpPr>
          <p:cNvPr id="195" name="组合 194">
            <a:extLst>
              <a:ext uri="{FF2B5EF4-FFF2-40B4-BE49-F238E27FC236}">
                <a16:creationId xmlns:a16="http://schemas.microsoft.com/office/drawing/2014/main" id="{5CE3E80F-8941-F05B-7DC3-9A30A91ABA56}"/>
              </a:ext>
            </a:extLst>
          </p:cNvPr>
          <p:cNvGrpSpPr/>
          <p:nvPr/>
        </p:nvGrpSpPr>
        <p:grpSpPr>
          <a:xfrm>
            <a:off x="5586077" y="3024213"/>
            <a:ext cx="2376264" cy="654837"/>
            <a:chOff x="1332210" y="1206762"/>
            <a:chExt cx="2376264" cy="654837"/>
          </a:xfrm>
        </p:grpSpPr>
        <p:sp>
          <p:nvSpPr>
            <p:cNvPr id="196" name="文本框 195">
              <a:extLst>
                <a:ext uri="{FF2B5EF4-FFF2-40B4-BE49-F238E27FC236}">
                  <a16:creationId xmlns:a16="http://schemas.microsoft.com/office/drawing/2014/main" id="{098BA994-8B73-E45D-9766-FF151FD0E6D7}"/>
                </a:ext>
              </a:extLst>
            </p:cNvPr>
            <p:cNvSpPr txBox="1"/>
            <p:nvPr/>
          </p:nvSpPr>
          <p:spPr>
            <a:xfrm>
              <a:off x="1341734" y="1460335"/>
              <a:ext cx="2366740" cy="401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7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97" name="文本框 196">
              <a:extLst>
                <a:ext uri="{FF2B5EF4-FFF2-40B4-BE49-F238E27FC236}">
                  <a16:creationId xmlns:a16="http://schemas.microsoft.com/office/drawing/2014/main" id="{7AB97AB7-F87B-F93E-A5CE-301BDFB21C8D}"/>
                </a:ext>
              </a:extLst>
            </p:cNvPr>
            <p:cNvSpPr txBox="1"/>
            <p:nvPr/>
          </p:nvSpPr>
          <p:spPr>
            <a:xfrm>
              <a:off x="1332210" y="1206762"/>
              <a:ext cx="1944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4" name="椭圆 3">
            <a:extLst>
              <a:ext uri="{FF2B5EF4-FFF2-40B4-BE49-F238E27FC236}">
                <a16:creationId xmlns:a16="http://schemas.microsoft.com/office/drawing/2014/main" id="{4B1D5ECD-7B80-BE34-85FB-8081723E2B1C}"/>
              </a:ext>
            </a:extLst>
          </p:cNvPr>
          <p:cNvSpPr/>
          <p:nvPr/>
        </p:nvSpPr>
        <p:spPr>
          <a:xfrm flipV="1">
            <a:off x="1020621" y="2448117"/>
            <a:ext cx="45720" cy="45720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C82AEBA1-147E-1E15-5299-F727DF97AD16}"/>
              </a:ext>
            </a:extLst>
          </p:cNvPr>
          <p:cNvSpPr/>
          <p:nvPr/>
        </p:nvSpPr>
        <p:spPr>
          <a:xfrm flipV="1">
            <a:off x="1884715" y="2448117"/>
            <a:ext cx="45720" cy="45720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73125ED6-82A7-8405-BC68-BA3282D8D84B}"/>
              </a:ext>
            </a:extLst>
          </p:cNvPr>
          <p:cNvSpPr/>
          <p:nvPr/>
        </p:nvSpPr>
        <p:spPr>
          <a:xfrm flipV="1">
            <a:off x="4457065" y="2448117"/>
            <a:ext cx="45720" cy="45720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122BA8E9-2C03-47AF-4B3F-0B6E02123173}"/>
              </a:ext>
            </a:extLst>
          </p:cNvPr>
          <p:cNvSpPr/>
          <p:nvPr/>
        </p:nvSpPr>
        <p:spPr>
          <a:xfrm flipV="1">
            <a:off x="5348780" y="2448117"/>
            <a:ext cx="45720" cy="45720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1554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2">
            <a:extLst>
              <a:ext uri="{FF2B5EF4-FFF2-40B4-BE49-F238E27FC236}">
                <a16:creationId xmlns:a16="http://schemas.microsoft.com/office/drawing/2014/main" id="{B3C01ED6-EEB6-4A16-9F9A-CA4576BE476A}"/>
              </a:ext>
            </a:extLst>
          </p:cNvPr>
          <p:cNvSpPr txBox="1"/>
          <p:nvPr/>
        </p:nvSpPr>
        <p:spPr>
          <a:xfrm>
            <a:off x="909918" y="145520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895905"/>
            <a:r>
              <a:rPr lang="zh-CN" altLang="en-US" b="1" dirty="0">
                <a:solidFill>
                  <a:srgbClr val="9BB2B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grpSp>
        <p:nvGrpSpPr>
          <p:cNvPr id="200" name="图形 48">
            <a:extLst>
              <a:ext uri="{FF2B5EF4-FFF2-40B4-BE49-F238E27FC236}">
                <a16:creationId xmlns:a16="http://schemas.microsoft.com/office/drawing/2014/main" id="{DA7BBB8F-FBFF-0DD5-CAD7-5B36F43162E2}"/>
              </a:ext>
            </a:extLst>
          </p:cNvPr>
          <p:cNvGrpSpPr/>
          <p:nvPr/>
        </p:nvGrpSpPr>
        <p:grpSpPr>
          <a:xfrm rot="5400000">
            <a:off x="262459" y="-48753"/>
            <a:ext cx="287523" cy="859363"/>
            <a:chOff x="8066302" y="-2669473"/>
            <a:chExt cx="170687" cy="510158"/>
          </a:xfrm>
          <a:gradFill>
            <a:gsLst>
              <a:gs pos="0">
                <a:srgbClr val="FEFEFF"/>
              </a:gs>
              <a:gs pos="0">
                <a:srgbClr val="FCFFFF">
                  <a:alpha val="0"/>
                </a:srgbClr>
              </a:gs>
              <a:gs pos="100000">
                <a:srgbClr val="D49790"/>
              </a:gs>
            </a:gsLst>
            <a:lin ang="5400000" scaled="1"/>
          </a:gradFill>
        </p:grpSpPr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33EE50B7-D4D6-4224-9C6A-3DDA7B898C69}"/>
                </a:ext>
              </a:extLst>
            </p:cNvPr>
            <p:cNvSpPr/>
            <p:nvPr/>
          </p:nvSpPr>
          <p:spPr>
            <a:xfrm>
              <a:off x="8200414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5AB62D2E-3394-C774-6B73-915C6CE8FE82}"/>
                </a:ext>
              </a:extLst>
            </p:cNvPr>
            <p:cNvSpPr/>
            <p:nvPr/>
          </p:nvSpPr>
          <p:spPr>
            <a:xfrm>
              <a:off x="8166886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2FB31454-4168-9141-7519-38D4716A0CCF}"/>
                </a:ext>
              </a:extLst>
            </p:cNvPr>
            <p:cNvSpPr/>
            <p:nvPr/>
          </p:nvSpPr>
          <p:spPr>
            <a:xfrm>
              <a:off x="8133358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39F797D1-DF15-659D-D815-27DBA30751FA}"/>
                </a:ext>
              </a:extLst>
            </p:cNvPr>
            <p:cNvSpPr/>
            <p:nvPr/>
          </p:nvSpPr>
          <p:spPr>
            <a:xfrm>
              <a:off x="8099830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B0941DA6-0A03-40C4-5DD0-B313F6BE5F40}"/>
                </a:ext>
              </a:extLst>
            </p:cNvPr>
            <p:cNvSpPr/>
            <p:nvPr/>
          </p:nvSpPr>
          <p:spPr>
            <a:xfrm>
              <a:off x="8066302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" name="TextBox 26">
            <a:extLst>
              <a:ext uri="{FF2B5EF4-FFF2-40B4-BE49-F238E27FC236}">
                <a16:creationId xmlns:a16="http://schemas.microsoft.com/office/drawing/2014/main" id="{8A87A721-638E-4C64-B9EC-0CAC77616EAC}"/>
              </a:ext>
            </a:extLst>
          </p:cNvPr>
          <p:cNvSpPr txBox="1"/>
          <p:nvPr/>
        </p:nvSpPr>
        <p:spPr>
          <a:xfrm>
            <a:off x="220957" y="40809"/>
            <a:ext cx="5437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5905"/>
            <a:r>
              <a:rPr lang="en-US" altLang="zh-CN" sz="3600" b="1" dirty="0">
                <a:gradFill>
                  <a:gsLst>
                    <a:gs pos="0">
                      <a:srgbClr val="9BB2BF"/>
                    </a:gs>
                    <a:gs pos="100000">
                      <a:srgbClr val="4D6E87"/>
                    </a:gs>
                  </a:gsLst>
                  <a:lin ang="5400000" scaled="1"/>
                </a:gra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lang="zh-CN" altLang="en-US" sz="3600" b="1" dirty="0">
              <a:gradFill>
                <a:gsLst>
                  <a:gs pos="0">
                    <a:srgbClr val="9BB2BF"/>
                  </a:gs>
                  <a:gs pos="100000">
                    <a:srgbClr val="4D6E87"/>
                  </a:gs>
                </a:gsLst>
                <a:lin ang="5400000" scaled="1"/>
              </a:gra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887A646-3800-EA6A-BEBE-2DC6E25A1967}"/>
              </a:ext>
            </a:extLst>
          </p:cNvPr>
          <p:cNvSpPr/>
          <p:nvPr/>
        </p:nvSpPr>
        <p:spPr>
          <a:xfrm>
            <a:off x="823656" y="482945"/>
            <a:ext cx="1556817" cy="6631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BB2BF"/>
              </a:gs>
              <a:gs pos="0">
                <a:srgbClr val="D6ADA7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C447700-9D5C-FAC9-9189-EE3AEC25F3DE}"/>
              </a:ext>
            </a:extLst>
          </p:cNvPr>
          <p:cNvGrpSpPr/>
          <p:nvPr/>
        </p:nvGrpSpPr>
        <p:grpSpPr>
          <a:xfrm>
            <a:off x="951534" y="1872084"/>
            <a:ext cx="7056784" cy="883670"/>
            <a:chOff x="419584" y="1872084"/>
            <a:chExt cx="8161957" cy="1022064"/>
          </a:xfrm>
        </p:grpSpPr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7B6614FE-23E7-08D2-DE59-820AE863CD5C}"/>
                </a:ext>
              </a:extLst>
            </p:cNvPr>
            <p:cNvSpPr/>
            <p:nvPr/>
          </p:nvSpPr>
          <p:spPr>
            <a:xfrm>
              <a:off x="419584" y="1872084"/>
              <a:ext cx="2254969" cy="1022064"/>
            </a:xfrm>
            <a:prstGeom prst="parallelogram">
              <a:avLst>
                <a:gd name="adj" fmla="val 38115"/>
              </a:avLst>
            </a:prstGeom>
            <a:solidFill>
              <a:srgbClr val="D6ADA7"/>
            </a:solidFill>
            <a:ln w="12700">
              <a:solidFill>
                <a:schemeClr val="bg1"/>
              </a:solidFill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id="{5FC8F2B5-DE0A-8FC3-FDCC-BB5F7B35236D}"/>
                </a:ext>
              </a:extLst>
            </p:cNvPr>
            <p:cNvSpPr/>
            <p:nvPr/>
          </p:nvSpPr>
          <p:spPr>
            <a:xfrm>
              <a:off x="2388580" y="1872084"/>
              <a:ext cx="2254969" cy="1022064"/>
            </a:xfrm>
            <a:prstGeom prst="parallelogram">
              <a:avLst>
                <a:gd name="adj" fmla="val 38115"/>
              </a:avLst>
            </a:prstGeom>
            <a:solidFill>
              <a:srgbClr val="9BB2BF"/>
            </a:solidFill>
            <a:ln w="12700">
              <a:solidFill>
                <a:schemeClr val="bg1"/>
              </a:solidFill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id="{A2AD3596-A439-3515-2AE5-F9C0ADD81FCB}"/>
                </a:ext>
              </a:extLst>
            </p:cNvPr>
            <p:cNvSpPr/>
            <p:nvPr/>
          </p:nvSpPr>
          <p:spPr>
            <a:xfrm>
              <a:off x="4357576" y="1872084"/>
              <a:ext cx="2254969" cy="1022064"/>
            </a:xfrm>
            <a:prstGeom prst="parallelogram">
              <a:avLst>
                <a:gd name="adj" fmla="val 38115"/>
              </a:avLst>
            </a:prstGeom>
            <a:solidFill>
              <a:srgbClr val="4D6E87"/>
            </a:solidFill>
            <a:ln w="12700">
              <a:solidFill>
                <a:schemeClr val="bg1"/>
              </a:solidFill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平行四边形 6">
              <a:extLst>
                <a:ext uri="{FF2B5EF4-FFF2-40B4-BE49-F238E27FC236}">
                  <a16:creationId xmlns:a16="http://schemas.microsoft.com/office/drawing/2014/main" id="{D9AA317E-7577-B6B4-9770-CD53E10C4390}"/>
                </a:ext>
              </a:extLst>
            </p:cNvPr>
            <p:cNvSpPr/>
            <p:nvPr/>
          </p:nvSpPr>
          <p:spPr>
            <a:xfrm>
              <a:off x="6326572" y="1872084"/>
              <a:ext cx="2254969" cy="1022064"/>
            </a:xfrm>
            <a:prstGeom prst="parallelogram">
              <a:avLst>
                <a:gd name="adj" fmla="val 38115"/>
              </a:avLst>
            </a:prstGeom>
            <a:solidFill>
              <a:srgbClr val="D49790"/>
            </a:solidFill>
            <a:ln w="12700">
              <a:solidFill>
                <a:schemeClr val="bg1"/>
              </a:solidFill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441CCB75-366E-D961-4093-56B7657BF8A1}"/>
              </a:ext>
            </a:extLst>
          </p:cNvPr>
          <p:cNvSpPr txBox="1"/>
          <p:nvPr/>
        </p:nvSpPr>
        <p:spPr>
          <a:xfrm>
            <a:off x="1222911" y="2416959"/>
            <a:ext cx="109305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  <a:endParaRPr lang="en-US" altLang="zh-CN" sz="1200" dirty="0">
              <a:solidFill>
                <a:schemeClr val="lt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4B40C32B-6E89-0FED-DFC7-CF532C300833}"/>
              </a:ext>
            </a:extLst>
          </p:cNvPr>
          <p:cNvCxnSpPr>
            <a:cxnSpLocks/>
          </p:cNvCxnSpPr>
          <p:nvPr/>
        </p:nvCxnSpPr>
        <p:spPr>
          <a:xfrm>
            <a:off x="1187351" y="2538654"/>
            <a:ext cx="0" cy="98961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dash"/>
            <a:headEnd type="oval"/>
          </a:ln>
          <a:effectLst>
            <a:outerShdw blurRad="25400" dist="38100" dir="2700000" algn="tl" rotWithShape="0">
              <a:prstClr val="black">
                <a:alpha val="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26">
            <a:extLst>
              <a:ext uri="{FF2B5EF4-FFF2-40B4-BE49-F238E27FC236}">
                <a16:creationId xmlns:a16="http://schemas.microsoft.com/office/drawing/2014/main" id="{BCC27B3D-8278-4F67-46F8-DEB6C79E3364}"/>
              </a:ext>
            </a:extLst>
          </p:cNvPr>
          <p:cNvGrpSpPr/>
          <p:nvPr/>
        </p:nvGrpSpPr>
        <p:grpSpPr>
          <a:xfrm>
            <a:off x="2246692" y="1996836"/>
            <a:ext cx="382400" cy="385614"/>
            <a:chOff x="6418263" y="2255838"/>
            <a:chExt cx="188913" cy="190501"/>
          </a:xfrm>
          <a:solidFill>
            <a:schemeClr val="bg1"/>
          </a:solidFill>
        </p:grpSpPr>
        <p:sp>
          <p:nvSpPr>
            <p:cNvPr id="12" name="Freeform 16">
              <a:extLst>
                <a:ext uri="{FF2B5EF4-FFF2-40B4-BE49-F238E27FC236}">
                  <a16:creationId xmlns:a16="http://schemas.microsoft.com/office/drawing/2014/main" id="{CEED5A6D-E839-7469-7762-E1353391A9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38913" y="2255838"/>
              <a:ext cx="68263" cy="69850"/>
            </a:xfrm>
            <a:custGeom>
              <a:avLst/>
              <a:gdLst>
                <a:gd name="T0" fmla="*/ 43 w 43"/>
                <a:gd name="T1" fmla="*/ 23 h 44"/>
                <a:gd name="T2" fmla="*/ 20 w 43"/>
                <a:gd name="T3" fmla="*/ 0 h 44"/>
                <a:gd name="T4" fmla="*/ 0 w 43"/>
                <a:gd name="T5" fmla="*/ 22 h 44"/>
                <a:gd name="T6" fmla="*/ 22 w 43"/>
                <a:gd name="T7" fmla="*/ 44 h 44"/>
                <a:gd name="T8" fmla="*/ 43 w 43"/>
                <a:gd name="T9" fmla="*/ 23 h 44"/>
                <a:gd name="T10" fmla="*/ 24 w 43"/>
                <a:gd name="T11" fmla="*/ 17 h 44"/>
                <a:gd name="T12" fmla="*/ 17 w 43"/>
                <a:gd name="T13" fmla="*/ 10 h 44"/>
                <a:gd name="T14" fmla="*/ 21 w 43"/>
                <a:gd name="T15" fmla="*/ 7 h 44"/>
                <a:gd name="T16" fmla="*/ 27 w 43"/>
                <a:gd name="T17" fmla="*/ 13 h 44"/>
                <a:gd name="T18" fmla="*/ 24 w 43"/>
                <a:gd name="T19" fmla="*/ 17 h 44"/>
                <a:gd name="T20" fmla="*/ 34 w 43"/>
                <a:gd name="T21" fmla="*/ 26 h 44"/>
                <a:gd name="T22" fmla="*/ 26 w 43"/>
                <a:gd name="T23" fmla="*/ 20 h 44"/>
                <a:gd name="T24" fmla="*/ 30 w 43"/>
                <a:gd name="T25" fmla="*/ 15 h 44"/>
                <a:gd name="T26" fmla="*/ 37 w 43"/>
                <a:gd name="T27" fmla="*/ 23 h 44"/>
                <a:gd name="T28" fmla="*/ 34 w 43"/>
                <a:gd name="T29" fmla="*/ 2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44">
                  <a:moveTo>
                    <a:pt x="43" y="23"/>
                  </a:moveTo>
                  <a:lnTo>
                    <a:pt x="20" y="0"/>
                  </a:lnTo>
                  <a:lnTo>
                    <a:pt x="0" y="22"/>
                  </a:lnTo>
                  <a:lnTo>
                    <a:pt x="22" y="44"/>
                  </a:lnTo>
                  <a:lnTo>
                    <a:pt x="43" y="23"/>
                  </a:lnTo>
                  <a:close/>
                  <a:moveTo>
                    <a:pt x="24" y="17"/>
                  </a:moveTo>
                  <a:lnTo>
                    <a:pt x="17" y="10"/>
                  </a:lnTo>
                  <a:lnTo>
                    <a:pt x="21" y="7"/>
                  </a:lnTo>
                  <a:lnTo>
                    <a:pt x="27" y="13"/>
                  </a:lnTo>
                  <a:lnTo>
                    <a:pt x="24" y="17"/>
                  </a:lnTo>
                  <a:close/>
                  <a:moveTo>
                    <a:pt x="34" y="26"/>
                  </a:moveTo>
                  <a:lnTo>
                    <a:pt x="26" y="20"/>
                  </a:lnTo>
                  <a:lnTo>
                    <a:pt x="30" y="15"/>
                  </a:lnTo>
                  <a:lnTo>
                    <a:pt x="37" y="23"/>
                  </a:lnTo>
                  <a:lnTo>
                    <a:pt x="34" y="26"/>
                  </a:lnTo>
                  <a:close/>
                </a:path>
              </a:pathLst>
            </a:custGeom>
            <a:grpFill/>
            <a:ln w="12700">
              <a:noFill/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Freeform 17">
              <a:extLst>
                <a:ext uri="{FF2B5EF4-FFF2-40B4-BE49-F238E27FC236}">
                  <a16:creationId xmlns:a16="http://schemas.microsoft.com/office/drawing/2014/main" id="{C7423BDA-AAB2-77B1-BBA3-FE9793376E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18263" y="2282826"/>
              <a:ext cx="161925" cy="163513"/>
            </a:xfrm>
            <a:custGeom>
              <a:avLst/>
              <a:gdLst>
                <a:gd name="T0" fmla="*/ 66 w 102"/>
                <a:gd name="T1" fmla="*/ 0 h 103"/>
                <a:gd name="T2" fmla="*/ 0 w 102"/>
                <a:gd name="T3" fmla="*/ 67 h 103"/>
                <a:gd name="T4" fmla="*/ 36 w 102"/>
                <a:gd name="T5" fmla="*/ 103 h 103"/>
                <a:gd name="T6" fmla="*/ 102 w 102"/>
                <a:gd name="T7" fmla="*/ 36 h 103"/>
                <a:gd name="T8" fmla="*/ 66 w 102"/>
                <a:gd name="T9" fmla="*/ 0 h 103"/>
                <a:gd name="T10" fmla="*/ 32 w 102"/>
                <a:gd name="T11" fmla="*/ 79 h 103"/>
                <a:gd name="T12" fmla="*/ 22 w 102"/>
                <a:gd name="T13" fmla="*/ 71 h 103"/>
                <a:gd name="T14" fmla="*/ 73 w 102"/>
                <a:gd name="T15" fmla="*/ 21 h 103"/>
                <a:gd name="T16" fmla="*/ 82 w 102"/>
                <a:gd name="T17" fmla="*/ 30 h 103"/>
                <a:gd name="T18" fmla="*/ 32 w 102"/>
                <a:gd name="T19" fmla="*/ 7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103">
                  <a:moveTo>
                    <a:pt x="66" y="0"/>
                  </a:moveTo>
                  <a:lnTo>
                    <a:pt x="0" y="67"/>
                  </a:lnTo>
                  <a:lnTo>
                    <a:pt x="36" y="103"/>
                  </a:lnTo>
                  <a:lnTo>
                    <a:pt x="102" y="36"/>
                  </a:lnTo>
                  <a:lnTo>
                    <a:pt x="66" y="0"/>
                  </a:lnTo>
                  <a:close/>
                  <a:moveTo>
                    <a:pt x="32" y="79"/>
                  </a:moveTo>
                  <a:lnTo>
                    <a:pt x="22" y="71"/>
                  </a:lnTo>
                  <a:lnTo>
                    <a:pt x="73" y="21"/>
                  </a:lnTo>
                  <a:lnTo>
                    <a:pt x="82" y="30"/>
                  </a:lnTo>
                  <a:lnTo>
                    <a:pt x="32" y="79"/>
                  </a:lnTo>
                  <a:close/>
                </a:path>
              </a:pathLst>
            </a:custGeom>
            <a:grpFill/>
            <a:ln w="12700">
              <a:noFill/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4" name="Group 39">
            <a:extLst>
              <a:ext uri="{FF2B5EF4-FFF2-40B4-BE49-F238E27FC236}">
                <a16:creationId xmlns:a16="http://schemas.microsoft.com/office/drawing/2014/main" id="{40C28120-3436-ED89-1B66-65C8D497B6AF}"/>
              </a:ext>
            </a:extLst>
          </p:cNvPr>
          <p:cNvGrpSpPr/>
          <p:nvPr/>
        </p:nvGrpSpPr>
        <p:grpSpPr>
          <a:xfrm>
            <a:off x="6386200" y="2295196"/>
            <a:ext cx="333970" cy="321692"/>
            <a:chOff x="4616450" y="1549401"/>
            <a:chExt cx="215900" cy="207963"/>
          </a:xfrm>
          <a:solidFill>
            <a:schemeClr val="bg1"/>
          </a:solidFill>
        </p:grpSpPr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id="{376F9BA8-9614-AA43-C75A-6952FE1299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16450" y="1549401"/>
              <a:ext cx="215900" cy="207963"/>
            </a:xfrm>
            <a:custGeom>
              <a:avLst/>
              <a:gdLst>
                <a:gd name="T0" fmla="*/ 124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39 w 133"/>
                <a:gd name="T13" fmla="*/ 118 h 127"/>
                <a:gd name="T14" fmla="*/ 39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3 w 133"/>
                <a:gd name="T21" fmla="*/ 127 h 127"/>
                <a:gd name="T22" fmla="*/ 93 w 133"/>
                <a:gd name="T23" fmla="*/ 118 h 127"/>
                <a:gd name="T24" fmla="*/ 80 w 133"/>
                <a:gd name="T25" fmla="*/ 100 h 127"/>
                <a:gd name="T26" fmla="*/ 124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4 w 133"/>
                <a:gd name="T33" fmla="*/ 0 h 127"/>
                <a:gd name="T34" fmla="*/ 59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59 w 133"/>
                <a:gd name="T43" fmla="*/ 89 h 127"/>
                <a:gd name="T44" fmla="*/ 123 w 133"/>
                <a:gd name="T45" fmla="*/ 79 h 127"/>
                <a:gd name="T46" fmla="*/ 9 w 133"/>
                <a:gd name="T47" fmla="*/ 79 h 127"/>
                <a:gd name="T48" fmla="*/ 9 w 133"/>
                <a:gd name="T49" fmla="*/ 10 h 127"/>
                <a:gd name="T50" fmla="*/ 123 w 133"/>
                <a:gd name="T51" fmla="*/ 10 h 127"/>
                <a:gd name="T52" fmla="*/ 123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39" y="11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77" y="118"/>
                    <a:pt x="80" y="100"/>
                    <a:pt x="80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4" y="0"/>
                  </a:cubicBezTo>
                  <a:close/>
                  <a:moveTo>
                    <a:pt x="59" y="89"/>
                  </a:moveTo>
                  <a:cubicBezTo>
                    <a:pt x="59" y="85"/>
                    <a:pt x="63" y="82"/>
                    <a:pt x="67" y="82"/>
                  </a:cubicBezTo>
                  <a:cubicBezTo>
                    <a:pt x="71" y="82"/>
                    <a:pt x="75" y="85"/>
                    <a:pt x="75" y="89"/>
                  </a:cubicBezTo>
                  <a:cubicBezTo>
                    <a:pt x="75" y="93"/>
                    <a:pt x="71" y="97"/>
                    <a:pt x="67" y="97"/>
                  </a:cubicBezTo>
                  <a:cubicBezTo>
                    <a:pt x="63" y="97"/>
                    <a:pt x="59" y="93"/>
                    <a:pt x="59" y="89"/>
                  </a:cubicBezTo>
                  <a:close/>
                  <a:moveTo>
                    <a:pt x="123" y="79"/>
                  </a:moveTo>
                  <a:cubicBezTo>
                    <a:pt x="9" y="79"/>
                    <a:pt x="9" y="79"/>
                    <a:pt x="9" y="7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3" y="10"/>
                    <a:pt x="123" y="10"/>
                    <a:pt x="123" y="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 w="12700">
              <a:noFill/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Oval 7">
              <a:extLst>
                <a:ext uri="{FF2B5EF4-FFF2-40B4-BE49-F238E27FC236}">
                  <a16:creationId xmlns:a16="http://schemas.microsoft.com/office/drawing/2014/main" id="{43E6B720-B062-FC31-CDAE-7DA645A7F1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8050" y="1685926"/>
              <a:ext cx="15875" cy="17463"/>
            </a:xfrm>
            <a:prstGeom prst="ellipse">
              <a:avLst/>
            </a:prstGeom>
            <a:grpFill/>
            <a:ln w="12700">
              <a:noFill/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9" name="Freeform 32">
            <a:extLst>
              <a:ext uri="{FF2B5EF4-FFF2-40B4-BE49-F238E27FC236}">
                <a16:creationId xmlns:a16="http://schemas.microsoft.com/office/drawing/2014/main" id="{3253002F-B498-3069-9D60-3F13EF906FB5}"/>
              </a:ext>
            </a:extLst>
          </p:cNvPr>
          <p:cNvSpPr>
            <a:spLocks/>
          </p:cNvSpPr>
          <p:nvPr/>
        </p:nvSpPr>
        <p:spPr bwMode="auto">
          <a:xfrm>
            <a:off x="2980622" y="2310120"/>
            <a:ext cx="383652" cy="338929"/>
          </a:xfrm>
          <a:custGeom>
            <a:avLst/>
            <a:gdLst>
              <a:gd name="T0" fmla="*/ 136 w 136"/>
              <a:gd name="T1" fmla="*/ 48 h 120"/>
              <a:gd name="T2" fmla="*/ 68 w 136"/>
              <a:gd name="T3" fmla="*/ 0 h 120"/>
              <a:gd name="T4" fmla="*/ 0 w 136"/>
              <a:gd name="T5" fmla="*/ 48 h 120"/>
              <a:gd name="T6" fmla="*/ 37 w 136"/>
              <a:gd name="T7" fmla="*/ 91 h 120"/>
              <a:gd name="T8" fmla="*/ 21 w 136"/>
              <a:gd name="T9" fmla="*/ 120 h 120"/>
              <a:gd name="T10" fmla="*/ 72 w 136"/>
              <a:gd name="T11" fmla="*/ 96 h 120"/>
              <a:gd name="T12" fmla="*/ 136 w 136"/>
              <a:gd name="T13" fmla="*/ 4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6" h="120">
                <a:moveTo>
                  <a:pt x="136" y="48"/>
                </a:moveTo>
                <a:cubicBezTo>
                  <a:pt x="136" y="22"/>
                  <a:pt x="105" y="0"/>
                  <a:pt x="68" y="0"/>
                </a:cubicBezTo>
                <a:cubicBezTo>
                  <a:pt x="30" y="0"/>
                  <a:pt x="0" y="22"/>
                  <a:pt x="0" y="48"/>
                </a:cubicBezTo>
                <a:cubicBezTo>
                  <a:pt x="0" y="67"/>
                  <a:pt x="15" y="83"/>
                  <a:pt x="37" y="91"/>
                </a:cubicBezTo>
                <a:cubicBezTo>
                  <a:pt x="38" y="96"/>
                  <a:pt x="36" y="106"/>
                  <a:pt x="21" y="120"/>
                </a:cubicBezTo>
                <a:cubicBezTo>
                  <a:pt x="21" y="120"/>
                  <a:pt x="54" y="111"/>
                  <a:pt x="72" y="96"/>
                </a:cubicBezTo>
                <a:cubicBezTo>
                  <a:pt x="108" y="94"/>
                  <a:pt x="136" y="73"/>
                  <a:pt x="136" y="48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HarmonyOS Sans SC Light" panose="00000400000000000000" pitchFamily="2" charset="-122"/>
            </a:endParaRPr>
          </a:p>
        </p:txBody>
      </p:sp>
      <p:sp>
        <p:nvSpPr>
          <p:cNvPr id="20" name="Freeform 58">
            <a:extLst>
              <a:ext uri="{FF2B5EF4-FFF2-40B4-BE49-F238E27FC236}">
                <a16:creationId xmlns:a16="http://schemas.microsoft.com/office/drawing/2014/main" id="{518640D3-2791-E266-C2FD-7FE8F16F7B0E}"/>
              </a:ext>
            </a:extLst>
          </p:cNvPr>
          <p:cNvSpPr>
            <a:spLocks/>
          </p:cNvSpPr>
          <p:nvPr/>
        </p:nvSpPr>
        <p:spPr bwMode="auto">
          <a:xfrm>
            <a:off x="5744808" y="1984761"/>
            <a:ext cx="313877" cy="325359"/>
          </a:xfrm>
          <a:custGeom>
            <a:avLst/>
            <a:gdLst>
              <a:gd name="T0" fmla="*/ 99 w 137"/>
              <a:gd name="T1" fmla="*/ 57 h 142"/>
              <a:gd name="T2" fmla="*/ 137 w 137"/>
              <a:gd name="T3" fmla="*/ 57 h 142"/>
              <a:gd name="T4" fmla="*/ 76 w 137"/>
              <a:gd name="T5" fmla="*/ 4 h 142"/>
              <a:gd name="T6" fmla="*/ 69 w 137"/>
              <a:gd name="T7" fmla="*/ 0 h 142"/>
              <a:gd name="T8" fmla="*/ 62 w 137"/>
              <a:gd name="T9" fmla="*/ 4 h 142"/>
              <a:gd name="T10" fmla="*/ 0 w 137"/>
              <a:gd name="T11" fmla="*/ 57 h 142"/>
              <a:gd name="T12" fmla="*/ 39 w 137"/>
              <a:gd name="T13" fmla="*/ 57 h 142"/>
              <a:gd name="T14" fmla="*/ 62 w 137"/>
              <a:gd name="T15" fmla="*/ 5 h 142"/>
              <a:gd name="T16" fmla="*/ 62 w 137"/>
              <a:gd name="T17" fmla="*/ 6 h 142"/>
              <a:gd name="T18" fmla="*/ 44 w 137"/>
              <a:gd name="T19" fmla="*/ 57 h 142"/>
              <a:gd name="T20" fmla="*/ 64 w 137"/>
              <a:gd name="T21" fmla="*/ 57 h 142"/>
              <a:gd name="T22" fmla="*/ 64 w 137"/>
              <a:gd name="T23" fmla="*/ 123 h 142"/>
              <a:gd name="T24" fmla="*/ 64 w 137"/>
              <a:gd name="T25" fmla="*/ 125 h 142"/>
              <a:gd name="T26" fmla="*/ 64 w 137"/>
              <a:gd name="T27" fmla="*/ 130 h 142"/>
              <a:gd name="T28" fmla="*/ 76 w 137"/>
              <a:gd name="T29" fmla="*/ 142 h 142"/>
              <a:gd name="T30" fmla="*/ 88 w 137"/>
              <a:gd name="T31" fmla="*/ 130 h 142"/>
              <a:gd name="T32" fmla="*/ 88 w 137"/>
              <a:gd name="T33" fmla="*/ 125 h 142"/>
              <a:gd name="T34" fmla="*/ 79 w 137"/>
              <a:gd name="T35" fmla="*/ 125 h 142"/>
              <a:gd name="T36" fmla="*/ 79 w 137"/>
              <a:gd name="T37" fmla="*/ 127 h 142"/>
              <a:gd name="T38" fmla="*/ 79 w 137"/>
              <a:gd name="T39" fmla="*/ 130 h 142"/>
              <a:gd name="T40" fmla="*/ 76 w 137"/>
              <a:gd name="T41" fmla="*/ 134 h 142"/>
              <a:gd name="T42" fmla="*/ 72 w 137"/>
              <a:gd name="T43" fmla="*/ 130 h 142"/>
              <a:gd name="T44" fmla="*/ 72 w 137"/>
              <a:gd name="T45" fmla="*/ 127 h 142"/>
              <a:gd name="T46" fmla="*/ 72 w 137"/>
              <a:gd name="T47" fmla="*/ 125 h 142"/>
              <a:gd name="T48" fmla="*/ 72 w 137"/>
              <a:gd name="T49" fmla="*/ 112 h 142"/>
              <a:gd name="T50" fmla="*/ 72 w 137"/>
              <a:gd name="T51" fmla="*/ 57 h 142"/>
              <a:gd name="T52" fmla="*/ 94 w 137"/>
              <a:gd name="T53" fmla="*/ 57 h 142"/>
              <a:gd name="T54" fmla="*/ 76 w 137"/>
              <a:gd name="T55" fmla="*/ 6 h 142"/>
              <a:gd name="T56" fmla="*/ 76 w 137"/>
              <a:gd name="T57" fmla="*/ 5 h 142"/>
              <a:gd name="T58" fmla="*/ 99 w 137"/>
              <a:gd name="T59" fmla="*/ 5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7" h="142">
                <a:moveTo>
                  <a:pt x="99" y="57"/>
                </a:moveTo>
                <a:cubicBezTo>
                  <a:pt x="137" y="57"/>
                  <a:pt x="137" y="57"/>
                  <a:pt x="137" y="57"/>
                </a:cubicBezTo>
                <a:cubicBezTo>
                  <a:pt x="130" y="29"/>
                  <a:pt x="105" y="7"/>
                  <a:pt x="76" y="4"/>
                </a:cubicBezTo>
                <a:cubicBezTo>
                  <a:pt x="74" y="2"/>
                  <a:pt x="72" y="0"/>
                  <a:pt x="69" y="0"/>
                </a:cubicBezTo>
                <a:cubicBezTo>
                  <a:pt x="66" y="0"/>
                  <a:pt x="64" y="2"/>
                  <a:pt x="62" y="4"/>
                </a:cubicBezTo>
                <a:cubicBezTo>
                  <a:pt x="32" y="7"/>
                  <a:pt x="7" y="28"/>
                  <a:pt x="0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24"/>
                  <a:pt x="58" y="8"/>
                  <a:pt x="62" y="5"/>
                </a:cubicBezTo>
                <a:cubicBezTo>
                  <a:pt x="62" y="5"/>
                  <a:pt x="62" y="5"/>
                  <a:pt x="62" y="6"/>
                </a:cubicBezTo>
                <a:cubicBezTo>
                  <a:pt x="41" y="32"/>
                  <a:pt x="44" y="57"/>
                  <a:pt x="44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130"/>
                  <a:pt x="64" y="130"/>
                  <a:pt x="64" y="130"/>
                </a:cubicBezTo>
                <a:cubicBezTo>
                  <a:pt x="64" y="137"/>
                  <a:pt x="69" y="142"/>
                  <a:pt x="76" y="142"/>
                </a:cubicBezTo>
                <a:cubicBezTo>
                  <a:pt x="82" y="142"/>
                  <a:pt x="88" y="137"/>
                  <a:pt x="88" y="130"/>
                </a:cubicBezTo>
                <a:cubicBezTo>
                  <a:pt x="88" y="125"/>
                  <a:pt x="88" y="125"/>
                  <a:pt x="88" y="125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79" y="130"/>
                  <a:pt x="79" y="130"/>
                  <a:pt x="79" y="130"/>
                </a:cubicBezTo>
                <a:cubicBezTo>
                  <a:pt x="79" y="132"/>
                  <a:pt x="78" y="134"/>
                  <a:pt x="76" y="134"/>
                </a:cubicBezTo>
                <a:cubicBezTo>
                  <a:pt x="74" y="134"/>
                  <a:pt x="72" y="132"/>
                  <a:pt x="72" y="130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2" y="112"/>
                  <a:pt x="72" y="112"/>
                  <a:pt x="72" y="112"/>
                </a:cubicBezTo>
                <a:cubicBezTo>
                  <a:pt x="72" y="57"/>
                  <a:pt x="72" y="57"/>
                  <a:pt x="72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7" y="32"/>
                  <a:pt x="76" y="6"/>
                </a:cubicBezTo>
                <a:cubicBezTo>
                  <a:pt x="76" y="5"/>
                  <a:pt x="76" y="5"/>
                  <a:pt x="76" y="5"/>
                </a:cubicBezTo>
                <a:cubicBezTo>
                  <a:pt x="80" y="8"/>
                  <a:pt x="99" y="24"/>
                  <a:pt x="99" y="57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HarmonyOS Sans SC Light" panose="00000400000000000000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DB0E9D6-C7D3-8D95-1EC1-09E6E4C60449}"/>
              </a:ext>
            </a:extLst>
          </p:cNvPr>
          <p:cNvSpPr txBox="1"/>
          <p:nvPr/>
        </p:nvSpPr>
        <p:spPr>
          <a:xfrm>
            <a:off x="1207741" y="2927324"/>
            <a:ext cx="1440160" cy="5628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lnSpc>
                <a:spcPct val="114000"/>
              </a:lnSpc>
              <a:defRPr sz="100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7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7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... ...</a:t>
            </a:r>
            <a:endParaRPr lang="zh-CN" altLang="en-US" sz="7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DFA898BA-88C3-E7A2-1315-970FC3DCA88A}"/>
              </a:ext>
            </a:extLst>
          </p:cNvPr>
          <p:cNvCxnSpPr>
            <a:cxnSpLocks/>
          </p:cNvCxnSpPr>
          <p:nvPr/>
        </p:nvCxnSpPr>
        <p:spPr>
          <a:xfrm>
            <a:off x="4603551" y="2538654"/>
            <a:ext cx="0" cy="98961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dash"/>
            <a:headEnd type="oval"/>
          </a:ln>
          <a:effectLst>
            <a:outerShdw blurRad="25400" dist="38100" dir="2700000" algn="tl" rotWithShape="0">
              <a:prstClr val="black">
                <a:alpha val="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E54A6C34-409E-3B97-9C58-BA11070E2868}"/>
              </a:ext>
            </a:extLst>
          </p:cNvPr>
          <p:cNvSpPr txBox="1"/>
          <p:nvPr/>
        </p:nvSpPr>
        <p:spPr>
          <a:xfrm>
            <a:off x="4623941" y="2927324"/>
            <a:ext cx="1440160" cy="5628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lnSpc>
                <a:spcPct val="114000"/>
              </a:lnSpc>
              <a:defRPr sz="100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7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7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... ...</a:t>
            </a:r>
            <a:endParaRPr lang="zh-CN" altLang="en-US" sz="7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2EF835F6-108A-C8FE-C81B-1C9C9D1F4F9C}"/>
              </a:ext>
            </a:extLst>
          </p:cNvPr>
          <p:cNvCxnSpPr>
            <a:cxnSpLocks/>
          </p:cNvCxnSpPr>
          <p:nvPr/>
        </p:nvCxnSpPr>
        <p:spPr>
          <a:xfrm flipV="1">
            <a:off x="4356301" y="1108557"/>
            <a:ext cx="0" cy="9589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dash"/>
            <a:headEnd type="oval"/>
          </a:ln>
          <a:effectLst>
            <a:outerShdw blurRad="25400" dist="38100" dir="2700000" algn="tl" rotWithShape="0">
              <a:prstClr val="black">
                <a:alpha val="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D0D6BCBE-EFAF-E538-B5F9-737D49779607}"/>
              </a:ext>
            </a:extLst>
          </p:cNvPr>
          <p:cNvSpPr txBox="1"/>
          <p:nvPr/>
        </p:nvSpPr>
        <p:spPr>
          <a:xfrm>
            <a:off x="2916141" y="1218739"/>
            <a:ext cx="1440160" cy="5628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lnSpc>
                <a:spcPct val="114000"/>
              </a:lnSpc>
              <a:defRPr sz="100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7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7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... ...</a:t>
            </a:r>
            <a:endParaRPr lang="zh-CN" altLang="en-US" sz="7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EF995BFE-B68B-9CDA-DA5F-D5CE8BCBE009}"/>
              </a:ext>
            </a:extLst>
          </p:cNvPr>
          <p:cNvCxnSpPr>
            <a:cxnSpLocks/>
          </p:cNvCxnSpPr>
          <p:nvPr/>
        </p:nvCxnSpPr>
        <p:spPr>
          <a:xfrm flipV="1">
            <a:off x="7746095" y="1108557"/>
            <a:ext cx="0" cy="9589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dash"/>
            <a:headEnd type="oval"/>
          </a:ln>
          <a:effectLst>
            <a:outerShdw blurRad="25400" dist="38100" dir="2700000" algn="tl" rotWithShape="0">
              <a:prstClr val="black">
                <a:alpha val="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>
            <a:extLst>
              <a:ext uri="{FF2B5EF4-FFF2-40B4-BE49-F238E27FC236}">
                <a16:creationId xmlns:a16="http://schemas.microsoft.com/office/drawing/2014/main" id="{2CB16D66-29DF-A03B-30C9-5A69576A542B}"/>
              </a:ext>
            </a:extLst>
          </p:cNvPr>
          <p:cNvSpPr txBox="1"/>
          <p:nvPr/>
        </p:nvSpPr>
        <p:spPr>
          <a:xfrm>
            <a:off x="6305935" y="1218739"/>
            <a:ext cx="1440160" cy="5628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lnSpc>
                <a:spcPct val="114000"/>
              </a:lnSpc>
              <a:defRPr sz="100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7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7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... ...</a:t>
            </a:r>
            <a:endParaRPr lang="zh-CN" altLang="en-US" sz="7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6FFEF103-227E-C88C-D37B-8ECBF1CE6368}"/>
              </a:ext>
            </a:extLst>
          </p:cNvPr>
          <p:cNvSpPr txBox="1"/>
          <p:nvPr/>
        </p:nvSpPr>
        <p:spPr>
          <a:xfrm>
            <a:off x="4666358" y="2416959"/>
            <a:ext cx="109305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  <a:endParaRPr lang="en-US" altLang="zh-CN" sz="1200" dirty="0">
              <a:solidFill>
                <a:schemeClr val="lt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E63C0E4-E9DF-814C-21B2-E52851333F75}"/>
              </a:ext>
            </a:extLst>
          </p:cNvPr>
          <p:cNvSpPr txBox="1"/>
          <p:nvPr/>
        </p:nvSpPr>
        <p:spPr>
          <a:xfrm>
            <a:off x="3215045" y="1929032"/>
            <a:ext cx="109305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  <a:endParaRPr lang="en-US" altLang="zh-CN" sz="1200" dirty="0">
              <a:solidFill>
                <a:schemeClr val="lt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2629D945-1178-E50B-6AED-C57574887417}"/>
              </a:ext>
            </a:extLst>
          </p:cNvPr>
          <p:cNvSpPr txBox="1"/>
          <p:nvPr/>
        </p:nvSpPr>
        <p:spPr>
          <a:xfrm>
            <a:off x="6587975" y="1929032"/>
            <a:ext cx="109305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  <a:endParaRPr lang="en-US" altLang="zh-CN" sz="1200" dirty="0">
              <a:solidFill>
                <a:schemeClr val="lt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0058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>
            <a:extLst>
              <a:ext uri="{FF2B5EF4-FFF2-40B4-BE49-F238E27FC236}">
                <a16:creationId xmlns:a16="http://schemas.microsoft.com/office/drawing/2014/main" id="{08B341DF-62EB-03C1-0AEE-813B5C7BCC07}"/>
              </a:ext>
            </a:extLst>
          </p:cNvPr>
          <p:cNvSpPr/>
          <p:nvPr/>
        </p:nvSpPr>
        <p:spPr>
          <a:xfrm>
            <a:off x="2969034" y="982819"/>
            <a:ext cx="2951052" cy="2951050"/>
          </a:xfrm>
          <a:prstGeom prst="ellipse">
            <a:avLst/>
          </a:prstGeom>
          <a:noFill/>
          <a:ln w="31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C0B7BD46-A2E4-83EB-260B-FC8632D792AB}"/>
              </a:ext>
            </a:extLst>
          </p:cNvPr>
          <p:cNvSpPr/>
          <p:nvPr/>
        </p:nvSpPr>
        <p:spPr>
          <a:xfrm>
            <a:off x="3257923" y="1271709"/>
            <a:ext cx="2373274" cy="2373270"/>
          </a:xfrm>
          <a:prstGeom prst="ellipse">
            <a:avLst/>
          </a:prstGeom>
          <a:noFill/>
          <a:ln w="1016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B26EC3ED-8D5F-611D-F07D-461B5976DC90}"/>
              </a:ext>
            </a:extLst>
          </p:cNvPr>
          <p:cNvSpPr/>
          <p:nvPr/>
        </p:nvSpPr>
        <p:spPr>
          <a:xfrm rot="10800000">
            <a:off x="7857104" y="-1"/>
            <a:ext cx="1123384" cy="1104787"/>
          </a:xfrm>
          <a:custGeom>
            <a:avLst/>
            <a:gdLst>
              <a:gd name="connsiteX0" fmla="*/ 823483 w 900163"/>
              <a:gd name="connsiteY0" fmla="*/ 1104787 h 1104787"/>
              <a:gd name="connsiteX1" fmla="*/ 0 w 900163"/>
              <a:gd name="connsiteY1" fmla="*/ 1104787 h 1104787"/>
              <a:gd name="connsiteX2" fmla="*/ 0 w 900163"/>
              <a:gd name="connsiteY2" fmla="*/ 0 h 1104787"/>
              <a:gd name="connsiteX3" fmla="*/ 28839 w 900163"/>
              <a:gd name="connsiteY3" fmla="*/ 44267 h 1104787"/>
              <a:gd name="connsiteX4" fmla="*/ 878613 w 900163"/>
              <a:gd name="connsiteY4" fmla="*/ 678427 h 1104787"/>
              <a:gd name="connsiteX5" fmla="*/ 828401 w 900163"/>
              <a:gd name="connsiteY5" fmla="*/ 1093814 h 11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0163" h="1104787">
                <a:moveTo>
                  <a:pt x="823483" y="1104787"/>
                </a:moveTo>
                <a:lnTo>
                  <a:pt x="0" y="1104787"/>
                </a:lnTo>
                <a:lnTo>
                  <a:pt x="0" y="0"/>
                </a:lnTo>
                <a:lnTo>
                  <a:pt x="28839" y="44267"/>
                </a:lnTo>
                <a:cubicBezTo>
                  <a:pt x="190902" y="233106"/>
                  <a:pt x="776443" y="437447"/>
                  <a:pt x="878613" y="678427"/>
                </a:cubicBezTo>
                <a:cubicBezTo>
                  <a:pt x="926505" y="791387"/>
                  <a:pt x="887851" y="946614"/>
                  <a:pt x="828401" y="1093814"/>
                </a:cubicBezTo>
                <a:close/>
              </a:path>
            </a:pathLst>
          </a:custGeom>
          <a:solidFill>
            <a:srgbClr val="D497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E8FA7F4F-C212-C33A-E0DA-F2D1A81F96F4}"/>
              </a:ext>
            </a:extLst>
          </p:cNvPr>
          <p:cNvSpPr/>
          <p:nvPr/>
        </p:nvSpPr>
        <p:spPr>
          <a:xfrm>
            <a:off x="8298691" y="-129540"/>
            <a:ext cx="931352" cy="2377440"/>
          </a:xfrm>
          <a:custGeom>
            <a:avLst/>
            <a:gdLst>
              <a:gd name="connsiteX0" fmla="*/ 535112 w 931352"/>
              <a:gd name="connsiteY0" fmla="*/ 0 h 2377440"/>
              <a:gd name="connsiteX1" fmla="*/ 9332 w 931352"/>
              <a:gd name="connsiteY1" fmla="*/ 998220 h 2377440"/>
              <a:gd name="connsiteX2" fmla="*/ 931352 w 931352"/>
              <a:gd name="connsiteY2" fmla="*/ 2377440 h 237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31352" h="2377440">
                <a:moveTo>
                  <a:pt x="535112" y="0"/>
                </a:moveTo>
                <a:cubicBezTo>
                  <a:pt x="239202" y="300990"/>
                  <a:pt x="-56708" y="601980"/>
                  <a:pt x="9332" y="998220"/>
                </a:cubicBezTo>
                <a:cubicBezTo>
                  <a:pt x="75372" y="1394460"/>
                  <a:pt x="503362" y="1885950"/>
                  <a:pt x="931352" y="2377440"/>
                </a:cubicBezTo>
              </a:path>
            </a:pathLst>
          </a:custGeom>
          <a:noFill/>
          <a:ln w="6350">
            <a:solidFill>
              <a:schemeClr val="bg1">
                <a:lumMod val="85000"/>
                <a:alpha val="5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EE5B200F-1F5E-B122-2FE2-C34FA1FB381B}"/>
              </a:ext>
            </a:extLst>
          </p:cNvPr>
          <p:cNvSpPr/>
          <p:nvPr/>
        </p:nvSpPr>
        <p:spPr>
          <a:xfrm>
            <a:off x="897618" y="1"/>
            <a:ext cx="5148391" cy="627935"/>
          </a:xfrm>
          <a:custGeom>
            <a:avLst/>
            <a:gdLst>
              <a:gd name="connsiteX0" fmla="*/ 0 w 6581049"/>
              <a:gd name="connsiteY0" fmla="*/ 0 h 802672"/>
              <a:gd name="connsiteX1" fmla="*/ 6581049 w 6581049"/>
              <a:gd name="connsiteY1" fmla="*/ 0 h 802672"/>
              <a:gd name="connsiteX2" fmla="*/ 6400679 w 6581049"/>
              <a:gd name="connsiteY2" fmla="*/ 166833 h 802672"/>
              <a:gd name="connsiteX3" fmla="*/ 5326530 w 6581049"/>
              <a:gd name="connsiteY3" fmla="*/ 784860 h 802672"/>
              <a:gd name="connsiteX4" fmla="*/ 3322470 w 6581049"/>
              <a:gd name="connsiteY4" fmla="*/ 320040 h 802672"/>
              <a:gd name="connsiteX5" fmla="*/ 1600350 w 6581049"/>
              <a:gd name="connsiteY5" fmla="*/ 586740 h 802672"/>
              <a:gd name="connsiteX6" fmla="*/ 298223 w 6581049"/>
              <a:gd name="connsiteY6" fmla="*/ 149275 h 80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81049" h="802672">
                <a:moveTo>
                  <a:pt x="0" y="0"/>
                </a:moveTo>
                <a:lnTo>
                  <a:pt x="6581049" y="0"/>
                </a:lnTo>
                <a:lnTo>
                  <a:pt x="6400679" y="166833"/>
                </a:lnTo>
                <a:cubicBezTo>
                  <a:pt x="6061295" y="467906"/>
                  <a:pt x="5709911" y="707866"/>
                  <a:pt x="5326530" y="784860"/>
                </a:cubicBezTo>
                <a:cubicBezTo>
                  <a:pt x="4713120" y="908050"/>
                  <a:pt x="3943500" y="353060"/>
                  <a:pt x="3322470" y="320040"/>
                </a:cubicBezTo>
                <a:cubicBezTo>
                  <a:pt x="2701440" y="287020"/>
                  <a:pt x="2176930" y="651510"/>
                  <a:pt x="1600350" y="586740"/>
                </a:cubicBezTo>
                <a:cubicBezTo>
                  <a:pt x="1167915" y="538163"/>
                  <a:pt x="733337" y="359926"/>
                  <a:pt x="298223" y="149275"/>
                </a:cubicBezTo>
                <a:close/>
              </a:path>
            </a:pathLst>
          </a:custGeom>
          <a:solidFill>
            <a:srgbClr val="9BB2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F5D4F10-F1D4-EDCB-786B-B603E068B01D}"/>
              </a:ext>
            </a:extLst>
          </p:cNvPr>
          <p:cNvGrpSpPr/>
          <p:nvPr/>
        </p:nvGrpSpPr>
        <p:grpSpPr>
          <a:xfrm>
            <a:off x="2536104" y="2210735"/>
            <a:ext cx="3888038" cy="446276"/>
            <a:chOff x="956912" y="1790408"/>
            <a:chExt cx="3888038" cy="446276"/>
          </a:xfrm>
        </p:grpSpPr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F26B77EA-899F-4909-28D6-F19B4ABDA5A9}"/>
                </a:ext>
              </a:extLst>
            </p:cNvPr>
            <p:cNvSpPr/>
            <p:nvPr/>
          </p:nvSpPr>
          <p:spPr>
            <a:xfrm>
              <a:off x="956912" y="1790408"/>
              <a:ext cx="3888038" cy="44627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9BB2BF"/>
                </a:gs>
                <a:gs pos="0">
                  <a:srgbClr val="D6ADA7"/>
                </a:gs>
              </a:gsLst>
              <a:lin ang="0" scaled="1"/>
              <a:tileRect/>
            </a:gradFill>
            <a:ln w="12700">
              <a:solidFill>
                <a:schemeClr val="bg1"/>
              </a:solidFill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32">
              <a:extLst>
                <a:ext uri="{FF2B5EF4-FFF2-40B4-BE49-F238E27FC236}">
                  <a16:creationId xmlns:a16="http://schemas.microsoft.com/office/drawing/2014/main" id="{B3C01ED6-EEB6-4A16-9F9A-CA4576BE476A}"/>
                </a:ext>
              </a:extLst>
            </p:cNvPr>
            <p:cNvSpPr txBox="1"/>
            <p:nvPr/>
          </p:nvSpPr>
          <p:spPr>
            <a:xfrm>
              <a:off x="2202662" y="185042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895905"/>
              <a:r>
                <a:rPr lang="zh-CN" altLang="en-US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B49D33D1-6EC0-AAB9-26D2-87009F7AF245}"/>
              </a:ext>
            </a:extLst>
          </p:cNvPr>
          <p:cNvSpPr/>
          <p:nvPr/>
        </p:nvSpPr>
        <p:spPr>
          <a:xfrm rot="10800000">
            <a:off x="-20637" y="3554503"/>
            <a:ext cx="1764260" cy="1485811"/>
          </a:xfrm>
          <a:custGeom>
            <a:avLst/>
            <a:gdLst>
              <a:gd name="connsiteX0" fmla="*/ 0 w 2339827"/>
              <a:gd name="connsiteY0" fmla="*/ 0 h 1970537"/>
              <a:gd name="connsiteX1" fmla="*/ 2339827 w 2339827"/>
              <a:gd name="connsiteY1" fmla="*/ 0 h 1970537"/>
              <a:gd name="connsiteX2" fmla="*/ 2339827 w 2339827"/>
              <a:gd name="connsiteY2" fmla="*/ 1970537 h 1970537"/>
              <a:gd name="connsiteX3" fmla="*/ 2332895 w 2339827"/>
              <a:gd name="connsiteY3" fmla="*/ 1931067 h 1970537"/>
              <a:gd name="connsiteX4" fmla="*/ 1979782 w 2339827"/>
              <a:gd name="connsiteY4" fmla="*/ 1196340 h 1970537"/>
              <a:gd name="connsiteX5" fmla="*/ 531982 w 2339827"/>
              <a:gd name="connsiteY5" fmla="*/ 830580 h 1970537"/>
              <a:gd name="connsiteX6" fmla="*/ 4595 w 2339827"/>
              <a:gd name="connsiteY6" fmla="*/ 13603 h 1970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39827" h="1970537">
                <a:moveTo>
                  <a:pt x="0" y="0"/>
                </a:moveTo>
                <a:lnTo>
                  <a:pt x="2339827" y="0"/>
                </a:lnTo>
                <a:lnTo>
                  <a:pt x="2339827" y="1970537"/>
                </a:lnTo>
                <a:lnTo>
                  <a:pt x="2332895" y="1931067"/>
                </a:lnTo>
                <a:cubicBezTo>
                  <a:pt x="2272924" y="1633200"/>
                  <a:pt x="2175838" y="1369378"/>
                  <a:pt x="1979782" y="1196340"/>
                </a:cubicBezTo>
                <a:cubicBezTo>
                  <a:pt x="1666092" y="919480"/>
                  <a:pt x="879962" y="1083310"/>
                  <a:pt x="531982" y="830580"/>
                </a:cubicBezTo>
                <a:cubicBezTo>
                  <a:pt x="270997" y="641033"/>
                  <a:pt x="123598" y="341114"/>
                  <a:pt x="4595" y="13603"/>
                </a:cubicBezTo>
                <a:close/>
              </a:path>
            </a:pathLst>
          </a:custGeom>
          <a:solidFill>
            <a:srgbClr val="4D6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2" name="任意多边形: 形状 411">
            <a:extLst>
              <a:ext uri="{FF2B5EF4-FFF2-40B4-BE49-F238E27FC236}">
                <a16:creationId xmlns:a16="http://schemas.microsoft.com/office/drawing/2014/main" id="{4D8EA12A-E3A6-D0B3-008F-C5F56ADA9C87}"/>
              </a:ext>
            </a:extLst>
          </p:cNvPr>
          <p:cNvSpPr/>
          <p:nvPr/>
        </p:nvSpPr>
        <p:spPr>
          <a:xfrm>
            <a:off x="3471814" y="4105145"/>
            <a:ext cx="5508674" cy="935168"/>
          </a:xfrm>
          <a:custGeom>
            <a:avLst/>
            <a:gdLst>
              <a:gd name="connsiteX0" fmla="*/ 4845191 w 5508674"/>
              <a:gd name="connsiteY0" fmla="*/ 64 h 935168"/>
              <a:gd name="connsiteX1" fmla="*/ 5063633 w 5508674"/>
              <a:gd name="connsiteY1" fmla="*/ 32516 h 935168"/>
              <a:gd name="connsiteX2" fmla="*/ 5475027 w 5508674"/>
              <a:gd name="connsiteY2" fmla="*/ 225733 h 935168"/>
              <a:gd name="connsiteX3" fmla="*/ 5508674 w 5508674"/>
              <a:gd name="connsiteY3" fmla="*/ 248554 h 935168"/>
              <a:gd name="connsiteX4" fmla="*/ 5508674 w 5508674"/>
              <a:gd name="connsiteY4" fmla="*/ 935168 h 935168"/>
              <a:gd name="connsiteX5" fmla="*/ 0 w 5508674"/>
              <a:gd name="connsiteY5" fmla="*/ 935168 h 935168"/>
              <a:gd name="connsiteX6" fmla="*/ 166831 w 5508674"/>
              <a:gd name="connsiteY6" fmla="*/ 777847 h 935168"/>
              <a:gd name="connsiteX7" fmla="*/ 1215533 w 5508674"/>
              <a:gd name="connsiteY7" fmla="*/ 207776 h 935168"/>
              <a:gd name="connsiteX8" fmla="*/ 3288173 w 5508674"/>
              <a:gd name="connsiteY8" fmla="*/ 459236 h 935168"/>
              <a:gd name="connsiteX9" fmla="*/ 4845191 w 5508674"/>
              <a:gd name="connsiteY9" fmla="*/ 64 h 935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08674" h="935168">
                <a:moveTo>
                  <a:pt x="4845191" y="64"/>
                </a:moveTo>
                <a:cubicBezTo>
                  <a:pt x="4917563" y="945"/>
                  <a:pt x="4990291" y="10926"/>
                  <a:pt x="5063633" y="32516"/>
                </a:cubicBezTo>
                <a:cubicBezTo>
                  <a:pt x="5201150" y="72997"/>
                  <a:pt x="5338249" y="139431"/>
                  <a:pt x="5475027" y="225733"/>
                </a:cubicBezTo>
                <a:lnTo>
                  <a:pt x="5508674" y="248554"/>
                </a:lnTo>
                <a:lnTo>
                  <a:pt x="5508674" y="935168"/>
                </a:lnTo>
                <a:lnTo>
                  <a:pt x="0" y="935168"/>
                </a:lnTo>
                <a:lnTo>
                  <a:pt x="166831" y="777847"/>
                </a:lnTo>
                <a:cubicBezTo>
                  <a:pt x="464963" y="510671"/>
                  <a:pt x="788813" y="282071"/>
                  <a:pt x="1215533" y="207776"/>
                </a:cubicBezTo>
                <a:cubicBezTo>
                  <a:pt x="1784493" y="108716"/>
                  <a:pt x="2646823" y="488446"/>
                  <a:pt x="3288173" y="459236"/>
                </a:cubicBezTo>
                <a:cubicBezTo>
                  <a:pt x="3849354" y="433678"/>
                  <a:pt x="4338582" y="-6100"/>
                  <a:pt x="4845191" y="64"/>
                </a:cubicBezTo>
                <a:close/>
              </a:path>
            </a:pathLst>
          </a:custGeom>
          <a:solidFill>
            <a:srgbClr val="D6AD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326850B1-AFF7-732B-3C8F-11BF977EDA26}"/>
              </a:ext>
            </a:extLst>
          </p:cNvPr>
          <p:cNvSpPr/>
          <p:nvPr/>
        </p:nvSpPr>
        <p:spPr>
          <a:xfrm>
            <a:off x="-294957" y="3298026"/>
            <a:ext cx="3215640" cy="1830234"/>
          </a:xfrm>
          <a:custGeom>
            <a:avLst/>
            <a:gdLst>
              <a:gd name="connsiteX0" fmla="*/ 0 w 3215640"/>
              <a:gd name="connsiteY0" fmla="*/ 39534 h 1830234"/>
              <a:gd name="connsiteX1" fmla="*/ 960120 w 3215640"/>
              <a:gd name="connsiteY1" fmla="*/ 123354 h 1830234"/>
              <a:gd name="connsiteX2" fmla="*/ 1798320 w 3215640"/>
              <a:gd name="connsiteY2" fmla="*/ 1068234 h 1830234"/>
              <a:gd name="connsiteX3" fmla="*/ 3215640 w 3215640"/>
              <a:gd name="connsiteY3" fmla="*/ 1830234 h 1830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5640" h="1830234">
                <a:moveTo>
                  <a:pt x="0" y="39534"/>
                </a:moveTo>
                <a:cubicBezTo>
                  <a:pt x="330200" y="-4281"/>
                  <a:pt x="660400" y="-48096"/>
                  <a:pt x="960120" y="123354"/>
                </a:cubicBezTo>
                <a:cubicBezTo>
                  <a:pt x="1259840" y="294804"/>
                  <a:pt x="1422400" y="783754"/>
                  <a:pt x="1798320" y="1068234"/>
                </a:cubicBezTo>
                <a:cubicBezTo>
                  <a:pt x="2174240" y="1352714"/>
                  <a:pt x="2694940" y="1591474"/>
                  <a:pt x="3215640" y="1830234"/>
                </a:cubicBezTo>
              </a:path>
            </a:pathLst>
          </a:cu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DAECB916-3A6D-2D0A-D22D-647A6B59D867}"/>
              </a:ext>
            </a:extLst>
          </p:cNvPr>
          <p:cNvSpPr/>
          <p:nvPr/>
        </p:nvSpPr>
        <p:spPr>
          <a:xfrm>
            <a:off x="-959769" y="-182260"/>
            <a:ext cx="1484494" cy="3131820"/>
          </a:xfrm>
          <a:custGeom>
            <a:avLst/>
            <a:gdLst>
              <a:gd name="connsiteX0" fmla="*/ 0 w 1484494"/>
              <a:gd name="connsiteY0" fmla="*/ 3131820 h 3131820"/>
              <a:gd name="connsiteX1" fmla="*/ 944880 w 1484494"/>
              <a:gd name="connsiteY1" fmla="*/ 2125980 h 3131820"/>
              <a:gd name="connsiteX2" fmla="*/ 1470660 w 1484494"/>
              <a:gd name="connsiteY2" fmla="*/ 960120 h 3131820"/>
              <a:gd name="connsiteX3" fmla="*/ 403860 w 1484494"/>
              <a:gd name="connsiteY3" fmla="*/ 0 h 3131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4494" h="3131820">
                <a:moveTo>
                  <a:pt x="0" y="3131820"/>
                </a:moveTo>
                <a:cubicBezTo>
                  <a:pt x="349885" y="2809875"/>
                  <a:pt x="699770" y="2487930"/>
                  <a:pt x="944880" y="2125980"/>
                </a:cubicBezTo>
                <a:cubicBezTo>
                  <a:pt x="1189990" y="1764030"/>
                  <a:pt x="1560830" y="1314450"/>
                  <a:pt x="1470660" y="960120"/>
                </a:cubicBezTo>
                <a:cubicBezTo>
                  <a:pt x="1380490" y="605790"/>
                  <a:pt x="892175" y="302895"/>
                  <a:pt x="403860" y="0"/>
                </a:cubicBezTo>
              </a:path>
            </a:pathLst>
          </a:cu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28FE4A75-E601-DC47-BF40-91112B064C54}"/>
              </a:ext>
            </a:extLst>
          </p:cNvPr>
          <p:cNvSpPr/>
          <p:nvPr/>
        </p:nvSpPr>
        <p:spPr>
          <a:xfrm>
            <a:off x="1102747" y="-152400"/>
            <a:ext cx="6164580" cy="761858"/>
          </a:xfrm>
          <a:custGeom>
            <a:avLst/>
            <a:gdLst>
              <a:gd name="connsiteX0" fmla="*/ 0 w 6164580"/>
              <a:gd name="connsiteY0" fmla="*/ 0 h 761858"/>
              <a:gd name="connsiteX1" fmla="*/ 1104900 w 6164580"/>
              <a:gd name="connsiteY1" fmla="*/ 754380 h 761858"/>
              <a:gd name="connsiteX2" fmla="*/ 3566160 w 6164580"/>
              <a:gd name="connsiteY2" fmla="*/ 403860 h 761858"/>
              <a:gd name="connsiteX3" fmla="*/ 4800600 w 6164580"/>
              <a:gd name="connsiteY3" fmla="*/ 701040 h 761858"/>
              <a:gd name="connsiteX4" fmla="*/ 6164580 w 6164580"/>
              <a:gd name="connsiteY4" fmla="*/ 45720 h 761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64580" h="761858">
                <a:moveTo>
                  <a:pt x="0" y="0"/>
                </a:moveTo>
                <a:cubicBezTo>
                  <a:pt x="255270" y="343535"/>
                  <a:pt x="510540" y="687070"/>
                  <a:pt x="1104900" y="754380"/>
                </a:cubicBezTo>
                <a:cubicBezTo>
                  <a:pt x="1699260" y="821690"/>
                  <a:pt x="2950210" y="412750"/>
                  <a:pt x="3566160" y="403860"/>
                </a:cubicBezTo>
                <a:cubicBezTo>
                  <a:pt x="4182110" y="394970"/>
                  <a:pt x="4367530" y="760730"/>
                  <a:pt x="4800600" y="701040"/>
                </a:cubicBezTo>
                <a:cubicBezTo>
                  <a:pt x="5233670" y="641350"/>
                  <a:pt x="5699125" y="343535"/>
                  <a:pt x="6164580" y="45720"/>
                </a:cubicBezTo>
              </a:path>
            </a:pathLst>
          </a:cu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62385774-6740-651B-B341-8152C1E2F9F5}"/>
              </a:ext>
            </a:extLst>
          </p:cNvPr>
          <p:cNvSpPr/>
          <p:nvPr/>
        </p:nvSpPr>
        <p:spPr>
          <a:xfrm>
            <a:off x="3255963" y="4015718"/>
            <a:ext cx="6080760" cy="1165882"/>
          </a:xfrm>
          <a:custGeom>
            <a:avLst/>
            <a:gdLst>
              <a:gd name="connsiteX0" fmla="*/ 0 w 6080760"/>
              <a:gd name="connsiteY0" fmla="*/ 1165882 h 1165882"/>
              <a:gd name="connsiteX1" fmla="*/ 1684020 w 6080760"/>
              <a:gd name="connsiteY1" fmla="*/ 662962 h 1165882"/>
              <a:gd name="connsiteX2" fmla="*/ 3573780 w 6080760"/>
              <a:gd name="connsiteY2" fmla="*/ 22 h 1165882"/>
              <a:gd name="connsiteX3" fmla="*/ 5234940 w 6080760"/>
              <a:gd name="connsiteY3" fmla="*/ 685822 h 1165882"/>
              <a:gd name="connsiteX4" fmla="*/ 6080760 w 6080760"/>
              <a:gd name="connsiteY4" fmla="*/ 167662 h 1165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80760" h="1165882">
                <a:moveTo>
                  <a:pt x="0" y="1165882"/>
                </a:moveTo>
                <a:cubicBezTo>
                  <a:pt x="544195" y="1011577"/>
                  <a:pt x="1088390" y="857272"/>
                  <a:pt x="1684020" y="662962"/>
                </a:cubicBezTo>
                <a:cubicBezTo>
                  <a:pt x="2279650" y="468652"/>
                  <a:pt x="2981960" y="-3788"/>
                  <a:pt x="3573780" y="22"/>
                </a:cubicBezTo>
                <a:cubicBezTo>
                  <a:pt x="4165600" y="3832"/>
                  <a:pt x="4817110" y="657882"/>
                  <a:pt x="5234940" y="685822"/>
                </a:cubicBezTo>
                <a:cubicBezTo>
                  <a:pt x="5652770" y="713762"/>
                  <a:pt x="5866765" y="440712"/>
                  <a:pt x="6080760" y="167662"/>
                </a:cubicBezTo>
              </a:path>
            </a:pathLst>
          </a:cu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3" name="图形 48">
            <a:extLst>
              <a:ext uri="{FF2B5EF4-FFF2-40B4-BE49-F238E27FC236}">
                <a16:creationId xmlns:a16="http://schemas.microsoft.com/office/drawing/2014/main" id="{5065FA3B-D5A2-0302-A051-44DBF52797A5}"/>
              </a:ext>
            </a:extLst>
          </p:cNvPr>
          <p:cNvGrpSpPr/>
          <p:nvPr/>
        </p:nvGrpSpPr>
        <p:grpSpPr>
          <a:xfrm>
            <a:off x="234838" y="698544"/>
            <a:ext cx="623559" cy="625285"/>
            <a:chOff x="8218798" y="-4407499"/>
            <a:chExt cx="756951" cy="759047"/>
          </a:xfrm>
          <a:solidFill>
            <a:schemeClr val="bg1">
              <a:lumMod val="85000"/>
            </a:schemeClr>
          </a:solidFill>
        </p:grpSpPr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50FE8A4F-155A-2AE3-9725-9E67B86BD7CF}"/>
                </a:ext>
              </a:extLst>
            </p:cNvPr>
            <p:cNvSpPr/>
            <p:nvPr/>
          </p:nvSpPr>
          <p:spPr>
            <a:xfrm>
              <a:off x="8218798" y="-4407499"/>
              <a:ext cx="756951" cy="759047"/>
            </a:xfrm>
            <a:custGeom>
              <a:avLst/>
              <a:gdLst>
                <a:gd name="connsiteX0" fmla="*/ 378809 w 756951"/>
                <a:gd name="connsiteY0" fmla="*/ 759047 h 759047"/>
                <a:gd name="connsiteX1" fmla="*/ 378428 w 756951"/>
                <a:gd name="connsiteY1" fmla="*/ 759047 h 759047"/>
                <a:gd name="connsiteX2" fmla="*/ 372427 w 756951"/>
                <a:gd name="connsiteY2" fmla="*/ 759047 h 759047"/>
                <a:gd name="connsiteX3" fmla="*/ 372999 w 756951"/>
                <a:gd name="connsiteY3" fmla="*/ 719423 h 759047"/>
                <a:gd name="connsiteX4" fmla="*/ 378333 w 756951"/>
                <a:gd name="connsiteY4" fmla="*/ 719423 h 759047"/>
                <a:gd name="connsiteX5" fmla="*/ 378714 w 756951"/>
                <a:gd name="connsiteY5" fmla="*/ 719423 h 759047"/>
                <a:gd name="connsiteX6" fmla="*/ 378714 w 756951"/>
                <a:gd name="connsiteY6" fmla="*/ 759047 h 759047"/>
                <a:gd name="connsiteX7" fmla="*/ 442246 w 756951"/>
                <a:gd name="connsiteY7" fmla="*/ 753713 h 759047"/>
                <a:gd name="connsiteX8" fmla="*/ 435673 w 756951"/>
                <a:gd name="connsiteY8" fmla="*/ 714661 h 759047"/>
                <a:gd name="connsiteX9" fmla="*/ 441293 w 756951"/>
                <a:gd name="connsiteY9" fmla="*/ 713708 h 759047"/>
                <a:gd name="connsiteX10" fmla="*/ 448532 w 756951"/>
                <a:gd name="connsiteY10" fmla="*/ 752666 h 759047"/>
                <a:gd name="connsiteX11" fmla="*/ 442246 w 756951"/>
                <a:gd name="connsiteY11" fmla="*/ 753713 h 759047"/>
                <a:gd name="connsiteX12" fmla="*/ 309181 w 756951"/>
                <a:gd name="connsiteY12" fmla="*/ 752666 h 759047"/>
                <a:gd name="connsiteX13" fmla="*/ 302895 w 756951"/>
                <a:gd name="connsiteY13" fmla="*/ 751427 h 759047"/>
                <a:gd name="connsiteX14" fmla="*/ 310705 w 756951"/>
                <a:gd name="connsiteY14" fmla="*/ 712565 h 759047"/>
                <a:gd name="connsiteX15" fmla="*/ 316325 w 756951"/>
                <a:gd name="connsiteY15" fmla="*/ 713613 h 759047"/>
                <a:gd name="connsiteX16" fmla="*/ 309181 w 756951"/>
                <a:gd name="connsiteY16" fmla="*/ 752666 h 759047"/>
                <a:gd name="connsiteX17" fmla="*/ 509968 w 756951"/>
                <a:gd name="connsiteY17" fmla="*/ 735616 h 759047"/>
                <a:gd name="connsiteX18" fmla="*/ 496252 w 756951"/>
                <a:gd name="connsiteY18" fmla="*/ 698468 h 759047"/>
                <a:gd name="connsiteX19" fmla="*/ 501586 w 756951"/>
                <a:gd name="connsiteY19" fmla="*/ 696468 h 759047"/>
                <a:gd name="connsiteX20" fmla="*/ 515969 w 756951"/>
                <a:gd name="connsiteY20" fmla="*/ 733425 h 759047"/>
                <a:gd name="connsiteX21" fmla="*/ 509968 w 756951"/>
                <a:gd name="connsiteY21" fmla="*/ 735616 h 759047"/>
                <a:gd name="connsiteX22" fmla="*/ 241745 w 756951"/>
                <a:gd name="connsiteY22" fmla="*/ 733616 h 759047"/>
                <a:gd name="connsiteX23" fmla="*/ 235839 w 756951"/>
                <a:gd name="connsiteY23" fmla="*/ 731234 h 759047"/>
                <a:gd name="connsiteX24" fmla="*/ 250793 w 756951"/>
                <a:gd name="connsiteY24" fmla="*/ 694563 h 759047"/>
                <a:gd name="connsiteX25" fmla="*/ 256127 w 756951"/>
                <a:gd name="connsiteY25" fmla="*/ 696658 h 759047"/>
                <a:gd name="connsiteX26" fmla="*/ 241745 w 756951"/>
                <a:gd name="connsiteY26" fmla="*/ 733616 h 759047"/>
                <a:gd name="connsiteX27" fmla="*/ 573119 w 756951"/>
                <a:gd name="connsiteY27" fmla="*/ 705422 h 759047"/>
                <a:gd name="connsiteX28" fmla="*/ 552831 w 756951"/>
                <a:gd name="connsiteY28" fmla="*/ 671417 h 759047"/>
                <a:gd name="connsiteX29" fmla="*/ 557689 w 756951"/>
                <a:gd name="connsiteY29" fmla="*/ 668464 h 759047"/>
                <a:gd name="connsiteX30" fmla="*/ 578644 w 756951"/>
                <a:gd name="connsiteY30" fmla="*/ 702088 h 759047"/>
                <a:gd name="connsiteX31" fmla="*/ 573119 w 756951"/>
                <a:gd name="connsiteY31" fmla="*/ 705422 h 759047"/>
                <a:gd name="connsiteX32" fmla="*/ 178975 w 756951"/>
                <a:gd name="connsiteY32" fmla="*/ 702374 h 759047"/>
                <a:gd name="connsiteX33" fmla="*/ 173545 w 756951"/>
                <a:gd name="connsiteY33" fmla="*/ 698945 h 759047"/>
                <a:gd name="connsiteX34" fmla="*/ 194976 w 756951"/>
                <a:gd name="connsiteY34" fmla="*/ 665607 h 759047"/>
                <a:gd name="connsiteX35" fmla="*/ 199834 w 756951"/>
                <a:gd name="connsiteY35" fmla="*/ 668655 h 759047"/>
                <a:gd name="connsiteX36" fmla="*/ 178975 w 756951"/>
                <a:gd name="connsiteY36" fmla="*/ 702374 h 759047"/>
                <a:gd name="connsiteX37" fmla="*/ 629602 w 756951"/>
                <a:gd name="connsiteY37" fmla="*/ 664083 h 759047"/>
                <a:gd name="connsiteX38" fmla="*/ 603409 w 756951"/>
                <a:gd name="connsiteY38" fmla="*/ 634365 h 759047"/>
                <a:gd name="connsiteX39" fmla="*/ 607600 w 756951"/>
                <a:gd name="connsiteY39" fmla="*/ 630555 h 759047"/>
                <a:gd name="connsiteX40" fmla="*/ 634365 w 756951"/>
                <a:gd name="connsiteY40" fmla="*/ 659797 h 759047"/>
                <a:gd name="connsiteX41" fmla="*/ 629602 w 756951"/>
                <a:gd name="connsiteY41" fmla="*/ 664083 h 759047"/>
                <a:gd name="connsiteX42" fmla="*/ 123063 w 756951"/>
                <a:gd name="connsiteY42" fmla="*/ 660273 h 759047"/>
                <a:gd name="connsiteX43" fmla="*/ 118396 w 756951"/>
                <a:gd name="connsiteY43" fmla="*/ 655892 h 759047"/>
                <a:gd name="connsiteX44" fmla="*/ 145542 w 756951"/>
                <a:gd name="connsiteY44" fmla="*/ 627031 h 759047"/>
                <a:gd name="connsiteX45" fmla="*/ 149733 w 756951"/>
                <a:gd name="connsiteY45" fmla="*/ 630936 h 759047"/>
                <a:gd name="connsiteX46" fmla="*/ 123063 w 756951"/>
                <a:gd name="connsiteY46" fmla="*/ 660273 h 759047"/>
                <a:gd name="connsiteX47" fmla="*/ 677608 w 756951"/>
                <a:gd name="connsiteY47" fmla="*/ 613124 h 759047"/>
                <a:gd name="connsiteX48" fmla="*/ 646366 w 756951"/>
                <a:gd name="connsiteY48" fmla="*/ 588740 h 759047"/>
                <a:gd name="connsiteX49" fmla="*/ 649795 w 756951"/>
                <a:gd name="connsiteY49" fmla="*/ 584264 h 759047"/>
                <a:gd name="connsiteX50" fmla="*/ 681418 w 756951"/>
                <a:gd name="connsiteY50" fmla="*/ 608171 h 759047"/>
                <a:gd name="connsiteX51" fmla="*/ 677608 w 756951"/>
                <a:gd name="connsiteY51" fmla="*/ 613124 h 759047"/>
                <a:gd name="connsiteX52" fmla="*/ 75819 w 756951"/>
                <a:gd name="connsiteY52" fmla="*/ 608552 h 759047"/>
                <a:gd name="connsiteX53" fmla="*/ 72009 w 756951"/>
                <a:gd name="connsiteY53" fmla="*/ 603409 h 759047"/>
                <a:gd name="connsiteX54" fmla="*/ 104013 w 756951"/>
                <a:gd name="connsiteY54" fmla="*/ 579977 h 759047"/>
                <a:gd name="connsiteX55" fmla="*/ 107442 w 756951"/>
                <a:gd name="connsiteY55" fmla="*/ 584549 h 759047"/>
                <a:gd name="connsiteX56" fmla="*/ 75819 w 756951"/>
                <a:gd name="connsiteY56" fmla="*/ 608552 h 759047"/>
                <a:gd name="connsiteX57" fmla="*/ 715518 w 756951"/>
                <a:gd name="connsiteY57" fmla="*/ 554164 h 759047"/>
                <a:gd name="connsiteX58" fmla="*/ 680371 w 756951"/>
                <a:gd name="connsiteY58" fmla="*/ 535877 h 759047"/>
                <a:gd name="connsiteX59" fmla="*/ 682942 w 756951"/>
                <a:gd name="connsiteY59" fmla="*/ 530733 h 759047"/>
                <a:gd name="connsiteX60" fmla="*/ 718375 w 756951"/>
                <a:gd name="connsiteY60" fmla="*/ 548450 h 759047"/>
                <a:gd name="connsiteX61" fmla="*/ 715518 w 756951"/>
                <a:gd name="connsiteY61" fmla="*/ 554164 h 759047"/>
                <a:gd name="connsiteX62" fmla="*/ 38862 w 756951"/>
                <a:gd name="connsiteY62" fmla="*/ 549116 h 759047"/>
                <a:gd name="connsiteX63" fmla="*/ 36004 w 756951"/>
                <a:gd name="connsiteY63" fmla="*/ 543401 h 759047"/>
                <a:gd name="connsiteX64" fmla="*/ 71723 w 756951"/>
                <a:gd name="connsiteY64" fmla="*/ 526352 h 759047"/>
                <a:gd name="connsiteX65" fmla="*/ 74200 w 756951"/>
                <a:gd name="connsiteY65" fmla="*/ 531400 h 759047"/>
                <a:gd name="connsiteX66" fmla="*/ 38862 w 756951"/>
                <a:gd name="connsiteY66" fmla="*/ 549116 h 759047"/>
                <a:gd name="connsiteX67" fmla="*/ 741902 w 756951"/>
                <a:gd name="connsiteY67" fmla="*/ 489299 h 759047"/>
                <a:gd name="connsiteX68" fmla="*/ 703993 w 756951"/>
                <a:gd name="connsiteY68" fmla="*/ 477869 h 759047"/>
                <a:gd name="connsiteX69" fmla="*/ 705612 w 756951"/>
                <a:gd name="connsiteY69" fmla="*/ 472345 h 759047"/>
                <a:gd name="connsiteX70" fmla="*/ 743712 w 756951"/>
                <a:gd name="connsiteY70" fmla="*/ 483203 h 759047"/>
                <a:gd name="connsiteX71" fmla="*/ 741902 w 756951"/>
                <a:gd name="connsiteY71" fmla="*/ 489299 h 759047"/>
                <a:gd name="connsiteX72" fmla="*/ 13525 w 756951"/>
                <a:gd name="connsiteY72" fmla="*/ 483870 h 759047"/>
                <a:gd name="connsiteX73" fmla="*/ 11811 w 756951"/>
                <a:gd name="connsiteY73" fmla="*/ 477679 h 759047"/>
                <a:gd name="connsiteX74" fmla="*/ 50101 w 756951"/>
                <a:gd name="connsiteY74" fmla="*/ 467392 h 759047"/>
                <a:gd name="connsiteX75" fmla="*/ 51625 w 756951"/>
                <a:gd name="connsiteY75" fmla="*/ 472916 h 759047"/>
                <a:gd name="connsiteX76" fmla="*/ 13525 w 756951"/>
                <a:gd name="connsiteY76" fmla="*/ 483870 h 759047"/>
                <a:gd name="connsiteX77" fmla="*/ 755809 w 756951"/>
                <a:gd name="connsiteY77" fmla="*/ 420624 h 759047"/>
                <a:gd name="connsiteX78" fmla="*/ 716375 w 756951"/>
                <a:gd name="connsiteY78" fmla="*/ 416338 h 759047"/>
                <a:gd name="connsiteX79" fmla="*/ 716946 w 756951"/>
                <a:gd name="connsiteY79" fmla="*/ 410718 h 759047"/>
                <a:gd name="connsiteX80" fmla="*/ 756380 w 756951"/>
                <a:gd name="connsiteY80" fmla="*/ 414242 h 759047"/>
                <a:gd name="connsiteX81" fmla="*/ 755809 w 756951"/>
                <a:gd name="connsiteY81" fmla="*/ 420624 h 759047"/>
                <a:gd name="connsiteX82" fmla="*/ 571 w 756951"/>
                <a:gd name="connsiteY82" fmla="*/ 415099 h 759047"/>
                <a:gd name="connsiteX83" fmla="*/ 0 w 756951"/>
                <a:gd name="connsiteY83" fmla="*/ 408718 h 759047"/>
                <a:gd name="connsiteX84" fmla="*/ 39528 w 756951"/>
                <a:gd name="connsiteY84" fmla="*/ 405765 h 759047"/>
                <a:gd name="connsiteX85" fmla="*/ 40005 w 756951"/>
                <a:gd name="connsiteY85" fmla="*/ 411385 h 759047"/>
                <a:gd name="connsiteX86" fmla="*/ 571 w 756951"/>
                <a:gd name="connsiteY86" fmla="*/ 415099 h 759047"/>
                <a:gd name="connsiteX87" fmla="*/ 717423 w 756951"/>
                <a:gd name="connsiteY87" fmla="*/ 353663 h 759047"/>
                <a:gd name="connsiteX88" fmla="*/ 716946 w 756951"/>
                <a:gd name="connsiteY88" fmla="*/ 347948 h 759047"/>
                <a:gd name="connsiteX89" fmla="*/ 756380 w 756951"/>
                <a:gd name="connsiteY89" fmla="*/ 344329 h 759047"/>
                <a:gd name="connsiteX90" fmla="*/ 756952 w 756951"/>
                <a:gd name="connsiteY90" fmla="*/ 350710 h 759047"/>
                <a:gd name="connsiteX91" fmla="*/ 717423 w 756951"/>
                <a:gd name="connsiteY91" fmla="*/ 353663 h 759047"/>
                <a:gd name="connsiteX92" fmla="*/ 39910 w 756951"/>
                <a:gd name="connsiteY92" fmla="*/ 348615 h 759047"/>
                <a:gd name="connsiteX93" fmla="*/ 476 w 756951"/>
                <a:gd name="connsiteY93" fmla="*/ 345091 h 759047"/>
                <a:gd name="connsiteX94" fmla="*/ 1143 w 756951"/>
                <a:gd name="connsiteY94" fmla="*/ 338709 h 759047"/>
                <a:gd name="connsiteX95" fmla="*/ 40576 w 756951"/>
                <a:gd name="connsiteY95" fmla="*/ 342900 h 759047"/>
                <a:gd name="connsiteX96" fmla="*/ 39910 w 756951"/>
                <a:gd name="connsiteY96" fmla="*/ 348615 h 759047"/>
                <a:gd name="connsiteX97" fmla="*/ 706945 w 756951"/>
                <a:gd name="connsiteY97" fmla="*/ 291846 h 759047"/>
                <a:gd name="connsiteX98" fmla="*/ 705422 w 756951"/>
                <a:gd name="connsiteY98" fmla="*/ 286322 h 759047"/>
                <a:gd name="connsiteX99" fmla="*/ 743522 w 756951"/>
                <a:gd name="connsiteY99" fmla="*/ 275463 h 759047"/>
                <a:gd name="connsiteX100" fmla="*/ 745236 w 756951"/>
                <a:gd name="connsiteY100" fmla="*/ 281654 h 759047"/>
                <a:gd name="connsiteX101" fmla="*/ 706945 w 756951"/>
                <a:gd name="connsiteY101" fmla="*/ 291846 h 759047"/>
                <a:gd name="connsiteX102" fmla="*/ 51339 w 756951"/>
                <a:gd name="connsiteY102" fmla="*/ 286988 h 759047"/>
                <a:gd name="connsiteX103" fmla="*/ 13239 w 756951"/>
                <a:gd name="connsiteY103" fmla="*/ 276225 h 759047"/>
                <a:gd name="connsiteX104" fmla="*/ 15049 w 756951"/>
                <a:gd name="connsiteY104" fmla="*/ 270129 h 759047"/>
                <a:gd name="connsiteX105" fmla="*/ 52959 w 756951"/>
                <a:gd name="connsiteY105" fmla="*/ 281559 h 759047"/>
                <a:gd name="connsiteX106" fmla="*/ 51339 w 756951"/>
                <a:gd name="connsiteY106" fmla="*/ 286988 h 759047"/>
                <a:gd name="connsiteX107" fmla="*/ 685229 w 756951"/>
                <a:gd name="connsiteY107" fmla="*/ 232981 h 759047"/>
                <a:gd name="connsiteX108" fmla="*/ 682752 w 756951"/>
                <a:gd name="connsiteY108" fmla="*/ 227838 h 759047"/>
                <a:gd name="connsiteX109" fmla="*/ 718185 w 756951"/>
                <a:gd name="connsiteY109" fmla="*/ 210122 h 759047"/>
                <a:gd name="connsiteX110" fmla="*/ 720947 w 756951"/>
                <a:gd name="connsiteY110" fmla="*/ 215837 h 759047"/>
                <a:gd name="connsiteX111" fmla="*/ 685229 w 756951"/>
                <a:gd name="connsiteY111" fmla="*/ 232981 h 759047"/>
                <a:gd name="connsiteX112" fmla="*/ 73914 w 756951"/>
                <a:gd name="connsiteY112" fmla="*/ 228505 h 759047"/>
                <a:gd name="connsiteX113" fmla="*/ 38385 w 756951"/>
                <a:gd name="connsiteY113" fmla="*/ 210883 h 759047"/>
                <a:gd name="connsiteX114" fmla="*/ 41243 w 756951"/>
                <a:gd name="connsiteY114" fmla="*/ 205168 h 759047"/>
                <a:gd name="connsiteX115" fmla="*/ 76390 w 756951"/>
                <a:gd name="connsiteY115" fmla="*/ 223361 h 759047"/>
                <a:gd name="connsiteX116" fmla="*/ 73914 w 756951"/>
                <a:gd name="connsiteY116" fmla="*/ 228505 h 759047"/>
                <a:gd name="connsiteX117" fmla="*/ 653129 w 756951"/>
                <a:gd name="connsiteY117" fmla="*/ 179261 h 759047"/>
                <a:gd name="connsiteX118" fmla="*/ 649700 w 756951"/>
                <a:gd name="connsiteY118" fmla="*/ 174689 h 759047"/>
                <a:gd name="connsiteX119" fmla="*/ 681323 w 756951"/>
                <a:gd name="connsiteY119" fmla="*/ 150781 h 759047"/>
                <a:gd name="connsiteX120" fmla="*/ 685133 w 756951"/>
                <a:gd name="connsiteY120" fmla="*/ 155924 h 759047"/>
                <a:gd name="connsiteX121" fmla="*/ 653129 w 756951"/>
                <a:gd name="connsiteY121" fmla="*/ 179261 h 759047"/>
                <a:gd name="connsiteX122" fmla="*/ 106870 w 756951"/>
                <a:gd name="connsiteY122" fmla="*/ 175069 h 759047"/>
                <a:gd name="connsiteX123" fmla="*/ 75247 w 756951"/>
                <a:gd name="connsiteY123" fmla="*/ 151162 h 759047"/>
                <a:gd name="connsiteX124" fmla="*/ 79153 w 756951"/>
                <a:gd name="connsiteY124" fmla="*/ 146114 h 759047"/>
                <a:gd name="connsiteX125" fmla="*/ 110394 w 756951"/>
                <a:gd name="connsiteY125" fmla="*/ 170497 h 759047"/>
                <a:gd name="connsiteX126" fmla="*/ 106870 w 756951"/>
                <a:gd name="connsiteY126" fmla="*/ 175069 h 759047"/>
                <a:gd name="connsiteX127" fmla="*/ 611600 w 756951"/>
                <a:gd name="connsiteY127" fmla="*/ 132207 h 759047"/>
                <a:gd name="connsiteX128" fmla="*/ 607409 w 756951"/>
                <a:gd name="connsiteY128" fmla="*/ 128302 h 759047"/>
                <a:gd name="connsiteX129" fmla="*/ 634079 w 756951"/>
                <a:gd name="connsiteY129" fmla="*/ 99060 h 759047"/>
                <a:gd name="connsiteX130" fmla="*/ 638747 w 756951"/>
                <a:gd name="connsiteY130" fmla="*/ 103442 h 759047"/>
                <a:gd name="connsiteX131" fmla="*/ 611600 w 756951"/>
                <a:gd name="connsiteY131" fmla="*/ 132207 h 759047"/>
                <a:gd name="connsiteX132" fmla="*/ 149066 w 756951"/>
                <a:gd name="connsiteY132" fmla="*/ 128683 h 759047"/>
                <a:gd name="connsiteX133" fmla="*/ 122301 w 756951"/>
                <a:gd name="connsiteY133" fmla="*/ 99441 h 759047"/>
                <a:gd name="connsiteX134" fmla="*/ 127063 w 756951"/>
                <a:gd name="connsiteY134" fmla="*/ 95155 h 759047"/>
                <a:gd name="connsiteX135" fmla="*/ 153352 w 756951"/>
                <a:gd name="connsiteY135" fmla="*/ 124873 h 759047"/>
                <a:gd name="connsiteX136" fmla="*/ 149066 w 756951"/>
                <a:gd name="connsiteY136" fmla="*/ 128683 h 759047"/>
                <a:gd name="connsiteX137" fmla="*/ 562260 w 756951"/>
                <a:gd name="connsiteY137" fmla="*/ 93536 h 759047"/>
                <a:gd name="connsiteX138" fmla="*/ 557403 w 756951"/>
                <a:gd name="connsiteY138" fmla="*/ 90488 h 759047"/>
                <a:gd name="connsiteX139" fmla="*/ 578262 w 756951"/>
                <a:gd name="connsiteY139" fmla="*/ 56769 h 759047"/>
                <a:gd name="connsiteX140" fmla="*/ 583692 w 756951"/>
                <a:gd name="connsiteY140" fmla="*/ 60198 h 759047"/>
                <a:gd name="connsiteX141" fmla="*/ 562260 w 756951"/>
                <a:gd name="connsiteY141" fmla="*/ 93536 h 759047"/>
                <a:gd name="connsiteX142" fmla="*/ 199072 w 756951"/>
                <a:gd name="connsiteY142" fmla="*/ 90773 h 759047"/>
                <a:gd name="connsiteX143" fmla="*/ 178117 w 756951"/>
                <a:gd name="connsiteY143" fmla="*/ 57150 h 759047"/>
                <a:gd name="connsiteX144" fmla="*/ 183546 w 756951"/>
                <a:gd name="connsiteY144" fmla="*/ 53816 h 759047"/>
                <a:gd name="connsiteX145" fmla="*/ 203930 w 756951"/>
                <a:gd name="connsiteY145" fmla="*/ 87820 h 759047"/>
                <a:gd name="connsiteX146" fmla="*/ 199072 w 756951"/>
                <a:gd name="connsiteY146" fmla="*/ 90773 h 759047"/>
                <a:gd name="connsiteX147" fmla="*/ 506539 w 756951"/>
                <a:gd name="connsiteY147" fmla="*/ 64579 h 759047"/>
                <a:gd name="connsiteX148" fmla="*/ 501205 w 756951"/>
                <a:gd name="connsiteY148" fmla="*/ 62484 h 759047"/>
                <a:gd name="connsiteX149" fmla="*/ 515493 w 756951"/>
                <a:gd name="connsiteY149" fmla="*/ 25527 h 759047"/>
                <a:gd name="connsiteX150" fmla="*/ 521398 w 756951"/>
                <a:gd name="connsiteY150" fmla="*/ 27908 h 759047"/>
                <a:gd name="connsiteX151" fmla="*/ 506539 w 756951"/>
                <a:gd name="connsiteY151" fmla="*/ 64579 h 759047"/>
                <a:gd name="connsiteX152" fmla="*/ 255079 w 756951"/>
                <a:gd name="connsiteY152" fmla="*/ 62674 h 759047"/>
                <a:gd name="connsiteX153" fmla="*/ 240696 w 756951"/>
                <a:gd name="connsiteY153" fmla="*/ 25718 h 759047"/>
                <a:gd name="connsiteX154" fmla="*/ 246697 w 756951"/>
                <a:gd name="connsiteY154" fmla="*/ 23431 h 759047"/>
                <a:gd name="connsiteX155" fmla="*/ 260413 w 756951"/>
                <a:gd name="connsiteY155" fmla="*/ 60579 h 759047"/>
                <a:gd name="connsiteX156" fmla="*/ 255079 w 756951"/>
                <a:gd name="connsiteY156" fmla="*/ 62674 h 759047"/>
                <a:gd name="connsiteX157" fmla="*/ 446532 w 756951"/>
                <a:gd name="connsiteY157" fmla="*/ 46387 h 759047"/>
                <a:gd name="connsiteX158" fmla="*/ 440912 w 756951"/>
                <a:gd name="connsiteY158" fmla="*/ 45339 h 759047"/>
                <a:gd name="connsiteX159" fmla="*/ 448151 w 756951"/>
                <a:gd name="connsiteY159" fmla="*/ 6382 h 759047"/>
                <a:gd name="connsiteX160" fmla="*/ 454437 w 756951"/>
                <a:gd name="connsiteY160" fmla="*/ 7620 h 759047"/>
                <a:gd name="connsiteX161" fmla="*/ 446532 w 756951"/>
                <a:gd name="connsiteY161" fmla="*/ 46387 h 759047"/>
                <a:gd name="connsiteX162" fmla="*/ 315277 w 756951"/>
                <a:gd name="connsiteY162" fmla="*/ 45434 h 759047"/>
                <a:gd name="connsiteX163" fmla="*/ 307943 w 756951"/>
                <a:gd name="connsiteY163" fmla="*/ 6477 h 759047"/>
                <a:gd name="connsiteX164" fmla="*/ 314230 w 756951"/>
                <a:gd name="connsiteY164" fmla="*/ 5334 h 759047"/>
                <a:gd name="connsiteX165" fmla="*/ 320897 w 756951"/>
                <a:gd name="connsiteY165" fmla="*/ 44387 h 759047"/>
                <a:gd name="connsiteX166" fmla="*/ 315277 w 756951"/>
                <a:gd name="connsiteY166" fmla="*/ 45434 h 759047"/>
                <a:gd name="connsiteX167" fmla="*/ 384143 w 756951"/>
                <a:gd name="connsiteY167" fmla="*/ 39624 h 759047"/>
                <a:gd name="connsiteX168" fmla="*/ 378428 w 756951"/>
                <a:gd name="connsiteY168" fmla="*/ 39624 h 759047"/>
                <a:gd name="connsiteX169" fmla="*/ 377666 w 756951"/>
                <a:gd name="connsiteY169" fmla="*/ 39624 h 759047"/>
                <a:gd name="connsiteX170" fmla="*/ 377666 w 756951"/>
                <a:gd name="connsiteY170" fmla="*/ 0 h 759047"/>
                <a:gd name="connsiteX171" fmla="*/ 378333 w 756951"/>
                <a:gd name="connsiteY171" fmla="*/ 0 h 759047"/>
                <a:gd name="connsiteX172" fmla="*/ 384810 w 756951"/>
                <a:gd name="connsiteY172" fmla="*/ 95 h 759047"/>
                <a:gd name="connsiteX173" fmla="*/ 384143 w 756951"/>
                <a:gd name="connsiteY173" fmla="*/ 39624 h 759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756951" h="759047">
                  <a:moveTo>
                    <a:pt x="378809" y="759047"/>
                  </a:moveTo>
                  <a:lnTo>
                    <a:pt x="378428" y="759047"/>
                  </a:lnTo>
                  <a:cubicBezTo>
                    <a:pt x="376428" y="759047"/>
                    <a:pt x="374428" y="759047"/>
                    <a:pt x="372427" y="759047"/>
                  </a:cubicBezTo>
                  <a:lnTo>
                    <a:pt x="372999" y="719423"/>
                  </a:lnTo>
                  <a:cubicBezTo>
                    <a:pt x="374809" y="719423"/>
                    <a:pt x="376618" y="719423"/>
                    <a:pt x="378333" y="719423"/>
                  </a:cubicBezTo>
                  <a:lnTo>
                    <a:pt x="378714" y="719423"/>
                  </a:lnTo>
                  <a:lnTo>
                    <a:pt x="378714" y="759047"/>
                  </a:lnTo>
                  <a:close/>
                  <a:moveTo>
                    <a:pt x="442246" y="753713"/>
                  </a:moveTo>
                  <a:lnTo>
                    <a:pt x="435673" y="714661"/>
                  </a:lnTo>
                  <a:cubicBezTo>
                    <a:pt x="437579" y="714375"/>
                    <a:pt x="439388" y="713994"/>
                    <a:pt x="441293" y="713708"/>
                  </a:cubicBezTo>
                  <a:lnTo>
                    <a:pt x="448532" y="752666"/>
                  </a:lnTo>
                  <a:cubicBezTo>
                    <a:pt x="446437" y="752951"/>
                    <a:pt x="444341" y="753332"/>
                    <a:pt x="442246" y="753713"/>
                  </a:cubicBezTo>
                  <a:close/>
                  <a:moveTo>
                    <a:pt x="309181" y="752666"/>
                  </a:moveTo>
                  <a:cubicBezTo>
                    <a:pt x="307086" y="752285"/>
                    <a:pt x="304990" y="751904"/>
                    <a:pt x="302895" y="751427"/>
                  </a:cubicBezTo>
                  <a:lnTo>
                    <a:pt x="310705" y="712565"/>
                  </a:lnTo>
                  <a:cubicBezTo>
                    <a:pt x="312610" y="712946"/>
                    <a:pt x="314420" y="713327"/>
                    <a:pt x="316325" y="713613"/>
                  </a:cubicBezTo>
                  <a:lnTo>
                    <a:pt x="309181" y="752666"/>
                  </a:lnTo>
                  <a:close/>
                  <a:moveTo>
                    <a:pt x="509968" y="735616"/>
                  </a:moveTo>
                  <a:lnTo>
                    <a:pt x="496252" y="698468"/>
                  </a:lnTo>
                  <a:cubicBezTo>
                    <a:pt x="498062" y="697802"/>
                    <a:pt x="499776" y="697135"/>
                    <a:pt x="501586" y="696468"/>
                  </a:cubicBezTo>
                  <a:lnTo>
                    <a:pt x="515969" y="733425"/>
                  </a:lnTo>
                  <a:cubicBezTo>
                    <a:pt x="513969" y="734092"/>
                    <a:pt x="511969" y="734854"/>
                    <a:pt x="509968" y="735616"/>
                  </a:cubicBezTo>
                  <a:close/>
                  <a:moveTo>
                    <a:pt x="241745" y="733616"/>
                  </a:moveTo>
                  <a:cubicBezTo>
                    <a:pt x="239744" y="732854"/>
                    <a:pt x="237744" y="732092"/>
                    <a:pt x="235839" y="731234"/>
                  </a:cubicBezTo>
                  <a:lnTo>
                    <a:pt x="250793" y="694563"/>
                  </a:lnTo>
                  <a:cubicBezTo>
                    <a:pt x="252603" y="695325"/>
                    <a:pt x="254317" y="695992"/>
                    <a:pt x="256127" y="696658"/>
                  </a:cubicBezTo>
                  <a:lnTo>
                    <a:pt x="241745" y="733616"/>
                  </a:lnTo>
                  <a:close/>
                  <a:moveTo>
                    <a:pt x="573119" y="705422"/>
                  </a:moveTo>
                  <a:lnTo>
                    <a:pt x="552831" y="671417"/>
                  </a:lnTo>
                  <a:cubicBezTo>
                    <a:pt x="554450" y="670465"/>
                    <a:pt x="556070" y="669417"/>
                    <a:pt x="557689" y="668464"/>
                  </a:cubicBezTo>
                  <a:lnTo>
                    <a:pt x="578644" y="702088"/>
                  </a:lnTo>
                  <a:cubicBezTo>
                    <a:pt x="576739" y="703231"/>
                    <a:pt x="574929" y="704279"/>
                    <a:pt x="573119" y="705422"/>
                  </a:cubicBezTo>
                  <a:close/>
                  <a:moveTo>
                    <a:pt x="178975" y="702374"/>
                  </a:moveTo>
                  <a:cubicBezTo>
                    <a:pt x="177165" y="701231"/>
                    <a:pt x="175355" y="700087"/>
                    <a:pt x="173545" y="698945"/>
                  </a:cubicBezTo>
                  <a:lnTo>
                    <a:pt x="194976" y="665607"/>
                  </a:lnTo>
                  <a:cubicBezTo>
                    <a:pt x="196596" y="666655"/>
                    <a:pt x="198215" y="667703"/>
                    <a:pt x="199834" y="668655"/>
                  </a:cubicBezTo>
                  <a:lnTo>
                    <a:pt x="178975" y="702374"/>
                  </a:lnTo>
                  <a:close/>
                  <a:moveTo>
                    <a:pt x="629602" y="664083"/>
                  </a:moveTo>
                  <a:lnTo>
                    <a:pt x="603409" y="634365"/>
                  </a:lnTo>
                  <a:cubicBezTo>
                    <a:pt x="604838" y="633127"/>
                    <a:pt x="606266" y="631889"/>
                    <a:pt x="607600" y="630555"/>
                  </a:cubicBezTo>
                  <a:lnTo>
                    <a:pt x="634365" y="659797"/>
                  </a:lnTo>
                  <a:cubicBezTo>
                    <a:pt x="632746" y="661226"/>
                    <a:pt x="631126" y="662654"/>
                    <a:pt x="629602" y="664083"/>
                  </a:cubicBezTo>
                  <a:close/>
                  <a:moveTo>
                    <a:pt x="123063" y="660273"/>
                  </a:moveTo>
                  <a:cubicBezTo>
                    <a:pt x="121444" y="658844"/>
                    <a:pt x="119919" y="657416"/>
                    <a:pt x="118396" y="655892"/>
                  </a:cubicBezTo>
                  <a:lnTo>
                    <a:pt x="145542" y="627031"/>
                  </a:lnTo>
                  <a:cubicBezTo>
                    <a:pt x="146971" y="628364"/>
                    <a:pt x="148304" y="629603"/>
                    <a:pt x="149733" y="630936"/>
                  </a:cubicBezTo>
                  <a:lnTo>
                    <a:pt x="123063" y="660273"/>
                  </a:lnTo>
                  <a:close/>
                  <a:moveTo>
                    <a:pt x="677608" y="613124"/>
                  </a:moveTo>
                  <a:lnTo>
                    <a:pt x="646366" y="588740"/>
                  </a:lnTo>
                  <a:cubicBezTo>
                    <a:pt x="647509" y="587216"/>
                    <a:pt x="648652" y="585692"/>
                    <a:pt x="649795" y="584264"/>
                  </a:cubicBezTo>
                  <a:lnTo>
                    <a:pt x="681418" y="608171"/>
                  </a:lnTo>
                  <a:cubicBezTo>
                    <a:pt x="680180" y="609695"/>
                    <a:pt x="678942" y="611410"/>
                    <a:pt x="677608" y="613124"/>
                  </a:cubicBezTo>
                  <a:close/>
                  <a:moveTo>
                    <a:pt x="75819" y="608552"/>
                  </a:moveTo>
                  <a:cubicBezTo>
                    <a:pt x="74580" y="606838"/>
                    <a:pt x="73247" y="605123"/>
                    <a:pt x="72009" y="603409"/>
                  </a:cubicBezTo>
                  <a:lnTo>
                    <a:pt x="104013" y="579977"/>
                  </a:lnTo>
                  <a:cubicBezTo>
                    <a:pt x="105156" y="581501"/>
                    <a:pt x="106299" y="583025"/>
                    <a:pt x="107442" y="584549"/>
                  </a:cubicBezTo>
                  <a:lnTo>
                    <a:pt x="75819" y="608552"/>
                  </a:lnTo>
                  <a:close/>
                  <a:moveTo>
                    <a:pt x="715518" y="554164"/>
                  </a:moveTo>
                  <a:lnTo>
                    <a:pt x="680371" y="535877"/>
                  </a:lnTo>
                  <a:cubicBezTo>
                    <a:pt x="681228" y="534162"/>
                    <a:pt x="682085" y="532448"/>
                    <a:pt x="682942" y="530733"/>
                  </a:cubicBezTo>
                  <a:lnTo>
                    <a:pt x="718375" y="548450"/>
                  </a:lnTo>
                  <a:cubicBezTo>
                    <a:pt x="717423" y="550450"/>
                    <a:pt x="716470" y="552260"/>
                    <a:pt x="715518" y="554164"/>
                  </a:cubicBezTo>
                  <a:close/>
                  <a:moveTo>
                    <a:pt x="38862" y="549116"/>
                  </a:moveTo>
                  <a:cubicBezTo>
                    <a:pt x="37909" y="547211"/>
                    <a:pt x="36957" y="545306"/>
                    <a:pt x="36004" y="543401"/>
                  </a:cubicBezTo>
                  <a:lnTo>
                    <a:pt x="71723" y="526352"/>
                  </a:lnTo>
                  <a:cubicBezTo>
                    <a:pt x="72580" y="528066"/>
                    <a:pt x="73342" y="529781"/>
                    <a:pt x="74200" y="531400"/>
                  </a:cubicBezTo>
                  <a:lnTo>
                    <a:pt x="38862" y="549116"/>
                  </a:lnTo>
                  <a:close/>
                  <a:moveTo>
                    <a:pt x="741902" y="489299"/>
                  </a:moveTo>
                  <a:lnTo>
                    <a:pt x="703993" y="477869"/>
                  </a:lnTo>
                  <a:cubicBezTo>
                    <a:pt x="704564" y="476060"/>
                    <a:pt x="705040" y="474250"/>
                    <a:pt x="705612" y="472345"/>
                  </a:cubicBezTo>
                  <a:lnTo>
                    <a:pt x="743712" y="483203"/>
                  </a:lnTo>
                  <a:cubicBezTo>
                    <a:pt x="743045" y="485204"/>
                    <a:pt x="742473" y="487204"/>
                    <a:pt x="741902" y="489299"/>
                  </a:cubicBezTo>
                  <a:close/>
                  <a:moveTo>
                    <a:pt x="13525" y="483870"/>
                  </a:moveTo>
                  <a:cubicBezTo>
                    <a:pt x="12954" y="481870"/>
                    <a:pt x="12382" y="479774"/>
                    <a:pt x="11811" y="477679"/>
                  </a:cubicBezTo>
                  <a:lnTo>
                    <a:pt x="50101" y="467392"/>
                  </a:lnTo>
                  <a:cubicBezTo>
                    <a:pt x="50578" y="469201"/>
                    <a:pt x="51054" y="471106"/>
                    <a:pt x="51625" y="472916"/>
                  </a:cubicBezTo>
                  <a:lnTo>
                    <a:pt x="13525" y="483870"/>
                  </a:lnTo>
                  <a:close/>
                  <a:moveTo>
                    <a:pt x="755809" y="420624"/>
                  </a:moveTo>
                  <a:lnTo>
                    <a:pt x="716375" y="416338"/>
                  </a:lnTo>
                  <a:cubicBezTo>
                    <a:pt x="716566" y="414433"/>
                    <a:pt x="716756" y="412623"/>
                    <a:pt x="716946" y="410718"/>
                  </a:cubicBezTo>
                  <a:lnTo>
                    <a:pt x="756380" y="414242"/>
                  </a:lnTo>
                  <a:cubicBezTo>
                    <a:pt x="756189" y="416433"/>
                    <a:pt x="755999" y="418529"/>
                    <a:pt x="755809" y="420624"/>
                  </a:cubicBezTo>
                  <a:close/>
                  <a:moveTo>
                    <a:pt x="571" y="415099"/>
                  </a:moveTo>
                  <a:cubicBezTo>
                    <a:pt x="381" y="413004"/>
                    <a:pt x="190" y="410813"/>
                    <a:pt x="0" y="408718"/>
                  </a:cubicBezTo>
                  <a:lnTo>
                    <a:pt x="39528" y="405765"/>
                  </a:lnTo>
                  <a:cubicBezTo>
                    <a:pt x="39719" y="407670"/>
                    <a:pt x="39814" y="409575"/>
                    <a:pt x="40005" y="411385"/>
                  </a:cubicBezTo>
                  <a:lnTo>
                    <a:pt x="571" y="415099"/>
                  </a:lnTo>
                  <a:close/>
                  <a:moveTo>
                    <a:pt x="717423" y="353663"/>
                  </a:moveTo>
                  <a:cubicBezTo>
                    <a:pt x="717328" y="351758"/>
                    <a:pt x="717137" y="349853"/>
                    <a:pt x="716946" y="347948"/>
                  </a:cubicBezTo>
                  <a:lnTo>
                    <a:pt x="756380" y="344329"/>
                  </a:lnTo>
                  <a:cubicBezTo>
                    <a:pt x="756571" y="346424"/>
                    <a:pt x="756761" y="348520"/>
                    <a:pt x="756952" y="350710"/>
                  </a:cubicBezTo>
                  <a:lnTo>
                    <a:pt x="717423" y="353663"/>
                  </a:lnTo>
                  <a:close/>
                  <a:moveTo>
                    <a:pt x="39910" y="348615"/>
                  </a:moveTo>
                  <a:lnTo>
                    <a:pt x="476" y="345091"/>
                  </a:lnTo>
                  <a:cubicBezTo>
                    <a:pt x="666" y="342995"/>
                    <a:pt x="857" y="340900"/>
                    <a:pt x="1143" y="338709"/>
                  </a:cubicBezTo>
                  <a:lnTo>
                    <a:pt x="40576" y="342900"/>
                  </a:lnTo>
                  <a:cubicBezTo>
                    <a:pt x="40291" y="344805"/>
                    <a:pt x="40100" y="346710"/>
                    <a:pt x="39910" y="348615"/>
                  </a:cubicBezTo>
                  <a:close/>
                  <a:moveTo>
                    <a:pt x="706945" y="291846"/>
                  </a:moveTo>
                  <a:cubicBezTo>
                    <a:pt x="706469" y="290036"/>
                    <a:pt x="705993" y="288131"/>
                    <a:pt x="705422" y="286322"/>
                  </a:cubicBezTo>
                  <a:lnTo>
                    <a:pt x="743522" y="275463"/>
                  </a:lnTo>
                  <a:cubicBezTo>
                    <a:pt x="744093" y="277463"/>
                    <a:pt x="744664" y="279559"/>
                    <a:pt x="745236" y="281654"/>
                  </a:cubicBezTo>
                  <a:lnTo>
                    <a:pt x="706945" y="291846"/>
                  </a:lnTo>
                  <a:close/>
                  <a:moveTo>
                    <a:pt x="51339" y="286988"/>
                  </a:moveTo>
                  <a:lnTo>
                    <a:pt x="13239" y="276225"/>
                  </a:lnTo>
                  <a:cubicBezTo>
                    <a:pt x="13811" y="274130"/>
                    <a:pt x="14382" y="272129"/>
                    <a:pt x="15049" y="270129"/>
                  </a:cubicBezTo>
                  <a:lnTo>
                    <a:pt x="52959" y="281559"/>
                  </a:lnTo>
                  <a:cubicBezTo>
                    <a:pt x="52388" y="283274"/>
                    <a:pt x="51816" y="285179"/>
                    <a:pt x="51339" y="286988"/>
                  </a:cubicBezTo>
                  <a:close/>
                  <a:moveTo>
                    <a:pt x="685229" y="232981"/>
                  </a:moveTo>
                  <a:cubicBezTo>
                    <a:pt x="684371" y="231267"/>
                    <a:pt x="683609" y="229553"/>
                    <a:pt x="682752" y="227838"/>
                  </a:cubicBezTo>
                  <a:lnTo>
                    <a:pt x="718185" y="210122"/>
                  </a:lnTo>
                  <a:cubicBezTo>
                    <a:pt x="719138" y="212026"/>
                    <a:pt x="720090" y="213931"/>
                    <a:pt x="720947" y="215837"/>
                  </a:cubicBezTo>
                  <a:lnTo>
                    <a:pt x="685229" y="232981"/>
                  </a:lnTo>
                  <a:close/>
                  <a:moveTo>
                    <a:pt x="73914" y="228505"/>
                  </a:moveTo>
                  <a:lnTo>
                    <a:pt x="38385" y="210883"/>
                  </a:lnTo>
                  <a:cubicBezTo>
                    <a:pt x="39338" y="208978"/>
                    <a:pt x="40291" y="207074"/>
                    <a:pt x="41243" y="205168"/>
                  </a:cubicBezTo>
                  <a:lnTo>
                    <a:pt x="76390" y="223361"/>
                  </a:lnTo>
                  <a:cubicBezTo>
                    <a:pt x="75629" y="225076"/>
                    <a:pt x="74771" y="226790"/>
                    <a:pt x="73914" y="228505"/>
                  </a:cubicBezTo>
                  <a:close/>
                  <a:moveTo>
                    <a:pt x="653129" y="179261"/>
                  </a:moveTo>
                  <a:cubicBezTo>
                    <a:pt x="651986" y="177737"/>
                    <a:pt x="650843" y="176213"/>
                    <a:pt x="649700" y="174689"/>
                  </a:cubicBezTo>
                  <a:lnTo>
                    <a:pt x="681323" y="150781"/>
                  </a:lnTo>
                  <a:cubicBezTo>
                    <a:pt x="682561" y="152495"/>
                    <a:pt x="683895" y="154210"/>
                    <a:pt x="685133" y="155924"/>
                  </a:cubicBezTo>
                  <a:lnTo>
                    <a:pt x="653129" y="179261"/>
                  </a:lnTo>
                  <a:close/>
                  <a:moveTo>
                    <a:pt x="106870" y="175069"/>
                  </a:moveTo>
                  <a:lnTo>
                    <a:pt x="75247" y="151162"/>
                  </a:lnTo>
                  <a:cubicBezTo>
                    <a:pt x="76485" y="149447"/>
                    <a:pt x="77819" y="147828"/>
                    <a:pt x="79153" y="146114"/>
                  </a:cubicBezTo>
                  <a:lnTo>
                    <a:pt x="110394" y="170497"/>
                  </a:lnTo>
                  <a:cubicBezTo>
                    <a:pt x="109156" y="172021"/>
                    <a:pt x="108013" y="173545"/>
                    <a:pt x="106870" y="175069"/>
                  </a:cubicBezTo>
                  <a:close/>
                  <a:moveTo>
                    <a:pt x="611600" y="132207"/>
                  </a:moveTo>
                  <a:cubicBezTo>
                    <a:pt x="610172" y="130873"/>
                    <a:pt x="608838" y="129635"/>
                    <a:pt x="607409" y="128302"/>
                  </a:cubicBezTo>
                  <a:lnTo>
                    <a:pt x="634079" y="99060"/>
                  </a:lnTo>
                  <a:cubicBezTo>
                    <a:pt x="635603" y="100489"/>
                    <a:pt x="637222" y="101918"/>
                    <a:pt x="638747" y="103442"/>
                  </a:cubicBezTo>
                  <a:lnTo>
                    <a:pt x="611600" y="132207"/>
                  </a:lnTo>
                  <a:close/>
                  <a:moveTo>
                    <a:pt x="149066" y="128683"/>
                  </a:moveTo>
                  <a:lnTo>
                    <a:pt x="122301" y="99441"/>
                  </a:lnTo>
                  <a:cubicBezTo>
                    <a:pt x="123825" y="98012"/>
                    <a:pt x="125444" y="96583"/>
                    <a:pt x="127063" y="95155"/>
                  </a:cubicBezTo>
                  <a:lnTo>
                    <a:pt x="153352" y="124873"/>
                  </a:lnTo>
                  <a:cubicBezTo>
                    <a:pt x="151923" y="126111"/>
                    <a:pt x="150495" y="127349"/>
                    <a:pt x="149066" y="128683"/>
                  </a:cubicBezTo>
                  <a:close/>
                  <a:moveTo>
                    <a:pt x="562260" y="93536"/>
                  </a:moveTo>
                  <a:cubicBezTo>
                    <a:pt x="560641" y="92488"/>
                    <a:pt x="559022" y="91440"/>
                    <a:pt x="557403" y="90488"/>
                  </a:cubicBezTo>
                  <a:lnTo>
                    <a:pt x="578262" y="56769"/>
                  </a:lnTo>
                  <a:cubicBezTo>
                    <a:pt x="580072" y="57912"/>
                    <a:pt x="581882" y="59055"/>
                    <a:pt x="583692" y="60198"/>
                  </a:cubicBezTo>
                  <a:lnTo>
                    <a:pt x="562260" y="93536"/>
                  </a:lnTo>
                  <a:close/>
                  <a:moveTo>
                    <a:pt x="199072" y="90773"/>
                  </a:moveTo>
                  <a:lnTo>
                    <a:pt x="178117" y="57150"/>
                  </a:lnTo>
                  <a:cubicBezTo>
                    <a:pt x="179927" y="56007"/>
                    <a:pt x="181737" y="54959"/>
                    <a:pt x="183546" y="53816"/>
                  </a:cubicBezTo>
                  <a:lnTo>
                    <a:pt x="203930" y="87820"/>
                  </a:lnTo>
                  <a:cubicBezTo>
                    <a:pt x="202311" y="88773"/>
                    <a:pt x="200596" y="89725"/>
                    <a:pt x="199072" y="90773"/>
                  </a:cubicBezTo>
                  <a:close/>
                  <a:moveTo>
                    <a:pt x="506539" y="64579"/>
                  </a:moveTo>
                  <a:cubicBezTo>
                    <a:pt x="504825" y="63818"/>
                    <a:pt x="503015" y="63151"/>
                    <a:pt x="501205" y="62484"/>
                  </a:cubicBezTo>
                  <a:lnTo>
                    <a:pt x="515493" y="25527"/>
                  </a:lnTo>
                  <a:cubicBezTo>
                    <a:pt x="517493" y="26289"/>
                    <a:pt x="519493" y="27051"/>
                    <a:pt x="521398" y="27908"/>
                  </a:cubicBezTo>
                  <a:lnTo>
                    <a:pt x="506539" y="64579"/>
                  </a:lnTo>
                  <a:close/>
                  <a:moveTo>
                    <a:pt x="255079" y="62674"/>
                  </a:moveTo>
                  <a:lnTo>
                    <a:pt x="240696" y="25718"/>
                  </a:lnTo>
                  <a:cubicBezTo>
                    <a:pt x="242697" y="24955"/>
                    <a:pt x="244697" y="24193"/>
                    <a:pt x="246697" y="23431"/>
                  </a:cubicBezTo>
                  <a:lnTo>
                    <a:pt x="260413" y="60579"/>
                  </a:lnTo>
                  <a:cubicBezTo>
                    <a:pt x="258603" y="61341"/>
                    <a:pt x="256794" y="62008"/>
                    <a:pt x="255079" y="62674"/>
                  </a:cubicBezTo>
                  <a:close/>
                  <a:moveTo>
                    <a:pt x="446532" y="46387"/>
                  </a:moveTo>
                  <a:cubicBezTo>
                    <a:pt x="444722" y="46006"/>
                    <a:pt x="442817" y="45625"/>
                    <a:pt x="440912" y="45339"/>
                  </a:cubicBezTo>
                  <a:lnTo>
                    <a:pt x="448151" y="6382"/>
                  </a:lnTo>
                  <a:cubicBezTo>
                    <a:pt x="450246" y="6763"/>
                    <a:pt x="452342" y="7144"/>
                    <a:pt x="454437" y="7620"/>
                  </a:cubicBezTo>
                  <a:lnTo>
                    <a:pt x="446532" y="46387"/>
                  </a:lnTo>
                  <a:close/>
                  <a:moveTo>
                    <a:pt x="315277" y="45434"/>
                  </a:moveTo>
                  <a:lnTo>
                    <a:pt x="307943" y="6477"/>
                  </a:lnTo>
                  <a:cubicBezTo>
                    <a:pt x="310039" y="6096"/>
                    <a:pt x="312134" y="5715"/>
                    <a:pt x="314230" y="5334"/>
                  </a:cubicBezTo>
                  <a:lnTo>
                    <a:pt x="320897" y="44387"/>
                  </a:lnTo>
                  <a:cubicBezTo>
                    <a:pt x="318992" y="44768"/>
                    <a:pt x="317182" y="45148"/>
                    <a:pt x="315277" y="45434"/>
                  </a:cubicBezTo>
                  <a:close/>
                  <a:moveTo>
                    <a:pt x="384143" y="39624"/>
                  </a:moveTo>
                  <a:cubicBezTo>
                    <a:pt x="382238" y="39624"/>
                    <a:pt x="380333" y="39624"/>
                    <a:pt x="378428" y="39624"/>
                  </a:cubicBezTo>
                  <a:lnTo>
                    <a:pt x="377666" y="39624"/>
                  </a:lnTo>
                  <a:lnTo>
                    <a:pt x="377666" y="0"/>
                  </a:lnTo>
                  <a:lnTo>
                    <a:pt x="378333" y="0"/>
                  </a:lnTo>
                  <a:cubicBezTo>
                    <a:pt x="380523" y="0"/>
                    <a:pt x="382714" y="0"/>
                    <a:pt x="384810" y="95"/>
                  </a:cubicBezTo>
                  <a:lnTo>
                    <a:pt x="384143" y="39624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6423DA2A-D9A2-17C2-A508-56088EC84586}"/>
                </a:ext>
              </a:extLst>
            </p:cNvPr>
            <p:cNvSpPr/>
            <p:nvPr/>
          </p:nvSpPr>
          <p:spPr>
            <a:xfrm>
              <a:off x="8283186" y="-4342158"/>
              <a:ext cx="628269" cy="628268"/>
            </a:xfrm>
            <a:custGeom>
              <a:avLst/>
              <a:gdLst>
                <a:gd name="connsiteX0" fmla="*/ 314420 w 628269"/>
                <a:gd name="connsiteY0" fmla="*/ 628269 h 628268"/>
                <a:gd name="connsiteX1" fmla="*/ 314040 w 628269"/>
                <a:gd name="connsiteY1" fmla="*/ 628269 h 628268"/>
                <a:gd name="connsiteX2" fmla="*/ 308039 w 628269"/>
                <a:gd name="connsiteY2" fmla="*/ 628174 h 628268"/>
                <a:gd name="connsiteX3" fmla="*/ 308801 w 628269"/>
                <a:gd name="connsiteY3" fmla="*/ 588550 h 628268"/>
                <a:gd name="connsiteX4" fmla="*/ 314040 w 628269"/>
                <a:gd name="connsiteY4" fmla="*/ 588645 h 628268"/>
                <a:gd name="connsiteX5" fmla="*/ 314420 w 628269"/>
                <a:gd name="connsiteY5" fmla="*/ 588645 h 628268"/>
                <a:gd name="connsiteX6" fmla="*/ 314420 w 628269"/>
                <a:gd name="connsiteY6" fmla="*/ 628269 h 628268"/>
                <a:gd name="connsiteX7" fmla="*/ 378047 w 628269"/>
                <a:gd name="connsiteY7" fmla="*/ 621792 h 628268"/>
                <a:gd name="connsiteX8" fmla="*/ 370047 w 628269"/>
                <a:gd name="connsiteY8" fmla="*/ 583025 h 628268"/>
                <a:gd name="connsiteX9" fmla="*/ 375476 w 628269"/>
                <a:gd name="connsiteY9" fmla="*/ 581787 h 628268"/>
                <a:gd name="connsiteX10" fmla="*/ 384334 w 628269"/>
                <a:gd name="connsiteY10" fmla="*/ 620458 h 628268"/>
                <a:gd name="connsiteX11" fmla="*/ 378047 w 628269"/>
                <a:gd name="connsiteY11" fmla="*/ 621792 h 628268"/>
                <a:gd name="connsiteX12" fmla="*/ 244603 w 628269"/>
                <a:gd name="connsiteY12" fmla="*/ 620554 h 628268"/>
                <a:gd name="connsiteX13" fmla="*/ 238411 w 628269"/>
                <a:gd name="connsiteY13" fmla="*/ 619125 h 628268"/>
                <a:gd name="connsiteX14" fmla="*/ 247936 w 628269"/>
                <a:gd name="connsiteY14" fmla="*/ 580644 h 628268"/>
                <a:gd name="connsiteX15" fmla="*/ 253365 w 628269"/>
                <a:gd name="connsiteY15" fmla="*/ 581977 h 628268"/>
                <a:gd name="connsiteX16" fmla="*/ 244603 w 628269"/>
                <a:gd name="connsiteY16" fmla="*/ 620554 h 628268"/>
                <a:gd name="connsiteX17" fmla="*/ 444913 w 628269"/>
                <a:gd name="connsiteY17" fmla="*/ 599789 h 628268"/>
                <a:gd name="connsiteX18" fmla="*/ 428340 w 628269"/>
                <a:gd name="connsiteY18" fmla="*/ 563785 h 628268"/>
                <a:gd name="connsiteX19" fmla="*/ 433388 w 628269"/>
                <a:gd name="connsiteY19" fmla="*/ 561404 h 628268"/>
                <a:gd name="connsiteX20" fmla="*/ 450628 w 628269"/>
                <a:gd name="connsiteY20" fmla="*/ 597122 h 628268"/>
                <a:gd name="connsiteX21" fmla="*/ 444913 w 628269"/>
                <a:gd name="connsiteY21" fmla="*/ 599789 h 628268"/>
                <a:gd name="connsiteX22" fmla="*/ 178118 w 628269"/>
                <a:gd name="connsiteY22" fmla="*/ 597408 h 628268"/>
                <a:gd name="connsiteX23" fmla="*/ 172308 w 628269"/>
                <a:gd name="connsiteY23" fmla="*/ 594551 h 628268"/>
                <a:gd name="connsiteX24" fmla="*/ 190215 w 628269"/>
                <a:gd name="connsiteY24" fmla="*/ 559213 h 628268"/>
                <a:gd name="connsiteX25" fmla="*/ 195263 w 628269"/>
                <a:gd name="connsiteY25" fmla="*/ 561689 h 628268"/>
                <a:gd name="connsiteX26" fmla="*/ 178118 w 628269"/>
                <a:gd name="connsiteY26" fmla="*/ 597408 h 628268"/>
                <a:gd name="connsiteX27" fmla="*/ 505111 w 628269"/>
                <a:gd name="connsiteY27" fmla="*/ 563499 h 628268"/>
                <a:gd name="connsiteX28" fmla="*/ 481013 w 628269"/>
                <a:gd name="connsiteY28" fmla="*/ 532067 h 628268"/>
                <a:gd name="connsiteX29" fmla="*/ 485394 w 628269"/>
                <a:gd name="connsiteY29" fmla="*/ 528637 h 628268"/>
                <a:gd name="connsiteX30" fmla="*/ 510159 w 628269"/>
                <a:gd name="connsiteY30" fmla="*/ 559594 h 628268"/>
                <a:gd name="connsiteX31" fmla="*/ 505111 w 628269"/>
                <a:gd name="connsiteY31" fmla="*/ 563499 h 628268"/>
                <a:gd name="connsiteX32" fmla="*/ 118586 w 628269"/>
                <a:gd name="connsiteY32" fmla="*/ 559975 h 628268"/>
                <a:gd name="connsiteX33" fmla="*/ 113634 w 628269"/>
                <a:gd name="connsiteY33" fmla="*/ 555974 h 628268"/>
                <a:gd name="connsiteX34" fmla="*/ 138970 w 628269"/>
                <a:gd name="connsiteY34" fmla="*/ 525494 h 628268"/>
                <a:gd name="connsiteX35" fmla="*/ 143352 w 628269"/>
                <a:gd name="connsiteY35" fmla="*/ 529019 h 628268"/>
                <a:gd name="connsiteX36" fmla="*/ 118586 w 628269"/>
                <a:gd name="connsiteY36" fmla="*/ 559975 h 628268"/>
                <a:gd name="connsiteX37" fmla="*/ 555784 w 628269"/>
                <a:gd name="connsiteY37" fmla="*/ 514826 h 628268"/>
                <a:gd name="connsiteX38" fmla="*/ 525304 w 628269"/>
                <a:gd name="connsiteY38" fmla="*/ 489490 h 628268"/>
                <a:gd name="connsiteX39" fmla="*/ 528828 w 628269"/>
                <a:gd name="connsiteY39" fmla="*/ 485108 h 628268"/>
                <a:gd name="connsiteX40" fmla="*/ 559784 w 628269"/>
                <a:gd name="connsiteY40" fmla="*/ 509778 h 628268"/>
                <a:gd name="connsiteX41" fmla="*/ 555784 w 628269"/>
                <a:gd name="connsiteY41" fmla="*/ 514826 h 628268"/>
                <a:gd name="connsiteX42" fmla="*/ 68771 w 628269"/>
                <a:gd name="connsiteY42" fmla="*/ 510349 h 628268"/>
                <a:gd name="connsiteX43" fmla="*/ 64770 w 628269"/>
                <a:gd name="connsiteY43" fmla="*/ 505301 h 628268"/>
                <a:gd name="connsiteX44" fmla="*/ 96203 w 628269"/>
                <a:gd name="connsiteY44" fmla="*/ 481203 h 628268"/>
                <a:gd name="connsiteX45" fmla="*/ 99632 w 628269"/>
                <a:gd name="connsiteY45" fmla="*/ 485585 h 628268"/>
                <a:gd name="connsiteX46" fmla="*/ 68771 w 628269"/>
                <a:gd name="connsiteY46" fmla="*/ 510349 h 628268"/>
                <a:gd name="connsiteX47" fmla="*/ 594456 w 628269"/>
                <a:gd name="connsiteY47" fmla="*/ 456057 h 628268"/>
                <a:gd name="connsiteX48" fmla="*/ 559118 w 628269"/>
                <a:gd name="connsiteY48" fmla="*/ 438150 h 628268"/>
                <a:gd name="connsiteX49" fmla="*/ 561594 w 628269"/>
                <a:gd name="connsiteY49" fmla="*/ 433102 h 628268"/>
                <a:gd name="connsiteX50" fmla="*/ 597313 w 628269"/>
                <a:gd name="connsiteY50" fmla="*/ 450247 h 628268"/>
                <a:gd name="connsiteX51" fmla="*/ 594456 w 628269"/>
                <a:gd name="connsiteY51" fmla="*/ 456057 h 628268"/>
                <a:gd name="connsiteX52" fmla="*/ 31242 w 628269"/>
                <a:gd name="connsiteY52" fmla="*/ 450914 h 628268"/>
                <a:gd name="connsiteX53" fmla="*/ 28480 w 628269"/>
                <a:gd name="connsiteY53" fmla="*/ 445103 h 628268"/>
                <a:gd name="connsiteX54" fmla="*/ 64484 w 628269"/>
                <a:gd name="connsiteY54" fmla="*/ 428530 h 628268"/>
                <a:gd name="connsiteX55" fmla="*/ 66866 w 628269"/>
                <a:gd name="connsiteY55" fmla="*/ 433578 h 628268"/>
                <a:gd name="connsiteX56" fmla="*/ 31242 w 628269"/>
                <a:gd name="connsiteY56" fmla="*/ 450914 h 628268"/>
                <a:gd name="connsiteX57" fmla="*/ 618935 w 628269"/>
                <a:gd name="connsiteY57" fmla="*/ 390049 h 628268"/>
                <a:gd name="connsiteX58" fmla="*/ 580454 w 628269"/>
                <a:gd name="connsiteY58" fmla="*/ 380524 h 628268"/>
                <a:gd name="connsiteX59" fmla="*/ 581787 w 628269"/>
                <a:gd name="connsiteY59" fmla="*/ 375095 h 628268"/>
                <a:gd name="connsiteX60" fmla="*/ 620459 w 628269"/>
                <a:gd name="connsiteY60" fmla="*/ 383858 h 628268"/>
                <a:gd name="connsiteX61" fmla="*/ 618935 w 628269"/>
                <a:gd name="connsiteY61" fmla="*/ 390049 h 628268"/>
                <a:gd name="connsiteX62" fmla="*/ 7906 w 628269"/>
                <a:gd name="connsiteY62" fmla="*/ 384524 h 628268"/>
                <a:gd name="connsiteX63" fmla="*/ 6572 w 628269"/>
                <a:gd name="connsiteY63" fmla="*/ 378333 h 628268"/>
                <a:gd name="connsiteX64" fmla="*/ 45339 w 628269"/>
                <a:gd name="connsiteY64" fmla="*/ 370237 h 628268"/>
                <a:gd name="connsiteX65" fmla="*/ 46577 w 628269"/>
                <a:gd name="connsiteY65" fmla="*/ 375761 h 628268"/>
                <a:gd name="connsiteX66" fmla="*/ 7906 w 628269"/>
                <a:gd name="connsiteY66" fmla="*/ 384524 h 628268"/>
                <a:gd name="connsiteX67" fmla="*/ 628174 w 628269"/>
                <a:gd name="connsiteY67" fmla="*/ 320326 h 628268"/>
                <a:gd name="connsiteX68" fmla="*/ 588550 w 628269"/>
                <a:gd name="connsiteY68" fmla="*/ 319564 h 628268"/>
                <a:gd name="connsiteX69" fmla="*/ 588645 w 628269"/>
                <a:gd name="connsiteY69" fmla="*/ 314135 h 628268"/>
                <a:gd name="connsiteX70" fmla="*/ 628269 w 628269"/>
                <a:gd name="connsiteY70" fmla="*/ 313944 h 628268"/>
                <a:gd name="connsiteX71" fmla="*/ 628269 w 628269"/>
                <a:gd name="connsiteY71" fmla="*/ 314135 h 628268"/>
                <a:gd name="connsiteX72" fmla="*/ 628174 w 628269"/>
                <a:gd name="connsiteY72" fmla="*/ 320326 h 628268"/>
                <a:gd name="connsiteX73" fmla="*/ 39624 w 628269"/>
                <a:gd name="connsiteY73" fmla="*/ 314706 h 628268"/>
                <a:gd name="connsiteX74" fmla="*/ 0 w 628269"/>
                <a:gd name="connsiteY74" fmla="*/ 314706 h 628268"/>
                <a:gd name="connsiteX75" fmla="*/ 0 w 628269"/>
                <a:gd name="connsiteY75" fmla="*/ 314135 h 628268"/>
                <a:gd name="connsiteX76" fmla="*/ 95 w 628269"/>
                <a:gd name="connsiteY76" fmla="*/ 308324 h 628268"/>
                <a:gd name="connsiteX77" fmla="*/ 39720 w 628269"/>
                <a:gd name="connsiteY77" fmla="*/ 308991 h 628268"/>
                <a:gd name="connsiteX78" fmla="*/ 39624 w 628269"/>
                <a:gd name="connsiteY78" fmla="*/ 314135 h 628268"/>
                <a:gd name="connsiteX79" fmla="*/ 39624 w 628269"/>
                <a:gd name="connsiteY79" fmla="*/ 314706 h 628268"/>
                <a:gd name="connsiteX80" fmla="*/ 582930 w 628269"/>
                <a:gd name="connsiteY80" fmla="*/ 258413 h 628268"/>
                <a:gd name="connsiteX81" fmla="*/ 581787 w 628269"/>
                <a:gd name="connsiteY81" fmla="*/ 252984 h 628268"/>
                <a:gd name="connsiteX82" fmla="*/ 620459 w 628269"/>
                <a:gd name="connsiteY82" fmla="*/ 244221 h 628268"/>
                <a:gd name="connsiteX83" fmla="*/ 621792 w 628269"/>
                <a:gd name="connsiteY83" fmla="*/ 250508 h 628268"/>
                <a:gd name="connsiteX84" fmla="*/ 582930 w 628269"/>
                <a:gd name="connsiteY84" fmla="*/ 258413 h 628268"/>
                <a:gd name="connsiteX85" fmla="*/ 46292 w 628269"/>
                <a:gd name="connsiteY85" fmla="*/ 253555 h 628268"/>
                <a:gd name="connsiteX86" fmla="*/ 7620 w 628269"/>
                <a:gd name="connsiteY86" fmla="*/ 244793 h 628268"/>
                <a:gd name="connsiteX87" fmla="*/ 9144 w 628269"/>
                <a:gd name="connsiteY87" fmla="*/ 238506 h 628268"/>
                <a:gd name="connsiteX88" fmla="*/ 47625 w 628269"/>
                <a:gd name="connsiteY88" fmla="*/ 248031 h 628268"/>
                <a:gd name="connsiteX89" fmla="*/ 46292 w 628269"/>
                <a:gd name="connsiteY89" fmla="*/ 253555 h 628268"/>
                <a:gd name="connsiteX90" fmla="*/ 563785 w 628269"/>
                <a:gd name="connsiteY90" fmla="*/ 200025 h 628268"/>
                <a:gd name="connsiteX91" fmla="*/ 561404 w 628269"/>
                <a:gd name="connsiteY91" fmla="*/ 194977 h 628268"/>
                <a:gd name="connsiteX92" fmla="*/ 597122 w 628269"/>
                <a:gd name="connsiteY92" fmla="*/ 177737 h 628268"/>
                <a:gd name="connsiteX93" fmla="*/ 599885 w 628269"/>
                <a:gd name="connsiteY93" fmla="*/ 183547 h 628268"/>
                <a:gd name="connsiteX94" fmla="*/ 563785 w 628269"/>
                <a:gd name="connsiteY94" fmla="*/ 200025 h 628268"/>
                <a:gd name="connsiteX95" fmla="*/ 66485 w 628269"/>
                <a:gd name="connsiteY95" fmla="*/ 195548 h 628268"/>
                <a:gd name="connsiteX96" fmla="*/ 30766 w 628269"/>
                <a:gd name="connsiteY96" fmla="*/ 178403 h 628268"/>
                <a:gd name="connsiteX97" fmla="*/ 33624 w 628269"/>
                <a:gd name="connsiteY97" fmla="*/ 172688 h 628268"/>
                <a:gd name="connsiteX98" fmla="*/ 68961 w 628269"/>
                <a:gd name="connsiteY98" fmla="*/ 190500 h 628268"/>
                <a:gd name="connsiteX99" fmla="*/ 66485 w 628269"/>
                <a:gd name="connsiteY99" fmla="*/ 195548 h 628268"/>
                <a:gd name="connsiteX100" fmla="*/ 532067 w 628269"/>
                <a:gd name="connsiteY100" fmla="*/ 147352 h 628268"/>
                <a:gd name="connsiteX101" fmla="*/ 528638 w 628269"/>
                <a:gd name="connsiteY101" fmla="*/ 142970 h 628268"/>
                <a:gd name="connsiteX102" fmla="*/ 559594 w 628269"/>
                <a:gd name="connsiteY102" fmla="*/ 118205 h 628268"/>
                <a:gd name="connsiteX103" fmla="*/ 563499 w 628269"/>
                <a:gd name="connsiteY103" fmla="*/ 123253 h 628268"/>
                <a:gd name="connsiteX104" fmla="*/ 532067 w 628269"/>
                <a:gd name="connsiteY104" fmla="*/ 147352 h 628268"/>
                <a:gd name="connsiteX105" fmla="*/ 99156 w 628269"/>
                <a:gd name="connsiteY105" fmla="*/ 143447 h 628268"/>
                <a:gd name="connsiteX106" fmla="*/ 68104 w 628269"/>
                <a:gd name="connsiteY106" fmla="*/ 118777 h 628268"/>
                <a:gd name="connsiteX107" fmla="*/ 72104 w 628269"/>
                <a:gd name="connsiteY107" fmla="*/ 113824 h 628268"/>
                <a:gd name="connsiteX108" fmla="*/ 102584 w 628269"/>
                <a:gd name="connsiteY108" fmla="*/ 139065 h 628268"/>
                <a:gd name="connsiteX109" fmla="*/ 99156 w 628269"/>
                <a:gd name="connsiteY109" fmla="*/ 143447 h 628268"/>
                <a:gd name="connsiteX110" fmla="*/ 489490 w 628269"/>
                <a:gd name="connsiteY110" fmla="*/ 103061 h 628268"/>
                <a:gd name="connsiteX111" fmla="*/ 485204 w 628269"/>
                <a:gd name="connsiteY111" fmla="*/ 99536 h 628268"/>
                <a:gd name="connsiteX112" fmla="*/ 509874 w 628269"/>
                <a:gd name="connsiteY112" fmla="*/ 68580 h 628268"/>
                <a:gd name="connsiteX113" fmla="*/ 514827 w 628269"/>
                <a:gd name="connsiteY113" fmla="*/ 72676 h 628268"/>
                <a:gd name="connsiteX114" fmla="*/ 489490 w 628269"/>
                <a:gd name="connsiteY114" fmla="*/ 103061 h 628268"/>
                <a:gd name="connsiteX115" fmla="*/ 142494 w 628269"/>
                <a:gd name="connsiteY115" fmla="*/ 99917 h 628268"/>
                <a:gd name="connsiteX116" fmla="*/ 117729 w 628269"/>
                <a:gd name="connsiteY116" fmla="*/ 68961 h 628268"/>
                <a:gd name="connsiteX117" fmla="*/ 122777 w 628269"/>
                <a:gd name="connsiteY117" fmla="*/ 65056 h 628268"/>
                <a:gd name="connsiteX118" fmla="*/ 146971 w 628269"/>
                <a:gd name="connsiteY118" fmla="*/ 96488 h 628268"/>
                <a:gd name="connsiteX119" fmla="*/ 142494 w 628269"/>
                <a:gd name="connsiteY119" fmla="*/ 99917 h 628268"/>
                <a:gd name="connsiteX120" fmla="*/ 438150 w 628269"/>
                <a:gd name="connsiteY120" fmla="*/ 69247 h 628268"/>
                <a:gd name="connsiteX121" fmla="*/ 433102 w 628269"/>
                <a:gd name="connsiteY121" fmla="*/ 66770 h 628268"/>
                <a:gd name="connsiteX122" fmla="*/ 450342 w 628269"/>
                <a:gd name="connsiteY122" fmla="*/ 31051 h 628268"/>
                <a:gd name="connsiteX123" fmla="*/ 456057 w 628269"/>
                <a:gd name="connsiteY123" fmla="*/ 33909 h 628268"/>
                <a:gd name="connsiteX124" fmla="*/ 438150 w 628269"/>
                <a:gd name="connsiteY124" fmla="*/ 69247 h 628268"/>
                <a:gd name="connsiteX125" fmla="*/ 194406 w 628269"/>
                <a:gd name="connsiteY125" fmla="*/ 67056 h 628268"/>
                <a:gd name="connsiteX126" fmla="*/ 177070 w 628269"/>
                <a:gd name="connsiteY126" fmla="*/ 31432 h 628268"/>
                <a:gd name="connsiteX127" fmla="*/ 182880 w 628269"/>
                <a:gd name="connsiteY127" fmla="*/ 28670 h 628268"/>
                <a:gd name="connsiteX128" fmla="*/ 199454 w 628269"/>
                <a:gd name="connsiteY128" fmla="*/ 64675 h 628268"/>
                <a:gd name="connsiteX129" fmla="*/ 194406 w 628269"/>
                <a:gd name="connsiteY129" fmla="*/ 67056 h 628268"/>
                <a:gd name="connsiteX130" fmla="*/ 380619 w 628269"/>
                <a:gd name="connsiteY130" fmla="*/ 47815 h 628268"/>
                <a:gd name="connsiteX131" fmla="*/ 375190 w 628269"/>
                <a:gd name="connsiteY131" fmla="*/ 46482 h 628268"/>
                <a:gd name="connsiteX132" fmla="*/ 383953 w 628269"/>
                <a:gd name="connsiteY132" fmla="*/ 7810 h 628268"/>
                <a:gd name="connsiteX133" fmla="*/ 390240 w 628269"/>
                <a:gd name="connsiteY133" fmla="*/ 9334 h 628268"/>
                <a:gd name="connsiteX134" fmla="*/ 380619 w 628269"/>
                <a:gd name="connsiteY134" fmla="*/ 47815 h 628268"/>
                <a:gd name="connsiteX135" fmla="*/ 252318 w 628269"/>
                <a:gd name="connsiteY135" fmla="*/ 46577 h 628268"/>
                <a:gd name="connsiteX136" fmla="*/ 243459 w 628269"/>
                <a:gd name="connsiteY136" fmla="*/ 8001 h 628268"/>
                <a:gd name="connsiteX137" fmla="*/ 249746 w 628269"/>
                <a:gd name="connsiteY137" fmla="*/ 6667 h 628268"/>
                <a:gd name="connsiteX138" fmla="*/ 257842 w 628269"/>
                <a:gd name="connsiteY138" fmla="*/ 45434 h 628268"/>
                <a:gd name="connsiteX139" fmla="*/ 252318 w 628269"/>
                <a:gd name="connsiteY139" fmla="*/ 46577 h 628268"/>
                <a:gd name="connsiteX140" fmla="*/ 319659 w 628269"/>
                <a:gd name="connsiteY140" fmla="*/ 39719 h 628268"/>
                <a:gd name="connsiteX141" fmla="*/ 314040 w 628269"/>
                <a:gd name="connsiteY141" fmla="*/ 39624 h 628268"/>
                <a:gd name="connsiteX142" fmla="*/ 313373 w 628269"/>
                <a:gd name="connsiteY142" fmla="*/ 39624 h 628268"/>
                <a:gd name="connsiteX143" fmla="*/ 313373 w 628269"/>
                <a:gd name="connsiteY143" fmla="*/ 0 h 628268"/>
                <a:gd name="connsiteX144" fmla="*/ 313944 w 628269"/>
                <a:gd name="connsiteY144" fmla="*/ 0 h 628268"/>
                <a:gd name="connsiteX145" fmla="*/ 314040 w 628269"/>
                <a:gd name="connsiteY145" fmla="*/ 0 h 628268"/>
                <a:gd name="connsiteX146" fmla="*/ 320516 w 628269"/>
                <a:gd name="connsiteY146" fmla="*/ 95 h 628268"/>
                <a:gd name="connsiteX147" fmla="*/ 319659 w 628269"/>
                <a:gd name="connsiteY147" fmla="*/ 39719 h 628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28269" h="628268">
                  <a:moveTo>
                    <a:pt x="314420" y="628269"/>
                  </a:moveTo>
                  <a:lnTo>
                    <a:pt x="314040" y="628269"/>
                  </a:lnTo>
                  <a:cubicBezTo>
                    <a:pt x="312039" y="628269"/>
                    <a:pt x="310039" y="628269"/>
                    <a:pt x="308039" y="628174"/>
                  </a:cubicBezTo>
                  <a:lnTo>
                    <a:pt x="308801" y="588550"/>
                  </a:lnTo>
                  <a:cubicBezTo>
                    <a:pt x="310515" y="588550"/>
                    <a:pt x="312325" y="588645"/>
                    <a:pt x="314040" y="588645"/>
                  </a:cubicBezTo>
                  <a:lnTo>
                    <a:pt x="314420" y="588645"/>
                  </a:lnTo>
                  <a:lnTo>
                    <a:pt x="314420" y="628269"/>
                  </a:lnTo>
                  <a:close/>
                  <a:moveTo>
                    <a:pt x="378047" y="621792"/>
                  </a:moveTo>
                  <a:lnTo>
                    <a:pt x="370047" y="583025"/>
                  </a:lnTo>
                  <a:cubicBezTo>
                    <a:pt x="371856" y="582644"/>
                    <a:pt x="373666" y="582263"/>
                    <a:pt x="375476" y="581787"/>
                  </a:cubicBezTo>
                  <a:lnTo>
                    <a:pt x="384334" y="620458"/>
                  </a:lnTo>
                  <a:cubicBezTo>
                    <a:pt x="382238" y="620839"/>
                    <a:pt x="380143" y="621316"/>
                    <a:pt x="378047" y="621792"/>
                  </a:cubicBezTo>
                  <a:close/>
                  <a:moveTo>
                    <a:pt x="244603" y="620554"/>
                  </a:moveTo>
                  <a:cubicBezTo>
                    <a:pt x="242507" y="620077"/>
                    <a:pt x="240411" y="619601"/>
                    <a:pt x="238411" y="619125"/>
                  </a:cubicBezTo>
                  <a:lnTo>
                    <a:pt x="247936" y="580644"/>
                  </a:lnTo>
                  <a:cubicBezTo>
                    <a:pt x="249746" y="581120"/>
                    <a:pt x="251556" y="581501"/>
                    <a:pt x="253365" y="581977"/>
                  </a:cubicBezTo>
                  <a:lnTo>
                    <a:pt x="244603" y="620554"/>
                  </a:lnTo>
                  <a:close/>
                  <a:moveTo>
                    <a:pt x="444913" y="599789"/>
                  </a:moveTo>
                  <a:lnTo>
                    <a:pt x="428340" y="563785"/>
                  </a:lnTo>
                  <a:cubicBezTo>
                    <a:pt x="430054" y="563023"/>
                    <a:pt x="431673" y="562261"/>
                    <a:pt x="433388" y="561404"/>
                  </a:cubicBezTo>
                  <a:lnTo>
                    <a:pt x="450628" y="597122"/>
                  </a:lnTo>
                  <a:cubicBezTo>
                    <a:pt x="448723" y="597979"/>
                    <a:pt x="446818" y="598932"/>
                    <a:pt x="444913" y="599789"/>
                  </a:cubicBezTo>
                  <a:close/>
                  <a:moveTo>
                    <a:pt x="178118" y="597408"/>
                  </a:moveTo>
                  <a:cubicBezTo>
                    <a:pt x="176213" y="596456"/>
                    <a:pt x="174213" y="595503"/>
                    <a:pt x="172308" y="594551"/>
                  </a:cubicBezTo>
                  <a:lnTo>
                    <a:pt x="190215" y="559213"/>
                  </a:lnTo>
                  <a:cubicBezTo>
                    <a:pt x="191834" y="560070"/>
                    <a:pt x="193548" y="560927"/>
                    <a:pt x="195263" y="561689"/>
                  </a:cubicBezTo>
                  <a:lnTo>
                    <a:pt x="178118" y="597408"/>
                  </a:lnTo>
                  <a:close/>
                  <a:moveTo>
                    <a:pt x="505111" y="563499"/>
                  </a:moveTo>
                  <a:lnTo>
                    <a:pt x="481013" y="532067"/>
                  </a:lnTo>
                  <a:cubicBezTo>
                    <a:pt x="482537" y="530924"/>
                    <a:pt x="483965" y="529781"/>
                    <a:pt x="485394" y="528637"/>
                  </a:cubicBezTo>
                  <a:lnTo>
                    <a:pt x="510159" y="559594"/>
                  </a:lnTo>
                  <a:cubicBezTo>
                    <a:pt x="508445" y="560927"/>
                    <a:pt x="506825" y="562261"/>
                    <a:pt x="505111" y="563499"/>
                  </a:cubicBezTo>
                  <a:close/>
                  <a:moveTo>
                    <a:pt x="118586" y="559975"/>
                  </a:moveTo>
                  <a:cubicBezTo>
                    <a:pt x="116872" y="558641"/>
                    <a:pt x="115253" y="557308"/>
                    <a:pt x="113634" y="555974"/>
                  </a:cubicBezTo>
                  <a:lnTo>
                    <a:pt x="138970" y="525494"/>
                  </a:lnTo>
                  <a:cubicBezTo>
                    <a:pt x="140399" y="526733"/>
                    <a:pt x="141827" y="527876"/>
                    <a:pt x="143352" y="529019"/>
                  </a:cubicBezTo>
                  <a:lnTo>
                    <a:pt x="118586" y="559975"/>
                  </a:lnTo>
                  <a:close/>
                  <a:moveTo>
                    <a:pt x="555784" y="514826"/>
                  </a:moveTo>
                  <a:lnTo>
                    <a:pt x="525304" y="489490"/>
                  </a:lnTo>
                  <a:cubicBezTo>
                    <a:pt x="526447" y="488061"/>
                    <a:pt x="527685" y="486632"/>
                    <a:pt x="528828" y="485108"/>
                  </a:cubicBezTo>
                  <a:lnTo>
                    <a:pt x="559784" y="509778"/>
                  </a:lnTo>
                  <a:cubicBezTo>
                    <a:pt x="558451" y="511493"/>
                    <a:pt x="557118" y="513112"/>
                    <a:pt x="555784" y="514826"/>
                  </a:cubicBezTo>
                  <a:close/>
                  <a:moveTo>
                    <a:pt x="68771" y="510349"/>
                  </a:moveTo>
                  <a:cubicBezTo>
                    <a:pt x="67437" y="508635"/>
                    <a:pt x="66104" y="507016"/>
                    <a:pt x="64770" y="505301"/>
                  </a:cubicBezTo>
                  <a:lnTo>
                    <a:pt x="96203" y="481203"/>
                  </a:lnTo>
                  <a:cubicBezTo>
                    <a:pt x="97346" y="482632"/>
                    <a:pt x="98489" y="484156"/>
                    <a:pt x="99632" y="485585"/>
                  </a:cubicBezTo>
                  <a:lnTo>
                    <a:pt x="68771" y="510349"/>
                  </a:lnTo>
                  <a:close/>
                  <a:moveTo>
                    <a:pt x="594456" y="456057"/>
                  </a:moveTo>
                  <a:lnTo>
                    <a:pt x="559118" y="438150"/>
                  </a:lnTo>
                  <a:cubicBezTo>
                    <a:pt x="559975" y="436531"/>
                    <a:pt x="560832" y="434816"/>
                    <a:pt x="561594" y="433102"/>
                  </a:cubicBezTo>
                  <a:lnTo>
                    <a:pt x="597313" y="450247"/>
                  </a:lnTo>
                  <a:cubicBezTo>
                    <a:pt x="596361" y="452152"/>
                    <a:pt x="595408" y="454057"/>
                    <a:pt x="594456" y="456057"/>
                  </a:cubicBezTo>
                  <a:close/>
                  <a:moveTo>
                    <a:pt x="31242" y="450914"/>
                  </a:moveTo>
                  <a:cubicBezTo>
                    <a:pt x="30290" y="449008"/>
                    <a:pt x="29433" y="447104"/>
                    <a:pt x="28480" y="445103"/>
                  </a:cubicBezTo>
                  <a:lnTo>
                    <a:pt x="64484" y="428530"/>
                  </a:lnTo>
                  <a:cubicBezTo>
                    <a:pt x="65247" y="430244"/>
                    <a:pt x="66009" y="431864"/>
                    <a:pt x="66866" y="433578"/>
                  </a:cubicBezTo>
                  <a:lnTo>
                    <a:pt x="31242" y="450914"/>
                  </a:lnTo>
                  <a:close/>
                  <a:moveTo>
                    <a:pt x="618935" y="390049"/>
                  </a:moveTo>
                  <a:lnTo>
                    <a:pt x="580454" y="380524"/>
                  </a:lnTo>
                  <a:cubicBezTo>
                    <a:pt x="580930" y="378714"/>
                    <a:pt x="581311" y="376904"/>
                    <a:pt x="581787" y="375095"/>
                  </a:cubicBezTo>
                  <a:lnTo>
                    <a:pt x="620459" y="383858"/>
                  </a:lnTo>
                  <a:cubicBezTo>
                    <a:pt x="619983" y="385953"/>
                    <a:pt x="619506" y="388049"/>
                    <a:pt x="618935" y="390049"/>
                  </a:cubicBezTo>
                  <a:close/>
                  <a:moveTo>
                    <a:pt x="7906" y="384524"/>
                  </a:moveTo>
                  <a:cubicBezTo>
                    <a:pt x="7430" y="382429"/>
                    <a:pt x="6954" y="380333"/>
                    <a:pt x="6572" y="378333"/>
                  </a:cubicBezTo>
                  <a:lnTo>
                    <a:pt x="45339" y="370237"/>
                  </a:lnTo>
                  <a:cubicBezTo>
                    <a:pt x="45720" y="372047"/>
                    <a:pt x="46101" y="373951"/>
                    <a:pt x="46577" y="375761"/>
                  </a:cubicBezTo>
                  <a:lnTo>
                    <a:pt x="7906" y="384524"/>
                  </a:lnTo>
                  <a:close/>
                  <a:moveTo>
                    <a:pt x="628174" y="320326"/>
                  </a:moveTo>
                  <a:lnTo>
                    <a:pt x="588550" y="319564"/>
                  </a:lnTo>
                  <a:cubicBezTo>
                    <a:pt x="588550" y="317754"/>
                    <a:pt x="588645" y="315944"/>
                    <a:pt x="588645" y="314135"/>
                  </a:cubicBezTo>
                  <a:lnTo>
                    <a:pt x="628269" y="313944"/>
                  </a:lnTo>
                  <a:lnTo>
                    <a:pt x="628269" y="314135"/>
                  </a:lnTo>
                  <a:cubicBezTo>
                    <a:pt x="628174" y="316230"/>
                    <a:pt x="628174" y="318326"/>
                    <a:pt x="628174" y="320326"/>
                  </a:cubicBezTo>
                  <a:close/>
                  <a:moveTo>
                    <a:pt x="39624" y="314706"/>
                  </a:moveTo>
                  <a:lnTo>
                    <a:pt x="0" y="314706"/>
                  </a:lnTo>
                  <a:lnTo>
                    <a:pt x="0" y="314135"/>
                  </a:lnTo>
                  <a:cubicBezTo>
                    <a:pt x="0" y="312229"/>
                    <a:pt x="0" y="310229"/>
                    <a:pt x="95" y="308324"/>
                  </a:cubicBezTo>
                  <a:lnTo>
                    <a:pt x="39720" y="308991"/>
                  </a:lnTo>
                  <a:cubicBezTo>
                    <a:pt x="39720" y="310706"/>
                    <a:pt x="39624" y="312420"/>
                    <a:pt x="39624" y="314135"/>
                  </a:cubicBezTo>
                  <a:lnTo>
                    <a:pt x="39624" y="314706"/>
                  </a:lnTo>
                  <a:close/>
                  <a:moveTo>
                    <a:pt x="582930" y="258413"/>
                  </a:moveTo>
                  <a:cubicBezTo>
                    <a:pt x="582549" y="256603"/>
                    <a:pt x="582169" y="254794"/>
                    <a:pt x="581787" y="252984"/>
                  </a:cubicBezTo>
                  <a:lnTo>
                    <a:pt x="620459" y="244221"/>
                  </a:lnTo>
                  <a:cubicBezTo>
                    <a:pt x="620935" y="246316"/>
                    <a:pt x="621412" y="248412"/>
                    <a:pt x="621792" y="250508"/>
                  </a:cubicBezTo>
                  <a:lnTo>
                    <a:pt x="582930" y="258413"/>
                  </a:lnTo>
                  <a:close/>
                  <a:moveTo>
                    <a:pt x="46292" y="253555"/>
                  </a:moveTo>
                  <a:lnTo>
                    <a:pt x="7620" y="244793"/>
                  </a:lnTo>
                  <a:cubicBezTo>
                    <a:pt x="8097" y="242697"/>
                    <a:pt x="8573" y="240601"/>
                    <a:pt x="9144" y="238506"/>
                  </a:cubicBezTo>
                  <a:lnTo>
                    <a:pt x="47625" y="248031"/>
                  </a:lnTo>
                  <a:cubicBezTo>
                    <a:pt x="47149" y="249936"/>
                    <a:pt x="46673" y="251746"/>
                    <a:pt x="46292" y="253555"/>
                  </a:cubicBezTo>
                  <a:close/>
                  <a:moveTo>
                    <a:pt x="563785" y="200025"/>
                  </a:moveTo>
                  <a:cubicBezTo>
                    <a:pt x="563023" y="198310"/>
                    <a:pt x="562261" y="196691"/>
                    <a:pt x="561404" y="194977"/>
                  </a:cubicBezTo>
                  <a:lnTo>
                    <a:pt x="597122" y="177737"/>
                  </a:lnTo>
                  <a:cubicBezTo>
                    <a:pt x="598075" y="179641"/>
                    <a:pt x="598932" y="181547"/>
                    <a:pt x="599885" y="183547"/>
                  </a:cubicBezTo>
                  <a:lnTo>
                    <a:pt x="563785" y="200025"/>
                  </a:lnTo>
                  <a:close/>
                  <a:moveTo>
                    <a:pt x="66485" y="195548"/>
                  </a:moveTo>
                  <a:lnTo>
                    <a:pt x="30766" y="178403"/>
                  </a:lnTo>
                  <a:cubicBezTo>
                    <a:pt x="31718" y="176498"/>
                    <a:pt x="32671" y="174593"/>
                    <a:pt x="33624" y="172688"/>
                  </a:cubicBezTo>
                  <a:lnTo>
                    <a:pt x="68961" y="190500"/>
                  </a:lnTo>
                  <a:cubicBezTo>
                    <a:pt x="68104" y="192119"/>
                    <a:pt x="67246" y="193834"/>
                    <a:pt x="66485" y="195548"/>
                  </a:cubicBezTo>
                  <a:close/>
                  <a:moveTo>
                    <a:pt x="532067" y="147352"/>
                  </a:moveTo>
                  <a:cubicBezTo>
                    <a:pt x="530924" y="145828"/>
                    <a:pt x="529781" y="144399"/>
                    <a:pt x="528638" y="142970"/>
                  </a:cubicBezTo>
                  <a:lnTo>
                    <a:pt x="559594" y="118205"/>
                  </a:lnTo>
                  <a:cubicBezTo>
                    <a:pt x="560927" y="119920"/>
                    <a:pt x="562261" y="121539"/>
                    <a:pt x="563499" y="123253"/>
                  </a:cubicBezTo>
                  <a:lnTo>
                    <a:pt x="532067" y="147352"/>
                  </a:lnTo>
                  <a:close/>
                  <a:moveTo>
                    <a:pt x="99156" y="143447"/>
                  </a:moveTo>
                  <a:lnTo>
                    <a:pt x="68104" y="118777"/>
                  </a:lnTo>
                  <a:cubicBezTo>
                    <a:pt x="69438" y="117062"/>
                    <a:pt x="70771" y="115443"/>
                    <a:pt x="72104" y="113824"/>
                  </a:cubicBezTo>
                  <a:lnTo>
                    <a:pt x="102584" y="139065"/>
                  </a:lnTo>
                  <a:cubicBezTo>
                    <a:pt x="101441" y="140494"/>
                    <a:pt x="100299" y="141922"/>
                    <a:pt x="99156" y="143447"/>
                  </a:cubicBezTo>
                  <a:close/>
                  <a:moveTo>
                    <a:pt x="489490" y="103061"/>
                  </a:moveTo>
                  <a:cubicBezTo>
                    <a:pt x="488062" y="101822"/>
                    <a:pt x="486633" y="100679"/>
                    <a:pt x="485204" y="99536"/>
                  </a:cubicBezTo>
                  <a:lnTo>
                    <a:pt x="509874" y="68580"/>
                  </a:lnTo>
                  <a:cubicBezTo>
                    <a:pt x="511588" y="69914"/>
                    <a:pt x="513207" y="71247"/>
                    <a:pt x="514827" y="72676"/>
                  </a:cubicBezTo>
                  <a:lnTo>
                    <a:pt x="489490" y="103061"/>
                  </a:lnTo>
                  <a:close/>
                  <a:moveTo>
                    <a:pt x="142494" y="99917"/>
                  </a:moveTo>
                  <a:lnTo>
                    <a:pt x="117729" y="68961"/>
                  </a:lnTo>
                  <a:cubicBezTo>
                    <a:pt x="119349" y="67627"/>
                    <a:pt x="121063" y="66294"/>
                    <a:pt x="122777" y="65056"/>
                  </a:cubicBezTo>
                  <a:lnTo>
                    <a:pt x="146971" y="96488"/>
                  </a:lnTo>
                  <a:cubicBezTo>
                    <a:pt x="145447" y="97536"/>
                    <a:pt x="143923" y="98679"/>
                    <a:pt x="142494" y="99917"/>
                  </a:cubicBezTo>
                  <a:close/>
                  <a:moveTo>
                    <a:pt x="438150" y="69247"/>
                  </a:moveTo>
                  <a:cubicBezTo>
                    <a:pt x="436436" y="68389"/>
                    <a:pt x="434816" y="67532"/>
                    <a:pt x="433102" y="66770"/>
                  </a:cubicBezTo>
                  <a:lnTo>
                    <a:pt x="450342" y="31051"/>
                  </a:lnTo>
                  <a:cubicBezTo>
                    <a:pt x="452247" y="32004"/>
                    <a:pt x="454153" y="32956"/>
                    <a:pt x="456057" y="33909"/>
                  </a:cubicBezTo>
                  <a:lnTo>
                    <a:pt x="438150" y="69247"/>
                  </a:lnTo>
                  <a:close/>
                  <a:moveTo>
                    <a:pt x="194406" y="67056"/>
                  </a:moveTo>
                  <a:lnTo>
                    <a:pt x="177070" y="31432"/>
                  </a:lnTo>
                  <a:cubicBezTo>
                    <a:pt x="178975" y="30480"/>
                    <a:pt x="180880" y="29623"/>
                    <a:pt x="182880" y="28670"/>
                  </a:cubicBezTo>
                  <a:lnTo>
                    <a:pt x="199454" y="64675"/>
                  </a:lnTo>
                  <a:cubicBezTo>
                    <a:pt x="197739" y="65437"/>
                    <a:pt x="196120" y="66199"/>
                    <a:pt x="194406" y="67056"/>
                  </a:cubicBezTo>
                  <a:close/>
                  <a:moveTo>
                    <a:pt x="380619" y="47815"/>
                  </a:moveTo>
                  <a:cubicBezTo>
                    <a:pt x="378809" y="47339"/>
                    <a:pt x="377000" y="46958"/>
                    <a:pt x="375190" y="46482"/>
                  </a:cubicBezTo>
                  <a:lnTo>
                    <a:pt x="383953" y="7810"/>
                  </a:lnTo>
                  <a:cubicBezTo>
                    <a:pt x="386049" y="8287"/>
                    <a:pt x="388144" y="8763"/>
                    <a:pt x="390240" y="9334"/>
                  </a:cubicBezTo>
                  <a:lnTo>
                    <a:pt x="380619" y="47815"/>
                  </a:lnTo>
                  <a:close/>
                  <a:moveTo>
                    <a:pt x="252318" y="46577"/>
                  </a:moveTo>
                  <a:lnTo>
                    <a:pt x="243459" y="8001"/>
                  </a:lnTo>
                  <a:cubicBezTo>
                    <a:pt x="245555" y="7525"/>
                    <a:pt x="247650" y="7048"/>
                    <a:pt x="249746" y="6667"/>
                  </a:cubicBezTo>
                  <a:lnTo>
                    <a:pt x="257842" y="45434"/>
                  </a:lnTo>
                  <a:cubicBezTo>
                    <a:pt x="256032" y="45815"/>
                    <a:pt x="254128" y="46196"/>
                    <a:pt x="252318" y="46577"/>
                  </a:cubicBezTo>
                  <a:close/>
                  <a:moveTo>
                    <a:pt x="319659" y="39719"/>
                  </a:moveTo>
                  <a:cubicBezTo>
                    <a:pt x="317754" y="39719"/>
                    <a:pt x="315945" y="39624"/>
                    <a:pt x="314040" y="39624"/>
                  </a:cubicBezTo>
                  <a:lnTo>
                    <a:pt x="313373" y="39624"/>
                  </a:lnTo>
                  <a:lnTo>
                    <a:pt x="313373" y="0"/>
                  </a:lnTo>
                  <a:lnTo>
                    <a:pt x="313944" y="0"/>
                  </a:lnTo>
                  <a:cubicBezTo>
                    <a:pt x="313944" y="0"/>
                    <a:pt x="313944" y="0"/>
                    <a:pt x="314040" y="0"/>
                  </a:cubicBezTo>
                  <a:cubicBezTo>
                    <a:pt x="316325" y="0"/>
                    <a:pt x="318421" y="0"/>
                    <a:pt x="320516" y="95"/>
                  </a:cubicBezTo>
                  <a:lnTo>
                    <a:pt x="319659" y="39719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70569615-01C9-CADA-55A4-16133F1E1D7B}"/>
                </a:ext>
              </a:extLst>
            </p:cNvPr>
            <p:cNvSpPr/>
            <p:nvPr/>
          </p:nvSpPr>
          <p:spPr>
            <a:xfrm>
              <a:off x="8349195" y="-4276721"/>
              <a:ext cx="496442" cy="495585"/>
            </a:xfrm>
            <a:custGeom>
              <a:avLst/>
              <a:gdLst>
                <a:gd name="connsiteX0" fmla="*/ 278701 w 496442"/>
                <a:gd name="connsiteY0" fmla="*/ 495586 h 495585"/>
                <a:gd name="connsiteX1" fmla="*/ 273844 w 496442"/>
                <a:gd name="connsiteY1" fmla="*/ 456248 h 495585"/>
                <a:gd name="connsiteX2" fmla="*/ 279463 w 496442"/>
                <a:gd name="connsiteY2" fmla="*/ 455486 h 495585"/>
                <a:gd name="connsiteX3" fmla="*/ 285369 w 496442"/>
                <a:gd name="connsiteY3" fmla="*/ 494633 h 495585"/>
                <a:gd name="connsiteX4" fmla="*/ 278701 w 496442"/>
                <a:gd name="connsiteY4" fmla="*/ 495586 h 495585"/>
                <a:gd name="connsiteX5" fmla="*/ 211264 w 496442"/>
                <a:gd name="connsiteY5" fmla="*/ 494729 h 495585"/>
                <a:gd name="connsiteX6" fmla="*/ 204597 w 496442"/>
                <a:gd name="connsiteY6" fmla="*/ 493681 h 495585"/>
                <a:gd name="connsiteX7" fmla="*/ 211455 w 496442"/>
                <a:gd name="connsiteY7" fmla="*/ 454628 h 495585"/>
                <a:gd name="connsiteX8" fmla="*/ 217075 w 496442"/>
                <a:gd name="connsiteY8" fmla="*/ 455581 h 495585"/>
                <a:gd name="connsiteX9" fmla="*/ 211264 w 496442"/>
                <a:gd name="connsiteY9" fmla="*/ 494729 h 495585"/>
                <a:gd name="connsiteX10" fmla="*/ 350139 w 496442"/>
                <a:gd name="connsiteY10" fmla="*/ 475583 h 495585"/>
                <a:gd name="connsiteX11" fmla="*/ 333851 w 496442"/>
                <a:gd name="connsiteY11" fmla="*/ 439484 h 495585"/>
                <a:gd name="connsiteX12" fmla="*/ 338994 w 496442"/>
                <a:gd name="connsiteY12" fmla="*/ 437102 h 495585"/>
                <a:gd name="connsiteX13" fmla="*/ 356235 w 496442"/>
                <a:gd name="connsiteY13" fmla="*/ 472821 h 495585"/>
                <a:gd name="connsiteX14" fmla="*/ 350139 w 496442"/>
                <a:gd name="connsiteY14" fmla="*/ 475583 h 495585"/>
                <a:gd name="connsiteX15" fmla="*/ 140398 w 496442"/>
                <a:gd name="connsiteY15" fmla="*/ 473011 h 495585"/>
                <a:gd name="connsiteX16" fmla="*/ 134302 w 496442"/>
                <a:gd name="connsiteY16" fmla="*/ 469963 h 495585"/>
                <a:gd name="connsiteX17" fmla="*/ 152400 w 496442"/>
                <a:gd name="connsiteY17" fmla="*/ 434721 h 495585"/>
                <a:gd name="connsiteX18" fmla="*/ 157543 w 496442"/>
                <a:gd name="connsiteY18" fmla="*/ 437293 h 495585"/>
                <a:gd name="connsiteX19" fmla="*/ 140398 w 496442"/>
                <a:gd name="connsiteY19" fmla="*/ 473011 h 495585"/>
                <a:gd name="connsiteX20" fmla="*/ 412337 w 496442"/>
                <a:gd name="connsiteY20" fmla="*/ 435483 h 495585"/>
                <a:gd name="connsiteX21" fmla="*/ 386143 w 496442"/>
                <a:gd name="connsiteY21" fmla="*/ 405765 h 495585"/>
                <a:gd name="connsiteX22" fmla="*/ 390334 w 496442"/>
                <a:gd name="connsiteY22" fmla="*/ 401955 h 495585"/>
                <a:gd name="connsiteX23" fmla="*/ 417290 w 496442"/>
                <a:gd name="connsiteY23" fmla="*/ 431006 h 495585"/>
                <a:gd name="connsiteX24" fmla="*/ 412337 w 496442"/>
                <a:gd name="connsiteY24" fmla="*/ 435483 h 495585"/>
                <a:gd name="connsiteX25" fmla="*/ 79153 w 496442"/>
                <a:gd name="connsiteY25" fmla="*/ 431292 h 495585"/>
                <a:gd name="connsiteX26" fmla="*/ 74200 w 496442"/>
                <a:gd name="connsiteY26" fmla="*/ 426625 h 495585"/>
                <a:gd name="connsiteX27" fmla="*/ 101917 w 496442"/>
                <a:gd name="connsiteY27" fmla="*/ 398240 h 495585"/>
                <a:gd name="connsiteX28" fmla="*/ 106013 w 496442"/>
                <a:gd name="connsiteY28" fmla="*/ 402146 h 495585"/>
                <a:gd name="connsiteX29" fmla="*/ 79153 w 496442"/>
                <a:gd name="connsiteY29" fmla="*/ 431292 h 495585"/>
                <a:gd name="connsiteX30" fmla="*/ 460057 w 496442"/>
                <a:gd name="connsiteY30" fmla="*/ 378809 h 495585"/>
                <a:gd name="connsiteX31" fmla="*/ 426339 w 496442"/>
                <a:gd name="connsiteY31" fmla="*/ 358045 h 495585"/>
                <a:gd name="connsiteX32" fmla="*/ 429196 w 496442"/>
                <a:gd name="connsiteY32" fmla="*/ 353187 h 495585"/>
                <a:gd name="connsiteX33" fmla="*/ 463486 w 496442"/>
                <a:gd name="connsiteY33" fmla="*/ 372999 h 495585"/>
                <a:gd name="connsiteX34" fmla="*/ 460057 w 496442"/>
                <a:gd name="connsiteY34" fmla="*/ 378809 h 495585"/>
                <a:gd name="connsiteX35" fmla="*/ 32766 w 496442"/>
                <a:gd name="connsiteY35" fmla="*/ 373380 h 495585"/>
                <a:gd name="connsiteX36" fmla="*/ 29432 w 496442"/>
                <a:gd name="connsiteY36" fmla="*/ 367475 h 495585"/>
                <a:gd name="connsiteX37" fmla="*/ 64198 w 496442"/>
                <a:gd name="connsiteY37" fmla="*/ 348520 h 495585"/>
                <a:gd name="connsiteX38" fmla="*/ 66960 w 496442"/>
                <a:gd name="connsiteY38" fmla="*/ 353473 h 495585"/>
                <a:gd name="connsiteX39" fmla="*/ 32766 w 496442"/>
                <a:gd name="connsiteY39" fmla="*/ 373380 h 495585"/>
                <a:gd name="connsiteX40" fmla="*/ 489013 w 496442"/>
                <a:gd name="connsiteY40" fmla="*/ 310515 h 495585"/>
                <a:gd name="connsiteX41" fmla="*/ 450628 w 496442"/>
                <a:gd name="connsiteY41" fmla="*/ 300704 h 495585"/>
                <a:gd name="connsiteX42" fmla="*/ 451961 w 496442"/>
                <a:gd name="connsiteY42" fmla="*/ 295180 h 495585"/>
                <a:gd name="connsiteX43" fmla="*/ 490632 w 496442"/>
                <a:gd name="connsiteY43" fmla="*/ 303943 h 495585"/>
                <a:gd name="connsiteX44" fmla="*/ 489013 w 496442"/>
                <a:gd name="connsiteY44" fmla="*/ 310515 h 495585"/>
                <a:gd name="connsiteX45" fmla="*/ 5619 w 496442"/>
                <a:gd name="connsiteY45" fmla="*/ 304419 h 495585"/>
                <a:gd name="connsiteX46" fmla="*/ 4191 w 496442"/>
                <a:gd name="connsiteY46" fmla="*/ 297847 h 495585"/>
                <a:gd name="connsiteX47" fmla="*/ 43053 w 496442"/>
                <a:gd name="connsiteY47" fmla="*/ 290036 h 495585"/>
                <a:gd name="connsiteX48" fmla="*/ 44291 w 496442"/>
                <a:gd name="connsiteY48" fmla="*/ 295656 h 495585"/>
                <a:gd name="connsiteX49" fmla="*/ 5619 w 496442"/>
                <a:gd name="connsiteY49" fmla="*/ 304419 h 495585"/>
                <a:gd name="connsiteX50" fmla="*/ 456914 w 496442"/>
                <a:gd name="connsiteY50" fmla="*/ 238601 h 495585"/>
                <a:gd name="connsiteX51" fmla="*/ 456533 w 496442"/>
                <a:gd name="connsiteY51" fmla="*/ 232981 h 495585"/>
                <a:gd name="connsiteX52" fmla="*/ 496062 w 496442"/>
                <a:gd name="connsiteY52" fmla="*/ 230029 h 495585"/>
                <a:gd name="connsiteX53" fmla="*/ 496443 w 496442"/>
                <a:gd name="connsiteY53" fmla="*/ 236792 h 495585"/>
                <a:gd name="connsiteX54" fmla="*/ 456914 w 496442"/>
                <a:gd name="connsiteY54" fmla="*/ 238601 h 495585"/>
                <a:gd name="connsiteX55" fmla="*/ 39528 w 496442"/>
                <a:gd name="connsiteY55" fmla="*/ 233363 h 495585"/>
                <a:gd name="connsiteX56" fmla="*/ 0 w 496442"/>
                <a:gd name="connsiteY56" fmla="*/ 230505 h 495585"/>
                <a:gd name="connsiteX57" fmla="*/ 571 w 496442"/>
                <a:gd name="connsiteY57" fmla="*/ 223742 h 495585"/>
                <a:gd name="connsiteX58" fmla="*/ 40005 w 496442"/>
                <a:gd name="connsiteY58" fmla="*/ 227648 h 495585"/>
                <a:gd name="connsiteX59" fmla="*/ 39528 w 496442"/>
                <a:gd name="connsiteY59" fmla="*/ 233363 h 495585"/>
                <a:gd name="connsiteX60" fmla="*/ 444722 w 496442"/>
                <a:gd name="connsiteY60" fmla="*/ 177546 h 495585"/>
                <a:gd name="connsiteX61" fmla="*/ 442722 w 496442"/>
                <a:gd name="connsiteY61" fmla="*/ 172212 h 495585"/>
                <a:gd name="connsiteX62" fmla="*/ 479584 w 496442"/>
                <a:gd name="connsiteY62" fmla="*/ 157734 h 495585"/>
                <a:gd name="connsiteX63" fmla="*/ 481965 w 496442"/>
                <a:gd name="connsiteY63" fmla="*/ 164116 h 495585"/>
                <a:gd name="connsiteX64" fmla="*/ 444722 w 496442"/>
                <a:gd name="connsiteY64" fmla="*/ 177546 h 495585"/>
                <a:gd name="connsiteX65" fmla="*/ 53244 w 496442"/>
                <a:gd name="connsiteY65" fmla="*/ 172688 h 495585"/>
                <a:gd name="connsiteX66" fmla="*/ 16383 w 496442"/>
                <a:gd name="connsiteY66" fmla="*/ 158210 h 495585"/>
                <a:gd name="connsiteX67" fmla="*/ 18955 w 496442"/>
                <a:gd name="connsiteY67" fmla="*/ 151924 h 495585"/>
                <a:gd name="connsiteX68" fmla="*/ 55435 w 496442"/>
                <a:gd name="connsiteY68" fmla="*/ 167354 h 495585"/>
                <a:gd name="connsiteX69" fmla="*/ 53244 w 496442"/>
                <a:gd name="connsiteY69" fmla="*/ 172688 h 495585"/>
                <a:gd name="connsiteX70" fmla="*/ 415004 w 496442"/>
                <a:gd name="connsiteY70" fmla="*/ 122777 h 495585"/>
                <a:gd name="connsiteX71" fmla="*/ 411480 w 496442"/>
                <a:gd name="connsiteY71" fmla="*/ 118300 h 495585"/>
                <a:gd name="connsiteX72" fmla="*/ 442436 w 496442"/>
                <a:gd name="connsiteY72" fmla="*/ 93631 h 495585"/>
                <a:gd name="connsiteX73" fmla="*/ 446531 w 496442"/>
                <a:gd name="connsiteY73" fmla="*/ 98965 h 495585"/>
                <a:gd name="connsiteX74" fmla="*/ 415004 w 496442"/>
                <a:gd name="connsiteY74" fmla="*/ 122777 h 495585"/>
                <a:gd name="connsiteX75" fmla="*/ 84391 w 496442"/>
                <a:gd name="connsiteY75" fmla="*/ 118586 h 495585"/>
                <a:gd name="connsiteX76" fmla="*/ 53340 w 496442"/>
                <a:gd name="connsiteY76" fmla="*/ 93917 h 495585"/>
                <a:gd name="connsiteX77" fmla="*/ 57626 w 496442"/>
                <a:gd name="connsiteY77" fmla="*/ 88678 h 495585"/>
                <a:gd name="connsiteX78" fmla="*/ 87916 w 496442"/>
                <a:gd name="connsiteY78" fmla="*/ 114205 h 495585"/>
                <a:gd name="connsiteX79" fmla="*/ 84391 w 496442"/>
                <a:gd name="connsiteY79" fmla="*/ 118586 h 495585"/>
                <a:gd name="connsiteX80" fmla="*/ 370522 w 496442"/>
                <a:gd name="connsiteY80" fmla="*/ 79153 h 495585"/>
                <a:gd name="connsiteX81" fmla="*/ 365855 w 496442"/>
                <a:gd name="connsiteY81" fmla="*/ 75914 h 495585"/>
                <a:gd name="connsiteX82" fmla="*/ 388239 w 496442"/>
                <a:gd name="connsiteY82" fmla="*/ 43148 h 495585"/>
                <a:gd name="connsiteX83" fmla="*/ 393763 w 496442"/>
                <a:gd name="connsiteY83" fmla="*/ 47053 h 495585"/>
                <a:gd name="connsiteX84" fmla="*/ 370522 w 496442"/>
                <a:gd name="connsiteY84" fmla="*/ 79153 h 495585"/>
                <a:gd name="connsiteX85" fmla="*/ 130016 w 496442"/>
                <a:gd name="connsiteY85" fmla="*/ 76105 h 495585"/>
                <a:gd name="connsiteX86" fmla="*/ 107632 w 496442"/>
                <a:gd name="connsiteY86" fmla="*/ 43434 h 495585"/>
                <a:gd name="connsiteX87" fmla="*/ 113252 w 496442"/>
                <a:gd name="connsiteY87" fmla="*/ 39719 h 495585"/>
                <a:gd name="connsiteX88" fmla="*/ 134778 w 496442"/>
                <a:gd name="connsiteY88" fmla="*/ 72961 h 495585"/>
                <a:gd name="connsiteX89" fmla="*/ 130016 w 496442"/>
                <a:gd name="connsiteY89" fmla="*/ 76105 h 495585"/>
                <a:gd name="connsiteX90" fmla="*/ 315087 w 496442"/>
                <a:gd name="connsiteY90" fmla="*/ 50578 h 495585"/>
                <a:gd name="connsiteX91" fmla="*/ 309657 w 496442"/>
                <a:gd name="connsiteY91" fmla="*/ 48863 h 495585"/>
                <a:gd name="connsiteX92" fmla="*/ 321278 w 496442"/>
                <a:gd name="connsiteY92" fmla="*/ 10954 h 495585"/>
                <a:gd name="connsiteX93" fmla="*/ 327755 w 496442"/>
                <a:gd name="connsiteY93" fmla="*/ 13049 h 495585"/>
                <a:gd name="connsiteX94" fmla="*/ 315087 w 496442"/>
                <a:gd name="connsiteY94" fmla="*/ 50578 h 495585"/>
                <a:gd name="connsiteX95" fmla="*/ 186023 w 496442"/>
                <a:gd name="connsiteY95" fmla="*/ 48958 h 495585"/>
                <a:gd name="connsiteX96" fmla="*/ 174307 w 496442"/>
                <a:gd name="connsiteY96" fmla="*/ 11144 h 495585"/>
                <a:gd name="connsiteX97" fmla="*/ 180784 w 496442"/>
                <a:gd name="connsiteY97" fmla="*/ 9239 h 495585"/>
                <a:gd name="connsiteX98" fmla="*/ 191452 w 496442"/>
                <a:gd name="connsiteY98" fmla="*/ 47434 h 495585"/>
                <a:gd name="connsiteX99" fmla="*/ 186023 w 496442"/>
                <a:gd name="connsiteY99" fmla="*/ 48958 h 495585"/>
                <a:gd name="connsiteX100" fmla="*/ 253746 w 496442"/>
                <a:gd name="connsiteY100" fmla="*/ 39719 h 495585"/>
                <a:gd name="connsiteX101" fmla="*/ 248031 w 496442"/>
                <a:gd name="connsiteY101" fmla="*/ 39624 h 495585"/>
                <a:gd name="connsiteX102" fmla="*/ 247555 w 496442"/>
                <a:gd name="connsiteY102" fmla="*/ 39624 h 495585"/>
                <a:gd name="connsiteX103" fmla="*/ 247555 w 496442"/>
                <a:gd name="connsiteY103" fmla="*/ 0 h 495585"/>
                <a:gd name="connsiteX104" fmla="*/ 247840 w 496442"/>
                <a:gd name="connsiteY104" fmla="*/ 0 h 495585"/>
                <a:gd name="connsiteX105" fmla="*/ 254794 w 496442"/>
                <a:gd name="connsiteY105" fmla="*/ 95 h 495585"/>
                <a:gd name="connsiteX106" fmla="*/ 253746 w 496442"/>
                <a:gd name="connsiteY106" fmla="*/ 39719 h 495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496442" h="495585">
                  <a:moveTo>
                    <a:pt x="278701" y="495586"/>
                  </a:moveTo>
                  <a:lnTo>
                    <a:pt x="273844" y="456248"/>
                  </a:lnTo>
                  <a:cubicBezTo>
                    <a:pt x="275748" y="456057"/>
                    <a:pt x="277653" y="455771"/>
                    <a:pt x="279463" y="455486"/>
                  </a:cubicBezTo>
                  <a:lnTo>
                    <a:pt x="285369" y="494633"/>
                  </a:lnTo>
                  <a:cubicBezTo>
                    <a:pt x="283178" y="495014"/>
                    <a:pt x="280892" y="495300"/>
                    <a:pt x="278701" y="495586"/>
                  </a:cubicBezTo>
                  <a:close/>
                  <a:moveTo>
                    <a:pt x="211264" y="494729"/>
                  </a:moveTo>
                  <a:cubicBezTo>
                    <a:pt x="209073" y="494443"/>
                    <a:pt x="206787" y="494062"/>
                    <a:pt x="204597" y="493681"/>
                  </a:cubicBezTo>
                  <a:lnTo>
                    <a:pt x="211455" y="454628"/>
                  </a:lnTo>
                  <a:cubicBezTo>
                    <a:pt x="213360" y="454914"/>
                    <a:pt x="215169" y="455295"/>
                    <a:pt x="217075" y="455581"/>
                  </a:cubicBezTo>
                  <a:lnTo>
                    <a:pt x="211264" y="494729"/>
                  </a:lnTo>
                  <a:close/>
                  <a:moveTo>
                    <a:pt x="350139" y="475583"/>
                  </a:moveTo>
                  <a:lnTo>
                    <a:pt x="333851" y="439484"/>
                  </a:lnTo>
                  <a:cubicBezTo>
                    <a:pt x="335566" y="438721"/>
                    <a:pt x="337280" y="437864"/>
                    <a:pt x="338994" y="437102"/>
                  </a:cubicBezTo>
                  <a:lnTo>
                    <a:pt x="356235" y="472821"/>
                  </a:lnTo>
                  <a:cubicBezTo>
                    <a:pt x="354139" y="473773"/>
                    <a:pt x="352139" y="474726"/>
                    <a:pt x="350139" y="475583"/>
                  </a:cubicBezTo>
                  <a:close/>
                  <a:moveTo>
                    <a:pt x="140398" y="473011"/>
                  </a:moveTo>
                  <a:cubicBezTo>
                    <a:pt x="138398" y="472059"/>
                    <a:pt x="136303" y="471011"/>
                    <a:pt x="134302" y="469963"/>
                  </a:cubicBezTo>
                  <a:lnTo>
                    <a:pt x="152400" y="434721"/>
                  </a:lnTo>
                  <a:cubicBezTo>
                    <a:pt x="154114" y="435578"/>
                    <a:pt x="155829" y="436436"/>
                    <a:pt x="157543" y="437293"/>
                  </a:cubicBezTo>
                  <a:lnTo>
                    <a:pt x="140398" y="473011"/>
                  </a:lnTo>
                  <a:close/>
                  <a:moveTo>
                    <a:pt x="412337" y="435483"/>
                  </a:moveTo>
                  <a:lnTo>
                    <a:pt x="386143" y="405765"/>
                  </a:lnTo>
                  <a:cubicBezTo>
                    <a:pt x="387572" y="404527"/>
                    <a:pt x="389001" y="403288"/>
                    <a:pt x="390334" y="401955"/>
                  </a:cubicBezTo>
                  <a:lnTo>
                    <a:pt x="417290" y="431006"/>
                  </a:lnTo>
                  <a:cubicBezTo>
                    <a:pt x="415766" y="432435"/>
                    <a:pt x="414051" y="433959"/>
                    <a:pt x="412337" y="435483"/>
                  </a:cubicBezTo>
                  <a:close/>
                  <a:moveTo>
                    <a:pt x="79153" y="431292"/>
                  </a:moveTo>
                  <a:cubicBezTo>
                    <a:pt x="77533" y="429768"/>
                    <a:pt x="75819" y="428244"/>
                    <a:pt x="74200" y="426625"/>
                  </a:cubicBezTo>
                  <a:lnTo>
                    <a:pt x="101917" y="398240"/>
                  </a:lnTo>
                  <a:cubicBezTo>
                    <a:pt x="103251" y="399574"/>
                    <a:pt x="104680" y="400907"/>
                    <a:pt x="106013" y="402146"/>
                  </a:cubicBezTo>
                  <a:lnTo>
                    <a:pt x="79153" y="431292"/>
                  </a:lnTo>
                  <a:close/>
                  <a:moveTo>
                    <a:pt x="460057" y="378809"/>
                  </a:moveTo>
                  <a:lnTo>
                    <a:pt x="426339" y="358045"/>
                  </a:lnTo>
                  <a:cubicBezTo>
                    <a:pt x="427291" y="356425"/>
                    <a:pt x="428339" y="354806"/>
                    <a:pt x="429196" y="353187"/>
                  </a:cubicBezTo>
                  <a:lnTo>
                    <a:pt x="463486" y="372999"/>
                  </a:lnTo>
                  <a:cubicBezTo>
                    <a:pt x="462439" y="374904"/>
                    <a:pt x="461296" y="376904"/>
                    <a:pt x="460057" y="378809"/>
                  </a:cubicBezTo>
                  <a:close/>
                  <a:moveTo>
                    <a:pt x="32766" y="373380"/>
                  </a:moveTo>
                  <a:cubicBezTo>
                    <a:pt x="31622" y="371475"/>
                    <a:pt x="30575" y="369475"/>
                    <a:pt x="29432" y="367475"/>
                  </a:cubicBezTo>
                  <a:lnTo>
                    <a:pt x="64198" y="348520"/>
                  </a:lnTo>
                  <a:cubicBezTo>
                    <a:pt x="65151" y="350139"/>
                    <a:pt x="66008" y="351854"/>
                    <a:pt x="66960" y="353473"/>
                  </a:cubicBezTo>
                  <a:lnTo>
                    <a:pt x="32766" y="373380"/>
                  </a:lnTo>
                  <a:close/>
                  <a:moveTo>
                    <a:pt x="489013" y="310515"/>
                  </a:moveTo>
                  <a:lnTo>
                    <a:pt x="450628" y="300704"/>
                  </a:lnTo>
                  <a:cubicBezTo>
                    <a:pt x="451104" y="298894"/>
                    <a:pt x="451580" y="297085"/>
                    <a:pt x="451961" y="295180"/>
                  </a:cubicBezTo>
                  <a:lnTo>
                    <a:pt x="490632" y="303943"/>
                  </a:lnTo>
                  <a:cubicBezTo>
                    <a:pt x="490156" y="306134"/>
                    <a:pt x="489585" y="308324"/>
                    <a:pt x="489013" y="310515"/>
                  </a:cubicBezTo>
                  <a:close/>
                  <a:moveTo>
                    <a:pt x="5619" y="304419"/>
                  </a:moveTo>
                  <a:cubicBezTo>
                    <a:pt x="5143" y="302228"/>
                    <a:pt x="4667" y="300038"/>
                    <a:pt x="4191" y="297847"/>
                  </a:cubicBezTo>
                  <a:lnTo>
                    <a:pt x="43053" y="290036"/>
                  </a:lnTo>
                  <a:cubicBezTo>
                    <a:pt x="43434" y="291941"/>
                    <a:pt x="43815" y="293751"/>
                    <a:pt x="44291" y="295656"/>
                  </a:cubicBezTo>
                  <a:lnTo>
                    <a:pt x="5619" y="304419"/>
                  </a:lnTo>
                  <a:close/>
                  <a:moveTo>
                    <a:pt x="456914" y="238601"/>
                  </a:moveTo>
                  <a:cubicBezTo>
                    <a:pt x="456819" y="236696"/>
                    <a:pt x="456723" y="234791"/>
                    <a:pt x="456533" y="232981"/>
                  </a:cubicBezTo>
                  <a:lnTo>
                    <a:pt x="496062" y="230029"/>
                  </a:lnTo>
                  <a:cubicBezTo>
                    <a:pt x="496252" y="232315"/>
                    <a:pt x="496348" y="234506"/>
                    <a:pt x="496443" y="236792"/>
                  </a:cubicBezTo>
                  <a:lnTo>
                    <a:pt x="456914" y="238601"/>
                  </a:lnTo>
                  <a:close/>
                  <a:moveTo>
                    <a:pt x="39528" y="233363"/>
                  </a:moveTo>
                  <a:lnTo>
                    <a:pt x="0" y="230505"/>
                  </a:lnTo>
                  <a:cubicBezTo>
                    <a:pt x="190" y="228219"/>
                    <a:pt x="381" y="226028"/>
                    <a:pt x="571" y="223742"/>
                  </a:cubicBezTo>
                  <a:lnTo>
                    <a:pt x="40005" y="227648"/>
                  </a:lnTo>
                  <a:cubicBezTo>
                    <a:pt x="39814" y="229648"/>
                    <a:pt x="39624" y="231553"/>
                    <a:pt x="39528" y="233363"/>
                  </a:cubicBezTo>
                  <a:close/>
                  <a:moveTo>
                    <a:pt x="444722" y="177546"/>
                  </a:moveTo>
                  <a:cubicBezTo>
                    <a:pt x="444055" y="175736"/>
                    <a:pt x="443389" y="174022"/>
                    <a:pt x="442722" y="172212"/>
                  </a:cubicBezTo>
                  <a:lnTo>
                    <a:pt x="479584" y="157734"/>
                  </a:lnTo>
                  <a:cubicBezTo>
                    <a:pt x="480441" y="159829"/>
                    <a:pt x="481203" y="161925"/>
                    <a:pt x="481965" y="164116"/>
                  </a:cubicBezTo>
                  <a:lnTo>
                    <a:pt x="444722" y="177546"/>
                  </a:lnTo>
                  <a:close/>
                  <a:moveTo>
                    <a:pt x="53244" y="172688"/>
                  </a:moveTo>
                  <a:lnTo>
                    <a:pt x="16383" y="158210"/>
                  </a:lnTo>
                  <a:cubicBezTo>
                    <a:pt x="17240" y="156115"/>
                    <a:pt x="18097" y="154019"/>
                    <a:pt x="18955" y="151924"/>
                  </a:cubicBezTo>
                  <a:lnTo>
                    <a:pt x="55435" y="167354"/>
                  </a:lnTo>
                  <a:cubicBezTo>
                    <a:pt x="54673" y="169069"/>
                    <a:pt x="53911" y="170879"/>
                    <a:pt x="53244" y="172688"/>
                  </a:cubicBezTo>
                  <a:close/>
                  <a:moveTo>
                    <a:pt x="415004" y="122777"/>
                  </a:moveTo>
                  <a:cubicBezTo>
                    <a:pt x="413861" y="121253"/>
                    <a:pt x="412718" y="119729"/>
                    <a:pt x="411480" y="118300"/>
                  </a:cubicBezTo>
                  <a:lnTo>
                    <a:pt x="442436" y="93631"/>
                  </a:lnTo>
                  <a:cubicBezTo>
                    <a:pt x="443865" y="95345"/>
                    <a:pt x="445198" y="97155"/>
                    <a:pt x="446531" y="98965"/>
                  </a:cubicBezTo>
                  <a:lnTo>
                    <a:pt x="415004" y="122777"/>
                  </a:lnTo>
                  <a:close/>
                  <a:moveTo>
                    <a:pt x="84391" y="118586"/>
                  </a:moveTo>
                  <a:lnTo>
                    <a:pt x="53340" y="93917"/>
                  </a:lnTo>
                  <a:cubicBezTo>
                    <a:pt x="54769" y="92107"/>
                    <a:pt x="56197" y="90392"/>
                    <a:pt x="57626" y="88678"/>
                  </a:cubicBezTo>
                  <a:lnTo>
                    <a:pt x="87916" y="114205"/>
                  </a:lnTo>
                  <a:cubicBezTo>
                    <a:pt x="86773" y="115633"/>
                    <a:pt x="85534" y="117158"/>
                    <a:pt x="84391" y="118586"/>
                  </a:cubicBezTo>
                  <a:close/>
                  <a:moveTo>
                    <a:pt x="370522" y="79153"/>
                  </a:moveTo>
                  <a:cubicBezTo>
                    <a:pt x="368998" y="78010"/>
                    <a:pt x="367474" y="76962"/>
                    <a:pt x="365855" y="75914"/>
                  </a:cubicBezTo>
                  <a:lnTo>
                    <a:pt x="388239" y="43148"/>
                  </a:lnTo>
                  <a:cubicBezTo>
                    <a:pt x="390144" y="44387"/>
                    <a:pt x="391953" y="45720"/>
                    <a:pt x="393763" y="47053"/>
                  </a:cubicBezTo>
                  <a:lnTo>
                    <a:pt x="370522" y="79153"/>
                  </a:lnTo>
                  <a:close/>
                  <a:moveTo>
                    <a:pt x="130016" y="76105"/>
                  </a:moveTo>
                  <a:lnTo>
                    <a:pt x="107632" y="43434"/>
                  </a:lnTo>
                  <a:cubicBezTo>
                    <a:pt x="109442" y="42196"/>
                    <a:pt x="111347" y="40957"/>
                    <a:pt x="113252" y="39719"/>
                  </a:cubicBezTo>
                  <a:lnTo>
                    <a:pt x="134778" y="72961"/>
                  </a:lnTo>
                  <a:cubicBezTo>
                    <a:pt x="133159" y="74009"/>
                    <a:pt x="131540" y="75057"/>
                    <a:pt x="130016" y="76105"/>
                  </a:cubicBezTo>
                  <a:close/>
                  <a:moveTo>
                    <a:pt x="315087" y="50578"/>
                  </a:moveTo>
                  <a:cubicBezTo>
                    <a:pt x="313277" y="50006"/>
                    <a:pt x="311467" y="49435"/>
                    <a:pt x="309657" y="48863"/>
                  </a:cubicBezTo>
                  <a:lnTo>
                    <a:pt x="321278" y="10954"/>
                  </a:lnTo>
                  <a:cubicBezTo>
                    <a:pt x="323469" y="11621"/>
                    <a:pt x="325660" y="12287"/>
                    <a:pt x="327755" y="13049"/>
                  </a:cubicBezTo>
                  <a:lnTo>
                    <a:pt x="315087" y="50578"/>
                  </a:lnTo>
                  <a:close/>
                  <a:moveTo>
                    <a:pt x="186023" y="48958"/>
                  </a:moveTo>
                  <a:lnTo>
                    <a:pt x="174307" y="11144"/>
                  </a:lnTo>
                  <a:cubicBezTo>
                    <a:pt x="176498" y="10477"/>
                    <a:pt x="178594" y="9811"/>
                    <a:pt x="180784" y="9239"/>
                  </a:cubicBezTo>
                  <a:lnTo>
                    <a:pt x="191452" y="47434"/>
                  </a:lnTo>
                  <a:cubicBezTo>
                    <a:pt x="189643" y="47911"/>
                    <a:pt x="187833" y="48387"/>
                    <a:pt x="186023" y="48958"/>
                  </a:cubicBezTo>
                  <a:close/>
                  <a:moveTo>
                    <a:pt x="253746" y="39719"/>
                  </a:moveTo>
                  <a:cubicBezTo>
                    <a:pt x="251841" y="39624"/>
                    <a:pt x="249936" y="39624"/>
                    <a:pt x="248031" y="39624"/>
                  </a:cubicBezTo>
                  <a:lnTo>
                    <a:pt x="247555" y="39624"/>
                  </a:lnTo>
                  <a:lnTo>
                    <a:pt x="247555" y="0"/>
                  </a:lnTo>
                  <a:lnTo>
                    <a:pt x="247840" y="0"/>
                  </a:lnTo>
                  <a:cubicBezTo>
                    <a:pt x="250221" y="95"/>
                    <a:pt x="252507" y="0"/>
                    <a:pt x="254794" y="95"/>
                  </a:cubicBezTo>
                  <a:lnTo>
                    <a:pt x="253746" y="39719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72946693-D2FC-25A6-B435-D7F28EBE4AA5}"/>
                </a:ext>
              </a:extLst>
            </p:cNvPr>
            <p:cNvSpPr/>
            <p:nvPr/>
          </p:nvSpPr>
          <p:spPr>
            <a:xfrm>
              <a:off x="8414441" y="-4211285"/>
              <a:ext cx="365188" cy="363855"/>
            </a:xfrm>
            <a:custGeom>
              <a:avLst/>
              <a:gdLst>
                <a:gd name="connsiteX0" fmla="*/ 214408 w 365188"/>
                <a:gd name="connsiteY0" fmla="*/ 363855 h 363855"/>
                <a:gd name="connsiteX1" fmla="*/ 207645 w 365188"/>
                <a:gd name="connsiteY1" fmla="*/ 324803 h 363855"/>
                <a:gd name="connsiteX2" fmla="*/ 212979 w 365188"/>
                <a:gd name="connsiteY2" fmla="*/ 323755 h 363855"/>
                <a:gd name="connsiteX3" fmla="*/ 221266 w 365188"/>
                <a:gd name="connsiteY3" fmla="*/ 362522 h 363855"/>
                <a:gd name="connsiteX4" fmla="*/ 214408 w 365188"/>
                <a:gd name="connsiteY4" fmla="*/ 363855 h 363855"/>
                <a:gd name="connsiteX5" fmla="*/ 145066 w 365188"/>
                <a:gd name="connsiteY5" fmla="*/ 362712 h 363855"/>
                <a:gd name="connsiteX6" fmla="*/ 138303 w 365188"/>
                <a:gd name="connsiteY6" fmla="*/ 361188 h 363855"/>
                <a:gd name="connsiteX7" fmla="*/ 147923 w 365188"/>
                <a:gd name="connsiteY7" fmla="*/ 322707 h 363855"/>
                <a:gd name="connsiteX8" fmla="*/ 153258 w 365188"/>
                <a:gd name="connsiteY8" fmla="*/ 323945 h 363855"/>
                <a:gd name="connsiteX9" fmla="*/ 145066 w 365188"/>
                <a:gd name="connsiteY9" fmla="*/ 362712 h 363855"/>
                <a:gd name="connsiteX10" fmla="*/ 285083 w 365188"/>
                <a:gd name="connsiteY10" fmla="*/ 335470 h 363855"/>
                <a:gd name="connsiteX11" fmla="*/ 262890 w 365188"/>
                <a:gd name="connsiteY11" fmla="*/ 302609 h 363855"/>
                <a:gd name="connsiteX12" fmla="*/ 267367 w 365188"/>
                <a:gd name="connsiteY12" fmla="*/ 299466 h 363855"/>
                <a:gd name="connsiteX13" fmla="*/ 290703 w 365188"/>
                <a:gd name="connsiteY13" fmla="*/ 331470 h 363855"/>
                <a:gd name="connsiteX14" fmla="*/ 285083 w 365188"/>
                <a:gd name="connsiteY14" fmla="*/ 335470 h 363855"/>
                <a:gd name="connsiteX15" fmla="*/ 75438 w 365188"/>
                <a:gd name="connsiteY15" fmla="*/ 331851 h 363855"/>
                <a:gd name="connsiteX16" fmla="*/ 69818 w 365188"/>
                <a:gd name="connsiteY16" fmla="*/ 327660 h 363855"/>
                <a:gd name="connsiteX17" fmla="*/ 94298 w 365188"/>
                <a:gd name="connsiteY17" fmla="*/ 296418 h 363855"/>
                <a:gd name="connsiteX18" fmla="*/ 98679 w 365188"/>
                <a:gd name="connsiteY18" fmla="*/ 299752 h 363855"/>
                <a:gd name="connsiteX19" fmla="*/ 75438 w 365188"/>
                <a:gd name="connsiteY19" fmla="*/ 331851 h 363855"/>
                <a:gd name="connsiteX20" fmla="*/ 338138 w 365188"/>
                <a:gd name="connsiteY20" fmla="*/ 280797 h 363855"/>
                <a:gd name="connsiteX21" fmla="*/ 304609 w 365188"/>
                <a:gd name="connsiteY21" fmla="*/ 259651 h 363855"/>
                <a:gd name="connsiteX22" fmla="*/ 307467 w 365188"/>
                <a:gd name="connsiteY22" fmla="*/ 254984 h 363855"/>
                <a:gd name="connsiteX23" fmla="*/ 341757 w 365188"/>
                <a:gd name="connsiteY23" fmla="*/ 274796 h 363855"/>
                <a:gd name="connsiteX24" fmla="*/ 338138 w 365188"/>
                <a:gd name="connsiteY24" fmla="*/ 280797 h 363855"/>
                <a:gd name="connsiteX25" fmla="*/ 24289 w 365188"/>
                <a:gd name="connsiteY25" fmla="*/ 275368 h 363855"/>
                <a:gd name="connsiteX26" fmla="*/ 20955 w 365188"/>
                <a:gd name="connsiteY26" fmla="*/ 269367 h 363855"/>
                <a:gd name="connsiteX27" fmla="*/ 55912 w 365188"/>
                <a:gd name="connsiteY27" fmla="*/ 250698 h 363855"/>
                <a:gd name="connsiteX28" fmla="*/ 58579 w 365188"/>
                <a:gd name="connsiteY28" fmla="*/ 255461 h 363855"/>
                <a:gd name="connsiteX29" fmla="*/ 24289 w 365188"/>
                <a:gd name="connsiteY29" fmla="*/ 275368 h 363855"/>
                <a:gd name="connsiteX30" fmla="*/ 364331 w 365188"/>
                <a:gd name="connsiteY30" fmla="*/ 209169 h 363855"/>
                <a:gd name="connsiteX31" fmla="*/ 325088 w 365188"/>
                <a:gd name="connsiteY31" fmla="*/ 203645 h 363855"/>
                <a:gd name="connsiteX32" fmla="*/ 325755 w 365188"/>
                <a:gd name="connsiteY32" fmla="*/ 198215 h 363855"/>
                <a:gd name="connsiteX33" fmla="*/ 365189 w 365188"/>
                <a:gd name="connsiteY33" fmla="*/ 202311 h 363855"/>
                <a:gd name="connsiteX34" fmla="*/ 364331 w 365188"/>
                <a:gd name="connsiteY34" fmla="*/ 209169 h 363855"/>
                <a:gd name="connsiteX35" fmla="*/ 571 w 365188"/>
                <a:gd name="connsiteY35" fmla="*/ 202978 h 363855"/>
                <a:gd name="connsiteX36" fmla="*/ 0 w 365188"/>
                <a:gd name="connsiteY36" fmla="*/ 196024 h 363855"/>
                <a:gd name="connsiteX37" fmla="*/ 39529 w 365188"/>
                <a:gd name="connsiteY37" fmla="*/ 193262 h 363855"/>
                <a:gd name="connsiteX38" fmla="*/ 40005 w 365188"/>
                <a:gd name="connsiteY38" fmla="*/ 198691 h 363855"/>
                <a:gd name="connsiteX39" fmla="*/ 571 w 365188"/>
                <a:gd name="connsiteY39" fmla="*/ 202978 h 363855"/>
                <a:gd name="connsiteX40" fmla="*/ 321088 w 365188"/>
                <a:gd name="connsiteY40" fmla="*/ 144018 h 363855"/>
                <a:gd name="connsiteX41" fmla="*/ 319468 w 365188"/>
                <a:gd name="connsiteY41" fmla="*/ 138779 h 363855"/>
                <a:gd name="connsiteX42" fmla="*/ 357188 w 365188"/>
                <a:gd name="connsiteY42" fmla="*/ 126492 h 363855"/>
                <a:gd name="connsiteX43" fmla="*/ 359188 w 365188"/>
                <a:gd name="connsiteY43" fmla="*/ 133160 h 363855"/>
                <a:gd name="connsiteX44" fmla="*/ 321088 w 365188"/>
                <a:gd name="connsiteY44" fmla="*/ 144018 h 363855"/>
                <a:gd name="connsiteX45" fmla="*/ 46006 w 365188"/>
                <a:gd name="connsiteY45" fmla="*/ 139255 h 363855"/>
                <a:gd name="connsiteX46" fmla="*/ 8287 w 365188"/>
                <a:gd name="connsiteY46" fmla="*/ 127159 h 363855"/>
                <a:gd name="connsiteX47" fmla="*/ 10573 w 365188"/>
                <a:gd name="connsiteY47" fmla="*/ 120587 h 363855"/>
                <a:gd name="connsiteX48" fmla="*/ 47816 w 365188"/>
                <a:gd name="connsiteY48" fmla="*/ 134112 h 363855"/>
                <a:gd name="connsiteX49" fmla="*/ 46006 w 365188"/>
                <a:gd name="connsiteY49" fmla="*/ 139255 h 363855"/>
                <a:gd name="connsiteX50" fmla="*/ 293179 w 365188"/>
                <a:gd name="connsiteY50" fmla="*/ 91249 h 363855"/>
                <a:gd name="connsiteX51" fmla="*/ 289560 w 365188"/>
                <a:gd name="connsiteY51" fmla="*/ 87154 h 363855"/>
                <a:gd name="connsiteX52" fmla="*/ 318992 w 365188"/>
                <a:gd name="connsiteY52" fmla="*/ 60579 h 363855"/>
                <a:gd name="connsiteX53" fmla="*/ 323564 w 365188"/>
                <a:gd name="connsiteY53" fmla="*/ 65818 h 363855"/>
                <a:gd name="connsiteX54" fmla="*/ 293179 w 365188"/>
                <a:gd name="connsiteY54" fmla="*/ 91249 h 363855"/>
                <a:gd name="connsiteX55" fmla="*/ 75724 w 365188"/>
                <a:gd name="connsiteY55" fmla="*/ 87440 h 363855"/>
                <a:gd name="connsiteX56" fmla="*/ 46196 w 365188"/>
                <a:gd name="connsiteY56" fmla="*/ 61055 h 363855"/>
                <a:gd name="connsiteX57" fmla="*/ 50959 w 365188"/>
                <a:gd name="connsiteY57" fmla="*/ 55912 h 363855"/>
                <a:gd name="connsiteX58" fmla="*/ 79439 w 365188"/>
                <a:gd name="connsiteY58" fmla="*/ 83439 h 363855"/>
                <a:gd name="connsiteX59" fmla="*/ 75724 w 365188"/>
                <a:gd name="connsiteY59" fmla="*/ 87440 h 363855"/>
                <a:gd name="connsiteX60" fmla="*/ 246221 w 365188"/>
                <a:gd name="connsiteY60" fmla="*/ 54293 h 363855"/>
                <a:gd name="connsiteX61" fmla="*/ 241268 w 365188"/>
                <a:gd name="connsiteY61" fmla="*/ 52007 h 363855"/>
                <a:gd name="connsiteX62" fmla="*/ 257366 w 365188"/>
                <a:gd name="connsiteY62" fmla="*/ 15811 h 363855"/>
                <a:gd name="connsiteX63" fmla="*/ 263747 w 365188"/>
                <a:gd name="connsiteY63" fmla="*/ 18764 h 363855"/>
                <a:gd name="connsiteX64" fmla="*/ 246221 w 365188"/>
                <a:gd name="connsiteY64" fmla="*/ 54293 h 363855"/>
                <a:gd name="connsiteX65" fmla="*/ 123920 w 365188"/>
                <a:gd name="connsiteY65" fmla="*/ 52197 h 363855"/>
                <a:gd name="connsiteX66" fmla="*/ 107632 w 365188"/>
                <a:gd name="connsiteY66" fmla="*/ 16097 h 363855"/>
                <a:gd name="connsiteX67" fmla="*/ 114014 w 365188"/>
                <a:gd name="connsiteY67" fmla="*/ 13335 h 363855"/>
                <a:gd name="connsiteX68" fmla="*/ 128873 w 365188"/>
                <a:gd name="connsiteY68" fmla="*/ 50101 h 363855"/>
                <a:gd name="connsiteX69" fmla="*/ 123920 w 365188"/>
                <a:gd name="connsiteY69" fmla="*/ 52197 h 363855"/>
                <a:gd name="connsiteX70" fmla="*/ 188309 w 365188"/>
                <a:gd name="connsiteY70" fmla="*/ 39719 h 363855"/>
                <a:gd name="connsiteX71" fmla="*/ 182880 w 365188"/>
                <a:gd name="connsiteY71" fmla="*/ 39624 h 363855"/>
                <a:gd name="connsiteX72" fmla="*/ 182404 w 365188"/>
                <a:gd name="connsiteY72" fmla="*/ 39624 h 363855"/>
                <a:gd name="connsiteX73" fmla="*/ 182118 w 365188"/>
                <a:gd name="connsiteY73" fmla="*/ 0 h 363855"/>
                <a:gd name="connsiteX74" fmla="*/ 182880 w 365188"/>
                <a:gd name="connsiteY74" fmla="*/ 0 h 363855"/>
                <a:gd name="connsiteX75" fmla="*/ 189833 w 365188"/>
                <a:gd name="connsiteY75" fmla="*/ 95 h 363855"/>
                <a:gd name="connsiteX76" fmla="*/ 188309 w 365188"/>
                <a:gd name="connsiteY76" fmla="*/ 39719 h 363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365188" h="363855">
                  <a:moveTo>
                    <a:pt x="214408" y="363855"/>
                  </a:moveTo>
                  <a:lnTo>
                    <a:pt x="207645" y="324803"/>
                  </a:lnTo>
                  <a:cubicBezTo>
                    <a:pt x="209455" y="324517"/>
                    <a:pt x="211264" y="324136"/>
                    <a:pt x="212979" y="323755"/>
                  </a:cubicBezTo>
                  <a:lnTo>
                    <a:pt x="221266" y="362522"/>
                  </a:lnTo>
                  <a:cubicBezTo>
                    <a:pt x="218980" y="362998"/>
                    <a:pt x="216694" y="363474"/>
                    <a:pt x="214408" y="363855"/>
                  </a:cubicBezTo>
                  <a:close/>
                  <a:moveTo>
                    <a:pt x="145066" y="362712"/>
                  </a:moveTo>
                  <a:cubicBezTo>
                    <a:pt x="142780" y="362236"/>
                    <a:pt x="140494" y="361760"/>
                    <a:pt x="138303" y="361188"/>
                  </a:cubicBezTo>
                  <a:lnTo>
                    <a:pt x="147923" y="322707"/>
                  </a:lnTo>
                  <a:cubicBezTo>
                    <a:pt x="149733" y="323183"/>
                    <a:pt x="151448" y="323564"/>
                    <a:pt x="153258" y="323945"/>
                  </a:cubicBezTo>
                  <a:lnTo>
                    <a:pt x="145066" y="362712"/>
                  </a:lnTo>
                  <a:close/>
                  <a:moveTo>
                    <a:pt x="285083" y="335470"/>
                  </a:moveTo>
                  <a:lnTo>
                    <a:pt x="262890" y="302609"/>
                  </a:lnTo>
                  <a:cubicBezTo>
                    <a:pt x="264414" y="301562"/>
                    <a:pt x="265938" y="300514"/>
                    <a:pt x="267367" y="299466"/>
                  </a:cubicBezTo>
                  <a:lnTo>
                    <a:pt x="290703" y="331470"/>
                  </a:lnTo>
                  <a:cubicBezTo>
                    <a:pt x="288893" y="332804"/>
                    <a:pt x="286988" y="334137"/>
                    <a:pt x="285083" y="335470"/>
                  </a:cubicBezTo>
                  <a:close/>
                  <a:moveTo>
                    <a:pt x="75438" y="331851"/>
                  </a:moveTo>
                  <a:cubicBezTo>
                    <a:pt x="73533" y="330518"/>
                    <a:pt x="71723" y="329089"/>
                    <a:pt x="69818" y="327660"/>
                  </a:cubicBezTo>
                  <a:lnTo>
                    <a:pt x="94298" y="296418"/>
                  </a:lnTo>
                  <a:cubicBezTo>
                    <a:pt x="95726" y="297561"/>
                    <a:pt x="97155" y="298609"/>
                    <a:pt x="98679" y="299752"/>
                  </a:cubicBezTo>
                  <a:lnTo>
                    <a:pt x="75438" y="331851"/>
                  </a:lnTo>
                  <a:close/>
                  <a:moveTo>
                    <a:pt x="338138" y="280797"/>
                  </a:moveTo>
                  <a:lnTo>
                    <a:pt x="304609" y="259651"/>
                  </a:lnTo>
                  <a:cubicBezTo>
                    <a:pt x="305562" y="258128"/>
                    <a:pt x="306514" y="256603"/>
                    <a:pt x="307467" y="254984"/>
                  </a:cubicBezTo>
                  <a:lnTo>
                    <a:pt x="341757" y="274796"/>
                  </a:lnTo>
                  <a:cubicBezTo>
                    <a:pt x="340519" y="276797"/>
                    <a:pt x="339376" y="278797"/>
                    <a:pt x="338138" y="280797"/>
                  </a:cubicBezTo>
                  <a:close/>
                  <a:moveTo>
                    <a:pt x="24289" y="275368"/>
                  </a:moveTo>
                  <a:cubicBezTo>
                    <a:pt x="23146" y="273368"/>
                    <a:pt x="22003" y="271367"/>
                    <a:pt x="20955" y="269367"/>
                  </a:cubicBezTo>
                  <a:lnTo>
                    <a:pt x="55912" y="250698"/>
                  </a:lnTo>
                  <a:cubicBezTo>
                    <a:pt x="56769" y="252317"/>
                    <a:pt x="57626" y="253937"/>
                    <a:pt x="58579" y="255461"/>
                  </a:cubicBezTo>
                  <a:lnTo>
                    <a:pt x="24289" y="275368"/>
                  </a:lnTo>
                  <a:close/>
                  <a:moveTo>
                    <a:pt x="364331" y="209169"/>
                  </a:moveTo>
                  <a:lnTo>
                    <a:pt x="325088" y="203645"/>
                  </a:lnTo>
                  <a:cubicBezTo>
                    <a:pt x="325374" y="201835"/>
                    <a:pt x="325564" y="200025"/>
                    <a:pt x="325755" y="198215"/>
                  </a:cubicBezTo>
                  <a:lnTo>
                    <a:pt x="365189" y="202311"/>
                  </a:lnTo>
                  <a:cubicBezTo>
                    <a:pt x="364903" y="204597"/>
                    <a:pt x="364617" y="206883"/>
                    <a:pt x="364331" y="209169"/>
                  </a:cubicBezTo>
                  <a:close/>
                  <a:moveTo>
                    <a:pt x="571" y="202978"/>
                  </a:moveTo>
                  <a:cubicBezTo>
                    <a:pt x="285" y="200692"/>
                    <a:pt x="95" y="198311"/>
                    <a:pt x="0" y="196024"/>
                  </a:cubicBezTo>
                  <a:lnTo>
                    <a:pt x="39529" y="193262"/>
                  </a:lnTo>
                  <a:cubicBezTo>
                    <a:pt x="39624" y="195072"/>
                    <a:pt x="39814" y="196882"/>
                    <a:pt x="40005" y="198691"/>
                  </a:cubicBezTo>
                  <a:lnTo>
                    <a:pt x="571" y="202978"/>
                  </a:lnTo>
                  <a:close/>
                  <a:moveTo>
                    <a:pt x="321088" y="144018"/>
                  </a:moveTo>
                  <a:cubicBezTo>
                    <a:pt x="320611" y="142303"/>
                    <a:pt x="320040" y="140494"/>
                    <a:pt x="319468" y="138779"/>
                  </a:cubicBezTo>
                  <a:lnTo>
                    <a:pt x="357188" y="126492"/>
                  </a:lnTo>
                  <a:cubicBezTo>
                    <a:pt x="357950" y="128683"/>
                    <a:pt x="358616" y="130874"/>
                    <a:pt x="359188" y="133160"/>
                  </a:cubicBezTo>
                  <a:lnTo>
                    <a:pt x="321088" y="144018"/>
                  </a:lnTo>
                  <a:close/>
                  <a:moveTo>
                    <a:pt x="46006" y="139255"/>
                  </a:moveTo>
                  <a:lnTo>
                    <a:pt x="8287" y="127159"/>
                  </a:lnTo>
                  <a:cubicBezTo>
                    <a:pt x="8954" y="124968"/>
                    <a:pt x="9716" y="122777"/>
                    <a:pt x="10573" y="120587"/>
                  </a:cubicBezTo>
                  <a:lnTo>
                    <a:pt x="47816" y="134112"/>
                  </a:lnTo>
                  <a:cubicBezTo>
                    <a:pt x="47149" y="135826"/>
                    <a:pt x="46577" y="137541"/>
                    <a:pt x="46006" y="139255"/>
                  </a:cubicBezTo>
                  <a:close/>
                  <a:moveTo>
                    <a:pt x="293179" y="91249"/>
                  </a:moveTo>
                  <a:cubicBezTo>
                    <a:pt x="292036" y="89821"/>
                    <a:pt x="290798" y="88487"/>
                    <a:pt x="289560" y="87154"/>
                  </a:cubicBezTo>
                  <a:lnTo>
                    <a:pt x="318992" y="60579"/>
                  </a:lnTo>
                  <a:cubicBezTo>
                    <a:pt x="320516" y="62293"/>
                    <a:pt x="322040" y="64008"/>
                    <a:pt x="323564" y="65818"/>
                  </a:cubicBezTo>
                  <a:lnTo>
                    <a:pt x="293179" y="91249"/>
                  </a:lnTo>
                  <a:close/>
                  <a:moveTo>
                    <a:pt x="75724" y="87440"/>
                  </a:moveTo>
                  <a:lnTo>
                    <a:pt x="46196" y="61055"/>
                  </a:lnTo>
                  <a:cubicBezTo>
                    <a:pt x="47720" y="59341"/>
                    <a:pt x="49339" y="57626"/>
                    <a:pt x="50959" y="55912"/>
                  </a:cubicBezTo>
                  <a:lnTo>
                    <a:pt x="79439" y="83439"/>
                  </a:lnTo>
                  <a:cubicBezTo>
                    <a:pt x="78200" y="84772"/>
                    <a:pt x="76962" y="86106"/>
                    <a:pt x="75724" y="87440"/>
                  </a:cubicBezTo>
                  <a:close/>
                  <a:moveTo>
                    <a:pt x="246221" y="54293"/>
                  </a:moveTo>
                  <a:cubicBezTo>
                    <a:pt x="244602" y="53530"/>
                    <a:pt x="242888" y="52673"/>
                    <a:pt x="241268" y="52007"/>
                  </a:cubicBezTo>
                  <a:lnTo>
                    <a:pt x="257366" y="15811"/>
                  </a:lnTo>
                  <a:cubicBezTo>
                    <a:pt x="259461" y="16764"/>
                    <a:pt x="261651" y="17716"/>
                    <a:pt x="263747" y="18764"/>
                  </a:cubicBezTo>
                  <a:lnTo>
                    <a:pt x="246221" y="54293"/>
                  </a:lnTo>
                  <a:close/>
                  <a:moveTo>
                    <a:pt x="123920" y="52197"/>
                  </a:moveTo>
                  <a:lnTo>
                    <a:pt x="107632" y="16097"/>
                  </a:lnTo>
                  <a:cubicBezTo>
                    <a:pt x="109728" y="15145"/>
                    <a:pt x="111919" y="14192"/>
                    <a:pt x="114014" y="13335"/>
                  </a:cubicBezTo>
                  <a:lnTo>
                    <a:pt x="128873" y="50101"/>
                  </a:lnTo>
                  <a:cubicBezTo>
                    <a:pt x="127254" y="50673"/>
                    <a:pt x="125539" y="51435"/>
                    <a:pt x="123920" y="52197"/>
                  </a:cubicBezTo>
                  <a:close/>
                  <a:moveTo>
                    <a:pt x="188309" y="39719"/>
                  </a:moveTo>
                  <a:cubicBezTo>
                    <a:pt x="186500" y="39624"/>
                    <a:pt x="184690" y="39624"/>
                    <a:pt x="182880" y="39624"/>
                  </a:cubicBezTo>
                  <a:lnTo>
                    <a:pt x="182404" y="39624"/>
                  </a:lnTo>
                  <a:lnTo>
                    <a:pt x="182118" y="0"/>
                  </a:lnTo>
                  <a:lnTo>
                    <a:pt x="182880" y="0"/>
                  </a:lnTo>
                  <a:cubicBezTo>
                    <a:pt x="185261" y="0"/>
                    <a:pt x="187547" y="0"/>
                    <a:pt x="189833" y="95"/>
                  </a:cubicBezTo>
                  <a:lnTo>
                    <a:pt x="188309" y="39719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6552396A-47A5-CEBA-F84F-AEED788F8522}"/>
                </a:ext>
              </a:extLst>
            </p:cNvPr>
            <p:cNvSpPr/>
            <p:nvPr/>
          </p:nvSpPr>
          <p:spPr>
            <a:xfrm>
              <a:off x="8481021" y="-4145943"/>
              <a:ext cx="233457" cy="231076"/>
            </a:xfrm>
            <a:custGeom>
              <a:avLst/>
              <a:gdLst>
                <a:gd name="connsiteX0" fmla="*/ 149733 w 233457"/>
                <a:gd name="connsiteY0" fmla="*/ 231077 h 231076"/>
                <a:gd name="connsiteX1" fmla="*/ 138493 w 233457"/>
                <a:gd name="connsiteY1" fmla="*/ 193072 h 231076"/>
                <a:gd name="connsiteX2" fmla="*/ 143256 w 233457"/>
                <a:gd name="connsiteY2" fmla="*/ 191548 h 231076"/>
                <a:gd name="connsiteX3" fmla="*/ 156877 w 233457"/>
                <a:gd name="connsiteY3" fmla="*/ 228791 h 231076"/>
                <a:gd name="connsiteX4" fmla="*/ 149733 w 233457"/>
                <a:gd name="connsiteY4" fmla="*/ 231077 h 231076"/>
                <a:gd name="connsiteX5" fmla="*/ 76105 w 233457"/>
                <a:gd name="connsiteY5" fmla="*/ 228886 h 231076"/>
                <a:gd name="connsiteX6" fmla="*/ 69152 w 233457"/>
                <a:gd name="connsiteY6" fmla="*/ 226124 h 231076"/>
                <a:gd name="connsiteX7" fmla="*/ 84963 w 233457"/>
                <a:gd name="connsiteY7" fmla="*/ 189738 h 231076"/>
                <a:gd name="connsiteX8" fmla="*/ 89631 w 233457"/>
                <a:gd name="connsiteY8" fmla="*/ 191548 h 231076"/>
                <a:gd name="connsiteX9" fmla="*/ 76105 w 233457"/>
                <a:gd name="connsiteY9" fmla="*/ 228886 h 231076"/>
                <a:gd name="connsiteX10" fmla="*/ 214503 w 233457"/>
                <a:gd name="connsiteY10" fmla="*/ 183166 h 231076"/>
                <a:gd name="connsiteX11" fmla="*/ 181451 w 233457"/>
                <a:gd name="connsiteY11" fmla="*/ 161258 h 231076"/>
                <a:gd name="connsiteX12" fmla="*/ 184118 w 233457"/>
                <a:gd name="connsiteY12" fmla="*/ 157067 h 231076"/>
                <a:gd name="connsiteX13" fmla="*/ 218408 w 233457"/>
                <a:gd name="connsiteY13" fmla="*/ 176879 h 231076"/>
                <a:gd name="connsiteX14" fmla="*/ 214503 w 233457"/>
                <a:gd name="connsiteY14" fmla="*/ 183166 h 231076"/>
                <a:gd name="connsiteX15" fmla="*/ 14288 w 233457"/>
                <a:gd name="connsiteY15" fmla="*/ 177165 h 231076"/>
                <a:gd name="connsiteX16" fmla="*/ 10763 w 233457"/>
                <a:gd name="connsiteY16" fmla="*/ 170593 h 231076"/>
                <a:gd name="connsiteX17" fmla="*/ 46197 w 233457"/>
                <a:gd name="connsiteY17" fmla="*/ 152876 h 231076"/>
                <a:gd name="connsiteX18" fmla="*/ 48578 w 233457"/>
                <a:gd name="connsiteY18" fmla="*/ 157258 h 231076"/>
                <a:gd name="connsiteX19" fmla="*/ 14288 w 233457"/>
                <a:gd name="connsiteY19" fmla="*/ 177165 h 231076"/>
                <a:gd name="connsiteX20" fmla="*/ 194024 w 233457"/>
                <a:gd name="connsiteY20" fmla="*/ 109157 h 231076"/>
                <a:gd name="connsiteX21" fmla="*/ 193357 w 233457"/>
                <a:gd name="connsiteY21" fmla="*/ 104299 h 231076"/>
                <a:gd name="connsiteX22" fmla="*/ 232410 w 233457"/>
                <a:gd name="connsiteY22" fmla="*/ 97441 h 231076"/>
                <a:gd name="connsiteX23" fmla="*/ 233458 w 233457"/>
                <a:gd name="connsiteY23" fmla="*/ 104870 h 231076"/>
                <a:gd name="connsiteX24" fmla="*/ 194024 w 233457"/>
                <a:gd name="connsiteY24" fmla="*/ 109157 h 231076"/>
                <a:gd name="connsiteX25" fmla="*/ 39053 w 233457"/>
                <a:gd name="connsiteY25" fmla="*/ 104585 h 231076"/>
                <a:gd name="connsiteX26" fmla="*/ 0 w 233457"/>
                <a:gd name="connsiteY26" fmla="*/ 97822 h 231076"/>
                <a:gd name="connsiteX27" fmla="*/ 1524 w 233457"/>
                <a:gd name="connsiteY27" fmla="*/ 90488 h 231076"/>
                <a:gd name="connsiteX28" fmla="*/ 40100 w 233457"/>
                <a:gd name="connsiteY28" fmla="*/ 99632 h 231076"/>
                <a:gd name="connsiteX29" fmla="*/ 39053 w 233457"/>
                <a:gd name="connsiteY29" fmla="*/ 104585 h 231076"/>
                <a:gd name="connsiteX30" fmla="*/ 170212 w 233457"/>
                <a:gd name="connsiteY30" fmla="*/ 61246 h 231076"/>
                <a:gd name="connsiteX31" fmla="*/ 166497 w 233457"/>
                <a:gd name="connsiteY31" fmla="*/ 57912 h 231076"/>
                <a:gd name="connsiteX32" fmla="*/ 191929 w 233457"/>
                <a:gd name="connsiteY32" fmla="*/ 27527 h 231076"/>
                <a:gd name="connsiteX33" fmla="*/ 197548 w 233457"/>
                <a:gd name="connsiteY33" fmla="*/ 32480 h 231076"/>
                <a:gd name="connsiteX34" fmla="*/ 170212 w 233457"/>
                <a:gd name="connsiteY34" fmla="*/ 61246 h 231076"/>
                <a:gd name="connsiteX35" fmla="*/ 65723 w 233457"/>
                <a:gd name="connsiteY35" fmla="*/ 58103 h 231076"/>
                <a:gd name="connsiteX36" fmla="*/ 40100 w 233457"/>
                <a:gd name="connsiteY36" fmla="*/ 27813 h 231076"/>
                <a:gd name="connsiteX37" fmla="*/ 45911 w 233457"/>
                <a:gd name="connsiteY37" fmla="*/ 23146 h 231076"/>
                <a:gd name="connsiteX38" fmla="*/ 69532 w 233457"/>
                <a:gd name="connsiteY38" fmla="*/ 54959 h 231076"/>
                <a:gd name="connsiteX39" fmla="*/ 65723 w 233457"/>
                <a:gd name="connsiteY39" fmla="*/ 58103 h 231076"/>
                <a:gd name="connsiteX40" fmla="*/ 121253 w 233457"/>
                <a:gd name="connsiteY40" fmla="*/ 39815 h 231076"/>
                <a:gd name="connsiteX41" fmla="*/ 116300 w 233457"/>
                <a:gd name="connsiteY41" fmla="*/ 39624 h 231076"/>
                <a:gd name="connsiteX42" fmla="*/ 115919 w 233457"/>
                <a:gd name="connsiteY42" fmla="*/ 39624 h 231076"/>
                <a:gd name="connsiteX43" fmla="*/ 115919 w 233457"/>
                <a:gd name="connsiteY43" fmla="*/ 0 h 231076"/>
                <a:gd name="connsiteX44" fmla="*/ 116300 w 233457"/>
                <a:gd name="connsiteY44" fmla="*/ 0 h 231076"/>
                <a:gd name="connsiteX45" fmla="*/ 123730 w 233457"/>
                <a:gd name="connsiteY45" fmla="*/ 191 h 231076"/>
                <a:gd name="connsiteX46" fmla="*/ 121253 w 233457"/>
                <a:gd name="connsiteY46" fmla="*/ 39815 h 231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33457" h="231076">
                  <a:moveTo>
                    <a:pt x="149733" y="231077"/>
                  </a:moveTo>
                  <a:lnTo>
                    <a:pt x="138493" y="193072"/>
                  </a:lnTo>
                  <a:cubicBezTo>
                    <a:pt x="140113" y="192596"/>
                    <a:pt x="141637" y="192119"/>
                    <a:pt x="143256" y="191548"/>
                  </a:cubicBezTo>
                  <a:lnTo>
                    <a:pt x="156877" y="228791"/>
                  </a:lnTo>
                  <a:cubicBezTo>
                    <a:pt x="154496" y="229553"/>
                    <a:pt x="152115" y="230315"/>
                    <a:pt x="149733" y="231077"/>
                  </a:cubicBezTo>
                  <a:close/>
                  <a:moveTo>
                    <a:pt x="76105" y="228886"/>
                  </a:moveTo>
                  <a:cubicBezTo>
                    <a:pt x="73819" y="228029"/>
                    <a:pt x="71438" y="227076"/>
                    <a:pt x="69152" y="226124"/>
                  </a:cubicBezTo>
                  <a:lnTo>
                    <a:pt x="84963" y="189738"/>
                  </a:lnTo>
                  <a:cubicBezTo>
                    <a:pt x="86487" y="190405"/>
                    <a:pt x="88011" y="190976"/>
                    <a:pt x="89631" y="191548"/>
                  </a:cubicBezTo>
                  <a:lnTo>
                    <a:pt x="76105" y="228886"/>
                  </a:lnTo>
                  <a:close/>
                  <a:moveTo>
                    <a:pt x="214503" y="183166"/>
                  </a:moveTo>
                  <a:lnTo>
                    <a:pt x="181451" y="161258"/>
                  </a:lnTo>
                  <a:cubicBezTo>
                    <a:pt x="182404" y="159925"/>
                    <a:pt x="183261" y="158496"/>
                    <a:pt x="184118" y="157067"/>
                  </a:cubicBezTo>
                  <a:lnTo>
                    <a:pt x="218408" y="176879"/>
                  </a:lnTo>
                  <a:cubicBezTo>
                    <a:pt x="217170" y="178880"/>
                    <a:pt x="215932" y="181070"/>
                    <a:pt x="214503" y="183166"/>
                  </a:cubicBezTo>
                  <a:close/>
                  <a:moveTo>
                    <a:pt x="14288" y="177165"/>
                  </a:moveTo>
                  <a:cubicBezTo>
                    <a:pt x="13049" y="175070"/>
                    <a:pt x="11811" y="172784"/>
                    <a:pt x="10763" y="170593"/>
                  </a:cubicBezTo>
                  <a:lnTo>
                    <a:pt x="46197" y="152876"/>
                  </a:lnTo>
                  <a:cubicBezTo>
                    <a:pt x="46958" y="154400"/>
                    <a:pt x="47720" y="155829"/>
                    <a:pt x="48578" y="157258"/>
                  </a:cubicBezTo>
                  <a:lnTo>
                    <a:pt x="14288" y="177165"/>
                  </a:lnTo>
                  <a:close/>
                  <a:moveTo>
                    <a:pt x="194024" y="109157"/>
                  </a:moveTo>
                  <a:cubicBezTo>
                    <a:pt x="193834" y="107537"/>
                    <a:pt x="193643" y="105823"/>
                    <a:pt x="193357" y="104299"/>
                  </a:cubicBezTo>
                  <a:lnTo>
                    <a:pt x="232410" y="97441"/>
                  </a:lnTo>
                  <a:cubicBezTo>
                    <a:pt x="232886" y="99917"/>
                    <a:pt x="233172" y="102394"/>
                    <a:pt x="233458" y="104870"/>
                  </a:cubicBezTo>
                  <a:lnTo>
                    <a:pt x="194024" y="109157"/>
                  </a:lnTo>
                  <a:close/>
                  <a:moveTo>
                    <a:pt x="39053" y="104585"/>
                  </a:moveTo>
                  <a:lnTo>
                    <a:pt x="0" y="97822"/>
                  </a:lnTo>
                  <a:cubicBezTo>
                    <a:pt x="381" y="95345"/>
                    <a:pt x="953" y="92964"/>
                    <a:pt x="1524" y="90488"/>
                  </a:cubicBezTo>
                  <a:lnTo>
                    <a:pt x="40100" y="99632"/>
                  </a:lnTo>
                  <a:cubicBezTo>
                    <a:pt x="39719" y="101251"/>
                    <a:pt x="39338" y="102870"/>
                    <a:pt x="39053" y="104585"/>
                  </a:cubicBezTo>
                  <a:close/>
                  <a:moveTo>
                    <a:pt x="170212" y="61246"/>
                  </a:moveTo>
                  <a:cubicBezTo>
                    <a:pt x="168973" y="60103"/>
                    <a:pt x="167735" y="58960"/>
                    <a:pt x="166497" y="57912"/>
                  </a:cubicBezTo>
                  <a:lnTo>
                    <a:pt x="191929" y="27527"/>
                  </a:lnTo>
                  <a:cubicBezTo>
                    <a:pt x="193834" y="29147"/>
                    <a:pt x="195739" y="30766"/>
                    <a:pt x="197548" y="32480"/>
                  </a:cubicBezTo>
                  <a:lnTo>
                    <a:pt x="170212" y="61246"/>
                  </a:lnTo>
                  <a:close/>
                  <a:moveTo>
                    <a:pt x="65723" y="58103"/>
                  </a:moveTo>
                  <a:lnTo>
                    <a:pt x="40100" y="27813"/>
                  </a:lnTo>
                  <a:cubicBezTo>
                    <a:pt x="42006" y="26194"/>
                    <a:pt x="43910" y="24670"/>
                    <a:pt x="45911" y="23146"/>
                  </a:cubicBezTo>
                  <a:lnTo>
                    <a:pt x="69532" y="54959"/>
                  </a:lnTo>
                  <a:cubicBezTo>
                    <a:pt x="68294" y="56007"/>
                    <a:pt x="66961" y="57055"/>
                    <a:pt x="65723" y="58103"/>
                  </a:cubicBezTo>
                  <a:close/>
                  <a:moveTo>
                    <a:pt x="121253" y="39815"/>
                  </a:moveTo>
                  <a:cubicBezTo>
                    <a:pt x="119634" y="39719"/>
                    <a:pt x="117920" y="39624"/>
                    <a:pt x="116300" y="39624"/>
                  </a:cubicBezTo>
                  <a:lnTo>
                    <a:pt x="115919" y="39624"/>
                  </a:lnTo>
                  <a:lnTo>
                    <a:pt x="115919" y="0"/>
                  </a:lnTo>
                  <a:lnTo>
                    <a:pt x="116300" y="0"/>
                  </a:lnTo>
                  <a:cubicBezTo>
                    <a:pt x="118777" y="0"/>
                    <a:pt x="121253" y="95"/>
                    <a:pt x="123730" y="191"/>
                  </a:cubicBezTo>
                  <a:lnTo>
                    <a:pt x="121253" y="39815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0" name="图形 48">
            <a:extLst>
              <a:ext uri="{FF2B5EF4-FFF2-40B4-BE49-F238E27FC236}">
                <a16:creationId xmlns:a16="http://schemas.microsoft.com/office/drawing/2014/main" id="{DA7BBB8F-FBFF-0DD5-CAD7-5B36F43162E2}"/>
              </a:ext>
            </a:extLst>
          </p:cNvPr>
          <p:cNvGrpSpPr/>
          <p:nvPr/>
        </p:nvGrpSpPr>
        <p:grpSpPr>
          <a:xfrm rot="5400000">
            <a:off x="3046376" y="1371061"/>
            <a:ext cx="287523" cy="859363"/>
            <a:chOff x="8066302" y="-2669473"/>
            <a:chExt cx="170687" cy="510158"/>
          </a:xfrm>
          <a:gradFill>
            <a:gsLst>
              <a:gs pos="0">
                <a:srgbClr val="FEFEFF"/>
              </a:gs>
              <a:gs pos="0">
                <a:srgbClr val="FCFFFF">
                  <a:alpha val="0"/>
                </a:srgbClr>
              </a:gs>
              <a:gs pos="100000">
                <a:srgbClr val="D49790"/>
              </a:gs>
            </a:gsLst>
            <a:lin ang="5400000" scaled="1"/>
          </a:gradFill>
        </p:grpSpPr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33EE50B7-D4D6-4224-9C6A-3DDA7B898C69}"/>
                </a:ext>
              </a:extLst>
            </p:cNvPr>
            <p:cNvSpPr/>
            <p:nvPr/>
          </p:nvSpPr>
          <p:spPr>
            <a:xfrm>
              <a:off x="8200414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5AB62D2E-3394-C774-6B73-915C6CE8FE82}"/>
                </a:ext>
              </a:extLst>
            </p:cNvPr>
            <p:cNvSpPr/>
            <p:nvPr/>
          </p:nvSpPr>
          <p:spPr>
            <a:xfrm>
              <a:off x="8166886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2FB31454-4168-9141-7519-38D4716A0CCF}"/>
                </a:ext>
              </a:extLst>
            </p:cNvPr>
            <p:cNvSpPr/>
            <p:nvPr/>
          </p:nvSpPr>
          <p:spPr>
            <a:xfrm>
              <a:off x="8133358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39F797D1-DF15-659D-D815-27DBA30751FA}"/>
                </a:ext>
              </a:extLst>
            </p:cNvPr>
            <p:cNvSpPr/>
            <p:nvPr/>
          </p:nvSpPr>
          <p:spPr>
            <a:xfrm>
              <a:off x="8099830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B0941DA6-0A03-40C4-5DD0-B313F6BE5F40}"/>
                </a:ext>
              </a:extLst>
            </p:cNvPr>
            <p:cNvSpPr/>
            <p:nvPr/>
          </p:nvSpPr>
          <p:spPr>
            <a:xfrm>
              <a:off x="8066302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" name="TextBox 26">
            <a:extLst>
              <a:ext uri="{FF2B5EF4-FFF2-40B4-BE49-F238E27FC236}">
                <a16:creationId xmlns:a16="http://schemas.microsoft.com/office/drawing/2014/main" id="{8A87A721-638E-4C64-B9EC-0CAC77616EAC}"/>
              </a:ext>
            </a:extLst>
          </p:cNvPr>
          <p:cNvSpPr txBox="1"/>
          <p:nvPr/>
        </p:nvSpPr>
        <p:spPr>
          <a:xfrm>
            <a:off x="3965656" y="1296925"/>
            <a:ext cx="88357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5905"/>
            <a:r>
              <a:rPr lang="en-US" altLang="zh-CN" sz="6000" b="1" dirty="0">
                <a:gradFill>
                  <a:gsLst>
                    <a:gs pos="0">
                      <a:srgbClr val="9BB2BF"/>
                    </a:gs>
                    <a:gs pos="100000">
                      <a:srgbClr val="4D6E87"/>
                    </a:gs>
                  </a:gsLst>
                  <a:lin ang="5400000" scaled="1"/>
                </a:gra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  <a:endParaRPr lang="zh-CN" altLang="en-US" sz="6000" b="1" dirty="0">
              <a:gradFill>
                <a:gsLst>
                  <a:gs pos="0">
                    <a:srgbClr val="9BB2BF"/>
                  </a:gs>
                  <a:gs pos="100000">
                    <a:srgbClr val="4D6E87"/>
                  </a:gs>
                </a:gsLst>
                <a:lin ang="5400000" scaled="1"/>
              </a:gra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7" name="图形 48">
            <a:extLst>
              <a:ext uri="{FF2B5EF4-FFF2-40B4-BE49-F238E27FC236}">
                <a16:creationId xmlns:a16="http://schemas.microsoft.com/office/drawing/2014/main" id="{4872C66A-0E61-90C0-7D77-F4F10D024205}"/>
              </a:ext>
            </a:extLst>
          </p:cNvPr>
          <p:cNvGrpSpPr/>
          <p:nvPr/>
        </p:nvGrpSpPr>
        <p:grpSpPr>
          <a:xfrm rot="5400000">
            <a:off x="5667804" y="2558367"/>
            <a:ext cx="287523" cy="859363"/>
            <a:chOff x="8066302" y="-2669473"/>
            <a:chExt cx="170687" cy="510158"/>
          </a:xfrm>
          <a:gradFill>
            <a:gsLst>
              <a:gs pos="100000">
                <a:srgbClr val="FCFFFF">
                  <a:alpha val="0"/>
                </a:srgbClr>
              </a:gs>
              <a:gs pos="0">
                <a:srgbClr val="D49790"/>
              </a:gs>
            </a:gsLst>
            <a:lin ang="5400000" scaled="1"/>
          </a:gradFill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5370F725-7CA4-AA81-4473-6C78424C8C52}"/>
                </a:ext>
              </a:extLst>
            </p:cNvPr>
            <p:cNvSpPr/>
            <p:nvPr/>
          </p:nvSpPr>
          <p:spPr>
            <a:xfrm>
              <a:off x="8200414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DBE46C79-F953-131C-86A0-5251A0DD91A8}"/>
                </a:ext>
              </a:extLst>
            </p:cNvPr>
            <p:cNvSpPr/>
            <p:nvPr/>
          </p:nvSpPr>
          <p:spPr>
            <a:xfrm>
              <a:off x="8166886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63CC689B-3027-CED6-9B63-9F98B30F66DB}"/>
                </a:ext>
              </a:extLst>
            </p:cNvPr>
            <p:cNvSpPr/>
            <p:nvPr/>
          </p:nvSpPr>
          <p:spPr>
            <a:xfrm>
              <a:off x="8133358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B6890824-A972-C330-815E-78021C809D4D}"/>
                </a:ext>
              </a:extLst>
            </p:cNvPr>
            <p:cNvSpPr/>
            <p:nvPr/>
          </p:nvSpPr>
          <p:spPr>
            <a:xfrm>
              <a:off x="8099830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D76EEAB-CC6F-2B8E-E0A4-B85CB4571CA0}"/>
                </a:ext>
              </a:extLst>
            </p:cNvPr>
            <p:cNvSpPr/>
            <p:nvPr/>
          </p:nvSpPr>
          <p:spPr>
            <a:xfrm>
              <a:off x="8066302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EC37197B-1AAB-1683-7152-B98B9EAF6583}"/>
              </a:ext>
            </a:extLst>
          </p:cNvPr>
          <p:cNvSpPr txBox="1"/>
          <p:nvPr/>
        </p:nvSpPr>
        <p:spPr>
          <a:xfrm>
            <a:off x="3577968" y="2801147"/>
            <a:ext cx="1786012" cy="357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41654011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2">
            <a:extLst>
              <a:ext uri="{FF2B5EF4-FFF2-40B4-BE49-F238E27FC236}">
                <a16:creationId xmlns:a16="http://schemas.microsoft.com/office/drawing/2014/main" id="{B3C01ED6-EEB6-4A16-9F9A-CA4576BE476A}"/>
              </a:ext>
            </a:extLst>
          </p:cNvPr>
          <p:cNvSpPr txBox="1"/>
          <p:nvPr/>
        </p:nvSpPr>
        <p:spPr>
          <a:xfrm>
            <a:off x="909918" y="145520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895905"/>
            <a:r>
              <a:rPr lang="zh-CN" altLang="en-US" b="1" dirty="0">
                <a:solidFill>
                  <a:srgbClr val="9BB2B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grpSp>
        <p:nvGrpSpPr>
          <p:cNvPr id="200" name="图形 48">
            <a:extLst>
              <a:ext uri="{FF2B5EF4-FFF2-40B4-BE49-F238E27FC236}">
                <a16:creationId xmlns:a16="http://schemas.microsoft.com/office/drawing/2014/main" id="{DA7BBB8F-FBFF-0DD5-CAD7-5B36F43162E2}"/>
              </a:ext>
            </a:extLst>
          </p:cNvPr>
          <p:cNvGrpSpPr/>
          <p:nvPr/>
        </p:nvGrpSpPr>
        <p:grpSpPr>
          <a:xfrm rot="5400000">
            <a:off x="262459" y="-48753"/>
            <a:ext cx="287523" cy="859363"/>
            <a:chOff x="8066302" y="-2669473"/>
            <a:chExt cx="170687" cy="510158"/>
          </a:xfrm>
          <a:gradFill>
            <a:gsLst>
              <a:gs pos="0">
                <a:srgbClr val="FEFEFF"/>
              </a:gs>
              <a:gs pos="0">
                <a:srgbClr val="FCFFFF">
                  <a:alpha val="0"/>
                </a:srgbClr>
              </a:gs>
              <a:gs pos="100000">
                <a:srgbClr val="D49790"/>
              </a:gs>
            </a:gsLst>
            <a:lin ang="5400000" scaled="1"/>
          </a:gradFill>
        </p:grpSpPr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33EE50B7-D4D6-4224-9C6A-3DDA7B898C69}"/>
                </a:ext>
              </a:extLst>
            </p:cNvPr>
            <p:cNvSpPr/>
            <p:nvPr/>
          </p:nvSpPr>
          <p:spPr>
            <a:xfrm>
              <a:off x="8200414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5AB62D2E-3394-C774-6B73-915C6CE8FE82}"/>
                </a:ext>
              </a:extLst>
            </p:cNvPr>
            <p:cNvSpPr/>
            <p:nvPr/>
          </p:nvSpPr>
          <p:spPr>
            <a:xfrm>
              <a:off x="8166886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2FB31454-4168-9141-7519-38D4716A0CCF}"/>
                </a:ext>
              </a:extLst>
            </p:cNvPr>
            <p:cNvSpPr/>
            <p:nvPr/>
          </p:nvSpPr>
          <p:spPr>
            <a:xfrm>
              <a:off x="8133358" y="-2669473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39F797D1-DF15-659D-D815-27DBA30751FA}"/>
                </a:ext>
              </a:extLst>
            </p:cNvPr>
            <p:cNvSpPr/>
            <p:nvPr/>
          </p:nvSpPr>
          <p:spPr>
            <a:xfrm>
              <a:off x="8099830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B0941DA6-0A03-40C4-5DD0-B313F6BE5F40}"/>
                </a:ext>
              </a:extLst>
            </p:cNvPr>
            <p:cNvSpPr/>
            <p:nvPr/>
          </p:nvSpPr>
          <p:spPr>
            <a:xfrm>
              <a:off x="8066302" y="-2669473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" name="TextBox 26">
            <a:extLst>
              <a:ext uri="{FF2B5EF4-FFF2-40B4-BE49-F238E27FC236}">
                <a16:creationId xmlns:a16="http://schemas.microsoft.com/office/drawing/2014/main" id="{8A87A721-638E-4C64-B9EC-0CAC77616EAC}"/>
              </a:ext>
            </a:extLst>
          </p:cNvPr>
          <p:cNvSpPr txBox="1"/>
          <p:nvPr/>
        </p:nvSpPr>
        <p:spPr>
          <a:xfrm>
            <a:off x="220956" y="40809"/>
            <a:ext cx="6030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5905"/>
            <a:r>
              <a:rPr lang="en-US" altLang="zh-CN" sz="3600" b="1" dirty="0">
                <a:gradFill>
                  <a:gsLst>
                    <a:gs pos="0">
                      <a:srgbClr val="9BB2BF"/>
                    </a:gs>
                    <a:gs pos="100000">
                      <a:srgbClr val="4D6E87"/>
                    </a:gs>
                  </a:gsLst>
                  <a:lin ang="5400000" scaled="1"/>
                </a:gra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  <a:endParaRPr lang="zh-CN" altLang="en-US" sz="3600" b="1" dirty="0">
              <a:gradFill>
                <a:gsLst>
                  <a:gs pos="0">
                    <a:srgbClr val="9BB2BF"/>
                  </a:gs>
                  <a:gs pos="100000">
                    <a:srgbClr val="4D6E87"/>
                  </a:gs>
                </a:gsLst>
                <a:lin ang="5400000" scaled="1"/>
              </a:gra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887A646-3800-EA6A-BEBE-2DC6E25A1967}"/>
              </a:ext>
            </a:extLst>
          </p:cNvPr>
          <p:cNvSpPr/>
          <p:nvPr/>
        </p:nvSpPr>
        <p:spPr>
          <a:xfrm>
            <a:off x="823656" y="482945"/>
            <a:ext cx="1556817" cy="6631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BB2BF"/>
              </a:gs>
              <a:gs pos="0">
                <a:srgbClr val="D6ADA7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outerShdw blurRad="76200" dist="762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E00A841-C58B-F262-A3E0-F735EB47B572}"/>
              </a:ext>
            </a:extLst>
          </p:cNvPr>
          <p:cNvGrpSpPr/>
          <p:nvPr/>
        </p:nvGrpSpPr>
        <p:grpSpPr>
          <a:xfrm>
            <a:off x="5812517" y="1935411"/>
            <a:ext cx="1586917" cy="1167905"/>
            <a:chOff x="6300216" y="2251532"/>
            <a:chExt cx="1713982" cy="1251406"/>
          </a:xfrm>
        </p:grpSpPr>
        <p:sp>
          <p:nvSpPr>
            <p:cNvPr id="5" name="Freeform 17">
              <a:extLst>
                <a:ext uri="{FF2B5EF4-FFF2-40B4-BE49-F238E27FC236}">
                  <a16:creationId xmlns:a16="http://schemas.microsoft.com/office/drawing/2014/main" id="{DBDF1136-46F7-0AE7-6B72-37118940923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0216" y="2251532"/>
              <a:ext cx="1713982" cy="1251406"/>
            </a:xfrm>
            <a:custGeom>
              <a:avLst/>
              <a:gdLst>
                <a:gd name="T0" fmla="*/ 346 w 939"/>
                <a:gd name="T1" fmla="*/ 695 h 695"/>
                <a:gd name="T2" fmla="*/ 340 w 939"/>
                <a:gd name="T3" fmla="*/ 695 h 695"/>
                <a:gd name="T4" fmla="*/ 340 w 939"/>
                <a:gd name="T5" fmla="*/ 695 h 695"/>
                <a:gd name="T6" fmla="*/ 333 w 939"/>
                <a:gd name="T7" fmla="*/ 695 h 695"/>
                <a:gd name="T8" fmla="*/ 332 w 939"/>
                <a:gd name="T9" fmla="*/ 695 h 695"/>
                <a:gd name="T10" fmla="*/ 0 w 939"/>
                <a:gd name="T11" fmla="*/ 348 h 695"/>
                <a:gd name="T12" fmla="*/ 332 w 939"/>
                <a:gd name="T13" fmla="*/ 1 h 695"/>
                <a:gd name="T14" fmla="*/ 333 w 939"/>
                <a:gd name="T15" fmla="*/ 1 h 695"/>
                <a:gd name="T16" fmla="*/ 339 w 939"/>
                <a:gd name="T17" fmla="*/ 0 h 695"/>
                <a:gd name="T18" fmla="*/ 340 w 939"/>
                <a:gd name="T19" fmla="*/ 0 h 695"/>
                <a:gd name="T20" fmla="*/ 346 w 939"/>
                <a:gd name="T21" fmla="*/ 0 h 695"/>
                <a:gd name="T22" fmla="*/ 349 w 939"/>
                <a:gd name="T23" fmla="*/ 0 h 695"/>
                <a:gd name="T24" fmla="*/ 358 w 939"/>
                <a:gd name="T25" fmla="*/ 0 h 695"/>
                <a:gd name="T26" fmla="*/ 360 w 939"/>
                <a:gd name="T27" fmla="*/ 1 h 695"/>
                <a:gd name="T28" fmla="*/ 794 w 939"/>
                <a:gd name="T29" fmla="*/ 190 h 695"/>
                <a:gd name="T30" fmla="*/ 939 w 939"/>
                <a:gd name="T31" fmla="*/ 348 h 695"/>
                <a:gd name="T32" fmla="*/ 794 w 939"/>
                <a:gd name="T33" fmla="*/ 505 h 695"/>
                <a:gd name="T34" fmla="*/ 360 w 939"/>
                <a:gd name="T35" fmla="*/ 695 h 695"/>
                <a:gd name="T36" fmla="*/ 358 w 939"/>
                <a:gd name="T37" fmla="*/ 695 h 695"/>
                <a:gd name="T38" fmla="*/ 348 w 939"/>
                <a:gd name="T39" fmla="*/ 695 h 695"/>
                <a:gd name="T40" fmla="*/ 346 w 939"/>
                <a:gd name="T41" fmla="*/ 69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9" h="695">
                  <a:moveTo>
                    <a:pt x="346" y="695"/>
                  </a:moveTo>
                  <a:cubicBezTo>
                    <a:pt x="344" y="695"/>
                    <a:pt x="342" y="695"/>
                    <a:pt x="340" y="695"/>
                  </a:cubicBezTo>
                  <a:cubicBezTo>
                    <a:pt x="340" y="695"/>
                    <a:pt x="340" y="695"/>
                    <a:pt x="340" y="695"/>
                  </a:cubicBezTo>
                  <a:cubicBezTo>
                    <a:pt x="338" y="695"/>
                    <a:pt x="336" y="695"/>
                    <a:pt x="333" y="695"/>
                  </a:cubicBezTo>
                  <a:cubicBezTo>
                    <a:pt x="332" y="695"/>
                    <a:pt x="332" y="695"/>
                    <a:pt x="332" y="695"/>
                  </a:cubicBezTo>
                  <a:cubicBezTo>
                    <a:pt x="146" y="686"/>
                    <a:pt x="0" y="534"/>
                    <a:pt x="0" y="348"/>
                  </a:cubicBezTo>
                  <a:cubicBezTo>
                    <a:pt x="0" y="161"/>
                    <a:pt x="146" y="9"/>
                    <a:pt x="332" y="1"/>
                  </a:cubicBezTo>
                  <a:cubicBezTo>
                    <a:pt x="333" y="1"/>
                    <a:pt x="333" y="1"/>
                    <a:pt x="333" y="1"/>
                  </a:cubicBezTo>
                  <a:cubicBezTo>
                    <a:pt x="335" y="1"/>
                    <a:pt x="337" y="0"/>
                    <a:pt x="339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2" y="0"/>
                    <a:pt x="344" y="0"/>
                    <a:pt x="346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52" y="0"/>
                    <a:pt x="355" y="0"/>
                    <a:pt x="358" y="0"/>
                  </a:cubicBezTo>
                  <a:cubicBezTo>
                    <a:pt x="360" y="1"/>
                    <a:pt x="360" y="1"/>
                    <a:pt x="360" y="1"/>
                  </a:cubicBezTo>
                  <a:cubicBezTo>
                    <a:pt x="510" y="4"/>
                    <a:pt x="656" y="68"/>
                    <a:pt x="794" y="190"/>
                  </a:cubicBezTo>
                  <a:cubicBezTo>
                    <a:pt x="862" y="251"/>
                    <a:pt x="912" y="312"/>
                    <a:pt x="939" y="348"/>
                  </a:cubicBezTo>
                  <a:cubicBezTo>
                    <a:pt x="912" y="384"/>
                    <a:pt x="862" y="445"/>
                    <a:pt x="794" y="505"/>
                  </a:cubicBezTo>
                  <a:cubicBezTo>
                    <a:pt x="656" y="628"/>
                    <a:pt x="510" y="692"/>
                    <a:pt x="360" y="695"/>
                  </a:cubicBezTo>
                  <a:cubicBezTo>
                    <a:pt x="358" y="695"/>
                    <a:pt x="358" y="695"/>
                    <a:pt x="358" y="695"/>
                  </a:cubicBezTo>
                  <a:cubicBezTo>
                    <a:pt x="355" y="695"/>
                    <a:pt x="352" y="695"/>
                    <a:pt x="348" y="695"/>
                  </a:cubicBezTo>
                  <a:cubicBezTo>
                    <a:pt x="347" y="695"/>
                    <a:pt x="347" y="695"/>
                    <a:pt x="346" y="695"/>
                  </a:cubicBezTo>
                  <a:close/>
                </a:path>
              </a:pathLst>
            </a:custGeom>
            <a:solidFill>
              <a:srgbClr val="D49790"/>
            </a:solidFill>
            <a:ln w="12700">
              <a:solidFill>
                <a:schemeClr val="bg1"/>
              </a:solidFill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3BF7AEAB-CA7A-A1C1-AC64-F9CF4A1654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1789" y="2804611"/>
              <a:ext cx="434192" cy="331292"/>
            </a:xfrm>
            <a:custGeom>
              <a:avLst/>
              <a:gdLst>
                <a:gd name="T0" fmla="*/ 0 w 169"/>
                <a:gd name="T1" fmla="*/ 165039 h 130"/>
                <a:gd name="T2" fmla="*/ 364083 w 169"/>
                <a:gd name="T3" fmla="*/ 165039 h 130"/>
                <a:gd name="T4" fmla="*/ 286755 w 169"/>
                <a:gd name="T5" fmla="*/ 84138 h 130"/>
                <a:gd name="T6" fmla="*/ 286755 w 169"/>
                <a:gd name="T7" fmla="*/ 19416 h 130"/>
                <a:gd name="T8" fmla="*/ 351195 w 169"/>
                <a:gd name="T9" fmla="*/ 19416 h 130"/>
                <a:gd name="T10" fmla="*/ 544513 w 169"/>
                <a:gd name="T11" fmla="*/ 210344 h 130"/>
                <a:gd name="T12" fmla="*/ 351195 w 169"/>
                <a:gd name="T13" fmla="*/ 401272 h 130"/>
                <a:gd name="T14" fmla="*/ 286755 w 169"/>
                <a:gd name="T15" fmla="*/ 401272 h 130"/>
                <a:gd name="T16" fmla="*/ 286755 w 169"/>
                <a:gd name="T17" fmla="*/ 336550 h 130"/>
                <a:gd name="T18" fmla="*/ 364083 w 169"/>
                <a:gd name="T19" fmla="*/ 255649 h 130"/>
                <a:gd name="T20" fmla="*/ 0 w 169"/>
                <a:gd name="T21" fmla="*/ 255649 h 130"/>
                <a:gd name="T22" fmla="*/ 0 w 169"/>
                <a:gd name="T23" fmla="*/ 165039 h 13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9" h="130">
                  <a:moveTo>
                    <a:pt x="0" y="51"/>
                  </a:moveTo>
                  <a:cubicBezTo>
                    <a:pt x="113" y="51"/>
                    <a:pt x="113" y="51"/>
                    <a:pt x="113" y="51"/>
                  </a:cubicBezTo>
                  <a:cubicBezTo>
                    <a:pt x="89" y="26"/>
                    <a:pt x="89" y="26"/>
                    <a:pt x="89" y="26"/>
                  </a:cubicBezTo>
                  <a:cubicBezTo>
                    <a:pt x="83" y="21"/>
                    <a:pt x="83" y="11"/>
                    <a:pt x="89" y="6"/>
                  </a:cubicBezTo>
                  <a:cubicBezTo>
                    <a:pt x="95" y="0"/>
                    <a:pt x="104" y="0"/>
                    <a:pt x="109" y="6"/>
                  </a:cubicBezTo>
                  <a:cubicBezTo>
                    <a:pt x="169" y="65"/>
                    <a:pt x="169" y="65"/>
                    <a:pt x="169" y="65"/>
                  </a:cubicBezTo>
                  <a:cubicBezTo>
                    <a:pt x="109" y="124"/>
                    <a:pt x="109" y="124"/>
                    <a:pt x="109" y="124"/>
                  </a:cubicBezTo>
                  <a:cubicBezTo>
                    <a:pt x="104" y="130"/>
                    <a:pt x="95" y="130"/>
                    <a:pt x="89" y="124"/>
                  </a:cubicBezTo>
                  <a:cubicBezTo>
                    <a:pt x="83" y="119"/>
                    <a:pt x="83" y="110"/>
                    <a:pt x="89" y="104"/>
                  </a:cubicBezTo>
                  <a:cubicBezTo>
                    <a:pt x="113" y="79"/>
                    <a:pt x="113" y="79"/>
                    <a:pt x="113" y="79"/>
                  </a:cubicBezTo>
                  <a:cubicBezTo>
                    <a:pt x="0" y="79"/>
                    <a:pt x="0" y="79"/>
                    <a:pt x="0" y="79"/>
                  </a:cubicBezTo>
                  <a:lnTo>
                    <a:pt x="0" y="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585" tIns="36293" rIns="72585" bIns="36293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文本框 1110">
              <a:extLst>
                <a:ext uri="{FF2B5EF4-FFF2-40B4-BE49-F238E27FC236}">
                  <a16:creationId xmlns:a16="http://schemas.microsoft.com/office/drawing/2014/main" id="{D75F7178-89BA-E987-4759-8E802D1BD7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57679" y="2412305"/>
              <a:ext cx="625791" cy="325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585" tIns="36293" rIns="72585" bIns="36293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en-US" altLang="zh-CN" sz="15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STEP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8A03AF29-3D2E-9E62-51D3-7E738A84B462}"/>
              </a:ext>
            </a:extLst>
          </p:cNvPr>
          <p:cNvGrpSpPr/>
          <p:nvPr/>
        </p:nvGrpSpPr>
        <p:grpSpPr>
          <a:xfrm>
            <a:off x="4395542" y="1935411"/>
            <a:ext cx="1586917" cy="1167905"/>
            <a:chOff x="4769783" y="2251532"/>
            <a:chExt cx="1713982" cy="1251406"/>
          </a:xfrm>
        </p:grpSpPr>
        <p:sp>
          <p:nvSpPr>
            <p:cNvPr id="10" name="Freeform 17">
              <a:extLst>
                <a:ext uri="{FF2B5EF4-FFF2-40B4-BE49-F238E27FC236}">
                  <a16:creationId xmlns:a16="http://schemas.microsoft.com/office/drawing/2014/main" id="{EE30034D-D399-2FDE-2697-868D6DD2328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9783" y="2251532"/>
              <a:ext cx="1713982" cy="1251406"/>
            </a:xfrm>
            <a:custGeom>
              <a:avLst/>
              <a:gdLst>
                <a:gd name="T0" fmla="*/ 346 w 939"/>
                <a:gd name="T1" fmla="*/ 695 h 695"/>
                <a:gd name="T2" fmla="*/ 340 w 939"/>
                <a:gd name="T3" fmla="*/ 695 h 695"/>
                <a:gd name="T4" fmla="*/ 340 w 939"/>
                <a:gd name="T5" fmla="*/ 695 h 695"/>
                <a:gd name="T6" fmla="*/ 333 w 939"/>
                <a:gd name="T7" fmla="*/ 695 h 695"/>
                <a:gd name="T8" fmla="*/ 332 w 939"/>
                <a:gd name="T9" fmla="*/ 695 h 695"/>
                <a:gd name="T10" fmla="*/ 0 w 939"/>
                <a:gd name="T11" fmla="*/ 348 h 695"/>
                <a:gd name="T12" fmla="*/ 332 w 939"/>
                <a:gd name="T13" fmla="*/ 1 h 695"/>
                <a:gd name="T14" fmla="*/ 333 w 939"/>
                <a:gd name="T15" fmla="*/ 1 h 695"/>
                <a:gd name="T16" fmla="*/ 339 w 939"/>
                <a:gd name="T17" fmla="*/ 0 h 695"/>
                <a:gd name="T18" fmla="*/ 340 w 939"/>
                <a:gd name="T19" fmla="*/ 0 h 695"/>
                <a:gd name="T20" fmla="*/ 346 w 939"/>
                <a:gd name="T21" fmla="*/ 0 h 695"/>
                <a:gd name="T22" fmla="*/ 349 w 939"/>
                <a:gd name="T23" fmla="*/ 0 h 695"/>
                <a:gd name="T24" fmla="*/ 358 w 939"/>
                <a:gd name="T25" fmla="*/ 0 h 695"/>
                <a:gd name="T26" fmla="*/ 360 w 939"/>
                <a:gd name="T27" fmla="*/ 1 h 695"/>
                <a:gd name="T28" fmla="*/ 794 w 939"/>
                <a:gd name="T29" fmla="*/ 190 h 695"/>
                <a:gd name="T30" fmla="*/ 939 w 939"/>
                <a:gd name="T31" fmla="*/ 348 h 695"/>
                <a:gd name="T32" fmla="*/ 794 w 939"/>
                <a:gd name="T33" fmla="*/ 505 h 695"/>
                <a:gd name="T34" fmla="*/ 360 w 939"/>
                <a:gd name="T35" fmla="*/ 695 h 695"/>
                <a:gd name="T36" fmla="*/ 358 w 939"/>
                <a:gd name="T37" fmla="*/ 695 h 695"/>
                <a:gd name="T38" fmla="*/ 348 w 939"/>
                <a:gd name="T39" fmla="*/ 695 h 695"/>
                <a:gd name="T40" fmla="*/ 346 w 939"/>
                <a:gd name="T41" fmla="*/ 69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9" h="695">
                  <a:moveTo>
                    <a:pt x="346" y="695"/>
                  </a:moveTo>
                  <a:cubicBezTo>
                    <a:pt x="344" y="695"/>
                    <a:pt x="342" y="695"/>
                    <a:pt x="340" y="695"/>
                  </a:cubicBezTo>
                  <a:cubicBezTo>
                    <a:pt x="340" y="695"/>
                    <a:pt x="340" y="695"/>
                    <a:pt x="340" y="695"/>
                  </a:cubicBezTo>
                  <a:cubicBezTo>
                    <a:pt x="338" y="695"/>
                    <a:pt x="336" y="695"/>
                    <a:pt x="333" y="695"/>
                  </a:cubicBezTo>
                  <a:cubicBezTo>
                    <a:pt x="332" y="695"/>
                    <a:pt x="332" y="695"/>
                    <a:pt x="332" y="695"/>
                  </a:cubicBezTo>
                  <a:cubicBezTo>
                    <a:pt x="146" y="686"/>
                    <a:pt x="0" y="534"/>
                    <a:pt x="0" y="348"/>
                  </a:cubicBezTo>
                  <a:cubicBezTo>
                    <a:pt x="0" y="161"/>
                    <a:pt x="146" y="9"/>
                    <a:pt x="332" y="1"/>
                  </a:cubicBezTo>
                  <a:cubicBezTo>
                    <a:pt x="333" y="1"/>
                    <a:pt x="333" y="1"/>
                    <a:pt x="333" y="1"/>
                  </a:cubicBezTo>
                  <a:cubicBezTo>
                    <a:pt x="335" y="1"/>
                    <a:pt x="337" y="0"/>
                    <a:pt x="339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2" y="0"/>
                    <a:pt x="344" y="0"/>
                    <a:pt x="346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52" y="0"/>
                    <a:pt x="355" y="0"/>
                    <a:pt x="358" y="0"/>
                  </a:cubicBezTo>
                  <a:cubicBezTo>
                    <a:pt x="360" y="1"/>
                    <a:pt x="360" y="1"/>
                    <a:pt x="360" y="1"/>
                  </a:cubicBezTo>
                  <a:cubicBezTo>
                    <a:pt x="510" y="4"/>
                    <a:pt x="656" y="68"/>
                    <a:pt x="794" y="190"/>
                  </a:cubicBezTo>
                  <a:cubicBezTo>
                    <a:pt x="862" y="251"/>
                    <a:pt x="912" y="312"/>
                    <a:pt x="939" y="348"/>
                  </a:cubicBezTo>
                  <a:cubicBezTo>
                    <a:pt x="912" y="384"/>
                    <a:pt x="862" y="445"/>
                    <a:pt x="794" y="505"/>
                  </a:cubicBezTo>
                  <a:cubicBezTo>
                    <a:pt x="656" y="628"/>
                    <a:pt x="510" y="692"/>
                    <a:pt x="360" y="695"/>
                  </a:cubicBezTo>
                  <a:cubicBezTo>
                    <a:pt x="358" y="695"/>
                    <a:pt x="358" y="695"/>
                    <a:pt x="358" y="695"/>
                  </a:cubicBezTo>
                  <a:cubicBezTo>
                    <a:pt x="355" y="695"/>
                    <a:pt x="352" y="695"/>
                    <a:pt x="348" y="695"/>
                  </a:cubicBezTo>
                  <a:cubicBezTo>
                    <a:pt x="347" y="695"/>
                    <a:pt x="347" y="695"/>
                    <a:pt x="346" y="695"/>
                  </a:cubicBezTo>
                  <a:close/>
                </a:path>
              </a:pathLst>
            </a:custGeom>
            <a:solidFill>
              <a:srgbClr val="4D6E87"/>
            </a:solidFill>
            <a:ln w="12700">
              <a:solidFill>
                <a:schemeClr val="bg1"/>
              </a:solidFill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7FCC1801-34A2-C64A-D5BD-0461C3F797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2389" y="2804611"/>
              <a:ext cx="434192" cy="331292"/>
            </a:xfrm>
            <a:custGeom>
              <a:avLst/>
              <a:gdLst>
                <a:gd name="T0" fmla="*/ 0 w 169"/>
                <a:gd name="T1" fmla="*/ 165039 h 130"/>
                <a:gd name="T2" fmla="*/ 364083 w 169"/>
                <a:gd name="T3" fmla="*/ 165039 h 130"/>
                <a:gd name="T4" fmla="*/ 286755 w 169"/>
                <a:gd name="T5" fmla="*/ 84138 h 130"/>
                <a:gd name="T6" fmla="*/ 286755 w 169"/>
                <a:gd name="T7" fmla="*/ 19416 h 130"/>
                <a:gd name="T8" fmla="*/ 351195 w 169"/>
                <a:gd name="T9" fmla="*/ 19416 h 130"/>
                <a:gd name="T10" fmla="*/ 544513 w 169"/>
                <a:gd name="T11" fmla="*/ 210344 h 130"/>
                <a:gd name="T12" fmla="*/ 351195 w 169"/>
                <a:gd name="T13" fmla="*/ 401272 h 130"/>
                <a:gd name="T14" fmla="*/ 286755 w 169"/>
                <a:gd name="T15" fmla="*/ 401272 h 130"/>
                <a:gd name="T16" fmla="*/ 286755 w 169"/>
                <a:gd name="T17" fmla="*/ 336550 h 130"/>
                <a:gd name="T18" fmla="*/ 364083 w 169"/>
                <a:gd name="T19" fmla="*/ 255649 h 130"/>
                <a:gd name="T20" fmla="*/ 0 w 169"/>
                <a:gd name="T21" fmla="*/ 255649 h 130"/>
                <a:gd name="T22" fmla="*/ 0 w 169"/>
                <a:gd name="T23" fmla="*/ 165039 h 13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9" h="130">
                  <a:moveTo>
                    <a:pt x="0" y="51"/>
                  </a:moveTo>
                  <a:cubicBezTo>
                    <a:pt x="113" y="51"/>
                    <a:pt x="113" y="51"/>
                    <a:pt x="113" y="51"/>
                  </a:cubicBezTo>
                  <a:cubicBezTo>
                    <a:pt x="89" y="26"/>
                    <a:pt x="89" y="26"/>
                    <a:pt x="89" y="26"/>
                  </a:cubicBezTo>
                  <a:cubicBezTo>
                    <a:pt x="83" y="21"/>
                    <a:pt x="83" y="11"/>
                    <a:pt x="89" y="6"/>
                  </a:cubicBezTo>
                  <a:cubicBezTo>
                    <a:pt x="95" y="0"/>
                    <a:pt x="104" y="0"/>
                    <a:pt x="109" y="6"/>
                  </a:cubicBezTo>
                  <a:cubicBezTo>
                    <a:pt x="169" y="65"/>
                    <a:pt x="169" y="65"/>
                    <a:pt x="169" y="65"/>
                  </a:cubicBezTo>
                  <a:cubicBezTo>
                    <a:pt x="109" y="124"/>
                    <a:pt x="109" y="124"/>
                    <a:pt x="109" y="124"/>
                  </a:cubicBezTo>
                  <a:cubicBezTo>
                    <a:pt x="104" y="130"/>
                    <a:pt x="95" y="130"/>
                    <a:pt x="89" y="124"/>
                  </a:cubicBezTo>
                  <a:cubicBezTo>
                    <a:pt x="83" y="119"/>
                    <a:pt x="83" y="110"/>
                    <a:pt x="89" y="104"/>
                  </a:cubicBezTo>
                  <a:cubicBezTo>
                    <a:pt x="113" y="79"/>
                    <a:pt x="113" y="79"/>
                    <a:pt x="113" y="79"/>
                  </a:cubicBezTo>
                  <a:cubicBezTo>
                    <a:pt x="0" y="79"/>
                    <a:pt x="0" y="79"/>
                    <a:pt x="0" y="79"/>
                  </a:cubicBezTo>
                  <a:lnTo>
                    <a:pt x="0" y="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585" tIns="36293" rIns="72585" bIns="36293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文本框 1110">
              <a:extLst>
                <a:ext uri="{FF2B5EF4-FFF2-40B4-BE49-F238E27FC236}">
                  <a16:creationId xmlns:a16="http://schemas.microsoft.com/office/drawing/2014/main" id="{7B0E8F45-A821-D763-2F8E-9C33C76A10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08278" y="2412305"/>
              <a:ext cx="625791" cy="325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585" tIns="36293" rIns="72585" bIns="36293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en-US" altLang="zh-CN" sz="15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STEP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DBA5C3C-255C-80D4-8923-FBDE75ADE91C}"/>
              </a:ext>
            </a:extLst>
          </p:cNvPr>
          <p:cNvGrpSpPr/>
          <p:nvPr/>
        </p:nvGrpSpPr>
        <p:grpSpPr>
          <a:xfrm>
            <a:off x="2977396" y="1935411"/>
            <a:ext cx="1586917" cy="1167905"/>
            <a:chOff x="3238086" y="2251532"/>
            <a:chExt cx="1713982" cy="1251406"/>
          </a:xfrm>
        </p:grpSpPr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0130D04F-569C-5B72-5C50-14FB8455B8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8086" y="2251532"/>
              <a:ext cx="1713982" cy="1251406"/>
            </a:xfrm>
            <a:custGeom>
              <a:avLst/>
              <a:gdLst>
                <a:gd name="T0" fmla="*/ 346 w 939"/>
                <a:gd name="T1" fmla="*/ 695 h 695"/>
                <a:gd name="T2" fmla="*/ 340 w 939"/>
                <a:gd name="T3" fmla="*/ 695 h 695"/>
                <a:gd name="T4" fmla="*/ 340 w 939"/>
                <a:gd name="T5" fmla="*/ 695 h 695"/>
                <a:gd name="T6" fmla="*/ 333 w 939"/>
                <a:gd name="T7" fmla="*/ 695 h 695"/>
                <a:gd name="T8" fmla="*/ 332 w 939"/>
                <a:gd name="T9" fmla="*/ 695 h 695"/>
                <a:gd name="T10" fmla="*/ 0 w 939"/>
                <a:gd name="T11" fmla="*/ 348 h 695"/>
                <a:gd name="T12" fmla="*/ 332 w 939"/>
                <a:gd name="T13" fmla="*/ 1 h 695"/>
                <a:gd name="T14" fmla="*/ 333 w 939"/>
                <a:gd name="T15" fmla="*/ 1 h 695"/>
                <a:gd name="T16" fmla="*/ 339 w 939"/>
                <a:gd name="T17" fmla="*/ 0 h 695"/>
                <a:gd name="T18" fmla="*/ 340 w 939"/>
                <a:gd name="T19" fmla="*/ 0 h 695"/>
                <a:gd name="T20" fmla="*/ 346 w 939"/>
                <a:gd name="T21" fmla="*/ 0 h 695"/>
                <a:gd name="T22" fmla="*/ 349 w 939"/>
                <a:gd name="T23" fmla="*/ 0 h 695"/>
                <a:gd name="T24" fmla="*/ 358 w 939"/>
                <a:gd name="T25" fmla="*/ 0 h 695"/>
                <a:gd name="T26" fmla="*/ 360 w 939"/>
                <a:gd name="T27" fmla="*/ 1 h 695"/>
                <a:gd name="T28" fmla="*/ 794 w 939"/>
                <a:gd name="T29" fmla="*/ 190 h 695"/>
                <a:gd name="T30" fmla="*/ 939 w 939"/>
                <a:gd name="T31" fmla="*/ 348 h 695"/>
                <a:gd name="T32" fmla="*/ 794 w 939"/>
                <a:gd name="T33" fmla="*/ 505 h 695"/>
                <a:gd name="T34" fmla="*/ 360 w 939"/>
                <a:gd name="T35" fmla="*/ 695 h 695"/>
                <a:gd name="T36" fmla="*/ 358 w 939"/>
                <a:gd name="T37" fmla="*/ 695 h 695"/>
                <a:gd name="T38" fmla="*/ 348 w 939"/>
                <a:gd name="T39" fmla="*/ 695 h 695"/>
                <a:gd name="T40" fmla="*/ 346 w 939"/>
                <a:gd name="T41" fmla="*/ 69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9" h="695">
                  <a:moveTo>
                    <a:pt x="346" y="695"/>
                  </a:moveTo>
                  <a:cubicBezTo>
                    <a:pt x="344" y="695"/>
                    <a:pt x="342" y="695"/>
                    <a:pt x="340" y="695"/>
                  </a:cubicBezTo>
                  <a:cubicBezTo>
                    <a:pt x="340" y="695"/>
                    <a:pt x="340" y="695"/>
                    <a:pt x="340" y="695"/>
                  </a:cubicBezTo>
                  <a:cubicBezTo>
                    <a:pt x="338" y="695"/>
                    <a:pt x="336" y="695"/>
                    <a:pt x="333" y="695"/>
                  </a:cubicBezTo>
                  <a:cubicBezTo>
                    <a:pt x="332" y="695"/>
                    <a:pt x="332" y="695"/>
                    <a:pt x="332" y="695"/>
                  </a:cubicBezTo>
                  <a:cubicBezTo>
                    <a:pt x="146" y="686"/>
                    <a:pt x="0" y="534"/>
                    <a:pt x="0" y="348"/>
                  </a:cubicBezTo>
                  <a:cubicBezTo>
                    <a:pt x="0" y="161"/>
                    <a:pt x="146" y="9"/>
                    <a:pt x="332" y="1"/>
                  </a:cubicBezTo>
                  <a:cubicBezTo>
                    <a:pt x="333" y="1"/>
                    <a:pt x="333" y="1"/>
                    <a:pt x="333" y="1"/>
                  </a:cubicBezTo>
                  <a:cubicBezTo>
                    <a:pt x="335" y="1"/>
                    <a:pt x="337" y="0"/>
                    <a:pt x="339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2" y="0"/>
                    <a:pt x="344" y="0"/>
                    <a:pt x="346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52" y="0"/>
                    <a:pt x="355" y="0"/>
                    <a:pt x="358" y="0"/>
                  </a:cubicBezTo>
                  <a:cubicBezTo>
                    <a:pt x="360" y="1"/>
                    <a:pt x="360" y="1"/>
                    <a:pt x="360" y="1"/>
                  </a:cubicBezTo>
                  <a:cubicBezTo>
                    <a:pt x="510" y="4"/>
                    <a:pt x="656" y="68"/>
                    <a:pt x="794" y="190"/>
                  </a:cubicBezTo>
                  <a:cubicBezTo>
                    <a:pt x="862" y="251"/>
                    <a:pt x="912" y="312"/>
                    <a:pt x="939" y="348"/>
                  </a:cubicBezTo>
                  <a:cubicBezTo>
                    <a:pt x="912" y="384"/>
                    <a:pt x="862" y="445"/>
                    <a:pt x="794" y="505"/>
                  </a:cubicBezTo>
                  <a:cubicBezTo>
                    <a:pt x="656" y="628"/>
                    <a:pt x="510" y="692"/>
                    <a:pt x="360" y="695"/>
                  </a:cubicBezTo>
                  <a:cubicBezTo>
                    <a:pt x="358" y="695"/>
                    <a:pt x="358" y="695"/>
                    <a:pt x="358" y="695"/>
                  </a:cubicBezTo>
                  <a:cubicBezTo>
                    <a:pt x="355" y="695"/>
                    <a:pt x="352" y="695"/>
                    <a:pt x="348" y="695"/>
                  </a:cubicBezTo>
                  <a:cubicBezTo>
                    <a:pt x="347" y="695"/>
                    <a:pt x="347" y="695"/>
                    <a:pt x="346" y="695"/>
                  </a:cubicBezTo>
                  <a:close/>
                </a:path>
              </a:pathLst>
            </a:custGeom>
            <a:solidFill>
              <a:srgbClr val="9BB2BF"/>
            </a:solidFill>
            <a:ln w="12700">
              <a:solidFill>
                <a:schemeClr val="bg1"/>
              </a:solidFill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17D3F6F8-ABA4-69A1-3792-5E0ADE983BF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6489" y="2804611"/>
              <a:ext cx="434192" cy="331292"/>
            </a:xfrm>
            <a:custGeom>
              <a:avLst/>
              <a:gdLst>
                <a:gd name="T0" fmla="*/ 0 w 169"/>
                <a:gd name="T1" fmla="*/ 165039 h 130"/>
                <a:gd name="T2" fmla="*/ 364083 w 169"/>
                <a:gd name="T3" fmla="*/ 165039 h 130"/>
                <a:gd name="T4" fmla="*/ 286755 w 169"/>
                <a:gd name="T5" fmla="*/ 84138 h 130"/>
                <a:gd name="T6" fmla="*/ 286755 w 169"/>
                <a:gd name="T7" fmla="*/ 19416 h 130"/>
                <a:gd name="T8" fmla="*/ 351195 w 169"/>
                <a:gd name="T9" fmla="*/ 19416 h 130"/>
                <a:gd name="T10" fmla="*/ 544513 w 169"/>
                <a:gd name="T11" fmla="*/ 210344 h 130"/>
                <a:gd name="T12" fmla="*/ 351195 w 169"/>
                <a:gd name="T13" fmla="*/ 401272 h 130"/>
                <a:gd name="T14" fmla="*/ 286755 w 169"/>
                <a:gd name="T15" fmla="*/ 401272 h 130"/>
                <a:gd name="T16" fmla="*/ 286755 w 169"/>
                <a:gd name="T17" fmla="*/ 336550 h 130"/>
                <a:gd name="T18" fmla="*/ 364083 w 169"/>
                <a:gd name="T19" fmla="*/ 255649 h 130"/>
                <a:gd name="T20" fmla="*/ 0 w 169"/>
                <a:gd name="T21" fmla="*/ 255649 h 130"/>
                <a:gd name="T22" fmla="*/ 0 w 169"/>
                <a:gd name="T23" fmla="*/ 165039 h 13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9" h="130">
                  <a:moveTo>
                    <a:pt x="0" y="51"/>
                  </a:moveTo>
                  <a:cubicBezTo>
                    <a:pt x="113" y="51"/>
                    <a:pt x="113" y="51"/>
                    <a:pt x="113" y="51"/>
                  </a:cubicBezTo>
                  <a:cubicBezTo>
                    <a:pt x="89" y="26"/>
                    <a:pt x="89" y="26"/>
                    <a:pt x="89" y="26"/>
                  </a:cubicBezTo>
                  <a:cubicBezTo>
                    <a:pt x="83" y="21"/>
                    <a:pt x="83" y="11"/>
                    <a:pt x="89" y="6"/>
                  </a:cubicBezTo>
                  <a:cubicBezTo>
                    <a:pt x="95" y="0"/>
                    <a:pt x="104" y="0"/>
                    <a:pt x="109" y="6"/>
                  </a:cubicBezTo>
                  <a:cubicBezTo>
                    <a:pt x="169" y="65"/>
                    <a:pt x="169" y="65"/>
                    <a:pt x="169" y="65"/>
                  </a:cubicBezTo>
                  <a:cubicBezTo>
                    <a:pt x="109" y="124"/>
                    <a:pt x="109" y="124"/>
                    <a:pt x="109" y="124"/>
                  </a:cubicBezTo>
                  <a:cubicBezTo>
                    <a:pt x="104" y="130"/>
                    <a:pt x="95" y="130"/>
                    <a:pt x="89" y="124"/>
                  </a:cubicBezTo>
                  <a:cubicBezTo>
                    <a:pt x="83" y="119"/>
                    <a:pt x="83" y="110"/>
                    <a:pt x="89" y="104"/>
                  </a:cubicBezTo>
                  <a:cubicBezTo>
                    <a:pt x="113" y="79"/>
                    <a:pt x="113" y="79"/>
                    <a:pt x="113" y="79"/>
                  </a:cubicBezTo>
                  <a:cubicBezTo>
                    <a:pt x="0" y="79"/>
                    <a:pt x="0" y="79"/>
                    <a:pt x="0" y="79"/>
                  </a:cubicBezTo>
                  <a:lnTo>
                    <a:pt x="0" y="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585" tIns="36293" rIns="72585" bIns="36293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文本框 1110">
              <a:extLst>
                <a:ext uri="{FF2B5EF4-FFF2-40B4-BE49-F238E27FC236}">
                  <a16:creationId xmlns:a16="http://schemas.microsoft.com/office/drawing/2014/main" id="{E53F75EA-D270-94AF-EDD2-ABFE835E0C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22379" y="2412305"/>
              <a:ext cx="625791" cy="325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585" tIns="36293" rIns="72585" bIns="36293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en-US" altLang="zh-CN" sz="15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STEP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622F399-6B1F-BBE9-FF18-451C81D518D5}"/>
              </a:ext>
            </a:extLst>
          </p:cNvPr>
          <p:cNvGrpSpPr/>
          <p:nvPr/>
        </p:nvGrpSpPr>
        <p:grpSpPr>
          <a:xfrm>
            <a:off x="1560422" y="1935411"/>
            <a:ext cx="1586917" cy="1167905"/>
            <a:chOff x="1707654" y="2251532"/>
            <a:chExt cx="1713982" cy="1251406"/>
          </a:xfrm>
        </p:grpSpPr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id="{29F41BB2-5559-57B7-FF87-0029C5BC4E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7654" y="2251532"/>
              <a:ext cx="1713982" cy="1251406"/>
            </a:xfrm>
            <a:custGeom>
              <a:avLst/>
              <a:gdLst>
                <a:gd name="T0" fmla="*/ 346 w 939"/>
                <a:gd name="T1" fmla="*/ 695 h 695"/>
                <a:gd name="T2" fmla="*/ 340 w 939"/>
                <a:gd name="T3" fmla="*/ 695 h 695"/>
                <a:gd name="T4" fmla="*/ 340 w 939"/>
                <a:gd name="T5" fmla="*/ 695 h 695"/>
                <a:gd name="T6" fmla="*/ 333 w 939"/>
                <a:gd name="T7" fmla="*/ 695 h 695"/>
                <a:gd name="T8" fmla="*/ 332 w 939"/>
                <a:gd name="T9" fmla="*/ 695 h 695"/>
                <a:gd name="T10" fmla="*/ 0 w 939"/>
                <a:gd name="T11" fmla="*/ 348 h 695"/>
                <a:gd name="T12" fmla="*/ 332 w 939"/>
                <a:gd name="T13" fmla="*/ 1 h 695"/>
                <a:gd name="T14" fmla="*/ 333 w 939"/>
                <a:gd name="T15" fmla="*/ 1 h 695"/>
                <a:gd name="T16" fmla="*/ 339 w 939"/>
                <a:gd name="T17" fmla="*/ 0 h 695"/>
                <a:gd name="T18" fmla="*/ 340 w 939"/>
                <a:gd name="T19" fmla="*/ 0 h 695"/>
                <a:gd name="T20" fmla="*/ 346 w 939"/>
                <a:gd name="T21" fmla="*/ 0 h 695"/>
                <a:gd name="T22" fmla="*/ 349 w 939"/>
                <a:gd name="T23" fmla="*/ 0 h 695"/>
                <a:gd name="T24" fmla="*/ 358 w 939"/>
                <a:gd name="T25" fmla="*/ 0 h 695"/>
                <a:gd name="T26" fmla="*/ 360 w 939"/>
                <a:gd name="T27" fmla="*/ 1 h 695"/>
                <a:gd name="T28" fmla="*/ 794 w 939"/>
                <a:gd name="T29" fmla="*/ 190 h 695"/>
                <a:gd name="T30" fmla="*/ 939 w 939"/>
                <a:gd name="T31" fmla="*/ 348 h 695"/>
                <a:gd name="T32" fmla="*/ 794 w 939"/>
                <a:gd name="T33" fmla="*/ 505 h 695"/>
                <a:gd name="T34" fmla="*/ 360 w 939"/>
                <a:gd name="T35" fmla="*/ 695 h 695"/>
                <a:gd name="T36" fmla="*/ 358 w 939"/>
                <a:gd name="T37" fmla="*/ 695 h 695"/>
                <a:gd name="T38" fmla="*/ 348 w 939"/>
                <a:gd name="T39" fmla="*/ 695 h 695"/>
                <a:gd name="T40" fmla="*/ 346 w 939"/>
                <a:gd name="T41" fmla="*/ 69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9" h="695">
                  <a:moveTo>
                    <a:pt x="346" y="695"/>
                  </a:moveTo>
                  <a:cubicBezTo>
                    <a:pt x="344" y="695"/>
                    <a:pt x="342" y="695"/>
                    <a:pt x="340" y="695"/>
                  </a:cubicBezTo>
                  <a:cubicBezTo>
                    <a:pt x="340" y="695"/>
                    <a:pt x="340" y="695"/>
                    <a:pt x="340" y="695"/>
                  </a:cubicBezTo>
                  <a:cubicBezTo>
                    <a:pt x="338" y="695"/>
                    <a:pt x="336" y="695"/>
                    <a:pt x="333" y="695"/>
                  </a:cubicBezTo>
                  <a:cubicBezTo>
                    <a:pt x="332" y="695"/>
                    <a:pt x="332" y="695"/>
                    <a:pt x="332" y="695"/>
                  </a:cubicBezTo>
                  <a:cubicBezTo>
                    <a:pt x="146" y="686"/>
                    <a:pt x="0" y="534"/>
                    <a:pt x="0" y="348"/>
                  </a:cubicBezTo>
                  <a:cubicBezTo>
                    <a:pt x="0" y="161"/>
                    <a:pt x="146" y="9"/>
                    <a:pt x="332" y="1"/>
                  </a:cubicBezTo>
                  <a:cubicBezTo>
                    <a:pt x="333" y="1"/>
                    <a:pt x="333" y="1"/>
                    <a:pt x="333" y="1"/>
                  </a:cubicBezTo>
                  <a:cubicBezTo>
                    <a:pt x="335" y="1"/>
                    <a:pt x="337" y="0"/>
                    <a:pt x="339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2" y="0"/>
                    <a:pt x="344" y="0"/>
                    <a:pt x="346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52" y="0"/>
                    <a:pt x="355" y="0"/>
                    <a:pt x="358" y="0"/>
                  </a:cubicBezTo>
                  <a:cubicBezTo>
                    <a:pt x="360" y="1"/>
                    <a:pt x="360" y="1"/>
                    <a:pt x="360" y="1"/>
                  </a:cubicBezTo>
                  <a:cubicBezTo>
                    <a:pt x="510" y="4"/>
                    <a:pt x="656" y="68"/>
                    <a:pt x="794" y="190"/>
                  </a:cubicBezTo>
                  <a:cubicBezTo>
                    <a:pt x="862" y="251"/>
                    <a:pt x="912" y="312"/>
                    <a:pt x="939" y="348"/>
                  </a:cubicBezTo>
                  <a:cubicBezTo>
                    <a:pt x="912" y="384"/>
                    <a:pt x="862" y="445"/>
                    <a:pt x="794" y="505"/>
                  </a:cubicBezTo>
                  <a:cubicBezTo>
                    <a:pt x="656" y="628"/>
                    <a:pt x="510" y="692"/>
                    <a:pt x="360" y="695"/>
                  </a:cubicBezTo>
                  <a:cubicBezTo>
                    <a:pt x="358" y="695"/>
                    <a:pt x="358" y="695"/>
                    <a:pt x="358" y="695"/>
                  </a:cubicBezTo>
                  <a:cubicBezTo>
                    <a:pt x="355" y="695"/>
                    <a:pt x="352" y="695"/>
                    <a:pt x="348" y="695"/>
                  </a:cubicBezTo>
                  <a:cubicBezTo>
                    <a:pt x="347" y="695"/>
                    <a:pt x="347" y="695"/>
                    <a:pt x="346" y="695"/>
                  </a:cubicBezTo>
                  <a:close/>
                </a:path>
              </a:pathLst>
            </a:custGeom>
            <a:solidFill>
              <a:srgbClr val="D6ADA7"/>
            </a:solidFill>
            <a:ln w="12700">
              <a:solidFill>
                <a:schemeClr val="bg1"/>
              </a:solidFill>
            </a:ln>
            <a:effectLst>
              <a:outerShdw blurRad="76200" dist="762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FAEEA6AA-19EE-D5F7-200F-484D2064E2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6589" y="2804611"/>
              <a:ext cx="434192" cy="331292"/>
            </a:xfrm>
            <a:custGeom>
              <a:avLst/>
              <a:gdLst>
                <a:gd name="T0" fmla="*/ 0 w 169"/>
                <a:gd name="T1" fmla="*/ 165039 h 130"/>
                <a:gd name="T2" fmla="*/ 364083 w 169"/>
                <a:gd name="T3" fmla="*/ 165039 h 130"/>
                <a:gd name="T4" fmla="*/ 286755 w 169"/>
                <a:gd name="T5" fmla="*/ 84138 h 130"/>
                <a:gd name="T6" fmla="*/ 286755 w 169"/>
                <a:gd name="T7" fmla="*/ 19416 h 130"/>
                <a:gd name="T8" fmla="*/ 351195 w 169"/>
                <a:gd name="T9" fmla="*/ 19416 h 130"/>
                <a:gd name="T10" fmla="*/ 544513 w 169"/>
                <a:gd name="T11" fmla="*/ 210344 h 130"/>
                <a:gd name="T12" fmla="*/ 351195 w 169"/>
                <a:gd name="T13" fmla="*/ 401272 h 130"/>
                <a:gd name="T14" fmla="*/ 286755 w 169"/>
                <a:gd name="T15" fmla="*/ 401272 h 130"/>
                <a:gd name="T16" fmla="*/ 286755 w 169"/>
                <a:gd name="T17" fmla="*/ 336550 h 130"/>
                <a:gd name="T18" fmla="*/ 364083 w 169"/>
                <a:gd name="T19" fmla="*/ 255649 h 130"/>
                <a:gd name="T20" fmla="*/ 0 w 169"/>
                <a:gd name="T21" fmla="*/ 255649 h 130"/>
                <a:gd name="T22" fmla="*/ 0 w 169"/>
                <a:gd name="T23" fmla="*/ 165039 h 13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9" h="130">
                  <a:moveTo>
                    <a:pt x="0" y="51"/>
                  </a:moveTo>
                  <a:cubicBezTo>
                    <a:pt x="113" y="51"/>
                    <a:pt x="113" y="51"/>
                    <a:pt x="113" y="51"/>
                  </a:cubicBezTo>
                  <a:cubicBezTo>
                    <a:pt x="89" y="26"/>
                    <a:pt x="89" y="26"/>
                    <a:pt x="89" y="26"/>
                  </a:cubicBezTo>
                  <a:cubicBezTo>
                    <a:pt x="83" y="21"/>
                    <a:pt x="83" y="11"/>
                    <a:pt x="89" y="6"/>
                  </a:cubicBezTo>
                  <a:cubicBezTo>
                    <a:pt x="95" y="0"/>
                    <a:pt x="104" y="0"/>
                    <a:pt x="109" y="6"/>
                  </a:cubicBezTo>
                  <a:cubicBezTo>
                    <a:pt x="169" y="65"/>
                    <a:pt x="169" y="65"/>
                    <a:pt x="169" y="65"/>
                  </a:cubicBezTo>
                  <a:cubicBezTo>
                    <a:pt x="109" y="124"/>
                    <a:pt x="109" y="124"/>
                    <a:pt x="109" y="124"/>
                  </a:cubicBezTo>
                  <a:cubicBezTo>
                    <a:pt x="104" y="130"/>
                    <a:pt x="95" y="130"/>
                    <a:pt x="89" y="124"/>
                  </a:cubicBezTo>
                  <a:cubicBezTo>
                    <a:pt x="83" y="119"/>
                    <a:pt x="83" y="110"/>
                    <a:pt x="89" y="104"/>
                  </a:cubicBezTo>
                  <a:cubicBezTo>
                    <a:pt x="113" y="79"/>
                    <a:pt x="113" y="79"/>
                    <a:pt x="113" y="79"/>
                  </a:cubicBezTo>
                  <a:cubicBezTo>
                    <a:pt x="0" y="79"/>
                    <a:pt x="0" y="79"/>
                    <a:pt x="0" y="79"/>
                  </a:cubicBezTo>
                  <a:lnTo>
                    <a:pt x="0" y="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2585" tIns="36293" rIns="72585" bIns="36293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4" name="文本框 1110">
              <a:extLst>
                <a:ext uri="{FF2B5EF4-FFF2-40B4-BE49-F238E27FC236}">
                  <a16:creationId xmlns:a16="http://schemas.microsoft.com/office/drawing/2014/main" id="{617BF29C-875F-BC7B-2181-CF1C1B6EE7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82478" y="2412305"/>
              <a:ext cx="625791" cy="325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585" tIns="36293" rIns="72585" bIns="36293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en-US" altLang="zh-CN" sz="15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STEP</a:t>
              </a:r>
            </a:p>
          </p:txBody>
        </p:sp>
      </p:grpSp>
      <p:sp>
        <p:nvSpPr>
          <p:cNvPr id="25" name="TextBox 26">
            <a:extLst>
              <a:ext uri="{FF2B5EF4-FFF2-40B4-BE49-F238E27FC236}">
                <a16:creationId xmlns:a16="http://schemas.microsoft.com/office/drawing/2014/main" id="{FE9EA744-F151-F85E-E207-E16EACA9E8F6}"/>
              </a:ext>
            </a:extLst>
          </p:cNvPr>
          <p:cNvSpPr txBox="1"/>
          <p:nvPr/>
        </p:nvSpPr>
        <p:spPr>
          <a:xfrm>
            <a:off x="2092748" y="2283012"/>
            <a:ext cx="5437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5905"/>
            <a:r>
              <a:rPr lang="en-US" altLang="zh-CN" sz="36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lang="zh-CN" altLang="en-US" sz="3600" b="1" dirty="0">
              <a:solidFill>
                <a:schemeClr val="bg1"/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6" name="TextBox 26">
            <a:extLst>
              <a:ext uri="{FF2B5EF4-FFF2-40B4-BE49-F238E27FC236}">
                <a16:creationId xmlns:a16="http://schemas.microsoft.com/office/drawing/2014/main" id="{F831578D-99D8-97BA-5518-37441F385B6E}"/>
              </a:ext>
            </a:extLst>
          </p:cNvPr>
          <p:cNvSpPr txBox="1"/>
          <p:nvPr/>
        </p:nvSpPr>
        <p:spPr>
          <a:xfrm>
            <a:off x="3673958" y="2283012"/>
            <a:ext cx="6030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5905"/>
            <a:r>
              <a:rPr lang="en-US" altLang="zh-CN" sz="36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  <a:endParaRPr lang="zh-CN" altLang="en-US" sz="3600" b="1" dirty="0">
              <a:solidFill>
                <a:schemeClr val="bg1"/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2828FDF-44E2-8841-6E39-2C0E581B0C3D}"/>
              </a:ext>
            </a:extLst>
          </p:cNvPr>
          <p:cNvSpPr txBox="1"/>
          <p:nvPr/>
        </p:nvSpPr>
        <p:spPr>
          <a:xfrm>
            <a:off x="5066273" y="2283012"/>
            <a:ext cx="6110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5905"/>
            <a:r>
              <a:rPr lang="en-US" altLang="zh-CN" sz="36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  <a:endParaRPr lang="zh-CN" altLang="en-US" sz="3600" b="1" dirty="0">
              <a:solidFill>
                <a:schemeClr val="bg1"/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8" name="TextBox 26">
            <a:extLst>
              <a:ext uri="{FF2B5EF4-FFF2-40B4-BE49-F238E27FC236}">
                <a16:creationId xmlns:a16="http://schemas.microsoft.com/office/drawing/2014/main" id="{6DEDD9D2-B949-54B5-BFED-3884E5F3B51F}"/>
              </a:ext>
            </a:extLst>
          </p:cNvPr>
          <p:cNvSpPr txBox="1"/>
          <p:nvPr/>
        </p:nvSpPr>
        <p:spPr>
          <a:xfrm>
            <a:off x="6498622" y="2283012"/>
            <a:ext cx="6158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95905"/>
            <a:r>
              <a:rPr lang="en-US" altLang="zh-CN" sz="36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  <a:endParaRPr lang="zh-CN" altLang="en-US" sz="3600" b="1" dirty="0">
              <a:solidFill>
                <a:schemeClr val="bg1"/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E281D99-65A0-DE70-9BE3-3B451CA9CFA0}"/>
              </a:ext>
            </a:extLst>
          </p:cNvPr>
          <p:cNvGrpSpPr/>
          <p:nvPr/>
        </p:nvGrpSpPr>
        <p:grpSpPr>
          <a:xfrm>
            <a:off x="949951" y="3276943"/>
            <a:ext cx="2027445" cy="626852"/>
            <a:chOff x="4049981" y="1136678"/>
            <a:chExt cx="2027445" cy="62685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D616806-A989-E5A7-48D1-D8CB52EDE34D}"/>
                </a:ext>
              </a:extLst>
            </p:cNvPr>
            <p:cNvSpPr txBox="1"/>
            <p:nvPr/>
          </p:nvSpPr>
          <p:spPr>
            <a:xfrm>
              <a:off x="4049981" y="1362266"/>
              <a:ext cx="2027445" cy="401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7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20F0A94-F4E4-A60D-6073-47315CE38896}"/>
                </a:ext>
              </a:extLst>
            </p:cNvPr>
            <p:cNvSpPr txBox="1"/>
            <p:nvPr/>
          </p:nvSpPr>
          <p:spPr>
            <a:xfrm>
              <a:off x="4768906" y="1136678"/>
              <a:ext cx="12961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917E54CF-18B6-5E60-B9BF-91096EFBE478}"/>
              </a:ext>
            </a:extLst>
          </p:cNvPr>
          <p:cNvGrpSpPr/>
          <p:nvPr/>
        </p:nvGrpSpPr>
        <p:grpSpPr>
          <a:xfrm>
            <a:off x="3785072" y="3276943"/>
            <a:ext cx="2027445" cy="626852"/>
            <a:chOff x="4049981" y="1136678"/>
            <a:chExt cx="2027445" cy="62685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D11FC6D-0477-CFF2-26E0-338A18A584E3}"/>
                </a:ext>
              </a:extLst>
            </p:cNvPr>
            <p:cNvSpPr txBox="1"/>
            <p:nvPr/>
          </p:nvSpPr>
          <p:spPr>
            <a:xfrm>
              <a:off x="4049981" y="1362266"/>
              <a:ext cx="2027445" cy="401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7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C7F5AC0-EC45-7D52-096C-03D186C24509}"/>
                </a:ext>
              </a:extLst>
            </p:cNvPr>
            <p:cNvSpPr txBox="1"/>
            <p:nvPr/>
          </p:nvSpPr>
          <p:spPr>
            <a:xfrm>
              <a:off x="4768906" y="1136678"/>
              <a:ext cx="12961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2AC7051-4A0B-9B63-976B-CC0EF4B22B40}"/>
              </a:ext>
            </a:extLst>
          </p:cNvPr>
          <p:cNvGrpSpPr/>
          <p:nvPr/>
        </p:nvGrpSpPr>
        <p:grpSpPr>
          <a:xfrm>
            <a:off x="2325503" y="1134585"/>
            <a:ext cx="2027445" cy="626852"/>
            <a:chOff x="4049981" y="1136678"/>
            <a:chExt cx="2027445" cy="62685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61EF5A1-48E9-E8E1-FB29-13C3FAEC81BD}"/>
                </a:ext>
              </a:extLst>
            </p:cNvPr>
            <p:cNvSpPr txBox="1"/>
            <p:nvPr/>
          </p:nvSpPr>
          <p:spPr>
            <a:xfrm>
              <a:off x="4049981" y="1362266"/>
              <a:ext cx="2027445" cy="401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7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9D2B290-C653-6CD8-BC85-9CBC68DFF845}"/>
                </a:ext>
              </a:extLst>
            </p:cNvPr>
            <p:cNvSpPr txBox="1"/>
            <p:nvPr/>
          </p:nvSpPr>
          <p:spPr>
            <a:xfrm>
              <a:off x="4768906" y="1136678"/>
              <a:ext cx="12961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318C66E-DFC0-447C-E342-1327EF5AC26D}"/>
              </a:ext>
            </a:extLst>
          </p:cNvPr>
          <p:cNvGrpSpPr/>
          <p:nvPr/>
        </p:nvGrpSpPr>
        <p:grpSpPr>
          <a:xfrm>
            <a:off x="5272014" y="1134585"/>
            <a:ext cx="2027445" cy="626852"/>
            <a:chOff x="4049981" y="1136678"/>
            <a:chExt cx="2027445" cy="62685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43FCBEA-D472-0C30-E397-045FCC997BE6}"/>
                </a:ext>
              </a:extLst>
            </p:cNvPr>
            <p:cNvSpPr txBox="1"/>
            <p:nvPr/>
          </p:nvSpPr>
          <p:spPr>
            <a:xfrm>
              <a:off x="4049981" y="1362266"/>
              <a:ext cx="2027445" cy="401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lnSpc>
                  <a:spcPct val="114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... ...</a:t>
              </a:r>
              <a:endParaRPr lang="zh-CN" altLang="en-US" sz="7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47B85B6-2798-936A-CC55-80BA5485F542}"/>
                </a:ext>
              </a:extLst>
            </p:cNvPr>
            <p:cNvSpPr txBox="1"/>
            <p:nvPr/>
          </p:nvSpPr>
          <p:spPr>
            <a:xfrm>
              <a:off x="4768906" y="1136678"/>
              <a:ext cx="12961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200" b="1" dirty="0">
                  <a:solidFill>
                    <a:srgbClr val="3E3E3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添加标题文本</a:t>
              </a:r>
            </a:p>
          </p:txBody>
        </p:sp>
      </p:grp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E1F3056C-C937-0AEE-3A4E-B6144BCD451A}"/>
              </a:ext>
            </a:extLst>
          </p:cNvPr>
          <p:cNvCxnSpPr>
            <a:cxnSpLocks/>
          </p:cNvCxnSpPr>
          <p:nvPr/>
        </p:nvCxnSpPr>
        <p:spPr>
          <a:xfrm>
            <a:off x="2965019" y="2891422"/>
            <a:ext cx="0" cy="98961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dash"/>
            <a:headEnd type="oval"/>
          </a:ln>
          <a:effectLst>
            <a:outerShdw blurRad="25400" dist="38100" dir="2700000" algn="tl" rotWithShape="0">
              <a:prstClr val="black">
                <a:alpha val="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5ED117CC-051E-91EC-8AA3-44A1F088F7E7}"/>
              </a:ext>
            </a:extLst>
          </p:cNvPr>
          <p:cNvCxnSpPr>
            <a:cxnSpLocks/>
          </p:cNvCxnSpPr>
          <p:nvPr/>
        </p:nvCxnSpPr>
        <p:spPr>
          <a:xfrm>
            <a:off x="5800140" y="2891422"/>
            <a:ext cx="0" cy="98961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dash"/>
            <a:headEnd type="oval"/>
          </a:ln>
          <a:effectLst>
            <a:outerShdw blurRad="25400" dist="38100" dir="2700000" algn="tl" rotWithShape="0">
              <a:prstClr val="black">
                <a:alpha val="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1C9D3B52-C600-F253-34F2-DED2B8CA238E}"/>
              </a:ext>
            </a:extLst>
          </p:cNvPr>
          <p:cNvCxnSpPr>
            <a:cxnSpLocks/>
          </p:cNvCxnSpPr>
          <p:nvPr/>
        </p:nvCxnSpPr>
        <p:spPr>
          <a:xfrm flipV="1">
            <a:off x="4377086" y="1134585"/>
            <a:ext cx="0" cy="966162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dash"/>
            <a:headEnd type="oval"/>
          </a:ln>
          <a:effectLst>
            <a:outerShdw blurRad="25400" dist="38100" dir="2700000" algn="tl" rotWithShape="0">
              <a:prstClr val="black">
                <a:alpha val="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0E726A56-19E2-A597-CBDC-AACDCF66C041}"/>
              </a:ext>
            </a:extLst>
          </p:cNvPr>
          <p:cNvCxnSpPr>
            <a:cxnSpLocks/>
          </p:cNvCxnSpPr>
          <p:nvPr/>
        </p:nvCxnSpPr>
        <p:spPr>
          <a:xfrm flipV="1">
            <a:off x="7360245" y="1134585"/>
            <a:ext cx="0" cy="966162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dash"/>
            <a:headEnd type="oval"/>
          </a:ln>
          <a:effectLst>
            <a:outerShdw blurRad="25400" dist="38100" dir="2700000" algn="tl" rotWithShape="0">
              <a:prstClr val="black">
                <a:alpha val="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53782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236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757</TotalTime>
  <Words>2202</Words>
  <Application>Microsoft Office PowerPoint</Application>
  <PresentationFormat>自定义</PresentationFormat>
  <Paragraphs>244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HarmonyOS Sans SC Light</vt:lpstr>
      <vt:lpstr>阿里巴巴普惠体 2.0 55 Regular</vt:lpstr>
      <vt:lpstr>得意黑</vt:lpstr>
      <vt:lpstr>等线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莫兰迪色系流体几何风工作总结报告ppt模板</dc:title>
  <dc:creator>51PPT模板网</dc:creator>
  <cp:keywords>www.51pptmoban.com</cp:keywords>
  <dc:description>www.51pptmoban.com</dc:description>
  <cp:lastModifiedBy>Power user</cp:lastModifiedBy>
  <cp:revision>134</cp:revision>
  <dcterms:modified xsi:type="dcterms:W3CDTF">2022-12-15T14:32:49Z</dcterms:modified>
</cp:coreProperties>
</file>