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2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FA21445-F992-4211-868E-CB576CF426E1}">
          <p14:sldIdLst>
            <p14:sldId id="267"/>
            <p14:sldId id="256"/>
            <p14:sldId id="257"/>
            <p14:sldId id="258"/>
            <p14:sldId id="259"/>
            <p14:sldId id="260"/>
            <p14:sldId id="261"/>
            <p14:sldId id="263"/>
            <p14:sldId id="264"/>
            <p14:sldId id="265"/>
            <p14:sldId id="262"/>
          </p14:sldIdLst>
        </p14:section>
        <p14:section name="作者信息" id="{21EA54C1-BB2E-47CC-A0E4-CBD0C09A7E06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DDC6"/>
    <a:srgbClr val="F26C6B"/>
    <a:srgbClr val="ABDDDE"/>
    <a:srgbClr val="F8E27D"/>
    <a:srgbClr val="D6DF8E"/>
    <a:srgbClr val="9BC7E2"/>
    <a:srgbClr val="000000"/>
    <a:srgbClr val="F8D1C0"/>
    <a:srgbClr val="E6DBBF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20" autoAdjust="0"/>
    <p:restoredTop sz="96699" autoAdjust="0"/>
  </p:normalViewPr>
  <p:slideViewPr>
    <p:cSldViewPr snapToGrid="0" showGuides="1">
      <p:cViewPr>
        <p:scale>
          <a:sx n="100" d="100"/>
          <a:sy n="100" d="100"/>
        </p:scale>
        <p:origin x="276" y="660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BF6DD-2A0B-4346-B954-B6A3E0EC6A61}" type="datetimeFigureOut">
              <a:rPr lang="zh-CN" altLang="en-US" smtClean="0"/>
              <a:t>2022/12/18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9A12E-0B6C-4F63-8946-ACCE08AF6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933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9A12E-0B6C-4F63-8946-ACCE08AF6E3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11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2686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561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id="{2A0BAE33-76D5-29BF-59E4-15DCC39941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137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815EC9-25EB-028F-62B2-D58C8EB30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21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id="{F4B2AF05-298E-784B-440E-F1EC2ED6B9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36869EA-CC9C-BDB9-B12A-D93D5A76C39F}"/>
              </a:ext>
            </a:extLst>
          </p:cNvPr>
          <p:cNvGrpSpPr/>
          <p:nvPr/>
        </p:nvGrpSpPr>
        <p:grpSpPr>
          <a:xfrm>
            <a:off x="4036779" y="2081822"/>
            <a:ext cx="3418054" cy="2694357"/>
            <a:chOff x="4386973" y="2801707"/>
            <a:chExt cx="3418054" cy="2694357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032DC3A-E9AB-3EA2-F5B9-70E92A026213}"/>
                </a:ext>
              </a:extLst>
            </p:cNvPr>
            <p:cNvGrpSpPr/>
            <p:nvPr/>
          </p:nvGrpSpPr>
          <p:grpSpPr>
            <a:xfrm>
              <a:off x="5653889" y="2801707"/>
              <a:ext cx="2151138" cy="2694357"/>
              <a:chOff x="5621868" y="2801707"/>
              <a:chExt cx="2151138" cy="2694357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00F941CD-81A5-835C-B455-E82EBFAF07C5}"/>
                  </a:ext>
                </a:extLst>
              </p:cNvPr>
              <p:cNvSpPr/>
              <p:nvPr/>
            </p:nvSpPr>
            <p:spPr>
              <a:xfrm>
                <a:off x="5621868" y="3687625"/>
                <a:ext cx="1983646" cy="1704405"/>
              </a:xfrm>
              <a:custGeom>
                <a:avLst/>
                <a:gdLst>
                  <a:gd name="connsiteX0" fmla="*/ 1027325 w 2054650"/>
                  <a:gd name="connsiteY0" fmla="*/ 0 h 1703227"/>
                  <a:gd name="connsiteX1" fmla="*/ 2054650 w 2054650"/>
                  <a:gd name="connsiteY1" fmla="*/ 1030028 h 1703227"/>
                  <a:gd name="connsiteX2" fmla="*/ 1879199 w 2054650"/>
                  <a:gd name="connsiteY2" fmla="*/ 1605927 h 1703227"/>
                  <a:gd name="connsiteX3" fmla="*/ 1799130 w 2054650"/>
                  <a:gd name="connsiteY3" fmla="*/ 1703227 h 1703227"/>
                  <a:gd name="connsiteX4" fmla="*/ 255521 w 2054650"/>
                  <a:gd name="connsiteY4" fmla="*/ 1703227 h 1703227"/>
                  <a:gd name="connsiteX5" fmla="*/ 175451 w 2054650"/>
                  <a:gd name="connsiteY5" fmla="*/ 1605927 h 1703227"/>
                  <a:gd name="connsiteX6" fmla="*/ 0 w 2054650"/>
                  <a:gd name="connsiteY6" fmla="*/ 1030028 h 1703227"/>
                  <a:gd name="connsiteX7" fmla="*/ 1027325 w 2054650"/>
                  <a:gd name="connsiteY7" fmla="*/ 0 h 1703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54650" h="1703227">
                    <a:moveTo>
                      <a:pt x="1027325" y="0"/>
                    </a:moveTo>
                    <a:cubicBezTo>
                      <a:pt x="1594701" y="0"/>
                      <a:pt x="2054650" y="461159"/>
                      <a:pt x="2054650" y="1030028"/>
                    </a:cubicBezTo>
                    <a:cubicBezTo>
                      <a:pt x="2054650" y="1243354"/>
                      <a:pt x="1989970" y="1441533"/>
                      <a:pt x="1879199" y="1605927"/>
                    </a:cubicBezTo>
                    <a:lnTo>
                      <a:pt x="1799130" y="1703227"/>
                    </a:lnTo>
                    <a:lnTo>
                      <a:pt x="255521" y="1703227"/>
                    </a:lnTo>
                    <a:lnTo>
                      <a:pt x="175451" y="1605927"/>
                    </a:lnTo>
                    <a:cubicBezTo>
                      <a:pt x="64681" y="1441533"/>
                      <a:pt x="0" y="1243354"/>
                      <a:pt x="0" y="1030028"/>
                    </a:cubicBezTo>
                    <a:cubicBezTo>
                      <a:pt x="0" y="461159"/>
                      <a:pt x="459949" y="0"/>
                      <a:pt x="1027325" y="0"/>
                    </a:cubicBezTo>
                    <a:close/>
                  </a:path>
                </a:pathLst>
              </a:custGeom>
              <a:solidFill>
                <a:srgbClr val="ABDD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ACD2A1EA-8CBF-6E06-4CDC-BA07565C53D7}"/>
                  </a:ext>
                </a:extLst>
              </p:cNvPr>
              <p:cNvSpPr/>
              <p:nvPr/>
            </p:nvSpPr>
            <p:spPr>
              <a:xfrm>
                <a:off x="5621868" y="5356174"/>
                <a:ext cx="2023532" cy="139890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33B13843-F917-F3C9-61CE-CF1F39212102}"/>
                  </a:ext>
                </a:extLst>
              </p:cNvPr>
              <p:cNvSpPr/>
              <p:nvPr/>
            </p:nvSpPr>
            <p:spPr>
              <a:xfrm rot="1100734">
                <a:off x="6866326" y="2801707"/>
                <a:ext cx="242591" cy="642275"/>
              </a:xfrm>
              <a:prstGeom prst="roundRect">
                <a:avLst>
                  <a:gd name="adj" fmla="val 45031"/>
                </a:avLst>
              </a:prstGeom>
              <a:solidFill>
                <a:srgbClr val="F8E2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88BF0A0C-8C28-EA71-0161-B3FCC17C3B53}"/>
                  </a:ext>
                </a:extLst>
              </p:cNvPr>
              <p:cNvSpPr/>
              <p:nvPr/>
            </p:nvSpPr>
            <p:spPr>
              <a:xfrm rot="21001837">
                <a:off x="6743631" y="3291718"/>
                <a:ext cx="270500" cy="270500"/>
              </a:xfrm>
              <a:prstGeom prst="ellipse">
                <a:avLst/>
              </a:prstGeom>
              <a:solidFill>
                <a:srgbClr val="F8D1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A2099E3-3ED7-BB55-4145-8BDE9FB34331}"/>
                  </a:ext>
                </a:extLst>
              </p:cNvPr>
              <p:cNvSpPr/>
              <p:nvPr/>
            </p:nvSpPr>
            <p:spPr>
              <a:xfrm rot="21043122">
                <a:off x="7694247" y="4467689"/>
                <a:ext cx="78759" cy="722092"/>
              </a:xfrm>
              <a:custGeom>
                <a:avLst/>
                <a:gdLst>
                  <a:gd name="connsiteX0" fmla="*/ 30480 w 279954"/>
                  <a:gd name="connsiteY0" fmla="*/ 0 h 1402080"/>
                  <a:gd name="connsiteX1" fmla="*/ 187960 w 279954"/>
                  <a:gd name="connsiteY1" fmla="*/ 274320 h 1402080"/>
                  <a:gd name="connsiteX2" fmla="*/ 279400 w 279954"/>
                  <a:gd name="connsiteY2" fmla="*/ 706120 h 1402080"/>
                  <a:gd name="connsiteX3" fmla="*/ 147320 w 279954"/>
                  <a:gd name="connsiteY3" fmla="*/ 1183640 h 1402080"/>
                  <a:gd name="connsiteX4" fmla="*/ 0 w 279954"/>
                  <a:gd name="connsiteY4" fmla="*/ 1402080 h 1402080"/>
                  <a:gd name="connsiteX0" fmla="*/ 30480 w 279400"/>
                  <a:gd name="connsiteY0" fmla="*/ 0 h 1402080"/>
                  <a:gd name="connsiteX1" fmla="*/ 279400 w 279400"/>
                  <a:gd name="connsiteY1" fmla="*/ 706120 h 1402080"/>
                  <a:gd name="connsiteX2" fmla="*/ 147320 w 279400"/>
                  <a:gd name="connsiteY2" fmla="*/ 1183640 h 1402080"/>
                  <a:gd name="connsiteX3" fmla="*/ 0 w 279400"/>
                  <a:gd name="connsiteY3" fmla="*/ 1402080 h 1402080"/>
                  <a:gd name="connsiteX0" fmla="*/ 30480 w 279400"/>
                  <a:gd name="connsiteY0" fmla="*/ 0 h 1402080"/>
                  <a:gd name="connsiteX1" fmla="*/ 279400 w 279400"/>
                  <a:gd name="connsiteY1" fmla="*/ 706120 h 1402080"/>
                  <a:gd name="connsiteX2" fmla="*/ 0 w 279400"/>
                  <a:gd name="connsiteY2" fmla="*/ 1402080 h 1402080"/>
                  <a:gd name="connsiteX0" fmla="*/ 30480 w 279494"/>
                  <a:gd name="connsiteY0" fmla="*/ 0 h 1402080"/>
                  <a:gd name="connsiteX1" fmla="*/ 279400 w 279494"/>
                  <a:gd name="connsiteY1" fmla="*/ 706120 h 1402080"/>
                  <a:gd name="connsiteX2" fmla="*/ 0 w 279494"/>
                  <a:gd name="connsiteY2" fmla="*/ 1402080 h 1402080"/>
                  <a:gd name="connsiteX0" fmla="*/ 30480 w 279553"/>
                  <a:gd name="connsiteY0" fmla="*/ 0 h 1402080"/>
                  <a:gd name="connsiteX1" fmla="*/ 279400 w 279553"/>
                  <a:gd name="connsiteY1" fmla="*/ 706120 h 1402080"/>
                  <a:gd name="connsiteX2" fmla="*/ 0 w 279553"/>
                  <a:gd name="connsiteY2" fmla="*/ 1402080 h 1402080"/>
                  <a:gd name="connsiteX0" fmla="*/ 30480 w 279553"/>
                  <a:gd name="connsiteY0" fmla="*/ 0 h 1402080"/>
                  <a:gd name="connsiteX1" fmla="*/ 279400 w 279553"/>
                  <a:gd name="connsiteY1" fmla="*/ 706120 h 1402080"/>
                  <a:gd name="connsiteX2" fmla="*/ 0 w 279553"/>
                  <a:gd name="connsiteY2" fmla="*/ 1402080 h 1402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9553" h="1402080">
                    <a:moveTo>
                      <a:pt x="30480" y="0"/>
                    </a:moveTo>
                    <a:cubicBezTo>
                      <a:pt x="162771" y="151341"/>
                      <a:pt x="284480" y="430107"/>
                      <a:pt x="279400" y="706120"/>
                    </a:cubicBezTo>
                    <a:cubicBezTo>
                      <a:pt x="274320" y="982133"/>
                      <a:pt x="147108" y="1252855"/>
                      <a:pt x="0" y="1402080"/>
                    </a:cubicBezTo>
                  </a:path>
                </a:pathLst>
              </a:custGeom>
              <a:noFill/>
              <a:ln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2FE6136-5B06-E8A9-3433-D83CEAF3DDE5}"/>
                  </a:ext>
                </a:extLst>
              </p:cNvPr>
              <p:cNvSpPr/>
              <p:nvPr/>
            </p:nvSpPr>
            <p:spPr>
              <a:xfrm rot="20904883">
                <a:off x="5923621" y="2982431"/>
                <a:ext cx="257770" cy="761888"/>
              </a:xfrm>
              <a:custGeom>
                <a:avLst/>
                <a:gdLst>
                  <a:gd name="connsiteX0" fmla="*/ 83149 w 794349"/>
                  <a:gd name="connsiteY0" fmla="*/ 1300480 h 1300480"/>
                  <a:gd name="connsiteX1" fmla="*/ 1869 w 794349"/>
                  <a:gd name="connsiteY1" fmla="*/ 949960 h 1300480"/>
                  <a:gd name="connsiteX2" fmla="*/ 154269 w 794349"/>
                  <a:gd name="connsiteY2" fmla="*/ 401320 h 1300480"/>
                  <a:gd name="connsiteX3" fmla="*/ 520029 w 794349"/>
                  <a:gd name="connsiteY3" fmla="*/ 96520 h 1300480"/>
                  <a:gd name="connsiteX4" fmla="*/ 794349 w 794349"/>
                  <a:gd name="connsiteY4" fmla="*/ 0 h 1300480"/>
                  <a:gd name="connsiteX0" fmla="*/ 82320 w 793520"/>
                  <a:gd name="connsiteY0" fmla="*/ 1300480 h 1300480"/>
                  <a:gd name="connsiteX1" fmla="*/ 1040 w 793520"/>
                  <a:gd name="connsiteY1" fmla="*/ 949960 h 1300480"/>
                  <a:gd name="connsiteX2" fmla="*/ 132273 w 793520"/>
                  <a:gd name="connsiteY2" fmla="*/ 405554 h 1300480"/>
                  <a:gd name="connsiteX3" fmla="*/ 519200 w 793520"/>
                  <a:gd name="connsiteY3" fmla="*/ 96520 h 1300480"/>
                  <a:gd name="connsiteX4" fmla="*/ 793520 w 793520"/>
                  <a:gd name="connsiteY4" fmla="*/ 0 h 1300480"/>
                  <a:gd name="connsiteX0" fmla="*/ 82320 w 793520"/>
                  <a:gd name="connsiteY0" fmla="*/ 1300480 h 1300480"/>
                  <a:gd name="connsiteX1" fmla="*/ 1040 w 793520"/>
                  <a:gd name="connsiteY1" fmla="*/ 949960 h 1300480"/>
                  <a:gd name="connsiteX2" fmla="*/ 132273 w 793520"/>
                  <a:gd name="connsiteY2" fmla="*/ 405554 h 1300480"/>
                  <a:gd name="connsiteX3" fmla="*/ 519200 w 793520"/>
                  <a:gd name="connsiteY3" fmla="*/ 96520 h 1300480"/>
                  <a:gd name="connsiteX4" fmla="*/ 793520 w 793520"/>
                  <a:gd name="connsiteY4" fmla="*/ 0 h 1300480"/>
                  <a:gd name="connsiteX0" fmla="*/ 82320 w 793520"/>
                  <a:gd name="connsiteY0" fmla="*/ 1300480 h 1300480"/>
                  <a:gd name="connsiteX1" fmla="*/ 1040 w 793520"/>
                  <a:gd name="connsiteY1" fmla="*/ 949960 h 1300480"/>
                  <a:gd name="connsiteX2" fmla="*/ 132273 w 793520"/>
                  <a:gd name="connsiteY2" fmla="*/ 405554 h 1300480"/>
                  <a:gd name="connsiteX3" fmla="*/ 793520 w 793520"/>
                  <a:gd name="connsiteY3" fmla="*/ 0 h 1300480"/>
                  <a:gd name="connsiteX0" fmla="*/ 82320 w 793520"/>
                  <a:gd name="connsiteY0" fmla="*/ 1300480 h 1300480"/>
                  <a:gd name="connsiteX1" fmla="*/ 1040 w 793520"/>
                  <a:gd name="connsiteY1" fmla="*/ 949960 h 1300480"/>
                  <a:gd name="connsiteX2" fmla="*/ 132273 w 793520"/>
                  <a:gd name="connsiteY2" fmla="*/ 405554 h 1300480"/>
                  <a:gd name="connsiteX3" fmla="*/ 793520 w 793520"/>
                  <a:gd name="connsiteY3" fmla="*/ 0 h 1300480"/>
                  <a:gd name="connsiteX0" fmla="*/ 82320 w 793520"/>
                  <a:gd name="connsiteY0" fmla="*/ 1300480 h 1300480"/>
                  <a:gd name="connsiteX1" fmla="*/ 1040 w 793520"/>
                  <a:gd name="connsiteY1" fmla="*/ 949960 h 1300480"/>
                  <a:gd name="connsiteX2" fmla="*/ 132273 w 793520"/>
                  <a:gd name="connsiteY2" fmla="*/ 405554 h 1300480"/>
                  <a:gd name="connsiteX3" fmla="*/ 793520 w 793520"/>
                  <a:gd name="connsiteY3" fmla="*/ 0 h 1300480"/>
                  <a:gd name="connsiteX0" fmla="*/ 16233 w 727433"/>
                  <a:gd name="connsiteY0" fmla="*/ 1300480 h 1300480"/>
                  <a:gd name="connsiteX1" fmla="*/ 66186 w 727433"/>
                  <a:gd name="connsiteY1" fmla="*/ 405554 h 1300480"/>
                  <a:gd name="connsiteX2" fmla="*/ 727433 w 727433"/>
                  <a:gd name="connsiteY2" fmla="*/ 0 h 1300480"/>
                  <a:gd name="connsiteX0" fmla="*/ 90888 w 802088"/>
                  <a:gd name="connsiteY0" fmla="*/ 1300480 h 1300480"/>
                  <a:gd name="connsiteX1" fmla="*/ 140841 w 802088"/>
                  <a:gd name="connsiteY1" fmla="*/ 405554 h 1300480"/>
                  <a:gd name="connsiteX2" fmla="*/ 802088 w 802088"/>
                  <a:gd name="connsiteY2" fmla="*/ 0 h 1300480"/>
                  <a:gd name="connsiteX0" fmla="*/ 94621 w 805821"/>
                  <a:gd name="connsiteY0" fmla="*/ 1300480 h 1300480"/>
                  <a:gd name="connsiteX1" fmla="*/ 144574 w 805821"/>
                  <a:gd name="connsiteY1" fmla="*/ 405554 h 1300480"/>
                  <a:gd name="connsiteX2" fmla="*/ 805821 w 805821"/>
                  <a:gd name="connsiteY2" fmla="*/ 0 h 1300480"/>
                  <a:gd name="connsiteX0" fmla="*/ 98269 w 809469"/>
                  <a:gd name="connsiteY0" fmla="*/ 1300480 h 1300480"/>
                  <a:gd name="connsiteX1" fmla="*/ 148222 w 809469"/>
                  <a:gd name="connsiteY1" fmla="*/ 405554 h 1300480"/>
                  <a:gd name="connsiteX2" fmla="*/ 809469 w 809469"/>
                  <a:gd name="connsiteY2" fmla="*/ 0 h 130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9469" h="1300480">
                    <a:moveTo>
                      <a:pt x="98269" y="1300480"/>
                    </a:moveTo>
                    <a:cubicBezTo>
                      <a:pt x="-73358" y="982804"/>
                      <a:pt x="3442" y="601981"/>
                      <a:pt x="148222" y="405554"/>
                    </a:cubicBezTo>
                    <a:cubicBezTo>
                      <a:pt x="293002" y="209127"/>
                      <a:pt x="608209" y="59092"/>
                      <a:pt x="809469" y="0"/>
                    </a:cubicBezTo>
                  </a:path>
                </a:pathLst>
              </a:custGeom>
              <a:noFill/>
              <a:ln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2914DFC-C32A-0D08-4771-6FAE9ECF94C1}"/>
                </a:ext>
              </a:extLst>
            </p:cNvPr>
            <p:cNvGrpSpPr/>
            <p:nvPr/>
          </p:nvGrpSpPr>
          <p:grpSpPr>
            <a:xfrm>
              <a:off x="4386973" y="4095768"/>
              <a:ext cx="1096523" cy="1400296"/>
              <a:chOff x="4692533" y="1623847"/>
              <a:chExt cx="838987" cy="1071414"/>
            </a:xfrm>
          </p:grpSpPr>
          <p:sp>
            <p:nvSpPr>
              <p:cNvPr id="12" name="图形 13">
                <a:extLst>
                  <a:ext uri="{FF2B5EF4-FFF2-40B4-BE49-F238E27FC236}">
                    <a16:creationId xmlns:a16="http://schemas.microsoft.com/office/drawing/2014/main" id="{2475181B-B05C-B581-3E86-3C9FC16D1DE1}"/>
                  </a:ext>
                </a:extLst>
              </p:cNvPr>
              <p:cNvSpPr/>
              <p:nvPr/>
            </p:nvSpPr>
            <p:spPr>
              <a:xfrm rot="10200000" flipV="1">
                <a:off x="4692533" y="1960320"/>
                <a:ext cx="828432" cy="443761"/>
              </a:xfrm>
              <a:custGeom>
                <a:avLst/>
                <a:gdLst>
                  <a:gd name="connsiteX0" fmla="*/ 5057827 w 5315049"/>
                  <a:gd name="connsiteY0" fmla="*/ 2743219 h 2743218"/>
                  <a:gd name="connsiteX1" fmla="*/ 5241484 w 5315049"/>
                  <a:gd name="connsiteY1" fmla="*/ 2666028 h 2743218"/>
                  <a:gd name="connsiteX2" fmla="*/ 5315001 w 5315049"/>
                  <a:gd name="connsiteY2" fmla="*/ 2481029 h 2743218"/>
                  <a:gd name="connsiteX3" fmla="*/ 2657526 w 5315049"/>
                  <a:gd name="connsiteY3" fmla="*/ 0 h 2743218"/>
                  <a:gd name="connsiteX4" fmla="*/ 51 w 5315049"/>
                  <a:gd name="connsiteY4" fmla="*/ 2481029 h 2743218"/>
                  <a:gd name="connsiteX5" fmla="*/ 73568 w 5315049"/>
                  <a:gd name="connsiteY5" fmla="*/ 2666028 h 2743218"/>
                  <a:gd name="connsiteX6" fmla="*/ 257225 w 5315049"/>
                  <a:gd name="connsiteY6" fmla="*/ 2743219 h 2743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15049" h="2743218">
                    <a:moveTo>
                      <a:pt x="5057827" y="2743219"/>
                    </a:moveTo>
                    <a:cubicBezTo>
                      <a:pt x="5126867" y="2743219"/>
                      <a:pt x="5193146" y="2715320"/>
                      <a:pt x="5241484" y="2666028"/>
                    </a:cubicBezTo>
                    <a:cubicBezTo>
                      <a:pt x="5289824" y="2616737"/>
                      <a:pt x="5316341" y="2550069"/>
                      <a:pt x="5315001" y="2481029"/>
                    </a:cubicBezTo>
                    <a:cubicBezTo>
                      <a:pt x="5221890" y="1085817"/>
                      <a:pt x="4058909" y="0"/>
                      <a:pt x="2657526" y="0"/>
                    </a:cubicBezTo>
                    <a:cubicBezTo>
                      <a:pt x="1256143" y="0"/>
                      <a:pt x="93124" y="1085720"/>
                      <a:pt x="51" y="2481029"/>
                    </a:cubicBezTo>
                    <a:cubicBezTo>
                      <a:pt x="-1327" y="2550068"/>
                      <a:pt x="25194" y="2616739"/>
                      <a:pt x="73568" y="2666028"/>
                    </a:cubicBezTo>
                    <a:cubicBezTo>
                      <a:pt x="121903" y="2715359"/>
                      <a:pt x="188185" y="2743219"/>
                      <a:pt x="257225" y="2743219"/>
                    </a:cubicBezTo>
                    <a:close/>
                  </a:path>
                </a:pathLst>
              </a:custGeom>
              <a:solidFill>
                <a:srgbClr val="F26C6B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7F20058F-1478-A108-2EEA-9F7E0E9704E5}"/>
                  </a:ext>
                </a:extLst>
              </p:cNvPr>
              <p:cNvSpPr/>
              <p:nvPr/>
            </p:nvSpPr>
            <p:spPr>
              <a:xfrm>
                <a:off x="4888553" y="1669228"/>
                <a:ext cx="191339" cy="191339"/>
              </a:xfrm>
              <a:prstGeom prst="ellipse">
                <a:avLst/>
              </a:prstGeom>
              <a:solidFill>
                <a:srgbClr val="F8D1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3265AA8-C8B1-A338-AD7D-6F0BF178086D}"/>
                  </a:ext>
                </a:extLst>
              </p:cNvPr>
              <p:cNvSpPr/>
              <p:nvPr/>
            </p:nvSpPr>
            <p:spPr>
              <a:xfrm>
                <a:off x="4836232" y="1623847"/>
                <a:ext cx="283301" cy="205524"/>
              </a:xfrm>
              <a:custGeom>
                <a:avLst/>
                <a:gdLst>
                  <a:gd name="connsiteX0" fmla="*/ 154088 w 300863"/>
                  <a:gd name="connsiteY0" fmla="*/ 0 h 218264"/>
                  <a:gd name="connsiteX1" fmla="*/ 296067 w 300863"/>
                  <a:gd name="connsiteY1" fmla="*/ 100041 h 218264"/>
                  <a:gd name="connsiteX2" fmla="*/ 300863 w 300863"/>
                  <a:gd name="connsiteY2" fmla="*/ 125293 h 218264"/>
                  <a:gd name="connsiteX3" fmla="*/ 280891 w 300863"/>
                  <a:gd name="connsiteY3" fmla="*/ 128588 h 218264"/>
                  <a:gd name="connsiteX4" fmla="*/ 254201 w 300863"/>
                  <a:gd name="connsiteY4" fmla="*/ 128587 h 218264"/>
                  <a:gd name="connsiteX5" fmla="*/ 201813 w 300863"/>
                  <a:gd name="connsiteY5" fmla="*/ 93662 h 218264"/>
                  <a:gd name="connsiteX6" fmla="*/ 171651 w 300863"/>
                  <a:gd name="connsiteY6" fmla="*/ 150812 h 218264"/>
                  <a:gd name="connsiteX7" fmla="*/ 68463 w 300863"/>
                  <a:gd name="connsiteY7" fmla="*/ 211137 h 218264"/>
                  <a:gd name="connsiteX8" fmla="*/ 13893 w 300863"/>
                  <a:gd name="connsiteY8" fmla="*/ 217884 h 218264"/>
                  <a:gd name="connsiteX9" fmla="*/ 10345 w 300863"/>
                  <a:gd name="connsiteY9" fmla="*/ 218264 h 218264"/>
                  <a:gd name="connsiteX10" fmla="*/ 0 w 300863"/>
                  <a:gd name="connsiteY10" fmla="*/ 163798 h 218264"/>
                  <a:gd name="connsiteX11" fmla="*/ 154088 w 300863"/>
                  <a:gd name="connsiteY11" fmla="*/ 0 h 218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863" h="218264">
                    <a:moveTo>
                      <a:pt x="154088" y="0"/>
                    </a:moveTo>
                    <a:cubicBezTo>
                      <a:pt x="217913" y="0"/>
                      <a:pt x="272675" y="41251"/>
                      <a:pt x="296067" y="100041"/>
                    </a:cubicBezTo>
                    <a:lnTo>
                      <a:pt x="300863" y="125293"/>
                    </a:lnTo>
                    <a:lnTo>
                      <a:pt x="280891" y="128588"/>
                    </a:lnTo>
                    <a:cubicBezTo>
                      <a:pt x="271862" y="130241"/>
                      <a:pt x="263197" y="131101"/>
                      <a:pt x="254201" y="128587"/>
                    </a:cubicBezTo>
                    <a:cubicBezTo>
                      <a:pt x="236209" y="123560"/>
                      <a:pt x="219276" y="105304"/>
                      <a:pt x="201813" y="93662"/>
                    </a:cubicBezTo>
                    <a:cubicBezTo>
                      <a:pt x="187790" y="96572"/>
                      <a:pt x="193876" y="131233"/>
                      <a:pt x="171651" y="150812"/>
                    </a:cubicBezTo>
                    <a:cubicBezTo>
                      <a:pt x="149426" y="170391"/>
                      <a:pt x="100742" y="197908"/>
                      <a:pt x="68463" y="211137"/>
                    </a:cubicBezTo>
                    <a:cubicBezTo>
                      <a:pt x="52324" y="217752"/>
                      <a:pt x="31554" y="217355"/>
                      <a:pt x="13893" y="217884"/>
                    </a:cubicBezTo>
                    <a:lnTo>
                      <a:pt x="10345" y="218264"/>
                    </a:lnTo>
                    <a:lnTo>
                      <a:pt x="0" y="163798"/>
                    </a:lnTo>
                    <a:cubicBezTo>
                      <a:pt x="0" y="73335"/>
                      <a:pt x="68988" y="0"/>
                      <a:pt x="154088" y="0"/>
                    </a:cubicBezTo>
                    <a:close/>
                  </a:path>
                </a:pathLst>
              </a:custGeom>
              <a:solidFill>
                <a:srgbClr val="C3B8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93C3A826-69F4-97DC-93B4-95CE3E2E4663}"/>
                  </a:ext>
                </a:extLst>
              </p:cNvPr>
              <p:cNvSpPr/>
              <p:nvPr/>
            </p:nvSpPr>
            <p:spPr>
              <a:xfrm>
                <a:off x="5145071" y="1737398"/>
                <a:ext cx="82113" cy="82113"/>
              </a:xfrm>
              <a:prstGeom prst="ellipse">
                <a:avLst/>
              </a:prstGeom>
              <a:solidFill>
                <a:srgbClr val="C3B8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475566A3-B99A-915D-D3A4-141D601A6779}"/>
                  </a:ext>
                </a:extLst>
              </p:cNvPr>
              <p:cNvSpPr/>
              <p:nvPr/>
            </p:nvSpPr>
            <p:spPr>
              <a:xfrm>
                <a:off x="4774560" y="1840241"/>
                <a:ext cx="82113" cy="82113"/>
              </a:xfrm>
              <a:prstGeom prst="ellipse">
                <a:avLst/>
              </a:prstGeom>
              <a:solidFill>
                <a:srgbClr val="C3B8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2BFCD31A-DE6F-5CC0-4BB3-0FE19C7E7185}"/>
                  </a:ext>
                </a:extLst>
              </p:cNvPr>
              <p:cNvSpPr/>
              <p:nvPr/>
            </p:nvSpPr>
            <p:spPr>
              <a:xfrm>
                <a:off x="4799639" y="2652211"/>
                <a:ext cx="731881" cy="43050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74235E9E-A862-BA92-F56E-4F8183EC7901}"/>
                  </a:ext>
                </a:extLst>
              </p:cNvPr>
              <p:cNvSpPr/>
              <p:nvPr/>
            </p:nvSpPr>
            <p:spPr>
              <a:xfrm>
                <a:off x="5172759" y="2423584"/>
                <a:ext cx="63245" cy="221236"/>
              </a:xfrm>
              <a:custGeom>
                <a:avLst/>
                <a:gdLst>
                  <a:gd name="connsiteX0" fmla="*/ 53975 w 67165"/>
                  <a:gd name="connsiteY0" fmla="*/ 0 h 234950"/>
                  <a:gd name="connsiteX1" fmla="*/ 63500 w 67165"/>
                  <a:gd name="connsiteY1" fmla="*/ 136525 h 234950"/>
                  <a:gd name="connsiteX2" fmla="*/ 0 w 67165"/>
                  <a:gd name="connsiteY2" fmla="*/ 234950 h 23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165" h="234950">
                    <a:moveTo>
                      <a:pt x="53975" y="0"/>
                    </a:moveTo>
                    <a:cubicBezTo>
                      <a:pt x="63235" y="48683"/>
                      <a:pt x="72496" y="97367"/>
                      <a:pt x="63500" y="136525"/>
                    </a:cubicBezTo>
                    <a:cubicBezTo>
                      <a:pt x="54504" y="175683"/>
                      <a:pt x="27252" y="205316"/>
                      <a:pt x="0" y="234950"/>
                    </a:cubicBezTo>
                  </a:path>
                </a:pathLst>
              </a:custGeom>
              <a:noFill/>
              <a:ln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2C667539-5F65-FA0D-D18F-6D086EC735CE}"/>
                  </a:ext>
                </a:extLst>
              </p:cNvPr>
              <p:cNvSpPr/>
              <p:nvPr/>
            </p:nvSpPr>
            <p:spPr>
              <a:xfrm>
                <a:off x="5011317" y="2462450"/>
                <a:ext cx="55262" cy="194329"/>
              </a:xfrm>
              <a:custGeom>
                <a:avLst/>
                <a:gdLst>
                  <a:gd name="connsiteX0" fmla="*/ 50800 w 58688"/>
                  <a:gd name="connsiteY0" fmla="*/ 0 h 206375"/>
                  <a:gd name="connsiteX1" fmla="*/ 57150 w 58688"/>
                  <a:gd name="connsiteY1" fmla="*/ 69850 h 206375"/>
                  <a:gd name="connsiteX2" fmla="*/ 25400 w 58688"/>
                  <a:gd name="connsiteY2" fmla="*/ 177800 h 206375"/>
                  <a:gd name="connsiteX3" fmla="*/ 0 w 58688"/>
                  <a:gd name="connsiteY3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688" h="206375">
                    <a:moveTo>
                      <a:pt x="50800" y="0"/>
                    </a:moveTo>
                    <a:cubicBezTo>
                      <a:pt x="56091" y="20108"/>
                      <a:pt x="61383" y="40217"/>
                      <a:pt x="57150" y="69850"/>
                    </a:cubicBezTo>
                    <a:cubicBezTo>
                      <a:pt x="52917" y="99483"/>
                      <a:pt x="34925" y="155046"/>
                      <a:pt x="25400" y="177800"/>
                    </a:cubicBezTo>
                    <a:cubicBezTo>
                      <a:pt x="15875" y="200554"/>
                      <a:pt x="7937" y="203464"/>
                      <a:pt x="0" y="206375"/>
                    </a:cubicBezTo>
                  </a:path>
                </a:pathLst>
              </a:custGeom>
              <a:noFill/>
              <a:ln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A0BBEBA-13AD-C90B-4734-E0D62A6EB5FE}"/>
                  </a:ext>
                </a:extLst>
              </p:cNvPr>
              <p:cNvSpPr/>
              <p:nvPr/>
            </p:nvSpPr>
            <p:spPr>
              <a:xfrm>
                <a:off x="4794345" y="2065740"/>
                <a:ext cx="141324" cy="386095"/>
              </a:xfrm>
              <a:custGeom>
                <a:avLst/>
                <a:gdLst>
                  <a:gd name="connsiteX0" fmla="*/ 69803 w 141324"/>
                  <a:gd name="connsiteY0" fmla="*/ 0 h 386095"/>
                  <a:gd name="connsiteX1" fmla="*/ 84192 w 141324"/>
                  <a:gd name="connsiteY1" fmla="*/ 27213 h 386095"/>
                  <a:gd name="connsiteX2" fmla="*/ 139489 w 141324"/>
                  <a:gd name="connsiteY2" fmla="*/ 197340 h 386095"/>
                  <a:gd name="connsiteX3" fmla="*/ 138332 w 141324"/>
                  <a:gd name="connsiteY3" fmla="*/ 297584 h 386095"/>
                  <a:gd name="connsiteX4" fmla="*/ 128023 w 141324"/>
                  <a:gd name="connsiteY4" fmla="*/ 374276 h 386095"/>
                  <a:gd name="connsiteX5" fmla="*/ 60989 w 141324"/>
                  <a:gd name="connsiteY5" fmla="*/ 386095 h 386095"/>
                  <a:gd name="connsiteX6" fmla="*/ 53202 w 141324"/>
                  <a:gd name="connsiteY6" fmla="*/ 305125 h 386095"/>
                  <a:gd name="connsiteX7" fmla="*/ 37889 w 141324"/>
                  <a:gd name="connsiteY7" fmla="*/ 205807 h 386095"/>
                  <a:gd name="connsiteX8" fmla="*/ 12291 w 141324"/>
                  <a:gd name="connsiteY8" fmla="*/ 119586 h 386095"/>
                  <a:gd name="connsiteX9" fmla="*/ 0 w 141324"/>
                  <a:gd name="connsiteY9" fmla="*/ 86366 h 386095"/>
                  <a:gd name="connsiteX10" fmla="*/ 14761 w 141324"/>
                  <a:gd name="connsiteY10" fmla="*/ 61467 h 386095"/>
                  <a:gd name="connsiteX11" fmla="*/ 65764 w 141324"/>
                  <a:gd name="connsiteY11" fmla="*/ 3166 h 386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1324" h="386095">
                    <a:moveTo>
                      <a:pt x="69803" y="0"/>
                    </a:moveTo>
                    <a:lnTo>
                      <a:pt x="84192" y="27213"/>
                    </a:lnTo>
                    <a:cubicBezTo>
                      <a:pt x="110209" y="81629"/>
                      <a:pt x="133492" y="143365"/>
                      <a:pt x="139489" y="197340"/>
                    </a:cubicBezTo>
                    <a:cubicBezTo>
                      <a:pt x="142488" y="224328"/>
                      <a:pt x="141606" y="259694"/>
                      <a:pt x="138332" y="297584"/>
                    </a:cubicBezTo>
                    <a:lnTo>
                      <a:pt x="128023" y="374276"/>
                    </a:lnTo>
                    <a:lnTo>
                      <a:pt x="60989" y="386095"/>
                    </a:lnTo>
                    <a:lnTo>
                      <a:pt x="53202" y="305125"/>
                    </a:lnTo>
                    <a:cubicBezTo>
                      <a:pt x="49002" y="267808"/>
                      <a:pt x="44063" y="232795"/>
                      <a:pt x="37889" y="205807"/>
                    </a:cubicBezTo>
                    <a:cubicBezTo>
                      <a:pt x="31716" y="178820"/>
                      <a:pt x="22588" y="149363"/>
                      <a:pt x="12291" y="119586"/>
                    </a:cubicBezTo>
                    <a:lnTo>
                      <a:pt x="0" y="86366"/>
                    </a:lnTo>
                    <a:lnTo>
                      <a:pt x="14761" y="61467"/>
                    </a:lnTo>
                    <a:cubicBezTo>
                      <a:pt x="29955" y="40478"/>
                      <a:pt x="47025" y="20949"/>
                      <a:pt x="65764" y="316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70BB1EB-7762-80C1-DD00-7754E0270FE8}"/>
                  </a:ext>
                </a:extLst>
              </p:cNvPr>
              <p:cNvSpPr/>
              <p:nvPr/>
            </p:nvSpPr>
            <p:spPr>
              <a:xfrm>
                <a:off x="5261918" y="1979427"/>
                <a:ext cx="142014" cy="390988"/>
              </a:xfrm>
              <a:custGeom>
                <a:avLst/>
                <a:gdLst>
                  <a:gd name="connsiteX0" fmla="*/ 1265 w 142014"/>
                  <a:gd name="connsiteY0" fmla="*/ 0 h 390988"/>
                  <a:gd name="connsiteX1" fmla="*/ 37849 w 142014"/>
                  <a:gd name="connsiteY1" fmla="*/ 11951 h 390988"/>
                  <a:gd name="connsiteX2" fmla="*/ 81375 w 142014"/>
                  <a:gd name="connsiteY2" fmla="*/ 35898 h 390988"/>
                  <a:gd name="connsiteX3" fmla="*/ 97780 w 142014"/>
                  <a:gd name="connsiteY3" fmla="*/ 83116 h 390988"/>
                  <a:gd name="connsiteX4" fmla="*/ 114300 w 142014"/>
                  <a:gd name="connsiteY4" fmla="*/ 148187 h 390988"/>
                  <a:gd name="connsiteX5" fmla="*/ 138377 w 142014"/>
                  <a:gd name="connsiteY5" fmla="*/ 321753 h 390988"/>
                  <a:gd name="connsiteX6" fmla="*/ 142014 w 142014"/>
                  <a:gd name="connsiteY6" fmla="*/ 375676 h 390988"/>
                  <a:gd name="connsiteX7" fmla="*/ 55173 w 142014"/>
                  <a:gd name="connsiteY7" fmla="*/ 390988 h 390988"/>
                  <a:gd name="connsiteX8" fmla="*/ 60060 w 142014"/>
                  <a:gd name="connsiteY8" fmla="*/ 360763 h 390988"/>
                  <a:gd name="connsiteX9" fmla="*/ 59266 w 142014"/>
                  <a:gd name="connsiteY9" fmla="*/ 315403 h 390988"/>
                  <a:gd name="connsiteX10" fmla="*/ 0 w 142014"/>
                  <a:gd name="connsiteY10" fmla="*/ 42353 h 39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2014" h="390988">
                    <a:moveTo>
                      <a:pt x="1265" y="0"/>
                    </a:moveTo>
                    <a:lnTo>
                      <a:pt x="37849" y="11951"/>
                    </a:lnTo>
                    <a:lnTo>
                      <a:pt x="81375" y="35898"/>
                    </a:lnTo>
                    <a:lnTo>
                      <a:pt x="97780" y="83116"/>
                    </a:lnTo>
                    <a:cubicBezTo>
                      <a:pt x="104246" y="104443"/>
                      <a:pt x="109979" y="126580"/>
                      <a:pt x="114300" y="148187"/>
                    </a:cubicBezTo>
                    <a:cubicBezTo>
                      <a:pt x="122943" y="191402"/>
                      <a:pt x="132380" y="258871"/>
                      <a:pt x="138377" y="321753"/>
                    </a:cubicBezTo>
                    <a:lnTo>
                      <a:pt x="142014" y="375676"/>
                    </a:lnTo>
                    <a:lnTo>
                      <a:pt x="55173" y="390988"/>
                    </a:lnTo>
                    <a:lnTo>
                      <a:pt x="60060" y="360763"/>
                    </a:lnTo>
                    <a:cubicBezTo>
                      <a:pt x="61317" y="347286"/>
                      <a:pt x="61471" y="332248"/>
                      <a:pt x="59266" y="315403"/>
                    </a:cubicBezTo>
                    <a:cubicBezTo>
                      <a:pt x="50447" y="248022"/>
                      <a:pt x="4586" y="108322"/>
                      <a:pt x="0" y="4235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ADC80137-3A28-401D-6D3E-39DFD8B10638}"/>
              </a:ext>
            </a:extLst>
          </p:cNvPr>
          <p:cNvSpPr txBox="1"/>
          <p:nvPr/>
        </p:nvSpPr>
        <p:spPr>
          <a:xfrm>
            <a:off x="1134347" y="1692367"/>
            <a:ext cx="39754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B9DDC6"/>
                </a:solidFill>
                <a:latin typeface="Bauhaus 93" panose="04030905020B02020C02" pitchFamily="82" charset="0"/>
              </a:rPr>
              <a:t>CHAPTER THREE</a:t>
            </a:r>
            <a:endParaRPr lang="zh-CN" altLang="en-US" sz="4000">
              <a:solidFill>
                <a:srgbClr val="B9DDC6"/>
              </a:solidFill>
              <a:latin typeface="Bauhaus 93" panose="04030905020B02020C02" pitchFamily="82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03E6A91-5096-194E-C26F-5194BC0E3E4F}"/>
              </a:ext>
            </a:extLst>
          </p:cNvPr>
          <p:cNvSpPr txBox="1"/>
          <p:nvPr/>
        </p:nvSpPr>
        <p:spPr>
          <a:xfrm>
            <a:off x="1134347" y="2341711"/>
            <a:ext cx="2994462" cy="93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B9DDC6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Nunc viverra imperdiet malesuada fames ac turpis egestas. Proin pharetra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F58FB54-5697-E968-6C61-BF55BCC3CB60}"/>
              </a:ext>
            </a:extLst>
          </p:cNvPr>
          <p:cNvSpPr txBox="1"/>
          <p:nvPr/>
        </p:nvSpPr>
        <p:spPr>
          <a:xfrm>
            <a:off x="6333806" y="2690534"/>
            <a:ext cx="4723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>
                <a:solidFill>
                  <a:srgbClr val="F26C6B"/>
                </a:solidFill>
                <a:latin typeface="Bauhaus 93" panose="04030905020B02020C02" pitchFamily="82" charset="0"/>
              </a:rPr>
              <a:t>CHAPTER ONE</a:t>
            </a:r>
            <a:endParaRPr lang="zh-CN" altLang="en-US" sz="4000">
              <a:solidFill>
                <a:srgbClr val="F26C6B"/>
              </a:solidFill>
              <a:latin typeface="Bauhaus 93" panose="04030905020B02020C02" pitchFamily="82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9645AF6-EE89-D6EC-4AAF-3DF35E541788}"/>
              </a:ext>
            </a:extLst>
          </p:cNvPr>
          <p:cNvSpPr txBox="1"/>
          <p:nvPr/>
        </p:nvSpPr>
        <p:spPr>
          <a:xfrm>
            <a:off x="7992736" y="3339878"/>
            <a:ext cx="3064918" cy="1825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b="1">
                <a:solidFill>
                  <a:srgbClr val="F26C6B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Maecenas porttitor congue Nunc viverra imperdiet enim.</a:t>
            </a:r>
          </a:p>
          <a:p>
            <a:pPr algn="r">
              <a:lnSpc>
                <a:spcPct val="120000"/>
              </a:lnSpc>
            </a:pPr>
            <a:r>
              <a:rPr lang="en-US" altLang="zh-CN" sz="1600" b="1">
                <a:solidFill>
                  <a:srgbClr val="F26C6B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malesuada fames ac turpis egestas. Proin pharetra nonummy pede.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A181C74-D998-3C06-BC35-8D174D90BAC5}"/>
              </a:ext>
            </a:extLst>
          </p:cNvPr>
          <p:cNvSpPr txBox="1"/>
          <p:nvPr/>
        </p:nvSpPr>
        <p:spPr>
          <a:xfrm>
            <a:off x="1134347" y="327271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YOUR CORPORATE NAME GOES HERE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98BE6E9-DC06-175F-DC82-E77DEA67BC6D}"/>
              </a:ext>
            </a:extLst>
          </p:cNvPr>
          <p:cNvSpPr txBox="1"/>
          <p:nvPr/>
        </p:nvSpPr>
        <p:spPr>
          <a:xfrm>
            <a:off x="1134347" y="6192175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2022/12/16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848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521ECC4-DBEB-1D53-D74C-0415EC5668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7FC20B0-AC56-DDDA-7452-B54475867424}"/>
              </a:ext>
            </a:extLst>
          </p:cNvPr>
          <p:cNvGrpSpPr/>
          <p:nvPr/>
        </p:nvGrpSpPr>
        <p:grpSpPr>
          <a:xfrm>
            <a:off x="5001110" y="3367412"/>
            <a:ext cx="1235541" cy="1917730"/>
            <a:chOff x="5405616" y="4298497"/>
            <a:chExt cx="951779" cy="1477293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89B11E2-89A0-9E4A-6E60-69D6AA7F4E95}"/>
                </a:ext>
              </a:extLst>
            </p:cNvPr>
            <p:cNvSpPr/>
            <p:nvPr/>
          </p:nvSpPr>
          <p:spPr>
            <a:xfrm rot="1248464">
              <a:off x="5405616" y="4480777"/>
              <a:ext cx="861657" cy="893233"/>
            </a:xfrm>
            <a:prstGeom prst="ellipse">
              <a:avLst/>
            </a:prstGeom>
            <a:solidFill>
              <a:srgbClr val="D6D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1D5138C0-F1FE-6922-7CDF-C451132AEB0C}"/>
                </a:ext>
              </a:extLst>
            </p:cNvPr>
            <p:cNvSpPr/>
            <p:nvPr/>
          </p:nvSpPr>
          <p:spPr>
            <a:xfrm rot="1507589">
              <a:off x="6210525" y="4298497"/>
              <a:ext cx="146870" cy="267246"/>
            </a:xfrm>
            <a:prstGeom prst="roundRect">
              <a:avLst>
                <a:gd name="adj" fmla="val 50000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383F170-6825-3356-F4CE-B9A3D41E77C7}"/>
                </a:ext>
              </a:extLst>
            </p:cNvPr>
            <p:cNvSpPr/>
            <p:nvPr/>
          </p:nvSpPr>
          <p:spPr>
            <a:xfrm>
              <a:off x="5449888" y="5721529"/>
              <a:ext cx="679450" cy="5426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3BE1520-B665-730D-76D4-0391E8C23C5E}"/>
              </a:ext>
            </a:extLst>
          </p:cNvPr>
          <p:cNvGrpSpPr/>
          <p:nvPr/>
        </p:nvGrpSpPr>
        <p:grpSpPr>
          <a:xfrm>
            <a:off x="6691213" y="3898850"/>
            <a:ext cx="1414473" cy="1386292"/>
            <a:chOff x="6683434" y="4748177"/>
            <a:chExt cx="1089616" cy="1067908"/>
          </a:xfrm>
        </p:grpSpPr>
        <p:sp>
          <p:nvSpPr>
            <p:cNvPr id="15" name="图形 13">
              <a:extLst>
                <a:ext uri="{FF2B5EF4-FFF2-40B4-BE49-F238E27FC236}">
                  <a16:creationId xmlns:a16="http://schemas.microsoft.com/office/drawing/2014/main" id="{20E463E1-E1AA-41B1-A952-A16C670B9B55}"/>
                </a:ext>
              </a:extLst>
            </p:cNvPr>
            <p:cNvSpPr/>
            <p:nvPr/>
          </p:nvSpPr>
          <p:spPr>
            <a:xfrm rot="692115" flipV="1">
              <a:off x="6683434" y="4748177"/>
              <a:ext cx="1089616" cy="709801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9BC7E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52091B77-5E60-348B-5C99-3D658047A2C5}"/>
                </a:ext>
              </a:extLst>
            </p:cNvPr>
            <p:cNvSpPr/>
            <p:nvPr/>
          </p:nvSpPr>
          <p:spPr>
            <a:xfrm rot="20382586">
              <a:off x="7092714" y="5514881"/>
              <a:ext cx="131322" cy="187462"/>
            </a:xfrm>
            <a:prstGeom prst="roundRect">
              <a:avLst>
                <a:gd name="adj" fmla="val 50000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3964458-04BC-44F0-FF46-479EB3C9E155}"/>
                </a:ext>
              </a:extLst>
            </p:cNvPr>
            <p:cNvSpPr/>
            <p:nvPr/>
          </p:nvSpPr>
          <p:spPr>
            <a:xfrm>
              <a:off x="6724558" y="5761824"/>
              <a:ext cx="900205" cy="5426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4004AF6-E0E7-053C-D664-C1CE3A8DC074}"/>
                </a:ext>
              </a:extLst>
            </p:cNvPr>
            <p:cNvSpPr/>
            <p:nvPr/>
          </p:nvSpPr>
          <p:spPr>
            <a:xfrm>
              <a:off x="7458463" y="5464175"/>
              <a:ext cx="67875" cy="312738"/>
            </a:xfrm>
            <a:custGeom>
              <a:avLst/>
              <a:gdLst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4" fmla="*/ 64700 w 71563"/>
                <a:gd name="connsiteY4" fmla="*/ 319088 h 323754"/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0" fmla="*/ 31362 w 67875"/>
                <a:gd name="connsiteY0" fmla="*/ 0 h 312738"/>
                <a:gd name="connsiteX1" fmla="*/ 1200 w 67875"/>
                <a:gd name="connsiteY1" fmla="*/ 147638 h 312738"/>
                <a:gd name="connsiteX2" fmla="*/ 67875 w 67875"/>
                <a:gd name="connsiteY2" fmla="*/ 312738 h 31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875" h="312738">
                  <a:moveTo>
                    <a:pt x="31362" y="0"/>
                  </a:moveTo>
                  <a:cubicBezTo>
                    <a:pt x="13238" y="47757"/>
                    <a:pt x="-4885" y="95515"/>
                    <a:pt x="1200" y="147638"/>
                  </a:cubicBezTo>
                  <a:cubicBezTo>
                    <a:pt x="7285" y="199761"/>
                    <a:pt x="67875" y="312738"/>
                    <a:pt x="67875" y="312738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FD9126B-D794-7C1D-10C8-7248F6283D98}"/>
                </a:ext>
              </a:extLst>
            </p:cNvPr>
            <p:cNvSpPr/>
            <p:nvPr/>
          </p:nvSpPr>
          <p:spPr>
            <a:xfrm rot="1346349">
              <a:off x="6833916" y="5429337"/>
              <a:ext cx="100305" cy="319006"/>
            </a:xfrm>
            <a:custGeom>
              <a:avLst/>
              <a:gdLst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4" fmla="*/ 64700 w 71563"/>
                <a:gd name="connsiteY4" fmla="*/ 319088 h 323754"/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0" fmla="*/ 31362 w 67875"/>
                <a:gd name="connsiteY0" fmla="*/ 0 h 312738"/>
                <a:gd name="connsiteX1" fmla="*/ 1200 w 67875"/>
                <a:gd name="connsiteY1" fmla="*/ 147638 h 312738"/>
                <a:gd name="connsiteX2" fmla="*/ 67875 w 67875"/>
                <a:gd name="connsiteY2" fmla="*/ 312738 h 31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875" h="312738">
                  <a:moveTo>
                    <a:pt x="31362" y="0"/>
                  </a:moveTo>
                  <a:cubicBezTo>
                    <a:pt x="13238" y="47757"/>
                    <a:pt x="-4885" y="95515"/>
                    <a:pt x="1200" y="147638"/>
                  </a:cubicBezTo>
                  <a:cubicBezTo>
                    <a:pt x="7285" y="199761"/>
                    <a:pt x="67875" y="312738"/>
                    <a:pt x="67875" y="312738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BBED041-660B-F262-4A5E-0FC2B6F8EE98}"/>
              </a:ext>
            </a:extLst>
          </p:cNvPr>
          <p:cNvGrpSpPr/>
          <p:nvPr/>
        </p:nvGrpSpPr>
        <p:grpSpPr>
          <a:xfrm>
            <a:off x="8535163" y="3595896"/>
            <a:ext cx="1724256" cy="1689246"/>
            <a:chOff x="8037998" y="4418013"/>
            <a:chExt cx="1328252" cy="130128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AF7B51C-06E4-9D33-2C0D-AA6A50E3AE06}"/>
                </a:ext>
              </a:extLst>
            </p:cNvPr>
            <p:cNvSpPr/>
            <p:nvPr/>
          </p:nvSpPr>
          <p:spPr>
            <a:xfrm>
              <a:off x="8793903" y="4505642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6B4AAAE-21A8-DCC4-3146-5D7C85F39101}"/>
                </a:ext>
              </a:extLst>
            </p:cNvPr>
            <p:cNvSpPr/>
            <p:nvPr/>
          </p:nvSpPr>
          <p:spPr>
            <a:xfrm>
              <a:off x="8765682" y="4429020"/>
              <a:ext cx="310057" cy="256759"/>
            </a:xfrm>
            <a:custGeom>
              <a:avLst/>
              <a:gdLst>
                <a:gd name="connsiteX0" fmla="*/ 151541 w 310057"/>
                <a:gd name="connsiteY0" fmla="*/ 0 h 256759"/>
                <a:gd name="connsiteX1" fmla="*/ 310057 w 310057"/>
                <a:gd name="connsiteY1" fmla="*/ 152161 h 256759"/>
                <a:gd name="connsiteX2" fmla="*/ 297600 w 310057"/>
                <a:gd name="connsiteY2" fmla="*/ 211389 h 256759"/>
                <a:gd name="connsiteX3" fmla="*/ 265733 w 310057"/>
                <a:gd name="connsiteY3" fmla="*/ 256759 h 256759"/>
                <a:gd name="connsiteX4" fmla="*/ 236708 w 310057"/>
                <a:gd name="connsiteY4" fmla="*/ 243551 h 256759"/>
                <a:gd name="connsiteX5" fmla="*/ 135431 w 310057"/>
                <a:gd name="connsiteY5" fmla="*/ 185843 h 256759"/>
                <a:gd name="connsiteX6" fmla="*/ 97331 w 310057"/>
                <a:gd name="connsiteY6" fmla="*/ 96943 h 256759"/>
                <a:gd name="connsiteX7" fmla="*/ 19495 w 310057"/>
                <a:gd name="connsiteY7" fmla="*/ 115573 h 256759"/>
                <a:gd name="connsiteX8" fmla="*/ 0 w 310057"/>
                <a:gd name="connsiteY8" fmla="*/ 118999 h 256759"/>
                <a:gd name="connsiteX9" fmla="*/ 5482 w 310057"/>
                <a:gd name="connsiteY9" fmla="*/ 92933 h 256759"/>
                <a:gd name="connsiteX10" fmla="*/ 151541 w 310057"/>
                <a:gd name="connsiteY10" fmla="*/ 0 h 25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057" h="256759">
                  <a:moveTo>
                    <a:pt x="151541" y="0"/>
                  </a:moveTo>
                  <a:cubicBezTo>
                    <a:pt x="239087" y="0"/>
                    <a:pt x="310057" y="68125"/>
                    <a:pt x="310057" y="152161"/>
                  </a:cubicBezTo>
                  <a:cubicBezTo>
                    <a:pt x="310057" y="173170"/>
                    <a:pt x="305621" y="193185"/>
                    <a:pt x="297600" y="211389"/>
                  </a:cubicBezTo>
                  <a:lnTo>
                    <a:pt x="265733" y="256759"/>
                  </a:lnTo>
                  <a:lnTo>
                    <a:pt x="236708" y="243551"/>
                  </a:lnTo>
                  <a:cubicBezTo>
                    <a:pt x="199972" y="226771"/>
                    <a:pt x="157060" y="206084"/>
                    <a:pt x="135431" y="185843"/>
                  </a:cubicBezTo>
                  <a:cubicBezTo>
                    <a:pt x="106592" y="158856"/>
                    <a:pt x="115587" y="131868"/>
                    <a:pt x="97331" y="96943"/>
                  </a:cubicBezTo>
                  <a:cubicBezTo>
                    <a:pt x="76630" y="104585"/>
                    <a:pt x="47393" y="110539"/>
                    <a:pt x="19495" y="115573"/>
                  </a:cubicBezTo>
                  <a:lnTo>
                    <a:pt x="0" y="118999"/>
                  </a:lnTo>
                  <a:lnTo>
                    <a:pt x="5482" y="92933"/>
                  </a:lnTo>
                  <a:cubicBezTo>
                    <a:pt x="29546" y="38321"/>
                    <a:pt x="85882" y="0"/>
                    <a:pt x="15154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0712EAA-E49B-BEEA-AB33-324272378F5B}"/>
                </a:ext>
              </a:extLst>
            </p:cNvPr>
            <p:cNvSpPr/>
            <p:nvPr/>
          </p:nvSpPr>
          <p:spPr>
            <a:xfrm>
              <a:off x="9025325" y="4701656"/>
              <a:ext cx="98038" cy="980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77B8E81-6987-1A11-6EA9-AB48BCAED957}"/>
                </a:ext>
              </a:extLst>
            </p:cNvPr>
            <p:cNvSpPr/>
            <p:nvPr/>
          </p:nvSpPr>
          <p:spPr>
            <a:xfrm>
              <a:off x="9109075" y="4703763"/>
              <a:ext cx="257175" cy="260350"/>
            </a:xfrm>
            <a:custGeom>
              <a:avLst/>
              <a:gdLst>
                <a:gd name="connsiteX0" fmla="*/ 0 w 257175"/>
                <a:gd name="connsiteY0" fmla="*/ 260350 h 260350"/>
                <a:gd name="connsiteX1" fmla="*/ 139700 w 257175"/>
                <a:gd name="connsiteY1" fmla="*/ 217487 h 260350"/>
                <a:gd name="connsiteX2" fmla="*/ 231775 w 257175"/>
                <a:gd name="connsiteY2" fmla="*/ 95250 h 260350"/>
                <a:gd name="connsiteX3" fmla="*/ 257175 w 257175"/>
                <a:gd name="connsiteY3" fmla="*/ 0 h 2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260350">
                  <a:moveTo>
                    <a:pt x="0" y="260350"/>
                  </a:moveTo>
                  <a:cubicBezTo>
                    <a:pt x="50535" y="252677"/>
                    <a:pt x="101071" y="245004"/>
                    <a:pt x="139700" y="217487"/>
                  </a:cubicBezTo>
                  <a:cubicBezTo>
                    <a:pt x="178329" y="189970"/>
                    <a:pt x="212196" y="131498"/>
                    <a:pt x="231775" y="95250"/>
                  </a:cubicBezTo>
                  <a:cubicBezTo>
                    <a:pt x="251354" y="59002"/>
                    <a:pt x="254264" y="29501"/>
                    <a:pt x="257175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C28E267-34A2-9960-674E-85DDCFABF44C}"/>
                </a:ext>
              </a:extLst>
            </p:cNvPr>
            <p:cNvSpPr/>
            <p:nvPr/>
          </p:nvSpPr>
          <p:spPr>
            <a:xfrm>
              <a:off x="8406823" y="4418013"/>
              <a:ext cx="110115" cy="314325"/>
            </a:xfrm>
            <a:custGeom>
              <a:avLst/>
              <a:gdLst>
                <a:gd name="connsiteX0" fmla="*/ 110115 w 110115"/>
                <a:gd name="connsiteY0" fmla="*/ 314325 h 314325"/>
                <a:gd name="connsiteX1" fmla="*/ 32327 w 110115"/>
                <a:gd name="connsiteY1" fmla="*/ 211137 h 314325"/>
                <a:gd name="connsiteX2" fmla="*/ 577 w 110115"/>
                <a:gd name="connsiteY2" fmla="*/ 82550 h 314325"/>
                <a:gd name="connsiteX3" fmla="*/ 14865 w 110115"/>
                <a:gd name="connsiteY3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15" h="314325">
                  <a:moveTo>
                    <a:pt x="110115" y="314325"/>
                  </a:moveTo>
                  <a:cubicBezTo>
                    <a:pt x="80349" y="282045"/>
                    <a:pt x="50583" y="249766"/>
                    <a:pt x="32327" y="211137"/>
                  </a:cubicBezTo>
                  <a:cubicBezTo>
                    <a:pt x="14071" y="172508"/>
                    <a:pt x="3487" y="117739"/>
                    <a:pt x="577" y="82550"/>
                  </a:cubicBezTo>
                  <a:cubicBezTo>
                    <a:pt x="-2333" y="47361"/>
                    <a:pt x="6266" y="23680"/>
                    <a:pt x="14865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C2A29326-480B-D295-077D-9EEE033C9C55}"/>
                </a:ext>
              </a:extLst>
            </p:cNvPr>
            <p:cNvSpPr/>
            <p:nvPr/>
          </p:nvSpPr>
          <p:spPr>
            <a:xfrm>
              <a:off x="8406823" y="5629607"/>
              <a:ext cx="618502" cy="8969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图形 13">
              <a:extLst>
                <a:ext uri="{FF2B5EF4-FFF2-40B4-BE49-F238E27FC236}">
                  <a16:creationId xmlns:a16="http://schemas.microsoft.com/office/drawing/2014/main" id="{118A2711-9789-ABF6-EAF9-11920B2883A7}"/>
                </a:ext>
              </a:extLst>
            </p:cNvPr>
            <p:cNvSpPr/>
            <p:nvPr/>
          </p:nvSpPr>
          <p:spPr>
            <a:xfrm rot="11918716" flipV="1">
              <a:off x="8254132" y="4779882"/>
              <a:ext cx="923825" cy="540953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8E27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277F11CF-57A9-6C85-E47A-3949F0EFBB85}"/>
                </a:ext>
              </a:extLst>
            </p:cNvPr>
            <p:cNvSpPr/>
            <p:nvPr/>
          </p:nvSpPr>
          <p:spPr>
            <a:xfrm rot="1140000">
              <a:off x="8037998" y="5078488"/>
              <a:ext cx="1303003" cy="132073"/>
            </a:xfrm>
            <a:custGeom>
              <a:avLst/>
              <a:gdLst>
                <a:gd name="connsiteX0" fmla="*/ 0 w 1651757"/>
                <a:gd name="connsiteY0" fmla="*/ 96375 h 192749"/>
                <a:gd name="connsiteX1" fmla="*/ 825879 w 1651757"/>
                <a:gd name="connsiteY1" fmla="*/ 0 h 192749"/>
                <a:gd name="connsiteX2" fmla="*/ 1651758 w 1651757"/>
                <a:gd name="connsiteY2" fmla="*/ 96375 h 192749"/>
                <a:gd name="connsiteX3" fmla="*/ 825879 w 1651757"/>
                <a:gd name="connsiteY3" fmla="*/ 192750 h 192749"/>
                <a:gd name="connsiteX4" fmla="*/ 0 w 1651757"/>
                <a:gd name="connsiteY4" fmla="*/ 96375 h 192749"/>
                <a:gd name="connsiteX0" fmla="*/ 0 w 1669755"/>
                <a:gd name="connsiteY0" fmla="*/ 100596 h 196971"/>
                <a:gd name="connsiteX1" fmla="*/ 825879 w 1669755"/>
                <a:gd name="connsiteY1" fmla="*/ 4221 h 196971"/>
                <a:gd name="connsiteX2" fmla="*/ 1349856 w 1669755"/>
                <a:gd name="connsiteY2" fmla="*/ 25523 h 196971"/>
                <a:gd name="connsiteX3" fmla="*/ 1651758 w 1669755"/>
                <a:gd name="connsiteY3" fmla="*/ 100596 h 196971"/>
                <a:gd name="connsiteX4" fmla="*/ 825879 w 1669755"/>
                <a:gd name="connsiteY4" fmla="*/ 196971 h 196971"/>
                <a:gd name="connsiteX5" fmla="*/ 0 w 1669755"/>
                <a:gd name="connsiteY5" fmla="*/ 100596 h 196971"/>
                <a:gd name="connsiteX0" fmla="*/ 21724 w 1691479"/>
                <a:gd name="connsiteY0" fmla="*/ 96797 h 193172"/>
                <a:gd name="connsiteX1" fmla="*/ 291838 w 1691479"/>
                <a:gd name="connsiteY1" fmla="*/ 35887 h 193172"/>
                <a:gd name="connsiteX2" fmla="*/ 847603 w 1691479"/>
                <a:gd name="connsiteY2" fmla="*/ 422 h 193172"/>
                <a:gd name="connsiteX3" fmla="*/ 1371580 w 1691479"/>
                <a:gd name="connsiteY3" fmla="*/ 21724 h 193172"/>
                <a:gd name="connsiteX4" fmla="*/ 1673482 w 1691479"/>
                <a:gd name="connsiteY4" fmla="*/ 96797 h 193172"/>
                <a:gd name="connsiteX5" fmla="*/ 847603 w 1691479"/>
                <a:gd name="connsiteY5" fmla="*/ 193172 h 193172"/>
                <a:gd name="connsiteX6" fmla="*/ 21724 w 1691479"/>
                <a:gd name="connsiteY6" fmla="*/ 96797 h 193172"/>
                <a:gd name="connsiteX0" fmla="*/ 847603 w 1691479"/>
                <a:gd name="connsiteY0" fmla="*/ 422 h 193172"/>
                <a:gd name="connsiteX1" fmla="*/ 1371580 w 1691479"/>
                <a:gd name="connsiteY1" fmla="*/ 21724 h 193172"/>
                <a:gd name="connsiteX2" fmla="*/ 1673482 w 1691479"/>
                <a:gd name="connsiteY2" fmla="*/ 96797 h 193172"/>
                <a:gd name="connsiteX3" fmla="*/ 847603 w 1691479"/>
                <a:gd name="connsiteY3" fmla="*/ 193172 h 193172"/>
                <a:gd name="connsiteX4" fmla="*/ 21724 w 1691479"/>
                <a:gd name="connsiteY4" fmla="*/ 96797 h 193172"/>
                <a:gd name="connsiteX5" fmla="*/ 291838 w 1691479"/>
                <a:gd name="connsiteY5" fmla="*/ 35887 h 193172"/>
                <a:gd name="connsiteX6" fmla="*/ 939043 w 1691479"/>
                <a:gd name="connsiteY6" fmla="*/ 91862 h 193172"/>
                <a:gd name="connsiteX0" fmla="*/ 1371580 w 1691479"/>
                <a:gd name="connsiteY0" fmla="*/ 0 h 171448"/>
                <a:gd name="connsiteX1" fmla="*/ 1673482 w 1691479"/>
                <a:gd name="connsiteY1" fmla="*/ 75073 h 171448"/>
                <a:gd name="connsiteX2" fmla="*/ 847603 w 1691479"/>
                <a:gd name="connsiteY2" fmla="*/ 171448 h 171448"/>
                <a:gd name="connsiteX3" fmla="*/ 21724 w 1691479"/>
                <a:gd name="connsiteY3" fmla="*/ 75073 h 171448"/>
                <a:gd name="connsiteX4" fmla="*/ 291838 w 1691479"/>
                <a:gd name="connsiteY4" fmla="*/ 14163 h 171448"/>
                <a:gd name="connsiteX5" fmla="*/ 939043 w 1691479"/>
                <a:gd name="connsiteY5" fmla="*/ 70138 h 171448"/>
                <a:gd name="connsiteX0" fmla="*/ 1371580 w 1691479"/>
                <a:gd name="connsiteY0" fmla="*/ 0 h 171448"/>
                <a:gd name="connsiteX1" fmla="*/ 1673482 w 1691479"/>
                <a:gd name="connsiteY1" fmla="*/ 75073 h 171448"/>
                <a:gd name="connsiteX2" fmla="*/ 847603 w 1691479"/>
                <a:gd name="connsiteY2" fmla="*/ 171448 h 171448"/>
                <a:gd name="connsiteX3" fmla="*/ 21724 w 1691479"/>
                <a:gd name="connsiteY3" fmla="*/ 75073 h 171448"/>
                <a:gd name="connsiteX4" fmla="*/ 291838 w 1691479"/>
                <a:gd name="connsiteY4" fmla="*/ 14163 h 17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479" h="171448">
                  <a:moveTo>
                    <a:pt x="1371580" y="0"/>
                  </a:moveTo>
                  <a:cubicBezTo>
                    <a:pt x="1509226" y="16062"/>
                    <a:pt x="1760811" y="46498"/>
                    <a:pt x="1673482" y="75073"/>
                  </a:cubicBezTo>
                  <a:cubicBezTo>
                    <a:pt x="1586153" y="103648"/>
                    <a:pt x="1303723" y="171448"/>
                    <a:pt x="847603" y="171448"/>
                  </a:cubicBezTo>
                  <a:cubicBezTo>
                    <a:pt x="391483" y="171448"/>
                    <a:pt x="114351" y="101287"/>
                    <a:pt x="21724" y="75073"/>
                  </a:cubicBezTo>
                  <a:cubicBezTo>
                    <a:pt x="-70903" y="48859"/>
                    <a:pt x="154192" y="30225"/>
                    <a:pt x="291838" y="14163"/>
                  </a:cubicBezTo>
                </a:path>
              </a:pathLst>
            </a:custGeom>
            <a:noFill/>
            <a:ln w="25400" cap="rnd">
              <a:solidFill>
                <a:srgbClr val="B9DD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73E8D59-EDB9-8F00-F4A3-0A24CF647949}"/>
              </a:ext>
            </a:extLst>
          </p:cNvPr>
          <p:cNvGrpSpPr/>
          <p:nvPr/>
        </p:nvGrpSpPr>
        <p:grpSpPr>
          <a:xfrm>
            <a:off x="3389912" y="3808082"/>
            <a:ext cx="1156635" cy="1477060"/>
            <a:chOff x="4096930" y="4532313"/>
            <a:chExt cx="890995" cy="1137830"/>
          </a:xfrm>
        </p:grpSpPr>
        <p:sp>
          <p:nvSpPr>
            <p:cNvPr id="33" name="图形 13">
              <a:extLst>
                <a:ext uri="{FF2B5EF4-FFF2-40B4-BE49-F238E27FC236}">
                  <a16:creationId xmlns:a16="http://schemas.microsoft.com/office/drawing/2014/main" id="{CE81A877-53D9-7DFC-6E6B-EE73417378B2}"/>
                </a:ext>
              </a:extLst>
            </p:cNvPr>
            <p:cNvSpPr/>
            <p:nvPr/>
          </p:nvSpPr>
          <p:spPr>
            <a:xfrm rot="10200000" flipV="1">
              <a:off x="4096930" y="4889644"/>
              <a:ext cx="879786" cy="471269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7DD8CC0-B728-7193-D35F-506E6FAAB5E7}"/>
                </a:ext>
              </a:extLst>
            </p:cNvPr>
            <p:cNvSpPr/>
            <p:nvPr/>
          </p:nvSpPr>
          <p:spPr>
            <a:xfrm>
              <a:off x="4305101" y="4580507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EF14885-CC71-1E7C-E92C-F8D631993093}"/>
                </a:ext>
              </a:extLst>
            </p:cNvPr>
            <p:cNvSpPr/>
            <p:nvPr/>
          </p:nvSpPr>
          <p:spPr>
            <a:xfrm>
              <a:off x="4249537" y="4532313"/>
              <a:ext cx="300863" cy="218264"/>
            </a:xfrm>
            <a:custGeom>
              <a:avLst/>
              <a:gdLst>
                <a:gd name="connsiteX0" fmla="*/ 154088 w 300863"/>
                <a:gd name="connsiteY0" fmla="*/ 0 h 218264"/>
                <a:gd name="connsiteX1" fmla="*/ 296067 w 300863"/>
                <a:gd name="connsiteY1" fmla="*/ 100041 h 218264"/>
                <a:gd name="connsiteX2" fmla="*/ 300863 w 300863"/>
                <a:gd name="connsiteY2" fmla="*/ 125293 h 218264"/>
                <a:gd name="connsiteX3" fmla="*/ 280891 w 300863"/>
                <a:gd name="connsiteY3" fmla="*/ 128588 h 218264"/>
                <a:gd name="connsiteX4" fmla="*/ 254201 w 300863"/>
                <a:gd name="connsiteY4" fmla="*/ 128587 h 218264"/>
                <a:gd name="connsiteX5" fmla="*/ 201813 w 300863"/>
                <a:gd name="connsiteY5" fmla="*/ 93662 h 218264"/>
                <a:gd name="connsiteX6" fmla="*/ 171651 w 300863"/>
                <a:gd name="connsiteY6" fmla="*/ 150812 h 218264"/>
                <a:gd name="connsiteX7" fmla="*/ 68463 w 300863"/>
                <a:gd name="connsiteY7" fmla="*/ 211137 h 218264"/>
                <a:gd name="connsiteX8" fmla="*/ 13893 w 300863"/>
                <a:gd name="connsiteY8" fmla="*/ 217884 h 218264"/>
                <a:gd name="connsiteX9" fmla="*/ 10345 w 300863"/>
                <a:gd name="connsiteY9" fmla="*/ 218264 h 218264"/>
                <a:gd name="connsiteX10" fmla="*/ 0 w 300863"/>
                <a:gd name="connsiteY10" fmla="*/ 163798 h 218264"/>
                <a:gd name="connsiteX11" fmla="*/ 154088 w 300863"/>
                <a:gd name="connsiteY11" fmla="*/ 0 h 21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863" h="218264">
                  <a:moveTo>
                    <a:pt x="154088" y="0"/>
                  </a:moveTo>
                  <a:cubicBezTo>
                    <a:pt x="217913" y="0"/>
                    <a:pt x="272675" y="41251"/>
                    <a:pt x="296067" y="100041"/>
                  </a:cubicBezTo>
                  <a:lnTo>
                    <a:pt x="300863" y="125293"/>
                  </a:lnTo>
                  <a:lnTo>
                    <a:pt x="280891" y="128588"/>
                  </a:lnTo>
                  <a:cubicBezTo>
                    <a:pt x="271862" y="130241"/>
                    <a:pt x="263197" y="131101"/>
                    <a:pt x="254201" y="128587"/>
                  </a:cubicBezTo>
                  <a:cubicBezTo>
                    <a:pt x="236209" y="123560"/>
                    <a:pt x="219276" y="105304"/>
                    <a:pt x="201813" y="93662"/>
                  </a:cubicBezTo>
                  <a:cubicBezTo>
                    <a:pt x="187790" y="96572"/>
                    <a:pt x="193876" y="131233"/>
                    <a:pt x="171651" y="150812"/>
                  </a:cubicBezTo>
                  <a:cubicBezTo>
                    <a:pt x="149426" y="170391"/>
                    <a:pt x="100742" y="197908"/>
                    <a:pt x="68463" y="211137"/>
                  </a:cubicBezTo>
                  <a:cubicBezTo>
                    <a:pt x="52324" y="217752"/>
                    <a:pt x="31554" y="217355"/>
                    <a:pt x="13893" y="217884"/>
                  </a:cubicBezTo>
                  <a:lnTo>
                    <a:pt x="10345" y="218264"/>
                  </a:lnTo>
                  <a:lnTo>
                    <a:pt x="0" y="163798"/>
                  </a:lnTo>
                  <a:cubicBezTo>
                    <a:pt x="0" y="73335"/>
                    <a:pt x="68988" y="0"/>
                    <a:pt x="154088" y="0"/>
                  </a:cubicBezTo>
                  <a:close/>
                </a:path>
              </a:pathLst>
            </a:cu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5D2BC25-CF95-1F5D-7165-C792103547E7}"/>
                </a:ext>
              </a:extLst>
            </p:cNvPr>
            <p:cNvSpPr/>
            <p:nvPr/>
          </p:nvSpPr>
          <p:spPr>
            <a:xfrm>
              <a:off x="4577520" y="4652903"/>
              <a:ext cx="87203" cy="87203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1653F013-8236-EE94-D613-EAE5F7556682}"/>
                </a:ext>
              </a:extLst>
            </p:cNvPr>
            <p:cNvSpPr/>
            <p:nvPr/>
          </p:nvSpPr>
          <p:spPr>
            <a:xfrm>
              <a:off x="4184042" y="4762121"/>
              <a:ext cx="87203" cy="87203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5BAEC95-831A-E524-D546-868A81D1B1DD}"/>
                </a:ext>
              </a:extLst>
            </p:cNvPr>
            <p:cNvSpPr/>
            <p:nvPr/>
          </p:nvSpPr>
          <p:spPr>
            <a:xfrm>
              <a:off x="4210675" y="5624424"/>
              <a:ext cx="777250" cy="45719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FB21699-0888-A0CB-3BB1-2FF9B25447FA}"/>
                </a:ext>
              </a:extLst>
            </p:cNvPr>
            <p:cNvSpPr/>
            <p:nvPr/>
          </p:nvSpPr>
          <p:spPr>
            <a:xfrm>
              <a:off x="4606925" y="5381625"/>
              <a:ext cx="67165" cy="234950"/>
            </a:xfrm>
            <a:custGeom>
              <a:avLst/>
              <a:gdLst>
                <a:gd name="connsiteX0" fmla="*/ 53975 w 67165"/>
                <a:gd name="connsiteY0" fmla="*/ 0 h 234950"/>
                <a:gd name="connsiteX1" fmla="*/ 63500 w 67165"/>
                <a:gd name="connsiteY1" fmla="*/ 136525 h 234950"/>
                <a:gd name="connsiteX2" fmla="*/ 0 w 67165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65" h="234950">
                  <a:moveTo>
                    <a:pt x="53975" y="0"/>
                  </a:moveTo>
                  <a:cubicBezTo>
                    <a:pt x="63235" y="48683"/>
                    <a:pt x="72496" y="97367"/>
                    <a:pt x="63500" y="136525"/>
                  </a:cubicBezTo>
                  <a:cubicBezTo>
                    <a:pt x="54504" y="175683"/>
                    <a:pt x="27252" y="205316"/>
                    <a:pt x="0" y="2349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E751603-85CA-D1ED-2B90-9905EB8AE7AD}"/>
                </a:ext>
              </a:extLst>
            </p:cNvPr>
            <p:cNvSpPr/>
            <p:nvPr/>
          </p:nvSpPr>
          <p:spPr>
            <a:xfrm>
              <a:off x="4435475" y="5422900"/>
              <a:ext cx="58688" cy="206375"/>
            </a:xfrm>
            <a:custGeom>
              <a:avLst/>
              <a:gdLst>
                <a:gd name="connsiteX0" fmla="*/ 50800 w 58688"/>
                <a:gd name="connsiteY0" fmla="*/ 0 h 206375"/>
                <a:gd name="connsiteX1" fmla="*/ 57150 w 58688"/>
                <a:gd name="connsiteY1" fmla="*/ 69850 h 206375"/>
                <a:gd name="connsiteX2" fmla="*/ 25400 w 58688"/>
                <a:gd name="connsiteY2" fmla="*/ 177800 h 206375"/>
                <a:gd name="connsiteX3" fmla="*/ 0 w 58688"/>
                <a:gd name="connsiteY3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8" h="206375">
                  <a:moveTo>
                    <a:pt x="50800" y="0"/>
                  </a:moveTo>
                  <a:cubicBezTo>
                    <a:pt x="56091" y="20108"/>
                    <a:pt x="61383" y="40217"/>
                    <a:pt x="57150" y="69850"/>
                  </a:cubicBezTo>
                  <a:cubicBezTo>
                    <a:pt x="52917" y="99483"/>
                    <a:pt x="34925" y="155046"/>
                    <a:pt x="25400" y="177800"/>
                  </a:cubicBezTo>
                  <a:cubicBezTo>
                    <a:pt x="15875" y="200554"/>
                    <a:pt x="7937" y="203464"/>
                    <a:pt x="0" y="20637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3EC0F48-44DC-C625-B60C-DDAA2D2B06AF}"/>
                </a:ext>
              </a:extLst>
            </p:cNvPr>
            <p:cNvSpPr/>
            <p:nvPr/>
          </p:nvSpPr>
          <p:spPr>
            <a:xfrm>
              <a:off x="4736621" y="4920935"/>
              <a:ext cx="155004" cy="401505"/>
            </a:xfrm>
            <a:custGeom>
              <a:avLst/>
              <a:gdLst>
                <a:gd name="connsiteX0" fmla="*/ 0 w 155004"/>
                <a:gd name="connsiteY0" fmla="*/ 0 h 401505"/>
                <a:gd name="connsiteX1" fmla="*/ 5185 w 155004"/>
                <a:gd name="connsiteY1" fmla="*/ 1694 h 401505"/>
                <a:gd name="connsiteX2" fmla="*/ 77260 w 155004"/>
                <a:gd name="connsiteY2" fmla="*/ 41347 h 401505"/>
                <a:gd name="connsiteX3" fmla="*/ 89131 w 155004"/>
                <a:gd name="connsiteY3" fmla="*/ 51077 h 401505"/>
                <a:gd name="connsiteX4" fmla="*/ 89967 w 155004"/>
                <a:gd name="connsiteY4" fmla="*/ 57727 h 401505"/>
                <a:gd name="connsiteX5" fmla="*/ 155004 w 155004"/>
                <a:gd name="connsiteY5" fmla="*/ 346230 h 401505"/>
                <a:gd name="connsiteX6" fmla="*/ 152995 w 155004"/>
                <a:gd name="connsiteY6" fmla="*/ 381408 h 401505"/>
                <a:gd name="connsiteX7" fmla="*/ 39018 w 155004"/>
                <a:gd name="connsiteY7" fmla="*/ 401505 h 401505"/>
                <a:gd name="connsiteX8" fmla="*/ 50022 w 155004"/>
                <a:gd name="connsiteY8" fmla="*/ 375297 h 401505"/>
                <a:gd name="connsiteX9" fmla="*/ 68212 w 155004"/>
                <a:gd name="connsiteY9" fmla="*/ 307233 h 401505"/>
                <a:gd name="connsiteX10" fmla="*/ 25879 w 155004"/>
                <a:gd name="connsiteY10" fmla="*/ 91333 h 401505"/>
                <a:gd name="connsiteX11" fmla="*/ 9740 w 155004"/>
                <a:gd name="connsiteY11" fmla="*/ 31703 h 4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4" h="401505">
                  <a:moveTo>
                    <a:pt x="0" y="0"/>
                  </a:moveTo>
                  <a:lnTo>
                    <a:pt x="5185" y="1694"/>
                  </a:lnTo>
                  <a:cubicBezTo>
                    <a:pt x="30344" y="12633"/>
                    <a:pt x="54472" y="25921"/>
                    <a:pt x="77260" y="41347"/>
                  </a:cubicBezTo>
                  <a:lnTo>
                    <a:pt x="89131" y="51077"/>
                  </a:lnTo>
                  <a:lnTo>
                    <a:pt x="89967" y="57727"/>
                  </a:lnTo>
                  <a:cubicBezTo>
                    <a:pt x="105395" y="141641"/>
                    <a:pt x="151482" y="264301"/>
                    <a:pt x="155004" y="346230"/>
                  </a:cubicBezTo>
                  <a:lnTo>
                    <a:pt x="152995" y="381408"/>
                  </a:lnTo>
                  <a:lnTo>
                    <a:pt x="39018" y="401505"/>
                  </a:lnTo>
                  <a:lnTo>
                    <a:pt x="50022" y="375297"/>
                  </a:lnTo>
                  <a:cubicBezTo>
                    <a:pt x="59393" y="350096"/>
                    <a:pt x="66448" y="326283"/>
                    <a:pt x="68212" y="307233"/>
                  </a:cubicBezTo>
                  <a:cubicBezTo>
                    <a:pt x="75267" y="231033"/>
                    <a:pt x="42107" y="165416"/>
                    <a:pt x="25879" y="91333"/>
                  </a:cubicBezTo>
                  <a:cubicBezTo>
                    <a:pt x="21822" y="72813"/>
                    <a:pt x="16046" y="52528"/>
                    <a:pt x="9740" y="3170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657D7529-573F-9C7B-2675-DC3A5DAAF01E}"/>
              </a:ext>
            </a:extLst>
          </p:cNvPr>
          <p:cNvGrpSpPr/>
          <p:nvPr/>
        </p:nvGrpSpPr>
        <p:grpSpPr>
          <a:xfrm>
            <a:off x="1932585" y="3671950"/>
            <a:ext cx="1002764" cy="1613192"/>
            <a:chOff x="2951812" y="4599303"/>
            <a:chExt cx="772463" cy="1242697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68A5C572-93FF-961F-AB9F-48C261B2B110}"/>
                </a:ext>
              </a:extLst>
            </p:cNvPr>
            <p:cNvSpPr/>
            <p:nvPr/>
          </p:nvSpPr>
          <p:spPr>
            <a:xfrm rot="20158505">
              <a:off x="3086937" y="4904183"/>
              <a:ext cx="472101" cy="597005"/>
            </a:xfrm>
            <a:prstGeom prst="roundRect">
              <a:avLst>
                <a:gd name="adj" fmla="val 43236"/>
              </a:avLst>
            </a:prstGeom>
            <a:solidFill>
              <a:srgbClr val="E6D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BF1801A6-E5A7-89E7-AF84-65E6BB454120}"/>
                </a:ext>
              </a:extLst>
            </p:cNvPr>
            <p:cNvSpPr/>
            <p:nvPr/>
          </p:nvSpPr>
          <p:spPr>
            <a:xfrm>
              <a:off x="3111638" y="4648977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A1C3CD9-158F-9B2C-E15E-6B896EA84576}"/>
                </a:ext>
              </a:extLst>
            </p:cNvPr>
            <p:cNvSpPr/>
            <p:nvPr/>
          </p:nvSpPr>
          <p:spPr>
            <a:xfrm>
              <a:off x="2951812" y="4599303"/>
              <a:ext cx="425308" cy="184405"/>
            </a:xfrm>
            <a:custGeom>
              <a:avLst/>
              <a:gdLst>
                <a:gd name="connsiteX0" fmla="*/ 264159 w 425308"/>
                <a:gd name="connsiteY0" fmla="*/ 0 h 184405"/>
                <a:gd name="connsiteX1" fmla="*/ 425308 w 425308"/>
                <a:gd name="connsiteY1" fmla="*/ 175238 h 184405"/>
                <a:gd name="connsiteX2" fmla="*/ 423606 w 425308"/>
                <a:gd name="connsiteY2" fmla="*/ 184405 h 184405"/>
                <a:gd name="connsiteX3" fmla="*/ 223300 w 425308"/>
                <a:gd name="connsiteY3" fmla="*/ 184405 h 184405"/>
                <a:gd name="connsiteX4" fmla="*/ 104712 w 425308"/>
                <a:gd name="connsiteY4" fmla="*/ 184405 h 184405"/>
                <a:gd name="connsiteX5" fmla="*/ 18000 w 425308"/>
                <a:gd name="connsiteY5" fmla="*/ 184405 h 184405"/>
                <a:gd name="connsiteX6" fmla="*/ 0 w 425308"/>
                <a:gd name="connsiteY6" fmla="*/ 166405 h 184405"/>
                <a:gd name="connsiteX7" fmla="*/ 18000 w 425308"/>
                <a:gd name="connsiteY7" fmla="*/ 148405 h 184405"/>
                <a:gd name="connsiteX8" fmla="*/ 107992 w 425308"/>
                <a:gd name="connsiteY8" fmla="*/ 148405 h 184405"/>
                <a:gd name="connsiteX9" fmla="*/ 115674 w 425308"/>
                <a:gd name="connsiteY9" fmla="*/ 107027 h 184405"/>
                <a:gd name="connsiteX10" fmla="*/ 264159 w 425308"/>
                <a:gd name="connsiteY10" fmla="*/ 0 h 1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308" h="184405">
                  <a:moveTo>
                    <a:pt x="264159" y="0"/>
                  </a:moveTo>
                  <a:cubicBezTo>
                    <a:pt x="353159" y="0"/>
                    <a:pt x="425308" y="78457"/>
                    <a:pt x="425308" y="175238"/>
                  </a:cubicBezTo>
                  <a:lnTo>
                    <a:pt x="423606" y="184405"/>
                  </a:lnTo>
                  <a:lnTo>
                    <a:pt x="223300" y="184405"/>
                  </a:lnTo>
                  <a:lnTo>
                    <a:pt x="104712" y="184405"/>
                  </a:lnTo>
                  <a:lnTo>
                    <a:pt x="18000" y="184405"/>
                  </a:lnTo>
                  <a:cubicBezTo>
                    <a:pt x="8059" y="184405"/>
                    <a:pt x="0" y="176346"/>
                    <a:pt x="0" y="166405"/>
                  </a:cubicBezTo>
                  <a:cubicBezTo>
                    <a:pt x="0" y="156464"/>
                    <a:pt x="8059" y="148405"/>
                    <a:pt x="18000" y="148405"/>
                  </a:cubicBezTo>
                  <a:lnTo>
                    <a:pt x="107992" y="148405"/>
                  </a:lnTo>
                  <a:lnTo>
                    <a:pt x="115674" y="107027"/>
                  </a:lnTo>
                  <a:cubicBezTo>
                    <a:pt x="140138" y="44132"/>
                    <a:pt x="197409" y="0"/>
                    <a:pt x="264159" y="0"/>
                  </a:cubicBezTo>
                  <a:close/>
                </a:path>
              </a:pathLst>
            </a:custGeom>
            <a:solidFill>
              <a:srgbClr val="F26C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A59E53F-5A67-3ADA-1FE7-4C91A7FEC98B}"/>
                </a:ext>
              </a:extLst>
            </p:cNvPr>
            <p:cNvSpPr/>
            <p:nvPr/>
          </p:nvSpPr>
          <p:spPr>
            <a:xfrm>
              <a:off x="3527425" y="5518150"/>
              <a:ext cx="79375" cy="234950"/>
            </a:xfrm>
            <a:custGeom>
              <a:avLst/>
              <a:gdLst>
                <a:gd name="connsiteX0" fmla="*/ 0 w 79375"/>
                <a:gd name="connsiteY0" fmla="*/ 0 h 234950"/>
                <a:gd name="connsiteX1" fmla="*/ 41275 w 79375"/>
                <a:gd name="connsiteY1" fmla="*/ 165100 h 234950"/>
                <a:gd name="connsiteX2" fmla="*/ 79375 w 79375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375" h="234950">
                  <a:moveTo>
                    <a:pt x="0" y="0"/>
                  </a:moveTo>
                  <a:cubicBezTo>
                    <a:pt x="14023" y="62971"/>
                    <a:pt x="28046" y="125942"/>
                    <a:pt x="41275" y="165100"/>
                  </a:cubicBezTo>
                  <a:cubicBezTo>
                    <a:pt x="54504" y="204258"/>
                    <a:pt x="66939" y="219604"/>
                    <a:pt x="79375" y="2349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0DF4C60-8193-386F-697E-84E6D5E9A0F8}"/>
                </a:ext>
              </a:extLst>
            </p:cNvPr>
            <p:cNvSpPr/>
            <p:nvPr/>
          </p:nvSpPr>
          <p:spPr>
            <a:xfrm>
              <a:off x="3394075" y="5556250"/>
              <a:ext cx="269875" cy="101855"/>
            </a:xfrm>
            <a:custGeom>
              <a:avLst/>
              <a:gdLst>
                <a:gd name="connsiteX0" fmla="*/ 0 w 269875"/>
                <a:gd name="connsiteY0" fmla="*/ 0 h 101855"/>
                <a:gd name="connsiteX1" fmla="*/ 114300 w 269875"/>
                <a:gd name="connsiteY1" fmla="*/ 98425 h 101855"/>
                <a:gd name="connsiteX2" fmla="*/ 269875 w 269875"/>
                <a:gd name="connsiteY2" fmla="*/ 69850 h 10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875" h="101855">
                  <a:moveTo>
                    <a:pt x="0" y="0"/>
                  </a:moveTo>
                  <a:cubicBezTo>
                    <a:pt x="34660" y="43391"/>
                    <a:pt x="69321" y="86783"/>
                    <a:pt x="114300" y="98425"/>
                  </a:cubicBezTo>
                  <a:cubicBezTo>
                    <a:pt x="159279" y="110067"/>
                    <a:pt x="214577" y="89958"/>
                    <a:pt x="269875" y="698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51695E46-5E60-F5CE-0ED6-5D4A6E29306E}"/>
                </a:ext>
              </a:extLst>
            </p:cNvPr>
            <p:cNvSpPr/>
            <p:nvPr/>
          </p:nvSpPr>
          <p:spPr>
            <a:xfrm>
              <a:off x="3032126" y="5775790"/>
              <a:ext cx="692149" cy="6621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FAAA21D-0638-83CA-320F-4C4F76175A70}"/>
                </a:ext>
              </a:extLst>
            </p:cNvPr>
            <p:cNvSpPr/>
            <p:nvPr/>
          </p:nvSpPr>
          <p:spPr>
            <a:xfrm>
              <a:off x="3055107" y="5565370"/>
              <a:ext cx="213787" cy="213939"/>
            </a:xfrm>
            <a:custGeom>
              <a:avLst/>
              <a:gdLst>
                <a:gd name="connsiteX0" fmla="*/ 3968392 w 4389062"/>
                <a:gd name="connsiteY0" fmla="*/ 902310 h 4392172"/>
                <a:gd name="connsiteX1" fmla="*/ 2870818 w 4389062"/>
                <a:gd name="connsiteY1" fmla="*/ 106752 h 4392172"/>
                <a:gd name="connsiteX2" fmla="*/ 1515187 w 4389062"/>
                <a:gd name="connsiteY2" fmla="*/ 107824 h 4392172"/>
                <a:gd name="connsiteX3" fmla="*/ 418789 w 4389062"/>
                <a:gd name="connsiteY3" fmla="*/ 905067 h 4392172"/>
                <a:gd name="connsiteX4" fmla="*/ 0 w 4389062"/>
                <a:gd name="connsiteY4" fmla="*/ 2194371 h 4392172"/>
                <a:gd name="connsiteX5" fmla="*/ 0 w 4389062"/>
                <a:gd name="connsiteY5" fmla="*/ 2197662 h 4392172"/>
                <a:gd name="connsiteX6" fmla="*/ 642781 w 4389062"/>
                <a:gd name="connsiteY6" fmla="*/ 3749431 h 4392172"/>
                <a:gd name="connsiteX7" fmla="*/ 2194550 w 4389062"/>
                <a:gd name="connsiteY7" fmla="*/ 4392173 h 4392172"/>
                <a:gd name="connsiteX8" fmla="*/ 3746320 w 4389062"/>
                <a:gd name="connsiteY8" fmla="*/ 3749431 h 4392172"/>
                <a:gd name="connsiteX9" fmla="*/ 4389062 w 4389062"/>
                <a:gd name="connsiteY9" fmla="*/ 2197662 h 4392172"/>
                <a:gd name="connsiteX10" fmla="*/ 4389062 w 4389062"/>
                <a:gd name="connsiteY10" fmla="*/ 2194371 h 4392172"/>
                <a:gd name="connsiteX11" fmla="*/ 3968284 w 4389062"/>
                <a:gd name="connsiteY11" fmla="*/ 902323 h 4392172"/>
                <a:gd name="connsiteX12" fmla="*/ 3803790 w 4389062"/>
                <a:gd name="connsiteY12" fmla="*/ 1004337 h 4392172"/>
                <a:gd name="connsiteX13" fmla="*/ 3611217 w 4389062"/>
                <a:gd name="connsiteY13" fmla="*/ 1601806 h 4392172"/>
                <a:gd name="connsiteX14" fmla="*/ 3501499 w 4389062"/>
                <a:gd name="connsiteY14" fmla="*/ 1711564 h 4392172"/>
                <a:gd name="connsiteX15" fmla="*/ 2942983 w 4389062"/>
                <a:gd name="connsiteY15" fmla="*/ 1892615 h 4392172"/>
                <a:gd name="connsiteX16" fmla="*/ 2942983 w 4389062"/>
                <a:gd name="connsiteY16" fmla="*/ 1892576 h 4392172"/>
                <a:gd name="connsiteX17" fmla="*/ 2788257 w 4389062"/>
                <a:gd name="connsiteY17" fmla="*/ 1866247 h 4392172"/>
                <a:gd name="connsiteX18" fmla="*/ 2323540 w 4389062"/>
                <a:gd name="connsiteY18" fmla="*/ 1528823 h 4392172"/>
                <a:gd name="connsiteX19" fmla="*/ 2323540 w 4389062"/>
                <a:gd name="connsiteY19" fmla="*/ 1528862 h 4392172"/>
                <a:gd name="connsiteX20" fmla="*/ 2253314 w 4389062"/>
                <a:gd name="connsiteY20" fmla="*/ 1391123 h 4392172"/>
                <a:gd name="connsiteX21" fmla="*/ 2253314 w 4389062"/>
                <a:gd name="connsiteY21" fmla="*/ 803559 h 4392172"/>
                <a:gd name="connsiteX22" fmla="*/ 2323540 w 4389062"/>
                <a:gd name="connsiteY22" fmla="*/ 665821 h 4392172"/>
                <a:gd name="connsiteX23" fmla="*/ 2831041 w 4389062"/>
                <a:gd name="connsiteY23" fmla="*/ 297126 h 4392172"/>
                <a:gd name="connsiteX24" fmla="*/ 2999464 w 4389062"/>
                <a:gd name="connsiteY24" fmla="*/ 278488 h 4392172"/>
                <a:gd name="connsiteX25" fmla="*/ 3767580 w 4389062"/>
                <a:gd name="connsiteY25" fmla="*/ 838650 h 4392172"/>
                <a:gd name="connsiteX26" fmla="*/ 3801602 w 4389062"/>
                <a:gd name="connsiteY26" fmla="*/ 1004320 h 4392172"/>
                <a:gd name="connsiteX27" fmla="*/ 1558775 w 4389062"/>
                <a:gd name="connsiteY27" fmla="*/ 297140 h 4392172"/>
                <a:gd name="connsiteX28" fmla="*/ 2065698 w 4389062"/>
                <a:gd name="connsiteY28" fmla="*/ 665836 h 4392172"/>
                <a:gd name="connsiteX29" fmla="*/ 2135924 w 4389062"/>
                <a:gd name="connsiteY29" fmla="*/ 803574 h 4392172"/>
                <a:gd name="connsiteX30" fmla="*/ 2135924 w 4389062"/>
                <a:gd name="connsiteY30" fmla="*/ 1391138 h 4392172"/>
                <a:gd name="connsiteX31" fmla="*/ 2065162 w 4389062"/>
                <a:gd name="connsiteY31" fmla="*/ 1528876 h 4392172"/>
                <a:gd name="connsiteX32" fmla="*/ 1601023 w 4389062"/>
                <a:gd name="connsiteY32" fmla="*/ 1866300 h 4392172"/>
                <a:gd name="connsiteX33" fmla="*/ 1601023 w 4389062"/>
                <a:gd name="connsiteY33" fmla="*/ 1866261 h 4392172"/>
                <a:gd name="connsiteX34" fmla="*/ 1447942 w 4389062"/>
                <a:gd name="connsiteY34" fmla="*/ 1890409 h 4392172"/>
                <a:gd name="connsiteX35" fmla="*/ 889427 w 4389062"/>
                <a:gd name="connsiteY35" fmla="*/ 1711572 h 4392172"/>
                <a:gd name="connsiteX36" fmla="*/ 779709 w 4389062"/>
                <a:gd name="connsiteY36" fmla="*/ 1601815 h 4392172"/>
                <a:gd name="connsiteX37" fmla="*/ 586597 w 4389062"/>
                <a:gd name="connsiteY37" fmla="*/ 1004346 h 4392172"/>
                <a:gd name="connsiteX38" fmla="*/ 621155 w 4389062"/>
                <a:gd name="connsiteY38" fmla="*/ 839783 h 4392172"/>
                <a:gd name="connsiteX39" fmla="*/ 1389231 w 4389062"/>
                <a:gd name="connsiteY39" fmla="*/ 279622 h 4392172"/>
                <a:gd name="connsiteX40" fmla="*/ 1558771 w 4389062"/>
                <a:gd name="connsiteY40" fmla="*/ 297150 h 4392172"/>
                <a:gd name="connsiteX41" fmla="*/ 193249 w 4389062"/>
                <a:gd name="connsiteY41" fmla="*/ 2212972 h 4392172"/>
                <a:gd name="connsiteX42" fmla="*/ 700172 w 4389062"/>
                <a:gd name="connsiteY42" fmla="*/ 1844276 h 4392172"/>
                <a:gd name="connsiteX43" fmla="*/ 853253 w 4389062"/>
                <a:gd name="connsiteY43" fmla="*/ 1821237 h 4392172"/>
                <a:gd name="connsiteX44" fmla="*/ 1411768 w 4389062"/>
                <a:gd name="connsiteY44" fmla="*/ 2002827 h 4392172"/>
                <a:gd name="connsiteX45" fmla="*/ 1521487 w 4389062"/>
                <a:gd name="connsiteY45" fmla="*/ 2112545 h 4392172"/>
                <a:gd name="connsiteX46" fmla="*/ 1699256 w 4389062"/>
                <a:gd name="connsiteY46" fmla="*/ 2661185 h 4392172"/>
                <a:gd name="connsiteX47" fmla="*/ 1674572 w 4389062"/>
                <a:gd name="connsiteY47" fmla="*/ 2808789 h 4392172"/>
                <a:gd name="connsiteX48" fmla="*/ 1329487 w 4389062"/>
                <a:gd name="connsiteY48" fmla="*/ 3283911 h 4392172"/>
                <a:gd name="connsiteX49" fmla="*/ 1191220 w 4389062"/>
                <a:gd name="connsiteY49" fmla="*/ 3357428 h 4392172"/>
                <a:gd name="connsiteX50" fmla="*/ 565232 w 4389062"/>
                <a:gd name="connsiteY50" fmla="*/ 3357428 h 4392172"/>
                <a:gd name="connsiteX51" fmla="*/ 418157 w 4389062"/>
                <a:gd name="connsiteY51" fmla="*/ 3274037 h 4392172"/>
                <a:gd name="connsiteX52" fmla="*/ 123018 w 4389062"/>
                <a:gd name="connsiteY52" fmla="*/ 2369869 h 4392172"/>
                <a:gd name="connsiteX53" fmla="*/ 193244 w 4389062"/>
                <a:gd name="connsiteY53" fmla="*/ 2212958 h 4392172"/>
                <a:gd name="connsiteX54" fmla="*/ 1593946 w 4389062"/>
                <a:gd name="connsiteY54" fmla="*/ 4103624 h 4392172"/>
                <a:gd name="connsiteX55" fmla="*/ 1399728 w 4389062"/>
                <a:gd name="connsiteY55" fmla="*/ 3507223 h 4392172"/>
                <a:gd name="connsiteX56" fmla="*/ 1423837 w 4389062"/>
                <a:gd name="connsiteY56" fmla="*/ 3354182 h 4392172"/>
                <a:gd name="connsiteX57" fmla="*/ 1769491 w 4389062"/>
                <a:gd name="connsiteY57" fmla="*/ 2879060 h 4392172"/>
                <a:gd name="connsiteX58" fmla="*/ 1907189 w 4389062"/>
                <a:gd name="connsiteY58" fmla="*/ 2808834 h 4392172"/>
                <a:gd name="connsiteX59" fmla="*/ 2481625 w 4389062"/>
                <a:gd name="connsiteY59" fmla="*/ 2808834 h 4392172"/>
                <a:gd name="connsiteX60" fmla="*/ 2619892 w 4389062"/>
                <a:gd name="connsiteY60" fmla="*/ 2879060 h 4392172"/>
                <a:gd name="connsiteX61" fmla="*/ 2964977 w 4389062"/>
                <a:gd name="connsiteY61" fmla="*/ 3354182 h 4392172"/>
                <a:gd name="connsiteX62" fmla="*/ 2989125 w 4389062"/>
                <a:gd name="connsiteY62" fmla="*/ 3507223 h 4392172"/>
                <a:gd name="connsiteX63" fmla="*/ 2794907 w 4389062"/>
                <a:gd name="connsiteY63" fmla="*/ 4103624 h 4392172"/>
                <a:gd name="connsiteX64" fmla="*/ 2670375 w 4389062"/>
                <a:gd name="connsiteY64" fmla="*/ 4217712 h 4392172"/>
                <a:gd name="connsiteX65" fmla="*/ 1718485 w 4389062"/>
                <a:gd name="connsiteY65" fmla="*/ 4217712 h 4392172"/>
                <a:gd name="connsiteX66" fmla="*/ 1593953 w 4389062"/>
                <a:gd name="connsiteY66" fmla="*/ 4103624 h 4392172"/>
                <a:gd name="connsiteX67" fmla="*/ 3823580 w 4389062"/>
                <a:gd name="connsiteY67" fmla="*/ 3357474 h 4392172"/>
                <a:gd name="connsiteX68" fmla="*/ 3197024 w 4389062"/>
                <a:gd name="connsiteY68" fmla="*/ 3357474 h 4392172"/>
                <a:gd name="connsiteX69" fmla="*/ 3059324 w 4389062"/>
                <a:gd name="connsiteY69" fmla="*/ 3287248 h 4392172"/>
                <a:gd name="connsiteX70" fmla="*/ 2714240 w 4389062"/>
                <a:gd name="connsiteY70" fmla="*/ 2808834 h 4392172"/>
                <a:gd name="connsiteX71" fmla="*/ 2689556 w 4389062"/>
                <a:gd name="connsiteY71" fmla="*/ 2655754 h 4392172"/>
                <a:gd name="connsiteX72" fmla="*/ 2867325 w 4389062"/>
                <a:gd name="connsiteY72" fmla="*/ 2107114 h 4392172"/>
                <a:gd name="connsiteX73" fmla="*/ 2867287 w 4389062"/>
                <a:gd name="connsiteY73" fmla="*/ 2107114 h 4392172"/>
                <a:gd name="connsiteX74" fmla="*/ 2977044 w 4389062"/>
                <a:gd name="connsiteY74" fmla="*/ 1997395 h 4392172"/>
                <a:gd name="connsiteX75" fmla="*/ 3534982 w 4389062"/>
                <a:gd name="connsiteY75" fmla="*/ 1821272 h 4392172"/>
                <a:gd name="connsiteX76" fmla="*/ 3688062 w 4389062"/>
                <a:gd name="connsiteY76" fmla="*/ 1845420 h 4392172"/>
                <a:gd name="connsiteX77" fmla="*/ 4195564 w 4389062"/>
                <a:gd name="connsiteY77" fmla="*/ 2214116 h 4392172"/>
                <a:gd name="connsiteX78" fmla="*/ 4195564 w 4389062"/>
                <a:gd name="connsiteY78" fmla="*/ 2214078 h 4392172"/>
                <a:gd name="connsiteX79" fmla="*/ 4265254 w 4389062"/>
                <a:gd name="connsiteY79" fmla="*/ 2369911 h 4392172"/>
                <a:gd name="connsiteX80" fmla="*/ 3970076 w 4389062"/>
                <a:gd name="connsiteY80" fmla="*/ 3274618 h 4392172"/>
                <a:gd name="connsiteX81" fmla="*/ 3823579 w 4389062"/>
                <a:gd name="connsiteY81" fmla="*/ 3357473 h 439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389062" h="4392172">
                  <a:moveTo>
                    <a:pt x="3968392" y="902310"/>
                  </a:moveTo>
                  <a:cubicBezTo>
                    <a:pt x="3695639" y="527951"/>
                    <a:pt x="3311444" y="249458"/>
                    <a:pt x="2870818" y="106752"/>
                  </a:cubicBezTo>
                  <a:cubicBezTo>
                    <a:pt x="2430142" y="-35953"/>
                    <a:pt x="1955627" y="-35571"/>
                    <a:pt x="1515187" y="107824"/>
                  </a:cubicBezTo>
                  <a:cubicBezTo>
                    <a:pt x="1074747" y="251219"/>
                    <a:pt x="691002" y="530287"/>
                    <a:pt x="418789" y="905067"/>
                  </a:cubicBezTo>
                  <a:cubicBezTo>
                    <a:pt x="146653" y="1279886"/>
                    <a:pt x="78" y="1731162"/>
                    <a:pt x="0" y="2194371"/>
                  </a:cubicBezTo>
                  <a:lnTo>
                    <a:pt x="0" y="2197662"/>
                  </a:lnTo>
                  <a:cubicBezTo>
                    <a:pt x="0" y="2779710"/>
                    <a:pt x="231232" y="3337951"/>
                    <a:pt x="642781" y="3749431"/>
                  </a:cubicBezTo>
                  <a:cubicBezTo>
                    <a:pt x="1054329" y="4160911"/>
                    <a:pt x="1612541" y="4392173"/>
                    <a:pt x="2194550" y="4392173"/>
                  </a:cubicBezTo>
                  <a:cubicBezTo>
                    <a:pt x="2776598" y="4392173"/>
                    <a:pt x="3334840" y="4160980"/>
                    <a:pt x="3746320" y="3749431"/>
                  </a:cubicBezTo>
                  <a:cubicBezTo>
                    <a:pt x="4157878" y="3337873"/>
                    <a:pt x="4389062" y="2779671"/>
                    <a:pt x="4389062" y="2197662"/>
                  </a:cubicBezTo>
                  <a:lnTo>
                    <a:pt x="4389062" y="2194371"/>
                  </a:lnTo>
                  <a:cubicBezTo>
                    <a:pt x="4389636" y="1729927"/>
                    <a:pt x="4242261" y="1277378"/>
                    <a:pt x="3968284" y="902323"/>
                  </a:cubicBezTo>
                  <a:close/>
                  <a:moveTo>
                    <a:pt x="3803790" y="1004337"/>
                  </a:moveTo>
                  <a:lnTo>
                    <a:pt x="3611217" y="1601806"/>
                  </a:lnTo>
                  <a:cubicBezTo>
                    <a:pt x="3594263" y="1653815"/>
                    <a:pt x="3553506" y="1694612"/>
                    <a:pt x="3501499" y="1711564"/>
                  </a:cubicBezTo>
                  <a:lnTo>
                    <a:pt x="2942983" y="1892615"/>
                  </a:lnTo>
                  <a:lnTo>
                    <a:pt x="2942983" y="1892576"/>
                  </a:lnTo>
                  <a:cubicBezTo>
                    <a:pt x="2890209" y="1909569"/>
                    <a:pt x="2832462" y="1899733"/>
                    <a:pt x="2788257" y="1866247"/>
                  </a:cubicBezTo>
                  <a:lnTo>
                    <a:pt x="2323540" y="1528823"/>
                  </a:lnTo>
                  <a:lnTo>
                    <a:pt x="2323540" y="1528862"/>
                  </a:lnTo>
                  <a:cubicBezTo>
                    <a:pt x="2279300" y="1496983"/>
                    <a:pt x="2253123" y="1445701"/>
                    <a:pt x="2253314" y="1391123"/>
                  </a:cubicBezTo>
                  <a:lnTo>
                    <a:pt x="2253314" y="803559"/>
                  </a:lnTo>
                  <a:cubicBezTo>
                    <a:pt x="2253122" y="748986"/>
                    <a:pt x="2279299" y="697701"/>
                    <a:pt x="2323540" y="665821"/>
                  </a:cubicBezTo>
                  <a:lnTo>
                    <a:pt x="2831041" y="297126"/>
                  </a:lnTo>
                  <a:cubicBezTo>
                    <a:pt x="2880218" y="262261"/>
                    <a:pt x="2943905" y="255182"/>
                    <a:pt x="2999464" y="278488"/>
                  </a:cubicBezTo>
                  <a:cubicBezTo>
                    <a:pt x="3295063" y="403862"/>
                    <a:pt x="3557862" y="595514"/>
                    <a:pt x="3767580" y="838650"/>
                  </a:cubicBezTo>
                  <a:cubicBezTo>
                    <a:pt x="3807228" y="884076"/>
                    <a:pt x="3820125" y="946957"/>
                    <a:pt x="3801602" y="1004320"/>
                  </a:cubicBezTo>
                  <a:close/>
                  <a:moveTo>
                    <a:pt x="1558775" y="297140"/>
                  </a:moveTo>
                  <a:lnTo>
                    <a:pt x="2065698" y="665836"/>
                  </a:lnTo>
                  <a:cubicBezTo>
                    <a:pt x="2109786" y="697906"/>
                    <a:pt x="2135848" y="749074"/>
                    <a:pt x="2135924" y="803574"/>
                  </a:cubicBezTo>
                  <a:lnTo>
                    <a:pt x="2135924" y="1391138"/>
                  </a:lnTo>
                  <a:cubicBezTo>
                    <a:pt x="2135924" y="1445788"/>
                    <a:pt x="2109556" y="1497036"/>
                    <a:pt x="2065162" y="1528876"/>
                  </a:cubicBezTo>
                  <a:lnTo>
                    <a:pt x="1601023" y="1866300"/>
                  </a:lnTo>
                  <a:lnTo>
                    <a:pt x="1601023" y="1866261"/>
                  </a:lnTo>
                  <a:cubicBezTo>
                    <a:pt x="1556783" y="1898293"/>
                    <a:pt x="1499916" y="1907249"/>
                    <a:pt x="1447942" y="1890409"/>
                  </a:cubicBezTo>
                  <a:lnTo>
                    <a:pt x="889427" y="1711572"/>
                  </a:lnTo>
                  <a:cubicBezTo>
                    <a:pt x="837341" y="1694772"/>
                    <a:pt x="796507" y="1653938"/>
                    <a:pt x="779709" y="1601815"/>
                  </a:cubicBezTo>
                  <a:lnTo>
                    <a:pt x="586597" y="1004346"/>
                  </a:lnTo>
                  <a:cubicBezTo>
                    <a:pt x="568725" y="947209"/>
                    <a:pt x="581813" y="884909"/>
                    <a:pt x="621155" y="839783"/>
                  </a:cubicBezTo>
                  <a:cubicBezTo>
                    <a:pt x="830608" y="596383"/>
                    <a:pt x="1093485" y="404692"/>
                    <a:pt x="1389231" y="279622"/>
                  </a:cubicBezTo>
                  <a:cubicBezTo>
                    <a:pt x="1444952" y="255589"/>
                    <a:pt x="1509168" y="262248"/>
                    <a:pt x="1558771" y="297150"/>
                  </a:cubicBezTo>
                  <a:close/>
                  <a:moveTo>
                    <a:pt x="193249" y="2212972"/>
                  </a:moveTo>
                  <a:lnTo>
                    <a:pt x="700172" y="1844276"/>
                  </a:lnTo>
                  <a:cubicBezTo>
                    <a:pt x="744643" y="1812741"/>
                    <a:pt x="801475" y="1804168"/>
                    <a:pt x="853253" y="1821237"/>
                  </a:cubicBezTo>
                  <a:lnTo>
                    <a:pt x="1411768" y="2002827"/>
                  </a:lnTo>
                  <a:cubicBezTo>
                    <a:pt x="1463777" y="2019781"/>
                    <a:pt x="1504536" y="2060538"/>
                    <a:pt x="1521487" y="2112545"/>
                  </a:cubicBezTo>
                  <a:lnTo>
                    <a:pt x="1699256" y="2661185"/>
                  </a:lnTo>
                  <a:cubicBezTo>
                    <a:pt x="1714104" y="2711586"/>
                    <a:pt x="1704996" y="2765965"/>
                    <a:pt x="1674572" y="2808789"/>
                  </a:cubicBezTo>
                  <a:lnTo>
                    <a:pt x="1329487" y="3283911"/>
                  </a:lnTo>
                  <a:cubicBezTo>
                    <a:pt x="1297876" y="3329223"/>
                    <a:pt x="1246441" y="3356586"/>
                    <a:pt x="1191220" y="3357428"/>
                  </a:cubicBezTo>
                  <a:lnTo>
                    <a:pt x="565232" y="3357428"/>
                  </a:lnTo>
                  <a:cubicBezTo>
                    <a:pt x="504957" y="3357313"/>
                    <a:pt x="449155" y="3325702"/>
                    <a:pt x="418157" y="3274037"/>
                  </a:cubicBezTo>
                  <a:cubicBezTo>
                    <a:pt x="250724" y="2999717"/>
                    <a:pt x="149656" y="2690108"/>
                    <a:pt x="123018" y="2369869"/>
                  </a:cubicBezTo>
                  <a:cubicBezTo>
                    <a:pt x="116780" y="2308790"/>
                    <a:pt x="143531" y="2249011"/>
                    <a:pt x="193244" y="2212958"/>
                  </a:cubicBezTo>
                  <a:close/>
                  <a:moveTo>
                    <a:pt x="1593946" y="4103624"/>
                  </a:moveTo>
                  <a:lnTo>
                    <a:pt x="1399728" y="3507223"/>
                  </a:lnTo>
                  <a:cubicBezTo>
                    <a:pt x="1382621" y="3455290"/>
                    <a:pt x="1391576" y="3398308"/>
                    <a:pt x="1423837" y="3354182"/>
                  </a:cubicBezTo>
                  <a:lnTo>
                    <a:pt x="1769491" y="2879060"/>
                  </a:lnTo>
                  <a:cubicBezTo>
                    <a:pt x="1801561" y="2835011"/>
                    <a:pt x="1852728" y="2808910"/>
                    <a:pt x="1907189" y="2808834"/>
                  </a:cubicBezTo>
                  <a:lnTo>
                    <a:pt x="2481625" y="2808834"/>
                  </a:lnTo>
                  <a:cubicBezTo>
                    <a:pt x="2536275" y="2808910"/>
                    <a:pt x="2587591" y="2834973"/>
                    <a:pt x="2619892" y="2879060"/>
                  </a:cubicBezTo>
                  <a:lnTo>
                    <a:pt x="2964977" y="3354182"/>
                  </a:lnTo>
                  <a:cubicBezTo>
                    <a:pt x="2996741" y="3398537"/>
                    <a:pt x="3005696" y="3455249"/>
                    <a:pt x="2989125" y="3507223"/>
                  </a:cubicBezTo>
                  <a:lnTo>
                    <a:pt x="2794907" y="4103624"/>
                  </a:lnTo>
                  <a:cubicBezTo>
                    <a:pt x="2776001" y="4160646"/>
                    <a:pt x="2728852" y="4203849"/>
                    <a:pt x="2670375" y="4217712"/>
                  </a:cubicBezTo>
                  <a:cubicBezTo>
                    <a:pt x="2357288" y="4290885"/>
                    <a:pt x="2031572" y="4290885"/>
                    <a:pt x="1718485" y="4217712"/>
                  </a:cubicBezTo>
                  <a:cubicBezTo>
                    <a:pt x="1660085" y="4203667"/>
                    <a:pt x="1613048" y="4160537"/>
                    <a:pt x="1593953" y="4103624"/>
                  </a:cubicBezTo>
                  <a:close/>
                  <a:moveTo>
                    <a:pt x="3823580" y="3357474"/>
                  </a:moveTo>
                  <a:lnTo>
                    <a:pt x="3197024" y="3357474"/>
                  </a:lnTo>
                  <a:cubicBezTo>
                    <a:pt x="3142565" y="3357359"/>
                    <a:pt x="3091400" y="3331297"/>
                    <a:pt x="3059324" y="3287248"/>
                  </a:cubicBezTo>
                  <a:lnTo>
                    <a:pt x="2714240" y="2808834"/>
                  </a:lnTo>
                  <a:cubicBezTo>
                    <a:pt x="2682016" y="2764670"/>
                    <a:pt x="2672869" y="2707806"/>
                    <a:pt x="2689556" y="2655754"/>
                  </a:cubicBezTo>
                  <a:lnTo>
                    <a:pt x="2867325" y="2107114"/>
                  </a:lnTo>
                  <a:lnTo>
                    <a:pt x="2867287" y="2107114"/>
                  </a:lnTo>
                  <a:cubicBezTo>
                    <a:pt x="2884010" y="2054951"/>
                    <a:pt x="2924883" y="2014079"/>
                    <a:pt x="2977044" y="1997395"/>
                  </a:cubicBezTo>
                  <a:lnTo>
                    <a:pt x="3534982" y="1821272"/>
                  </a:lnTo>
                  <a:cubicBezTo>
                    <a:pt x="3586953" y="1804433"/>
                    <a:pt x="3643818" y="1813388"/>
                    <a:pt x="3688062" y="1845420"/>
                  </a:cubicBezTo>
                  <a:lnTo>
                    <a:pt x="4195564" y="2214116"/>
                  </a:lnTo>
                  <a:lnTo>
                    <a:pt x="4195564" y="2214078"/>
                  </a:lnTo>
                  <a:cubicBezTo>
                    <a:pt x="4244511" y="2250205"/>
                    <a:pt x="4270956" y="2309332"/>
                    <a:pt x="4265254" y="2369911"/>
                  </a:cubicBezTo>
                  <a:cubicBezTo>
                    <a:pt x="4238657" y="2690346"/>
                    <a:pt x="4137587" y="3000142"/>
                    <a:pt x="3970076" y="3274618"/>
                  </a:cubicBezTo>
                  <a:cubicBezTo>
                    <a:pt x="3939038" y="3325901"/>
                    <a:pt x="3883509" y="3357320"/>
                    <a:pt x="3823579" y="3357473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1DFD958-6A92-CF1A-5E47-C999F8C022F4}"/>
              </a:ext>
            </a:extLst>
          </p:cNvPr>
          <p:cNvSpPr txBox="1"/>
          <p:nvPr/>
        </p:nvSpPr>
        <p:spPr>
          <a:xfrm>
            <a:off x="1349361" y="1572858"/>
            <a:ext cx="9493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>
                <a:solidFill>
                  <a:srgbClr val="ABDDDE"/>
                </a:solidFill>
                <a:latin typeface="Bauhaus 93" panose="04030905020B02020C02" pitchFamily="82" charset="0"/>
              </a:rPr>
              <a:t>POW</a:t>
            </a:r>
            <a:r>
              <a:rPr lang="en-US" altLang="zh-CN" sz="7200">
                <a:solidFill>
                  <a:srgbClr val="D6DF8E"/>
                </a:solidFill>
                <a:latin typeface="Bauhaus 93" panose="04030905020B02020C02" pitchFamily="82" charset="0"/>
              </a:rPr>
              <a:t>ER </a:t>
            </a:r>
            <a:r>
              <a:rPr lang="en-US" altLang="zh-CN" sz="7200">
                <a:solidFill>
                  <a:srgbClr val="ABDDDE"/>
                </a:solidFill>
                <a:latin typeface="Bauhaus 93" panose="04030905020B02020C02" pitchFamily="82" charset="0"/>
              </a:rPr>
              <a:t>YO</a:t>
            </a:r>
            <a:r>
              <a:rPr lang="en-US" altLang="zh-CN" sz="7200">
                <a:solidFill>
                  <a:srgbClr val="D6DF8E"/>
                </a:solidFill>
                <a:latin typeface="Bauhaus 93" panose="04030905020B02020C02" pitchFamily="82" charset="0"/>
              </a:rPr>
              <a:t>UR </a:t>
            </a:r>
            <a:r>
              <a:rPr lang="en-US" altLang="zh-CN" sz="7200">
                <a:solidFill>
                  <a:srgbClr val="ABDDDE"/>
                </a:solidFill>
                <a:latin typeface="Bauhaus 93" panose="04030905020B02020C02" pitchFamily="82" charset="0"/>
              </a:rPr>
              <a:t>POI</a:t>
            </a:r>
            <a:r>
              <a:rPr lang="en-US" altLang="zh-CN" sz="7200">
                <a:solidFill>
                  <a:srgbClr val="D6DF8E"/>
                </a:solidFill>
                <a:latin typeface="Bauhaus 93" panose="04030905020B02020C02" pitchFamily="82" charset="0"/>
              </a:rPr>
              <a:t>NT</a:t>
            </a:r>
            <a:endParaRPr lang="zh-CN" altLang="en-US" sz="72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20C60A65-8EF1-1E4B-5A6A-C48A9F3246B8}"/>
              </a:ext>
            </a:extLst>
          </p:cNvPr>
          <p:cNvSpPr txBox="1"/>
          <p:nvPr/>
        </p:nvSpPr>
        <p:spPr>
          <a:xfrm>
            <a:off x="1349361" y="327271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YOUR CORPORATE NAME GOES HERE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A65302EB-63C7-7077-4DF1-859196ED3106}"/>
              </a:ext>
            </a:extLst>
          </p:cNvPr>
          <p:cNvSpPr txBox="1"/>
          <p:nvPr/>
        </p:nvSpPr>
        <p:spPr>
          <a:xfrm>
            <a:off x="1349361" y="6192175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2022/12/16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0986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2324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07A173-9F79-5E9B-FEBD-B1701E34A679}"/>
              </a:ext>
            </a:extLst>
          </p:cNvPr>
          <p:cNvSpPr txBox="1"/>
          <p:nvPr/>
        </p:nvSpPr>
        <p:spPr>
          <a:xfrm>
            <a:off x="3048000" y="3244334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452676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17896C5-9D64-FF66-3C16-6E76341EA0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7FC20B0-AC56-DDDA-7452-B54475867424}"/>
              </a:ext>
            </a:extLst>
          </p:cNvPr>
          <p:cNvGrpSpPr/>
          <p:nvPr/>
        </p:nvGrpSpPr>
        <p:grpSpPr>
          <a:xfrm>
            <a:off x="5001110" y="3367412"/>
            <a:ext cx="1235541" cy="1917730"/>
            <a:chOff x="5405616" y="4298497"/>
            <a:chExt cx="951779" cy="1477293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89B11E2-89A0-9E4A-6E60-69D6AA7F4E95}"/>
                </a:ext>
              </a:extLst>
            </p:cNvPr>
            <p:cNvSpPr/>
            <p:nvPr/>
          </p:nvSpPr>
          <p:spPr>
            <a:xfrm rot="1248464">
              <a:off x="5405616" y="4480777"/>
              <a:ext cx="861657" cy="893233"/>
            </a:xfrm>
            <a:prstGeom prst="ellipse">
              <a:avLst/>
            </a:prstGeom>
            <a:solidFill>
              <a:srgbClr val="D6D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1D5138C0-F1FE-6922-7CDF-C451132AEB0C}"/>
                </a:ext>
              </a:extLst>
            </p:cNvPr>
            <p:cNvSpPr/>
            <p:nvPr/>
          </p:nvSpPr>
          <p:spPr>
            <a:xfrm rot="1507589">
              <a:off x="6210525" y="4298497"/>
              <a:ext cx="146870" cy="267246"/>
            </a:xfrm>
            <a:prstGeom prst="roundRect">
              <a:avLst>
                <a:gd name="adj" fmla="val 50000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383F170-6825-3356-F4CE-B9A3D41E77C7}"/>
                </a:ext>
              </a:extLst>
            </p:cNvPr>
            <p:cNvSpPr/>
            <p:nvPr/>
          </p:nvSpPr>
          <p:spPr>
            <a:xfrm>
              <a:off x="5449888" y="5721529"/>
              <a:ext cx="679450" cy="5426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3BE1520-B665-730D-76D4-0391E8C23C5E}"/>
              </a:ext>
            </a:extLst>
          </p:cNvPr>
          <p:cNvGrpSpPr/>
          <p:nvPr/>
        </p:nvGrpSpPr>
        <p:grpSpPr>
          <a:xfrm>
            <a:off x="6691213" y="3898850"/>
            <a:ext cx="1414473" cy="1386292"/>
            <a:chOff x="6683434" y="4748177"/>
            <a:chExt cx="1089616" cy="1067908"/>
          </a:xfrm>
        </p:grpSpPr>
        <p:sp>
          <p:nvSpPr>
            <p:cNvPr id="15" name="图形 13">
              <a:extLst>
                <a:ext uri="{FF2B5EF4-FFF2-40B4-BE49-F238E27FC236}">
                  <a16:creationId xmlns:a16="http://schemas.microsoft.com/office/drawing/2014/main" id="{20E463E1-E1AA-41B1-A952-A16C670B9B55}"/>
                </a:ext>
              </a:extLst>
            </p:cNvPr>
            <p:cNvSpPr/>
            <p:nvPr/>
          </p:nvSpPr>
          <p:spPr>
            <a:xfrm rot="692115" flipV="1">
              <a:off x="6683434" y="4748177"/>
              <a:ext cx="1089616" cy="709801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9BC7E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52091B77-5E60-348B-5C99-3D658047A2C5}"/>
                </a:ext>
              </a:extLst>
            </p:cNvPr>
            <p:cNvSpPr/>
            <p:nvPr/>
          </p:nvSpPr>
          <p:spPr>
            <a:xfrm rot="20382586">
              <a:off x="7092714" y="5514881"/>
              <a:ext cx="131322" cy="187462"/>
            </a:xfrm>
            <a:prstGeom prst="roundRect">
              <a:avLst>
                <a:gd name="adj" fmla="val 50000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3964458-04BC-44F0-FF46-479EB3C9E155}"/>
                </a:ext>
              </a:extLst>
            </p:cNvPr>
            <p:cNvSpPr/>
            <p:nvPr/>
          </p:nvSpPr>
          <p:spPr>
            <a:xfrm>
              <a:off x="6724558" y="5761824"/>
              <a:ext cx="900205" cy="5426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4004AF6-E0E7-053C-D664-C1CE3A8DC074}"/>
                </a:ext>
              </a:extLst>
            </p:cNvPr>
            <p:cNvSpPr/>
            <p:nvPr/>
          </p:nvSpPr>
          <p:spPr>
            <a:xfrm>
              <a:off x="7458463" y="5464175"/>
              <a:ext cx="67875" cy="312738"/>
            </a:xfrm>
            <a:custGeom>
              <a:avLst/>
              <a:gdLst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4" fmla="*/ 64700 w 71563"/>
                <a:gd name="connsiteY4" fmla="*/ 319088 h 323754"/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0" fmla="*/ 31362 w 67875"/>
                <a:gd name="connsiteY0" fmla="*/ 0 h 312738"/>
                <a:gd name="connsiteX1" fmla="*/ 1200 w 67875"/>
                <a:gd name="connsiteY1" fmla="*/ 147638 h 312738"/>
                <a:gd name="connsiteX2" fmla="*/ 67875 w 67875"/>
                <a:gd name="connsiteY2" fmla="*/ 312738 h 31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875" h="312738">
                  <a:moveTo>
                    <a:pt x="31362" y="0"/>
                  </a:moveTo>
                  <a:cubicBezTo>
                    <a:pt x="13238" y="47757"/>
                    <a:pt x="-4885" y="95515"/>
                    <a:pt x="1200" y="147638"/>
                  </a:cubicBezTo>
                  <a:cubicBezTo>
                    <a:pt x="7285" y="199761"/>
                    <a:pt x="67875" y="312738"/>
                    <a:pt x="67875" y="312738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FD9126B-D794-7C1D-10C8-7248F6283D98}"/>
                </a:ext>
              </a:extLst>
            </p:cNvPr>
            <p:cNvSpPr/>
            <p:nvPr/>
          </p:nvSpPr>
          <p:spPr>
            <a:xfrm rot="1346349">
              <a:off x="6833916" y="5429337"/>
              <a:ext cx="100305" cy="319006"/>
            </a:xfrm>
            <a:custGeom>
              <a:avLst/>
              <a:gdLst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4" fmla="*/ 64700 w 71563"/>
                <a:gd name="connsiteY4" fmla="*/ 319088 h 323754"/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0" fmla="*/ 31362 w 67875"/>
                <a:gd name="connsiteY0" fmla="*/ 0 h 312738"/>
                <a:gd name="connsiteX1" fmla="*/ 1200 w 67875"/>
                <a:gd name="connsiteY1" fmla="*/ 147638 h 312738"/>
                <a:gd name="connsiteX2" fmla="*/ 67875 w 67875"/>
                <a:gd name="connsiteY2" fmla="*/ 312738 h 31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875" h="312738">
                  <a:moveTo>
                    <a:pt x="31362" y="0"/>
                  </a:moveTo>
                  <a:cubicBezTo>
                    <a:pt x="13238" y="47757"/>
                    <a:pt x="-4885" y="95515"/>
                    <a:pt x="1200" y="147638"/>
                  </a:cubicBezTo>
                  <a:cubicBezTo>
                    <a:pt x="7285" y="199761"/>
                    <a:pt x="67875" y="312738"/>
                    <a:pt x="67875" y="312738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BBED041-660B-F262-4A5E-0FC2B6F8EE98}"/>
              </a:ext>
            </a:extLst>
          </p:cNvPr>
          <p:cNvGrpSpPr/>
          <p:nvPr/>
        </p:nvGrpSpPr>
        <p:grpSpPr>
          <a:xfrm>
            <a:off x="8535163" y="3595896"/>
            <a:ext cx="1724256" cy="1689246"/>
            <a:chOff x="8037998" y="4418013"/>
            <a:chExt cx="1328252" cy="130128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AF7B51C-06E4-9D33-2C0D-AA6A50E3AE06}"/>
                </a:ext>
              </a:extLst>
            </p:cNvPr>
            <p:cNvSpPr/>
            <p:nvPr/>
          </p:nvSpPr>
          <p:spPr>
            <a:xfrm>
              <a:off x="8793903" y="4505642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6B4AAAE-21A8-DCC4-3146-5D7C85F39101}"/>
                </a:ext>
              </a:extLst>
            </p:cNvPr>
            <p:cNvSpPr/>
            <p:nvPr/>
          </p:nvSpPr>
          <p:spPr>
            <a:xfrm>
              <a:off x="8765682" y="4429020"/>
              <a:ext cx="310057" cy="256759"/>
            </a:xfrm>
            <a:custGeom>
              <a:avLst/>
              <a:gdLst>
                <a:gd name="connsiteX0" fmla="*/ 151541 w 310057"/>
                <a:gd name="connsiteY0" fmla="*/ 0 h 256759"/>
                <a:gd name="connsiteX1" fmla="*/ 310057 w 310057"/>
                <a:gd name="connsiteY1" fmla="*/ 152161 h 256759"/>
                <a:gd name="connsiteX2" fmla="*/ 297600 w 310057"/>
                <a:gd name="connsiteY2" fmla="*/ 211389 h 256759"/>
                <a:gd name="connsiteX3" fmla="*/ 265733 w 310057"/>
                <a:gd name="connsiteY3" fmla="*/ 256759 h 256759"/>
                <a:gd name="connsiteX4" fmla="*/ 236708 w 310057"/>
                <a:gd name="connsiteY4" fmla="*/ 243551 h 256759"/>
                <a:gd name="connsiteX5" fmla="*/ 135431 w 310057"/>
                <a:gd name="connsiteY5" fmla="*/ 185843 h 256759"/>
                <a:gd name="connsiteX6" fmla="*/ 97331 w 310057"/>
                <a:gd name="connsiteY6" fmla="*/ 96943 h 256759"/>
                <a:gd name="connsiteX7" fmla="*/ 19495 w 310057"/>
                <a:gd name="connsiteY7" fmla="*/ 115573 h 256759"/>
                <a:gd name="connsiteX8" fmla="*/ 0 w 310057"/>
                <a:gd name="connsiteY8" fmla="*/ 118999 h 256759"/>
                <a:gd name="connsiteX9" fmla="*/ 5482 w 310057"/>
                <a:gd name="connsiteY9" fmla="*/ 92933 h 256759"/>
                <a:gd name="connsiteX10" fmla="*/ 151541 w 310057"/>
                <a:gd name="connsiteY10" fmla="*/ 0 h 25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057" h="256759">
                  <a:moveTo>
                    <a:pt x="151541" y="0"/>
                  </a:moveTo>
                  <a:cubicBezTo>
                    <a:pt x="239087" y="0"/>
                    <a:pt x="310057" y="68125"/>
                    <a:pt x="310057" y="152161"/>
                  </a:cubicBezTo>
                  <a:cubicBezTo>
                    <a:pt x="310057" y="173170"/>
                    <a:pt x="305621" y="193185"/>
                    <a:pt x="297600" y="211389"/>
                  </a:cubicBezTo>
                  <a:lnTo>
                    <a:pt x="265733" y="256759"/>
                  </a:lnTo>
                  <a:lnTo>
                    <a:pt x="236708" y="243551"/>
                  </a:lnTo>
                  <a:cubicBezTo>
                    <a:pt x="199972" y="226771"/>
                    <a:pt x="157060" y="206084"/>
                    <a:pt x="135431" y="185843"/>
                  </a:cubicBezTo>
                  <a:cubicBezTo>
                    <a:pt x="106592" y="158856"/>
                    <a:pt x="115587" y="131868"/>
                    <a:pt x="97331" y="96943"/>
                  </a:cubicBezTo>
                  <a:cubicBezTo>
                    <a:pt x="76630" y="104585"/>
                    <a:pt x="47393" y="110539"/>
                    <a:pt x="19495" y="115573"/>
                  </a:cubicBezTo>
                  <a:lnTo>
                    <a:pt x="0" y="118999"/>
                  </a:lnTo>
                  <a:lnTo>
                    <a:pt x="5482" y="92933"/>
                  </a:lnTo>
                  <a:cubicBezTo>
                    <a:pt x="29546" y="38321"/>
                    <a:pt x="85882" y="0"/>
                    <a:pt x="15154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0712EAA-E49B-BEEA-AB33-324272378F5B}"/>
                </a:ext>
              </a:extLst>
            </p:cNvPr>
            <p:cNvSpPr/>
            <p:nvPr/>
          </p:nvSpPr>
          <p:spPr>
            <a:xfrm>
              <a:off x="9025325" y="4701656"/>
              <a:ext cx="98038" cy="980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77B8E81-6987-1A11-6EA9-AB48BCAED957}"/>
                </a:ext>
              </a:extLst>
            </p:cNvPr>
            <p:cNvSpPr/>
            <p:nvPr/>
          </p:nvSpPr>
          <p:spPr>
            <a:xfrm>
              <a:off x="9109075" y="4703763"/>
              <a:ext cx="257175" cy="260350"/>
            </a:xfrm>
            <a:custGeom>
              <a:avLst/>
              <a:gdLst>
                <a:gd name="connsiteX0" fmla="*/ 0 w 257175"/>
                <a:gd name="connsiteY0" fmla="*/ 260350 h 260350"/>
                <a:gd name="connsiteX1" fmla="*/ 139700 w 257175"/>
                <a:gd name="connsiteY1" fmla="*/ 217487 h 260350"/>
                <a:gd name="connsiteX2" fmla="*/ 231775 w 257175"/>
                <a:gd name="connsiteY2" fmla="*/ 95250 h 260350"/>
                <a:gd name="connsiteX3" fmla="*/ 257175 w 257175"/>
                <a:gd name="connsiteY3" fmla="*/ 0 h 2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260350">
                  <a:moveTo>
                    <a:pt x="0" y="260350"/>
                  </a:moveTo>
                  <a:cubicBezTo>
                    <a:pt x="50535" y="252677"/>
                    <a:pt x="101071" y="245004"/>
                    <a:pt x="139700" y="217487"/>
                  </a:cubicBezTo>
                  <a:cubicBezTo>
                    <a:pt x="178329" y="189970"/>
                    <a:pt x="212196" y="131498"/>
                    <a:pt x="231775" y="95250"/>
                  </a:cubicBezTo>
                  <a:cubicBezTo>
                    <a:pt x="251354" y="59002"/>
                    <a:pt x="254264" y="29501"/>
                    <a:pt x="257175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C28E267-34A2-9960-674E-85DDCFABF44C}"/>
                </a:ext>
              </a:extLst>
            </p:cNvPr>
            <p:cNvSpPr/>
            <p:nvPr/>
          </p:nvSpPr>
          <p:spPr>
            <a:xfrm>
              <a:off x="8406823" y="4418013"/>
              <a:ext cx="110115" cy="314325"/>
            </a:xfrm>
            <a:custGeom>
              <a:avLst/>
              <a:gdLst>
                <a:gd name="connsiteX0" fmla="*/ 110115 w 110115"/>
                <a:gd name="connsiteY0" fmla="*/ 314325 h 314325"/>
                <a:gd name="connsiteX1" fmla="*/ 32327 w 110115"/>
                <a:gd name="connsiteY1" fmla="*/ 211137 h 314325"/>
                <a:gd name="connsiteX2" fmla="*/ 577 w 110115"/>
                <a:gd name="connsiteY2" fmla="*/ 82550 h 314325"/>
                <a:gd name="connsiteX3" fmla="*/ 14865 w 110115"/>
                <a:gd name="connsiteY3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15" h="314325">
                  <a:moveTo>
                    <a:pt x="110115" y="314325"/>
                  </a:moveTo>
                  <a:cubicBezTo>
                    <a:pt x="80349" y="282045"/>
                    <a:pt x="50583" y="249766"/>
                    <a:pt x="32327" y="211137"/>
                  </a:cubicBezTo>
                  <a:cubicBezTo>
                    <a:pt x="14071" y="172508"/>
                    <a:pt x="3487" y="117739"/>
                    <a:pt x="577" y="82550"/>
                  </a:cubicBezTo>
                  <a:cubicBezTo>
                    <a:pt x="-2333" y="47361"/>
                    <a:pt x="6266" y="23680"/>
                    <a:pt x="14865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C2A29326-480B-D295-077D-9EEE033C9C55}"/>
                </a:ext>
              </a:extLst>
            </p:cNvPr>
            <p:cNvSpPr/>
            <p:nvPr/>
          </p:nvSpPr>
          <p:spPr>
            <a:xfrm>
              <a:off x="8406823" y="5629607"/>
              <a:ext cx="618502" cy="8969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图形 13">
              <a:extLst>
                <a:ext uri="{FF2B5EF4-FFF2-40B4-BE49-F238E27FC236}">
                  <a16:creationId xmlns:a16="http://schemas.microsoft.com/office/drawing/2014/main" id="{118A2711-9789-ABF6-EAF9-11920B2883A7}"/>
                </a:ext>
              </a:extLst>
            </p:cNvPr>
            <p:cNvSpPr/>
            <p:nvPr/>
          </p:nvSpPr>
          <p:spPr>
            <a:xfrm rot="11918716" flipV="1">
              <a:off x="8254132" y="4779882"/>
              <a:ext cx="923825" cy="540953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8E27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277F11CF-57A9-6C85-E47A-3949F0EFBB85}"/>
                </a:ext>
              </a:extLst>
            </p:cNvPr>
            <p:cNvSpPr/>
            <p:nvPr/>
          </p:nvSpPr>
          <p:spPr>
            <a:xfrm rot="1140000">
              <a:off x="8037998" y="5078488"/>
              <a:ext cx="1303003" cy="132073"/>
            </a:xfrm>
            <a:custGeom>
              <a:avLst/>
              <a:gdLst>
                <a:gd name="connsiteX0" fmla="*/ 0 w 1651757"/>
                <a:gd name="connsiteY0" fmla="*/ 96375 h 192749"/>
                <a:gd name="connsiteX1" fmla="*/ 825879 w 1651757"/>
                <a:gd name="connsiteY1" fmla="*/ 0 h 192749"/>
                <a:gd name="connsiteX2" fmla="*/ 1651758 w 1651757"/>
                <a:gd name="connsiteY2" fmla="*/ 96375 h 192749"/>
                <a:gd name="connsiteX3" fmla="*/ 825879 w 1651757"/>
                <a:gd name="connsiteY3" fmla="*/ 192750 h 192749"/>
                <a:gd name="connsiteX4" fmla="*/ 0 w 1651757"/>
                <a:gd name="connsiteY4" fmla="*/ 96375 h 192749"/>
                <a:gd name="connsiteX0" fmla="*/ 0 w 1669755"/>
                <a:gd name="connsiteY0" fmla="*/ 100596 h 196971"/>
                <a:gd name="connsiteX1" fmla="*/ 825879 w 1669755"/>
                <a:gd name="connsiteY1" fmla="*/ 4221 h 196971"/>
                <a:gd name="connsiteX2" fmla="*/ 1349856 w 1669755"/>
                <a:gd name="connsiteY2" fmla="*/ 25523 h 196971"/>
                <a:gd name="connsiteX3" fmla="*/ 1651758 w 1669755"/>
                <a:gd name="connsiteY3" fmla="*/ 100596 h 196971"/>
                <a:gd name="connsiteX4" fmla="*/ 825879 w 1669755"/>
                <a:gd name="connsiteY4" fmla="*/ 196971 h 196971"/>
                <a:gd name="connsiteX5" fmla="*/ 0 w 1669755"/>
                <a:gd name="connsiteY5" fmla="*/ 100596 h 196971"/>
                <a:gd name="connsiteX0" fmla="*/ 21724 w 1691479"/>
                <a:gd name="connsiteY0" fmla="*/ 96797 h 193172"/>
                <a:gd name="connsiteX1" fmla="*/ 291838 w 1691479"/>
                <a:gd name="connsiteY1" fmla="*/ 35887 h 193172"/>
                <a:gd name="connsiteX2" fmla="*/ 847603 w 1691479"/>
                <a:gd name="connsiteY2" fmla="*/ 422 h 193172"/>
                <a:gd name="connsiteX3" fmla="*/ 1371580 w 1691479"/>
                <a:gd name="connsiteY3" fmla="*/ 21724 h 193172"/>
                <a:gd name="connsiteX4" fmla="*/ 1673482 w 1691479"/>
                <a:gd name="connsiteY4" fmla="*/ 96797 h 193172"/>
                <a:gd name="connsiteX5" fmla="*/ 847603 w 1691479"/>
                <a:gd name="connsiteY5" fmla="*/ 193172 h 193172"/>
                <a:gd name="connsiteX6" fmla="*/ 21724 w 1691479"/>
                <a:gd name="connsiteY6" fmla="*/ 96797 h 193172"/>
                <a:gd name="connsiteX0" fmla="*/ 847603 w 1691479"/>
                <a:gd name="connsiteY0" fmla="*/ 422 h 193172"/>
                <a:gd name="connsiteX1" fmla="*/ 1371580 w 1691479"/>
                <a:gd name="connsiteY1" fmla="*/ 21724 h 193172"/>
                <a:gd name="connsiteX2" fmla="*/ 1673482 w 1691479"/>
                <a:gd name="connsiteY2" fmla="*/ 96797 h 193172"/>
                <a:gd name="connsiteX3" fmla="*/ 847603 w 1691479"/>
                <a:gd name="connsiteY3" fmla="*/ 193172 h 193172"/>
                <a:gd name="connsiteX4" fmla="*/ 21724 w 1691479"/>
                <a:gd name="connsiteY4" fmla="*/ 96797 h 193172"/>
                <a:gd name="connsiteX5" fmla="*/ 291838 w 1691479"/>
                <a:gd name="connsiteY5" fmla="*/ 35887 h 193172"/>
                <a:gd name="connsiteX6" fmla="*/ 939043 w 1691479"/>
                <a:gd name="connsiteY6" fmla="*/ 91862 h 193172"/>
                <a:gd name="connsiteX0" fmla="*/ 1371580 w 1691479"/>
                <a:gd name="connsiteY0" fmla="*/ 0 h 171448"/>
                <a:gd name="connsiteX1" fmla="*/ 1673482 w 1691479"/>
                <a:gd name="connsiteY1" fmla="*/ 75073 h 171448"/>
                <a:gd name="connsiteX2" fmla="*/ 847603 w 1691479"/>
                <a:gd name="connsiteY2" fmla="*/ 171448 h 171448"/>
                <a:gd name="connsiteX3" fmla="*/ 21724 w 1691479"/>
                <a:gd name="connsiteY3" fmla="*/ 75073 h 171448"/>
                <a:gd name="connsiteX4" fmla="*/ 291838 w 1691479"/>
                <a:gd name="connsiteY4" fmla="*/ 14163 h 171448"/>
                <a:gd name="connsiteX5" fmla="*/ 939043 w 1691479"/>
                <a:gd name="connsiteY5" fmla="*/ 70138 h 171448"/>
                <a:gd name="connsiteX0" fmla="*/ 1371580 w 1691479"/>
                <a:gd name="connsiteY0" fmla="*/ 0 h 171448"/>
                <a:gd name="connsiteX1" fmla="*/ 1673482 w 1691479"/>
                <a:gd name="connsiteY1" fmla="*/ 75073 h 171448"/>
                <a:gd name="connsiteX2" fmla="*/ 847603 w 1691479"/>
                <a:gd name="connsiteY2" fmla="*/ 171448 h 171448"/>
                <a:gd name="connsiteX3" fmla="*/ 21724 w 1691479"/>
                <a:gd name="connsiteY3" fmla="*/ 75073 h 171448"/>
                <a:gd name="connsiteX4" fmla="*/ 291838 w 1691479"/>
                <a:gd name="connsiteY4" fmla="*/ 14163 h 17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479" h="171448">
                  <a:moveTo>
                    <a:pt x="1371580" y="0"/>
                  </a:moveTo>
                  <a:cubicBezTo>
                    <a:pt x="1509226" y="16062"/>
                    <a:pt x="1760811" y="46498"/>
                    <a:pt x="1673482" y="75073"/>
                  </a:cubicBezTo>
                  <a:cubicBezTo>
                    <a:pt x="1586153" y="103648"/>
                    <a:pt x="1303723" y="171448"/>
                    <a:pt x="847603" y="171448"/>
                  </a:cubicBezTo>
                  <a:cubicBezTo>
                    <a:pt x="391483" y="171448"/>
                    <a:pt x="114351" y="101287"/>
                    <a:pt x="21724" y="75073"/>
                  </a:cubicBezTo>
                  <a:cubicBezTo>
                    <a:pt x="-70903" y="48859"/>
                    <a:pt x="154192" y="30225"/>
                    <a:pt x="291838" y="14163"/>
                  </a:cubicBezTo>
                </a:path>
              </a:pathLst>
            </a:custGeom>
            <a:noFill/>
            <a:ln w="25400" cap="rnd">
              <a:solidFill>
                <a:srgbClr val="B9DD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73E8D59-EDB9-8F00-F4A3-0A24CF647949}"/>
              </a:ext>
            </a:extLst>
          </p:cNvPr>
          <p:cNvGrpSpPr/>
          <p:nvPr/>
        </p:nvGrpSpPr>
        <p:grpSpPr>
          <a:xfrm>
            <a:off x="3389912" y="3808082"/>
            <a:ext cx="1156635" cy="1477060"/>
            <a:chOff x="4096930" y="4532313"/>
            <a:chExt cx="890995" cy="1137830"/>
          </a:xfrm>
        </p:grpSpPr>
        <p:sp>
          <p:nvSpPr>
            <p:cNvPr id="33" name="图形 13">
              <a:extLst>
                <a:ext uri="{FF2B5EF4-FFF2-40B4-BE49-F238E27FC236}">
                  <a16:creationId xmlns:a16="http://schemas.microsoft.com/office/drawing/2014/main" id="{CE81A877-53D9-7DFC-6E6B-EE73417378B2}"/>
                </a:ext>
              </a:extLst>
            </p:cNvPr>
            <p:cNvSpPr/>
            <p:nvPr/>
          </p:nvSpPr>
          <p:spPr>
            <a:xfrm rot="10200000" flipV="1">
              <a:off x="4096930" y="4889644"/>
              <a:ext cx="879786" cy="471269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7DD8CC0-B728-7193-D35F-506E6FAAB5E7}"/>
                </a:ext>
              </a:extLst>
            </p:cNvPr>
            <p:cNvSpPr/>
            <p:nvPr/>
          </p:nvSpPr>
          <p:spPr>
            <a:xfrm>
              <a:off x="4305101" y="4580507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EF14885-CC71-1E7C-E92C-F8D631993093}"/>
                </a:ext>
              </a:extLst>
            </p:cNvPr>
            <p:cNvSpPr/>
            <p:nvPr/>
          </p:nvSpPr>
          <p:spPr>
            <a:xfrm>
              <a:off x="4249537" y="4532313"/>
              <a:ext cx="300863" cy="218264"/>
            </a:xfrm>
            <a:custGeom>
              <a:avLst/>
              <a:gdLst>
                <a:gd name="connsiteX0" fmla="*/ 154088 w 300863"/>
                <a:gd name="connsiteY0" fmla="*/ 0 h 218264"/>
                <a:gd name="connsiteX1" fmla="*/ 296067 w 300863"/>
                <a:gd name="connsiteY1" fmla="*/ 100041 h 218264"/>
                <a:gd name="connsiteX2" fmla="*/ 300863 w 300863"/>
                <a:gd name="connsiteY2" fmla="*/ 125293 h 218264"/>
                <a:gd name="connsiteX3" fmla="*/ 280891 w 300863"/>
                <a:gd name="connsiteY3" fmla="*/ 128588 h 218264"/>
                <a:gd name="connsiteX4" fmla="*/ 254201 w 300863"/>
                <a:gd name="connsiteY4" fmla="*/ 128587 h 218264"/>
                <a:gd name="connsiteX5" fmla="*/ 201813 w 300863"/>
                <a:gd name="connsiteY5" fmla="*/ 93662 h 218264"/>
                <a:gd name="connsiteX6" fmla="*/ 171651 w 300863"/>
                <a:gd name="connsiteY6" fmla="*/ 150812 h 218264"/>
                <a:gd name="connsiteX7" fmla="*/ 68463 w 300863"/>
                <a:gd name="connsiteY7" fmla="*/ 211137 h 218264"/>
                <a:gd name="connsiteX8" fmla="*/ 13893 w 300863"/>
                <a:gd name="connsiteY8" fmla="*/ 217884 h 218264"/>
                <a:gd name="connsiteX9" fmla="*/ 10345 w 300863"/>
                <a:gd name="connsiteY9" fmla="*/ 218264 h 218264"/>
                <a:gd name="connsiteX10" fmla="*/ 0 w 300863"/>
                <a:gd name="connsiteY10" fmla="*/ 163798 h 218264"/>
                <a:gd name="connsiteX11" fmla="*/ 154088 w 300863"/>
                <a:gd name="connsiteY11" fmla="*/ 0 h 21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863" h="218264">
                  <a:moveTo>
                    <a:pt x="154088" y="0"/>
                  </a:moveTo>
                  <a:cubicBezTo>
                    <a:pt x="217913" y="0"/>
                    <a:pt x="272675" y="41251"/>
                    <a:pt x="296067" y="100041"/>
                  </a:cubicBezTo>
                  <a:lnTo>
                    <a:pt x="300863" y="125293"/>
                  </a:lnTo>
                  <a:lnTo>
                    <a:pt x="280891" y="128588"/>
                  </a:lnTo>
                  <a:cubicBezTo>
                    <a:pt x="271862" y="130241"/>
                    <a:pt x="263197" y="131101"/>
                    <a:pt x="254201" y="128587"/>
                  </a:cubicBezTo>
                  <a:cubicBezTo>
                    <a:pt x="236209" y="123560"/>
                    <a:pt x="219276" y="105304"/>
                    <a:pt x="201813" y="93662"/>
                  </a:cubicBezTo>
                  <a:cubicBezTo>
                    <a:pt x="187790" y="96572"/>
                    <a:pt x="193876" y="131233"/>
                    <a:pt x="171651" y="150812"/>
                  </a:cubicBezTo>
                  <a:cubicBezTo>
                    <a:pt x="149426" y="170391"/>
                    <a:pt x="100742" y="197908"/>
                    <a:pt x="68463" y="211137"/>
                  </a:cubicBezTo>
                  <a:cubicBezTo>
                    <a:pt x="52324" y="217752"/>
                    <a:pt x="31554" y="217355"/>
                    <a:pt x="13893" y="217884"/>
                  </a:cubicBezTo>
                  <a:lnTo>
                    <a:pt x="10345" y="218264"/>
                  </a:lnTo>
                  <a:lnTo>
                    <a:pt x="0" y="163798"/>
                  </a:lnTo>
                  <a:cubicBezTo>
                    <a:pt x="0" y="73335"/>
                    <a:pt x="68988" y="0"/>
                    <a:pt x="154088" y="0"/>
                  </a:cubicBezTo>
                  <a:close/>
                </a:path>
              </a:pathLst>
            </a:cu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5D2BC25-CF95-1F5D-7165-C792103547E7}"/>
                </a:ext>
              </a:extLst>
            </p:cNvPr>
            <p:cNvSpPr/>
            <p:nvPr/>
          </p:nvSpPr>
          <p:spPr>
            <a:xfrm>
              <a:off x="4577520" y="4652903"/>
              <a:ext cx="87203" cy="87203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1653F013-8236-EE94-D613-EAE5F7556682}"/>
                </a:ext>
              </a:extLst>
            </p:cNvPr>
            <p:cNvSpPr/>
            <p:nvPr/>
          </p:nvSpPr>
          <p:spPr>
            <a:xfrm>
              <a:off x="4184042" y="4762121"/>
              <a:ext cx="87203" cy="87203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5BAEC95-831A-E524-D546-868A81D1B1DD}"/>
                </a:ext>
              </a:extLst>
            </p:cNvPr>
            <p:cNvSpPr/>
            <p:nvPr/>
          </p:nvSpPr>
          <p:spPr>
            <a:xfrm>
              <a:off x="4210675" y="5624424"/>
              <a:ext cx="777250" cy="45719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FB21699-0888-A0CB-3BB1-2FF9B25447FA}"/>
                </a:ext>
              </a:extLst>
            </p:cNvPr>
            <p:cNvSpPr/>
            <p:nvPr/>
          </p:nvSpPr>
          <p:spPr>
            <a:xfrm>
              <a:off x="4606925" y="5381625"/>
              <a:ext cx="67165" cy="234950"/>
            </a:xfrm>
            <a:custGeom>
              <a:avLst/>
              <a:gdLst>
                <a:gd name="connsiteX0" fmla="*/ 53975 w 67165"/>
                <a:gd name="connsiteY0" fmla="*/ 0 h 234950"/>
                <a:gd name="connsiteX1" fmla="*/ 63500 w 67165"/>
                <a:gd name="connsiteY1" fmla="*/ 136525 h 234950"/>
                <a:gd name="connsiteX2" fmla="*/ 0 w 67165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65" h="234950">
                  <a:moveTo>
                    <a:pt x="53975" y="0"/>
                  </a:moveTo>
                  <a:cubicBezTo>
                    <a:pt x="63235" y="48683"/>
                    <a:pt x="72496" y="97367"/>
                    <a:pt x="63500" y="136525"/>
                  </a:cubicBezTo>
                  <a:cubicBezTo>
                    <a:pt x="54504" y="175683"/>
                    <a:pt x="27252" y="205316"/>
                    <a:pt x="0" y="2349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E751603-85CA-D1ED-2B90-9905EB8AE7AD}"/>
                </a:ext>
              </a:extLst>
            </p:cNvPr>
            <p:cNvSpPr/>
            <p:nvPr/>
          </p:nvSpPr>
          <p:spPr>
            <a:xfrm>
              <a:off x="4435475" y="5422900"/>
              <a:ext cx="58688" cy="206375"/>
            </a:xfrm>
            <a:custGeom>
              <a:avLst/>
              <a:gdLst>
                <a:gd name="connsiteX0" fmla="*/ 50800 w 58688"/>
                <a:gd name="connsiteY0" fmla="*/ 0 h 206375"/>
                <a:gd name="connsiteX1" fmla="*/ 57150 w 58688"/>
                <a:gd name="connsiteY1" fmla="*/ 69850 h 206375"/>
                <a:gd name="connsiteX2" fmla="*/ 25400 w 58688"/>
                <a:gd name="connsiteY2" fmla="*/ 177800 h 206375"/>
                <a:gd name="connsiteX3" fmla="*/ 0 w 58688"/>
                <a:gd name="connsiteY3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8" h="206375">
                  <a:moveTo>
                    <a:pt x="50800" y="0"/>
                  </a:moveTo>
                  <a:cubicBezTo>
                    <a:pt x="56091" y="20108"/>
                    <a:pt x="61383" y="40217"/>
                    <a:pt x="57150" y="69850"/>
                  </a:cubicBezTo>
                  <a:cubicBezTo>
                    <a:pt x="52917" y="99483"/>
                    <a:pt x="34925" y="155046"/>
                    <a:pt x="25400" y="177800"/>
                  </a:cubicBezTo>
                  <a:cubicBezTo>
                    <a:pt x="15875" y="200554"/>
                    <a:pt x="7937" y="203464"/>
                    <a:pt x="0" y="20637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3EC0F48-44DC-C625-B60C-DDAA2D2B06AF}"/>
                </a:ext>
              </a:extLst>
            </p:cNvPr>
            <p:cNvSpPr/>
            <p:nvPr/>
          </p:nvSpPr>
          <p:spPr>
            <a:xfrm>
              <a:off x="4736621" y="4920935"/>
              <a:ext cx="155004" cy="401505"/>
            </a:xfrm>
            <a:custGeom>
              <a:avLst/>
              <a:gdLst>
                <a:gd name="connsiteX0" fmla="*/ 0 w 155004"/>
                <a:gd name="connsiteY0" fmla="*/ 0 h 401505"/>
                <a:gd name="connsiteX1" fmla="*/ 5185 w 155004"/>
                <a:gd name="connsiteY1" fmla="*/ 1694 h 401505"/>
                <a:gd name="connsiteX2" fmla="*/ 77260 w 155004"/>
                <a:gd name="connsiteY2" fmla="*/ 41347 h 401505"/>
                <a:gd name="connsiteX3" fmla="*/ 89131 w 155004"/>
                <a:gd name="connsiteY3" fmla="*/ 51077 h 401505"/>
                <a:gd name="connsiteX4" fmla="*/ 89967 w 155004"/>
                <a:gd name="connsiteY4" fmla="*/ 57727 h 401505"/>
                <a:gd name="connsiteX5" fmla="*/ 155004 w 155004"/>
                <a:gd name="connsiteY5" fmla="*/ 346230 h 401505"/>
                <a:gd name="connsiteX6" fmla="*/ 152995 w 155004"/>
                <a:gd name="connsiteY6" fmla="*/ 381408 h 401505"/>
                <a:gd name="connsiteX7" fmla="*/ 39018 w 155004"/>
                <a:gd name="connsiteY7" fmla="*/ 401505 h 401505"/>
                <a:gd name="connsiteX8" fmla="*/ 50022 w 155004"/>
                <a:gd name="connsiteY8" fmla="*/ 375297 h 401505"/>
                <a:gd name="connsiteX9" fmla="*/ 68212 w 155004"/>
                <a:gd name="connsiteY9" fmla="*/ 307233 h 401505"/>
                <a:gd name="connsiteX10" fmla="*/ 25879 w 155004"/>
                <a:gd name="connsiteY10" fmla="*/ 91333 h 401505"/>
                <a:gd name="connsiteX11" fmla="*/ 9740 w 155004"/>
                <a:gd name="connsiteY11" fmla="*/ 31703 h 4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4" h="401505">
                  <a:moveTo>
                    <a:pt x="0" y="0"/>
                  </a:moveTo>
                  <a:lnTo>
                    <a:pt x="5185" y="1694"/>
                  </a:lnTo>
                  <a:cubicBezTo>
                    <a:pt x="30344" y="12633"/>
                    <a:pt x="54472" y="25921"/>
                    <a:pt x="77260" y="41347"/>
                  </a:cubicBezTo>
                  <a:lnTo>
                    <a:pt x="89131" y="51077"/>
                  </a:lnTo>
                  <a:lnTo>
                    <a:pt x="89967" y="57727"/>
                  </a:lnTo>
                  <a:cubicBezTo>
                    <a:pt x="105395" y="141641"/>
                    <a:pt x="151482" y="264301"/>
                    <a:pt x="155004" y="346230"/>
                  </a:cubicBezTo>
                  <a:lnTo>
                    <a:pt x="152995" y="381408"/>
                  </a:lnTo>
                  <a:lnTo>
                    <a:pt x="39018" y="401505"/>
                  </a:lnTo>
                  <a:lnTo>
                    <a:pt x="50022" y="375297"/>
                  </a:lnTo>
                  <a:cubicBezTo>
                    <a:pt x="59393" y="350096"/>
                    <a:pt x="66448" y="326283"/>
                    <a:pt x="68212" y="307233"/>
                  </a:cubicBezTo>
                  <a:cubicBezTo>
                    <a:pt x="75267" y="231033"/>
                    <a:pt x="42107" y="165416"/>
                    <a:pt x="25879" y="91333"/>
                  </a:cubicBezTo>
                  <a:cubicBezTo>
                    <a:pt x="21822" y="72813"/>
                    <a:pt x="16046" y="52528"/>
                    <a:pt x="9740" y="3170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657D7529-573F-9C7B-2675-DC3A5DAAF01E}"/>
              </a:ext>
            </a:extLst>
          </p:cNvPr>
          <p:cNvGrpSpPr/>
          <p:nvPr/>
        </p:nvGrpSpPr>
        <p:grpSpPr>
          <a:xfrm>
            <a:off x="1932585" y="3671950"/>
            <a:ext cx="1002764" cy="1613192"/>
            <a:chOff x="2951812" y="4599303"/>
            <a:chExt cx="772463" cy="1242697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68A5C572-93FF-961F-AB9F-48C261B2B110}"/>
                </a:ext>
              </a:extLst>
            </p:cNvPr>
            <p:cNvSpPr/>
            <p:nvPr/>
          </p:nvSpPr>
          <p:spPr>
            <a:xfrm rot="20158505">
              <a:off x="3086937" y="4904183"/>
              <a:ext cx="472101" cy="597005"/>
            </a:xfrm>
            <a:prstGeom prst="roundRect">
              <a:avLst>
                <a:gd name="adj" fmla="val 43236"/>
              </a:avLst>
            </a:prstGeom>
            <a:solidFill>
              <a:srgbClr val="E6D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BF1801A6-E5A7-89E7-AF84-65E6BB454120}"/>
                </a:ext>
              </a:extLst>
            </p:cNvPr>
            <p:cNvSpPr/>
            <p:nvPr/>
          </p:nvSpPr>
          <p:spPr>
            <a:xfrm>
              <a:off x="3111638" y="4648977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A1C3CD9-158F-9B2C-E15E-6B896EA84576}"/>
                </a:ext>
              </a:extLst>
            </p:cNvPr>
            <p:cNvSpPr/>
            <p:nvPr/>
          </p:nvSpPr>
          <p:spPr>
            <a:xfrm>
              <a:off x="2951812" y="4599303"/>
              <a:ext cx="425308" cy="184405"/>
            </a:xfrm>
            <a:custGeom>
              <a:avLst/>
              <a:gdLst>
                <a:gd name="connsiteX0" fmla="*/ 264159 w 425308"/>
                <a:gd name="connsiteY0" fmla="*/ 0 h 184405"/>
                <a:gd name="connsiteX1" fmla="*/ 425308 w 425308"/>
                <a:gd name="connsiteY1" fmla="*/ 175238 h 184405"/>
                <a:gd name="connsiteX2" fmla="*/ 423606 w 425308"/>
                <a:gd name="connsiteY2" fmla="*/ 184405 h 184405"/>
                <a:gd name="connsiteX3" fmla="*/ 223300 w 425308"/>
                <a:gd name="connsiteY3" fmla="*/ 184405 h 184405"/>
                <a:gd name="connsiteX4" fmla="*/ 104712 w 425308"/>
                <a:gd name="connsiteY4" fmla="*/ 184405 h 184405"/>
                <a:gd name="connsiteX5" fmla="*/ 18000 w 425308"/>
                <a:gd name="connsiteY5" fmla="*/ 184405 h 184405"/>
                <a:gd name="connsiteX6" fmla="*/ 0 w 425308"/>
                <a:gd name="connsiteY6" fmla="*/ 166405 h 184405"/>
                <a:gd name="connsiteX7" fmla="*/ 18000 w 425308"/>
                <a:gd name="connsiteY7" fmla="*/ 148405 h 184405"/>
                <a:gd name="connsiteX8" fmla="*/ 107992 w 425308"/>
                <a:gd name="connsiteY8" fmla="*/ 148405 h 184405"/>
                <a:gd name="connsiteX9" fmla="*/ 115674 w 425308"/>
                <a:gd name="connsiteY9" fmla="*/ 107027 h 184405"/>
                <a:gd name="connsiteX10" fmla="*/ 264159 w 425308"/>
                <a:gd name="connsiteY10" fmla="*/ 0 h 1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308" h="184405">
                  <a:moveTo>
                    <a:pt x="264159" y="0"/>
                  </a:moveTo>
                  <a:cubicBezTo>
                    <a:pt x="353159" y="0"/>
                    <a:pt x="425308" y="78457"/>
                    <a:pt x="425308" y="175238"/>
                  </a:cubicBezTo>
                  <a:lnTo>
                    <a:pt x="423606" y="184405"/>
                  </a:lnTo>
                  <a:lnTo>
                    <a:pt x="223300" y="184405"/>
                  </a:lnTo>
                  <a:lnTo>
                    <a:pt x="104712" y="184405"/>
                  </a:lnTo>
                  <a:lnTo>
                    <a:pt x="18000" y="184405"/>
                  </a:lnTo>
                  <a:cubicBezTo>
                    <a:pt x="8059" y="184405"/>
                    <a:pt x="0" y="176346"/>
                    <a:pt x="0" y="166405"/>
                  </a:cubicBezTo>
                  <a:cubicBezTo>
                    <a:pt x="0" y="156464"/>
                    <a:pt x="8059" y="148405"/>
                    <a:pt x="18000" y="148405"/>
                  </a:cubicBezTo>
                  <a:lnTo>
                    <a:pt x="107992" y="148405"/>
                  </a:lnTo>
                  <a:lnTo>
                    <a:pt x="115674" y="107027"/>
                  </a:lnTo>
                  <a:cubicBezTo>
                    <a:pt x="140138" y="44132"/>
                    <a:pt x="197409" y="0"/>
                    <a:pt x="264159" y="0"/>
                  </a:cubicBezTo>
                  <a:close/>
                </a:path>
              </a:pathLst>
            </a:custGeom>
            <a:solidFill>
              <a:srgbClr val="F26C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A59E53F-5A67-3ADA-1FE7-4C91A7FEC98B}"/>
                </a:ext>
              </a:extLst>
            </p:cNvPr>
            <p:cNvSpPr/>
            <p:nvPr/>
          </p:nvSpPr>
          <p:spPr>
            <a:xfrm>
              <a:off x="3527425" y="5518150"/>
              <a:ext cx="79375" cy="234950"/>
            </a:xfrm>
            <a:custGeom>
              <a:avLst/>
              <a:gdLst>
                <a:gd name="connsiteX0" fmla="*/ 0 w 79375"/>
                <a:gd name="connsiteY0" fmla="*/ 0 h 234950"/>
                <a:gd name="connsiteX1" fmla="*/ 41275 w 79375"/>
                <a:gd name="connsiteY1" fmla="*/ 165100 h 234950"/>
                <a:gd name="connsiteX2" fmla="*/ 79375 w 79375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375" h="234950">
                  <a:moveTo>
                    <a:pt x="0" y="0"/>
                  </a:moveTo>
                  <a:cubicBezTo>
                    <a:pt x="14023" y="62971"/>
                    <a:pt x="28046" y="125942"/>
                    <a:pt x="41275" y="165100"/>
                  </a:cubicBezTo>
                  <a:cubicBezTo>
                    <a:pt x="54504" y="204258"/>
                    <a:pt x="66939" y="219604"/>
                    <a:pt x="79375" y="2349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0DF4C60-8193-386F-697E-84E6D5E9A0F8}"/>
                </a:ext>
              </a:extLst>
            </p:cNvPr>
            <p:cNvSpPr/>
            <p:nvPr/>
          </p:nvSpPr>
          <p:spPr>
            <a:xfrm>
              <a:off x="3394075" y="5556250"/>
              <a:ext cx="269875" cy="101855"/>
            </a:xfrm>
            <a:custGeom>
              <a:avLst/>
              <a:gdLst>
                <a:gd name="connsiteX0" fmla="*/ 0 w 269875"/>
                <a:gd name="connsiteY0" fmla="*/ 0 h 101855"/>
                <a:gd name="connsiteX1" fmla="*/ 114300 w 269875"/>
                <a:gd name="connsiteY1" fmla="*/ 98425 h 101855"/>
                <a:gd name="connsiteX2" fmla="*/ 269875 w 269875"/>
                <a:gd name="connsiteY2" fmla="*/ 69850 h 10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875" h="101855">
                  <a:moveTo>
                    <a:pt x="0" y="0"/>
                  </a:moveTo>
                  <a:cubicBezTo>
                    <a:pt x="34660" y="43391"/>
                    <a:pt x="69321" y="86783"/>
                    <a:pt x="114300" y="98425"/>
                  </a:cubicBezTo>
                  <a:cubicBezTo>
                    <a:pt x="159279" y="110067"/>
                    <a:pt x="214577" y="89958"/>
                    <a:pt x="269875" y="698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51695E46-5E60-F5CE-0ED6-5D4A6E29306E}"/>
                </a:ext>
              </a:extLst>
            </p:cNvPr>
            <p:cNvSpPr/>
            <p:nvPr/>
          </p:nvSpPr>
          <p:spPr>
            <a:xfrm>
              <a:off x="3032126" y="5775790"/>
              <a:ext cx="692149" cy="6621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FAAA21D-0638-83CA-320F-4C4F76175A70}"/>
                </a:ext>
              </a:extLst>
            </p:cNvPr>
            <p:cNvSpPr/>
            <p:nvPr/>
          </p:nvSpPr>
          <p:spPr>
            <a:xfrm>
              <a:off x="3055107" y="5565370"/>
              <a:ext cx="213787" cy="213939"/>
            </a:xfrm>
            <a:custGeom>
              <a:avLst/>
              <a:gdLst>
                <a:gd name="connsiteX0" fmla="*/ 3968392 w 4389062"/>
                <a:gd name="connsiteY0" fmla="*/ 902310 h 4392172"/>
                <a:gd name="connsiteX1" fmla="*/ 2870818 w 4389062"/>
                <a:gd name="connsiteY1" fmla="*/ 106752 h 4392172"/>
                <a:gd name="connsiteX2" fmla="*/ 1515187 w 4389062"/>
                <a:gd name="connsiteY2" fmla="*/ 107824 h 4392172"/>
                <a:gd name="connsiteX3" fmla="*/ 418789 w 4389062"/>
                <a:gd name="connsiteY3" fmla="*/ 905067 h 4392172"/>
                <a:gd name="connsiteX4" fmla="*/ 0 w 4389062"/>
                <a:gd name="connsiteY4" fmla="*/ 2194371 h 4392172"/>
                <a:gd name="connsiteX5" fmla="*/ 0 w 4389062"/>
                <a:gd name="connsiteY5" fmla="*/ 2197662 h 4392172"/>
                <a:gd name="connsiteX6" fmla="*/ 642781 w 4389062"/>
                <a:gd name="connsiteY6" fmla="*/ 3749431 h 4392172"/>
                <a:gd name="connsiteX7" fmla="*/ 2194550 w 4389062"/>
                <a:gd name="connsiteY7" fmla="*/ 4392173 h 4392172"/>
                <a:gd name="connsiteX8" fmla="*/ 3746320 w 4389062"/>
                <a:gd name="connsiteY8" fmla="*/ 3749431 h 4392172"/>
                <a:gd name="connsiteX9" fmla="*/ 4389062 w 4389062"/>
                <a:gd name="connsiteY9" fmla="*/ 2197662 h 4392172"/>
                <a:gd name="connsiteX10" fmla="*/ 4389062 w 4389062"/>
                <a:gd name="connsiteY10" fmla="*/ 2194371 h 4392172"/>
                <a:gd name="connsiteX11" fmla="*/ 3968284 w 4389062"/>
                <a:gd name="connsiteY11" fmla="*/ 902323 h 4392172"/>
                <a:gd name="connsiteX12" fmla="*/ 3803790 w 4389062"/>
                <a:gd name="connsiteY12" fmla="*/ 1004337 h 4392172"/>
                <a:gd name="connsiteX13" fmla="*/ 3611217 w 4389062"/>
                <a:gd name="connsiteY13" fmla="*/ 1601806 h 4392172"/>
                <a:gd name="connsiteX14" fmla="*/ 3501499 w 4389062"/>
                <a:gd name="connsiteY14" fmla="*/ 1711564 h 4392172"/>
                <a:gd name="connsiteX15" fmla="*/ 2942983 w 4389062"/>
                <a:gd name="connsiteY15" fmla="*/ 1892615 h 4392172"/>
                <a:gd name="connsiteX16" fmla="*/ 2942983 w 4389062"/>
                <a:gd name="connsiteY16" fmla="*/ 1892576 h 4392172"/>
                <a:gd name="connsiteX17" fmla="*/ 2788257 w 4389062"/>
                <a:gd name="connsiteY17" fmla="*/ 1866247 h 4392172"/>
                <a:gd name="connsiteX18" fmla="*/ 2323540 w 4389062"/>
                <a:gd name="connsiteY18" fmla="*/ 1528823 h 4392172"/>
                <a:gd name="connsiteX19" fmla="*/ 2323540 w 4389062"/>
                <a:gd name="connsiteY19" fmla="*/ 1528862 h 4392172"/>
                <a:gd name="connsiteX20" fmla="*/ 2253314 w 4389062"/>
                <a:gd name="connsiteY20" fmla="*/ 1391123 h 4392172"/>
                <a:gd name="connsiteX21" fmla="*/ 2253314 w 4389062"/>
                <a:gd name="connsiteY21" fmla="*/ 803559 h 4392172"/>
                <a:gd name="connsiteX22" fmla="*/ 2323540 w 4389062"/>
                <a:gd name="connsiteY22" fmla="*/ 665821 h 4392172"/>
                <a:gd name="connsiteX23" fmla="*/ 2831041 w 4389062"/>
                <a:gd name="connsiteY23" fmla="*/ 297126 h 4392172"/>
                <a:gd name="connsiteX24" fmla="*/ 2999464 w 4389062"/>
                <a:gd name="connsiteY24" fmla="*/ 278488 h 4392172"/>
                <a:gd name="connsiteX25" fmla="*/ 3767580 w 4389062"/>
                <a:gd name="connsiteY25" fmla="*/ 838650 h 4392172"/>
                <a:gd name="connsiteX26" fmla="*/ 3801602 w 4389062"/>
                <a:gd name="connsiteY26" fmla="*/ 1004320 h 4392172"/>
                <a:gd name="connsiteX27" fmla="*/ 1558775 w 4389062"/>
                <a:gd name="connsiteY27" fmla="*/ 297140 h 4392172"/>
                <a:gd name="connsiteX28" fmla="*/ 2065698 w 4389062"/>
                <a:gd name="connsiteY28" fmla="*/ 665836 h 4392172"/>
                <a:gd name="connsiteX29" fmla="*/ 2135924 w 4389062"/>
                <a:gd name="connsiteY29" fmla="*/ 803574 h 4392172"/>
                <a:gd name="connsiteX30" fmla="*/ 2135924 w 4389062"/>
                <a:gd name="connsiteY30" fmla="*/ 1391138 h 4392172"/>
                <a:gd name="connsiteX31" fmla="*/ 2065162 w 4389062"/>
                <a:gd name="connsiteY31" fmla="*/ 1528876 h 4392172"/>
                <a:gd name="connsiteX32" fmla="*/ 1601023 w 4389062"/>
                <a:gd name="connsiteY32" fmla="*/ 1866300 h 4392172"/>
                <a:gd name="connsiteX33" fmla="*/ 1601023 w 4389062"/>
                <a:gd name="connsiteY33" fmla="*/ 1866261 h 4392172"/>
                <a:gd name="connsiteX34" fmla="*/ 1447942 w 4389062"/>
                <a:gd name="connsiteY34" fmla="*/ 1890409 h 4392172"/>
                <a:gd name="connsiteX35" fmla="*/ 889427 w 4389062"/>
                <a:gd name="connsiteY35" fmla="*/ 1711572 h 4392172"/>
                <a:gd name="connsiteX36" fmla="*/ 779709 w 4389062"/>
                <a:gd name="connsiteY36" fmla="*/ 1601815 h 4392172"/>
                <a:gd name="connsiteX37" fmla="*/ 586597 w 4389062"/>
                <a:gd name="connsiteY37" fmla="*/ 1004346 h 4392172"/>
                <a:gd name="connsiteX38" fmla="*/ 621155 w 4389062"/>
                <a:gd name="connsiteY38" fmla="*/ 839783 h 4392172"/>
                <a:gd name="connsiteX39" fmla="*/ 1389231 w 4389062"/>
                <a:gd name="connsiteY39" fmla="*/ 279622 h 4392172"/>
                <a:gd name="connsiteX40" fmla="*/ 1558771 w 4389062"/>
                <a:gd name="connsiteY40" fmla="*/ 297150 h 4392172"/>
                <a:gd name="connsiteX41" fmla="*/ 193249 w 4389062"/>
                <a:gd name="connsiteY41" fmla="*/ 2212972 h 4392172"/>
                <a:gd name="connsiteX42" fmla="*/ 700172 w 4389062"/>
                <a:gd name="connsiteY42" fmla="*/ 1844276 h 4392172"/>
                <a:gd name="connsiteX43" fmla="*/ 853253 w 4389062"/>
                <a:gd name="connsiteY43" fmla="*/ 1821237 h 4392172"/>
                <a:gd name="connsiteX44" fmla="*/ 1411768 w 4389062"/>
                <a:gd name="connsiteY44" fmla="*/ 2002827 h 4392172"/>
                <a:gd name="connsiteX45" fmla="*/ 1521487 w 4389062"/>
                <a:gd name="connsiteY45" fmla="*/ 2112545 h 4392172"/>
                <a:gd name="connsiteX46" fmla="*/ 1699256 w 4389062"/>
                <a:gd name="connsiteY46" fmla="*/ 2661185 h 4392172"/>
                <a:gd name="connsiteX47" fmla="*/ 1674572 w 4389062"/>
                <a:gd name="connsiteY47" fmla="*/ 2808789 h 4392172"/>
                <a:gd name="connsiteX48" fmla="*/ 1329487 w 4389062"/>
                <a:gd name="connsiteY48" fmla="*/ 3283911 h 4392172"/>
                <a:gd name="connsiteX49" fmla="*/ 1191220 w 4389062"/>
                <a:gd name="connsiteY49" fmla="*/ 3357428 h 4392172"/>
                <a:gd name="connsiteX50" fmla="*/ 565232 w 4389062"/>
                <a:gd name="connsiteY50" fmla="*/ 3357428 h 4392172"/>
                <a:gd name="connsiteX51" fmla="*/ 418157 w 4389062"/>
                <a:gd name="connsiteY51" fmla="*/ 3274037 h 4392172"/>
                <a:gd name="connsiteX52" fmla="*/ 123018 w 4389062"/>
                <a:gd name="connsiteY52" fmla="*/ 2369869 h 4392172"/>
                <a:gd name="connsiteX53" fmla="*/ 193244 w 4389062"/>
                <a:gd name="connsiteY53" fmla="*/ 2212958 h 4392172"/>
                <a:gd name="connsiteX54" fmla="*/ 1593946 w 4389062"/>
                <a:gd name="connsiteY54" fmla="*/ 4103624 h 4392172"/>
                <a:gd name="connsiteX55" fmla="*/ 1399728 w 4389062"/>
                <a:gd name="connsiteY55" fmla="*/ 3507223 h 4392172"/>
                <a:gd name="connsiteX56" fmla="*/ 1423837 w 4389062"/>
                <a:gd name="connsiteY56" fmla="*/ 3354182 h 4392172"/>
                <a:gd name="connsiteX57" fmla="*/ 1769491 w 4389062"/>
                <a:gd name="connsiteY57" fmla="*/ 2879060 h 4392172"/>
                <a:gd name="connsiteX58" fmla="*/ 1907189 w 4389062"/>
                <a:gd name="connsiteY58" fmla="*/ 2808834 h 4392172"/>
                <a:gd name="connsiteX59" fmla="*/ 2481625 w 4389062"/>
                <a:gd name="connsiteY59" fmla="*/ 2808834 h 4392172"/>
                <a:gd name="connsiteX60" fmla="*/ 2619892 w 4389062"/>
                <a:gd name="connsiteY60" fmla="*/ 2879060 h 4392172"/>
                <a:gd name="connsiteX61" fmla="*/ 2964977 w 4389062"/>
                <a:gd name="connsiteY61" fmla="*/ 3354182 h 4392172"/>
                <a:gd name="connsiteX62" fmla="*/ 2989125 w 4389062"/>
                <a:gd name="connsiteY62" fmla="*/ 3507223 h 4392172"/>
                <a:gd name="connsiteX63" fmla="*/ 2794907 w 4389062"/>
                <a:gd name="connsiteY63" fmla="*/ 4103624 h 4392172"/>
                <a:gd name="connsiteX64" fmla="*/ 2670375 w 4389062"/>
                <a:gd name="connsiteY64" fmla="*/ 4217712 h 4392172"/>
                <a:gd name="connsiteX65" fmla="*/ 1718485 w 4389062"/>
                <a:gd name="connsiteY65" fmla="*/ 4217712 h 4392172"/>
                <a:gd name="connsiteX66" fmla="*/ 1593953 w 4389062"/>
                <a:gd name="connsiteY66" fmla="*/ 4103624 h 4392172"/>
                <a:gd name="connsiteX67" fmla="*/ 3823580 w 4389062"/>
                <a:gd name="connsiteY67" fmla="*/ 3357474 h 4392172"/>
                <a:gd name="connsiteX68" fmla="*/ 3197024 w 4389062"/>
                <a:gd name="connsiteY68" fmla="*/ 3357474 h 4392172"/>
                <a:gd name="connsiteX69" fmla="*/ 3059324 w 4389062"/>
                <a:gd name="connsiteY69" fmla="*/ 3287248 h 4392172"/>
                <a:gd name="connsiteX70" fmla="*/ 2714240 w 4389062"/>
                <a:gd name="connsiteY70" fmla="*/ 2808834 h 4392172"/>
                <a:gd name="connsiteX71" fmla="*/ 2689556 w 4389062"/>
                <a:gd name="connsiteY71" fmla="*/ 2655754 h 4392172"/>
                <a:gd name="connsiteX72" fmla="*/ 2867325 w 4389062"/>
                <a:gd name="connsiteY72" fmla="*/ 2107114 h 4392172"/>
                <a:gd name="connsiteX73" fmla="*/ 2867287 w 4389062"/>
                <a:gd name="connsiteY73" fmla="*/ 2107114 h 4392172"/>
                <a:gd name="connsiteX74" fmla="*/ 2977044 w 4389062"/>
                <a:gd name="connsiteY74" fmla="*/ 1997395 h 4392172"/>
                <a:gd name="connsiteX75" fmla="*/ 3534982 w 4389062"/>
                <a:gd name="connsiteY75" fmla="*/ 1821272 h 4392172"/>
                <a:gd name="connsiteX76" fmla="*/ 3688062 w 4389062"/>
                <a:gd name="connsiteY76" fmla="*/ 1845420 h 4392172"/>
                <a:gd name="connsiteX77" fmla="*/ 4195564 w 4389062"/>
                <a:gd name="connsiteY77" fmla="*/ 2214116 h 4392172"/>
                <a:gd name="connsiteX78" fmla="*/ 4195564 w 4389062"/>
                <a:gd name="connsiteY78" fmla="*/ 2214078 h 4392172"/>
                <a:gd name="connsiteX79" fmla="*/ 4265254 w 4389062"/>
                <a:gd name="connsiteY79" fmla="*/ 2369911 h 4392172"/>
                <a:gd name="connsiteX80" fmla="*/ 3970076 w 4389062"/>
                <a:gd name="connsiteY80" fmla="*/ 3274618 h 4392172"/>
                <a:gd name="connsiteX81" fmla="*/ 3823579 w 4389062"/>
                <a:gd name="connsiteY81" fmla="*/ 3357473 h 439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389062" h="4392172">
                  <a:moveTo>
                    <a:pt x="3968392" y="902310"/>
                  </a:moveTo>
                  <a:cubicBezTo>
                    <a:pt x="3695639" y="527951"/>
                    <a:pt x="3311444" y="249458"/>
                    <a:pt x="2870818" y="106752"/>
                  </a:cubicBezTo>
                  <a:cubicBezTo>
                    <a:pt x="2430142" y="-35953"/>
                    <a:pt x="1955627" y="-35571"/>
                    <a:pt x="1515187" y="107824"/>
                  </a:cubicBezTo>
                  <a:cubicBezTo>
                    <a:pt x="1074747" y="251219"/>
                    <a:pt x="691002" y="530287"/>
                    <a:pt x="418789" y="905067"/>
                  </a:cubicBezTo>
                  <a:cubicBezTo>
                    <a:pt x="146653" y="1279886"/>
                    <a:pt x="78" y="1731162"/>
                    <a:pt x="0" y="2194371"/>
                  </a:cubicBezTo>
                  <a:lnTo>
                    <a:pt x="0" y="2197662"/>
                  </a:lnTo>
                  <a:cubicBezTo>
                    <a:pt x="0" y="2779710"/>
                    <a:pt x="231232" y="3337951"/>
                    <a:pt x="642781" y="3749431"/>
                  </a:cubicBezTo>
                  <a:cubicBezTo>
                    <a:pt x="1054329" y="4160911"/>
                    <a:pt x="1612541" y="4392173"/>
                    <a:pt x="2194550" y="4392173"/>
                  </a:cubicBezTo>
                  <a:cubicBezTo>
                    <a:pt x="2776598" y="4392173"/>
                    <a:pt x="3334840" y="4160980"/>
                    <a:pt x="3746320" y="3749431"/>
                  </a:cubicBezTo>
                  <a:cubicBezTo>
                    <a:pt x="4157878" y="3337873"/>
                    <a:pt x="4389062" y="2779671"/>
                    <a:pt x="4389062" y="2197662"/>
                  </a:cubicBezTo>
                  <a:lnTo>
                    <a:pt x="4389062" y="2194371"/>
                  </a:lnTo>
                  <a:cubicBezTo>
                    <a:pt x="4389636" y="1729927"/>
                    <a:pt x="4242261" y="1277378"/>
                    <a:pt x="3968284" y="902323"/>
                  </a:cubicBezTo>
                  <a:close/>
                  <a:moveTo>
                    <a:pt x="3803790" y="1004337"/>
                  </a:moveTo>
                  <a:lnTo>
                    <a:pt x="3611217" y="1601806"/>
                  </a:lnTo>
                  <a:cubicBezTo>
                    <a:pt x="3594263" y="1653815"/>
                    <a:pt x="3553506" y="1694612"/>
                    <a:pt x="3501499" y="1711564"/>
                  </a:cubicBezTo>
                  <a:lnTo>
                    <a:pt x="2942983" y="1892615"/>
                  </a:lnTo>
                  <a:lnTo>
                    <a:pt x="2942983" y="1892576"/>
                  </a:lnTo>
                  <a:cubicBezTo>
                    <a:pt x="2890209" y="1909569"/>
                    <a:pt x="2832462" y="1899733"/>
                    <a:pt x="2788257" y="1866247"/>
                  </a:cubicBezTo>
                  <a:lnTo>
                    <a:pt x="2323540" y="1528823"/>
                  </a:lnTo>
                  <a:lnTo>
                    <a:pt x="2323540" y="1528862"/>
                  </a:lnTo>
                  <a:cubicBezTo>
                    <a:pt x="2279300" y="1496983"/>
                    <a:pt x="2253123" y="1445701"/>
                    <a:pt x="2253314" y="1391123"/>
                  </a:cubicBezTo>
                  <a:lnTo>
                    <a:pt x="2253314" y="803559"/>
                  </a:lnTo>
                  <a:cubicBezTo>
                    <a:pt x="2253122" y="748986"/>
                    <a:pt x="2279299" y="697701"/>
                    <a:pt x="2323540" y="665821"/>
                  </a:cubicBezTo>
                  <a:lnTo>
                    <a:pt x="2831041" y="297126"/>
                  </a:lnTo>
                  <a:cubicBezTo>
                    <a:pt x="2880218" y="262261"/>
                    <a:pt x="2943905" y="255182"/>
                    <a:pt x="2999464" y="278488"/>
                  </a:cubicBezTo>
                  <a:cubicBezTo>
                    <a:pt x="3295063" y="403862"/>
                    <a:pt x="3557862" y="595514"/>
                    <a:pt x="3767580" y="838650"/>
                  </a:cubicBezTo>
                  <a:cubicBezTo>
                    <a:pt x="3807228" y="884076"/>
                    <a:pt x="3820125" y="946957"/>
                    <a:pt x="3801602" y="1004320"/>
                  </a:cubicBezTo>
                  <a:close/>
                  <a:moveTo>
                    <a:pt x="1558775" y="297140"/>
                  </a:moveTo>
                  <a:lnTo>
                    <a:pt x="2065698" y="665836"/>
                  </a:lnTo>
                  <a:cubicBezTo>
                    <a:pt x="2109786" y="697906"/>
                    <a:pt x="2135848" y="749074"/>
                    <a:pt x="2135924" y="803574"/>
                  </a:cubicBezTo>
                  <a:lnTo>
                    <a:pt x="2135924" y="1391138"/>
                  </a:lnTo>
                  <a:cubicBezTo>
                    <a:pt x="2135924" y="1445788"/>
                    <a:pt x="2109556" y="1497036"/>
                    <a:pt x="2065162" y="1528876"/>
                  </a:cubicBezTo>
                  <a:lnTo>
                    <a:pt x="1601023" y="1866300"/>
                  </a:lnTo>
                  <a:lnTo>
                    <a:pt x="1601023" y="1866261"/>
                  </a:lnTo>
                  <a:cubicBezTo>
                    <a:pt x="1556783" y="1898293"/>
                    <a:pt x="1499916" y="1907249"/>
                    <a:pt x="1447942" y="1890409"/>
                  </a:cubicBezTo>
                  <a:lnTo>
                    <a:pt x="889427" y="1711572"/>
                  </a:lnTo>
                  <a:cubicBezTo>
                    <a:pt x="837341" y="1694772"/>
                    <a:pt x="796507" y="1653938"/>
                    <a:pt x="779709" y="1601815"/>
                  </a:cubicBezTo>
                  <a:lnTo>
                    <a:pt x="586597" y="1004346"/>
                  </a:lnTo>
                  <a:cubicBezTo>
                    <a:pt x="568725" y="947209"/>
                    <a:pt x="581813" y="884909"/>
                    <a:pt x="621155" y="839783"/>
                  </a:cubicBezTo>
                  <a:cubicBezTo>
                    <a:pt x="830608" y="596383"/>
                    <a:pt x="1093485" y="404692"/>
                    <a:pt x="1389231" y="279622"/>
                  </a:cubicBezTo>
                  <a:cubicBezTo>
                    <a:pt x="1444952" y="255589"/>
                    <a:pt x="1509168" y="262248"/>
                    <a:pt x="1558771" y="297150"/>
                  </a:cubicBezTo>
                  <a:close/>
                  <a:moveTo>
                    <a:pt x="193249" y="2212972"/>
                  </a:moveTo>
                  <a:lnTo>
                    <a:pt x="700172" y="1844276"/>
                  </a:lnTo>
                  <a:cubicBezTo>
                    <a:pt x="744643" y="1812741"/>
                    <a:pt x="801475" y="1804168"/>
                    <a:pt x="853253" y="1821237"/>
                  </a:cubicBezTo>
                  <a:lnTo>
                    <a:pt x="1411768" y="2002827"/>
                  </a:lnTo>
                  <a:cubicBezTo>
                    <a:pt x="1463777" y="2019781"/>
                    <a:pt x="1504536" y="2060538"/>
                    <a:pt x="1521487" y="2112545"/>
                  </a:cubicBezTo>
                  <a:lnTo>
                    <a:pt x="1699256" y="2661185"/>
                  </a:lnTo>
                  <a:cubicBezTo>
                    <a:pt x="1714104" y="2711586"/>
                    <a:pt x="1704996" y="2765965"/>
                    <a:pt x="1674572" y="2808789"/>
                  </a:cubicBezTo>
                  <a:lnTo>
                    <a:pt x="1329487" y="3283911"/>
                  </a:lnTo>
                  <a:cubicBezTo>
                    <a:pt x="1297876" y="3329223"/>
                    <a:pt x="1246441" y="3356586"/>
                    <a:pt x="1191220" y="3357428"/>
                  </a:cubicBezTo>
                  <a:lnTo>
                    <a:pt x="565232" y="3357428"/>
                  </a:lnTo>
                  <a:cubicBezTo>
                    <a:pt x="504957" y="3357313"/>
                    <a:pt x="449155" y="3325702"/>
                    <a:pt x="418157" y="3274037"/>
                  </a:cubicBezTo>
                  <a:cubicBezTo>
                    <a:pt x="250724" y="2999717"/>
                    <a:pt x="149656" y="2690108"/>
                    <a:pt x="123018" y="2369869"/>
                  </a:cubicBezTo>
                  <a:cubicBezTo>
                    <a:pt x="116780" y="2308790"/>
                    <a:pt x="143531" y="2249011"/>
                    <a:pt x="193244" y="2212958"/>
                  </a:cubicBezTo>
                  <a:close/>
                  <a:moveTo>
                    <a:pt x="1593946" y="4103624"/>
                  </a:moveTo>
                  <a:lnTo>
                    <a:pt x="1399728" y="3507223"/>
                  </a:lnTo>
                  <a:cubicBezTo>
                    <a:pt x="1382621" y="3455290"/>
                    <a:pt x="1391576" y="3398308"/>
                    <a:pt x="1423837" y="3354182"/>
                  </a:cubicBezTo>
                  <a:lnTo>
                    <a:pt x="1769491" y="2879060"/>
                  </a:lnTo>
                  <a:cubicBezTo>
                    <a:pt x="1801561" y="2835011"/>
                    <a:pt x="1852728" y="2808910"/>
                    <a:pt x="1907189" y="2808834"/>
                  </a:cubicBezTo>
                  <a:lnTo>
                    <a:pt x="2481625" y="2808834"/>
                  </a:lnTo>
                  <a:cubicBezTo>
                    <a:pt x="2536275" y="2808910"/>
                    <a:pt x="2587591" y="2834973"/>
                    <a:pt x="2619892" y="2879060"/>
                  </a:cubicBezTo>
                  <a:lnTo>
                    <a:pt x="2964977" y="3354182"/>
                  </a:lnTo>
                  <a:cubicBezTo>
                    <a:pt x="2996741" y="3398537"/>
                    <a:pt x="3005696" y="3455249"/>
                    <a:pt x="2989125" y="3507223"/>
                  </a:cubicBezTo>
                  <a:lnTo>
                    <a:pt x="2794907" y="4103624"/>
                  </a:lnTo>
                  <a:cubicBezTo>
                    <a:pt x="2776001" y="4160646"/>
                    <a:pt x="2728852" y="4203849"/>
                    <a:pt x="2670375" y="4217712"/>
                  </a:cubicBezTo>
                  <a:cubicBezTo>
                    <a:pt x="2357288" y="4290885"/>
                    <a:pt x="2031572" y="4290885"/>
                    <a:pt x="1718485" y="4217712"/>
                  </a:cubicBezTo>
                  <a:cubicBezTo>
                    <a:pt x="1660085" y="4203667"/>
                    <a:pt x="1613048" y="4160537"/>
                    <a:pt x="1593953" y="4103624"/>
                  </a:cubicBezTo>
                  <a:close/>
                  <a:moveTo>
                    <a:pt x="3823580" y="3357474"/>
                  </a:moveTo>
                  <a:lnTo>
                    <a:pt x="3197024" y="3357474"/>
                  </a:lnTo>
                  <a:cubicBezTo>
                    <a:pt x="3142565" y="3357359"/>
                    <a:pt x="3091400" y="3331297"/>
                    <a:pt x="3059324" y="3287248"/>
                  </a:cubicBezTo>
                  <a:lnTo>
                    <a:pt x="2714240" y="2808834"/>
                  </a:lnTo>
                  <a:cubicBezTo>
                    <a:pt x="2682016" y="2764670"/>
                    <a:pt x="2672869" y="2707806"/>
                    <a:pt x="2689556" y="2655754"/>
                  </a:cubicBezTo>
                  <a:lnTo>
                    <a:pt x="2867325" y="2107114"/>
                  </a:lnTo>
                  <a:lnTo>
                    <a:pt x="2867287" y="2107114"/>
                  </a:lnTo>
                  <a:cubicBezTo>
                    <a:pt x="2884010" y="2054951"/>
                    <a:pt x="2924883" y="2014079"/>
                    <a:pt x="2977044" y="1997395"/>
                  </a:cubicBezTo>
                  <a:lnTo>
                    <a:pt x="3534982" y="1821272"/>
                  </a:lnTo>
                  <a:cubicBezTo>
                    <a:pt x="3586953" y="1804433"/>
                    <a:pt x="3643818" y="1813388"/>
                    <a:pt x="3688062" y="1845420"/>
                  </a:cubicBezTo>
                  <a:lnTo>
                    <a:pt x="4195564" y="2214116"/>
                  </a:lnTo>
                  <a:lnTo>
                    <a:pt x="4195564" y="2214078"/>
                  </a:lnTo>
                  <a:cubicBezTo>
                    <a:pt x="4244511" y="2250205"/>
                    <a:pt x="4270956" y="2309332"/>
                    <a:pt x="4265254" y="2369911"/>
                  </a:cubicBezTo>
                  <a:cubicBezTo>
                    <a:pt x="4238657" y="2690346"/>
                    <a:pt x="4137587" y="3000142"/>
                    <a:pt x="3970076" y="3274618"/>
                  </a:cubicBezTo>
                  <a:cubicBezTo>
                    <a:pt x="3939038" y="3325901"/>
                    <a:pt x="3883509" y="3357320"/>
                    <a:pt x="3823579" y="3357473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1DFD958-6A92-CF1A-5E47-C999F8C022F4}"/>
              </a:ext>
            </a:extLst>
          </p:cNvPr>
          <p:cNvSpPr txBox="1"/>
          <p:nvPr/>
        </p:nvSpPr>
        <p:spPr>
          <a:xfrm>
            <a:off x="1349361" y="1572858"/>
            <a:ext cx="9493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>
                <a:solidFill>
                  <a:srgbClr val="ABDDDE"/>
                </a:solidFill>
                <a:latin typeface="Bauhaus 93" panose="04030905020B02020C02" pitchFamily="82" charset="0"/>
              </a:rPr>
              <a:t>POW</a:t>
            </a:r>
            <a:r>
              <a:rPr lang="en-US" altLang="zh-CN" sz="7200">
                <a:solidFill>
                  <a:srgbClr val="D6DF8E"/>
                </a:solidFill>
                <a:latin typeface="Bauhaus 93" panose="04030905020B02020C02" pitchFamily="82" charset="0"/>
              </a:rPr>
              <a:t>ER </a:t>
            </a:r>
            <a:r>
              <a:rPr lang="en-US" altLang="zh-CN" sz="7200">
                <a:solidFill>
                  <a:srgbClr val="ABDDDE"/>
                </a:solidFill>
                <a:latin typeface="Bauhaus 93" panose="04030905020B02020C02" pitchFamily="82" charset="0"/>
              </a:rPr>
              <a:t>YO</a:t>
            </a:r>
            <a:r>
              <a:rPr lang="en-US" altLang="zh-CN" sz="7200">
                <a:solidFill>
                  <a:srgbClr val="D6DF8E"/>
                </a:solidFill>
                <a:latin typeface="Bauhaus 93" panose="04030905020B02020C02" pitchFamily="82" charset="0"/>
              </a:rPr>
              <a:t>UR </a:t>
            </a:r>
            <a:r>
              <a:rPr lang="en-US" altLang="zh-CN" sz="7200">
                <a:solidFill>
                  <a:srgbClr val="ABDDDE"/>
                </a:solidFill>
                <a:latin typeface="Bauhaus 93" panose="04030905020B02020C02" pitchFamily="82" charset="0"/>
              </a:rPr>
              <a:t>POI</a:t>
            </a:r>
            <a:r>
              <a:rPr lang="en-US" altLang="zh-CN" sz="7200">
                <a:solidFill>
                  <a:srgbClr val="D6DF8E"/>
                </a:solidFill>
                <a:latin typeface="Bauhaus 93" panose="04030905020B02020C02" pitchFamily="82" charset="0"/>
              </a:rPr>
              <a:t>NT</a:t>
            </a:r>
            <a:endParaRPr lang="zh-CN" altLang="en-US" sz="72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20C60A65-8EF1-1E4B-5A6A-C48A9F3246B8}"/>
              </a:ext>
            </a:extLst>
          </p:cNvPr>
          <p:cNvSpPr txBox="1"/>
          <p:nvPr/>
        </p:nvSpPr>
        <p:spPr>
          <a:xfrm>
            <a:off x="1349361" y="327271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YOUR CORPORATE NAME GOES HERE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A65302EB-63C7-7077-4DF1-859196ED3106}"/>
              </a:ext>
            </a:extLst>
          </p:cNvPr>
          <p:cNvSpPr txBox="1"/>
          <p:nvPr/>
        </p:nvSpPr>
        <p:spPr>
          <a:xfrm>
            <a:off x="1349361" y="6192175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2022/12/16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084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2609AE-7BA2-A901-93B6-4ADDCB5DF3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FC07D7B-5DA8-7130-3AAE-7164D71375B4}"/>
              </a:ext>
            </a:extLst>
          </p:cNvPr>
          <p:cNvGrpSpPr/>
          <p:nvPr/>
        </p:nvGrpSpPr>
        <p:grpSpPr>
          <a:xfrm>
            <a:off x="2269546" y="3112853"/>
            <a:ext cx="1492250" cy="1567387"/>
            <a:chOff x="2270125" y="3269726"/>
            <a:chExt cx="1492250" cy="1567387"/>
          </a:xfrm>
        </p:grpSpPr>
        <p:sp>
          <p:nvSpPr>
            <p:cNvPr id="4" name="图形 13">
              <a:extLst>
                <a:ext uri="{FF2B5EF4-FFF2-40B4-BE49-F238E27FC236}">
                  <a16:creationId xmlns:a16="http://schemas.microsoft.com/office/drawing/2014/main" id="{BA8F7A14-BAA7-528C-1239-C68F8C9A1B9E}"/>
                </a:ext>
              </a:extLst>
            </p:cNvPr>
            <p:cNvSpPr/>
            <p:nvPr/>
          </p:nvSpPr>
          <p:spPr>
            <a:xfrm rot="9900000" flipV="1">
              <a:off x="2441356" y="3640328"/>
              <a:ext cx="1055301" cy="724694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D6DF8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0A529BD2-FEE5-409B-C344-3A96E13BEDDB}"/>
                </a:ext>
              </a:extLst>
            </p:cNvPr>
            <p:cNvSpPr/>
            <p:nvPr/>
          </p:nvSpPr>
          <p:spPr>
            <a:xfrm rot="20685342">
              <a:off x="2711425" y="3269726"/>
              <a:ext cx="155571" cy="346922"/>
            </a:xfrm>
            <a:prstGeom prst="roundRect">
              <a:avLst>
                <a:gd name="adj" fmla="val 28683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09DEBA4-A35C-21F7-8831-E1A96192B5CA}"/>
                </a:ext>
              </a:extLst>
            </p:cNvPr>
            <p:cNvSpPr/>
            <p:nvPr/>
          </p:nvSpPr>
          <p:spPr>
            <a:xfrm>
              <a:off x="2840010" y="4786313"/>
              <a:ext cx="922365" cy="508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B9F37D2-E9F4-BD37-6B75-F4A5BA7879E1}"/>
                </a:ext>
              </a:extLst>
            </p:cNvPr>
            <p:cNvSpPr/>
            <p:nvPr/>
          </p:nvSpPr>
          <p:spPr>
            <a:xfrm>
              <a:off x="3165475" y="4378325"/>
              <a:ext cx="88900" cy="403225"/>
            </a:xfrm>
            <a:custGeom>
              <a:avLst/>
              <a:gdLst>
                <a:gd name="connsiteX0" fmla="*/ 0 w 88900"/>
                <a:gd name="connsiteY0" fmla="*/ 0 h 403225"/>
                <a:gd name="connsiteX1" fmla="*/ 73025 w 88900"/>
                <a:gd name="connsiteY1" fmla="*/ 168275 h 403225"/>
                <a:gd name="connsiteX2" fmla="*/ 88900 w 88900"/>
                <a:gd name="connsiteY2" fmla="*/ 403225 h 40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403225">
                  <a:moveTo>
                    <a:pt x="0" y="0"/>
                  </a:moveTo>
                  <a:cubicBezTo>
                    <a:pt x="29104" y="50535"/>
                    <a:pt x="58208" y="101071"/>
                    <a:pt x="73025" y="168275"/>
                  </a:cubicBezTo>
                  <a:cubicBezTo>
                    <a:pt x="87842" y="235479"/>
                    <a:pt x="88371" y="319352"/>
                    <a:pt x="88900" y="40322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F403DAA-08FC-7E63-888E-500BDA8EB54A}"/>
                </a:ext>
              </a:extLst>
            </p:cNvPr>
            <p:cNvSpPr/>
            <p:nvPr/>
          </p:nvSpPr>
          <p:spPr>
            <a:xfrm>
              <a:off x="2981325" y="4425950"/>
              <a:ext cx="73025" cy="358775"/>
            </a:xfrm>
            <a:custGeom>
              <a:avLst/>
              <a:gdLst>
                <a:gd name="connsiteX0" fmla="*/ 0 w 73025"/>
                <a:gd name="connsiteY0" fmla="*/ 0 h 358775"/>
                <a:gd name="connsiteX1" fmla="*/ 57150 w 73025"/>
                <a:gd name="connsiteY1" fmla="*/ 127000 h 358775"/>
                <a:gd name="connsiteX2" fmla="*/ 73025 w 73025"/>
                <a:gd name="connsiteY2" fmla="*/ 358775 h 35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025" h="358775">
                  <a:moveTo>
                    <a:pt x="0" y="0"/>
                  </a:moveTo>
                  <a:cubicBezTo>
                    <a:pt x="22489" y="33602"/>
                    <a:pt x="44979" y="67204"/>
                    <a:pt x="57150" y="127000"/>
                  </a:cubicBezTo>
                  <a:cubicBezTo>
                    <a:pt x="69321" y="186796"/>
                    <a:pt x="71173" y="272785"/>
                    <a:pt x="73025" y="35877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F9FC652-44F4-1167-16E5-EF88395199AD}"/>
                </a:ext>
              </a:extLst>
            </p:cNvPr>
            <p:cNvSpPr/>
            <p:nvPr/>
          </p:nvSpPr>
          <p:spPr>
            <a:xfrm>
              <a:off x="2270125" y="3797300"/>
              <a:ext cx="250825" cy="269875"/>
            </a:xfrm>
            <a:custGeom>
              <a:avLst/>
              <a:gdLst>
                <a:gd name="connsiteX0" fmla="*/ 250825 w 250825"/>
                <a:gd name="connsiteY0" fmla="*/ 269875 h 269875"/>
                <a:gd name="connsiteX1" fmla="*/ 82550 w 250825"/>
                <a:gd name="connsiteY1" fmla="*/ 139700 h 269875"/>
                <a:gd name="connsiteX2" fmla="*/ 0 w 250825"/>
                <a:gd name="connsiteY2" fmla="*/ 0 h 26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25" h="269875">
                  <a:moveTo>
                    <a:pt x="250825" y="269875"/>
                  </a:moveTo>
                  <a:cubicBezTo>
                    <a:pt x="187589" y="227277"/>
                    <a:pt x="124354" y="184679"/>
                    <a:pt x="82550" y="139700"/>
                  </a:cubicBezTo>
                  <a:cubicBezTo>
                    <a:pt x="40746" y="94721"/>
                    <a:pt x="20373" y="47360"/>
                    <a:pt x="0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5E9F67B-9677-E48D-85EA-90C4859F5C83}"/>
              </a:ext>
            </a:extLst>
          </p:cNvPr>
          <p:cNvGrpSpPr/>
          <p:nvPr/>
        </p:nvGrpSpPr>
        <p:grpSpPr>
          <a:xfrm>
            <a:off x="3560852" y="1087727"/>
            <a:ext cx="1355140" cy="3570011"/>
            <a:chOff x="3561431" y="1244600"/>
            <a:chExt cx="1355140" cy="357001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CAB2FFF2-4EDD-6496-6FA9-364BEF0426E4}"/>
                </a:ext>
              </a:extLst>
            </p:cNvPr>
            <p:cNvSpPr/>
            <p:nvPr/>
          </p:nvSpPr>
          <p:spPr>
            <a:xfrm rot="1592007">
              <a:off x="3833130" y="1859365"/>
              <a:ext cx="863332" cy="710454"/>
            </a:xfrm>
            <a:prstGeom prst="roundRect">
              <a:avLst>
                <a:gd name="adj" fmla="val 37584"/>
              </a:avLst>
            </a:prstGeom>
            <a:solidFill>
              <a:srgbClr val="F8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图形 13">
              <a:extLst>
                <a:ext uri="{FF2B5EF4-FFF2-40B4-BE49-F238E27FC236}">
                  <a16:creationId xmlns:a16="http://schemas.microsoft.com/office/drawing/2014/main" id="{0215A831-07AB-2BFC-740B-776E048E13A8}"/>
                </a:ext>
              </a:extLst>
            </p:cNvPr>
            <p:cNvSpPr/>
            <p:nvPr/>
          </p:nvSpPr>
          <p:spPr>
            <a:xfrm rot="580699" flipV="1">
              <a:off x="3561431" y="2381506"/>
              <a:ext cx="1111963" cy="781832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9BC7E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6CA15D4-D299-BA11-606D-A3E6F5743875}"/>
                </a:ext>
              </a:extLst>
            </p:cNvPr>
            <p:cNvSpPr/>
            <p:nvPr/>
          </p:nvSpPr>
          <p:spPr>
            <a:xfrm rot="1511083">
              <a:off x="4393929" y="1382742"/>
              <a:ext cx="236261" cy="384262"/>
            </a:xfrm>
            <a:prstGeom prst="roundRect">
              <a:avLst>
                <a:gd name="adj" fmla="val 50000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79F35BB-76DB-0D21-5769-8C1AE394A201}"/>
                </a:ext>
              </a:extLst>
            </p:cNvPr>
            <p:cNvSpPr/>
            <p:nvPr/>
          </p:nvSpPr>
          <p:spPr>
            <a:xfrm>
              <a:off x="4162575" y="3244850"/>
              <a:ext cx="263375" cy="1416050"/>
            </a:xfrm>
            <a:custGeom>
              <a:avLst/>
              <a:gdLst>
                <a:gd name="connsiteX0" fmla="*/ 79225 w 263375"/>
                <a:gd name="connsiteY0" fmla="*/ 0 h 1416050"/>
                <a:gd name="connsiteX1" fmla="*/ 9375 w 263375"/>
                <a:gd name="connsiteY1" fmla="*/ 755650 h 1416050"/>
                <a:gd name="connsiteX2" fmla="*/ 263375 w 263375"/>
                <a:gd name="connsiteY2" fmla="*/ 1416050 h 14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375" h="1416050">
                  <a:moveTo>
                    <a:pt x="79225" y="0"/>
                  </a:moveTo>
                  <a:cubicBezTo>
                    <a:pt x="28954" y="259821"/>
                    <a:pt x="-21317" y="519642"/>
                    <a:pt x="9375" y="755650"/>
                  </a:cubicBezTo>
                  <a:cubicBezTo>
                    <a:pt x="40067" y="991658"/>
                    <a:pt x="151721" y="1203854"/>
                    <a:pt x="263375" y="14160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5BCE372-13AF-2168-0FFA-7037D5562D9C}"/>
                </a:ext>
              </a:extLst>
            </p:cNvPr>
            <p:cNvSpPr/>
            <p:nvPr/>
          </p:nvSpPr>
          <p:spPr>
            <a:xfrm>
              <a:off x="3777178" y="3200400"/>
              <a:ext cx="159822" cy="1549400"/>
            </a:xfrm>
            <a:custGeom>
              <a:avLst/>
              <a:gdLst>
                <a:gd name="connsiteX0" fmla="*/ 102672 w 159822"/>
                <a:gd name="connsiteY0" fmla="*/ 0 h 1549400"/>
                <a:gd name="connsiteX1" fmla="*/ 1072 w 159822"/>
                <a:gd name="connsiteY1" fmla="*/ 660400 h 1549400"/>
                <a:gd name="connsiteX2" fmla="*/ 159822 w 159822"/>
                <a:gd name="connsiteY2" fmla="*/ 15494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822" h="1549400">
                  <a:moveTo>
                    <a:pt x="102672" y="0"/>
                  </a:moveTo>
                  <a:cubicBezTo>
                    <a:pt x="47109" y="201083"/>
                    <a:pt x="-8453" y="402167"/>
                    <a:pt x="1072" y="660400"/>
                  </a:cubicBezTo>
                  <a:cubicBezTo>
                    <a:pt x="10597" y="918633"/>
                    <a:pt x="85209" y="1234016"/>
                    <a:pt x="159822" y="15494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9050E67-9104-C996-5F72-74E281AAAADC}"/>
                </a:ext>
              </a:extLst>
            </p:cNvPr>
            <p:cNvSpPr/>
            <p:nvPr/>
          </p:nvSpPr>
          <p:spPr>
            <a:xfrm>
              <a:off x="4699000" y="2273300"/>
              <a:ext cx="217571" cy="603250"/>
            </a:xfrm>
            <a:custGeom>
              <a:avLst/>
              <a:gdLst>
                <a:gd name="connsiteX0" fmla="*/ 82550 w 217571"/>
                <a:gd name="connsiteY0" fmla="*/ 0 h 603250"/>
                <a:gd name="connsiteX1" fmla="*/ 215900 w 217571"/>
                <a:gd name="connsiteY1" fmla="*/ 323850 h 603250"/>
                <a:gd name="connsiteX2" fmla="*/ 0 w 217571"/>
                <a:gd name="connsiteY2" fmla="*/ 603250 h 60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571" h="603250">
                  <a:moveTo>
                    <a:pt x="82550" y="0"/>
                  </a:moveTo>
                  <a:cubicBezTo>
                    <a:pt x="156104" y="111654"/>
                    <a:pt x="229658" y="223308"/>
                    <a:pt x="215900" y="323850"/>
                  </a:cubicBezTo>
                  <a:cubicBezTo>
                    <a:pt x="202142" y="424392"/>
                    <a:pt x="101071" y="513821"/>
                    <a:pt x="0" y="6032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F5079D6-2B29-966C-BD2E-13CA3ADF3BD8}"/>
                </a:ext>
              </a:extLst>
            </p:cNvPr>
            <p:cNvSpPr/>
            <p:nvPr/>
          </p:nvSpPr>
          <p:spPr>
            <a:xfrm>
              <a:off x="3681212" y="1244600"/>
              <a:ext cx="179588" cy="717550"/>
            </a:xfrm>
            <a:custGeom>
              <a:avLst/>
              <a:gdLst>
                <a:gd name="connsiteX0" fmla="*/ 103388 w 179588"/>
                <a:gd name="connsiteY0" fmla="*/ 717550 h 717550"/>
                <a:gd name="connsiteX1" fmla="*/ 1788 w 179588"/>
                <a:gd name="connsiteY1" fmla="*/ 406400 h 717550"/>
                <a:gd name="connsiteX2" fmla="*/ 179588 w 179588"/>
                <a:gd name="connsiteY2" fmla="*/ 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588" h="717550">
                  <a:moveTo>
                    <a:pt x="103388" y="717550"/>
                  </a:moveTo>
                  <a:cubicBezTo>
                    <a:pt x="46238" y="621771"/>
                    <a:pt x="-10912" y="525992"/>
                    <a:pt x="1788" y="406400"/>
                  </a:cubicBezTo>
                  <a:cubicBezTo>
                    <a:pt x="14488" y="286808"/>
                    <a:pt x="97038" y="143404"/>
                    <a:pt x="179588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A0AF6FF-FE18-D0F3-4110-54A425E8497A}"/>
                </a:ext>
              </a:extLst>
            </p:cNvPr>
            <p:cNvSpPr/>
            <p:nvPr/>
          </p:nvSpPr>
          <p:spPr>
            <a:xfrm>
              <a:off x="3873500" y="4763811"/>
              <a:ext cx="857701" cy="508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73DEDDF-573C-9D1C-613C-D2219668F6E6}"/>
              </a:ext>
            </a:extLst>
          </p:cNvPr>
          <p:cNvGrpSpPr/>
          <p:nvPr/>
        </p:nvGrpSpPr>
        <p:grpSpPr>
          <a:xfrm>
            <a:off x="4518359" y="3353345"/>
            <a:ext cx="1150025" cy="1301838"/>
            <a:chOff x="4518938" y="3510218"/>
            <a:chExt cx="1150025" cy="1301838"/>
          </a:xfrm>
        </p:grpSpPr>
        <p:sp>
          <p:nvSpPr>
            <p:cNvPr id="22" name="图形 13">
              <a:extLst>
                <a:ext uri="{FF2B5EF4-FFF2-40B4-BE49-F238E27FC236}">
                  <a16:creationId xmlns:a16="http://schemas.microsoft.com/office/drawing/2014/main" id="{86E0962A-4C12-E5D5-70A9-0E20D58C4FBF}"/>
                </a:ext>
              </a:extLst>
            </p:cNvPr>
            <p:cNvSpPr/>
            <p:nvPr/>
          </p:nvSpPr>
          <p:spPr>
            <a:xfrm rot="10546934" flipV="1">
              <a:off x="4518938" y="3925226"/>
              <a:ext cx="954929" cy="511520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5BE7DFD-E46A-37C5-0D43-39BCEB3D3519}"/>
                </a:ext>
              </a:extLst>
            </p:cNvPr>
            <p:cNvSpPr/>
            <p:nvPr/>
          </p:nvSpPr>
          <p:spPr>
            <a:xfrm>
              <a:off x="4724167" y="3569891"/>
              <a:ext cx="251596" cy="251594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951A46A-029D-6926-B261-9C2F9E6155C0}"/>
                </a:ext>
              </a:extLst>
            </p:cNvPr>
            <p:cNvSpPr/>
            <p:nvPr/>
          </p:nvSpPr>
          <p:spPr>
            <a:xfrm>
              <a:off x="4655370" y="3510218"/>
              <a:ext cx="372518" cy="270247"/>
            </a:xfrm>
            <a:custGeom>
              <a:avLst/>
              <a:gdLst>
                <a:gd name="connsiteX0" fmla="*/ 154088 w 300863"/>
                <a:gd name="connsiteY0" fmla="*/ 0 h 218264"/>
                <a:gd name="connsiteX1" fmla="*/ 296067 w 300863"/>
                <a:gd name="connsiteY1" fmla="*/ 100041 h 218264"/>
                <a:gd name="connsiteX2" fmla="*/ 300863 w 300863"/>
                <a:gd name="connsiteY2" fmla="*/ 125293 h 218264"/>
                <a:gd name="connsiteX3" fmla="*/ 280891 w 300863"/>
                <a:gd name="connsiteY3" fmla="*/ 128588 h 218264"/>
                <a:gd name="connsiteX4" fmla="*/ 254201 w 300863"/>
                <a:gd name="connsiteY4" fmla="*/ 128587 h 218264"/>
                <a:gd name="connsiteX5" fmla="*/ 201813 w 300863"/>
                <a:gd name="connsiteY5" fmla="*/ 93662 h 218264"/>
                <a:gd name="connsiteX6" fmla="*/ 171651 w 300863"/>
                <a:gd name="connsiteY6" fmla="*/ 150812 h 218264"/>
                <a:gd name="connsiteX7" fmla="*/ 68463 w 300863"/>
                <a:gd name="connsiteY7" fmla="*/ 211137 h 218264"/>
                <a:gd name="connsiteX8" fmla="*/ 13893 w 300863"/>
                <a:gd name="connsiteY8" fmla="*/ 217884 h 218264"/>
                <a:gd name="connsiteX9" fmla="*/ 10345 w 300863"/>
                <a:gd name="connsiteY9" fmla="*/ 218264 h 218264"/>
                <a:gd name="connsiteX10" fmla="*/ 0 w 300863"/>
                <a:gd name="connsiteY10" fmla="*/ 163798 h 218264"/>
                <a:gd name="connsiteX11" fmla="*/ 154088 w 300863"/>
                <a:gd name="connsiteY11" fmla="*/ 0 h 21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863" h="218264">
                  <a:moveTo>
                    <a:pt x="154088" y="0"/>
                  </a:moveTo>
                  <a:cubicBezTo>
                    <a:pt x="217913" y="0"/>
                    <a:pt x="272675" y="41251"/>
                    <a:pt x="296067" y="100041"/>
                  </a:cubicBezTo>
                  <a:lnTo>
                    <a:pt x="300863" y="125293"/>
                  </a:lnTo>
                  <a:lnTo>
                    <a:pt x="280891" y="128588"/>
                  </a:lnTo>
                  <a:cubicBezTo>
                    <a:pt x="271862" y="130241"/>
                    <a:pt x="263197" y="131101"/>
                    <a:pt x="254201" y="128587"/>
                  </a:cubicBezTo>
                  <a:cubicBezTo>
                    <a:pt x="236209" y="123560"/>
                    <a:pt x="219276" y="105304"/>
                    <a:pt x="201813" y="93662"/>
                  </a:cubicBezTo>
                  <a:cubicBezTo>
                    <a:pt x="187790" y="96572"/>
                    <a:pt x="193876" y="131233"/>
                    <a:pt x="171651" y="150812"/>
                  </a:cubicBezTo>
                  <a:cubicBezTo>
                    <a:pt x="149426" y="170391"/>
                    <a:pt x="100742" y="197908"/>
                    <a:pt x="68463" y="211137"/>
                  </a:cubicBezTo>
                  <a:cubicBezTo>
                    <a:pt x="52324" y="217752"/>
                    <a:pt x="31554" y="217355"/>
                    <a:pt x="13893" y="217884"/>
                  </a:cubicBezTo>
                  <a:lnTo>
                    <a:pt x="10345" y="218264"/>
                  </a:lnTo>
                  <a:lnTo>
                    <a:pt x="0" y="163798"/>
                  </a:lnTo>
                  <a:cubicBezTo>
                    <a:pt x="0" y="73335"/>
                    <a:pt x="68988" y="0"/>
                    <a:pt x="154088" y="0"/>
                  </a:cubicBezTo>
                  <a:close/>
                </a:path>
              </a:pathLst>
            </a:cu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386EED3-8138-AAF5-D988-F60557530F48}"/>
                </a:ext>
              </a:extLst>
            </p:cNvPr>
            <p:cNvSpPr/>
            <p:nvPr/>
          </p:nvSpPr>
          <p:spPr>
            <a:xfrm>
              <a:off x="5079748" y="3664049"/>
              <a:ext cx="101242" cy="101241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F896C20-3A0E-0509-4A19-03D0F36E4AC3}"/>
                </a:ext>
              </a:extLst>
            </p:cNvPr>
            <p:cNvSpPr/>
            <p:nvPr/>
          </p:nvSpPr>
          <p:spPr>
            <a:xfrm>
              <a:off x="4551365" y="3805523"/>
              <a:ext cx="101242" cy="101241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92DDFF9-4DC5-BDEB-16FB-4D4DB7977DA8}"/>
                </a:ext>
              </a:extLst>
            </p:cNvPr>
            <p:cNvSpPr/>
            <p:nvPr/>
          </p:nvSpPr>
          <p:spPr>
            <a:xfrm>
              <a:off x="4930598" y="4761256"/>
              <a:ext cx="738365" cy="508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109F76A-ED35-AC76-27C7-FB41EDF7A3F7}"/>
                </a:ext>
              </a:extLst>
            </p:cNvPr>
            <p:cNvSpPr/>
            <p:nvPr/>
          </p:nvSpPr>
          <p:spPr>
            <a:xfrm>
              <a:off x="5141913" y="4451350"/>
              <a:ext cx="25588" cy="292100"/>
            </a:xfrm>
            <a:custGeom>
              <a:avLst/>
              <a:gdLst>
                <a:gd name="connsiteX0" fmla="*/ 0 w 25588"/>
                <a:gd name="connsiteY0" fmla="*/ 0 h 292100"/>
                <a:gd name="connsiteX1" fmla="*/ 25400 w 25588"/>
                <a:gd name="connsiteY1" fmla="*/ 173038 h 292100"/>
                <a:gd name="connsiteX2" fmla="*/ 9525 w 25588"/>
                <a:gd name="connsiteY2" fmla="*/ 29210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588" h="292100">
                  <a:moveTo>
                    <a:pt x="0" y="0"/>
                  </a:moveTo>
                  <a:cubicBezTo>
                    <a:pt x="11906" y="62177"/>
                    <a:pt x="23813" y="124355"/>
                    <a:pt x="25400" y="173038"/>
                  </a:cubicBezTo>
                  <a:cubicBezTo>
                    <a:pt x="26987" y="221721"/>
                    <a:pt x="18256" y="256910"/>
                    <a:pt x="9525" y="2921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84FCEF1-A385-8A0E-552D-6DD6BE74BE1F}"/>
                </a:ext>
              </a:extLst>
            </p:cNvPr>
            <p:cNvSpPr/>
            <p:nvPr/>
          </p:nvSpPr>
          <p:spPr>
            <a:xfrm>
              <a:off x="4895850" y="4486275"/>
              <a:ext cx="382588" cy="142431"/>
            </a:xfrm>
            <a:custGeom>
              <a:avLst/>
              <a:gdLst>
                <a:gd name="connsiteX0" fmla="*/ 0 w 382588"/>
                <a:gd name="connsiteY0" fmla="*/ 0 h 142431"/>
                <a:gd name="connsiteX1" fmla="*/ 34925 w 382588"/>
                <a:gd name="connsiteY1" fmla="*/ 90488 h 142431"/>
                <a:gd name="connsiteX2" fmla="*/ 161925 w 382588"/>
                <a:gd name="connsiteY2" fmla="*/ 139700 h 142431"/>
                <a:gd name="connsiteX3" fmla="*/ 382588 w 382588"/>
                <a:gd name="connsiteY3" fmla="*/ 131763 h 14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588" h="142431">
                  <a:moveTo>
                    <a:pt x="0" y="0"/>
                  </a:moveTo>
                  <a:cubicBezTo>
                    <a:pt x="3969" y="33602"/>
                    <a:pt x="7938" y="67205"/>
                    <a:pt x="34925" y="90488"/>
                  </a:cubicBezTo>
                  <a:cubicBezTo>
                    <a:pt x="61913" y="113771"/>
                    <a:pt x="103981" y="132821"/>
                    <a:pt x="161925" y="139700"/>
                  </a:cubicBezTo>
                  <a:cubicBezTo>
                    <a:pt x="219869" y="146579"/>
                    <a:pt x="301228" y="139171"/>
                    <a:pt x="382588" y="131763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73DD0C6-593E-68A2-7E10-E54878A8F8FB}"/>
              </a:ext>
            </a:extLst>
          </p:cNvPr>
          <p:cNvGrpSpPr/>
          <p:nvPr/>
        </p:nvGrpSpPr>
        <p:grpSpPr>
          <a:xfrm>
            <a:off x="5284986" y="1178364"/>
            <a:ext cx="967069" cy="1928279"/>
            <a:chOff x="5285565" y="1335237"/>
            <a:chExt cx="967069" cy="1928279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6673871F-B7D1-D9DD-7E7C-BE681FBAC392}"/>
                </a:ext>
              </a:extLst>
            </p:cNvPr>
            <p:cNvSpPr/>
            <p:nvPr/>
          </p:nvSpPr>
          <p:spPr>
            <a:xfrm rot="1698897">
              <a:off x="5285565" y="1735770"/>
              <a:ext cx="845851" cy="1527746"/>
            </a:xfrm>
            <a:prstGeom prst="roundRect">
              <a:avLst>
                <a:gd name="adj" fmla="val 45031"/>
              </a:avLst>
            </a:prstGeom>
            <a:solidFill>
              <a:srgbClr val="D6D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55C906F-EED5-BA52-4BF0-7B49852B5698}"/>
                </a:ext>
              </a:extLst>
            </p:cNvPr>
            <p:cNvSpPr/>
            <p:nvPr/>
          </p:nvSpPr>
          <p:spPr>
            <a:xfrm>
              <a:off x="5916238" y="1489068"/>
              <a:ext cx="156479" cy="155582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图形 13">
              <a:extLst>
                <a:ext uri="{FF2B5EF4-FFF2-40B4-BE49-F238E27FC236}">
                  <a16:creationId xmlns:a16="http://schemas.microsoft.com/office/drawing/2014/main" id="{5B18D8E5-3A5E-C053-B8EB-9F46225A5B9D}"/>
                </a:ext>
              </a:extLst>
            </p:cNvPr>
            <p:cNvSpPr/>
            <p:nvPr/>
          </p:nvSpPr>
          <p:spPr>
            <a:xfrm rot="10800000" flipV="1">
              <a:off x="5736650" y="1335237"/>
              <a:ext cx="515984" cy="226863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ABDDD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15F5696-F4B9-790A-3AB2-6A0FD3A60724}"/>
              </a:ext>
            </a:extLst>
          </p:cNvPr>
          <p:cNvGrpSpPr/>
          <p:nvPr/>
        </p:nvGrpSpPr>
        <p:grpSpPr>
          <a:xfrm>
            <a:off x="5685449" y="1463647"/>
            <a:ext cx="2294805" cy="3194090"/>
            <a:chOff x="5686028" y="1620520"/>
            <a:chExt cx="2294805" cy="3194090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8A646D3-81CB-1B23-4872-E4F62CD50154}"/>
                </a:ext>
              </a:extLst>
            </p:cNvPr>
            <p:cNvSpPr/>
            <p:nvPr/>
          </p:nvSpPr>
          <p:spPr>
            <a:xfrm>
              <a:off x="5686028" y="2984385"/>
              <a:ext cx="2054650" cy="1765415"/>
            </a:xfrm>
            <a:custGeom>
              <a:avLst/>
              <a:gdLst>
                <a:gd name="connsiteX0" fmla="*/ 1027325 w 2054650"/>
                <a:gd name="connsiteY0" fmla="*/ 0 h 1703227"/>
                <a:gd name="connsiteX1" fmla="*/ 2054650 w 2054650"/>
                <a:gd name="connsiteY1" fmla="*/ 1030028 h 1703227"/>
                <a:gd name="connsiteX2" fmla="*/ 1879199 w 2054650"/>
                <a:gd name="connsiteY2" fmla="*/ 1605927 h 1703227"/>
                <a:gd name="connsiteX3" fmla="*/ 1799130 w 2054650"/>
                <a:gd name="connsiteY3" fmla="*/ 1703227 h 1703227"/>
                <a:gd name="connsiteX4" fmla="*/ 255521 w 2054650"/>
                <a:gd name="connsiteY4" fmla="*/ 1703227 h 1703227"/>
                <a:gd name="connsiteX5" fmla="*/ 175451 w 2054650"/>
                <a:gd name="connsiteY5" fmla="*/ 1605927 h 1703227"/>
                <a:gd name="connsiteX6" fmla="*/ 0 w 2054650"/>
                <a:gd name="connsiteY6" fmla="*/ 1030028 h 1703227"/>
                <a:gd name="connsiteX7" fmla="*/ 1027325 w 2054650"/>
                <a:gd name="connsiteY7" fmla="*/ 0 h 170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4650" h="1703227">
                  <a:moveTo>
                    <a:pt x="1027325" y="0"/>
                  </a:moveTo>
                  <a:cubicBezTo>
                    <a:pt x="1594701" y="0"/>
                    <a:pt x="2054650" y="461159"/>
                    <a:pt x="2054650" y="1030028"/>
                  </a:cubicBezTo>
                  <a:cubicBezTo>
                    <a:pt x="2054650" y="1243354"/>
                    <a:pt x="1989970" y="1441533"/>
                    <a:pt x="1879199" y="1605927"/>
                  </a:cubicBezTo>
                  <a:lnTo>
                    <a:pt x="1799130" y="1703227"/>
                  </a:lnTo>
                  <a:lnTo>
                    <a:pt x="255521" y="1703227"/>
                  </a:lnTo>
                  <a:lnTo>
                    <a:pt x="175451" y="1605927"/>
                  </a:lnTo>
                  <a:cubicBezTo>
                    <a:pt x="64681" y="1441533"/>
                    <a:pt x="0" y="1243354"/>
                    <a:pt x="0" y="1030028"/>
                  </a:cubicBezTo>
                  <a:cubicBezTo>
                    <a:pt x="0" y="461159"/>
                    <a:pt x="459949" y="0"/>
                    <a:pt x="1027325" y="0"/>
                  </a:cubicBezTo>
                  <a:close/>
                </a:path>
              </a:pathLst>
            </a:custGeom>
            <a:solidFill>
              <a:srgbClr val="A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F881C3F-B549-F983-3243-8890040C3A9F}"/>
                </a:ext>
              </a:extLst>
            </p:cNvPr>
            <p:cNvSpPr/>
            <p:nvPr/>
          </p:nvSpPr>
          <p:spPr>
            <a:xfrm>
              <a:off x="5841045" y="4724399"/>
              <a:ext cx="1758109" cy="9021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D5D4A934-D8AF-DAC2-C0B4-A648B7121B5B}"/>
                </a:ext>
              </a:extLst>
            </p:cNvPr>
            <p:cNvSpPr/>
            <p:nvPr/>
          </p:nvSpPr>
          <p:spPr>
            <a:xfrm rot="1698897">
              <a:off x="7349412" y="2258044"/>
              <a:ext cx="322699" cy="635530"/>
            </a:xfrm>
            <a:prstGeom prst="roundRect">
              <a:avLst>
                <a:gd name="adj" fmla="val 45031"/>
              </a:avLst>
            </a:prstGeom>
            <a:solidFill>
              <a:srgbClr val="F8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43E7C0AB-8A8C-6BD9-D852-D8051A327487}"/>
                </a:ext>
              </a:extLst>
            </p:cNvPr>
            <p:cNvSpPr/>
            <p:nvPr/>
          </p:nvSpPr>
          <p:spPr>
            <a:xfrm>
              <a:off x="7194322" y="2671232"/>
              <a:ext cx="336777" cy="336777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4B6351A-0027-CC93-DFE2-9B3058CF96F7}"/>
                </a:ext>
              </a:extLst>
            </p:cNvPr>
            <p:cNvSpPr/>
            <p:nvPr/>
          </p:nvSpPr>
          <p:spPr>
            <a:xfrm>
              <a:off x="7701280" y="3322320"/>
              <a:ext cx="279553" cy="1402080"/>
            </a:xfrm>
            <a:custGeom>
              <a:avLst/>
              <a:gdLst>
                <a:gd name="connsiteX0" fmla="*/ 30480 w 279954"/>
                <a:gd name="connsiteY0" fmla="*/ 0 h 1402080"/>
                <a:gd name="connsiteX1" fmla="*/ 187960 w 279954"/>
                <a:gd name="connsiteY1" fmla="*/ 274320 h 1402080"/>
                <a:gd name="connsiteX2" fmla="*/ 279400 w 279954"/>
                <a:gd name="connsiteY2" fmla="*/ 706120 h 1402080"/>
                <a:gd name="connsiteX3" fmla="*/ 147320 w 279954"/>
                <a:gd name="connsiteY3" fmla="*/ 1183640 h 1402080"/>
                <a:gd name="connsiteX4" fmla="*/ 0 w 279954"/>
                <a:gd name="connsiteY4" fmla="*/ 1402080 h 1402080"/>
                <a:gd name="connsiteX0" fmla="*/ 30480 w 279400"/>
                <a:gd name="connsiteY0" fmla="*/ 0 h 1402080"/>
                <a:gd name="connsiteX1" fmla="*/ 279400 w 279400"/>
                <a:gd name="connsiteY1" fmla="*/ 706120 h 1402080"/>
                <a:gd name="connsiteX2" fmla="*/ 147320 w 279400"/>
                <a:gd name="connsiteY2" fmla="*/ 1183640 h 1402080"/>
                <a:gd name="connsiteX3" fmla="*/ 0 w 279400"/>
                <a:gd name="connsiteY3" fmla="*/ 1402080 h 1402080"/>
                <a:gd name="connsiteX0" fmla="*/ 30480 w 279400"/>
                <a:gd name="connsiteY0" fmla="*/ 0 h 1402080"/>
                <a:gd name="connsiteX1" fmla="*/ 279400 w 279400"/>
                <a:gd name="connsiteY1" fmla="*/ 706120 h 1402080"/>
                <a:gd name="connsiteX2" fmla="*/ 0 w 279400"/>
                <a:gd name="connsiteY2" fmla="*/ 1402080 h 1402080"/>
                <a:gd name="connsiteX0" fmla="*/ 30480 w 279494"/>
                <a:gd name="connsiteY0" fmla="*/ 0 h 1402080"/>
                <a:gd name="connsiteX1" fmla="*/ 279400 w 279494"/>
                <a:gd name="connsiteY1" fmla="*/ 706120 h 1402080"/>
                <a:gd name="connsiteX2" fmla="*/ 0 w 279494"/>
                <a:gd name="connsiteY2" fmla="*/ 1402080 h 1402080"/>
                <a:gd name="connsiteX0" fmla="*/ 30480 w 279553"/>
                <a:gd name="connsiteY0" fmla="*/ 0 h 1402080"/>
                <a:gd name="connsiteX1" fmla="*/ 279400 w 279553"/>
                <a:gd name="connsiteY1" fmla="*/ 706120 h 1402080"/>
                <a:gd name="connsiteX2" fmla="*/ 0 w 279553"/>
                <a:gd name="connsiteY2" fmla="*/ 1402080 h 1402080"/>
                <a:gd name="connsiteX0" fmla="*/ 30480 w 279553"/>
                <a:gd name="connsiteY0" fmla="*/ 0 h 1402080"/>
                <a:gd name="connsiteX1" fmla="*/ 279400 w 279553"/>
                <a:gd name="connsiteY1" fmla="*/ 706120 h 1402080"/>
                <a:gd name="connsiteX2" fmla="*/ 0 w 279553"/>
                <a:gd name="connsiteY2" fmla="*/ 1402080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553" h="1402080">
                  <a:moveTo>
                    <a:pt x="30480" y="0"/>
                  </a:moveTo>
                  <a:cubicBezTo>
                    <a:pt x="162771" y="151341"/>
                    <a:pt x="284480" y="430107"/>
                    <a:pt x="279400" y="706120"/>
                  </a:cubicBezTo>
                  <a:cubicBezTo>
                    <a:pt x="274320" y="982133"/>
                    <a:pt x="147108" y="1252855"/>
                    <a:pt x="0" y="140208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3050120-E7F5-E548-C0DC-0DD532A510AB}"/>
                </a:ext>
              </a:extLst>
            </p:cNvPr>
            <p:cNvSpPr/>
            <p:nvPr/>
          </p:nvSpPr>
          <p:spPr>
            <a:xfrm>
              <a:off x="6637811" y="1620520"/>
              <a:ext cx="809469" cy="1300480"/>
            </a:xfrm>
            <a:custGeom>
              <a:avLst/>
              <a:gdLst>
                <a:gd name="connsiteX0" fmla="*/ 83149 w 794349"/>
                <a:gd name="connsiteY0" fmla="*/ 1300480 h 1300480"/>
                <a:gd name="connsiteX1" fmla="*/ 1869 w 794349"/>
                <a:gd name="connsiteY1" fmla="*/ 949960 h 1300480"/>
                <a:gd name="connsiteX2" fmla="*/ 154269 w 794349"/>
                <a:gd name="connsiteY2" fmla="*/ 401320 h 1300480"/>
                <a:gd name="connsiteX3" fmla="*/ 520029 w 794349"/>
                <a:gd name="connsiteY3" fmla="*/ 96520 h 1300480"/>
                <a:gd name="connsiteX4" fmla="*/ 794349 w 794349"/>
                <a:gd name="connsiteY4" fmla="*/ 0 h 1300480"/>
                <a:gd name="connsiteX0" fmla="*/ 82320 w 793520"/>
                <a:gd name="connsiteY0" fmla="*/ 1300480 h 1300480"/>
                <a:gd name="connsiteX1" fmla="*/ 1040 w 793520"/>
                <a:gd name="connsiteY1" fmla="*/ 949960 h 1300480"/>
                <a:gd name="connsiteX2" fmla="*/ 132273 w 793520"/>
                <a:gd name="connsiteY2" fmla="*/ 405554 h 1300480"/>
                <a:gd name="connsiteX3" fmla="*/ 519200 w 793520"/>
                <a:gd name="connsiteY3" fmla="*/ 96520 h 1300480"/>
                <a:gd name="connsiteX4" fmla="*/ 793520 w 793520"/>
                <a:gd name="connsiteY4" fmla="*/ 0 h 1300480"/>
                <a:gd name="connsiteX0" fmla="*/ 82320 w 793520"/>
                <a:gd name="connsiteY0" fmla="*/ 1300480 h 1300480"/>
                <a:gd name="connsiteX1" fmla="*/ 1040 w 793520"/>
                <a:gd name="connsiteY1" fmla="*/ 949960 h 1300480"/>
                <a:gd name="connsiteX2" fmla="*/ 132273 w 793520"/>
                <a:gd name="connsiteY2" fmla="*/ 405554 h 1300480"/>
                <a:gd name="connsiteX3" fmla="*/ 519200 w 793520"/>
                <a:gd name="connsiteY3" fmla="*/ 96520 h 1300480"/>
                <a:gd name="connsiteX4" fmla="*/ 793520 w 793520"/>
                <a:gd name="connsiteY4" fmla="*/ 0 h 1300480"/>
                <a:gd name="connsiteX0" fmla="*/ 82320 w 793520"/>
                <a:gd name="connsiteY0" fmla="*/ 1300480 h 1300480"/>
                <a:gd name="connsiteX1" fmla="*/ 1040 w 793520"/>
                <a:gd name="connsiteY1" fmla="*/ 949960 h 1300480"/>
                <a:gd name="connsiteX2" fmla="*/ 132273 w 793520"/>
                <a:gd name="connsiteY2" fmla="*/ 405554 h 1300480"/>
                <a:gd name="connsiteX3" fmla="*/ 793520 w 793520"/>
                <a:gd name="connsiteY3" fmla="*/ 0 h 1300480"/>
                <a:gd name="connsiteX0" fmla="*/ 82320 w 793520"/>
                <a:gd name="connsiteY0" fmla="*/ 1300480 h 1300480"/>
                <a:gd name="connsiteX1" fmla="*/ 1040 w 793520"/>
                <a:gd name="connsiteY1" fmla="*/ 949960 h 1300480"/>
                <a:gd name="connsiteX2" fmla="*/ 132273 w 793520"/>
                <a:gd name="connsiteY2" fmla="*/ 405554 h 1300480"/>
                <a:gd name="connsiteX3" fmla="*/ 793520 w 793520"/>
                <a:gd name="connsiteY3" fmla="*/ 0 h 1300480"/>
                <a:gd name="connsiteX0" fmla="*/ 82320 w 793520"/>
                <a:gd name="connsiteY0" fmla="*/ 1300480 h 1300480"/>
                <a:gd name="connsiteX1" fmla="*/ 1040 w 793520"/>
                <a:gd name="connsiteY1" fmla="*/ 949960 h 1300480"/>
                <a:gd name="connsiteX2" fmla="*/ 132273 w 793520"/>
                <a:gd name="connsiteY2" fmla="*/ 405554 h 1300480"/>
                <a:gd name="connsiteX3" fmla="*/ 793520 w 793520"/>
                <a:gd name="connsiteY3" fmla="*/ 0 h 1300480"/>
                <a:gd name="connsiteX0" fmla="*/ 16233 w 727433"/>
                <a:gd name="connsiteY0" fmla="*/ 1300480 h 1300480"/>
                <a:gd name="connsiteX1" fmla="*/ 66186 w 727433"/>
                <a:gd name="connsiteY1" fmla="*/ 405554 h 1300480"/>
                <a:gd name="connsiteX2" fmla="*/ 727433 w 727433"/>
                <a:gd name="connsiteY2" fmla="*/ 0 h 1300480"/>
                <a:gd name="connsiteX0" fmla="*/ 90888 w 802088"/>
                <a:gd name="connsiteY0" fmla="*/ 1300480 h 1300480"/>
                <a:gd name="connsiteX1" fmla="*/ 140841 w 802088"/>
                <a:gd name="connsiteY1" fmla="*/ 405554 h 1300480"/>
                <a:gd name="connsiteX2" fmla="*/ 802088 w 802088"/>
                <a:gd name="connsiteY2" fmla="*/ 0 h 1300480"/>
                <a:gd name="connsiteX0" fmla="*/ 94621 w 805821"/>
                <a:gd name="connsiteY0" fmla="*/ 1300480 h 1300480"/>
                <a:gd name="connsiteX1" fmla="*/ 144574 w 805821"/>
                <a:gd name="connsiteY1" fmla="*/ 405554 h 1300480"/>
                <a:gd name="connsiteX2" fmla="*/ 805821 w 805821"/>
                <a:gd name="connsiteY2" fmla="*/ 0 h 1300480"/>
                <a:gd name="connsiteX0" fmla="*/ 98269 w 809469"/>
                <a:gd name="connsiteY0" fmla="*/ 1300480 h 1300480"/>
                <a:gd name="connsiteX1" fmla="*/ 148222 w 809469"/>
                <a:gd name="connsiteY1" fmla="*/ 405554 h 1300480"/>
                <a:gd name="connsiteX2" fmla="*/ 809469 w 809469"/>
                <a:gd name="connsiteY2" fmla="*/ 0 h 130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469" h="1300480">
                  <a:moveTo>
                    <a:pt x="98269" y="1300480"/>
                  </a:moveTo>
                  <a:cubicBezTo>
                    <a:pt x="-73358" y="982804"/>
                    <a:pt x="3442" y="601981"/>
                    <a:pt x="148222" y="405554"/>
                  </a:cubicBezTo>
                  <a:cubicBezTo>
                    <a:pt x="293002" y="209127"/>
                    <a:pt x="608209" y="59092"/>
                    <a:pt x="809469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FF84B06-693F-BD7A-1DF6-8855AA63D9E4}"/>
              </a:ext>
            </a:extLst>
          </p:cNvPr>
          <p:cNvGrpSpPr/>
          <p:nvPr/>
        </p:nvGrpSpPr>
        <p:grpSpPr>
          <a:xfrm>
            <a:off x="8190406" y="3165447"/>
            <a:ext cx="917033" cy="1475359"/>
            <a:chOff x="8190985" y="3322320"/>
            <a:chExt cx="917033" cy="1475359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B02B9D6E-B3EA-2223-0F55-B502D6C36D4D}"/>
                </a:ext>
              </a:extLst>
            </p:cNvPr>
            <p:cNvSpPr/>
            <p:nvPr/>
          </p:nvSpPr>
          <p:spPr>
            <a:xfrm>
              <a:off x="8190985" y="3711673"/>
              <a:ext cx="917033" cy="917033"/>
            </a:xfrm>
            <a:prstGeom prst="ellipse">
              <a:avLst/>
            </a:prstGeom>
            <a:solidFill>
              <a:srgbClr val="F8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6A868297-D3D0-0236-1009-CF9231BB78C2}"/>
                </a:ext>
              </a:extLst>
            </p:cNvPr>
            <p:cNvSpPr/>
            <p:nvPr/>
          </p:nvSpPr>
          <p:spPr>
            <a:xfrm>
              <a:off x="8394430" y="3382457"/>
              <a:ext cx="246001" cy="246001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D7E782D-723E-49A6-2EBA-1580B9855FC0}"/>
                </a:ext>
              </a:extLst>
            </p:cNvPr>
            <p:cNvSpPr/>
            <p:nvPr/>
          </p:nvSpPr>
          <p:spPr>
            <a:xfrm>
              <a:off x="8200940" y="3322320"/>
              <a:ext cx="514892" cy="223246"/>
            </a:xfrm>
            <a:custGeom>
              <a:avLst/>
              <a:gdLst>
                <a:gd name="connsiteX0" fmla="*/ 264159 w 425308"/>
                <a:gd name="connsiteY0" fmla="*/ 0 h 184405"/>
                <a:gd name="connsiteX1" fmla="*/ 425308 w 425308"/>
                <a:gd name="connsiteY1" fmla="*/ 175238 h 184405"/>
                <a:gd name="connsiteX2" fmla="*/ 423606 w 425308"/>
                <a:gd name="connsiteY2" fmla="*/ 184405 h 184405"/>
                <a:gd name="connsiteX3" fmla="*/ 223300 w 425308"/>
                <a:gd name="connsiteY3" fmla="*/ 184405 h 184405"/>
                <a:gd name="connsiteX4" fmla="*/ 104712 w 425308"/>
                <a:gd name="connsiteY4" fmla="*/ 184405 h 184405"/>
                <a:gd name="connsiteX5" fmla="*/ 18000 w 425308"/>
                <a:gd name="connsiteY5" fmla="*/ 184405 h 184405"/>
                <a:gd name="connsiteX6" fmla="*/ 0 w 425308"/>
                <a:gd name="connsiteY6" fmla="*/ 166405 h 184405"/>
                <a:gd name="connsiteX7" fmla="*/ 18000 w 425308"/>
                <a:gd name="connsiteY7" fmla="*/ 148405 h 184405"/>
                <a:gd name="connsiteX8" fmla="*/ 107992 w 425308"/>
                <a:gd name="connsiteY8" fmla="*/ 148405 h 184405"/>
                <a:gd name="connsiteX9" fmla="*/ 115674 w 425308"/>
                <a:gd name="connsiteY9" fmla="*/ 107027 h 184405"/>
                <a:gd name="connsiteX10" fmla="*/ 264159 w 425308"/>
                <a:gd name="connsiteY10" fmla="*/ 0 h 1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308" h="184405">
                  <a:moveTo>
                    <a:pt x="264159" y="0"/>
                  </a:moveTo>
                  <a:cubicBezTo>
                    <a:pt x="353159" y="0"/>
                    <a:pt x="425308" y="78457"/>
                    <a:pt x="425308" y="175238"/>
                  </a:cubicBezTo>
                  <a:lnTo>
                    <a:pt x="423606" y="184405"/>
                  </a:lnTo>
                  <a:lnTo>
                    <a:pt x="223300" y="184405"/>
                  </a:lnTo>
                  <a:lnTo>
                    <a:pt x="104712" y="184405"/>
                  </a:lnTo>
                  <a:lnTo>
                    <a:pt x="18000" y="184405"/>
                  </a:lnTo>
                  <a:cubicBezTo>
                    <a:pt x="8059" y="184405"/>
                    <a:pt x="0" y="176346"/>
                    <a:pt x="0" y="166405"/>
                  </a:cubicBezTo>
                  <a:cubicBezTo>
                    <a:pt x="0" y="156464"/>
                    <a:pt x="8059" y="148405"/>
                    <a:pt x="18000" y="148405"/>
                  </a:cubicBezTo>
                  <a:lnTo>
                    <a:pt x="107992" y="148405"/>
                  </a:lnTo>
                  <a:lnTo>
                    <a:pt x="115674" y="107027"/>
                  </a:lnTo>
                  <a:cubicBezTo>
                    <a:pt x="140138" y="44132"/>
                    <a:pt x="197409" y="0"/>
                    <a:pt x="264159" y="0"/>
                  </a:cubicBezTo>
                  <a:close/>
                </a:path>
              </a:pathLst>
            </a:custGeom>
            <a:solidFill>
              <a:srgbClr val="9BC7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4BD8EEAF-86A7-D137-6A3C-4BADC00882CC}"/>
                </a:ext>
              </a:extLst>
            </p:cNvPr>
            <p:cNvSpPr/>
            <p:nvPr/>
          </p:nvSpPr>
          <p:spPr>
            <a:xfrm>
              <a:off x="8200940" y="4751918"/>
              <a:ext cx="761027" cy="4576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D32EFB8-95ED-8EBB-A394-64699B9F4FE1}"/>
              </a:ext>
            </a:extLst>
          </p:cNvPr>
          <p:cNvGrpSpPr/>
          <p:nvPr/>
        </p:nvGrpSpPr>
        <p:grpSpPr>
          <a:xfrm>
            <a:off x="7932688" y="1367127"/>
            <a:ext cx="1989767" cy="3265211"/>
            <a:chOff x="7933267" y="1524000"/>
            <a:chExt cx="1989767" cy="3265211"/>
          </a:xfrm>
        </p:grpSpPr>
        <p:sp>
          <p:nvSpPr>
            <p:cNvPr id="58" name="图形 13">
              <a:extLst>
                <a:ext uri="{FF2B5EF4-FFF2-40B4-BE49-F238E27FC236}">
                  <a16:creationId xmlns:a16="http://schemas.microsoft.com/office/drawing/2014/main" id="{14578830-5E60-4FBA-BCC8-90DE0B0FFE19}"/>
                </a:ext>
              </a:extLst>
            </p:cNvPr>
            <p:cNvSpPr/>
            <p:nvPr/>
          </p:nvSpPr>
          <p:spPr>
            <a:xfrm rot="19323161" flipV="1">
              <a:off x="8357906" y="2195377"/>
              <a:ext cx="1281836" cy="954715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929DBD0-8C78-DDFC-A9D6-4081240FC021}"/>
                </a:ext>
              </a:extLst>
            </p:cNvPr>
            <p:cNvSpPr/>
            <p:nvPr/>
          </p:nvSpPr>
          <p:spPr>
            <a:xfrm>
              <a:off x="8289998" y="1850963"/>
              <a:ext cx="282502" cy="282502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FFBD020-0317-6527-3C40-6E11678F7766}"/>
                </a:ext>
              </a:extLst>
            </p:cNvPr>
            <p:cNvSpPr/>
            <p:nvPr/>
          </p:nvSpPr>
          <p:spPr>
            <a:xfrm>
              <a:off x="9406468" y="3047999"/>
              <a:ext cx="234052" cy="1659467"/>
            </a:xfrm>
            <a:custGeom>
              <a:avLst/>
              <a:gdLst>
                <a:gd name="connsiteX0" fmla="*/ 0 w 229153"/>
                <a:gd name="connsiteY0" fmla="*/ 0 h 1631134"/>
                <a:gd name="connsiteX1" fmla="*/ 186266 w 229153"/>
                <a:gd name="connsiteY1" fmla="*/ 372533 h 1631134"/>
                <a:gd name="connsiteX2" fmla="*/ 228600 w 229153"/>
                <a:gd name="connsiteY2" fmla="*/ 1464733 h 1631134"/>
                <a:gd name="connsiteX3" fmla="*/ 169333 w 229153"/>
                <a:gd name="connsiteY3" fmla="*/ 1608667 h 1631134"/>
                <a:gd name="connsiteX0" fmla="*/ 0 w 229153"/>
                <a:gd name="connsiteY0" fmla="*/ 0 h 1464733"/>
                <a:gd name="connsiteX1" fmla="*/ 186266 w 229153"/>
                <a:gd name="connsiteY1" fmla="*/ 372533 h 1464733"/>
                <a:gd name="connsiteX2" fmla="*/ 228600 w 229153"/>
                <a:gd name="connsiteY2" fmla="*/ 1464733 h 1464733"/>
                <a:gd name="connsiteX0" fmla="*/ 0 w 204115"/>
                <a:gd name="connsiteY0" fmla="*/ 0 h 1659467"/>
                <a:gd name="connsiteX1" fmla="*/ 186266 w 204115"/>
                <a:gd name="connsiteY1" fmla="*/ 372533 h 1659467"/>
                <a:gd name="connsiteX2" fmla="*/ 194733 w 204115"/>
                <a:gd name="connsiteY2" fmla="*/ 1659467 h 1659467"/>
                <a:gd name="connsiteX0" fmla="*/ 0 w 234052"/>
                <a:gd name="connsiteY0" fmla="*/ 0 h 1659467"/>
                <a:gd name="connsiteX1" fmla="*/ 224366 w 234052"/>
                <a:gd name="connsiteY1" fmla="*/ 474133 h 1659467"/>
                <a:gd name="connsiteX2" fmla="*/ 194733 w 234052"/>
                <a:gd name="connsiteY2" fmla="*/ 1659467 h 165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052" h="1659467">
                  <a:moveTo>
                    <a:pt x="0" y="0"/>
                  </a:moveTo>
                  <a:cubicBezTo>
                    <a:pt x="74083" y="64205"/>
                    <a:pt x="191911" y="197555"/>
                    <a:pt x="224366" y="474133"/>
                  </a:cubicBezTo>
                  <a:cubicBezTo>
                    <a:pt x="256821" y="750711"/>
                    <a:pt x="197555" y="1453445"/>
                    <a:pt x="194733" y="1659467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864CB7C-46C7-15DA-6755-01EDB4B7B470}"/>
                </a:ext>
              </a:extLst>
            </p:cNvPr>
            <p:cNvSpPr/>
            <p:nvPr/>
          </p:nvSpPr>
          <p:spPr>
            <a:xfrm>
              <a:off x="9160933" y="3225800"/>
              <a:ext cx="288921" cy="1507067"/>
            </a:xfrm>
            <a:custGeom>
              <a:avLst/>
              <a:gdLst>
                <a:gd name="connsiteX0" fmla="*/ 0 w 279400"/>
                <a:gd name="connsiteY0" fmla="*/ 0 h 1507067"/>
                <a:gd name="connsiteX1" fmla="*/ 177800 w 279400"/>
                <a:gd name="connsiteY1" fmla="*/ 440267 h 1507067"/>
                <a:gd name="connsiteX2" fmla="*/ 279400 w 279400"/>
                <a:gd name="connsiteY2" fmla="*/ 1507067 h 1507067"/>
                <a:gd name="connsiteX0" fmla="*/ 0 w 279400"/>
                <a:gd name="connsiteY0" fmla="*/ 0 h 1507067"/>
                <a:gd name="connsiteX1" fmla="*/ 177800 w 279400"/>
                <a:gd name="connsiteY1" fmla="*/ 440267 h 1507067"/>
                <a:gd name="connsiteX2" fmla="*/ 279400 w 279400"/>
                <a:gd name="connsiteY2" fmla="*/ 1507067 h 1507067"/>
                <a:gd name="connsiteX0" fmla="*/ 0 w 300588"/>
                <a:gd name="connsiteY0" fmla="*/ 0 h 1507067"/>
                <a:gd name="connsiteX1" fmla="*/ 285750 w 300588"/>
                <a:gd name="connsiteY1" fmla="*/ 579967 h 1507067"/>
                <a:gd name="connsiteX2" fmla="*/ 279400 w 300588"/>
                <a:gd name="connsiteY2" fmla="*/ 1507067 h 1507067"/>
                <a:gd name="connsiteX0" fmla="*/ 0 w 279400"/>
                <a:gd name="connsiteY0" fmla="*/ 0 h 1507067"/>
                <a:gd name="connsiteX1" fmla="*/ 234950 w 279400"/>
                <a:gd name="connsiteY1" fmla="*/ 497417 h 1507067"/>
                <a:gd name="connsiteX2" fmla="*/ 279400 w 279400"/>
                <a:gd name="connsiteY2" fmla="*/ 1507067 h 1507067"/>
                <a:gd name="connsiteX0" fmla="*/ 0 w 279400"/>
                <a:gd name="connsiteY0" fmla="*/ 0 h 1507067"/>
                <a:gd name="connsiteX1" fmla="*/ 234950 w 279400"/>
                <a:gd name="connsiteY1" fmla="*/ 421217 h 1507067"/>
                <a:gd name="connsiteX2" fmla="*/ 279400 w 279400"/>
                <a:gd name="connsiteY2" fmla="*/ 1507067 h 1507067"/>
                <a:gd name="connsiteX0" fmla="*/ 0 w 283468"/>
                <a:gd name="connsiteY0" fmla="*/ 0 h 1507067"/>
                <a:gd name="connsiteX1" fmla="*/ 234950 w 283468"/>
                <a:gd name="connsiteY1" fmla="*/ 421217 h 1507067"/>
                <a:gd name="connsiteX2" fmla="*/ 279400 w 283468"/>
                <a:gd name="connsiteY2" fmla="*/ 1507067 h 1507067"/>
                <a:gd name="connsiteX0" fmla="*/ 0 w 288921"/>
                <a:gd name="connsiteY0" fmla="*/ 0 h 1507067"/>
                <a:gd name="connsiteX1" fmla="*/ 234950 w 288921"/>
                <a:gd name="connsiteY1" fmla="*/ 421217 h 1507067"/>
                <a:gd name="connsiteX2" fmla="*/ 279400 w 288921"/>
                <a:gd name="connsiteY2" fmla="*/ 1507067 h 1507067"/>
                <a:gd name="connsiteX0" fmla="*/ 0 w 288921"/>
                <a:gd name="connsiteY0" fmla="*/ 0 h 1507067"/>
                <a:gd name="connsiteX1" fmla="*/ 234950 w 288921"/>
                <a:gd name="connsiteY1" fmla="*/ 421217 h 1507067"/>
                <a:gd name="connsiteX2" fmla="*/ 279400 w 288921"/>
                <a:gd name="connsiteY2" fmla="*/ 1507067 h 150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921" h="1507067">
                  <a:moveTo>
                    <a:pt x="0" y="0"/>
                  </a:moveTo>
                  <a:cubicBezTo>
                    <a:pt x="110066" y="100894"/>
                    <a:pt x="188383" y="170039"/>
                    <a:pt x="234950" y="421217"/>
                  </a:cubicBezTo>
                  <a:cubicBezTo>
                    <a:pt x="281517" y="672395"/>
                    <a:pt x="302683" y="1080206"/>
                    <a:pt x="279400" y="1507067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63B454E-1D48-E45A-843A-A2779A173409}"/>
                </a:ext>
              </a:extLst>
            </p:cNvPr>
            <p:cNvSpPr/>
            <p:nvPr/>
          </p:nvSpPr>
          <p:spPr>
            <a:xfrm>
              <a:off x="8720667" y="1524000"/>
              <a:ext cx="330200" cy="406400"/>
            </a:xfrm>
            <a:custGeom>
              <a:avLst/>
              <a:gdLst>
                <a:gd name="connsiteX0" fmla="*/ 330200 w 330200"/>
                <a:gd name="connsiteY0" fmla="*/ 406400 h 406400"/>
                <a:gd name="connsiteX1" fmla="*/ 228600 w 330200"/>
                <a:gd name="connsiteY1" fmla="*/ 110067 h 406400"/>
                <a:gd name="connsiteX2" fmla="*/ 0 w 330200"/>
                <a:gd name="connsiteY2" fmla="*/ 0 h 406400"/>
                <a:gd name="connsiteX0" fmla="*/ 330200 w 330200"/>
                <a:gd name="connsiteY0" fmla="*/ 406400 h 406400"/>
                <a:gd name="connsiteX1" fmla="*/ 234950 w 330200"/>
                <a:gd name="connsiteY1" fmla="*/ 122767 h 406400"/>
                <a:gd name="connsiteX2" fmla="*/ 0 w 330200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200" h="406400">
                  <a:moveTo>
                    <a:pt x="330200" y="406400"/>
                  </a:moveTo>
                  <a:cubicBezTo>
                    <a:pt x="306916" y="292100"/>
                    <a:pt x="289983" y="190500"/>
                    <a:pt x="234950" y="122767"/>
                  </a:cubicBezTo>
                  <a:cubicBezTo>
                    <a:pt x="179917" y="55034"/>
                    <a:pt x="86783" y="21167"/>
                    <a:pt x="0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497F7DE-9EB3-A7C2-606A-3E17A090C9E1}"/>
                </a:ext>
              </a:extLst>
            </p:cNvPr>
            <p:cNvSpPr/>
            <p:nvPr/>
          </p:nvSpPr>
          <p:spPr>
            <a:xfrm>
              <a:off x="7933267" y="2106920"/>
              <a:ext cx="516466" cy="390748"/>
            </a:xfrm>
            <a:custGeom>
              <a:avLst/>
              <a:gdLst>
                <a:gd name="connsiteX0" fmla="*/ 516466 w 516466"/>
                <a:gd name="connsiteY0" fmla="*/ 393885 h 393885"/>
                <a:gd name="connsiteX1" fmla="*/ 313266 w 516466"/>
                <a:gd name="connsiteY1" fmla="*/ 55218 h 393885"/>
                <a:gd name="connsiteX2" fmla="*/ 0 w 516466"/>
                <a:gd name="connsiteY2" fmla="*/ 4418 h 393885"/>
                <a:gd name="connsiteX0" fmla="*/ 516466 w 516466"/>
                <a:gd name="connsiteY0" fmla="*/ 392181 h 392181"/>
                <a:gd name="connsiteX1" fmla="*/ 319616 w 516466"/>
                <a:gd name="connsiteY1" fmla="*/ 63039 h 392181"/>
                <a:gd name="connsiteX2" fmla="*/ 0 w 516466"/>
                <a:gd name="connsiteY2" fmla="*/ 2714 h 392181"/>
                <a:gd name="connsiteX0" fmla="*/ 516466 w 516466"/>
                <a:gd name="connsiteY0" fmla="*/ 390748 h 390748"/>
                <a:gd name="connsiteX1" fmla="*/ 319616 w 516466"/>
                <a:gd name="connsiteY1" fmla="*/ 80656 h 390748"/>
                <a:gd name="connsiteX2" fmla="*/ 0 w 516466"/>
                <a:gd name="connsiteY2" fmla="*/ 1281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6466" h="390748">
                  <a:moveTo>
                    <a:pt x="516466" y="390748"/>
                  </a:moveTo>
                  <a:cubicBezTo>
                    <a:pt x="457905" y="253870"/>
                    <a:pt x="405694" y="145567"/>
                    <a:pt x="319616" y="80656"/>
                  </a:cubicBezTo>
                  <a:cubicBezTo>
                    <a:pt x="233538" y="15745"/>
                    <a:pt x="113594" y="-5775"/>
                    <a:pt x="0" y="1281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3864FA1-93E8-3E1D-C563-21D3E459646A}"/>
                </a:ext>
              </a:extLst>
            </p:cNvPr>
            <p:cNvSpPr/>
            <p:nvPr/>
          </p:nvSpPr>
          <p:spPr>
            <a:xfrm>
              <a:off x="9183239" y="4738375"/>
              <a:ext cx="739795" cy="50836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4EEC055A-8FD1-6FB6-747A-045B19BF655F}"/>
              </a:ext>
            </a:extLst>
          </p:cNvPr>
          <p:cNvSpPr txBox="1"/>
          <p:nvPr/>
        </p:nvSpPr>
        <p:spPr>
          <a:xfrm>
            <a:off x="1349361" y="327271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YOUR CORPORATE NAME GOES HERE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CFAB8A9-AA5D-484F-AC37-9DB9621D62CB}"/>
              </a:ext>
            </a:extLst>
          </p:cNvPr>
          <p:cNvSpPr txBox="1"/>
          <p:nvPr/>
        </p:nvSpPr>
        <p:spPr>
          <a:xfrm>
            <a:off x="1244600" y="5102142"/>
            <a:ext cx="9702800" cy="153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Maecenas porttitor congue massa. Fusce posuere, magna sed pulvinar ultricies, purus lectus malesuada libero, sit amet commodo magna eros quis urna. 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solidFill>
                <a:srgbClr val="ABDDDE"/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Nunc viverra imperdiet enim.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3194519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BC05306-200B-5BF1-04C4-AF9D05A61B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CF9ACD5-903B-BFE3-C7F5-488D4D692663}"/>
              </a:ext>
            </a:extLst>
          </p:cNvPr>
          <p:cNvGrpSpPr/>
          <p:nvPr/>
        </p:nvGrpSpPr>
        <p:grpSpPr>
          <a:xfrm>
            <a:off x="4692533" y="1623847"/>
            <a:ext cx="838987" cy="1071414"/>
            <a:chOff x="4692533" y="1623847"/>
            <a:chExt cx="838987" cy="1071414"/>
          </a:xfrm>
        </p:grpSpPr>
        <p:sp>
          <p:nvSpPr>
            <p:cNvPr id="5" name="图形 13">
              <a:extLst>
                <a:ext uri="{FF2B5EF4-FFF2-40B4-BE49-F238E27FC236}">
                  <a16:creationId xmlns:a16="http://schemas.microsoft.com/office/drawing/2014/main" id="{D7CBE403-F449-9F85-6737-2734FFEC3ADE}"/>
                </a:ext>
              </a:extLst>
            </p:cNvPr>
            <p:cNvSpPr/>
            <p:nvPr/>
          </p:nvSpPr>
          <p:spPr>
            <a:xfrm rot="10200000" flipV="1">
              <a:off x="4692533" y="1960320"/>
              <a:ext cx="828432" cy="443761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5EB4C4C-5FC3-1D3A-122F-12E767F6AD1D}"/>
                </a:ext>
              </a:extLst>
            </p:cNvPr>
            <p:cNvSpPr/>
            <p:nvPr/>
          </p:nvSpPr>
          <p:spPr>
            <a:xfrm>
              <a:off x="4888553" y="1669228"/>
              <a:ext cx="191339" cy="191339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72E99D0-4523-3B5E-36AC-25DBDED5049A}"/>
                </a:ext>
              </a:extLst>
            </p:cNvPr>
            <p:cNvSpPr/>
            <p:nvPr/>
          </p:nvSpPr>
          <p:spPr>
            <a:xfrm>
              <a:off x="4836232" y="1623847"/>
              <a:ext cx="283301" cy="205524"/>
            </a:xfrm>
            <a:custGeom>
              <a:avLst/>
              <a:gdLst>
                <a:gd name="connsiteX0" fmla="*/ 154088 w 300863"/>
                <a:gd name="connsiteY0" fmla="*/ 0 h 218264"/>
                <a:gd name="connsiteX1" fmla="*/ 296067 w 300863"/>
                <a:gd name="connsiteY1" fmla="*/ 100041 h 218264"/>
                <a:gd name="connsiteX2" fmla="*/ 300863 w 300863"/>
                <a:gd name="connsiteY2" fmla="*/ 125293 h 218264"/>
                <a:gd name="connsiteX3" fmla="*/ 280891 w 300863"/>
                <a:gd name="connsiteY3" fmla="*/ 128588 h 218264"/>
                <a:gd name="connsiteX4" fmla="*/ 254201 w 300863"/>
                <a:gd name="connsiteY4" fmla="*/ 128587 h 218264"/>
                <a:gd name="connsiteX5" fmla="*/ 201813 w 300863"/>
                <a:gd name="connsiteY5" fmla="*/ 93662 h 218264"/>
                <a:gd name="connsiteX6" fmla="*/ 171651 w 300863"/>
                <a:gd name="connsiteY6" fmla="*/ 150812 h 218264"/>
                <a:gd name="connsiteX7" fmla="*/ 68463 w 300863"/>
                <a:gd name="connsiteY7" fmla="*/ 211137 h 218264"/>
                <a:gd name="connsiteX8" fmla="*/ 13893 w 300863"/>
                <a:gd name="connsiteY8" fmla="*/ 217884 h 218264"/>
                <a:gd name="connsiteX9" fmla="*/ 10345 w 300863"/>
                <a:gd name="connsiteY9" fmla="*/ 218264 h 218264"/>
                <a:gd name="connsiteX10" fmla="*/ 0 w 300863"/>
                <a:gd name="connsiteY10" fmla="*/ 163798 h 218264"/>
                <a:gd name="connsiteX11" fmla="*/ 154088 w 300863"/>
                <a:gd name="connsiteY11" fmla="*/ 0 h 21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863" h="218264">
                  <a:moveTo>
                    <a:pt x="154088" y="0"/>
                  </a:moveTo>
                  <a:cubicBezTo>
                    <a:pt x="217913" y="0"/>
                    <a:pt x="272675" y="41251"/>
                    <a:pt x="296067" y="100041"/>
                  </a:cubicBezTo>
                  <a:lnTo>
                    <a:pt x="300863" y="125293"/>
                  </a:lnTo>
                  <a:lnTo>
                    <a:pt x="280891" y="128588"/>
                  </a:lnTo>
                  <a:cubicBezTo>
                    <a:pt x="271862" y="130241"/>
                    <a:pt x="263197" y="131101"/>
                    <a:pt x="254201" y="128587"/>
                  </a:cubicBezTo>
                  <a:cubicBezTo>
                    <a:pt x="236209" y="123560"/>
                    <a:pt x="219276" y="105304"/>
                    <a:pt x="201813" y="93662"/>
                  </a:cubicBezTo>
                  <a:cubicBezTo>
                    <a:pt x="187790" y="96572"/>
                    <a:pt x="193876" y="131233"/>
                    <a:pt x="171651" y="150812"/>
                  </a:cubicBezTo>
                  <a:cubicBezTo>
                    <a:pt x="149426" y="170391"/>
                    <a:pt x="100742" y="197908"/>
                    <a:pt x="68463" y="211137"/>
                  </a:cubicBezTo>
                  <a:cubicBezTo>
                    <a:pt x="52324" y="217752"/>
                    <a:pt x="31554" y="217355"/>
                    <a:pt x="13893" y="217884"/>
                  </a:cubicBezTo>
                  <a:lnTo>
                    <a:pt x="10345" y="218264"/>
                  </a:lnTo>
                  <a:lnTo>
                    <a:pt x="0" y="163798"/>
                  </a:lnTo>
                  <a:cubicBezTo>
                    <a:pt x="0" y="73335"/>
                    <a:pt x="68988" y="0"/>
                    <a:pt x="154088" y="0"/>
                  </a:cubicBezTo>
                  <a:close/>
                </a:path>
              </a:pathLst>
            </a:cu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63A6DCA-3CBB-2C20-B0CD-760D79028DBA}"/>
                </a:ext>
              </a:extLst>
            </p:cNvPr>
            <p:cNvSpPr/>
            <p:nvPr/>
          </p:nvSpPr>
          <p:spPr>
            <a:xfrm>
              <a:off x="5145071" y="1737398"/>
              <a:ext cx="82113" cy="82113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3674773-B75D-16FE-DA3E-1748E63A598A}"/>
                </a:ext>
              </a:extLst>
            </p:cNvPr>
            <p:cNvSpPr/>
            <p:nvPr/>
          </p:nvSpPr>
          <p:spPr>
            <a:xfrm>
              <a:off x="4774560" y="1840241"/>
              <a:ext cx="82113" cy="82113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FB4F89F-F90F-2DB2-F372-633D64F80A01}"/>
                </a:ext>
              </a:extLst>
            </p:cNvPr>
            <p:cNvSpPr/>
            <p:nvPr/>
          </p:nvSpPr>
          <p:spPr>
            <a:xfrm>
              <a:off x="4799639" y="2652211"/>
              <a:ext cx="731881" cy="4305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18B1492-2E0A-B97F-02DD-A957EFEC83B5}"/>
                </a:ext>
              </a:extLst>
            </p:cNvPr>
            <p:cNvSpPr/>
            <p:nvPr/>
          </p:nvSpPr>
          <p:spPr>
            <a:xfrm>
              <a:off x="5172759" y="2423584"/>
              <a:ext cx="63245" cy="221236"/>
            </a:xfrm>
            <a:custGeom>
              <a:avLst/>
              <a:gdLst>
                <a:gd name="connsiteX0" fmla="*/ 53975 w 67165"/>
                <a:gd name="connsiteY0" fmla="*/ 0 h 234950"/>
                <a:gd name="connsiteX1" fmla="*/ 63500 w 67165"/>
                <a:gd name="connsiteY1" fmla="*/ 136525 h 234950"/>
                <a:gd name="connsiteX2" fmla="*/ 0 w 67165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65" h="234950">
                  <a:moveTo>
                    <a:pt x="53975" y="0"/>
                  </a:moveTo>
                  <a:cubicBezTo>
                    <a:pt x="63235" y="48683"/>
                    <a:pt x="72496" y="97367"/>
                    <a:pt x="63500" y="136525"/>
                  </a:cubicBezTo>
                  <a:cubicBezTo>
                    <a:pt x="54504" y="175683"/>
                    <a:pt x="27252" y="205316"/>
                    <a:pt x="0" y="2349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3EEC898-2510-441A-6A36-90CD158388B7}"/>
                </a:ext>
              </a:extLst>
            </p:cNvPr>
            <p:cNvSpPr/>
            <p:nvPr/>
          </p:nvSpPr>
          <p:spPr>
            <a:xfrm>
              <a:off x="5011317" y="2462450"/>
              <a:ext cx="55262" cy="194329"/>
            </a:xfrm>
            <a:custGeom>
              <a:avLst/>
              <a:gdLst>
                <a:gd name="connsiteX0" fmla="*/ 50800 w 58688"/>
                <a:gd name="connsiteY0" fmla="*/ 0 h 206375"/>
                <a:gd name="connsiteX1" fmla="*/ 57150 w 58688"/>
                <a:gd name="connsiteY1" fmla="*/ 69850 h 206375"/>
                <a:gd name="connsiteX2" fmla="*/ 25400 w 58688"/>
                <a:gd name="connsiteY2" fmla="*/ 177800 h 206375"/>
                <a:gd name="connsiteX3" fmla="*/ 0 w 58688"/>
                <a:gd name="connsiteY3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8" h="206375">
                  <a:moveTo>
                    <a:pt x="50800" y="0"/>
                  </a:moveTo>
                  <a:cubicBezTo>
                    <a:pt x="56091" y="20108"/>
                    <a:pt x="61383" y="40217"/>
                    <a:pt x="57150" y="69850"/>
                  </a:cubicBezTo>
                  <a:cubicBezTo>
                    <a:pt x="52917" y="99483"/>
                    <a:pt x="34925" y="155046"/>
                    <a:pt x="25400" y="177800"/>
                  </a:cubicBezTo>
                  <a:cubicBezTo>
                    <a:pt x="15875" y="200554"/>
                    <a:pt x="7937" y="203464"/>
                    <a:pt x="0" y="20637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EFB0560-B5C5-BD46-CCAA-58017EDDC932}"/>
                </a:ext>
              </a:extLst>
            </p:cNvPr>
            <p:cNvSpPr/>
            <p:nvPr/>
          </p:nvSpPr>
          <p:spPr>
            <a:xfrm>
              <a:off x="5391034" y="1721214"/>
              <a:ext cx="60861" cy="283633"/>
            </a:xfrm>
            <a:custGeom>
              <a:avLst/>
              <a:gdLst>
                <a:gd name="connsiteX0" fmla="*/ 0 w 60861"/>
                <a:gd name="connsiteY0" fmla="*/ 0 h 283633"/>
                <a:gd name="connsiteX1" fmla="*/ 59267 w 60861"/>
                <a:gd name="connsiteY1" fmla="*/ 139700 h 283633"/>
                <a:gd name="connsiteX2" fmla="*/ 38100 w 60861"/>
                <a:gd name="connsiteY2" fmla="*/ 283633 h 28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61" h="283633">
                  <a:moveTo>
                    <a:pt x="0" y="0"/>
                  </a:moveTo>
                  <a:cubicBezTo>
                    <a:pt x="26458" y="46214"/>
                    <a:pt x="52917" y="92428"/>
                    <a:pt x="59267" y="139700"/>
                  </a:cubicBezTo>
                  <a:cubicBezTo>
                    <a:pt x="65617" y="186972"/>
                    <a:pt x="51858" y="235302"/>
                    <a:pt x="38100" y="283633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F46C9E0-D422-9E0B-8B39-0896EEBBF38B}"/>
                </a:ext>
              </a:extLst>
            </p:cNvPr>
            <p:cNvSpPr/>
            <p:nvPr/>
          </p:nvSpPr>
          <p:spPr>
            <a:xfrm>
              <a:off x="4794345" y="2065740"/>
              <a:ext cx="141324" cy="386095"/>
            </a:xfrm>
            <a:custGeom>
              <a:avLst/>
              <a:gdLst>
                <a:gd name="connsiteX0" fmla="*/ 69803 w 141324"/>
                <a:gd name="connsiteY0" fmla="*/ 0 h 386095"/>
                <a:gd name="connsiteX1" fmla="*/ 84192 w 141324"/>
                <a:gd name="connsiteY1" fmla="*/ 27213 h 386095"/>
                <a:gd name="connsiteX2" fmla="*/ 139489 w 141324"/>
                <a:gd name="connsiteY2" fmla="*/ 197340 h 386095"/>
                <a:gd name="connsiteX3" fmla="*/ 138332 w 141324"/>
                <a:gd name="connsiteY3" fmla="*/ 297584 h 386095"/>
                <a:gd name="connsiteX4" fmla="*/ 128023 w 141324"/>
                <a:gd name="connsiteY4" fmla="*/ 374276 h 386095"/>
                <a:gd name="connsiteX5" fmla="*/ 60989 w 141324"/>
                <a:gd name="connsiteY5" fmla="*/ 386095 h 386095"/>
                <a:gd name="connsiteX6" fmla="*/ 53202 w 141324"/>
                <a:gd name="connsiteY6" fmla="*/ 305125 h 386095"/>
                <a:gd name="connsiteX7" fmla="*/ 37889 w 141324"/>
                <a:gd name="connsiteY7" fmla="*/ 205807 h 386095"/>
                <a:gd name="connsiteX8" fmla="*/ 12291 w 141324"/>
                <a:gd name="connsiteY8" fmla="*/ 119586 h 386095"/>
                <a:gd name="connsiteX9" fmla="*/ 0 w 141324"/>
                <a:gd name="connsiteY9" fmla="*/ 86366 h 386095"/>
                <a:gd name="connsiteX10" fmla="*/ 14761 w 141324"/>
                <a:gd name="connsiteY10" fmla="*/ 61467 h 386095"/>
                <a:gd name="connsiteX11" fmla="*/ 65764 w 141324"/>
                <a:gd name="connsiteY11" fmla="*/ 3166 h 38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324" h="386095">
                  <a:moveTo>
                    <a:pt x="69803" y="0"/>
                  </a:moveTo>
                  <a:lnTo>
                    <a:pt x="84192" y="27213"/>
                  </a:lnTo>
                  <a:cubicBezTo>
                    <a:pt x="110209" y="81629"/>
                    <a:pt x="133492" y="143365"/>
                    <a:pt x="139489" y="197340"/>
                  </a:cubicBezTo>
                  <a:cubicBezTo>
                    <a:pt x="142488" y="224328"/>
                    <a:pt x="141606" y="259694"/>
                    <a:pt x="138332" y="297584"/>
                  </a:cubicBezTo>
                  <a:lnTo>
                    <a:pt x="128023" y="374276"/>
                  </a:lnTo>
                  <a:lnTo>
                    <a:pt x="60989" y="386095"/>
                  </a:lnTo>
                  <a:lnTo>
                    <a:pt x="53202" y="305125"/>
                  </a:lnTo>
                  <a:cubicBezTo>
                    <a:pt x="49002" y="267808"/>
                    <a:pt x="44063" y="232795"/>
                    <a:pt x="37889" y="205807"/>
                  </a:cubicBezTo>
                  <a:cubicBezTo>
                    <a:pt x="31716" y="178820"/>
                    <a:pt x="22588" y="149363"/>
                    <a:pt x="12291" y="119586"/>
                  </a:cubicBezTo>
                  <a:lnTo>
                    <a:pt x="0" y="86366"/>
                  </a:lnTo>
                  <a:lnTo>
                    <a:pt x="14761" y="61467"/>
                  </a:lnTo>
                  <a:cubicBezTo>
                    <a:pt x="29955" y="40478"/>
                    <a:pt x="47025" y="20949"/>
                    <a:pt x="65764" y="31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AF628E3-6EEC-1DCA-5C7C-E2106228AA3C}"/>
                </a:ext>
              </a:extLst>
            </p:cNvPr>
            <p:cNvSpPr/>
            <p:nvPr/>
          </p:nvSpPr>
          <p:spPr>
            <a:xfrm>
              <a:off x="5261918" y="1979427"/>
              <a:ext cx="142014" cy="390988"/>
            </a:xfrm>
            <a:custGeom>
              <a:avLst/>
              <a:gdLst>
                <a:gd name="connsiteX0" fmla="*/ 1265 w 142014"/>
                <a:gd name="connsiteY0" fmla="*/ 0 h 390988"/>
                <a:gd name="connsiteX1" fmla="*/ 37849 w 142014"/>
                <a:gd name="connsiteY1" fmla="*/ 11951 h 390988"/>
                <a:gd name="connsiteX2" fmla="*/ 81375 w 142014"/>
                <a:gd name="connsiteY2" fmla="*/ 35898 h 390988"/>
                <a:gd name="connsiteX3" fmla="*/ 97780 w 142014"/>
                <a:gd name="connsiteY3" fmla="*/ 83116 h 390988"/>
                <a:gd name="connsiteX4" fmla="*/ 114300 w 142014"/>
                <a:gd name="connsiteY4" fmla="*/ 148187 h 390988"/>
                <a:gd name="connsiteX5" fmla="*/ 138377 w 142014"/>
                <a:gd name="connsiteY5" fmla="*/ 321753 h 390988"/>
                <a:gd name="connsiteX6" fmla="*/ 142014 w 142014"/>
                <a:gd name="connsiteY6" fmla="*/ 375676 h 390988"/>
                <a:gd name="connsiteX7" fmla="*/ 55173 w 142014"/>
                <a:gd name="connsiteY7" fmla="*/ 390988 h 390988"/>
                <a:gd name="connsiteX8" fmla="*/ 60060 w 142014"/>
                <a:gd name="connsiteY8" fmla="*/ 360763 h 390988"/>
                <a:gd name="connsiteX9" fmla="*/ 59266 w 142014"/>
                <a:gd name="connsiteY9" fmla="*/ 315403 h 390988"/>
                <a:gd name="connsiteX10" fmla="*/ 0 w 142014"/>
                <a:gd name="connsiteY10" fmla="*/ 42353 h 3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014" h="390988">
                  <a:moveTo>
                    <a:pt x="1265" y="0"/>
                  </a:moveTo>
                  <a:lnTo>
                    <a:pt x="37849" y="11951"/>
                  </a:lnTo>
                  <a:lnTo>
                    <a:pt x="81375" y="35898"/>
                  </a:lnTo>
                  <a:lnTo>
                    <a:pt x="97780" y="83116"/>
                  </a:lnTo>
                  <a:cubicBezTo>
                    <a:pt x="104246" y="104443"/>
                    <a:pt x="109979" y="126580"/>
                    <a:pt x="114300" y="148187"/>
                  </a:cubicBezTo>
                  <a:cubicBezTo>
                    <a:pt x="122943" y="191402"/>
                    <a:pt x="132380" y="258871"/>
                    <a:pt x="138377" y="321753"/>
                  </a:cubicBezTo>
                  <a:lnTo>
                    <a:pt x="142014" y="375676"/>
                  </a:lnTo>
                  <a:lnTo>
                    <a:pt x="55173" y="390988"/>
                  </a:lnTo>
                  <a:lnTo>
                    <a:pt x="60060" y="360763"/>
                  </a:lnTo>
                  <a:cubicBezTo>
                    <a:pt x="61317" y="347286"/>
                    <a:pt x="61471" y="332248"/>
                    <a:pt x="59266" y="315403"/>
                  </a:cubicBezTo>
                  <a:cubicBezTo>
                    <a:pt x="50447" y="248022"/>
                    <a:pt x="4586" y="108322"/>
                    <a:pt x="0" y="4235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A3F3059-EDA1-3B6B-05FC-A70244629E8E}"/>
              </a:ext>
            </a:extLst>
          </p:cNvPr>
          <p:cNvGrpSpPr/>
          <p:nvPr/>
        </p:nvGrpSpPr>
        <p:grpSpPr>
          <a:xfrm>
            <a:off x="5391034" y="3460018"/>
            <a:ext cx="859637" cy="992032"/>
            <a:chOff x="5391034" y="3460018"/>
            <a:chExt cx="859637" cy="992032"/>
          </a:xfrm>
        </p:grpSpPr>
        <p:sp>
          <p:nvSpPr>
            <p:cNvPr id="26" name="图形 13">
              <a:extLst>
                <a:ext uri="{FF2B5EF4-FFF2-40B4-BE49-F238E27FC236}">
                  <a16:creationId xmlns:a16="http://schemas.microsoft.com/office/drawing/2014/main" id="{CBD5C5B2-CA5C-92D1-BC79-29877A0FA322}"/>
                </a:ext>
              </a:extLst>
            </p:cNvPr>
            <p:cNvSpPr/>
            <p:nvPr/>
          </p:nvSpPr>
          <p:spPr>
            <a:xfrm rot="11217267" flipV="1">
              <a:off x="5485816" y="3679065"/>
              <a:ext cx="764855" cy="504267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9BC7E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11C24E21-8F52-1000-699B-5B61A93B6504}"/>
                </a:ext>
              </a:extLst>
            </p:cNvPr>
            <p:cNvSpPr/>
            <p:nvPr/>
          </p:nvSpPr>
          <p:spPr>
            <a:xfrm rot="20632235">
              <a:off x="6019255" y="3992287"/>
              <a:ext cx="229378" cy="15028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3469B30-C209-9C39-BD1B-5B301064BB00}"/>
                </a:ext>
              </a:extLst>
            </p:cNvPr>
            <p:cNvSpPr/>
            <p:nvPr/>
          </p:nvSpPr>
          <p:spPr>
            <a:xfrm>
              <a:off x="5709161" y="3720071"/>
              <a:ext cx="332933" cy="329897"/>
            </a:xfrm>
            <a:custGeom>
              <a:avLst/>
              <a:gdLst>
                <a:gd name="connsiteX0" fmla="*/ 189610 w 344160"/>
                <a:gd name="connsiteY0" fmla="*/ 2240 h 371288"/>
                <a:gd name="connsiteX1" fmla="*/ 327244 w 344160"/>
                <a:gd name="connsiteY1" fmla="*/ 54481 h 371288"/>
                <a:gd name="connsiteX2" fmla="*/ 344160 w 344160"/>
                <a:gd name="connsiteY2" fmla="*/ 68806 h 371288"/>
                <a:gd name="connsiteX3" fmla="*/ 332933 w 344160"/>
                <a:gd name="connsiteY3" fmla="*/ 371288 h 371288"/>
                <a:gd name="connsiteX4" fmla="*/ 63264 w 344160"/>
                <a:gd name="connsiteY4" fmla="*/ 215350 h 371288"/>
                <a:gd name="connsiteX5" fmla="*/ 4260 w 344160"/>
                <a:gd name="connsiteY5" fmla="*/ 76407 h 371288"/>
                <a:gd name="connsiteX6" fmla="*/ 0 w 344160"/>
                <a:gd name="connsiteY6" fmla="*/ 41391 h 371288"/>
                <a:gd name="connsiteX7" fmla="*/ 43454 w 344160"/>
                <a:gd name="connsiteY7" fmla="*/ 19868 h 371288"/>
                <a:gd name="connsiteX8" fmla="*/ 189610 w 344160"/>
                <a:gd name="connsiteY8" fmla="*/ 2240 h 371288"/>
                <a:gd name="connsiteX0" fmla="*/ 344160 w 435600"/>
                <a:gd name="connsiteY0" fmla="*/ 68806 h 371288"/>
                <a:gd name="connsiteX1" fmla="*/ 332933 w 435600"/>
                <a:gd name="connsiteY1" fmla="*/ 371288 h 371288"/>
                <a:gd name="connsiteX2" fmla="*/ 63264 w 435600"/>
                <a:gd name="connsiteY2" fmla="*/ 215350 h 371288"/>
                <a:gd name="connsiteX3" fmla="*/ 4260 w 435600"/>
                <a:gd name="connsiteY3" fmla="*/ 76407 h 371288"/>
                <a:gd name="connsiteX4" fmla="*/ 0 w 435600"/>
                <a:gd name="connsiteY4" fmla="*/ 41391 h 371288"/>
                <a:gd name="connsiteX5" fmla="*/ 43454 w 435600"/>
                <a:gd name="connsiteY5" fmla="*/ 19868 h 371288"/>
                <a:gd name="connsiteX6" fmla="*/ 189610 w 435600"/>
                <a:gd name="connsiteY6" fmla="*/ 2240 h 371288"/>
                <a:gd name="connsiteX7" fmla="*/ 327244 w 435600"/>
                <a:gd name="connsiteY7" fmla="*/ 54481 h 371288"/>
                <a:gd name="connsiteX8" fmla="*/ 435600 w 435600"/>
                <a:gd name="connsiteY8" fmla="*/ 160246 h 371288"/>
                <a:gd name="connsiteX0" fmla="*/ 344160 w 344160"/>
                <a:gd name="connsiteY0" fmla="*/ 68806 h 371288"/>
                <a:gd name="connsiteX1" fmla="*/ 332933 w 344160"/>
                <a:gd name="connsiteY1" fmla="*/ 371288 h 371288"/>
                <a:gd name="connsiteX2" fmla="*/ 63264 w 344160"/>
                <a:gd name="connsiteY2" fmla="*/ 215350 h 371288"/>
                <a:gd name="connsiteX3" fmla="*/ 4260 w 344160"/>
                <a:gd name="connsiteY3" fmla="*/ 76407 h 371288"/>
                <a:gd name="connsiteX4" fmla="*/ 0 w 344160"/>
                <a:gd name="connsiteY4" fmla="*/ 41391 h 371288"/>
                <a:gd name="connsiteX5" fmla="*/ 43454 w 344160"/>
                <a:gd name="connsiteY5" fmla="*/ 19868 h 371288"/>
                <a:gd name="connsiteX6" fmla="*/ 189610 w 344160"/>
                <a:gd name="connsiteY6" fmla="*/ 2240 h 371288"/>
                <a:gd name="connsiteX7" fmla="*/ 327244 w 344160"/>
                <a:gd name="connsiteY7" fmla="*/ 54481 h 371288"/>
                <a:gd name="connsiteX0" fmla="*/ 344160 w 344160"/>
                <a:gd name="connsiteY0" fmla="*/ 68806 h 371288"/>
                <a:gd name="connsiteX1" fmla="*/ 332933 w 344160"/>
                <a:gd name="connsiteY1" fmla="*/ 371288 h 371288"/>
                <a:gd name="connsiteX2" fmla="*/ 63264 w 344160"/>
                <a:gd name="connsiteY2" fmla="*/ 215350 h 371288"/>
                <a:gd name="connsiteX3" fmla="*/ 4260 w 344160"/>
                <a:gd name="connsiteY3" fmla="*/ 76407 h 371288"/>
                <a:gd name="connsiteX4" fmla="*/ 0 w 344160"/>
                <a:gd name="connsiteY4" fmla="*/ 41391 h 371288"/>
                <a:gd name="connsiteX5" fmla="*/ 43454 w 344160"/>
                <a:gd name="connsiteY5" fmla="*/ 19868 h 371288"/>
                <a:gd name="connsiteX6" fmla="*/ 189610 w 344160"/>
                <a:gd name="connsiteY6" fmla="*/ 2240 h 371288"/>
                <a:gd name="connsiteX0" fmla="*/ 344160 w 344160"/>
                <a:gd name="connsiteY0" fmla="*/ 48938 h 351420"/>
                <a:gd name="connsiteX1" fmla="*/ 332933 w 344160"/>
                <a:gd name="connsiteY1" fmla="*/ 351420 h 351420"/>
                <a:gd name="connsiteX2" fmla="*/ 63264 w 344160"/>
                <a:gd name="connsiteY2" fmla="*/ 195482 h 351420"/>
                <a:gd name="connsiteX3" fmla="*/ 4260 w 344160"/>
                <a:gd name="connsiteY3" fmla="*/ 56539 h 351420"/>
                <a:gd name="connsiteX4" fmla="*/ 0 w 344160"/>
                <a:gd name="connsiteY4" fmla="*/ 21523 h 351420"/>
                <a:gd name="connsiteX5" fmla="*/ 43454 w 344160"/>
                <a:gd name="connsiteY5" fmla="*/ 0 h 351420"/>
                <a:gd name="connsiteX0" fmla="*/ 344160 w 344160"/>
                <a:gd name="connsiteY0" fmla="*/ 27415 h 329897"/>
                <a:gd name="connsiteX1" fmla="*/ 332933 w 344160"/>
                <a:gd name="connsiteY1" fmla="*/ 329897 h 329897"/>
                <a:gd name="connsiteX2" fmla="*/ 63264 w 344160"/>
                <a:gd name="connsiteY2" fmla="*/ 173959 h 329897"/>
                <a:gd name="connsiteX3" fmla="*/ 4260 w 344160"/>
                <a:gd name="connsiteY3" fmla="*/ 35016 h 329897"/>
                <a:gd name="connsiteX4" fmla="*/ 0 w 344160"/>
                <a:gd name="connsiteY4" fmla="*/ 0 h 329897"/>
                <a:gd name="connsiteX0" fmla="*/ 332933 w 332933"/>
                <a:gd name="connsiteY0" fmla="*/ 329897 h 329897"/>
                <a:gd name="connsiteX1" fmla="*/ 63264 w 332933"/>
                <a:gd name="connsiteY1" fmla="*/ 173959 h 329897"/>
                <a:gd name="connsiteX2" fmla="*/ 4260 w 332933"/>
                <a:gd name="connsiteY2" fmla="*/ 35016 h 329897"/>
                <a:gd name="connsiteX3" fmla="*/ 0 w 332933"/>
                <a:gd name="connsiteY3" fmla="*/ 0 h 329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933" h="329897">
                  <a:moveTo>
                    <a:pt x="332933" y="329897"/>
                  </a:moveTo>
                  <a:cubicBezTo>
                    <a:pt x="225920" y="325200"/>
                    <a:pt x="126684" y="267815"/>
                    <a:pt x="63264" y="173959"/>
                  </a:cubicBezTo>
                  <a:cubicBezTo>
                    <a:pt x="34915" y="132005"/>
                    <a:pt x="15028" y="84680"/>
                    <a:pt x="4260" y="35016"/>
                  </a:cubicBezTo>
                  <a:lnTo>
                    <a:pt x="0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A904DFC-AE5F-E881-2886-F8EA3D48EDF7}"/>
                </a:ext>
              </a:extLst>
            </p:cNvPr>
            <p:cNvSpPr/>
            <p:nvPr/>
          </p:nvSpPr>
          <p:spPr>
            <a:xfrm>
              <a:off x="5850755" y="3460018"/>
              <a:ext cx="174597" cy="174597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7E489D3B-2879-37BF-3DAD-4D779C779900}"/>
                </a:ext>
              </a:extLst>
            </p:cNvPr>
            <p:cNvSpPr/>
            <p:nvPr/>
          </p:nvSpPr>
          <p:spPr>
            <a:xfrm>
              <a:off x="5515879" y="4409000"/>
              <a:ext cx="731881" cy="4305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FF5F763-8097-4135-4E0A-D7F35B2DBF0A}"/>
                </a:ext>
              </a:extLst>
            </p:cNvPr>
            <p:cNvSpPr/>
            <p:nvPr/>
          </p:nvSpPr>
          <p:spPr>
            <a:xfrm>
              <a:off x="5871518" y="4213263"/>
              <a:ext cx="171450" cy="205317"/>
            </a:xfrm>
            <a:custGeom>
              <a:avLst/>
              <a:gdLst>
                <a:gd name="connsiteX0" fmla="*/ 0 w 171450"/>
                <a:gd name="connsiteY0" fmla="*/ 0 h 205317"/>
                <a:gd name="connsiteX1" fmla="*/ 33866 w 171450"/>
                <a:gd name="connsiteY1" fmla="*/ 127000 h 205317"/>
                <a:gd name="connsiteX2" fmla="*/ 171450 w 171450"/>
                <a:gd name="connsiteY2" fmla="*/ 205317 h 20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205317">
                  <a:moveTo>
                    <a:pt x="0" y="0"/>
                  </a:moveTo>
                  <a:cubicBezTo>
                    <a:pt x="2645" y="46390"/>
                    <a:pt x="5291" y="92781"/>
                    <a:pt x="33866" y="127000"/>
                  </a:cubicBezTo>
                  <a:cubicBezTo>
                    <a:pt x="62441" y="161220"/>
                    <a:pt x="116945" y="183268"/>
                    <a:pt x="171450" y="205317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3751910-4FC3-C4F4-24EA-4F866360ED16}"/>
                </a:ext>
              </a:extLst>
            </p:cNvPr>
            <p:cNvSpPr/>
            <p:nvPr/>
          </p:nvSpPr>
          <p:spPr>
            <a:xfrm>
              <a:off x="5750868" y="4189980"/>
              <a:ext cx="50800" cy="228600"/>
            </a:xfrm>
            <a:custGeom>
              <a:avLst/>
              <a:gdLst>
                <a:gd name="connsiteX0" fmla="*/ 0 w 50800"/>
                <a:gd name="connsiteY0" fmla="*/ 0 h 228600"/>
                <a:gd name="connsiteX1" fmla="*/ 10583 w 50800"/>
                <a:gd name="connsiteY1" fmla="*/ 146050 h 228600"/>
                <a:gd name="connsiteX2" fmla="*/ 50800 w 50800"/>
                <a:gd name="connsiteY2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" h="228600">
                  <a:moveTo>
                    <a:pt x="0" y="0"/>
                  </a:moveTo>
                  <a:cubicBezTo>
                    <a:pt x="1058" y="53975"/>
                    <a:pt x="2116" y="107950"/>
                    <a:pt x="10583" y="146050"/>
                  </a:cubicBezTo>
                  <a:cubicBezTo>
                    <a:pt x="19050" y="184150"/>
                    <a:pt x="34925" y="206375"/>
                    <a:pt x="50800" y="2286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0B19EC3-7670-876B-5B20-A9A008235EB5}"/>
                </a:ext>
              </a:extLst>
            </p:cNvPr>
            <p:cNvSpPr/>
            <p:nvPr/>
          </p:nvSpPr>
          <p:spPr>
            <a:xfrm>
              <a:off x="5391034" y="3525347"/>
              <a:ext cx="167217" cy="258233"/>
            </a:xfrm>
            <a:custGeom>
              <a:avLst/>
              <a:gdLst>
                <a:gd name="connsiteX0" fmla="*/ 167217 w 167217"/>
                <a:gd name="connsiteY0" fmla="*/ 258233 h 258233"/>
                <a:gd name="connsiteX1" fmla="*/ 40217 w 167217"/>
                <a:gd name="connsiteY1" fmla="*/ 182033 h 258233"/>
                <a:gd name="connsiteX2" fmla="*/ 0 w 167217"/>
                <a:gd name="connsiteY2" fmla="*/ 0 h 258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217" h="258233">
                  <a:moveTo>
                    <a:pt x="167217" y="258233"/>
                  </a:moveTo>
                  <a:cubicBezTo>
                    <a:pt x="117651" y="241652"/>
                    <a:pt x="68086" y="225072"/>
                    <a:pt x="40217" y="182033"/>
                  </a:cubicBezTo>
                  <a:cubicBezTo>
                    <a:pt x="12347" y="138994"/>
                    <a:pt x="6173" y="69497"/>
                    <a:pt x="0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29ABF6E-9CAA-020A-DA1B-7A69D21BE751}"/>
              </a:ext>
            </a:extLst>
          </p:cNvPr>
          <p:cNvGrpSpPr/>
          <p:nvPr/>
        </p:nvGrpSpPr>
        <p:grpSpPr>
          <a:xfrm>
            <a:off x="6983442" y="3142833"/>
            <a:ext cx="910166" cy="1237481"/>
            <a:chOff x="6983442" y="3142833"/>
            <a:chExt cx="910166" cy="1237481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C1F8F3BF-86BA-407B-D3F4-37A241FF2B76}"/>
                </a:ext>
              </a:extLst>
            </p:cNvPr>
            <p:cNvSpPr/>
            <p:nvPr/>
          </p:nvSpPr>
          <p:spPr>
            <a:xfrm>
              <a:off x="7188595" y="4312462"/>
              <a:ext cx="475699" cy="67852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EAF0B228-6B0B-70B7-B7BB-6457FE55C067}"/>
                </a:ext>
              </a:extLst>
            </p:cNvPr>
            <p:cNvSpPr/>
            <p:nvPr/>
          </p:nvSpPr>
          <p:spPr>
            <a:xfrm rot="398205">
              <a:off x="7287633" y="3440318"/>
              <a:ext cx="400477" cy="674062"/>
            </a:xfrm>
            <a:prstGeom prst="roundRect">
              <a:avLst>
                <a:gd name="adj" fmla="val 43236"/>
              </a:avLst>
            </a:prstGeom>
            <a:solidFill>
              <a:srgbClr val="F8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DB12884-EE8D-DD53-E968-0C17B14F7145}"/>
                </a:ext>
              </a:extLst>
            </p:cNvPr>
            <p:cNvSpPr/>
            <p:nvPr/>
          </p:nvSpPr>
          <p:spPr>
            <a:xfrm flipH="1">
              <a:off x="7477335" y="3188537"/>
              <a:ext cx="186959" cy="186959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D67DA1A-CC05-DA50-90D6-A1E9A13393C7}"/>
                </a:ext>
              </a:extLst>
            </p:cNvPr>
            <p:cNvSpPr/>
            <p:nvPr/>
          </p:nvSpPr>
          <p:spPr>
            <a:xfrm flipH="1">
              <a:off x="7420031" y="3142833"/>
              <a:ext cx="391315" cy="169666"/>
            </a:xfrm>
            <a:custGeom>
              <a:avLst/>
              <a:gdLst>
                <a:gd name="connsiteX0" fmla="*/ 264159 w 425308"/>
                <a:gd name="connsiteY0" fmla="*/ 0 h 184405"/>
                <a:gd name="connsiteX1" fmla="*/ 425308 w 425308"/>
                <a:gd name="connsiteY1" fmla="*/ 175238 h 184405"/>
                <a:gd name="connsiteX2" fmla="*/ 423606 w 425308"/>
                <a:gd name="connsiteY2" fmla="*/ 184405 h 184405"/>
                <a:gd name="connsiteX3" fmla="*/ 223300 w 425308"/>
                <a:gd name="connsiteY3" fmla="*/ 184405 h 184405"/>
                <a:gd name="connsiteX4" fmla="*/ 104712 w 425308"/>
                <a:gd name="connsiteY4" fmla="*/ 184405 h 184405"/>
                <a:gd name="connsiteX5" fmla="*/ 18000 w 425308"/>
                <a:gd name="connsiteY5" fmla="*/ 184405 h 184405"/>
                <a:gd name="connsiteX6" fmla="*/ 0 w 425308"/>
                <a:gd name="connsiteY6" fmla="*/ 166405 h 184405"/>
                <a:gd name="connsiteX7" fmla="*/ 18000 w 425308"/>
                <a:gd name="connsiteY7" fmla="*/ 148405 h 184405"/>
                <a:gd name="connsiteX8" fmla="*/ 107992 w 425308"/>
                <a:gd name="connsiteY8" fmla="*/ 148405 h 184405"/>
                <a:gd name="connsiteX9" fmla="*/ 115674 w 425308"/>
                <a:gd name="connsiteY9" fmla="*/ 107027 h 184405"/>
                <a:gd name="connsiteX10" fmla="*/ 264159 w 425308"/>
                <a:gd name="connsiteY10" fmla="*/ 0 h 1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308" h="184405">
                  <a:moveTo>
                    <a:pt x="264159" y="0"/>
                  </a:moveTo>
                  <a:cubicBezTo>
                    <a:pt x="353159" y="0"/>
                    <a:pt x="425308" y="78457"/>
                    <a:pt x="425308" y="175238"/>
                  </a:cubicBezTo>
                  <a:lnTo>
                    <a:pt x="423606" y="184405"/>
                  </a:lnTo>
                  <a:lnTo>
                    <a:pt x="223300" y="184405"/>
                  </a:lnTo>
                  <a:lnTo>
                    <a:pt x="104712" y="184405"/>
                  </a:lnTo>
                  <a:lnTo>
                    <a:pt x="18000" y="184405"/>
                  </a:lnTo>
                  <a:cubicBezTo>
                    <a:pt x="8059" y="184405"/>
                    <a:pt x="0" y="176346"/>
                    <a:pt x="0" y="166405"/>
                  </a:cubicBezTo>
                  <a:cubicBezTo>
                    <a:pt x="0" y="156464"/>
                    <a:pt x="8059" y="148405"/>
                    <a:pt x="18000" y="148405"/>
                  </a:cubicBezTo>
                  <a:lnTo>
                    <a:pt x="107992" y="148405"/>
                  </a:lnTo>
                  <a:lnTo>
                    <a:pt x="115674" y="107027"/>
                  </a:lnTo>
                  <a:cubicBezTo>
                    <a:pt x="140138" y="44132"/>
                    <a:pt x="197409" y="0"/>
                    <a:pt x="264159" y="0"/>
                  </a:cubicBezTo>
                  <a:close/>
                </a:path>
              </a:pathLst>
            </a:custGeom>
            <a:solidFill>
              <a:srgbClr val="A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D8AA9FA-B6B1-C1F7-59BC-D2EAA41A1FDB}"/>
                </a:ext>
              </a:extLst>
            </p:cNvPr>
            <p:cNvSpPr/>
            <p:nvPr/>
          </p:nvSpPr>
          <p:spPr>
            <a:xfrm>
              <a:off x="7489325" y="4112096"/>
              <a:ext cx="49235" cy="243417"/>
            </a:xfrm>
            <a:custGeom>
              <a:avLst/>
              <a:gdLst>
                <a:gd name="connsiteX0" fmla="*/ 48683 w 49235"/>
                <a:gd name="connsiteY0" fmla="*/ 0 h 243417"/>
                <a:gd name="connsiteX1" fmla="*/ 42333 w 49235"/>
                <a:gd name="connsiteY1" fmla="*/ 122767 h 243417"/>
                <a:gd name="connsiteX2" fmla="*/ 0 w 49235"/>
                <a:gd name="connsiteY2" fmla="*/ 243417 h 24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235" h="243417">
                  <a:moveTo>
                    <a:pt x="48683" y="0"/>
                  </a:moveTo>
                  <a:cubicBezTo>
                    <a:pt x="49565" y="41099"/>
                    <a:pt x="50447" y="82198"/>
                    <a:pt x="42333" y="122767"/>
                  </a:cubicBezTo>
                  <a:cubicBezTo>
                    <a:pt x="34219" y="163337"/>
                    <a:pt x="17109" y="203377"/>
                    <a:pt x="0" y="243417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6080D41-D3D8-9917-F5F6-7934F7718FAF}"/>
                </a:ext>
              </a:extLst>
            </p:cNvPr>
            <p:cNvSpPr/>
            <p:nvPr/>
          </p:nvSpPr>
          <p:spPr>
            <a:xfrm>
              <a:off x="7347508" y="4099396"/>
              <a:ext cx="69223" cy="260350"/>
            </a:xfrm>
            <a:custGeom>
              <a:avLst/>
              <a:gdLst>
                <a:gd name="connsiteX0" fmla="*/ 40217 w 69223"/>
                <a:gd name="connsiteY0" fmla="*/ 0 h 260350"/>
                <a:gd name="connsiteX1" fmla="*/ 67734 w 69223"/>
                <a:gd name="connsiteY1" fmla="*/ 76200 h 260350"/>
                <a:gd name="connsiteX2" fmla="*/ 0 w 69223"/>
                <a:gd name="connsiteY2" fmla="*/ 260350 h 2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223" h="260350">
                  <a:moveTo>
                    <a:pt x="40217" y="0"/>
                  </a:moveTo>
                  <a:cubicBezTo>
                    <a:pt x="57327" y="16404"/>
                    <a:pt x="74437" y="32808"/>
                    <a:pt x="67734" y="76200"/>
                  </a:cubicBezTo>
                  <a:cubicBezTo>
                    <a:pt x="61031" y="119592"/>
                    <a:pt x="30515" y="189971"/>
                    <a:pt x="0" y="2603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D215FD8-B4D1-E035-9362-54E386C7C6B0}"/>
                </a:ext>
              </a:extLst>
            </p:cNvPr>
            <p:cNvSpPr/>
            <p:nvPr/>
          </p:nvSpPr>
          <p:spPr>
            <a:xfrm>
              <a:off x="7686175" y="3631613"/>
              <a:ext cx="207433" cy="281516"/>
            </a:xfrm>
            <a:custGeom>
              <a:avLst/>
              <a:gdLst>
                <a:gd name="connsiteX0" fmla="*/ 0 w 207433"/>
                <a:gd name="connsiteY0" fmla="*/ 0 h 281516"/>
                <a:gd name="connsiteX1" fmla="*/ 86783 w 207433"/>
                <a:gd name="connsiteY1" fmla="*/ 146050 h 281516"/>
                <a:gd name="connsiteX2" fmla="*/ 207433 w 207433"/>
                <a:gd name="connsiteY2" fmla="*/ 281516 h 28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433" h="281516">
                  <a:moveTo>
                    <a:pt x="0" y="0"/>
                  </a:moveTo>
                  <a:cubicBezTo>
                    <a:pt x="26105" y="49565"/>
                    <a:pt x="52211" y="99131"/>
                    <a:pt x="86783" y="146050"/>
                  </a:cubicBezTo>
                  <a:cubicBezTo>
                    <a:pt x="121355" y="192969"/>
                    <a:pt x="164394" y="237242"/>
                    <a:pt x="207433" y="281516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B7A43AF-2D92-FA19-531E-082E2FFCB0C5}"/>
                </a:ext>
              </a:extLst>
            </p:cNvPr>
            <p:cNvSpPr/>
            <p:nvPr/>
          </p:nvSpPr>
          <p:spPr>
            <a:xfrm>
              <a:off x="6983442" y="3525779"/>
              <a:ext cx="336550" cy="67852"/>
            </a:xfrm>
            <a:custGeom>
              <a:avLst/>
              <a:gdLst>
                <a:gd name="connsiteX0" fmla="*/ 336550 w 336550"/>
                <a:gd name="connsiteY0" fmla="*/ 57150 h 67852"/>
                <a:gd name="connsiteX1" fmla="*/ 203200 w 336550"/>
                <a:gd name="connsiteY1" fmla="*/ 63500 h 67852"/>
                <a:gd name="connsiteX2" fmla="*/ 0 w 336550"/>
                <a:gd name="connsiteY2" fmla="*/ 0 h 6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6550" h="67852">
                  <a:moveTo>
                    <a:pt x="336550" y="57150"/>
                  </a:moveTo>
                  <a:cubicBezTo>
                    <a:pt x="297921" y="65087"/>
                    <a:pt x="259292" y="73025"/>
                    <a:pt x="203200" y="63500"/>
                  </a:cubicBezTo>
                  <a:cubicBezTo>
                    <a:pt x="147108" y="53975"/>
                    <a:pt x="73554" y="26987"/>
                    <a:pt x="0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91DA90BF-8307-1DDB-E253-B04743739CAC}"/>
                </a:ext>
              </a:extLst>
            </p:cNvPr>
            <p:cNvSpPr/>
            <p:nvPr/>
          </p:nvSpPr>
          <p:spPr>
            <a:xfrm rot="514681">
              <a:off x="7366483" y="3858519"/>
              <a:ext cx="174679" cy="139700"/>
            </a:xfrm>
            <a:prstGeom prst="roundRect">
              <a:avLst>
                <a:gd name="adj" fmla="val 3712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027525C-050B-46A1-AE8C-89A8D6B5553D}"/>
                </a:ext>
              </a:extLst>
            </p:cNvPr>
            <p:cNvSpPr/>
            <p:nvPr/>
          </p:nvSpPr>
          <p:spPr>
            <a:xfrm>
              <a:off x="7286125" y="3853334"/>
              <a:ext cx="378170" cy="69493"/>
            </a:xfrm>
            <a:custGeom>
              <a:avLst/>
              <a:gdLst>
                <a:gd name="connsiteX0" fmla="*/ 0 w 409575"/>
                <a:gd name="connsiteY0" fmla="*/ 0 h 69493"/>
                <a:gd name="connsiteX1" fmla="*/ 184150 w 409575"/>
                <a:gd name="connsiteY1" fmla="*/ 66675 h 69493"/>
                <a:gd name="connsiteX2" fmla="*/ 409575 w 409575"/>
                <a:gd name="connsiteY2" fmla="*/ 50800 h 6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575" h="69493">
                  <a:moveTo>
                    <a:pt x="0" y="0"/>
                  </a:moveTo>
                  <a:cubicBezTo>
                    <a:pt x="57943" y="29104"/>
                    <a:pt x="115887" y="58208"/>
                    <a:pt x="184150" y="66675"/>
                  </a:cubicBezTo>
                  <a:cubicBezTo>
                    <a:pt x="252413" y="75142"/>
                    <a:pt x="330994" y="62971"/>
                    <a:pt x="409575" y="5080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D13E751D-8E61-D20E-65B6-353608511C7B}"/>
              </a:ext>
            </a:extLst>
          </p:cNvPr>
          <p:cNvSpPr txBox="1"/>
          <p:nvPr/>
        </p:nvSpPr>
        <p:spPr>
          <a:xfrm>
            <a:off x="6382666" y="2355115"/>
            <a:ext cx="4723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>
                <a:solidFill>
                  <a:srgbClr val="D6DF8E"/>
                </a:solidFill>
                <a:latin typeface="Bauhaus 93" panose="04030905020B02020C02" pitchFamily="82" charset="0"/>
              </a:rPr>
              <a:t>CHAPTER ONE</a:t>
            </a:r>
            <a:endParaRPr lang="zh-CN" altLang="en-US" sz="40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F046D21-A51C-4ADC-B0AF-80877449E4BE}"/>
              </a:ext>
            </a:extLst>
          </p:cNvPr>
          <p:cNvSpPr txBox="1"/>
          <p:nvPr/>
        </p:nvSpPr>
        <p:spPr>
          <a:xfrm>
            <a:off x="8041596" y="3004459"/>
            <a:ext cx="3064918" cy="1825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b="1">
                <a:solidFill>
                  <a:srgbClr val="D6DF8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Maecenas porttitor congue Nunc viverra imperdiet enim.</a:t>
            </a:r>
          </a:p>
          <a:p>
            <a:pPr algn="r">
              <a:lnSpc>
                <a:spcPct val="120000"/>
              </a:lnSpc>
            </a:pPr>
            <a:r>
              <a:rPr lang="en-US" altLang="zh-CN" sz="1600" b="1">
                <a:solidFill>
                  <a:srgbClr val="D6DF8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malesuada fames ac turpis egestas. Proin pharetra nonummy pede.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59928161-8ED0-DE65-92BE-A6D95EC8FC7F}"/>
              </a:ext>
            </a:extLst>
          </p:cNvPr>
          <p:cNvSpPr txBox="1"/>
          <p:nvPr/>
        </p:nvSpPr>
        <p:spPr>
          <a:xfrm>
            <a:off x="1085487" y="1246080"/>
            <a:ext cx="4723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9BC7E2"/>
                </a:solidFill>
                <a:latin typeface="Bauhaus 93" panose="04030905020B02020C02" pitchFamily="82" charset="0"/>
              </a:rPr>
              <a:t>CHAPTER TWO</a:t>
            </a:r>
            <a:endParaRPr lang="zh-CN" altLang="en-US" sz="4000">
              <a:solidFill>
                <a:srgbClr val="9BC7E2"/>
              </a:solidFill>
              <a:latin typeface="Bauhaus 93" panose="04030905020B02020C02" pitchFamily="82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F0C2BBE-A5BA-D49B-8BED-EB3F5D5BC1B5}"/>
              </a:ext>
            </a:extLst>
          </p:cNvPr>
          <p:cNvSpPr txBox="1"/>
          <p:nvPr/>
        </p:nvSpPr>
        <p:spPr>
          <a:xfrm>
            <a:off x="1085487" y="1895424"/>
            <a:ext cx="3064918" cy="123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9BC7E2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Nunc viverra imperdiet malesuada fames ac turpis egestas. Proin pharetra nonummy pede.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D3B85BF-B8F0-646D-C94A-F0218AB2B027}"/>
              </a:ext>
            </a:extLst>
          </p:cNvPr>
          <p:cNvSpPr txBox="1"/>
          <p:nvPr/>
        </p:nvSpPr>
        <p:spPr>
          <a:xfrm>
            <a:off x="1485982" y="4023216"/>
            <a:ext cx="39754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B9DDC6"/>
                </a:solidFill>
                <a:latin typeface="Bauhaus 93" panose="04030905020B02020C02" pitchFamily="82" charset="0"/>
              </a:rPr>
              <a:t>CHAPTER THREE</a:t>
            </a:r>
            <a:endParaRPr lang="zh-CN" altLang="en-US" sz="4000">
              <a:solidFill>
                <a:srgbClr val="B9DDC6"/>
              </a:solidFill>
              <a:latin typeface="Bauhaus 93" panose="04030905020B02020C02" pitchFamily="82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4A544A5-684C-09F6-E48F-B248EE044C6D}"/>
              </a:ext>
            </a:extLst>
          </p:cNvPr>
          <p:cNvSpPr txBox="1"/>
          <p:nvPr/>
        </p:nvSpPr>
        <p:spPr>
          <a:xfrm>
            <a:off x="1485982" y="4672560"/>
            <a:ext cx="2994462" cy="93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B9DDC6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Nunc viverra imperdiet malesuada fames ac turpis egestas. Proin pharetra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16257AFE-EF88-F9C3-2F65-C59739A10D48}"/>
              </a:ext>
            </a:extLst>
          </p:cNvPr>
          <p:cNvSpPr txBox="1"/>
          <p:nvPr/>
        </p:nvSpPr>
        <p:spPr>
          <a:xfrm>
            <a:off x="1613236" y="327271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YOUR CORPORATE NAME GOES HERE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84F88790-56EB-DFE1-3C06-ACD56E006848}"/>
              </a:ext>
            </a:extLst>
          </p:cNvPr>
          <p:cNvSpPr txBox="1"/>
          <p:nvPr/>
        </p:nvSpPr>
        <p:spPr>
          <a:xfrm>
            <a:off x="1613236" y="6192175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2022/12/16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929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877E600-4D29-671E-411A-B64712E5D1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C1C717D-3096-F950-611F-CC6C65BD5F86}"/>
              </a:ext>
            </a:extLst>
          </p:cNvPr>
          <p:cNvGrpSpPr/>
          <p:nvPr/>
        </p:nvGrpSpPr>
        <p:grpSpPr>
          <a:xfrm>
            <a:off x="4272090" y="2994031"/>
            <a:ext cx="1295484" cy="1464383"/>
            <a:chOff x="4080562" y="2854331"/>
            <a:chExt cx="1295484" cy="1464383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5D1EDA7-54AC-9556-4E47-91D1FE601942}"/>
                </a:ext>
              </a:extLst>
            </p:cNvPr>
            <p:cNvSpPr/>
            <p:nvPr/>
          </p:nvSpPr>
          <p:spPr>
            <a:xfrm rot="1248464">
              <a:off x="4080562" y="3067517"/>
              <a:ext cx="1176243" cy="1251197"/>
            </a:xfrm>
            <a:prstGeom prst="ellipse">
              <a:avLst/>
            </a:prstGeom>
            <a:solidFill>
              <a:srgbClr val="D6D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3450ABE-447B-0415-7847-9CED555A4676}"/>
                </a:ext>
              </a:extLst>
            </p:cNvPr>
            <p:cNvSpPr/>
            <p:nvPr/>
          </p:nvSpPr>
          <p:spPr>
            <a:xfrm rot="1507589">
              <a:off x="5185388" y="2854331"/>
              <a:ext cx="190658" cy="346922"/>
            </a:xfrm>
            <a:prstGeom prst="roundRect">
              <a:avLst>
                <a:gd name="adj" fmla="val 50000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D48ADCF-A9B5-E635-A314-E3FFA7F07567}"/>
              </a:ext>
            </a:extLst>
          </p:cNvPr>
          <p:cNvGrpSpPr/>
          <p:nvPr/>
        </p:nvGrpSpPr>
        <p:grpSpPr>
          <a:xfrm>
            <a:off x="2747661" y="4585862"/>
            <a:ext cx="1455644" cy="1510138"/>
            <a:chOff x="2845720" y="4446162"/>
            <a:chExt cx="1455644" cy="1510138"/>
          </a:xfrm>
        </p:grpSpPr>
        <p:sp>
          <p:nvSpPr>
            <p:cNvPr id="7" name="图形 13">
              <a:extLst>
                <a:ext uri="{FF2B5EF4-FFF2-40B4-BE49-F238E27FC236}">
                  <a16:creationId xmlns:a16="http://schemas.microsoft.com/office/drawing/2014/main" id="{9EAAF3F1-40EA-B8AC-D26D-B9DCBA8BA87A}"/>
                </a:ext>
              </a:extLst>
            </p:cNvPr>
            <p:cNvSpPr/>
            <p:nvPr/>
          </p:nvSpPr>
          <p:spPr>
            <a:xfrm rot="692115" flipV="1">
              <a:off x="2867219" y="4446162"/>
              <a:ext cx="1434145" cy="995875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9BC7E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5980A26A-D3C7-F05C-73A2-396F68F5A800}"/>
                </a:ext>
              </a:extLst>
            </p:cNvPr>
            <p:cNvSpPr/>
            <p:nvPr/>
          </p:nvSpPr>
          <p:spPr>
            <a:xfrm rot="20707203">
              <a:off x="3385517" y="5516838"/>
              <a:ext cx="190658" cy="267805"/>
            </a:xfrm>
            <a:prstGeom prst="roundRect">
              <a:avLst>
                <a:gd name="adj" fmla="val 50000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99D9495-D999-960A-B634-7DE35C7DED03}"/>
                </a:ext>
              </a:extLst>
            </p:cNvPr>
            <p:cNvSpPr/>
            <p:nvPr/>
          </p:nvSpPr>
          <p:spPr>
            <a:xfrm>
              <a:off x="2845720" y="5853000"/>
              <a:ext cx="1246855" cy="1033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C800D37-0600-143C-8E9D-9572F371E9A2}"/>
                </a:ext>
              </a:extLst>
            </p:cNvPr>
            <p:cNvSpPr/>
            <p:nvPr/>
          </p:nvSpPr>
          <p:spPr>
            <a:xfrm>
              <a:off x="3917181" y="5445125"/>
              <a:ext cx="83319" cy="454025"/>
            </a:xfrm>
            <a:custGeom>
              <a:avLst/>
              <a:gdLst>
                <a:gd name="connsiteX0" fmla="*/ 39877 w 90677"/>
                <a:gd name="connsiteY0" fmla="*/ 0 h 454025"/>
                <a:gd name="connsiteX1" fmla="*/ 1777 w 90677"/>
                <a:gd name="connsiteY1" fmla="*/ 177800 h 454025"/>
                <a:gd name="connsiteX2" fmla="*/ 90677 w 90677"/>
                <a:gd name="connsiteY2" fmla="*/ 454025 h 454025"/>
                <a:gd name="connsiteX0" fmla="*/ 32519 w 83319"/>
                <a:gd name="connsiteY0" fmla="*/ 0 h 454025"/>
                <a:gd name="connsiteX1" fmla="*/ 2357 w 83319"/>
                <a:gd name="connsiteY1" fmla="*/ 263525 h 454025"/>
                <a:gd name="connsiteX2" fmla="*/ 83319 w 83319"/>
                <a:gd name="connsiteY2" fmla="*/ 454025 h 454025"/>
                <a:gd name="connsiteX0" fmla="*/ 32519 w 83319"/>
                <a:gd name="connsiteY0" fmla="*/ 0 h 454025"/>
                <a:gd name="connsiteX1" fmla="*/ 2357 w 83319"/>
                <a:gd name="connsiteY1" fmla="*/ 263525 h 454025"/>
                <a:gd name="connsiteX2" fmla="*/ 83319 w 83319"/>
                <a:gd name="connsiteY2" fmla="*/ 454025 h 45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319" h="454025">
                  <a:moveTo>
                    <a:pt x="32519" y="0"/>
                  </a:moveTo>
                  <a:cubicBezTo>
                    <a:pt x="9235" y="51064"/>
                    <a:pt x="-6110" y="187854"/>
                    <a:pt x="2357" y="263525"/>
                  </a:cubicBezTo>
                  <a:cubicBezTo>
                    <a:pt x="10824" y="339196"/>
                    <a:pt x="35165" y="368035"/>
                    <a:pt x="83319" y="45402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8B18A45-6833-8FC5-1D4F-902004A2DF63}"/>
                </a:ext>
              </a:extLst>
            </p:cNvPr>
            <p:cNvSpPr/>
            <p:nvPr/>
          </p:nvSpPr>
          <p:spPr>
            <a:xfrm>
              <a:off x="3045021" y="5416550"/>
              <a:ext cx="126804" cy="479425"/>
            </a:xfrm>
            <a:custGeom>
              <a:avLst/>
              <a:gdLst>
                <a:gd name="connsiteX0" fmla="*/ 126804 w 126804"/>
                <a:gd name="connsiteY0" fmla="*/ 0 h 479425"/>
                <a:gd name="connsiteX1" fmla="*/ 2979 w 126804"/>
                <a:gd name="connsiteY1" fmla="*/ 187325 h 479425"/>
                <a:gd name="connsiteX2" fmla="*/ 50604 w 126804"/>
                <a:gd name="connsiteY2" fmla="*/ 479425 h 47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804" h="479425">
                  <a:moveTo>
                    <a:pt x="126804" y="0"/>
                  </a:moveTo>
                  <a:cubicBezTo>
                    <a:pt x="71241" y="53710"/>
                    <a:pt x="15679" y="107421"/>
                    <a:pt x="2979" y="187325"/>
                  </a:cubicBezTo>
                  <a:cubicBezTo>
                    <a:pt x="-9721" y="267229"/>
                    <a:pt x="20441" y="373327"/>
                    <a:pt x="50604" y="47942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BEEB103-BD6A-1A68-A581-CB73CAAC8D0E}"/>
              </a:ext>
            </a:extLst>
          </p:cNvPr>
          <p:cNvGrpSpPr/>
          <p:nvPr/>
        </p:nvGrpSpPr>
        <p:grpSpPr>
          <a:xfrm>
            <a:off x="6466644" y="2718230"/>
            <a:ext cx="1449052" cy="1296185"/>
            <a:chOff x="6210406" y="2578530"/>
            <a:chExt cx="1449052" cy="1296185"/>
          </a:xfrm>
        </p:grpSpPr>
        <p:sp>
          <p:nvSpPr>
            <p:cNvPr id="13" name="图形 13">
              <a:extLst>
                <a:ext uri="{FF2B5EF4-FFF2-40B4-BE49-F238E27FC236}">
                  <a16:creationId xmlns:a16="http://schemas.microsoft.com/office/drawing/2014/main" id="{D528CD2C-CBFE-DD3F-2474-EBF7E0E4C7C8}"/>
                </a:ext>
              </a:extLst>
            </p:cNvPr>
            <p:cNvSpPr/>
            <p:nvPr/>
          </p:nvSpPr>
          <p:spPr>
            <a:xfrm rot="21391121" flipV="1">
              <a:off x="6317897" y="3031398"/>
              <a:ext cx="1293425" cy="843317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B9DDC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28F52D6-AC50-08DB-6868-FC4138E3D46A}"/>
                </a:ext>
              </a:extLst>
            </p:cNvPr>
            <p:cNvSpPr/>
            <p:nvPr/>
          </p:nvSpPr>
          <p:spPr>
            <a:xfrm>
              <a:off x="6780487" y="2696711"/>
              <a:ext cx="267110" cy="26711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9AE57DE-D051-DFA5-82FC-25B5846F3D74}"/>
                </a:ext>
              </a:extLst>
            </p:cNvPr>
            <p:cNvSpPr/>
            <p:nvPr/>
          </p:nvSpPr>
          <p:spPr>
            <a:xfrm>
              <a:off x="7540748" y="2578530"/>
              <a:ext cx="118710" cy="449262"/>
            </a:xfrm>
            <a:custGeom>
              <a:avLst/>
              <a:gdLst>
                <a:gd name="connsiteX0" fmla="*/ 0 w 118710"/>
                <a:gd name="connsiteY0" fmla="*/ 467360 h 467360"/>
                <a:gd name="connsiteX1" fmla="*/ 116840 w 118710"/>
                <a:gd name="connsiteY1" fmla="*/ 213360 h 467360"/>
                <a:gd name="connsiteX2" fmla="*/ 60960 w 118710"/>
                <a:gd name="connsiteY2" fmla="*/ 0 h 46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710" h="467360">
                  <a:moveTo>
                    <a:pt x="0" y="467360"/>
                  </a:moveTo>
                  <a:cubicBezTo>
                    <a:pt x="53340" y="379306"/>
                    <a:pt x="106680" y="291253"/>
                    <a:pt x="116840" y="213360"/>
                  </a:cubicBezTo>
                  <a:cubicBezTo>
                    <a:pt x="127000" y="135467"/>
                    <a:pt x="93980" y="67733"/>
                    <a:pt x="60960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F739486-6500-42A4-9142-B7324B0622F6}"/>
                </a:ext>
              </a:extLst>
            </p:cNvPr>
            <p:cNvSpPr/>
            <p:nvPr/>
          </p:nvSpPr>
          <p:spPr>
            <a:xfrm rot="20959504" flipH="1">
              <a:off x="6210406" y="2674768"/>
              <a:ext cx="118710" cy="449262"/>
            </a:xfrm>
            <a:custGeom>
              <a:avLst/>
              <a:gdLst>
                <a:gd name="connsiteX0" fmla="*/ 0 w 118710"/>
                <a:gd name="connsiteY0" fmla="*/ 467360 h 467360"/>
                <a:gd name="connsiteX1" fmla="*/ 116840 w 118710"/>
                <a:gd name="connsiteY1" fmla="*/ 213360 h 467360"/>
                <a:gd name="connsiteX2" fmla="*/ 60960 w 118710"/>
                <a:gd name="connsiteY2" fmla="*/ 0 h 46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710" h="467360">
                  <a:moveTo>
                    <a:pt x="0" y="467360"/>
                  </a:moveTo>
                  <a:cubicBezTo>
                    <a:pt x="53340" y="379306"/>
                    <a:pt x="106680" y="291253"/>
                    <a:pt x="116840" y="213360"/>
                  </a:cubicBezTo>
                  <a:cubicBezTo>
                    <a:pt x="127000" y="135467"/>
                    <a:pt x="93980" y="67733"/>
                    <a:pt x="60960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55749C4-52D4-D760-58CD-6875ECF96171}"/>
              </a:ext>
            </a:extLst>
          </p:cNvPr>
          <p:cNvGrpSpPr/>
          <p:nvPr/>
        </p:nvGrpSpPr>
        <p:grpSpPr>
          <a:xfrm>
            <a:off x="8814765" y="2506279"/>
            <a:ext cx="1813203" cy="1864934"/>
            <a:chOff x="8912824" y="2366579"/>
            <a:chExt cx="1813203" cy="186493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DF08CCB-B193-A371-BFF7-11EE288179C1}"/>
                </a:ext>
              </a:extLst>
            </p:cNvPr>
            <p:cNvSpPr/>
            <p:nvPr/>
          </p:nvSpPr>
          <p:spPr>
            <a:xfrm rot="1248464">
              <a:off x="8912824" y="3032457"/>
              <a:ext cx="1154401" cy="1199056"/>
            </a:xfrm>
            <a:prstGeom prst="ellipse">
              <a:avLst/>
            </a:prstGeom>
            <a:solidFill>
              <a:srgbClr val="A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8C50748-7793-2283-EE0B-19862153E8AB}"/>
                </a:ext>
              </a:extLst>
            </p:cNvPr>
            <p:cNvSpPr/>
            <p:nvPr/>
          </p:nvSpPr>
          <p:spPr>
            <a:xfrm>
              <a:off x="9532962" y="2710551"/>
              <a:ext cx="267110" cy="26711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278F972-37CA-65A4-6FC2-AB1CB15A7982}"/>
                </a:ext>
              </a:extLst>
            </p:cNvPr>
            <p:cNvSpPr/>
            <p:nvPr/>
          </p:nvSpPr>
          <p:spPr>
            <a:xfrm>
              <a:off x="10092267" y="3202516"/>
              <a:ext cx="288404" cy="269875"/>
            </a:xfrm>
            <a:custGeom>
              <a:avLst/>
              <a:gdLst>
                <a:gd name="connsiteX0" fmla="*/ 0 w 285049"/>
                <a:gd name="connsiteY0" fmla="*/ 273050 h 273050"/>
                <a:gd name="connsiteX1" fmla="*/ 245533 w 285049"/>
                <a:gd name="connsiteY1" fmla="*/ 173566 h 273050"/>
                <a:gd name="connsiteX2" fmla="*/ 281516 w 285049"/>
                <a:gd name="connsiteY2" fmla="*/ 0 h 273050"/>
                <a:gd name="connsiteX0" fmla="*/ 0 w 282054"/>
                <a:gd name="connsiteY0" fmla="*/ 273050 h 273050"/>
                <a:gd name="connsiteX1" fmla="*/ 203199 w 282054"/>
                <a:gd name="connsiteY1" fmla="*/ 203199 h 273050"/>
                <a:gd name="connsiteX2" fmla="*/ 281516 w 282054"/>
                <a:gd name="connsiteY2" fmla="*/ 0 h 273050"/>
                <a:gd name="connsiteX0" fmla="*/ 0 w 282054"/>
                <a:gd name="connsiteY0" fmla="*/ 273050 h 273050"/>
                <a:gd name="connsiteX1" fmla="*/ 203199 w 282054"/>
                <a:gd name="connsiteY1" fmla="*/ 192087 h 273050"/>
                <a:gd name="connsiteX2" fmla="*/ 281516 w 282054"/>
                <a:gd name="connsiteY2" fmla="*/ 0 h 273050"/>
                <a:gd name="connsiteX0" fmla="*/ 0 w 288404"/>
                <a:gd name="connsiteY0" fmla="*/ 269875 h 269875"/>
                <a:gd name="connsiteX1" fmla="*/ 209549 w 288404"/>
                <a:gd name="connsiteY1" fmla="*/ 192087 h 269875"/>
                <a:gd name="connsiteX2" fmla="*/ 287866 w 288404"/>
                <a:gd name="connsiteY2" fmla="*/ 0 h 269875"/>
                <a:gd name="connsiteX0" fmla="*/ 0 w 288404"/>
                <a:gd name="connsiteY0" fmla="*/ 269875 h 269875"/>
                <a:gd name="connsiteX1" fmla="*/ 209549 w 288404"/>
                <a:gd name="connsiteY1" fmla="*/ 192087 h 269875"/>
                <a:gd name="connsiteX2" fmla="*/ 287866 w 288404"/>
                <a:gd name="connsiteY2" fmla="*/ 0 h 26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404" h="269875">
                  <a:moveTo>
                    <a:pt x="0" y="269875"/>
                  </a:moveTo>
                  <a:cubicBezTo>
                    <a:pt x="115182" y="250824"/>
                    <a:pt x="162630" y="237595"/>
                    <a:pt x="209549" y="192087"/>
                  </a:cubicBezTo>
                  <a:cubicBezTo>
                    <a:pt x="256468" y="146579"/>
                    <a:pt x="293334" y="64029"/>
                    <a:pt x="287866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9811678-6D04-424E-ADAC-EBEBF4D6E39D}"/>
                </a:ext>
              </a:extLst>
            </p:cNvPr>
            <p:cNvSpPr/>
            <p:nvPr/>
          </p:nvSpPr>
          <p:spPr>
            <a:xfrm rot="2365346">
              <a:off x="9956808" y="2366579"/>
              <a:ext cx="769219" cy="769222"/>
            </a:xfrm>
            <a:custGeom>
              <a:avLst/>
              <a:gdLst>
                <a:gd name="connsiteX0" fmla="*/ 5482578 w 5486371"/>
                <a:gd name="connsiteY0" fmla="*/ 4985180 h 5486393"/>
                <a:gd name="connsiteX1" fmla="*/ 5361260 w 5486371"/>
                <a:gd name="connsiteY1" fmla="*/ 4863863 h 5486393"/>
                <a:gd name="connsiteX2" fmla="*/ 5325478 w 5486371"/>
                <a:gd name="connsiteY2" fmla="*/ 4872473 h 5486393"/>
                <a:gd name="connsiteX3" fmla="*/ 5313921 w 5486371"/>
                <a:gd name="connsiteY3" fmla="*/ 4884031 h 5486393"/>
                <a:gd name="connsiteX4" fmla="*/ 4405843 w 5486371"/>
                <a:gd name="connsiteY4" fmla="*/ 4042927 h 5486393"/>
                <a:gd name="connsiteX5" fmla="*/ 4183800 w 5486371"/>
                <a:gd name="connsiteY5" fmla="*/ 3953719 h 5486393"/>
                <a:gd name="connsiteX6" fmla="*/ 2824055 w 5486371"/>
                <a:gd name="connsiteY6" fmla="*/ 2593973 h 5486393"/>
                <a:gd name="connsiteX7" fmla="*/ 2674227 w 5486371"/>
                <a:gd name="connsiteY7" fmla="*/ 792083 h 5486393"/>
                <a:gd name="connsiteX8" fmla="*/ 405209 w 5486371"/>
                <a:gd name="connsiteY8" fmla="*/ 405213 h 5486393"/>
                <a:gd name="connsiteX9" fmla="*/ 792118 w 5486371"/>
                <a:gd name="connsiteY9" fmla="*/ 2674133 h 5486393"/>
                <a:gd name="connsiteX10" fmla="*/ 2594008 w 5486371"/>
                <a:gd name="connsiteY10" fmla="*/ 2824039 h 5486393"/>
                <a:gd name="connsiteX11" fmla="*/ 3953754 w 5486371"/>
                <a:gd name="connsiteY11" fmla="*/ 4183785 h 5486393"/>
                <a:gd name="connsiteX12" fmla="*/ 4042464 w 5486371"/>
                <a:gd name="connsiteY12" fmla="*/ 4406366 h 5486393"/>
                <a:gd name="connsiteX13" fmla="*/ 4886400 w 5486371"/>
                <a:gd name="connsiteY13" fmla="*/ 5311534 h 5486393"/>
                <a:gd name="connsiteX14" fmla="*/ 4872508 w 5486371"/>
                <a:gd name="connsiteY14" fmla="*/ 5325465 h 5486393"/>
                <a:gd name="connsiteX15" fmla="*/ 4863897 w 5486371"/>
                <a:gd name="connsiteY15" fmla="*/ 5361247 h 5486393"/>
                <a:gd name="connsiteX16" fmla="*/ 4985215 w 5486371"/>
                <a:gd name="connsiteY16" fmla="*/ 5482565 h 5486393"/>
                <a:gd name="connsiteX17" fmla="*/ 5021035 w 5486371"/>
                <a:gd name="connsiteY17" fmla="*/ 5473993 h 5486393"/>
                <a:gd name="connsiteX18" fmla="*/ 5473996 w 5486371"/>
                <a:gd name="connsiteY18" fmla="*/ 5021031 h 5486393"/>
                <a:gd name="connsiteX19" fmla="*/ 5482569 w 5486371"/>
                <a:gd name="connsiteY19" fmla="*/ 4985172 h 5486393"/>
                <a:gd name="connsiteX20" fmla="*/ 2865174 w 5486371"/>
                <a:gd name="connsiteY20" fmla="*/ 2061125 h 5486393"/>
                <a:gd name="connsiteX21" fmla="*/ 2786108 w 5486371"/>
                <a:gd name="connsiteY21" fmla="*/ 1982059 h 5486393"/>
                <a:gd name="connsiteX22" fmla="*/ 2903174 w 5486371"/>
                <a:gd name="connsiteY22" fmla="*/ 1864993 h 5486393"/>
                <a:gd name="connsiteX23" fmla="*/ 2865172 w 5486371"/>
                <a:gd name="connsiteY23" fmla="*/ 2061132 h 5486393"/>
                <a:gd name="connsiteX24" fmla="*/ 1789643 w 5486371"/>
                <a:gd name="connsiteY24" fmla="*/ 1462353 h 5486393"/>
                <a:gd name="connsiteX25" fmla="*/ 1627569 w 5486371"/>
                <a:gd name="connsiteY25" fmla="*/ 1300279 h 5486393"/>
                <a:gd name="connsiteX26" fmla="*/ 1797990 w 5486371"/>
                <a:gd name="connsiteY26" fmla="*/ 1129828 h 5486393"/>
                <a:gd name="connsiteX27" fmla="*/ 1960065 w 5486371"/>
                <a:gd name="connsiteY27" fmla="*/ 1291902 h 5486393"/>
                <a:gd name="connsiteX28" fmla="*/ 2028027 w 5486371"/>
                <a:gd name="connsiteY28" fmla="*/ 1359944 h 5486393"/>
                <a:gd name="connsiteX29" fmla="*/ 2190102 w 5486371"/>
                <a:gd name="connsiteY29" fmla="*/ 1522018 h 5486393"/>
                <a:gd name="connsiteX30" fmla="*/ 2019680 w 5486371"/>
                <a:gd name="connsiteY30" fmla="*/ 1692439 h 5486393"/>
                <a:gd name="connsiteX31" fmla="*/ 1857606 w 5486371"/>
                <a:gd name="connsiteY31" fmla="*/ 1530365 h 5486393"/>
                <a:gd name="connsiteX32" fmla="*/ 1721671 w 5486371"/>
                <a:gd name="connsiteY32" fmla="*/ 1530326 h 5486393"/>
                <a:gd name="connsiteX33" fmla="*/ 1551220 w 5486371"/>
                <a:gd name="connsiteY33" fmla="*/ 1700816 h 5486393"/>
                <a:gd name="connsiteX34" fmla="*/ 1389146 w 5486371"/>
                <a:gd name="connsiteY34" fmla="*/ 1538741 h 5486393"/>
                <a:gd name="connsiteX35" fmla="*/ 1559567 w 5486371"/>
                <a:gd name="connsiteY35" fmla="*/ 1368320 h 5486393"/>
                <a:gd name="connsiteX36" fmla="*/ 1559596 w 5486371"/>
                <a:gd name="connsiteY36" fmla="*/ 1232316 h 5486393"/>
                <a:gd name="connsiteX37" fmla="*/ 1397522 w 5486371"/>
                <a:gd name="connsiteY37" fmla="*/ 1070242 h 5486393"/>
                <a:gd name="connsiteX38" fmla="*/ 1567944 w 5486371"/>
                <a:gd name="connsiteY38" fmla="*/ 899821 h 5486393"/>
                <a:gd name="connsiteX39" fmla="*/ 1730018 w 5486371"/>
                <a:gd name="connsiteY39" fmla="*/ 1061895 h 5486393"/>
                <a:gd name="connsiteX40" fmla="*/ 1491629 w 5486371"/>
                <a:gd name="connsiteY40" fmla="*/ 1300360 h 5486393"/>
                <a:gd name="connsiteX41" fmla="*/ 1321208 w 5486371"/>
                <a:gd name="connsiteY41" fmla="*/ 1470782 h 5486393"/>
                <a:gd name="connsiteX42" fmla="*/ 1159133 w 5486371"/>
                <a:gd name="connsiteY42" fmla="*/ 1308708 h 5486393"/>
                <a:gd name="connsiteX43" fmla="*/ 1329555 w 5486371"/>
                <a:gd name="connsiteY43" fmla="*/ 1138286 h 5486393"/>
                <a:gd name="connsiteX44" fmla="*/ 1091171 w 5486371"/>
                <a:gd name="connsiteY44" fmla="*/ 1240698 h 5486393"/>
                <a:gd name="connsiteX45" fmla="*/ 929096 w 5486371"/>
                <a:gd name="connsiteY45" fmla="*/ 1078623 h 5486393"/>
                <a:gd name="connsiteX46" fmla="*/ 1099518 w 5486371"/>
                <a:gd name="connsiteY46" fmla="*/ 908173 h 5486393"/>
                <a:gd name="connsiteX47" fmla="*/ 1261592 w 5486371"/>
                <a:gd name="connsiteY47" fmla="*/ 1070247 h 5486393"/>
                <a:gd name="connsiteX48" fmla="*/ 1023203 w 5486371"/>
                <a:gd name="connsiteY48" fmla="*/ 1308703 h 5486393"/>
                <a:gd name="connsiteX49" fmla="*/ 852782 w 5486371"/>
                <a:gd name="connsiteY49" fmla="*/ 1479154 h 5486393"/>
                <a:gd name="connsiteX50" fmla="*/ 690708 w 5486371"/>
                <a:gd name="connsiteY50" fmla="*/ 1317080 h 5486393"/>
                <a:gd name="connsiteX51" fmla="*/ 861129 w 5486371"/>
                <a:gd name="connsiteY51" fmla="*/ 1146659 h 5486393"/>
                <a:gd name="connsiteX52" fmla="*/ 1091171 w 5486371"/>
                <a:gd name="connsiteY52" fmla="*/ 1376671 h 5486393"/>
                <a:gd name="connsiteX53" fmla="*/ 1253245 w 5486371"/>
                <a:gd name="connsiteY53" fmla="*/ 1538745 h 5486393"/>
                <a:gd name="connsiteX54" fmla="*/ 1082823 w 5486371"/>
                <a:gd name="connsiteY54" fmla="*/ 1709196 h 5486393"/>
                <a:gd name="connsiteX55" fmla="*/ 920749 w 5486371"/>
                <a:gd name="connsiteY55" fmla="*/ 1547122 h 5486393"/>
                <a:gd name="connsiteX56" fmla="*/ 1321208 w 5486371"/>
                <a:gd name="connsiteY56" fmla="*/ 1606679 h 5486393"/>
                <a:gd name="connsiteX57" fmla="*/ 1483282 w 5486371"/>
                <a:gd name="connsiteY57" fmla="*/ 1768753 h 5486393"/>
                <a:gd name="connsiteX58" fmla="*/ 1312831 w 5486371"/>
                <a:gd name="connsiteY58" fmla="*/ 1939174 h 5486393"/>
                <a:gd name="connsiteX59" fmla="*/ 1150757 w 5486371"/>
                <a:gd name="connsiteY59" fmla="*/ 1777100 h 5486393"/>
                <a:gd name="connsiteX60" fmla="*/ 1551215 w 5486371"/>
                <a:gd name="connsiteY60" fmla="*/ 1836716 h 5486393"/>
                <a:gd name="connsiteX61" fmla="*/ 1713289 w 5486371"/>
                <a:gd name="connsiteY61" fmla="*/ 1998790 h 5486393"/>
                <a:gd name="connsiteX62" fmla="*/ 1542868 w 5486371"/>
                <a:gd name="connsiteY62" fmla="*/ 2169211 h 5486393"/>
                <a:gd name="connsiteX63" fmla="*/ 1380794 w 5486371"/>
                <a:gd name="connsiteY63" fmla="*/ 2007137 h 5486393"/>
                <a:gd name="connsiteX64" fmla="*/ 1619183 w 5486371"/>
                <a:gd name="connsiteY64" fmla="*/ 1768710 h 5486393"/>
                <a:gd name="connsiteX65" fmla="*/ 1789604 w 5486371"/>
                <a:gd name="connsiteY65" fmla="*/ 1598288 h 5486393"/>
                <a:gd name="connsiteX66" fmla="*/ 1951678 w 5486371"/>
                <a:gd name="connsiteY66" fmla="*/ 1760363 h 5486393"/>
                <a:gd name="connsiteX67" fmla="*/ 1781257 w 5486371"/>
                <a:gd name="connsiteY67" fmla="*/ 1930784 h 5486393"/>
                <a:gd name="connsiteX68" fmla="*/ 2019680 w 5486371"/>
                <a:gd name="connsiteY68" fmla="*/ 1828372 h 5486393"/>
                <a:gd name="connsiteX69" fmla="*/ 2181754 w 5486371"/>
                <a:gd name="connsiteY69" fmla="*/ 1990447 h 5486393"/>
                <a:gd name="connsiteX70" fmla="*/ 2011304 w 5486371"/>
                <a:gd name="connsiteY70" fmla="*/ 2160868 h 5486393"/>
                <a:gd name="connsiteX71" fmla="*/ 1849230 w 5486371"/>
                <a:gd name="connsiteY71" fmla="*/ 1998794 h 5486393"/>
                <a:gd name="connsiteX72" fmla="*/ 2087609 w 5486371"/>
                <a:gd name="connsiteY72" fmla="*/ 1760366 h 5486393"/>
                <a:gd name="connsiteX73" fmla="*/ 2258031 w 5486371"/>
                <a:gd name="connsiteY73" fmla="*/ 1589945 h 5486393"/>
                <a:gd name="connsiteX74" fmla="*/ 2420105 w 5486371"/>
                <a:gd name="connsiteY74" fmla="*/ 1752019 h 5486393"/>
                <a:gd name="connsiteX75" fmla="*/ 2249684 w 5486371"/>
                <a:gd name="connsiteY75" fmla="*/ 1922441 h 5486393"/>
                <a:gd name="connsiteX76" fmla="*/ 2325994 w 5486371"/>
                <a:gd name="connsiteY76" fmla="*/ 1521982 h 5486393"/>
                <a:gd name="connsiteX77" fmla="*/ 2496415 w 5486371"/>
                <a:gd name="connsiteY77" fmla="*/ 1351532 h 5486393"/>
                <a:gd name="connsiteX78" fmla="*/ 2658489 w 5486371"/>
                <a:gd name="connsiteY78" fmla="*/ 1513606 h 5486393"/>
                <a:gd name="connsiteX79" fmla="*/ 2488068 w 5486371"/>
                <a:gd name="connsiteY79" fmla="*/ 1684057 h 5486393"/>
                <a:gd name="connsiteX80" fmla="*/ 2258064 w 5486371"/>
                <a:gd name="connsiteY80" fmla="*/ 1453977 h 5486393"/>
                <a:gd name="connsiteX81" fmla="*/ 2095990 w 5486371"/>
                <a:gd name="connsiteY81" fmla="*/ 1291902 h 5486393"/>
                <a:gd name="connsiteX82" fmla="*/ 2266412 w 5486371"/>
                <a:gd name="connsiteY82" fmla="*/ 1121481 h 5486393"/>
                <a:gd name="connsiteX83" fmla="*/ 2428486 w 5486371"/>
                <a:gd name="connsiteY83" fmla="*/ 1283555 h 5486393"/>
                <a:gd name="connsiteX84" fmla="*/ 2028027 w 5486371"/>
                <a:gd name="connsiteY84" fmla="*/ 1223969 h 5486393"/>
                <a:gd name="connsiteX85" fmla="*/ 1865953 w 5486371"/>
                <a:gd name="connsiteY85" fmla="*/ 1061895 h 5486393"/>
                <a:gd name="connsiteX86" fmla="*/ 2036374 w 5486371"/>
                <a:gd name="connsiteY86" fmla="*/ 891444 h 5486393"/>
                <a:gd name="connsiteX87" fmla="*/ 2198449 w 5486371"/>
                <a:gd name="connsiteY87" fmla="*/ 1053518 h 5486393"/>
                <a:gd name="connsiteX88" fmla="*/ 1797990 w 5486371"/>
                <a:gd name="connsiteY88" fmla="*/ 993932 h 5486393"/>
                <a:gd name="connsiteX89" fmla="*/ 1635916 w 5486371"/>
                <a:gd name="connsiteY89" fmla="*/ 831858 h 5486393"/>
                <a:gd name="connsiteX90" fmla="*/ 1806337 w 5486371"/>
                <a:gd name="connsiteY90" fmla="*/ 661437 h 5486393"/>
                <a:gd name="connsiteX91" fmla="*/ 1968412 w 5486371"/>
                <a:gd name="connsiteY91" fmla="*/ 823511 h 5486393"/>
                <a:gd name="connsiteX92" fmla="*/ 1567954 w 5486371"/>
                <a:gd name="connsiteY92" fmla="*/ 763895 h 5486393"/>
                <a:gd name="connsiteX93" fmla="*/ 1405879 w 5486371"/>
                <a:gd name="connsiteY93" fmla="*/ 601821 h 5486393"/>
                <a:gd name="connsiteX94" fmla="*/ 1576301 w 5486371"/>
                <a:gd name="connsiteY94" fmla="*/ 431400 h 5486393"/>
                <a:gd name="connsiteX95" fmla="*/ 1738375 w 5486371"/>
                <a:gd name="connsiteY95" fmla="*/ 593474 h 5486393"/>
                <a:gd name="connsiteX96" fmla="*/ 1499986 w 5486371"/>
                <a:gd name="connsiteY96" fmla="*/ 831863 h 5486393"/>
                <a:gd name="connsiteX97" fmla="*/ 1329564 w 5486371"/>
                <a:gd name="connsiteY97" fmla="*/ 1002314 h 5486393"/>
                <a:gd name="connsiteX98" fmla="*/ 1167490 w 5486371"/>
                <a:gd name="connsiteY98" fmla="*/ 840239 h 5486393"/>
                <a:gd name="connsiteX99" fmla="*/ 1337912 w 5486371"/>
                <a:gd name="connsiteY99" fmla="*/ 669789 h 5486393"/>
                <a:gd name="connsiteX100" fmla="*/ 1099528 w 5486371"/>
                <a:gd name="connsiteY100" fmla="*/ 772277 h 5486393"/>
                <a:gd name="connsiteX101" fmla="*/ 937453 w 5486371"/>
                <a:gd name="connsiteY101" fmla="*/ 610163 h 5486393"/>
                <a:gd name="connsiteX102" fmla="*/ 1107904 w 5486371"/>
                <a:gd name="connsiteY102" fmla="*/ 439742 h 5486393"/>
                <a:gd name="connsiteX103" fmla="*/ 1269978 w 5486371"/>
                <a:gd name="connsiteY103" fmla="*/ 601816 h 5486393"/>
                <a:gd name="connsiteX104" fmla="*/ 1031560 w 5486371"/>
                <a:gd name="connsiteY104" fmla="*/ 840282 h 5486393"/>
                <a:gd name="connsiteX105" fmla="*/ 861139 w 5486371"/>
                <a:gd name="connsiteY105" fmla="*/ 1010704 h 5486393"/>
                <a:gd name="connsiteX106" fmla="*/ 699064 w 5486371"/>
                <a:gd name="connsiteY106" fmla="*/ 848630 h 5486393"/>
                <a:gd name="connsiteX107" fmla="*/ 869486 w 5486371"/>
                <a:gd name="connsiteY107" fmla="*/ 678208 h 5486393"/>
                <a:gd name="connsiteX108" fmla="*/ 793176 w 5486371"/>
                <a:gd name="connsiteY108" fmla="*/ 1078667 h 5486393"/>
                <a:gd name="connsiteX109" fmla="*/ 622754 w 5486371"/>
                <a:gd name="connsiteY109" fmla="*/ 1249088 h 5486393"/>
                <a:gd name="connsiteX110" fmla="*/ 460680 w 5486371"/>
                <a:gd name="connsiteY110" fmla="*/ 1087014 h 5486393"/>
                <a:gd name="connsiteX111" fmla="*/ 631102 w 5486371"/>
                <a:gd name="connsiteY111" fmla="*/ 916592 h 5486393"/>
                <a:gd name="connsiteX112" fmla="*/ 784833 w 5486371"/>
                <a:gd name="connsiteY112" fmla="*/ 1547088 h 5486393"/>
                <a:gd name="connsiteX113" fmla="*/ 614412 w 5486371"/>
                <a:gd name="connsiteY113" fmla="*/ 1717509 h 5486393"/>
                <a:gd name="connsiteX114" fmla="*/ 452337 w 5486371"/>
                <a:gd name="connsiteY114" fmla="*/ 1555435 h 5486393"/>
                <a:gd name="connsiteX115" fmla="*/ 622759 w 5486371"/>
                <a:gd name="connsiteY115" fmla="*/ 1385013 h 5486393"/>
                <a:gd name="connsiteX116" fmla="*/ 852724 w 5486371"/>
                <a:gd name="connsiteY116" fmla="*/ 1615055 h 5486393"/>
                <a:gd name="connsiteX117" fmla="*/ 1014798 w 5486371"/>
                <a:gd name="connsiteY117" fmla="*/ 1777129 h 5486393"/>
                <a:gd name="connsiteX118" fmla="*/ 844377 w 5486371"/>
                <a:gd name="connsiteY118" fmla="*/ 1947580 h 5486393"/>
                <a:gd name="connsiteX119" fmla="*/ 682303 w 5486371"/>
                <a:gd name="connsiteY119" fmla="*/ 1785506 h 5486393"/>
                <a:gd name="connsiteX120" fmla="*/ 1082800 w 5486371"/>
                <a:gd name="connsiteY120" fmla="*/ 1845092 h 5486393"/>
                <a:gd name="connsiteX121" fmla="*/ 1244874 w 5486371"/>
                <a:gd name="connsiteY121" fmla="*/ 2007166 h 5486393"/>
                <a:gd name="connsiteX122" fmla="*/ 1074453 w 5486371"/>
                <a:gd name="connsiteY122" fmla="*/ 2177588 h 5486393"/>
                <a:gd name="connsiteX123" fmla="*/ 912379 w 5486371"/>
                <a:gd name="connsiteY123" fmla="*/ 2015513 h 5486393"/>
                <a:gd name="connsiteX124" fmla="*/ 1312837 w 5486371"/>
                <a:gd name="connsiteY124" fmla="*/ 2075129 h 5486393"/>
                <a:gd name="connsiteX125" fmla="*/ 1474911 w 5486371"/>
                <a:gd name="connsiteY125" fmla="*/ 2237203 h 5486393"/>
                <a:gd name="connsiteX126" fmla="*/ 1304490 w 5486371"/>
                <a:gd name="connsiteY126" fmla="*/ 2407654 h 5486393"/>
                <a:gd name="connsiteX127" fmla="*/ 1142416 w 5486371"/>
                <a:gd name="connsiteY127" fmla="*/ 2245580 h 5486393"/>
                <a:gd name="connsiteX128" fmla="*/ 1542874 w 5486371"/>
                <a:gd name="connsiteY128" fmla="*/ 2305137 h 5486393"/>
                <a:gd name="connsiteX129" fmla="*/ 1704948 w 5486371"/>
                <a:gd name="connsiteY129" fmla="*/ 2467211 h 5486393"/>
                <a:gd name="connsiteX130" fmla="*/ 1534527 w 5486371"/>
                <a:gd name="connsiteY130" fmla="*/ 2637661 h 5486393"/>
                <a:gd name="connsiteX131" fmla="*/ 1372453 w 5486371"/>
                <a:gd name="connsiteY131" fmla="*/ 2475587 h 5486393"/>
                <a:gd name="connsiteX132" fmla="*/ 1610842 w 5486371"/>
                <a:gd name="connsiteY132" fmla="*/ 2237131 h 5486393"/>
                <a:gd name="connsiteX133" fmla="*/ 1781263 w 5486371"/>
                <a:gd name="connsiteY133" fmla="*/ 2066709 h 5486393"/>
                <a:gd name="connsiteX134" fmla="*/ 1943337 w 5486371"/>
                <a:gd name="connsiteY134" fmla="*/ 2228784 h 5486393"/>
                <a:gd name="connsiteX135" fmla="*/ 1772916 w 5486371"/>
                <a:gd name="connsiteY135" fmla="*/ 2399205 h 5486393"/>
                <a:gd name="connsiteX136" fmla="*/ 2011300 w 5486371"/>
                <a:gd name="connsiteY136" fmla="*/ 2296793 h 5486393"/>
                <a:gd name="connsiteX137" fmla="*/ 2173374 w 5486371"/>
                <a:gd name="connsiteY137" fmla="*/ 2458868 h 5486393"/>
                <a:gd name="connsiteX138" fmla="*/ 2002953 w 5486371"/>
                <a:gd name="connsiteY138" fmla="*/ 2629289 h 5486393"/>
                <a:gd name="connsiteX139" fmla="*/ 1840879 w 5486371"/>
                <a:gd name="connsiteY139" fmla="*/ 2467215 h 5486393"/>
                <a:gd name="connsiteX140" fmla="*/ 2079268 w 5486371"/>
                <a:gd name="connsiteY140" fmla="*/ 2228826 h 5486393"/>
                <a:gd name="connsiteX141" fmla="*/ 2249689 w 5486371"/>
                <a:gd name="connsiteY141" fmla="*/ 2058404 h 5486393"/>
                <a:gd name="connsiteX142" fmla="*/ 2411763 w 5486371"/>
                <a:gd name="connsiteY142" fmla="*/ 2220479 h 5486393"/>
                <a:gd name="connsiteX143" fmla="*/ 2241312 w 5486371"/>
                <a:gd name="connsiteY143" fmla="*/ 2390900 h 5486393"/>
                <a:gd name="connsiteX144" fmla="*/ 2317652 w 5486371"/>
                <a:gd name="connsiteY144" fmla="*/ 1990442 h 5486393"/>
                <a:gd name="connsiteX145" fmla="*/ 2488073 w 5486371"/>
                <a:gd name="connsiteY145" fmla="*/ 1820020 h 5486393"/>
                <a:gd name="connsiteX146" fmla="*/ 2650147 w 5486371"/>
                <a:gd name="connsiteY146" fmla="*/ 1982094 h 5486393"/>
                <a:gd name="connsiteX147" fmla="*/ 2479726 w 5486371"/>
                <a:gd name="connsiteY147" fmla="*/ 2152516 h 5486393"/>
                <a:gd name="connsiteX148" fmla="*/ 2556036 w 5486371"/>
                <a:gd name="connsiteY148" fmla="*/ 1752058 h 5486393"/>
                <a:gd name="connsiteX149" fmla="*/ 2726457 w 5486371"/>
                <a:gd name="connsiteY149" fmla="*/ 1581636 h 5486393"/>
                <a:gd name="connsiteX150" fmla="*/ 2888570 w 5486371"/>
                <a:gd name="connsiteY150" fmla="*/ 1743710 h 5486393"/>
                <a:gd name="connsiteX151" fmla="*/ 2718120 w 5486371"/>
                <a:gd name="connsiteY151" fmla="*/ 1914132 h 5486393"/>
                <a:gd name="connsiteX152" fmla="*/ 2891128 w 5486371"/>
                <a:gd name="connsiteY152" fmla="*/ 1610342 h 5486393"/>
                <a:gd name="connsiteX153" fmla="*/ 2794419 w 5486371"/>
                <a:gd name="connsiteY153" fmla="*/ 1513633 h 5486393"/>
                <a:gd name="connsiteX154" fmla="*/ 2850485 w 5486371"/>
                <a:gd name="connsiteY154" fmla="*/ 1457491 h 5486393"/>
                <a:gd name="connsiteX155" fmla="*/ 2891128 w 5486371"/>
                <a:gd name="connsiteY155" fmla="*/ 1610346 h 5486393"/>
                <a:gd name="connsiteX156" fmla="*/ 2692539 w 5486371"/>
                <a:gd name="connsiteY156" fmla="*/ 1155461 h 5486393"/>
                <a:gd name="connsiteX157" fmla="*/ 2811526 w 5486371"/>
                <a:gd name="connsiteY157" fmla="*/ 1360593 h 5486393"/>
                <a:gd name="connsiteX158" fmla="*/ 2726489 w 5486371"/>
                <a:gd name="connsiteY158" fmla="*/ 1445706 h 5486393"/>
                <a:gd name="connsiteX159" fmla="*/ 2564415 w 5486371"/>
                <a:gd name="connsiteY159" fmla="*/ 1283632 h 5486393"/>
                <a:gd name="connsiteX160" fmla="*/ 2517337 w 5486371"/>
                <a:gd name="connsiteY160" fmla="*/ 948996 h 5486393"/>
                <a:gd name="connsiteX161" fmla="*/ 2633904 w 5486371"/>
                <a:gd name="connsiteY161" fmla="*/ 1078161 h 5486393"/>
                <a:gd name="connsiteX162" fmla="*/ 2496401 w 5486371"/>
                <a:gd name="connsiteY162" fmla="*/ 1215586 h 5486393"/>
                <a:gd name="connsiteX163" fmla="*/ 2334327 w 5486371"/>
                <a:gd name="connsiteY163" fmla="*/ 1053512 h 5486393"/>
                <a:gd name="connsiteX164" fmla="*/ 2477914 w 5486371"/>
                <a:gd name="connsiteY164" fmla="*/ 909924 h 5486393"/>
                <a:gd name="connsiteX165" fmla="*/ 2517331 w 5486371"/>
                <a:gd name="connsiteY165" fmla="*/ 948998 h 5486393"/>
                <a:gd name="connsiteX166" fmla="*/ 2408844 w 5486371"/>
                <a:gd name="connsiteY166" fmla="*/ 843177 h 5486393"/>
                <a:gd name="connsiteX167" fmla="*/ 2266403 w 5486371"/>
                <a:gd name="connsiteY167" fmla="*/ 985617 h 5486393"/>
                <a:gd name="connsiteX168" fmla="*/ 2104329 w 5486371"/>
                <a:gd name="connsiteY168" fmla="*/ 823543 h 5486393"/>
                <a:gd name="connsiteX169" fmla="*/ 2238697 w 5486371"/>
                <a:gd name="connsiteY169" fmla="*/ 689175 h 5486393"/>
                <a:gd name="connsiteX170" fmla="*/ 2408844 w 5486371"/>
                <a:gd name="connsiteY170" fmla="*/ 843177 h 5486393"/>
                <a:gd name="connsiteX171" fmla="*/ 2034984 w 5486371"/>
                <a:gd name="connsiteY171" fmla="*/ 527415 h 5486393"/>
                <a:gd name="connsiteX172" fmla="*/ 2164640 w 5486371"/>
                <a:gd name="connsiteY172" fmla="*/ 627257 h 5486393"/>
                <a:gd name="connsiteX173" fmla="*/ 2036356 w 5486371"/>
                <a:gd name="connsiteY173" fmla="*/ 755541 h 5486393"/>
                <a:gd name="connsiteX174" fmla="*/ 1874282 w 5486371"/>
                <a:gd name="connsiteY174" fmla="*/ 593467 h 5486393"/>
                <a:gd name="connsiteX175" fmla="*/ 1979445 w 5486371"/>
                <a:gd name="connsiteY175" fmla="*/ 488304 h 5486393"/>
                <a:gd name="connsiteX176" fmla="*/ 2034975 w 5486371"/>
                <a:gd name="connsiteY176" fmla="*/ 527417 h 5486393"/>
                <a:gd name="connsiteX177" fmla="*/ 1686647 w 5486371"/>
                <a:gd name="connsiteY177" fmla="*/ 321067 h 5486393"/>
                <a:gd name="connsiteX178" fmla="*/ 1897325 w 5486371"/>
                <a:gd name="connsiteY178" fmla="*/ 434538 h 5486393"/>
                <a:gd name="connsiteX179" fmla="*/ 1806318 w 5486371"/>
                <a:gd name="connsiteY179" fmla="*/ 525544 h 5486393"/>
                <a:gd name="connsiteX180" fmla="*/ 1644244 w 5486371"/>
                <a:gd name="connsiteY180" fmla="*/ 363470 h 5486393"/>
                <a:gd name="connsiteX181" fmla="*/ 1589824 w 5486371"/>
                <a:gd name="connsiteY181" fmla="*/ 281955 h 5486393"/>
                <a:gd name="connsiteX182" fmla="*/ 1576315 w 5486371"/>
                <a:gd name="connsiteY182" fmla="*/ 295464 h 5486393"/>
                <a:gd name="connsiteX183" fmla="*/ 1549105 w 5486371"/>
                <a:gd name="connsiteY183" fmla="*/ 268255 h 5486393"/>
                <a:gd name="connsiteX184" fmla="*/ 1589824 w 5486371"/>
                <a:gd name="connsiteY184" fmla="*/ 281955 h 5486393"/>
                <a:gd name="connsiteX185" fmla="*/ 1323851 w 5486371"/>
                <a:gd name="connsiteY185" fmla="*/ 223823 h 5486393"/>
                <a:gd name="connsiteX186" fmla="*/ 1373717 w 5486371"/>
                <a:gd name="connsiteY186" fmla="*/ 228798 h 5486393"/>
                <a:gd name="connsiteX187" fmla="*/ 1508349 w 5486371"/>
                <a:gd name="connsiteY187" fmla="*/ 363430 h 5486393"/>
                <a:gd name="connsiteX188" fmla="*/ 1337898 w 5486371"/>
                <a:gd name="connsiteY188" fmla="*/ 533881 h 5486393"/>
                <a:gd name="connsiteX189" fmla="*/ 1175824 w 5486371"/>
                <a:gd name="connsiteY189" fmla="*/ 371768 h 5486393"/>
                <a:gd name="connsiteX190" fmla="*/ 1069429 w 5486371"/>
                <a:gd name="connsiteY190" fmla="*/ 246746 h 5486393"/>
                <a:gd name="connsiteX191" fmla="*/ 1185809 w 5486371"/>
                <a:gd name="connsiteY191" fmla="*/ 225889 h 5486393"/>
                <a:gd name="connsiteX192" fmla="*/ 1107892 w 5486371"/>
                <a:gd name="connsiteY192" fmla="*/ 303845 h 5486393"/>
                <a:gd name="connsiteX193" fmla="*/ 1054887 w 5486371"/>
                <a:gd name="connsiteY193" fmla="*/ 250840 h 5486393"/>
                <a:gd name="connsiteX194" fmla="*/ 1069430 w 5486371"/>
                <a:gd name="connsiteY194" fmla="*/ 246745 h 5486393"/>
                <a:gd name="connsiteX195" fmla="*/ 954117 w 5486371"/>
                <a:gd name="connsiteY195" fmla="*/ 285973 h 5486393"/>
                <a:gd name="connsiteX196" fmla="*/ 1039918 w 5486371"/>
                <a:gd name="connsiteY196" fmla="*/ 371774 h 5486393"/>
                <a:gd name="connsiteX197" fmla="*/ 869497 w 5486371"/>
                <a:gd name="connsiteY197" fmla="*/ 542196 h 5486393"/>
                <a:gd name="connsiteX198" fmla="*/ 737696 w 5486371"/>
                <a:gd name="connsiteY198" fmla="*/ 410395 h 5486393"/>
                <a:gd name="connsiteX199" fmla="*/ 954115 w 5486371"/>
                <a:gd name="connsiteY199" fmla="*/ 285981 h 5486393"/>
                <a:gd name="connsiteX200" fmla="*/ 562035 w 5486371"/>
                <a:gd name="connsiteY200" fmla="*/ 562096 h 5486393"/>
                <a:gd name="connsiteX201" fmla="*/ 661613 w 5486371"/>
                <a:gd name="connsiteY201" fmla="*/ 470362 h 5486393"/>
                <a:gd name="connsiteX202" fmla="*/ 801448 w 5486371"/>
                <a:gd name="connsiteY202" fmla="*/ 610197 h 5486393"/>
                <a:gd name="connsiteX203" fmla="*/ 631027 w 5486371"/>
                <a:gd name="connsiteY203" fmla="*/ 780647 h 5486393"/>
                <a:gd name="connsiteX204" fmla="*/ 489693 w 5486371"/>
                <a:gd name="connsiteY204" fmla="*/ 639275 h 5486393"/>
                <a:gd name="connsiteX205" fmla="*/ 562023 w 5486371"/>
                <a:gd name="connsiteY205" fmla="*/ 562084 h 5486393"/>
                <a:gd name="connsiteX206" fmla="*/ 428284 w 5486371"/>
                <a:gd name="connsiteY206" fmla="*/ 713795 h 5486393"/>
                <a:gd name="connsiteX207" fmla="*/ 563152 w 5486371"/>
                <a:gd name="connsiteY207" fmla="*/ 848584 h 5486393"/>
                <a:gd name="connsiteX208" fmla="*/ 392731 w 5486371"/>
                <a:gd name="connsiteY208" fmla="*/ 1019034 h 5486393"/>
                <a:gd name="connsiteX209" fmla="*/ 298816 w 5486371"/>
                <a:gd name="connsiteY209" fmla="*/ 925120 h 5486393"/>
                <a:gd name="connsiteX210" fmla="*/ 428285 w 5486371"/>
                <a:gd name="connsiteY210" fmla="*/ 713796 h 5486393"/>
                <a:gd name="connsiteX211" fmla="*/ 246734 w 5486371"/>
                <a:gd name="connsiteY211" fmla="*/ 1069480 h 5486393"/>
                <a:gd name="connsiteX212" fmla="*/ 260434 w 5486371"/>
                <a:gd name="connsiteY212" fmla="*/ 1022752 h 5486393"/>
                <a:gd name="connsiteX213" fmla="*/ 324690 w 5486371"/>
                <a:gd name="connsiteY213" fmla="*/ 1086931 h 5486393"/>
                <a:gd name="connsiteX214" fmla="*/ 225836 w 5486371"/>
                <a:gd name="connsiteY214" fmla="*/ 1185785 h 5486393"/>
                <a:gd name="connsiteX215" fmla="*/ 246732 w 5486371"/>
                <a:gd name="connsiteY215" fmla="*/ 1069483 h 5486393"/>
                <a:gd name="connsiteX216" fmla="*/ 223771 w 5486371"/>
                <a:gd name="connsiteY216" fmla="*/ 1323902 h 5486393"/>
                <a:gd name="connsiteX217" fmla="*/ 392693 w 5486371"/>
                <a:gd name="connsiteY217" fmla="*/ 1154979 h 5486393"/>
                <a:gd name="connsiteX218" fmla="*/ 554768 w 5486371"/>
                <a:gd name="connsiteY218" fmla="*/ 1317054 h 5486393"/>
                <a:gd name="connsiteX219" fmla="*/ 384317 w 5486371"/>
                <a:gd name="connsiteY219" fmla="*/ 1487475 h 5486393"/>
                <a:gd name="connsiteX220" fmla="*/ 224006 w 5486371"/>
                <a:gd name="connsiteY220" fmla="*/ 1327164 h 5486393"/>
                <a:gd name="connsiteX221" fmla="*/ 223777 w 5486371"/>
                <a:gd name="connsiteY221" fmla="*/ 1323911 h 5486393"/>
                <a:gd name="connsiteX222" fmla="*/ 281980 w 5486371"/>
                <a:gd name="connsiteY222" fmla="*/ 1589875 h 5486393"/>
                <a:gd name="connsiteX223" fmla="*/ 265638 w 5486371"/>
                <a:gd name="connsiteY223" fmla="*/ 1541042 h 5486393"/>
                <a:gd name="connsiteX224" fmla="*/ 251440 w 5486371"/>
                <a:gd name="connsiteY224" fmla="*/ 1490526 h 5486393"/>
                <a:gd name="connsiteX225" fmla="*/ 316346 w 5486371"/>
                <a:gd name="connsiteY225" fmla="*/ 1555470 h 5486393"/>
                <a:gd name="connsiteX226" fmla="*/ 321016 w 5486371"/>
                <a:gd name="connsiteY226" fmla="*/ 1686698 h 5486393"/>
                <a:gd name="connsiteX227" fmla="*/ 384276 w 5486371"/>
                <a:gd name="connsiteY227" fmla="*/ 1623399 h 5486393"/>
                <a:gd name="connsiteX228" fmla="*/ 546350 w 5486371"/>
                <a:gd name="connsiteY228" fmla="*/ 1785474 h 5486393"/>
                <a:gd name="connsiteX229" fmla="*/ 434486 w 5486371"/>
                <a:gd name="connsiteY229" fmla="*/ 1897377 h 5486393"/>
                <a:gd name="connsiteX230" fmla="*/ 321016 w 5486371"/>
                <a:gd name="connsiteY230" fmla="*/ 1686699 h 5486393"/>
                <a:gd name="connsiteX231" fmla="*/ 527363 w 5486371"/>
                <a:gd name="connsiteY231" fmla="*/ 2035035 h 5486393"/>
                <a:gd name="connsiteX232" fmla="*/ 488251 w 5486371"/>
                <a:gd name="connsiteY232" fmla="*/ 1979505 h 5486393"/>
                <a:gd name="connsiteX233" fmla="*/ 614311 w 5486371"/>
                <a:gd name="connsiteY233" fmla="*/ 1853445 h 5486393"/>
                <a:gd name="connsiteX234" fmla="*/ 776385 w 5486371"/>
                <a:gd name="connsiteY234" fmla="*/ 2015519 h 5486393"/>
                <a:gd name="connsiteX235" fmla="*/ 627204 w 5486371"/>
                <a:gd name="connsiteY235" fmla="*/ 2164661 h 5486393"/>
                <a:gd name="connsiteX236" fmla="*/ 527361 w 5486371"/>
                <a:gd name="connsiteY236" fmla="*/ 2035045 h 5486393"/>
                <a:gd name="connsiteX237" fmla="*/ 689094 w 5486371"/>
                <a:gd name="connsiteY237" fmla="*/ 2238747 h 5486393"/>
                <a:gd name="connsiteX238" fmla="*/ 844428 w 5486371"/>
                <a:gd name="connsiteY238" fmla="*/ 2083482 h 5486393"/>
                <a:gd name="connsiteX239" fmla="*/ 1006502 w 5486371"/>
                <a:gd name="connsiteY239" fmla="*/ 2245556 h 5486393"/>
                <a:gd name="connsiteX240" fmla="*/ 843164 w 5486371"/>
                <a:gd name="connsiteY240" fmla="*/ 2408894 h 5486393"/>
                <a:gd name="connsiteX241" fmla="*/ 689084 w 5486371"/>
                <a:gd name="connsiteY241" fmla="*/ 2238747 h 5486393"/>
                <a:gd name="connsiteX242" fmla="*/ 948944 w 5486371"/>
                <a:gd name="connsiteY242" fmla="*/ 2517388 h 5486393"/>
                <a:gd name="connsiteX243" fmla="*/ 909946 w 5486371"/>
                <a:gd name="connsiteY243" fmla="*/ 2478008 h 5486393"/>
                <a:gd name="connsiteX244" fmla="*/ 1074431 w 5486371"/>
                <a:gd name="connsiteY244" fmla="*/ 2313524 h 5486393"/>
                <a:gd name="connsiteX245" fmla="*/ 1236505 w 5486371"/>
                <a:gd name="connsiteY245" fmla="*/ 2475598 h 5486393"/>
                <a:gd name="connsiteX246" fmla="*/ 1078105 w 5486371"/>
                <a:gd name="connsiteY246" fmla="*/ 2633998 h 5486393"/>
                <a:gd name="connsiteX247" fmla="*/ 948939 w 5486371"/>
                <a:gd name="connsiteY247" fmla="*/ 2517393 h 5486393"/>
                <a:gd name="connsiteX248" fmla="*/ 1155409 w 5486371"/>
                <a:gd name="connsiteY248" fmla="*/ 2692590 h 5486393"/>
                <a:gd name="connsiteX249" fmla="*/ 1304433 w 5486371"/>
                <a:gd name="connsiteY249" fmla="*/ 2543527 h 5486393"/>
                <a:gd name="connsiteX250" fmla="*/ 1466507 w 5486371"/>
                <a:gd name="connsiteY250" fmla="*/ 2705601 h 5486393"/>
                <a:gd name="connsiteX251" fmla="*/ 1360502 w 5486371"/>
                <a:gd name="connsiteY251" fmla="*/ 2811606 h 5486393"/>
                <a:gd name="connsiteX252" fmla="*/ 1155409 w 5486371"/>
                <a:gd name="connsiteY252" fmla="*/ 2692590 h 5486393"/>
                <a:gd name="connsiteX253" fmla="*/ 1457435 w 5486371"/>
                <a:gd name="connsiteY253" fmla="*/ 2850648 h 5486393"/>
                <a:gd name="connsiteX254" fmla="*/ 1534473 w 5486371"/>
                <a:gd name="connsiteY254" fmla="*/ 2773610 h 5486393"/>
                <a:gd name="connsiteX255" fmla="*/ 1659886 w 5486371"/>
                <a:gd name="connsiteY255" fmla="*/ 2898984 h 5486393"/>
                <a:gd name="connsiteX256" fmla="*/ 1457438 w 5486371"/>
                <a:gd name="connsiteY256" fmla="*/ 2850648 h 5486393"/>
                <a:gd name="connsiteX257" fmla="*/ 1764478 w 5486371"/>
                <a:gd name="connsiteY257" fmla="*/ 2867716 h 5486393"/>
                <a:gd name="connsiteX258" fmla="*/ 1602403 w 5486371"/>
                <a:gd name="connsiteY258" fmla="*/ 2705642 h 5486393"/>
                <a:gd name="connsiteX259" fmla="*/ 1772825 w 5486371"/>
                <a:gd name="connsiteY259" fmla="*/ 2535221 h 5486393"/>
                <a:gd name="connsiteX260" fmla="*/ 1934899 w 5486371"/>
                <a:gd name="connsiteY260" fmla="*/ 2697295 h 5486393"/>
                <a:gd name="connsiteX261" fmla="*/ 1864898 w 5486371"/>
                <a:gd name="connsiteY261" fmla="*/ 2903192 h 5486393"/>
                <a:gd name="connsiteX262" fmla="*/ 2002901 w 5486371"/>
                <a:gd name="connsiteY262" fmla="*/ 2765190 h 5486393"/>
                <a:gd name="connsiteX263" fmla="*/ 2092836 w 5486371"/>
                <a:gd name="connsiteY263" fmla="*/ 2855125 h 5486393"/>
                <a:gd name="connsiteX264" fmla="*/ 1864895 w 5486371"/>
                <a:gd name="connsiteY264" fmla="*/ 2903192 h 5486393"/>
                <a:gd name="connsiteX265" fmla="*/ 2193024 w 5486371"/>
                <a:gd name="connsiteY265" fmla="*/ 2815516 h 5486393"/>
                <a:gd name="connsiteX266" fmla="*/ 2190345 w 5486371"/>
                <a:gd name="connsiteY266" fmla="*/ 2816664 h 5486393"/>
                <a:gd name="connsiteX267" fmla="*/ 2070869 w 5486371"/>
                <a:gd name="connsiteY267" fmla="*/ 2697227 h 5486393"/>
                <a:gd name="connsiteX268" fmla="*/ 2241291 w 5486371"/>
                <a:gd name="connsiteY268" fmla="*/ 2526777 h 5486393"/>
                <a:gd name="connsiteX269" fmla="*/ 2404785 w 5486371"/>
                <a:gd name="connsiteY269" fmla="*/ 2690271 h 5486393"/>
                <a:gd name="connsiteX270" fmla="*/ 2193040 w 5486371"/>
                <a:gd name="connsiteY270" fmla="*/ 2815528 h 5486393"/>
                <a:gd name="connsiteX271" fmla="*/ 2558007 w 5486371"/>
                <a:gd name="connsiteY271" fmla="*/ 2558076 h 5486393"/>
                <a:gd name="connsiteX272" fmla="*/ 2480433 w 5486371"/>
                <a:gd name="connsiteY272" fmla="*/ 2629986 h 5486393"/>
                <a:gd name="connsiteX273" fmla="*/ 2309326 w 5486371"/>
                <a:gd name="connsiteY273" fmla="*/ 2458878 h 5486393"/>
                <a:gd name="connsiteX274" fmla="*/ 2479748 w 5486371"/>
                <a:gd name="connsiteY274" fmla="*/ 2288457 h 5486393"/>
                <a:gd name="connsiteX275" fmla="*/ 2649013 w 5486371"/>
                <a:gd name="connsiteY275" fmla="*/ 2457722 h 5486393"/>
                <a:gd name="connsiteX276" fmla="*/ 2558006 w 5486371"/>
                <a:gd name="connsiteY276" fmla="*/ 2558065 h 5486393"/>
                <a:gd name="connsiteX277" fmla="*/ 2707757 w 5486371"/>
                <a:gd name="connsiteY277" fmla="*/ 2380582 h 5486393"/>
                <a:gd name="connsiteX278" fmla="*/ 2547671 w 5486371"/>
                <a:gd name="connsiteY278" fmla="*/ 2220496 h 5486393"/>
                <a:gd name="connsiteX279" fmla="*/ 2718122 w 5486371"/>
                <a:gd name="connsiteY279" fmla="*/ 2050075 h 5486393"/>
                <a:gd name="connsiteX280" fmla="*/ 2829339 w 5486371"/>
                <a:gd name="connsiteY280" fmla="*/ 2161214 h 5486393"/>
                <a:gd name="connsiteX281" fmla="*/ 2815523 w 5486371"/>
                <a:gd name="connsiteY281" fmla="*/ 2193093 h 5486393"/>
                <a:gd name="connsiteX282" fmla="*/ 2707754 w 5486371"/>
                <a:gd name="connsiteY282" fmla="*/ 2380581 h 548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</a:cxnLst>
              <a:rect l="l" t="t" r="r" b="b"/>
              <a:pathLst>
                <a:path w="5486371" h="5486393">
                  <a:moveTo>
                    <a:pt x="5482578" y="4985180"/>
                  </a:moveTo>
                  <a:lnTo>
                    <a:pt x="5361260" y="4863863"/>
                  </a:lnTo>
                  <a:cubicBezTo>
                    <a:pt x="5353759" y="4856362"/>
                    <a:pt x="5337725" y="4860227"/>
                    <a:pt x="5325478" y="4872473"/>
                  </a:cubicBezTo>
                  <a:lnTo>
                    <a:pt x="5313921" y="4884031"/>
                  </a:lnTo>
                  <a:lnTo>
                    <a:pt x="4405843" y="4042927"/>
                  </a:lnTo>
                  <a:cubicBezTo>
                    <a:pt x="4405843" y="4042927"/>
                    <a:pt x="4249353" y="3888161"/>
                    <a:pt x="4183800" y="3953719"/>
                  </a:cubicBezTo>
                  <a:lnTo>
                    <a:pt x="2824055" y="2593973"/>
                  </a:lnTo>
                  <a:cubicBezTo>
                    <a:pt x="3242119" y="2081044"/>
                    <a:pt x="3264162" y="1382067"/>
                    <a:pt x="2674227" y="792083"/>
                  </a:cubicBezTo>
                  <a:cubicBezTo>
                    <a:pt x="2036414" y="154308"/>
                    <a:pt x="1220821" y="-410321"/>
                    <a:pt x="405209" y="405213"/>
                  </a:cubicBezTo>
                  <a:cubicBezTo>
                    <a:pt x="-410325" y="1220825"/>
                    <a:pt x="154314" y="2036437"/>
                    <a:pt x="792118" y="2674133"/>
                  </a:cubicBezTo>
                  <a:cubicBezTo>
                    <a:pt x="1382092" y="3264107"/>
                    <a:pt x="2081128" y="3242025"/>
                    <a:pt x="2594008" y="2824039"/>
                  </a:cubicBezTo>
                  <a:lnTo>
                    <a:pt x="3953754" y="4183785"/>
                  </a:lnTo>
                  <a:cubicBezTo>
                    <a:pt x="3891259" y="4246280"/>
                    <a:pt x="4042464" y="4406366"/>
                    <a:pt x="4042464" y="4406366"/>
                  </a:cubicBezTo>
                  <a:lnTo>
                    <a:pt x="4886400" y="5311534"/>
                  </a:lnTo>
                  <a:lnTo>
                    <a:pt x="4872508" y="5325465"/>
                  </a:lnTo>
                  <a:cubicBezTo>
                    <a:pt x="4860223" y="5337711"/>
                    <a:pt x="4856396" y="5353785"/>
                    <a:pt x="4863897" y="5361247"/>
                  </a:cubicBezTo>
                  <a:lnTo>
                    <a:pt x="4985215" y="5482565"/>
                  </a:lnTo>
                  <a:cubicBezTo>
                    <a:pt x="4992716" y="5490066"/>
                    <a:pt x="5008750" y="5486200"/>
                    <a:pt x="5021035" y="5473993"/>
                  </a:cubicBezTo>
                  <a:lnTo>
                    <a:pt x="5473996" y="5021031"/>
                  </a:lnTo>
                  <a:cubicBezTo>
                    <a:pt x="5486166" y="5008709"/>
                    <a:pt x="5490031" y="4992712"/>
                    <a:pt x="5482569" y="4985172"/>
                  </a:cubicBezTo>
                  <a:close/>
                  <a:moveTo>
                    <a:pt x="2865174" y="2061125"/>
                  </a:moveTo>
                  <a:lnTo>
                    <a:pt x="2786108" y="1982059"/>
                  </a:lnTo>
                  <a:lnTo>
                    <a:pt x="2903174" y="1864993"/>
                  </a:lnTo>
                  <a:cubicBezTo>
                    <a:pt x="2897395" y="1930971"/>
                    <a:pt x="2884613" y="1996451"/>
                    <a:pt x="2865172" y="2061132"/>
                  </a:cubicBezTo>
                  <a:close/>
                  <a:moveTo>
                    <a:pt x="1789643" y="1462353"/>
                  </a:moveTo>
                  <a:lnTo>
                    <a:pt x="1627569" y="1300279"/>
                  </a:lnTo>
                  <a:lnTo>
                    <a:pt x="1797990" y="1129828"/>
                  </a:lnTo>
                  <a:lnTo>
                    <a:pt x="1960065" y="1291902"/>
                  </a:lnTo>
                  <a:close/>
                  <a:moveTo>
                    <a:pt x="2028027" y="1359944"/>
                  </a:moveTo>
                  <a:lnTo>
                    <a:pt x="2190102" y="1522018"/>
                  </a:lnTo>
                  <a:lnTo>
                    <a:pt x="2019680" y="1692439"/>
                  </a:lnTo>
                  <a:lnTo>
                    <a:pt x="1857606" y="1530365"/>
                  </a:lnTo>
                  <a:close/>
                  <a:moveTo>
                    <a:pt x="1721671" y="1530326"/>
                  </a:moveTo>
                  <a:lnTo>
                    <a:pt x="1551220" y="1700816"/>
                  </a:lnTo>
                  <a:lnTo>
                    <a:pt x="1389146" y="1538741"/>
                  </a:lnTo>
                  <a:lnTo>
                    <a:pt x="1559567" y="1368320"/>
                  </a:lnTo>
                  <a:close/>
                  <a:moveTo>
                    <a:pt x="1559596" y="1232316"/>
                  </a:moveTo>
                  <a:lnTo>
                    <a:pt x="1397522" y="1070242"/>
                  </a:lnTo>
                  <a:lnTo>
                    <a:pt x="1567944" y="899821"/>
                  </a:lnTo>
                  <a:lnTo>
                    <a:pt x="1730018" y="1061895"/>
                  </a:lnTo>
                  <a:close/>
                  <a:moveTo>
                    <a:pt x="1491629" y="1300360"/>
                  </a:moveTo>
                  <a:lnTo>
                    <a:pt x="1321208" y="1470782"/>
                  </a:lnTo>
                  <a:lnTo>
                    <a:pt x="1159133" y="1308708"/>
                  </a:lnTo>
                  <a:lnTo>
                    <a:pt x="1329555" y="1138286"/>
                  </a:lnTo>
                  <a:close/>
                  <a:moveTo>
                    <a:pt x="1091171" y="1240698"/>
                  </a:moveTo>
                  <a:lnTo>
                    <a:pt x="929096" y="1078623"/>
                  </a:lnTo>
                  <a:lnTo>
                    <a:pt x="1099518" y="908173"/>
                  </a:lnTo>
                  <a:lnTo>
                    <a:pt x="1261592" y="1070247"/>
                  </a:lnTo>
                  <a:close/>
                  <a:moveTo>
                    <a:pt x="1023203" y="1308703"/>
                  </a:moveTo>
                  <a:lnTo>
                    <a:pt x="852782" y="1479154"/>
                  </a:lnTo>
                  <a:lnTo>
                    <a:pt x="690708" y="1317080"/>
                  </a:lnTo>
                  <a:lnTo>
                    <a:pt x="861129" y="1146659"/>
                  </a:lnTo>
                  <a:close/>
                  <a:moveTo>
                    <a:pt x="1091171" y="1376671"/>
                  </a:moveTo>
                  <a:lnTo>
                    <a:pt x="1253245" y="1538745"/>
                  </a:lnTo>
                  <a:lnTo>
                    <a:pt x="1082823" y="1709196"/>
                  </a:lnTo>
                  <a:lnTo>
                    <a:pt x="920749" y="1547122"/>
                  </a:lnTo>
                  <a:close/>
                  <a:moveTo>
                    <a:pt x="1321208" y="1606679"/>
                  </a:moveTo>
                  <a:lnTo>
                    <a:pt x="1483282" y="1768753"/>
                  </a:lnTo>
                  <a:lnTo>
                    <a:pt x="1312831" y="1939174"/>
                  </a:lnTo>
                  <a:lnTo>
                    <a:pt x="1150757" y="1777100"/>
                  </a:lnTo>
                  <a:close/>
                  <a:moveTo>
                    <a:pt x="1551215" y="1836716"/>
                  </a:moveTo>
                  <a:lnTo>
                    <a:pt x="1713289" y="1998790"/>
                  </a:lnTo>
                  <a:lnTo>
                    <a:pt x="1542868" y="2169211"/>
                  </a:lnTo>
                  <a:lnTo>
                    <a:pt x="1380794" y="2007137"/>
                  </a:lnTo>
                  <a:close/>
                  <a:moveTo>
                    <a:pt x="1619183" y="1768710"/>
                  </a:moveTo>
                  <a:lnTo>
                    <a:pt x="1789604" y="1598288"/>
                  </a:lnTo>
                  <a:lnTo>
                    <a:pt x="1951678" y="1760363"/>
                  </a:lnTo>
                  <a:lnTo>
                    <a:pt x="1781257" y="1930784"/>
                  </a:lnTo>
                  <a:close/>
                  <a:moveTo>
                    <a:pt x="2019680" y="1828372"/>
                  </a:moveTo>
                  <a:lnTo>
                    <a:pt x="2181754" y="1990447"/>
                  </a:lnTo>
                  <a:lnTo>
                    <a:pt x="2011304" y="2160868"/>
                  </a:lnTo>
                  <a:lnTo>
                    <a:pt x="1849230" y="1998794"/>
                  </a:lnTo>
                  <a:close/>
                  <a:moveTo>
                    <a:pt x="2087609" y="1760366"/>
                  </a:moveTo>
                  <a:lnTo>
                    <a:pt x="2258031" y="1589945"/>
                  </a:lnTo>
                  <a:lnTo>
                    <a:pt x="2420105" y="1752019"/>
                  </a:lnTo>
                  <a:lnTo>
                    <a:pt x="2249684" y="1922441"/>
                  </a:lnTo>
                  <a:close/>
                  <a:moveTo>
                    <a:pt x="2325994" y="1521982"/>
                  </a:moveTo>
                  <a:lnTo>
                    <a:pt x="2496415" y="1351532"/>
                  </a:lnTo>
                  <a:lnTo>
                    <a:pt x="2658489" y="1513606"/>
                  </a:lnTo>
                  <a:lnTo>
                    <a:pt x="2488068" y="1684057"/>
                  </a:lnTo>
                  <a:close/>
                  <a:moveTo>
                    <a:pt x="2258064" y="1453977"/>
                  </a:moveTo>
                  <a:lnTo>
                    <a:pt x="2095990" y="1291902"/>
                  </a:lnTo>
                  <a:lnTo>
                    <a:pt x="2266412" y="1121481"/>
                  </a:lnTo>
                  <a:lnTo>
                    <a:pt x="2428486" y="1283555"/>
                  </a:lnTo>
                  <a:close/>
                  <a:moveTo>
                    <a:pt x="2028027" y="1223969"/>
                  </a:moveTo>
                  <a:lnTo>
                    <a:pt x="1865953" y="1061895"/>
                  </a:lnTo>
                  <a:lnTo>
                    <a:pt x="2036374" y="891444"/>
                  </a:lnTo>
                  <a:lnTo>
                    <a:pt x="2198449" y="1053518"/>
                  </a:lnTo>
                  <a:close/>
                  <a:moveTo>
                    <a:pt x="1797990" y="993932"/>
                  </a:moveTo>
                  <a:lnTo>
                    <a:pt x="1635916" y="831858"/>
                  </a:lnTo>
                  <a:lnTo>
                    <a:pt x="1806337" y="661437"/>
                  </a:lnTo>
                  <a:lnTo>
                    <a:pt x="1968412" y="823511"/>
                  </a:lnTo>
                  <a:close/>
                  <a:moveTo>
                    <a:pt x="1567954" y="763895"/>
                  </a:moveTo>
                  <a:lnTo>
                    <a:pt x="1405879" y="601821"/>
                  </a:lnTo>
                  <a:lnTo>
                    <a:pt x="1576301" y="431400"/>
                  </a:lnTo>
                  <a:lnTo>
                    <a:pt x="1738375" y="593474"/>
                  </a:lnTo>
                  <a:close/>
                  <a:moveTo>
                    <a:pt x="1499986" y="831863"/>
                  </a:moveTo>
                  <a:lnTo>
                    <a:pt x="1329564" y="1002314"/>
                  </a:lnTo>
                  <a:lnTo>
                    <a:pt x="1167490" y="840239"/>
                  </a:lnTo>
                  <a:lnTo>
                    <a:pt x="1337912" y="669789"/>
                  </a:lnTo>
                  <a:close/>
                  <a:moveTo>
                    <a:pt x="1099528" y="772277"/>
                  </a:moveTo>
                  <a:lnTo>
                    <a:pt x="937453" y="610163"/>
                  </a:lnTo>
                  <a:lnTo>
                    <a:pt x="1107904" y="439742"/>
                  </a:lnTo>
                  <a:lnTo>
                    <a:pt x="1269978" y="601816"/>
                  </a:lnTo>
                  <a:close/>
                  <a:moveTo>
                    <a:pt x="1031560" y="840282"/>
                  </a:moveTo>
                  <a:lnTo>
                    <a:pt x="861139" y="1010704"/>
                  </a:lnTo>
                  <a:lnTo>
                    <a:pt x="699064" y="848630"/>
                  </a:lnTo>
                  <a:lnTo>
                    <a:pt x="869486" y="678208"/>
                  </a:lnTo>
                  <a:close/>
                  <a:moveTo>
                    <a:pt x="793176" y="1078667"/>
                  </a:moveTo>
                  <a:lnTo>
                    <a:pt x="622754" y="1249088"/>
                  </a:lnTo>
                  <a:lnTo>
                    <a:pt x="460680" y="1087014"/>
                  </a:lnTo>
                  <a:lnTo>
                    <a:pt x="631102" y="916592"/>
                  </a:lnTo>
                  <a:close/>
                  <a:moveTo>
                    <a:pt x="784833" y="1547088"/>
                  </a:moveTo>
                  <a:lnTo>
                    <a:pt x="614412" y="1717509"/>
                  </a:lnTo>
                  <a:lnTo>
                    <a:pt x="452337" y="1555435"/>
                  </a:lnTo>
                  <a:lnTo>
                    <a:pt x="622759" y="1385013"/>
                  </a:lnTo>
                  <a:close/>
                  <a:moveTo>
                    <a:pt x="852724" y="1615055"/>
                  </a:moveTo>
                  <a:lnTo>
                    <a:pt x="1014798" y="1777129"/>
                  </a:lnTo>
                  <a:lnTo>
                    <a:pt x="844377" y="1947580"/>
                  </a:lnTo>
                  <a:lnTo>
                    <a:pt x="682303" y="1785506"/>
                  </a:lnTo>
                  <a:close/>
                  <a:moveTo>
                    <a:pt x="1082800" y="1845092"/>
                  </a:moveTo>
                  <a:lnTo>
                    <a:pt x="1244874" y="2007166"/>
                  </a:lnTo>
                  <a:lnTo>
                    <a:pt x="1074453" y="2177588"/>
                  </a:lnTo>
                  <a:lnTo>
                    <a:pt x="912379" y="2015513"/>
                  </a:lnTo>
                  <a:close/>
                  <a:moveTo>
                    <a:pt x="1312837" y="2075129"/>
                  </a:moveTo>
                  <a:lnTo>
                    <a:pt x="1474911" y="2237203"/>
                  </a:lnTo>
                  <a:lnTo>
                    <a:pt x="1304490" y="2407654"/>
                  </a:lnTo>
                  <a:lnTo>
                    <a:pt x="1142416" y="2245580"/>
                  </a:lnTo>
                  <a:close/>
                  <a:moveTo>
                    <a:pt x="1542874" y="2305137"/>
                  </a:moveTo>
                  <a:lnTo>
                    <a:pt x="1704948" y="2467211"/>
                  </a:lnTo>
                  <a:lnTo>
                    <a:pt x="1534527" y="2637661"/>
                  </a:lnTo>
                  <a:lnTo>
                    <a:pt x="1372453" y="2475587"/>
                  </a:lnTo>
                  <a:close/>
                  <a:moveTo>
                    <a:pt x="1610842" y="2237131"/>
                  </a:moveTo>
                  <a:lnTo>
                    <a:pt x="1781263" y="2066709"/>
                  </a:lnTo>
                  <a:lnTo>
                    <a:pt x="1943337" y="2228784"/>
                  </a:lnTo>
                  <a:lnTo>
                    <a:pt x="1772916" y="2399205"/>
                  </a:lnTo>
                  <a:close/>
                  <a:moveTo>
                    <a:pt x="2011300" y="2296793"/>
                  </a:moveTo>
                  <a:lnTo>
                    <a:pt x="2173374" y="2458868"/>
                  </a:lnTo>
                  <a:lnTo>
                    <a:pt x="2002953" y="2629289"/>
                  </a:lnTo>
                  <a:lnTo>
                    <a:pt x="1840879" y="2467215"/>
                  </a:lnTo>
                  <a:close/>
                  <a:moveTo>
                    <a:pt x="2079268" y="2228826"/>
                  </a:moveTo>
                  <a:lnTo>
                    <a:pt x="2249689" y="2058404"/>
                  </a:lnTo>
                  <a:lnTo>
                    <a:pt x="2411763" y="2220479"/>
                  </a:lnTo>
                  <a:lnTo>
                    <a:pt x="2241312" y="2390900"/>
                  </a:lnTo>
                  <a:close/>
                  <a:moveTo>
                    <a:pt x="2317652" y="1990442"/>
                  </a:moveTo>
                  <a:lnTo>
                    <a:pt x="2488073" y="1820020"/>
                  </a:lnTo>
                  <a:lnTo>
                    <a:pt x="2650147" y="1982094"/>
                  </a:lnTo>
                  <a:lnTo>
                    <a:pt x="2479726" y="2152516"/>
                  </a:lnTo>
                  <a:close/>
                  <a:moveTo>
                    <a:pt x="2556036" y="1752058"/>
                  </a:moveTo>
                  <a:lnTo>
                    <a:pt x="2726457" y="1581636"/>
                  </a:lnTo>
                  <a:lnTo>
                    <a:pt x="2888570" y="1743710"/>
                  </a:lnTo>
                  <a:lnTo>
                    <a:pt x="2718120" y="1914132"/>
                  </a:lnTo>
                  <a:close/>
                  <a:moveTo>
                    <a:pt x="2891128" y="1610342"/>
                  </a:moveTo>
                  <a:lnTo>
                    <a:pt x="2794419" y="1513633"/>
                  </a:lnTo>
                  <a:lnTo>
                    <a:pt x="2850485" y="1457491"/>
                  </a:lnTo>
                  <a:cubicBezTo>
                    <a:pt x="2868204" y="1508046"/>
                    <a:pt x="2881714" y="1559019"/>
                    <a:pt x="2891128" y="1610346"/>
                  </a:cubicBezTo>
                  <a:close/>
                  <a:moveTo>
                    <a:pt x="2692539" y="1155461"/>
                  </a:moveTo>
                  <a:cubicBezTo>
                    <a:pt x="2739956" y="1222510"/>
                    <a:pt x="2779680" y="1290975"/>
                    <a:pt x="2811526" y="1360593"/>
                  </a:cubicBezTo>
                  <a:lnTo>
                    <a:pt x="2726489" y="1445706"/>
                  </a:lnTo>
                  <a:lnTo>
                    <a:pt x="2564415" y="1283632"/>
                  </a:lnTo>
                  <a:close/>
                  <a:moveTo>
                    <a:pt x="2517337" y="948996"/>
                  </a:moveTo>
                  <a:cubicBezTo>
                    <a:pt x="2559511" y="991169"/>
                    <a:pt x="2598355" y="1034299"/>
                    <a:pt x="2633904" y="1078161"/>
                  </a:cubicBezTo>
                  <a:lnTo>
                    <a:pt x="2496401" y="1215586"/>
                  </a:lnTo>
                  <a:lnTo>
                    <a:pt x="2334327" y="1053512"/>
                  </a:lnTo>
                  <a:lnTo>
                    <a:pt x="2477914" y="909924"/>
                  </a:lnTo>
                  <a:cubicBezTo>
                    <a:pt x="2491001" y="922783"/>
                    <a:pt x="2504129" y="935757"/>
                    <a:pt x="2517331" y="948998"/>
                  </a:cubicBezTo>
                  <a:close/>
                  <a:moveTo>
                    <a:pt x="2408844" y="843177"/>
                  </a:moveTo>
                  <a:lnTo>
                    <a:pt x="2266403" y="985617"/>
                  </a:lnTo>
                  <a:lnTo>
                    <a:pt x="2104329" y="823543"/>
                  </a:lnTo>
                  <a:lnTo>
                    <a:pt x="2238697" y="689175"/>
                  </a:lnTo>
                  <a:cubicBezTo>
                    <a:pt x="2293767" y="736400"/>
                    <a:pt x="2350404" y="787646"/>
                    <a:pt x="2408844" y="843177"/>
                  </a:cubicBezTo>
                  <a:close/>
                  <a:moveTo>
                    <a:pt x="2034984" y="527415"/>
                  </a:moveTo>
                  <a:cubicBezTo>
                    <a:pt x="2077464" y="558260"/>
                    <a:pt x="2120633" y="591556"/>
                    <a:pt x="2164640" y="627257"/>
                  </a:cubicBezTo>
                  <a:lnTo>
                    <a:pt x="2036356" y="755541"/>
                  </a:lnTo>
                  <a:lnTo>
                    <a:pt x="1874282" y="593467"/>
                  </a:lnTo>
                  <a:lnTo>
                    <a:pt x="1979445" y="488304"/>
                  </a:lnTo>
                  <a:cubicBezTo>
                    <a:pt x="1997891" y="500934"/>
                    <a:pt x="2016375" y="513946"/>
                    <a:pt x="2034975" y="527417"/>
                  </a:cubicBezTo>
                  <a:close/>
                  <a:moveTo>
                    <a:pt x="1686647" y="321067"/>
                  </a:moveTo>
                  <a:cubicBezTo>
                    <a:pt x="1754998" y="351798"/>
                    <a:pt x="1825336" y="389647"/>
                    <a:pt x="1897325" y="434538"/>
                  </a:cubicBezTo>
                  <a:lnTo>
                    <a:pt x="1806318" y="525544"/>
                  </a:lnTo>
                  <a:lnTo>
                    <a:pt x="1644244" y="363470"/>
                  </a:lnTo>
                  <a:close/>
                  <a:moveTo>
                    <a:pt x="1589824" y="281955"/>
                  </a:moveTo>
                  <a:lnTo>
                    <a:pt x="1576315" y="295464"/>
                  </a:lnTo>
                  <a:lnTo>
                    <a:pt x="1549105" y="268255"/>
                  </a:lnTo>
                  <a:cubicBezTo>
                    <a:pt x="1562538" y="272541"/>
                    <a:pt x="1576162" y="277133"/>
                    <a:pt x="1589824" y="281955"/>
                  </a:cubicBezTo>
                  <a:close/>
                  <a:moveTo>
                    <a:pt x="1323851" y="223823"/>
                  </a:moveTo>
                  <a:cubicBezTo>
                    <a:pt x="1340384" y="224971"/>
                    <a:pt x="1356993" y="226693"/>
                    <a:pt x="1373717" y="228798"/>
                  </a:cubicBezTo>
                  <a:lnTo>
                    <a:pt x="1508349" y="363430"/>
                  </a:lnTo>
                  <a:lnTo>
                    <a:pt x="1337898" y="533881"/>
                  </a:lnTo>
                  <a:lnTo>
                    <a:pt x="1175824" y="371768"/>
                  </a:lnTo>
                  <a:close/>
                  <a:moveTo>
                    <a:pt x="1069429" y="246746"/>
                  </a:moveTo>
                  <a:cubicBezTo>
                    <a:pt x="1107929" y="236873"/>
                    <a:pt x="1146696" y="229907"/>
                    <a:pt x="1185809" y="225889"/>
                  </a:cubicBezTo>
                  <a:lnTo>
                    <a:pt x="1107892" y="303845"/>
                  </a:lnTo>
                  <a:lnTo>
                    <a:pt x="1054887" y="250840"/>
                  </a:lnTo>
                  <a:cubicBezTo>
                    <a:pt x="1059709" y="249501"/>
                    <a:pt x="1064608" y="248047"/>
                    <a:pt x="1069430" y="246745"/>
                  </a:cubicBezTo>
                  <a:close/>
                  <a:moveTo>
                    <a:pt x="954117" y="285973"/>
                  </a:moveTo>
                  <a:lnTo>
                    <a:pt x="1039918" y="371774"/>
                  </a:lnTo>
                  <a:lnTo>
                    <a:pt x="869497" y="542196"/>
                  </a:lnTo>
                  <a:lnTo>
                    <a:pt x="737696" y="410395"/>
                  </a:lnTo>
                  <a:cubicBezTo>
                    <a:pt x="809223" y="358080"/>
                    <a:pt x="881479" y="316518"/>
                    <a:pt x="954115" y="285981"/>
                  </a:cubicBezTo>
                  <a:close/>
                  <a:moveTo>
                    <a:pt x="562035" y="562096"/>
                  </a:moveTo>
                  <a:cubicBezTo>
                    <a:pt x="595024" y="529107"/>
                    <a:pt x="628242" y="498605"/>
                    <a:pt x="661613" y="470362"/>
                  </a:cubicBezTo>
                  <a:lnTo>
                    <a:pt x="801448" y="610197"/>
                  </a:lnTo>
                  <a:lnTo>
                    <a:pt x="631027" y="780647"/>
                  </a:lnTo>
                  <a:lnTo>
                    <a:pt x="489693" y="639275"/>
                  </a:lnTo>
                  <a:cubicBezTo>
                    <a:pt x="512425" y="613442"/>
                    <a:pt x="536459" y="587648"/>
                    <a:pt x="562023" y="562084"/>
                  </a:cubicBezTo>
                  <a:close/>
                  <a:moveTo>
                    <a:pt x="428284" y="713795"/>
                  </a:moveTo>
                  <a:lnTo>
                    <a:pt x="563152" y="848584"/>
                  </a:lnTo>
                  <a:lnTo>
                    <a:pt x="392731" y="1019034"/>
                  </a:lnTo>
                  <a:lnTo>
                    <a:pt x="298816" y="925120"/>
                  </a:lnTo>
                  <a:cubicBezTo>
                    <a:pt x="331460" y="854129"/>
                    <a:pt x="374668" y="783639"/>
                    <a:pt x="428285" y="713796"/>
                  </a:cubicBezTo>
                  <a:close/>
                  <a:moveTo>
                    <a:pt x="246734" y="1069480"/>
                  </a:moveTo>
                  <a:cubicBezTo>
                    <a:pt x="250752" y="1053904"/>
                    <a:pt x="255459" y="1038328"/>
                    <a:pt x="260434" y="1022752"/>
                  </a:cubicBezTo>
                  <a:lnTo>
                    <a:pt x="324690" y="1086931"/>
                  </a:lnTo>
                  <a:lnTo>
                    <a:pt x="225836" y="1185785"/>
                  </a:lnTo>
                  <a:cubicBezTo>
                    <a:pt x="229855" y="1146749"/>
                    <a:pt x="236744" y="1108020"/>
                    <a:pt x="246732" y="1069483"/>
                  </a:cubicBezTo>
                  <a:close/>
                  <a:moveTo>
                    <a:pt x="223771" y="1323902"/>
                  </a:moveTo>
                  <a:lnTo>
                    <a:pt x="392693" y="1154979"/>
                  </a:lnTo>
                  <a:lnTo>
                    <a:pt x="554768" y="1317054"/>
                  </a:lnTo>
                  <a:lnTo>
                    <a:pt x="384317" y="1487475"/>
                  </a:lnTo>
                  <a:lnTo>
                    <a:pt x="224006" y="1327164"/>
                  </a:lnTo>
                  <a:cubicBezTo>
                    <a:pt x="223891" y="1326054"/>
                    <a:pt x="223815" y="1324945"/>
                    <a:pt x="223777" y="1323911"/>
                  </a:cubicBezTo>
                  <a:close/>
                  <a:moveTo>
                    <a:pt x="281980" y="1589875"/>
                  </a:moveTo>
                  <a:cubicBezTo>
                    <a:pt x="276124" y="1573457"/>
                    <a:pt x="270575" y="1557192"/>
                    <a:pt x="265638" y="1541042"/>
                  </a:cubicBezTo>
                  <a:cubicBezTo>
                    <a:pt x="260357" y="1524088"/>
                    <a:pt x="255765" y="1507249"/>
                    <a:pt x="251440" y="1490526"/>
                  </a:cubicBezTo>
                  <a:lnTo>
                    <a:pt x="316346" y="1555470"/>
                  </a:lnTo>
                  <a:close/>
                  <a:moveTo>
                    <a:pt x="321016" y="1686698"/>
                  </a:moveTo>
                  <a:lnTo>
                    <a:pt x="384276" y="1623399"/>
                  </a:lnTo>
                  <a:lnTo>
                    <a:pt x="546350" y="1785474"/>
                  </a:lnTo>
                  <a:lnTo>
                    <a:pt x="434486" y="1897377"/>
                  </a:lnTo>
                  <a:cubicBezTo>
                    <a:pt x="389596" y="1825390"/>
                    <a:pt x="351708" y="1755054"/>
                    <a:pt x="321016" y="1686699"/>
                  </a:cubicBezTo>
                  <a:close/>
                  <a:moveTo>
                    <a:pt x="527363" y="2035035"/>
                  </a:moveTo>
                  <a:cubicBezTo>
                    <a:pt x="513892" y="2016436"/>
                    <a:pt x="500880" y="1997951"/>
                    <a:pt x="488251" y="1979505"/>
                  </a:cubicBezTo>
                  <a:lnTo>
                    <a:pt x="614311" y="1853445"/>
                  </a:lnTo>
                  <a:lnTo>
                    <a:pt x="776385" y="2015519"/>
                  </a:lnTo>
                  <a:lnTo>
                    <a:pt x="627204" y="2164661"/>
                  </a:lnTo>
                  <a:cubicBezTo>
                    <a:pt x="591498" y="2120689"/>
                    <a:pt x="558202" y="2077521"/>
                    <a:pt x="527361" y="2035045"/>
                  </a:cubicBezTo>
                  <a:close/>
                  <a:moveTo>
                    <a:pt x="689094" y="2238747"/>
                  </a:moveTo>
                  <a:lnTo>
                    <a:pt x="844428" y="2083482"/>
                  </a:lnTo>
                  <a:lnTo>
                    <a:pt x="1006502" y="2245556"/>
                  </a:lnTo>
                  <a:lnTo>
                    <a:pt x="843164" y="2408894"/>
                  </a:lnTo>
                  <a:cubicBezTo>
                    <a:pt x="787596" y="2350456"/>
                    <a:pt x="736277" y="2293817"/>
                    <a:pt x="689084" y="2238747"/>
                  </a:cubicBezTo>
                  <a:close/>
                  <a:moveTo>
                    <a:pt x="948944" y="2517388"/>
                  </a:moveTo>
                  <a:cubicBezTo>
                    <a:pt x="935664" y="2504184"/>
                    <a:pt x="922729" y="2491058"/>
                    <a:pt x="909946" y="2478008"/>
                  </a:cubicBezTo>
                  <a:lnTo>
                    <a:pt x="1074431" y="2313524"/>
                  </a:lnTo>
                  <a:lnTo>
                    <a:pt x="1236505" y="2475598"/>
                  </a:lnTo>
                  <a:lnTo>
                    <a:pt x="1078105" y="2633998"/>
                  </a:lnTo>
                  <a:cubicBezTo>
                    <a:pt x="1034247" y="2598446"/>
                    <a:pt x="991117" y="2559601"/>
                    <a:pt x="948939" y="2517393"/>
                  </a:cubicBezTo>
                  <a:close/>
                  <a:moveTo>
                    <a:pt x="1155409" y="2692590"/>
                  </a:moveTo>
                  <a:lnTo>
                    <a:pt x="1304433" y="2543527"/>
                  </a:lnTo>
                  <a:lnTo>
                    <a:pt x="1466507" y="2705601"/>
                  </a:lnTo>
                  <a:lnTo>
                    <a:pt x="1360502" y="2811606"/>
                  </a:lnTo>
                  <a:cubicBezTo>
                    <a:pt x="1290927" y="2779765"/>
                    <a:pt x="1222382" y="2739964"/>
                    <a:pt x="1155409" y="2692590"/>
                  </a:cubicBezTo>
                  <a:close/>
                  <a:moveTo>
                    <a:pt x="1457435" y="2850648"/>
                  </a:moveTo>
                  <a:lnTo>
                    <a:pt x="1534473" y="2773610"/>
                  </a:lnTo>
                  <a:lnTo>
                    <a:pt x="1659886" y="2898984"/>
                  </a:lnTo>
                  <a:cubicBezTo>
                    <a:pt x="1591880" y="2890143"/>
                    <a:pt x="1524294" y="2873955"/>
                    <a:pt x="1457438" y="2850648"/>
                  </a:cubicBezTo>
                  <a:close/>
                  <a:moveTo>
                    <a:pt x="1764478" y="2867716"/>
                  </a:moveTo>
                  <a:lnTo>
                    <a:pt x="1602403" y="2705642"/>
                  </a:lnTo>
                  <a:lnTo>
                    <a:pt x="1772825" y="2535221"/>
                  </a:lnTo>
                  <a:lnTo>
                    <a:pt x="1934899" y="2697295"/>
                  </a:lnTo>
                  <a:close/>
                  <a:moveTo>
                    <a:pt x="1864898" y="2903192"/>
                  </a:moveTo>
                  <a:lnTo>
                    <a:pt x="2002901" y="2765190"/>
                  </a:lnTo>
                  <a:lnTo>
                    <a:pt x="2092836" y="2855125"/>
                  </a:lnTo>
                  <a:cubicBezTo>
                    <a:pt x="2017903" y="2880383"/>
                    <a:pt x="1941705" y="2896457"/>
                    <a:pt x="1864895" y="2903192"/>
                  </a:cubicBezTo>
                  <a:close/>
                  <a:moveTo>
                    <a:pt x="2193024" y="2815516"/>
                  </a:moveTo>
                  <a:cubicBezTo>
                    <a:pt x="2192144" y="2815937"/>
                    <a:pt x="2191226" y="2816281"/>
                    <a:pt x="2190345" y="2816664"/>
                  </a:cubicBezTo>
                  <a:lnTo>
                    <a:pt x="2070869" y="2697227"/>
                  </a:lnTo>
                  <a:lnTo>
                    <a:pt x="2241291" y="2526777"/>
                  </a:lnTo>
                  <a:lnTo>
                    <a:pt x="2404785" y="2690271"/>
                  </a:lnTo>
                  <a:cubicBezTo>
                    <a:pt x="2337124" y="2740367"/>
                    <a:pt x="2266361" y="2782234"/>
                    <a:pt x="2193040" y="2815528"/>
                  </a:cubicBezTo>
                  <a:close/>
                  <a:moveTo>
                    <a:pt x="2558007" y="2558076"/>
                  </a:moveTo>
                  <a:cubicBezTo>
                    <a:pt x="2532711" y="2583373"/>
                    <a:pt x="2506801" y="2607291"/>
                    <a:pt x="2480433" y="2629986"/>
                  </a:cubicBezTo>
                  <a:lnTo>
                    <a:pt x="2309326" y="2458878"/>
                  </a:lnTo>
                  <a:lnTo>
                    <a:pt x="2479748" y="2288457"/>
                  </a:lnTo>
                  <a:lnTo>
                    <a:pt x="2649013" y="2457722"/>
                  </a:lnTo>
                  <a:cubicBezTo>
                    <a:pt x="2620808" y="2492051"/>
                    <a:pt x="2590459" y="2525499"/>
                    <a:pt x="2558006" y="2558065"/>
                  </a:cubicBezTo>
                  <a:close/>
                  <a:moveTo>
                    <a:pt x="2707757" y="2380582"/>
                  </a:moveTo>
                  <a:lnTo>
                    <a:pt x="2547671" y="2220496"/>
                  </a:lnTo>
                  <a:lnTo>
                    <a:pt x="2718122" y="2050075"/>
                  </a:lnTo>
                  <a:lnTo>
                    <a:pt x="2829339" y="2161214"/>
                  </a:lnTo>
                  <a:cubicBezTo>
                    <a:pt x="2824900" y="2171853"/>
                    <a:pt x="2820345" y="2182492"/>
                    <a:pt x="2815523" y="2193093"/>
                  </a:cubicBezTo>
                  <a:cubicBezTo>
                    <a:pt x="2786132" y="2257616"/>
                    <a:pt x="2750119" y="2320260"/>
                    <a:pt x="2707754" y="2380581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815890D-3F63-8802-F94F-9465ADDF779B}"/>
              </a:ext>
            </a:extLst>
          </p:cNvPr>
          <p:cNvGrpSpPr/>
          <p:nvPr/>
        </p:nvGrpSpPr>
        <p:grpSpPr>
          <a:xfrm>
            <a:off x="7895206" y="4162183"/>
            <a:ext cx="1202065" cy="1933817"/>
            <a:chOff x="2951812" y="4599303"/>
            <a:chExt cx="772463" cy="1242697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5949DBDE-E153-82DB-5719-E21D8B6643CE}"/>
                </a:ext>
              </a:extLst>
            </p:cNvPr>
            <p:cNvSpPr/>
            <p:nvPr/>
          </p:nvSpPr>
          <p:spPr>
            <a:xfrm rot="20158505">
              <a:off x="3086937" y="4904183"/>
              <a:ext cx="472101" cy="597005"/>
            </a:xfrm>
            <a:prstGeom prst="roundRect">
              <a:avLst>
                <a:gd name="adj" fmla="val 43236"/>
              </a:avLst>
            </a:prstGeom>
            <a:solidFill>
              <a:srgbClr val="E6D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F8D7193-44CD-B90B-2A76-E061157B5590}"/>
                </a:ext>
              </a:extLst>
            </p:cNvPr>
            <p:cNvSpPr/>
            <p:nvPr/>
          </p:nvSpPr>
          <p:spPr>
            <a:xfrm>
              <a:off x="3111638" y="4648977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B189C26-E058-CEF3-C625-D1F96A7B184F}"/>
                </a:ext>
              </a:extLst>
            </p:cNvPr>
            <p:cNvSpPr/>
            <p:nvPr/>
          </p:nvSpPr>
          <p:spPr>
            <a:xfrm>
              <a:off x="2951812" y="4599303"/>
              <a:ext cx="425308" cy="184405"/>
            </a:xfrm>
            <a:custGeom>
              <a:avLst/>
              <a:gdLst>
                <a:gd name="connsiteX0" fmla="*/ 264159 w 425308"/>
                <a:gd name="connsiteY0" fmla="*/ 0 h 184405"/>
                <a:gd name="connsiteX1" fmla="*/ 425308 w 425308"/>
                <a:gd name="connsiteY1" fmla="*/ 175238 h 184405"/>
                <a:gd name="connsiteX2" fmla="*/ 423606 w 425308"/>
                <a:gd name="connsiteY2" fmla="*/ 184405 h 184405"/>
                <a:gd name="connsiteX3" fmla="*/ 223300 w 425308"/>
                <a:gd name="connsiteY3" fmla="*/ 184405 h 184405"/>
                <a:gd name="connsiteX4" fmla="*/ 104712 w 425308"/>
                <a:gd name="connsiteY4" fmla="*/ 184405 h 184405"/>
                <a:gd name="connsiteX5" fmla="*/ 18000 w 425308"/>
                <a:gd name="connsiteY5" fmla="*/ 184405 h 184405"/>
                <a:gd name="connsiteX6" fmla="*/ 0 w 425308"/>
                <a:gd name="connsiteY6" fmla="*/ 166405 h 184405"/>
                <a:gd name="connsiteX7" fmla="*/ 18000 w 425308"/>
                <a:gd name="connsiteY7" fmla="*/ 148405 h 184405"/>
                <a:gd name="connsiteX8" fmla="*/ 107992 w 425308"/>
                <a:gd name="connsiteY8" fmla="*/ 148405 h 184405"/>
                <a:gd name="connsiteX9" fmla="*/ 115674 w 425308"/>
                <a:gd name="connsiteY9" fmla="*/ 107027 h 184405"/>
                <a:gd name="connsiteX10" fmla="*/ 264159 w 425308"/>
                <a:gd name="connsiteY10" fmla="*/ 0 h 1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308" h="184405">
                  <a:moveTo>
                    <a:pt x="264159" y="0"/>
                  </a:moveTo>
                  <a:cubicBezTo>
                    <a:pt x="353159" y="0"/>
                    <a:pt x="425308" y="78457"/>
                    <a:pt x="425308" y="175238"/>
                  </a:cubicBezTo>
                  <a:lnTo>
                    <a:pt x="423606" y="184405"/>
                  </a:lnTo>
                  <a:lnTo>
                    <a:pt x="223300" y="184405"/>
                  </a:lnTo>
                  <a:lnTo>
                    <a:pt x="104712" y="184405"/>
                  </a:lnTo>
                  <a:lnTo>
                    <a:pt x="18000" y="184405"/>
                  </a:lnTo>
                  <a:cubicBezTo>
                    <a:pt x="8059" y="184405"/>
                    <a:pt x="0" y="176346"/>
                    <a:pt x="0" y="166405"/>
                  </a:cubicBezTo>
                  <a:cubicBezTo>
                    <a:pt x="0" y="156464"/>
                    <a:pt x="8059" y="148405"/>
                    <a:pt x="18000" y="148405"/>
                  </a:cubicBezTo>
                  <a:lnTo>
                    <a:pt x="107992" y="148405"/>
                  </a:lnTo>
                  <a:lnTo>
                    <a:pt x="115674" y="107027"/>
                  </a:lnTo>
                  <a:cubicBezTo>
                    <a:pt x="140138" y="44132"/>
                    <a:pt x="197409" y="0"/>
                    <a:pt x="264159" y="0"/>
                  </a:cubicBezTo>
                  <a:close/>
                </a:path>
              </a:pathLst>
            </a:custGeom>
            <a:solidFill>
              <a:srgbClr val="F26C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CAE9A8A-96B4-DC02-C28C-65F0A995BD95}"/>
                </a:ext>
              </a:extLst>
            </p:cNvPr>
            <p:cNvSpPr/>
            <p:nvPr/>
          </p:nvSpPr>
          <p:spPr>
            <a:xfrm>
              <a:off x="3527425" y="5518150"/>
              <a:ext cx="79375" cy="234950"/>
            </a:xfrm>
            <a:custGeom>
              <a:avLst/>
              <a:gdLst>
                <a:gd name="connsiteX0" fmla="*/ 0 w 79375"/>
                <a:gd name="connsiteY0" fmla="*/ 0 h 234950"/>
                <a:gd name="connsiteX1" fmla="*/ 41275 w 79375"/>
                <a:gd name="connsiteY1" fmla="*/ 165100 h 234950"/>
                <a:gd name="connsiteX2" fmla="*/ 79375 w 79375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375" h="234950">
                  <a:moveTo>
                    <a:pt x="0" y="0"/>
                  </a:moveTo>
                  <a:cubicBezTo>
                    <a:pt x="14023" y="62971"/>
                    <a:pt x="28046" y="125942"/>
                    <a:pt x="41275" y="165100"/>
                  </a:cubicBezTo>
                  <a:cubicBezTo>
                    <a:pt x="54504" y="204258"/>
                    <a:pt x="66939" y="219604"/>
                    <a:pt x="79375" y="2349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B1636F2-898F-6C8E-85C3-D336329A7B1A}"/>
                </a:ext>
              </a:extLst>
            </p:cNvPr>
            <p:cNvSpPr/>
            <p:nvPr/>
          </p:nvSpPr>
          <p:spPr>
            <a:xfrm>
              <a:off x="3394075" y="5556250"/>
              <a:ext cx="269875" cy="101855"/>
            </a:xfrm>
            <a:custGeom>
              <a:avLst/>
              <a:gdLst>
                <a:gd name="connsiteX0" fmla="*/ 0 w 269875"/>
                <a:gd name="connsiteY0" fmla="*/ 0 h 101855"/>
                <a:gd name="connsiteX1" fmla="*/ 114300 w 269875"/>
                <a:gd name="connsiteY1" fmla="*/ 98425 h 101855"/>
                <a:gd name="connsiteX2" fmla="*/ 269875 w 269875"/>
                <a:gd name="connsiteY2" fmla="*/ 69850 h 10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875" h="101855">
                  <a:moveTo>
                    <a:pt x="0" y="0"/>
                  </a:moveTo>
                  <a:cubicBezTo>
                    <a:pt x="34660" y="43391"/>
                    <a:pt x="69321" y="86783"/>
                    <a:pt x="114300" y="98425"/>
                  </a:cubicBezTo>
                  <a:cubicBezTo>
                    <a:pt x="159279" y="110067"/>
                    <a:pt x="214577" y="89958"/>
                    <a:pt x="269875" y="698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8B33D6A-9848-5BF5-A0E6-8A5D00266FD8}"/>
                </a:ext>
              </a:extLst>
            </p:cNvPr>
            <p:cNvSpPr/>
            <p:nvPr/>
          </p:nvSpPr>
          <p:spPr>
            <a:xfrm>
              <a:off x="3032126" y="5775790"/>
              <a:ext cx="692149" cy="6621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995E657-1A22-0C6A-2DA4-E189368F563F}"/>
                </a:ext>
              </a:extLst>
            </p:cNvPr>
            <p:cNvSpPr/>
            <p:nvPr/>
          </p:nvSpPr>
          <p:spPr>
            <a:xfrm>
              <a:off x="3055107" y="5565370"/>
              <a:ext cx="213787" cy="213939"/>
            </a:xfrm>
            <a:custGeom>
              <a:avLst/>
              <a:gdLst>
                <a:gd name="connsiteX0" fmla="*/ 3968392 w 4389062"/>
                <a:gd name="connsiteY0" fmla="*/ 902310 h 4392172"/>
                <a:gd name="connsiteX1" fmla="*/ 2870818 w 4389062"/>
                <a:gd name="connsiteY1" fmla="*/ 106752 h 4392172"/>
                <a:gd name="connsiteX2" fmla="*/ 1515187 w 4389062"/>
                <a:gd name="connsiteY2" fmla="*/ 107824 h 4392172"/>
                <a:gd name="connsiteX3" fmla="*/ 418789 w 4389062"/>
                <a:gd name="connsiteY3" fmla="*/ 905067 h 4392172"/>
                <a:gd name="connsiteX4" fmla="*/ 0 w 4389062"/>
                <a:gd name="connsiteY4" fmla="*/ 2194371 h 4392172"/>
                <a:gd name="connsiteX5" fmla="*/ 0 w 4389062"/>
                <a:gd name="connsiteY5" fmla="*/ 2197662 h 4392172"/>
                <a:gd name="connsiteX6" fmla="*/ 642781 w 4389062"/>
                <a:gd name="connsiteY6" fmla="*/ 3749431 h 4392172"/>
                <a:gd name="connsiteX7" fmla="*/ 2194550 w 4389062"/>
                <a:gd name="connsiteY7" fmla="*/ 4392173 h 4392172"/>
                <a:gd name="connsiteX8" fmla="*/ 3746320 w 4389062"/>
                <a:gd name="connsiteY8" fmla="*/ 3749431 h 4392172"/>
                <a:gd name="connsiteX9" fmla="*/ 4389062 w 4389062"/>
                <a:gd name="connsiteY9" fmla="*/ 2197662 h 4392172"/>
                <a:gd name="connsiteX10" fmla="*/ 4389062 w 4389062"/>
                <a:gd name="connsiteY10" fmla="*/ 2194371 h 4392172"/>
                <a:gd name="connsiteX11" fmla="*/ 3968284 w 4389062"/>
                <a:gd name="connsiteY11" fmla="*/ 902323 h 4392172"/>
                <a:gd name="connsiteX12" fmla="*/ 3803790 w 4389062"/>
                <a:gd name="connsiteY12" fmla="*/ 1004337 h 4392172"/>
                <a:gd name="connsiteX13" fmla="*/ 3611217 w 4389062"/>
                <a:gd name="connsiteY13" fmla="*/ 1601806 h 4392172"/>
                <a:gd name="connsiteX14" fmla="*/ 3501499 w 4389062"/>
                <a:gd name="connsiteY14" fmla="*/ 1711564 h 4392172"/>
                <a:gd name="connsiteX15" fmla="*/ 2942983 w 4389062"/>
                <a:gd name="connsiteY15" fmla="*/ 1892615 h 4392172"/>
                <a:gd name="connsiteX16" fmla="*/ 2942983 w 4389062"/>
                <a:gd name="connsiteY16" fmla="*/ 1892576 h 4392172"/>
                <a:gd name="connsiteX17" fmla="*/ 2788257 w 4389062"/>
                <a:gd name="connsiteY17" fmla="*/ 1866247 h 4392172"/>
                <a:gd name="connsiteX18" fmla="*/ 2323540 w 4389062"/>
                <a:gd name="connsiteY18" fmla="*/ 1528823 h 4392172"/>
                <a:gd name="connsiteX19" fmla="*/ 2323540 w 4389062"/>
                <a:gd name="connsiteY19" fmla="*/ 1528862 h 4392172"/>
                <a:gd name="connsiteX20" fmla="*/ 2253314 w 4389062"/>
                <a:gd name="connsiteY20" fmla="*/ 1391123 h 4392172"/>
                <a:gd name="connsiteX21" fmla="*/ 2253314 w 4389062"/>
                <a:gd name="connsiteY21" fmla="*/ 803559 h 4392172"/>
                <a:gd name="connsiteX22" fmla="*/ 2323540 w 4389062"/>
                <a:gd name="connsiteY22" fmla="*/ 665821 h 4392172"/>
                <a:gd name="connsiteX23" fmla="*/ 2831041 w 4389062"/>
                <a:gd name="connsiteY23" fmla="*/ 297126 h 4392172"/>
                <a:gd name="connsiteX24" fmla="*/ 2999464 w 4389062"/>
                <a:gd name="connsiteY24" fmla="*/ 278488 h 4392172"/>
                <a:gd name="connsiteX25" fmla="*/ 3767580 w 4389062"/>
                <a:gd name="connsiteY25" fmla="*/ 838650 h 4392172"/>
                <a:gd name="connsiteX26" fmla="*/ 3801602 w 4389062"/>
                <a:gd name="connsiteY26" fmla="*/ 1004320 h 4392172"/>
                <a:gd name="connsiteX27" fmla="*/ 1558775 w 4389062"/>
                <a:gd name="connsiteY27" fmla="*/ 297140 h 4392172"/>
                <a:gd name="connsiteX28" fmla="*/ 2065698 w 4389062"/>
                <a:gd name="connsiteY28" fmla="*/ 665836 h 4392172"/>
                <a:gd name="connsiteX29" fmla="*/ 2135924 w 4389062"/>
                <a:gd name="connsiteY29" fmla="*/ 803574 h 4392172"/>
                <a:gd name="connsiteX30" fmla="*/ 2135924 w 4389062"/>
                <a:gd name="connsiteY30" fmla="*/ 1391138 h 4392172"/>
                <a:gd name="connsiteX31" fmla="*/ 2065162 w 4389062"/>
                <a:gd name="connsiteY31" fmla="*/ 1528876 h 4392172"/>
                <a:gd name="connsiteX32" fmla="*/ 1601023 w 4389062"/>
                <a:gd name="connsiteY32" fmla="*/ 1866300 h 4392172"/>
                <a:gd name="connsiteX33" fmla="*/ 1601023 w 4389062"/>
                <a:gd name="connsiteY33" fmla="*/ 1866261 h 4392172"/>
                <a:gd name="connsiteX34" fmla="*/ 1447942 w 4389062"/>
                <a:gd name="connsiteY34" fmla="*/ 1890409 h 4392172"/>
                <a:gd name="connsiteX35" fmla="*/ 889427 w 4389062"/>
                <a:gd name="connsiteY35" fmla="*/ 1711572 h 4392172"/>
                <a:gd name="connsiteX36" fmla="*/ 779709 w 4389062"/>
                <a:gd name="connsiteY36" fmla="*/ 1601815 h 4392172"/>
                <a:gd name="connsiteX37" fmla="*/ 586597 w 4389062"/>
                <a:gd name="connsiteY37" fmla="*/ 1004346 h 4392172"/>
                <a:gd name="connsiteX38" fmla="*/ 621155 w 4389062"/>
                <a:gd name="connsiteY38" fmla="*/ 839783 h 4392172"/>
                <a:gd name="connsiteX39" fmla="*/ 1389231 w 4389062"/>
                <a:gd name="connsiteY39" fmla="*/ 279622 h 4392172"/>
                <a:gd name="connsiteX40" fmla="*/ 1558771 w 4389062"/>
                <a:gd name="connsiteY40" fmla="*/ 297150 h 4392172"/>
                <a:gd name="connsiteX41" fmla="*/ 193249 w 4389062"/>
                <a:gd name="connsiteY41" fmla="*/ 2212972 h 4392172"/>
                <a:gd name="connsiteX42" fmla="*/ 700172 w 4389062"/>
                <a:gd name="connsiteY42" fmla="*/ 1844276 h 4392172"/>
                <a:gd name="connsiteX43" fmla="*/ 853253 w 4389062"/>
                <a:gd name="connsiteY43" fmla="*/ 1821237 h 4392172"/>
                <a:gd name="connsiteX44" fmla="*/ 1411768 w 4389062"/>
                <a:gd name="connsiteY44" fmla="*/ 2002827 h 4392172"/>
                <a:gd name="connsiteX45" fmla="*/ 1521487 w 4389062"/>
                <a:gd name="connsiteY45" fmla="*/ 2112545 h 4392172"/>
                <a:gd name="connsiteX46" fmla="*/ 1699256 w 4389062"/>
                <a:gd name="connsiteY46" fmla="*/ 2661185 h 4392172"/>
                <a:gd name="connsiteX47" fmla="*/ 1674572 w 4389062"/>
                <a:gd name="connsiteY47" fmla="*/ 2808789 h 4392172"/>
                <a:gd name="connsiteX48" fmla="*/ 1329487 w 4389062"/>
                <a:gd name="connsiteY48" fmla="*/ 3283911 h 4392172"/>
                <a:gd name="connsiteX49" fmla="*/ 1191220 w 4389062"/>
                <a:gd name="connsiteY49" fmla="*/ 3357428 h 4392172"/>
                <a:gd name="connsiteX50" fmla="*/ 565232 w 4389062"/>
                <a:gd name="connsiteY50" fmla="*/ 3357428 h 4392172"/>
                <a:gd name="connsiteX51" fmla="*/ 418157 w 4389062"/>
                <a:gd name="connsiteY51" fmla="*/ 3274037 h 4392172"/>
                <a:gd name="connsiteX52" fmla="*/ 123018 w 4389062"/>
                <a:gd name="connsiteY52" fmla="*/ 2369869 h 4392172"/>
                <a:gd name="connsiteX53" fmla="*/ 193244 w 4389062"/>
                <a:gd name="connsiteY53" fmla="*/ 2212958 h 4392172"/>
                <a:gd name="connsiteX54" fmla="*/ 1593946 w 4389062"/>
                <a:gd name="connsiteY54" fmla="*/ 4103624 h 4392172"/>
                <a:gd name="connsiteX55" fmla="*/ 1399728 w 4389062"/>
                <a:gd name="connsiteY55" fmla="*/ 3507223 h 4392172"/>
                <a:gd name="connsiteX56" fmla="*/ 1423837 w 4389062"/>
                <a:gd name="connsiteY56" fmla="*/ 3354182 h 4392172"/>
                <a:gd name="connsiteX57" fmla="*/ 1769491 w 4389062"/>
                <a:gd name="connsiteY57" fmla="*/ 2879060 h 4392172"/>
                <a:gd name="connsiteX58" fmla="*/ 1907189 w 4389062"/>
                <a:gd name="connsiteY58" fmla="*/ 2808834 h 4392172"/>
                <a:gd name="connsiteX59" fmla="*/ 2481625 w 4389062"/>
                <a:gd name="connsiteY59" fmla="*/ 2808834 h 4392172"/>
                <a:gd name="connsiteX60" fmla="*/ 2619892 w 4389062"/>
                <a:gd name="connsiteY60" fmla="*/ 2879060 h 4392172"/>
                <a:gd name="connsiteX61" fmla="*/ 2964977 w 4389062"/>
                <a:gd name="connsiteY61" fmla="*/ 3354182 h 4392172"/>
                <a:gd name="connsiteX62" fmla="*/ 2989125 w 4389062"/>
                <a:gd name="connsiteY62" fmla="*/ 3507223 h 4392172"/>
                <a:gd name="connsiteX63" fmla="*/ 2794907 w 4389062"/>
                <a:gd name="connsiteY63" fmla="*/ 4103624 h 4392172"/>
                <a:gd name="connsiteX64" fmla="*/ 2670375 w 4389062"/>
                <a:gd name="connsiteY64" fmla="*/ 4217712 h 4392172"/>
                <a:gd name="connsiteX65" fmla="*/ 1718485 w 4389062"/>
                <a:gd name="connsiteY65" fmla="*/ 4217712 h 4392172"/>
                <a:gd name="connsiteX66" fmla="*/ 1593953 w 4389062"/>
                <a:gd name="connsiteY66" fmla="*/ 4103624 h 4392172"/>
                <a:gd name="connsiteX67" fmla="*/ 3823580 w 4389062"/>
                <a:gd name="connsiteY67" fmla="*/ 3357474 h 4392172"/>
                <a:gd name="connsiteX68" fmla="*/ 3197024 w 4389062"/>
                <a:gd name="connsiteY68" fmla="*/ 3357474 h 4392172"/>
                <a:gd name="connsiteX69" fmla="*/ 3059324 w 4389062"/>
                <a:gd name="connsiteY69" fmla="*/ 3287248 h 4392172"/>
                <a:gd name="connsiteX70" fmla="*/ 2714240 w 4389062"/>
                <a:gd name="connsiteY70" fmla="*/ 2808834 h 4392172"/>
                <a:gd name="connsiteX71" fmla="*/ 2689556 w 4389062"/>
                <a:gd name="connsiteY71" fmla="*/ 2655754 h 4392172"/>
                <a:gd name="connsiteX72" fmla="*/ 2867325 w 4389062"/>
                <a:gd name="connsiteY72" fmla="*/ 2107114 h 4392172"/>
                <a:gd name="connsiteX73" fmla="*/ 2867287 w 4389062"/>
                <a:gd name="connsiteY73" fmla="*/ 2107114 h 4392172"/>
                <a:gd name="connsiteX74" fmla="*/ 2977044 w 4389062"/>
                <a:gd name="connsiteY74" fmla="*/ 1997395 h 4392172"/>
                <a:gd name="connsiteX75" fmla="*/ 3534982 w 4389062"/>
                <a:gd name="connsiteY75" fmla="*/ 1821272 h 4392172"/>
                <a:gd name="connsiteX76" fmla="*/ 3688062 w 4389062"/>
                <a:gd name="connsiteY76" fmla="*/ 1845420 h 4392172"/>
                <a:gd name="connsiteX77" fmla="*/ 4195564 w 4389062"/>
                <a:gd name="connsiteY77" fmla="*/ 2214116 h 4392172"/>
                <a:gd name="connsiteX78" fmla="*/ 4195564 w 4389062"/>
                <a:gd name="connsiteY78" fmla="*/ 2214078 h 4392172"/>
                <a:gd name="connsiteX79" fmla="*/ 4265254 w 4389062"/>
                <a:gd name="connsiteY79" fmla="*/ 2369911 h 4392172"/>
                <a:gd name="connsiteX80" fmla="*/ 3970076 w 4389062"/>
                <a:gd name="connsiteY80" fmla="*/ 3274618 h 4392172"/>
                <a:gd name="connsiteX81" fmla="*/ 3823579 w 4389062"/>
                <a:gd name="connsiteY81" fmla="*/ 3357473 h 439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389062" h="4392172">
                  <a:moveTo>
                    <a:pt x="3968392" y="902310"/>
                  </a:moveTo>
                  <a:cubicBezTo>
                    <a:pt x="3695639" y="527951"/>
                    <a:pt x="3311444" y="249458"/>
                    <a:pt x="2870818" y="106752"/>
                  </a:cubicBezTo>
                  <a:cubicBezTo>
                    <a:pt x="2430142" y="-35953"/>
                    <a:pt x="1955627" y="-35571"/>
                    <a:pt x="1515187" y="107824"/>
                  </a:cubicBezTo>
                  <a:cubicBezTo>
                    <a:pt x="1074747" y="251219"/>
                    <a:pt x="691002" y="530287"/>
                    <a:pt x="418789" y="905067"/>
                  </a:cubicBezTo>
                  <a:cubicBezTo>
                    <a:pt x="146653" y="1279886"/>
                    <a:pt x="78" y="1731162"/>
                    <a:pt x="0" y="2194371"/>
                  </a:cubicBezTo>
                  <a:lnTo>
                    <a:pt x="0" y="2197662"/>
                  </a:lnTo>
                  <a:cubicBezTo>
                    <a:pt x="0" y="2779710"/>
                    <a:pt x="231232" y="3337951"/>
                    <a:pt x="642781" y="3749431"/>
                  </a:cubicBezTo>
                  <a:cubicBezTo>
                    <a:pt x="1054329" y="4160911"/>
                    <a:pt x="1612541" y="4392173"/>
                    <a:pt x="2194550" y="4392173"/>
                  </a:cubicBezTo>
                  <a:cubicBezTo>
                    <a:pt x="2776598" y="4392173"/>
                    <a:pt x="3334840" y="4160980"/>
                    <a:pt x="3746320" y="3749431"/>
                  </a:cubicBezTo>
                  <a:cubicBezTo>
                    <a:pt x="4157878" y="3337873"/>
                    <a:pt x="4389062" y="2779671"/>
                    <a:pt x="4389062" y="2197662"/>
                  </a:cubicBezTo>
                  <a:lnTo>
                    <a:pt x="4389062" y="2194371"/>
                  </a:lnTo>
                  <a:cubicBezTo>
                    <a:pt x="4389636" y="1729927"/>
                    <a:pt x="4242261" y="1277378"/>
                    <a:pt x="3968284" y="902323"/>
                  </a:cubicBezTo>
                  <a:close/>
                  <a:moveTo>
                    <a:pt x="3803790" y="1004337"/>
                  </a:moveTo>
                  <a:lnTo>
                    <a:pt x="3611217" y="1601806"/>
                  </a:lnTo>
                  <a:cubicBezTo>
                    <a:pt x="3594263" y="1653815"/>
                    <a:pt x="3553506" y="1694612"/>
                    <a:pt x="3501499" y="1711564"/>
                  </a:cubicBezTo>
                  <a:lnTo>
                    <a:pt x="2942983" y="1892615"/>
                  </a:lnTo>
                  <a:lnTo>
                    <a:pt x="2942983" y="1892576"/>
                  </a:lnTo>
                  <a:cubicBezTo>
                    <a:pt x="2890209" y="1909569"/>
                    <a:pt x="2832462" y="1899733"/>
                    <a:pt x="2788257" y="1866247"/>
                  </a:cubicBezTo>
                  <a:lnTo>
                    <a:pt x="2323540" y="1528823"/>
                  </a:lnTo>
                  <a:lnTo>
                    <a:pt x="2323540" y="1528862"/>
                  </a:lnTo>
                  <a:cubicBezTo>
                    <a:pt x="2279300" y="1496983"/>
                    <a:pt x="2253123" y="1445701"/>
                    <a:pt x="2253314" y="1391123"/>
                  </a:cubicBezTo>
                  <a:lnTo>
                    <a:pt x="2253314" y="803559"/>
                  </a:lnTo>
                  <a:cubicBezTo>
                    <a:pt x="2253122" y="748986"/>
                    <a:pt x="2279299" y="697701"/>
                    <a:pt x="2323540" y="665821"/>
                  </a:cubicBezTo>
                  <a:lnTo>
                    <a:pt x="2831041" y="297126"/>
                  </a:lnTo>
                  <a:cubicBezTo>
                    <a:pt x="2880218" y="262261"/>
                    <a:pt x="2943905" y="255182"/>
                    <a:pt x="2999464" y="278488"/>
                  </a:cubicBezTo>
                  <a:cubicBezTo>
                    <a:pt x="3295063" y="403862"/>
                    <a:pt x="3557862" y="595514"/>
                    <a:pt x="3767580" y="838650"/>
                  </a:cubicBezTo>
                  <a:cubicBezTo>
                    <a:pt x="3807228" y="884076"/>
                    <a:pt x="3820125" y="946957"/>
                    <a:pt x="3801602" y="1004320"/>
                  </a:cubicBezTo>
                  <a:close/>
                  <a:moveTo>
                    <a:pt x="1558775" y="297140"/>
                  </a:moveTo>
                  <a:lnTo>
                    <a:pt x="2065698" y="665836"/>
                  </a:lnTo>
                  <a:cubicBezTo>
                    <a:pt x="2109786" y="697906"/>
                    <a:pt x="2135848" y="749074"/>
                    <a:pt x="2135924" y="803574"/>
                  </a:cubicBezTo>
                  <a:lnTo>
                    <a:pt x="2135924" y="1391138"/>
                  </a:lnTo>
                  <a:cubicBezTo>
                    <a:pt x="2135924" y="1445788"/>
                    <a:pt x="2109556" y="1497036"/>
                    <a:pt x="2065162" y="1528876"/>
                  </a:cubicBezTo>
                  <a:lnTo>
                    <a:pt x="1601023" y="1866300"/>
                  </a:lnTo>
                  <a:lnTo>
                    <a:pt x="1601023" y="1866261"/>
                  </a:lnTo>
                  <a:cubicBezTo>
                    <a:pt x="1556783" y="1898293"/>
                    <a:pt x="1499916" y="1907249"/>
                    <a:pt x="1447942" y="1890409"/>
                  </a:cubicBezTo>
                  <a:lnTo>
                    <a:pt x="889427" y="1711572"/>
                  </a:lnTo>
                  <a:cubicBezTo>
                    <a:pt x="837341" y="1694772"/>
                    <a:pt x="796507" y="1653938"/>
                    <a:pt x="779709" y="1601815"/>
                  </a:cubicBezTo>
                  <a:lnTo>
                    <a:pt x="586597" y="1004346"/>
                  </a:lnTo>
                  <a:cubicBezTo>
                    <a:pt x="568725" y="947209"/>
                    <a:pt x="581813" y="884909"/>
                    <a:pt x="621155" y="839783"/>
                  </a:cubicBezTo>
                  <a:cubicBezTo>
                    <a:pt x="830608" y="596383"/>
                    <a:pt x="1093485" y="404692"/>
                    <a:pt x="1389231" y="279622"/>
                  </a:cubicBezTo>
                  <a:cubicBezTo>
                    <a:pt x="1444952" y="255589"/>
                    <a:pt x="1509168" y="262248"/>
                    <a:pt x="1558771" y="297150"/>
                  </a:cubicBezTo>
                  <a:close/>
                  <a:moveTo>
                    <a:pt x="193249" y="2212972"/>
                  </a:moveTo>
                  <a:lnTo>
                    <a:pt x="700172" y="1844276"/>
                  </a:lnTo>
                  <a:cubicBezTo>
                    <a:pt x="744643" y="1812741"/>
                    <a:pt x="801475" y="1804168"/>
                    <a:pt x="853253" y="1821237"/>
                  </a:cubicBezTo>
                  <a:lnTo>
                    <a:pt x="1411768" y="2002827"/>
                  </a:lnTo>
                  <a:cubicBezTo>
                    <a:pt x="1463777" y="2019781"/>
                    <a:pt x="1504536" y="2060538"/>
                    <a:pt x="1521487" y="2112545"/>
                  </a:cubicBezTo>
                  <a:lnTo>
                    <a:pt x="1699256" y="2661185"/>
                  </a:lnTo>
                  <a:cubicBezTo>
                    <a:pt x="1714104" y="2711586"/>
                    <a:pt x="1704996" y="2765965"/>
                    <a:pt x="1674572" y="2808789"/>
                  </a:cubicBezTo>
                  <a:lnTo>
                    <a:pt x="1329487" y="3283911"/>
                  </a:lnTo>
                  <a:cubicBezTo>
                    <a:pt x="1297876" y="3329223"/>
                    <a:pt x="1246441" y="3356586"/>
                    <a:pt x="1191220" y="3357428"/>
                  </a:cubicBezTo>
                  <a:lnTo>
                    <a:pt x="565232" y="3357428"/>
                  </a:lnTo>
                  <a:cubicBezTo>
                    <a:pt x="504957" y="3357313"/>
                    <a:pt x="449155" y="3325702"/>
                    <a:pt x="418157" y="3274037"/>
                  </a:cubicBezTo>
                  <a:cubicBezTo>
                    <a:pt x="250724" y="2999717"/>
                    <a:pt x="149656" y="2690108"/>
                    <a:pt x="123018" y="2369869"/>
                  </a:cubicBezTo>
                  <a:cubicBezTo>
                    <a:pt x="116780" y="2308790"/>
                    <a:pt x="143531" y="2249011"/>
                    <a:pt x="193244" y="2212958"/>
                  </a:cubicBezTo>
                  <a:close/>
                  <a:moveTo>
                    <a:pt x="1593946" y="4103624"/>
                  </a:moveTo>
                  <a:lnTo>
                    <a:pt x="1399728" y="3507223"/>
                  </a:lnTo>
                  <a:cubicBezTo>
                    <a:pt x="1382621" y="3455290"/>
                    <a:pt x="1391576" y="3398308"/>
                    <a:pt x="1423837" y="3354182"/>
                  </a:cubicBezTo>
                  <a:lnTo>
                    <a:pt x="1769491" y="2879060"/>
                  </a:lnTo>
                  <a:cubicBezTo>
                    <a:pt x="1801561" y="2835011"/>
                    <a:pt x="1852728" y="2808910"/>
                    <a:pt x="1907189" y="2808834"/>
                  </a:cubicBezTo>
                  <a:lnTo>
                    <a:pt x="2481625" y="2808834"/>
                  </a:lnTo>
                  <a:cubicBezTo>
                    <a:pt x="2536275" y="2808910"/>
                    <a:pt x="2587591" y="2834973"/>
                    <a:pt x="2619892" y="2879060"/>
                  </a:cubicBezTo>
                  <a:lnTo>
                    <a:pt x="2964977" y="3354182"/>
                  </a:lnTo>
                  <a:cubicBezTo>
                    <a:pt x="2996741" y="3398537"/>
                    <a:pt x="3005696" y="3455249"/>
                    <a:pt x="2989125" y="3507223"/>
                  </a:cubicBezTo>
                  <a:lnTo>
                    <a:pt x="2794907" y="4103624"/>
                  </a:lnTo>
                  <a:cubicBezTo>
                    <a:pt x="2776001" y="4160646"/>
                    <a:pt x="2728852" y="4203849"/>
                    <a:pt x="2670375" y="4217712"/>
                  </a:cubicBezTo>
                  <a:cubicBezTo>
                    <a:pt x="2357288" y="4290885"/>
                    <a:pt x="2031572" y="4290885"/>
                    <a:pt x="1718485" y="4217712"/>
                  </a:cubicBezTo>
                  <a:cubicBezTo>
                    <a:pt x="1660085" y="4203667"/>
                    <a:pt x="1613048" y="4160537"/>
                    <a:pt x="1593953" y="4103624"/>
                  </a:cubicBezTo>
                  <a:close/>
                  <a:moveTo>
                    <a:pt x="3823580" y="3357474"/>
                  </a:moveTo>
                  <a:lnTo>
                    <a:pt x="3197024" y="3357474"/>
                  </a:lnTo>
                  <a:cubicBezTo>
                    <a:pt x="3142565" y="3357359"/>
                    <a:pt x="3091400" y="3331297"/>
                    <a:pt x="3059324" y="3287248"/>
                  </a:cubicBezTo>
                  <a:lnTo>
                    <a:pt x="2714240" y="2808834"/>
                  </a:lnTo>
                  <a:cubicBezTo>
                    <a:pt x="2682016" y="2764670"/>
                    <a:pt x="2672869" y="2707806"/>
                    <a:pt x="2689556" y="2655754"/>
                  </a:cubicBezTo>
                  <a:lnTo>
                    <a:pt x="2867325" y="2107114"/>
                  </a:lnTo>
                  <a:lnTo>
                    <a:pt x="2867287" y="2107114"/>
                  </a:lnTo>
                  <a:cubicBezTo>
                    <a:pt x="2884010" y="2054951"/>
                    <a:pt x="2924883" y="2014079"/>
                    <a:pt x="2977044" y="1997395"/>
                  </a:cubicBezTo>
                  <a:lnTo>
                    <a:pt x="3534982" y="1821272"/>
                  </a:lnTo>
                  <a:cubicBezTo>
                    <a:pt x="3586953" y="1804433"/>
                    <a:pt x="3643818" y="1813388"/>
                    <a:pt x="3688062" y="1845420"/>
                  </a:cubicBezTo>
                  <a:lnTo>
                    <a:pt x="4195564" y="2214116"/>
                  </a:lnTo>
                  <a:lnTo>
                    <a:pt x="4195564" y="2214078"/>
                  </a:lnTo>
                  <a:cubicBezTo>
                    <a:pt x="4244511" y="2250205"/>
                    <a:pt x="4270956" y="2309332"/>
                    <a:pt x="4265254" y="2369911"/>
                  </a:cubicBezTo>
                  <a:cubicBezTo>
                    <a:pt x="4238657" y="2690346"/>
                    <a:pt x="4137587" y="3000142"/>
                    <a:pt x="3970076" y="3274618"/>
                  </a:cubicBezTo>
                  <a:cubicBezTo>
                    <a:pt x="3939038" y="3325901"/>
                    <a:pt x="3883509" y="3357320"/>
                    <a:pt x="3823579" y="3357473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1F53FC9-75BC-32E7-D6C3-1545FC1AE7EE}"/>
              </a:ext>
            </a:extLst>
          </p:cNvPr>
          <p:cNvGrpSpPr/>
          <p:nvPr/>
        </p:nvGrpSpPr>
        <p:grpSpPr>
          <a:xfrm>
            <a:off x="5442235" y="4545631"/>
            <a:ext cx="1214041" cy="1550369"/>
            <a:chOff x="4096930" y="4532313"/>
            <a:chExt cx="890995" cy="1137830"/>
          </a:xfrm>
        </p:grpSpPr>
        <p:sp>
          <p:nvSpPr>
            <p:cNvPr id="70" name="图形 13">
              <a:extLst>
                <a:ext uri="{FF2B5EF4-FFF2-40B4-BE49-F238E27FC236}">
                  <a16:creationId xmlns:a16="http://schemas.microsoft.com/office/drawing/2014/main" id="{662FBF59-3F2D-2D86-79E3-EBF35B0375FF}"/>
                </a:ext>
              </a:extLst>
            </p:cNvPr>
            <p:cNvSpPr/>
            <p:nvPr/>
          </p:nvSpPr>
          <p:spPr>
            <a:xfrm rot="10200000" flipV="1">
              <a:off x="4096930" y="4889644"/>
              <a:ext cx="879786" cy="471269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8A62DE3E-C01F-0C91-5106-1659A468AC0E}"/>
                </a:ext>
              </a:extLst>
            </p:cNvPr>
            <p:cNvSpPr/>
            <p:nvPr/>
          </p:nvSpPr>
          <p:spPr>
            <a:xfrm>
              <a:off x="4305101" y="4580507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CFCB335-6F83-3FCC-2D4F-3E0C17BB85E2}"/>
                </a:ext>
              </a:extLst>
            </p:cNvPr>
            <p:cNvSpPr/>
            <p:nvPr/>
          </p:nvSpPr>
          <p:spPr>
            <a:xfrm>
              <a:off x="4249537" y="4532313"/>
              <a:ext cx="300863" cy="218264"/>
            </a:xfrm>
            <a:custGeom>
              <a:avLst/>
              <a:gdLst>
                <a:gd name="connsiteX0" fmla="*/ 154088 w 300863"/>
                <a:gd name="connsiteY0" fmla="*/ 0 h 218264"/>
                <a:gd name="connsiteX1" fmla="*/ 296067 w 300863"/>
                <a:gd name="connsiteY1" fmla="*/ 100041 h 218264"/>
                <a:gd name="connsiteX2" fmla="*/ 300863 w 300863"/>
                <a:gd name="connsiteY2" fmla="*/ 125293 h 218264"/>
                <a:gd name="connsiteX3" fmla="*/ 280891 w 300863"/>
                <a:gd name="connsiteY3" fmla="*/ 128588 h 218264"/>
                <a:gd name="connsiteX4" fmla="*/ 254201 w 300863"/>
                <a:gd name="connsiteY4" fmla="*/ 128587 h 218264"/>
                <a:gd name="connsiteX5" fmla="*/ 201813 w 300863"/>
                <a:gd name="connsiteY5" fmla="*/ 93662 h 218264"/>
                <a:gd name="connsiteX6" fmla="*/ 171651 w 300863"/>
                <a:gd name="connsiteY6" fmla="*/ 150812 h 218264"/>
                <a:gd name="connsiteX7" fmla="*/ 68463 w 300863"/>
                <a:gd name="connsiteY7" fmla="*/ 211137 h 218264"/>
                <a:gd name="connsiteX8" fmla="*/ 13893 w 300863"/>
                <a:gd name="connsiteY8" fmla="*/ 217884 h 218264"/>
                <a:gd name="connsiteX9" fmla="*/ 10345 w 300863"/>
                <a:gd name="connsiteY9" fmla="*/ 218264 h 218264"/>
                <a:gd name="connsiteX10" fmla="*/ 0 w 300863"/>
                <a:gd name="connsiteY10" fmla="*/ 163798 h 218264"/>
                <a:gd name="connsiteX11" fmla="*/ 154088 w 300863"/>
                <a:gd name="connsiteY11" fmla="*/ 0 h 21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863" h="218264">
                  <a:moveTo>
                    <a:pt x="154088" y="0"/>
                  </a:moveTo>
                  <a:cubicBezTo>
                    <a:pt x="217913" y="0"/>
                    <a:pt x="272675" y="41251"/>
                    <a:pt x="296067" y="100041"/>
                  </a:cubicBezTo>
                  <a:lnTo>
                    <a:pt x="300863" y="125293"/>
                  </a:lnTo>
                  <a:lnTo>
                    <a:pt x="280891" y="128588"/>
                  </a:lnTo>
                  <a:cubicBezTo>
                    <a:pt x="271862" y="130241"/>
                    <a:pt x="263197" y="131101"/>
                    <a:pt x="254201" y="128587"/>
                  </a:cubicBezTo>
                  <a:cubicBezTo>
                    <a:pt x="236209" y="123560"/>
                    <a:pt x="219276" y="105304"/>
                    <a:pt x="201813" y="93662"/>
                  </a:cubicBezTo>
                  <a:cubicBezTo>
                    <a:pt x="187790" y="96572"/>
                    <a:pt x="193876" y="131233"/>
                    <a:pt x="171651" y="150812"/>
                  </a:cubicBezTo>
                  <a:cubicBezTo>
                    <a:pt x="149426" y="170391"/>
                    <a:pt x="100742" y="197908"/>
                    <a:pt x="68463" y="211137"/>
                  </a:cubicBezTo>
                  <a:cubicBezTo>
                    <a:pt x="52324" y="217752"/>
                    <a:pt x="31554" y="217355"/>
                    <a:pt x="13893" y="217884"/>
                  </a:cubicBezTo>
                  <a:lnTo>
                    <a:pt x="10345" y="218264"/>
                  </a:lnTo>
                  <a:lnTo>
                    <a:pt x="0" y="163798"/>
                  </a:lnTo>
                  <a:cubicBezTo>
                    <a:pt x="0" y="73335"/>
                    <a:pt x="68988" y="0"/>
                    <a:pt x="154088" y="0"/>
                  </a:cubicBezTo>
                  <a:close/>
                </a:path>
              </a:pathLst>
            </a:cu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35833034-E267-F864-C12C-543D3565B68C}"/>
                </a:ext>
              </a:extLst>
            </p:cNvPr>
            <p:cNvSpPr/>
            <p:nvPr/>
          </p:nvSpPr>
          <p:spPr>
            <a:xfrm>
              <a:off x="4577520" y="4652903"/>
              <a:ext cx="87203" cy="87203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0D6C86DF-9CB9-2267-6529-D501F2120EFF}"/>
                </a:ext>
              </a:extLst>
            </p:cNvPr>
            <p:cNvSpPr/>
            <p:nvPr/>
          </p:nvSpPr>
          <p:spPr>
            <a:xfrm>
              <a:off x="4184042" y="4762121"/>
              <a:ext cx="87203" cy="87203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B844468F-604C-E8F7-9230-5707AA62955E}"/>
                </a:ext>
              </a:extLst>
            </p:cNvPr>
            <p:cNvSpPr/>
            <p:nvPr/>
          </p:nvSpPr>
          <p:spPr>
            <a:xfrm>
              <a:off x="4210675" y="5624424"/>
              <a:ext cx="777250" cy="45719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5B31387-B8FD-8AA3-04B4-CF5BC36C21F7}"/>
                </a:ext>
              </a:extLst>
            </p:cNvPr>
            <p:cNvSpPr/>
            <p:nvPr/>
          </p:nvSpPr>
          <p:spPr>
            <a:xfrm>
              <a:off x="4606925" y="5381625"/>
              <a:ext cx="67165" cy="234950"/>
            </a:xfrm>
            <a:custGeom>
              <a:avLst/>
              <a:gdLst>
                <a:gd name="connsiteX0" fmla="*/ 53975 w 67165"/>
                <a:gd name="connsiteY0" fmla="*/ 0 h 234950"/>
                <a:gd name="connsiteX1" fmla="*/ 63500 w 67165"/>
                <a:gd name="connsiteY1" fmla="*/ 136525 h 234950"/>
                <a:gd name="connsiteX2" fmla="*/ 0 w 67165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65" h="234950">
                  <a:moveTo>
                    <a:pt x="53975" y="0"/>
                  </a:moveTo>
                  <a:cubicBezTo>
                    <a:pt x="63235" y="48683"/>
                    <a:pt x="72496" y="97367"/>
                    <a:pt x="63500" y="136525"/>
                  </a:cubicBezTo>
                  <a:cubicBezTo>
                    <a:pt x="54504" y="175683"/>
                    <a:pt x="27252" y="205316"/>
                    <a:pt x="0" y="2349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5EE7B8C-826D-DF3D-E8BC-870937B19163}"/>
                </a:ext>
              </a:extLst>
            </p:cNvPr>
            <p:cNvSpPr/>
            <p:nvPr/>
          </p:nvSpPr>
          <p:spPr>
            <a:xfrm>
              <a:off x="4435475" y="5422900"/>
              <a:ext cx="58688" cy="206375"/>
            </a:xfrm>
            <a:custGeom>
              <a:avLst/>
              <a:gdLst>
                <a:gd name="connsiteX0" fmla="*/ 50800 w 58688"/>
                <a:gd name="connsiteY0" fmla="*/ 0 h 206375"/>
                <a:gd name="connsiteX1" fmla="*/ 57150 w 58688"/>
                <a:gd name="connsiteY1" fmla="*/ 69850 h 206375"/>
                <a:gd name="connsiteX2" fmla="*/ 25400 w 58688"/>
                <a:gd name="connsiteY2" fmla="*/ 177800 h 206375"/>
                <a:gd name="connsiteX3" fmla="*/ 0 w 58688"/>
                <a:gd name="connsiteY3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8" h="206375">
                  <a:moveTo>
                    <a:pt x="50800" y="0"/>
                  </a:moveTo>
                  <a:cubicBezTo>
                    <a:pt x="56091" y="20108"/>
                    <a:pt x="61383" y="40217"/>
                    <a:pt x="57150" y="69850"/>
                  </a:cubicBezTo>
                  <a:cubicBezTo>
                    <a:pt x="52917" y="99483"/>
                    <a:pt x="34925" y="155046"/>
                    <a:pt x="25400" y="177800"/>
                  </a:cubicBezTo>
                  <a:cubicBezTo>
                    <a:pt x="15875" y="200554"/>
                    <a:pt x="7937" y="203464"/>
                    <a:pt x="0" y="20637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168F66B6-BE5E-B1BC-D90B-FC0DAD2B9A56}"/>
                </a:ext>
              </a:extLst>
            </p:cNvPr>
            <p:cNvSpPr/>
            <p:nvPr/>
          </p:nvSpPr>
          <p:spPr>
            <a:xfrm>
              <a:off x="4736621" y="4920935"/>
              <a:ext cx="155004" cy="401505"/>
            </a:xfrm>
            <a:custGeom>
              <a:avLst/>
              <a:gdLst>
                <a:gd name="connsiteX0" fmla="*/ 0 w 155004"/>
                <a:gd name="connsiteY0" fmla="*/ 0 h 401505"/>
                <a:gd name="connsiteX1" fmla="*/ 5185 w 155004"/>
                <a:gd name="connsiteY1" fmla="*/ 1694 h 401505"/>
                <a:gd name="connsiteX2" fmla="*/ 77260 w 155004"/>
                <a:gd name="connsiteY2" fmla="*/ 41347 h 401505"/>
                <a:gd name="connsiteX3" fmla="*/ 89131 w 155004"/>
                <a:gd name="connsiteY3" fmla="*/ 51077 h 401505"/>
                <a:gd name="connsiteX4" fmla="*/ 89967 w 155004"/>
                <a:gd name="connsiteY4" fmla="*/ 57727 h 401505"/>
                <a:gd name="connsiteX5" fmla="*/ 155004 w 155004"/>
                <a:gd name="connsiteY5" fmla="*/ 346230 h 401505"/>
                <a:gd name="connsiteX6" fmla="*/ 152995 w 155004"/>
                <a:gd name="connsiteY6" fmla="*/ 381408 h 401505"/>
                <a:gd name="connsiteX7" fmla="*/ 39018 w 155004"/>
                <a:gd name="connsiteY7" fmla="*/ 401505 h 401505"/>
                <a:gd name="connsiteX8" fmla="*/ 50022 w 155004"/>
                <a:gd name="connsiteY8" fmla="*/ 375297 h 401505"/>
                <a:gd name="connsiteX9" fmla="*/ 68212 w 155004"/>
                <a:gd name="connsiteY9" fmla="*/ 307233 h 401505"/>
                <a:gd name="connsiteX10" fmla="*/ 25879 w 155004"/>
                <a:gd name="connsiteY10" fmla="*/ 91333 h 401505"/>
                <a:gd name="connsiteX11" fmla="*/ 9740 w 155004"/>
                <a:gd name="connsiteY11" fmla="*/ 31703 h 4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4" h="401505">
                  <a:moveTo>
                    <a:pt x="0" y="0"/>
                  </a:moveTo>
                  <a:lnTo>
                    <a:pt x="5185" y="1694"/>
                  </a:lnTo>
                  <a:cubicBezTo>
                    <a:pt x="30344" y="12633"/>
                    <a:pt x="54472" y="25921"/>
                    <a:pt x="77260" y="41347"/>
                  </a:cubicBezTo>
                  <a:lnTo>
                    <a:pt x="89131" y="51077"/>
                  </a:lnTo>
                  <a:lnTo>
                    <a:pt x="89967" y="57727"/>
                  </a:lnTo>
                  <a:cubicBezTo>
                    <a:pt x="105395" y="141641"/>
                    <a:pt x="151482" y="264301"/>
                    <a:pt x="155004" y="346230"/>
                  </a:cubicBezTo>
                  <a:lnTo>
                    <a:pt x="152995" y="381408"/>
                  </a:lnTo>
                  <a:lnTo>
                    <a:pt x="39018" y="401505"/>
                  </a:lnTo>
                  <a:lnTo>
                    <a:pt x="50022" y="375297"/>
                  </a:lnTo>
                  <a:cubicBezTo>
                    <a:pt x="59393" y="350096"/>
                    <a:pt x="66448" y="326283"/>
                    <a:pt x="68212" y="307233"/>
                  </a:cubicBezTo>
                  <a:cubicBezTo>
                    <a:pt x="75267" y="231033"/>
                    <a:pt x="42107" y="165416"/>
                    <a:pt x="25879" y="91333"/>
                  </a:cubicBezTo>
                  <a:cubicBezTo>
                    <a:pt x="21822" y="72813"/>
                    <a:pt x="16046" y="52528"/>
                    <a:pt x="9740" y="3170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9B9B519-E5CC-BA3B-A9A2-C22903F4F8E1}"/>
              </a:ext>
            </a:extLst>
          </p:cNvPr>
          <p:cNvGrpSpPr/>
          <p:nvPr/>
        </p:nvGrpSpPr>
        <p:grpSpPr>
          <a:xfrm flipH="1">
            <a:off x="1595985" y="2707588"/>
            <a:ext cx="1777035" cy="1224365"/>
            <a:chOff x="8055902" y="4418013"/>
            <a:chExt cx="1310348" cy="902822"/>
          </a:xfrm>
        </p:grpSpPr>
        <p:sp>
          <p:nvSpPr>
            <p:cNvPr id="80" name="图形 13">
              <a:extLst>
                <a:ext uri="{FF2B5EF4-FFF2-40B4-BE49-F238E27FC236}">
                  <a16:creationId xmlns:a16="http://schemas.microsoft.com/office/drawing/2014/main" id="{7AEFC937-8104-AC84-4EAD-FD77AE344BEE}"/>
                </a:ext>
              </a:extLst>
            </p:cNvPr>
            <p:cNvSpPr/>
            <p:nvPr/>
          </p:nvSpPr>
          <p:spPr>
            <a:xfrm rot="11918716" flipV="1">
              <a:off x="8254132" y="4779882"/>
              <a:ext cx="923825" cy="540953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8E27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B377350-C42F-98D7-D5DD-052640F6DBA8}"/>
                </a:ext>
              </a:extLst>
            </p:cNvPr>
            <p:cNvSpPr/>
            <p:nvPr/>
          </p:nvSpPr>
          <p:spPr>
            <a:xfrm>
              <a:off x="8793903" y="4505642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09A411B-F0C0-4368-29F1-D9C0C8B78766}"/>
                </a:ext>
              </a:extLst>
            </p:cNvPr>
            <p:cNvSpPr/>
            <p:nvPr/>
          </p:nvSpPr>
          <p:spPr>
            <a:xfrm>
              <a:off x="8765682" y="4429020"/>
              <a:ext cx="310057" cy="256759"/>
            </a:xfrm>
            <a:custGeom>
              <a:avLst/>
              <a:gdLst>
                <a:gd name="connsiteX0" fmla="*/ 151541 w 310057"/>
                <a:gd name="connsiteY0" fmla="*/ 0 h 256759"/>
                <a:gd name="connsiteX1" fmla="*/ 310057 w 310057"/>
                <a:gd name="connsiteY1" fmla="*/ 152161 h 256759"/>
                <a:gd name="connsiteX2" fmla="*/ 297600 w 310057"/>
                <a:gd name="connsiteY2" fmla="*/ 211389 h 256759"/>
                <a:gd name="connsiteX3" fmla="*/ 265733 w 310057"/>
                <a:gd name="connsiteY3" fmla="*/ 256759 h 256759"/>
                <a:gd name="connsiteX4" fmla="*/ 236708 w 310057"/>
                <a:gd name="connsiteY4" fmla="*/ 243551 h 256759"/>
                <a:gd name="connsiteX5" fmla="*/ 135431 w 310057"/>
                <a:gd name="connsiteY5" fmla="*/ 185843 h 256759"/>
                <a:gd name="connsiteX6" fmla="*/ 97331 w 310057"/>
                <a:gd name="connsiteY6" fmla="*/ 96943 h 256759"/>
                <a:gd name="connsiteX7" fmla="*/ 19495 w 310057"/>
                <a:gd name="connsiteY7" fmla="*/ 115573 h 256759"/>
                <a:gd name="connsiteX8" fmla="*/ 0 w 310057"/>
                <a:gd name="connsiteY8" fmla="*/ 118999 h 256759"/>
                <a:gd name="connsiteX9" fmla="*/ 5482 w 310057"/>
                <a:gd name="connsiteY9" fmla="*/ 92933 h 256759"/>
                <a:gd name="connsiteX10" fmla="*/ 151541 w 310057"/>
                <a:gd name="connsiteY10" fmla="*/ 0 h 25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057" h="256759">
                  <a:moveTo>
                    <a:pt x="151541" y="0"/>
                  </a:moveTo>
                  <a:cubicBezTo>
                    <a:pt x="239087" y="0"/>
                    <a:pt x="310057" y="68125"/>
                    <a:pt x="310057" y="152161"/>
                  </a:cubicBezTo>
                  <a:cubicBezTo>
                    <a:pt x="310057" y="173170"/>
                    <a:pt x="305621" y="193185"/>
                    <a:pt x="297600" y="211389"/>
                  </a:cubicBezTo>
                  <a:lnTo>
                    <a:pt x="265733" y="256759"/>
                  </a:lnTo>
                  <a:lnTo>
                    <a:pt x="236708" y="243551"/>
                  </a:lnTo>
                  <a:cubicBezTo>
                    <a:pt x="199972" y="226771"/>
                    <a:pt x="157060" y="206084"/>
                    <a:pt x="135431" y="185843"/>
                  </a:cubicBezTo>
                  <a:cubicBezTo>
                    <a:pt x="106592" y="158856"/>
                    <a:pt x="115587" y="131868"/>
                    <a:pt x="97331" y="96943"/>
                  </a:cubicBezTo>
                  <a:cubicBezTo>
                    <a:pt x="76630" y="104585"/>
                    <a:pt x="47393" y="110539"/>
                    <a:pt x="19495" y="115573"/>
                  </a:cubicBezTo>
                  <a:lnTo>
                    <a:pt x="0" y="118999"/>
                  </a:lnTo>
                  <a:lnTo>
                    <a:pt x="5482" y="92933"/>
                  </a:lnTo>
                  <a:cubicBezTo>
                    <a:pt x="29546" y="38321"/>
                    <a:pt x="85882" y="0"/>
                    <a:pt x="15154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D28CB172-D701-7552-4120-7E7686F5A79C}"/>
                </a:ext>
              </a:extLst>
            </p:cNvPr>
            <p:cNvSpPr/>
            <p:nvPr/>
          </p:nvSpPr>
          <p:spPr>
            <a:xfrm>
              <a:off x="9025325" y="4701656"/>
              <a:ext cx="98038" cy="980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5B3A652-EF09-9E67-BB4A-9D787C07F098}"/>
                </a:ext>
              </a:extLst>
            </p:cNvPr>
            <p:cNvSpPr/>
            <p:nvPr/>
          </p:nvSpPr>
          <p:spPr>
            <a:xfrm>
              <a:off x="9109075" y="4703763"/>
              <a:ext cx="257175" cy="260350"/>
            </a:xfrm>
            <a:custGeom>
              <a:avLst/>
              <a:gdLst>
                <a:gd name="connsiteX0" fmla="*/ 0 w 257175"/>
                <a:gd name="connsiteY0" fmla="*/ 260350 h 260350"/>
                <a:gd name="connsiteX1" fmla="*/ 139700 w 257175"/>
                <a:gd name="connsiteY1" fmla="*/ 217487 h 260350"/>
                <a:gd name="connsiteX2" fmla="*/ 231775 w 257175"/>
                <a:gd name="connsiteY2" fmla="*/ 95250 h 260350"/>
                <a:gd name="connsiteX3" fmla="*/ 257175 w 257175"/>
                <a:gd name="connsiteY3" fmla="*/ 0 h 2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260350">
                  <a:moveTo>
                    <a:pt x="0" y="260350"/>
                  </a:moveTo>
                  <a:cubicBezTo>
                    <a:pt x="50535" y="252677"/>
                    <a:pt x="101071" y="245004"/>
                    <a:pt x="139700" y="217487"/>
                  </a:cubicBezTo>
                  <a:cubicBezTo>
                    <a:pt x="178329" y="189970"/>
                    <a:pt x="212196" y="131498"/>
                    <a:pt x="231775" y="95250"/>
                  </a:cubicBezTo>
                  <a:cubicBezTo>
                    <a:pt x="251354" y="59002"/>
                    <a:pt x="254264" y="29501"/>
                    <a:pt x="257175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F441BB2-294D-036B-095A-4961305F8DD9}"/>
                </a:ext>
              </a:extLst>
            </p:cNvPr>
            <p:cNvSpPr/>
            <p:nvPr/>
          </p:nvSpPr>
          <p:spPr>
            <a:xfrm>
              <a:off x="8406823" y="4418013"/>
              <a:ext cx="110115" cy="314325"/>
            </a:xfrm>
            <a:custGeom>
              <a:avLst/>
              <a:gdLst>
                <a:gd name="connsiteX0" fmla="*/ 110115 w 110115"/>
                <a:gd name="connsiteY0" fmla="*/ 314325 h 314325"/>
                <a:gd name="connsiteX1" fmla="*/ 32327 w 110115"/>
                <a:gd name="connsiteY1" fmla="*/ 211137 h 314325"/>
                <a:gd name="connsiteX2" fmla="*/ 577 w 110115"/>
                <a:gd name="connsiteY2" fmla="*/ 82550 h 314325"/>
                <a:gd name="connsiteX3" fmla="*/ 14865 w 110115"/>
                <a:gd name="connsiteY3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15" h="314325">
                  <a:moveTo>
                    <a:pt x="110115" y="314325"/>
                  </a:moveTo>
                  <a:cubicBezTo>
                    <a:pt x="80349" y="282045"/>
                    <a:pt x="50583" y="249766"/>
                    <a:pt x="32327" y="211137"/>
                  </a:cubicBezTo>
                  <a:cubicBezTo>
                    <a:pt x="14071" y="172508"/>
                    <a:pt x="3487" y="117739"/>
                    <a:pt x="577" y="82550"/>
                  </a:cubicBezTo>
                  <a:cubicBezTo>
                    <a:pt x="-2333" y="47361"/>
                    <a:pt x="6266" y="23680"/>
                    <a:pt x="14865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7FA7C840-C6F5-B1BE-8BD3-C93F4A24DC77}"/>
                </a:ext>
              </a:extLst>
            </p:cNvPr>
            <p:cNvSpPr/>
            <p:nvPr/>
          </p:nvSpPr>
          <p:spPr>
            <a:xfrm rot="1140000">
              <a:off x="8055902" y="5082549"/>
              <a:ext cx="1285069" cy="131241"/>
            </a:xfrm>
            <a:custGeom>
              <a:avLst/>
              <a:gdLst>
                <a:gd name="connsiteX0" fmla="*/ 0 w 1725577"/>
                <a:gd name="connsiteY0" fmla="*/ 100682 h 201363"/>
                <a:gd name="connsiteX1" fmla="*/ 862789 w 1725577"/>
                <a:gd name="connsiteY1" fmla="*/ 0 h 201363"/>
                <a:gd name="connsiteX2" fmla="*/ 1725578 w 1725577"/>
                <a:gd name="connsiteY2" fmla="*/ 100682 h 201363"/>
                <a:gd name="connsiteX3" fmla="*/ 862789 w 1725577"/>
                <a:gd name="connsiteY3" fmla="*/ 201364 h 201363"/>
                <a:gd name="connsiteX4" fmla="*/ 0 w 1725577"/>
                <a:gd name="connsiteY4" fmla="*/ 100682 h 201363"/>
                <a:gd name="connsiteX0" fmla="*/ 0 w 1745292"/>
                <a:gd name="connsiteY0" fmla="*/ 104829 h 205511"/>
                <a:gd name="connsiteX1" fmla="*/ 862789 w 1745292"/>
                <a:gd name="connsiteY1" fmla="*/ 4147 h 205511"/>
                <a:gd name="connsiteX2" fmla="*/ 1418498 w 1745292"/>
                <a:gd name="connsiteY2" fmla="*/ 27695 h 205511"/>
                <a:gd name="connsiteX3" fmla="*/ 1725578 w 1745292"/>
                <a:gd name="connsiteY3" fmla="*/ 104829 h 205511"/>
                <a:gd name="connsiteX4" fmla="*/ 862789 w 1745292"/>
                <a:gd name="connsiteY4" fmla="*/ 205511 h 205511"/>
                <a:gd name="connsiteX5" fmla="*/ 0 w 1745292"/>
                <a:gd name="connsiteY5" fmla="*/ 104829 h 205511"/>
                <a:gd name="connsiteX0" fmla="*/ 24299 w 1769591"/>
                <a:gd name="connsiteY0" fmla="*/ 101285 h 201967"/>
                <a:gd name="connsiteX1" fmla="*/ 294329 w 1769591"/>
                <a:gd name="connsiteY1" fmla="*/ 43512 h 201967"/>
                <a:gd name="connsiteX2" fmla="*/ 887088 w 1769591"/>
                <a:gd name="connsiteY2" fmla="*/ 603 h 201967"/>
                <a:gd name="connsiteX3" fmla="*/ 1442797 w 1769591"/>
                <a:gd name="connsiteY3" fmla="*/ 24151 h 201967"/>
                <a:gd name="connsiteX4" fmla="*/ 1749877 w 1769591"/>
                <a:gd name="connsiteY4" fmla="*/ 101285 h 201967"/>
                <a:gd name="connsiteX5" fmla="*/ 887088 w 1769591"/>
                <a:gd name="connsiteY5" fmla="*/ 201967 h 201967"/>
                <a:gd name="connsiteX6" fmla="*/ 24299 w 1769591"/>
                <a:gd name="connsiteY6" fmla="*/ 101285 h 201967"/>
                <a:gd name="connsiteX0" fmla="*/ 887088 w 1769591"/>
                <a:gd name="connsiteY0" fmla="*/ 603 h 201967"/>
                <a:gd name="connsiteX1" fmla="*/ 1442797 w 1769591"/>
                <a:gd name="connsiteY1" fmla="*/ 24151 h 201967"/>
                <a:gd name="connsiteX2" fmla="*/ 1749877 w 1769591"/>
                <a:gd name="connsiteY2" fmla="*/ 101285 h 201967"/>
                <a:gd name="connsiteX3" fmla="*/ 887088 w 1769591"/>
                <a:gd name="connsiteY3" fmla="*/ 201967 h 201967"/>
                <a:gd name="connsiteX4" fmla="*/ 24299 w 1769591"/>
                <a:gd name="connsiteY4" fmla="*/ 101285 h 201967"/>
                <a:gd name="connsiteX5" fmla="*/ 294329 w 1769591"/>
                <a:gd name="connsiteY5" fmla="*/ 43512 h 201967"/>
                <a:gd name="connsiteX6" fmla="*/ 978528 w 1769591"/>
                <a:gd name="connsiteY6" fmla="*/ 92043 h 201967"/>
                <a:gd name="connsiteX0" fmla="*/ 887088 w 1769591"/>
                <a:gd name="connsiteY0" fmla="*/ 603 h 201967"/>
                <a:gd name="connsiteX1" fmla="*/ 1442797 w 1769591"/>
                <a:gd name="connsiteY1" fmla="*/ 24151 h 201967"/>
                <a:gd name="connsiteX2" fmla="*/ 1749877 w 1769591"/>
                <a:gd name="connsiteY2" fmla="*/ 101285 h 201967"/>
                <a:gd name="connsiteX3" fmla="*/ 887088 w 1769591"/>
                <a:gd name="connsiteY3" fmla="*/ 201967 h 201967"/>
                <a:gd name="connsiteX4" fmla="*/ 24299 w 1769591"/>
                <a:gd name="connsiteY4" fmla="*/ 101285 h 201967"/>
                <a:gd name="connsiteX5" fmla="*/ 294329 w 1769591"/>
                <a:gd name="connsiteY5" fmla="*/ 43512 h 201967"/>
                <a:gd name="connsiteX0" fmla="*/ 1442797 w 1769591"/>
                <a:gd name="connsiteY0" fmla="*/ 0 h 177816"/>
                <a:gd name="connsiteX1" fmla="*/ 1749877 w 1769591"/>
                <a:gd name="connsiteY1" fmla="*/ 77134 h 177816"/>
                <a:gd name="connsiteX2" fmla="*/ 887088 w 1769591"/>
                <a:gd name="connsiteY2" fmla="*/ 177816 h 177816"/>
                <a:gd name="connsiteX3" fmla="*/ 24299 w 1769591"/>
                <a:gd name="connsiteY3" fmla="*/ 77134 h 177816"/>
                <a:gd name="connsiteX4" fmla="*/ 294329 w 1769591"/>
                <a:gd name="connsiteY4" fmla="*/ 19361 h 177816"/>
                <a:gd name="connsiteX0" fmla="*/ 1385264 w 1712058"/>
                <a:gd name="connsiteY0" fmla="*/ 0 h 178472"/>
                <a:gd name="connsiteX1" fmla="*/ 1692344 w 1712058"/>
                <a:gd name="connsiteY1" fmla="*/ 77134 h 178472"/>
                <a:gd name="connsiteX2" fmla="*/ 829555 w 1712058"/>
                <a:gd name="connsiteY2" fmla="*/ 177816 h 178472"/>
                <a:gd name="connsiteX3" fmla="*/ 30402 w 1712058"/>
                <a:gd name="connsiteY3" fmla="*/ 115666 h 178472"/>
                <a:gd name="connsiteX4" fmla="*/ 236796 w 1712058"/>
                <a:gd name="connsiteY4" fmla="*/ 19361 h 178472"/>
                <a:gd name="connsiteX0" fmla="*/ 1415961 w 1742755"/>
                <a:gd name="connsiteY0" fmla="*/ 0 h 177984"/>
                <a:gd name="connsiteX1" fmla="*/ 1723041 w 1742755"/>
                <a:gd name="connsiteY1" fmla="*/ 77134 h 177984"/>
                <a:gd name="connsiteX2" fmla="*/ 860252 w 1742755"/>
                <a:gd name="connsiteY2" fmla="*/ 177816 h 177984"/>
                <a:gd name="connsiteX3" fmla="*/ 26796 w 1742755"/>
                <a:gd name="connsiteY3" fmla="*/ 98934 h 177984"/>
                <a:gd name="connsiteX4" fmla="*/ 267493 w 1742755"/>
                <a:gd name="connsiteY4" fmla="*/ 19361 h 17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2755" h="177984">
                  <a:moveTo>
                    <a:pt x="1415961" y="0"/>
                  </a:moveTo>
                  <a:cubicBezTo>
                    <a:pt x="1559759" y="16780"/>
                    <a:pt x="1815659" y="47498"/>
                    <a:pt x="1723041" y="77134"/>
                  </a:cubicBezTo>
                  <a:cubicBezTo>
                    <a:pt x="1630423" y="106770"/>
                    <a:pt x="1142959" y="174183"/>
                    <a:pt x="860252" y="177816"/>
                  </a:cubicBezTo>
                  <a:cubicBezTo>
                    <a:pt x="577545" y="181449"/>
                    <a:pt x="125589" y="125343"/>
                    <a:pt x="26796" y="98934"/>
                  </a:cubicBezTo>
                  <a:cubicBezTo>
                    <a:pt x="-71997" y="72525"/>
                    <a:pt x="123695" y="36141"/>
                    <a:pt x="267493" y="19361"/>
                  </a:cubicBezTo>
                </a:path>
              </a:pathLst>
            </a:custGeom>
            <a:noFill/>
            <a:ln w="25400">
              <a:solidFill>
                <a:srgbClr val="B9DD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21CC9D78-D673-7D5C-AF04-915F8AA10B41}"/>
              </a:ext>
            </a:extLst>
          </p:cNvPr>
          <p:cNvSpPr txBox="1"/>
          <p:nvPr/>
        </p:nvSpPr>
        <p:spPr>
          <a:xfrm rot="2345642">
            <a:off x="3930540" y="3649065"/>
            <a:ext cx="184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Bauhaus 93" panose="04030905020B02020C02" pitchFamily="82" charset="0"/>
              </a:rPr>
              <a:t>TEXT HERE</a:t>
            </a:r>
            <a:endParaRPr lang="zh-CN" altLang="en-US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FE2B1A3C-000B-B906-6904-5980BFD4FA2A}"/>
              </a:ext>
            </a:extLst>
          </p:cNvPr>
          <p:cNvSpPr txBox="1"/>
          <p:nvPr/>
        </p:nvSpPr>
        <p:spPr>
          <a:xfrm rot="21305718">
            <a:off x="6289960" y="3335963"/>
            <a:ext cx="184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Bauhaus 93" panose="04030905020B02020C02" pitchFamily="82" charset="0"/>
              </a:rPr>
              <a:t>TEXT HERE</a:t>
            </a:r>
            <a:endParaRPr lang="zh-CN" altLang="en-US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4499B717-BB18-0AEE-011E-3FB57458C4C6}"/>
              </a:ext>
            </a:extLst>
          </p:cNvPr>
          <p:cNvSpPr txBox="1"/>
          <p:nvPr/>
        </p:nvSpPr>
        <p:spPr>
          <a:xfrm rot="552144">
            <a:off x="8467699" y="3620075"/>
            <a:ext cx="184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Bauhaus 93" panose="04030905020B02020C02" pitchFamily="82" charset="0"/>
              </a:rPr>
              <a:t>TEXT HERE</a:t>
            </a:r>
            <a:endParaRPr lang="zh-CN" altLang="en-US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642E8FD8-2663-7B0C-DB11-134FE38DA52C}"/>
              </a:ext>
            </a:extLst>
          </p:cNvPr>
          <p:cNvSpPr txBox="1"/>
          <p:nvPr/>
        </p:nvSpPr>
        <p:spPr>
          <a:xfrm rot="20309419">
            <a:off x="7558051" y="4782890"/>
            <a:ext cx="1844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Bauhaus 93" panose="04030905020B02020C02" pitchFamily="82" charset="0"/>
              </a:rPr>
              <a:t>TEXT</a:t>
            </a:r>
          </a:p>
          <a:p>
            <a:pPr algn="ctr"/>
            <a:r>
              <a:rPr lang="en-US" altLang="zh-CN">
                <a:solidFill>
                  <a:schemeClr val="bg1"/>
                </a:solidFill>
                <a:latin typeface="Bauhaus 93" panose="04030905020B02020C02" pitchFamily="82" charset="0"/>
              </a:rPr>
              <a:t>HERE</a:t>
            </a:r>
            <a:endParaRPr lang="zh-CN" altLang="en-US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46054A61-7B8A-7CA0-43F2-532728594E5C}"/>
              </a:ext>
            </a:extLst>
          </p:cNvPr>
          <p:cNvSpPr txBox="1"/>
          <p:nvPr/>
        </p:nvSpPr>
        <p:spPr>
          <a:xfrm rot="20870243">
            <a:off x="5148532" y="5242329"/>
            <a:ext cx="184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Bauhaus 93" panose="04030905020B02020C02" pitchFamily="82" charset="0"/>
              </a:rPr>
              <a:t>TEXT HERE</a:t>
            </a:r>
            <a:endParaRPr lang="zh-CN" altLang="en-US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6EEB770D-FC8B-F50F-7379-2065EDA37B48}"/>
              </a:ext>
            </a:extLst>
          </p:cNvPr>
          <p:cNvSpPr txBox="1"/>
          <p:nvPr/>
        </p:nvSpPr>
        <p:spPr>
          <a:xfrm rot="587510">
            <a:off x="2551067" y="4867465"/>
            <a:ext cx="184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Bauhaus 93" panose="04030905020B02020C02" pitchFamily="82" charset="0"/>
              </a:rPr>
              <a:t>TEXT HERE</a:t>
            </a:r>
            <a:endParaRPr lang="zh-CN" altLang="en-US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58A7AB3B-5101-2C60-4886-9B5B8EABDBAB}"/>
              </a:ext>
            </a:extLst>
          </p:cNvPr>
          <p:cNvSpPr txBox="1"/>
          <p:nvPr/>
        </p:nvSpPr>
        <p:spPr>
          <a:xfrm rot="20272130">
            <a:off x="1564033" y="3438749"/>
            <a:ext cx="184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Bauhaus 93" panose="04030905020B02020C02" pitchFamily="82" charset="0"/>
              </a:rPr>
              <a:t>TEXT HERE</a:t>
            </a:r>
            <a:endParaRPr lang="zh-CN" altLang="en-US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5F27FE7-0AF0-ED04-2CB7-1FE396D871CF}"/>
              </a:ext>
            </a:extLst>
          </p:cNvPr>
          <p:cNvSpPr txBox="1"/>
          <p:nvPr/>
        </p:nvSpPr>
        <p:spPr>
          <a:xfrm>
            <a:off x="1548787" y="794849"/>
            <a:ext cx="9132619" cy="109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Maecenas porttitor congue massa. Fusce posuere, magna sed pulvinar ultricies, purus lectus malesuada libero, sit amet commodo magna eros quis urna. </a:t>
            </a:r>
          </a:p>
          <a:p>
            <a:pPr algn="ctr">
              <a:lnSpc>
                <a:spcPct val="120000"/>
              </a:lnSpc>
            </a:pPr>
            <a:endParaRPr lang="en-US" altLang="zh-CN" sz="1400" b="1">
              <a:solidFill>
                <a:srgbClr val="ABDDDE"/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4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2824255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86AB82F-141E-0F54-B658-0EC7D38C27A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6E354C20-83B7-1298-8467-344CE4BAE20B}"/>
              </a:ext>
            </a:extLst>
          </p:cNvPr>
          <p:cNvGrpSpPr/>
          <p:nvPr/>
        </p:nvGrpSpPr>
        <p:grpSpPr>
          <a:xfrm>
            <a:off x="892641" y="1168768"/>
            <a:ext cx="1434837" cy="4521200"/>
            <a:chOff x="1867657" y="1168400"/>
            <a:chExt cx="1434837" cy="45212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34A20E8-3930-96A7-45E3-789D13AD331E}"/>
                </a:ext>
              </a:extLst>
            </p:cNvPr>
            <p:cNvSpPr/>
            <p:nvPr/>
          </p:nvSpPr>
          <p:spPr>
            <a:xfrm>
              <a:off x="1877839" y="2400300"/>
              <a:ext cx="1414473" cy="3289300"/>
            </a:xfrm>
            <a:custGeom>
              <a:avLst/>
              <a:gdLst>
                <a:gd name="connsiteX0" fmla="*/ 591349 w 1414473"/>
                <a:gd name="connsiteY0" fmla="*/ 0 h 4292600"/>
                <a:gd name="connsiteX1" fmla="*/ 823124 w 1414473"/>
                <a:gd name="connsiteY1" fmla="*/ 0 h 4292600"/>
                <a:gd name="connsiteX2" fmla="*/ 1414473 w 1414473"/>
                <a:gd name="connsiteY2" fmla="*/ 591349 h 4292600"/>
                <a:gd name="connsiteX3" fmla="*/ 1414473 w 1414473"/>
                <a:gd name="connsiteY3" fmla="*/ 4094951 h 4292600"/>
                <a:gd name="connsiteX4" fmla="*/ 1402459 w 1414473"/>
                <a:gd name="connsiteY4" fmla="*/ 4214129 h 4292600"/>
                <a:gd name="connsiteX5" fmla="*/ 1378100 w 1414473"/>
                <a:gd name="connsiteY5" fmla="*/ 4292600 h 4292600"/>
                <a:gd name="connsiteX6" fmla="*/ 36373 w 1414473"/>
                <a:gd name="connsiteY6" fmla="*/ 4292600 h 4292600"/>
                <a:gd name="connsiteX7" fmla="*/ 12014 w 1414473"/>
                <a:gd name="connsiteY7" fmla="*/ 4214129 h 4292600"/>
                <a:gd name="connsiteX8" fmla="*/ 0 w 1414473"/>
                <a:gd name="connsiteY8" fmla="*/ 4094951 h 4292600"/>
                <a:gd name="connsiteX9" fmla="*/ 0 w 1414473"/>
                <a:gd name="connsiteY9" fmla="*/ 591349 h 4292600"/>
                <a:gd name="connsiteX10" fmla="*/ 591349 w 1414473"/>
                <a:gd name="connsiteY10" fmla="*/ 0 h 429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473" h="4292600">
                  <a:moveTo>
                    <a:pt x="591349" y="0"/>
                  </a:moveTo>
                  <a:lnTo>
                    <a:pt x="823124" y="0"/>
                  </a:lnTo>
                  <a:cubicBezTo>
                    <a:pt x="1149717" y="0"/>
                    <a:pt x="1414473" y="264756"/>
                    <a:pt x="1414473" y="591349"/>
                  </a:cubicBezTo>
                  <a:lnTo>
                    <a:pt x="1414473" y="4094951"/>
                  </a:lnTo>
                  <a:cubicBezTo>
                    <a:pt x="1414473" y="4135775"/>
                    <a:pt x="1410336" y="4175633"/>
                    <a:pt x="1402459" y="4214129"/>
                  </a:cubicBezTo>
                  <a:lnTo>
                    <a:pt x="1378100" y="4292600"/>
                  </a:lnTo>
                  <a:lnTo>
                    <a:pt x="36373" y="4292600"/>
                  </a:lnTo>
                  <a:lnTo>
                    <a:pt x="12014" y="4214129"/>
                  </a:lnTo>
                  <a:cubicBezTo>
                    <a:pt x="4137" y="4175633"/>
                    <a:pt x="0" y="4135775"/>
                    <a:pt x="0" y="4094951"/>
                  </a:cubicBezTo>
                  <a:lnTo>
                    <a:pt x="0" y="591349"/>
                  </a:lnTo>
                  <a:cubicBezTo>
                    <a:pt x="0" y="264756"/>
                    <a:pt x="264756" y="0"/>
                    <a:pt x="591349" y="0"/>
                  </a:cubicBezTo>
                  <a:close/>
                </a:path>
              </a:pathLst>
            </a:custGeom>
            <a:solidFill>
              <a:srgbClr val="9BC7E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55D1572-FDE8-4EFE-91EB-91B548DB9544}"/>
                </a:ext>
              </a:extLst>
            </p:cNvPr>
            <p:cNvSpPr/>
            <p:nvPr/>
          </p:nvSpPr>
          <p:spPr>
            <a:xfrm>
              <a:off x="2121525" y="1168400"/>
              <a:ext cx="927100" cy="927100"/>
            </a:xfrm>
            <a:prstGeom prst="ellipse">
              <a:avLst/>
            </a:prstGeom>
            <a:solidFill>
              <a:srgbClr val="9BC7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latin typeface="Bauhaus 93" panose="04030905020B02020C02" pitchFamily="82" charset="0"/>
                </a:rPr>
                <a:t>01</a:t>
              </a:r>
              <a:endParaRPr lang="zh-CN" altLang="en-US" sz="3200">
                <a:latin typeface="Bauhaus 93" panose="04030905020B02020C02" pitchFamily="82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E4BF9AD-9912-1A85-E0FA-B6126DB434AB}"/>
                </a:ext>
              </a:extLst>
            </p:cNvPr>
            <p:cNvSpPr txBox="1"/>
            <p:nvPr/>
          </p:nvSpPr>
          <p:spPr>
            <a:xfrm>
              <a:off x="1867657" y="2683968"/>
              <a:ext cx="1434837" cy="2721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>
                  <a:solidFill>
                    <a:schemeClr val="bg1"/>
                  </a:solidFill>
                  <a:latin typeface="..黑体UI-日本语" panose="02000000000000000000" pitchFamily="2" charset="-128"/>
                  <a:ea typeface="..黑体UI-日本语" panose="02000000000000000000" pitchFamily="2" charset="-128"/>
                  <a:cs typeface="..黑体UI-日本语" panose="02000000000000000000" pitchFamily="2" charset="-128"/>
                </a:rPr>
                <a:t>Maecenas porttitor congue massa. Fusce posuere, magna sed pulvinar ultricies, purus lectus malesuada libero, sit amet commodo nonummy pede.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D522ACB-AB2C-0AF8-20D9-E95F46E2EC03}"/>
              </a:ext>
            </a:extLst>
          </p:cNvPr>
          <p:cNvGrpSpPr/>
          <p:nvPr/>
        </p:nvGrpSpPr>
        <p:grpSpPr>
          <a:xfrm>
            <a:off x="1475532" y="4672851"/>
            <a:ext cx="1724256" cy="1171987"/>
            <a:chOff x="8037998" y="4418013"/>
            <a:chExt cx="1328252" cy="90282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31A3FD7D-1585-F753-1739-5A4233B4823F}"/>
                </a:ext>
              </a:extLst>
            </p:cNvPr>
            <p:cNvSpPr/>
            <p:nvPr/>
          </p:nvSpPr>
          <p:spPr>
            <a:xfrm>
              <a:off x="8793903" y="4505642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B783A6-B392-4733-7DD9-206DCE66535E}"/>
                </a:ext>
              </a:extLst>
            </p:cNvPr>
            <p:cNvSpPr/>
            <p:nvPr/>
          </p:nvSpPr>
          <p:spPr>
            <a:xfrm>
              <a:off x="8765682" y="4429020"/>
              <a:ext cx="310057" cy="256759"/>
            </a:xfrm>
            <a:custGeom>
              <a:avLst/>
              <a:gdLst>
                <a:gd name="connsiteX0" fmla="*/ 151541 w 310057"/>
                <a:gd name="connsiteY0" fmla="*/ 0 h 256759"/>
                <a:gd name="connsiteX1" fmla="*/ 310057 w 310057"/>
                <a:gd name="connsiteY1" fmla="*/ 152161 h 256759"/>
                <a:gd name="connsiteX2" fmla="*/ 297600 w 310057"/>
                <a:gd name="connsiteY2" fmla="*/ 211389 h 256759"/>
                <a:gd name="connsiteX3" fmla="*/ 265733 w 310057"/>
                <a:gd name="connsiteY3" fmla="*/ 256759 h 256759"/>
                <a:gd name="connsiteX4" fmla="*/ 236708 w 310057"/>
                <a:gd name="connsiteY4" fmla="*/ 243551 h 256759"/>
                <a:gd name="connsiteX5" fmla="*/ 135431 w 310057"/>
                <a:gd name="connsiteY5" fmla="*/ 185843 h 256759"/>
                <a:gd name="connsiteX6" fmla="*/ 97331 w 310057"/>
                <a:gd name="connsiteY6" fmla="*/ 96943 h 256759"/>
                <a:gd name="connsiteX7" fmla="*/ 19495 w 310057"/>
                <a:gd name="connsiteY7" fmla="*/ 115573 h 256759"/>
                <a:gd name="connsiteX8" fmla="*/ 0 w 310057"/>
                <a:gd name="connsiteY8" fmla="*/ 118999 h 256759"/>
                <a:gd name="connsiteX9" fmla="*/ 5482 w 310057"/>
                <a:gd name="connsiteY9" fmla="*/ 92933 h 256759"/>
                <a:gd name="connsiteX10" fmla="*/ 151541 w 310057"/>
                <a:gd name="connsiteY10" fmla="*/ 0 h 25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057" h="256759">
                  <a:moveTo>
                    <a:pt x="151541" y="0"/>
                  </a:moveTo>
                  <a:cubicBezTo>
                    <a:pt x="239087" y="0"/>
                    <a:pt x="310057" y="68125"/>
                    <a:pt x="310057" y="152161"/>
                  </a:cubicBezTo>
                  <a:cubicBezTo>
                    <a:pt x="310057" y="173170"/>
                    <a:pt x="305621" y="193185"/>
                    <a:pt x="297600" y="211389"/>
                  </a:cubicBezTo>
                  <a:lnTo>
                    <a:pt x="265733" y="256759"/>
                  </a:lnTo>
                  <a:lnTo>
                    <a:pt x="236708" y="243551"/>
                  </a:lnTo>
                  <a:cubicBezTo>
                    <a:pt x="199972" y="226771"/>
                    <a:pt x="157060" y="206084"/>
                    <a:pt x="135431" y="185843"/>
                  </a:cubicBezTo>
                  <a:cubicBezTo>
                    <a:pt x="106592" y="158856"/>
                    <a:pt x="115587" y="131868"/>
                    <a:pt x="97331" y="96943"/>
                  </a:cubicBezTo>
                  <a:cubicBezTo>
                    <a:pt x="76630" y="104585"/>
                    <a:pt x="47393" y="110539"/>
                    <a:pt x="19495" y="115573"/>
                  </a:cubicBezTo>
                  <a:lnTo>
                    <a:pt x="0" y="118999"/>
                  </a:lnTo>
                  <a:lnTo>
                    <a:pt x="5482" y="92933"/>
                  </a:lnTo>
                  <a:cubicBezTo>
                    <a:pt x="29546" y="38321"/>
                    <a:pt x="85882" y="0"/>
                    <a:pt x="15154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16985B6-236F-01DB-EEF9-CAD321826307}"/>
                </a:ext>
              </a:extLst>
            </p:cNvPr>
            <p:cNvSpPr/>
            <p:nvPr/>
          </p:nvSpPr>
          <p:spPr>
            <a:xfrm>
              <a:off x="9025325" y="4701656"/>
              <a:ext cx="98038" cy="980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829BD9D-ED30-8B51-AB3B-E378896F1ECD}"/>
                </a:ext>
              </a:extLst>
            </p:cNvPr>
            <p:cNvSpPr/>
            <p:nvPr/>
          </p:nvSpPr>
          <p:spPr>
            <a:xfrm>
              <a:off x="9109075" y="4703763"/>
              <a:ext cx="257175" cy="260350"/>
            </a:xfrm>
            <a:custGeom>
              <a:avLst/>
              <a:gdLst>
                <a:gd name="connsiteX0" fmla="*/ 0 w 257175"/>
                <a:gd name="connsiteY0" fmla="*/ 260350 h 260350"/>
                <a:gd name="connsiteX1" fmla="*/ 139700 w 257175"/>
                <a:gd name="connsiteY1" fmla="*/ 217487 h 260350"/>
                <a:gd name="connsiteX2" fmla="*/ 231775 w 257175"/>
                <a:gd name="connsiteY2" fmla="*/ 95250 h 260350"/>
                <a:gd name="connsiteX3" fmla="*/ 257175 w 257175"/>
                <a:gd name="connsiteY3" fmla="*/ 0 h 2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260350">
                  <a:moveTo>
                    <a:pt x="0" y="260350"/>
                  </a:moveTo>
                  <a:cubicBezTo>
                    <a:pt x="50535" y="252677"/>
                    <a:pt x="101071" y="245004"/>
                    <a:pt x="139700" y="217487"/>
                  </a:cubicBezTo>
                  <a:cubicBezTo>
                    <a:pt x="178329" y="189970"/>
                    <a:pt x="212196" y="131498"/>
                    <a:pt x="231775" y="95250"/>
                  </a:cubicBezTo>
                  <a:cubicBezTo>
                    <a:pt x="251354" y="59002"/>
                    <a:pt x="254264" y="29501"/>
                    <a:pt x="257175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61D9062-BE4B-C3F4-D03D-BE66B7B469D1}"/>
                </a:ext>
              </a:extLst>
            </p:cNvPr>
            <p:cNvSpPr/>
            <p:nvPr/>
          </p:nvSpPr>
          <p:spPr>
            <a:xfrm>
              <a:off x="8406823" y="4418013"/>
              <a:ext cx="110115" cy="314325"/>
            </a:xfrm>
            <a:custGeom>
              <a:avLst/>
              <a:gdLst>
                <a:gd name="connsiteX0" fmla="*/ 110115 w 110115"/>
                <a:gd name="connsiteY0" fmla="*/ 314325 h 314325"/>
                <a:gd name="connsiteX1" fmla="*/ 32327 w 110115"/>
                <a:gd name="connsiteY1" fmla="*/ 211137 h 314325"/>
                <a:gd name="connsiteX2" fmla="*/ 577 w 110115"/>
                <a:gd name="connsiteY2" fmla="*/ 82550 h 314325"/>
                <a:gd name="connsiteX3" fmla="*/ 14865 w 110115"/>
                <a:gd name="connsiteY3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15" h="314325">
                  <a:moveTo>
                    <a:pt x="110115" y="314325"/>
                  </a:moveTo>
                  <a:cubicBezTo>
                    <a:pt x="80349" y="282045"/>
                    <a:pt x="50583" y="249766"/>
                    <a:pt x="32327" y="211137"/>
                  </a:cubicBezTo>
                  <a:cubicBezTo>
                    <a:pt x="14071" y="172508"/>
                    <a:pt x="3487" y="117739"/>
                    <a:pt x="577" y="82550"/>
                  </a:cubicBezTo>
                  <a:cubicBezTo>
                    <a:pt x="-2333" y="47361"/>
                    <a:pt x="6266" y="23680"/>
                    <a:pt x="14865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图形 13">
              <a:extLst>
                <a:ext uri="{FF2B5EF4-FFF2-40B4-BE49-F238E27FC236}">
                  <a16:creationId xmlns:a16="http://schemas.microsoft.com/office/drawing/2014/main" id="{7328CDA1-167D-EF1C-7A98-0100FD3859CC}"/>
                </a:ext>
              </a:extLst>
            </p:cNvPr>
            <p:cNvSpPr/>
            <p:nvPr/>
          </p:nvSpPr>
          <p:spPr>
            <a:xfrm rot="11918716" flipV="1">
              <a:off x="8254132" y="4779882"/>
              <a:ext cx="923825" cy="540953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8E27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椭圆 29">
              <a:extLst>
                <a:ext uri="{FF2B5EF4-FFF2-40B4-BE49-F238E27FC236}">
                  <a16:creationId xmlns:a16="http://schemas.microsoft.com/office/drawing/2014/main" id="{46E947DA-BA1B-C9E6-A967-4E2E9ECD3031}"/>
                </a:ext>
              </a:extLst>
            </p:cNvPr>
            <p:cNvSpPr/>
            <p:nvPr/>
          </p:nvSpPr>
          <p:spPr>
            <a:xfrm rot="1140000">
              <a:off x="8037998" y="5078488"/>
              <a:ext cx="1303003" cy="132073"/>
            </a:xfrm>
            <a:custGeom>
              <a:avLst/>
              <a:gdLst>
                <a:gd name="connsiteX0" fmla="*/ 0 w 1651757"/>
                <a:gd name="connsiteY0" fmla="*/ 96375 h 192749"/>
                <a:gd name="connsiteX1" fmla="*/ 825879 w 1651757"/>
                <a:gd name="connsiteY1" fmla="*/ 0 h 192749"/>
                <a:gd name="connsiteX2" fmla="*/ 1651758 w 1651757"/>
                <a:gd name="connsiteY2" fmla="*/ 96375 h 192749"/>
                <a:gd name="connsiteX3" fmla="*/ 825879 w 1651757"/>
                <a:gd name="connsiteY3" fmla="*/ 192750 h 192749"/>
                <a:gd name="connsiteX4" fmla="*/ 0 w 1651757"/>
                <a:gd name="connsiteY4" fmla="*/ 96375 h 192749"/>
                <a:gd name="connsiteX0" fmla="*/ 0 w 1669755"/>
                <a:gd name="connsiteY0" fmla="*/ 100596 h 196971"/>
                <a:gd name="connsiteX1" fmla="*/ 825879 w 1669755"/>
                <a:gd name="connsiteY1" fmla="*/ 4221 h 196971"/>
                <a:gd name="connsiteX2" fmla="*/ 1349856 w 1669755"/>
                <a:gd name="connsiteY2" fmla="*/ 25523 h 196971"/>
                <a:gd name="connsiteX3" fmla="*/ 1651758 w 1669755"/>
                <a:gd name="connsiteY3" fmla="*/ 100596 h 196971"/>
                <a:gd name="connsiteX4" fmla="*/ 825879 w 1669755"/>
                <a:gd name="connsiteY4" fmla="*/ 196971 h 196971"/>
                <a:gd name="connsiteX5" fmla="*/ 0 w 1669755"/>
                <a:gd name="connsiteY5" fmla="*/ 100596 h 196971"/>
                <a:gd name="connsiteX0" fmla="*/ 21724 w 1691479"/>
                <a:gd name="connsiteY0" fmla="*/ 96797 h 193172"/>
                <a:gd name="connsiteX1" fmla="*/ 291838 w 1691479"/>
                <a:gd name="connsiteY1" fmla="*/ 35887 h 193172"/>
                <a:gd name="connsiteX2" fmla="*/ 847603 w 1691479"/>
                <a:gd name="connsiteY2" fmla="*/ 422 h 193172"/>
                <a:gd name="connsiteX3" fmla="*/ 1371580 w 1691479"/>
                <a:gd name="connsiteY3" fmla="*/ 21724 h 193172"/>
                <a:gd name="connsiteX4" fmla="*/ 1673482 w 1691479"/>
                <a:gd name="connsiteY4" fmla="*/ 96797 h 193172"/>
                <a:gd name="connsiteX5" fmla="*/ 847603 w 1691479"/>
                <a:gd name="connsiteY5" fmla="*/ 193172 h 193172"/>
                <a:gd name="connsiteX6" fmla="*/ 21724 w 1691479"/>
                <a:gd name="connsiteY6" fmla="*/ 96797 h 193172"/>
                <a:gd name="connsiteX0" fmla="*/ 847603 w 1691479"/>
                <a:gd name="connsiteY0" fmla="*/ 422 h 193172"/>
                <a:gd name="connsiteX1" fmla="*/ 1371580 w 1691479"/>
                <a:gd name="connsiteY1" fmla="*/ 21724 h 193172"/>
                <a:gd name="connsiteX2" fmla="*/ 1673482 w 1691479"/>
                <a:gd name="connsiteY2" fmla="*/ 96797 h 193172"/>
                <a:gd name="connsiteX3" fmla="*/ 847603 w 1691479"/>
                <a:gd name="connsiteY3" fmla="*/ 193172 h 193172"/>
                <a:gd name="connsiteX4" fmla="*/ 21724 w 1691479"/>
                <a:gd name="connsiteY4" fmla="*/ 96797 h 193172"/>
                <a:gd name="connsiteX5" fmla="*/ 291838 w 1691479"/>
                <a:gd name="connsiteY5" fmla="*/ 35887 h 193172"/>
                <a:gd name="connsiteX6" fmla="*/ 939043 w 1691479"/>
                <a:gd name="connsiteY6" fmla="*/ 91862 h 193172"/>
                <a:gd name="connsiteX0" fmla="*/ 1371580 w 1691479"/>
                <a:gd name="connsiteY0" fmla="*/ 0 h 171448"/>
                <a:gd name="connsiteX1" fmla="*/ 1673482 w 1691479"/>
                <a:gd name="connsiteY1" fmla="*/ 75073 h 171448"/>
                <a:gd name="connsiteX2" fmla="*/ 847603 w 1691479"/>
                <a:gd name="connsiteY2" fmla="*/ 171448 h 171448"/>
                <a:gd name="connsiteX3" fmla="*/ 21724 w 1691479"/>
                <a:gd name="connsiteY3" fmla="*/ 75073 h 171448"/>
                <a:gd name="connsiteX4" fmla="*/ 291838 w 1691479"/>
                <a:gd name="connsiteY4" fmla="*/ 14163 h 171448"/>
                <a:gd name="connsiteX5" fmla="*/ 939043 w 1691479"/>
                <a:gd name="connsiteY5" fmla="*/ 70138 h 171448"/>
                <a:gd name="connsiteX0" fmla="*/ 1371580 w 1691479"/>
                <a:gd name="connsiteY0" fmla="*/ 0 h 171448"/>
                <a:gd name="connsiteX1" fmla="*/ 1673482 w 1691479"/>
                <a:gd name="connsiteY1" fmla="*/ 75073 h 171448"/>
                <a:gd name="connsiteX2" fmla="*/ 847603 w 1691479"/>
                <a:gd name="connsiteY2" fmla="*/ 171448 h 171448"/>
                <a:gd name="connsiteX3" fmla="*/ 21724 w 1691479"/>
                <a:gd name="connsiteY3" fmla="*/ 75073 h 171448"/>
                <a:gd name="connsiteX4" fmla="*/ 291838 w 1691479"/>
                <a:gd name="connsiteY4" fmla="*/ 14163 h 17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479" h="171448">
                  <a:moveTo>
                    <a:pt x="1371580" y="0"/>
                  </a:moveTo>
                  <a:cubicBezTo>
                    <a:pt x="1509226" y="16062"/>
                    <a:pt x="1760811" y="46498"/>
                    <a:pt x="1673482" y="75073"/>
                  </a:cubicBezTo>
                  <a:cubicBezTo>
                    <a:pt x="1586153" y="103648"/>
                    <a:pt x="1303723" y="171448"/>
                    <a:pt x="847603" y="171448"/>
                  </a:cubicBezTo>
                  <a:cubicBezTo>
                    <a:pt x="391483" y="171448"/>
                    <a:pt x="114351" y="101287"/>
                    <a:pt x="21724" y="75073"/>
                  </a:cubicBezTo>
                  <a:cubicBezTo>
                    <a:pt x="-70903" y="48859"/>
                    <a:pt x="154192" y="30225"/>
                    <a:pt x="291838" y="14163"/>
                  </a:cubicBezTo>
                </a:path>
              </a:pathLst>
            </a:custGeom>
            <a:noFill/>
            <a:ln w="25400" cap="rnd">
              <a:solidFill>
                <a:srgbClr val="B9DD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026FD32E-2A9F-5D10-5A53-38B64EE74AD3}"/>
              </a:ext>
            </a:extLst>
          </p:cNvPr>
          <p:cNvGrpSpPr/>
          <p:nvPr/>
        </p:nvGrpSpPr>
        <p:grpSpPr>
          <a:xfrm>
            <a:off x="3883268" y="1168768"/>
            <a:ext cx="1434837" cy="4521200"/>
            <a:chOff x="4898695" y="1168400"/>
            <a:chExt cx="1434837" cy="4521200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7851463-0C11-959D-38C8-EB898CCD5277}"/>
                </a:ext>
              </a:extLst>
            </p:cNvPr>
            <p:cNvSpPr/>
            <p:nvPr/>
          </p:nvSpPr>
          <p:spPr>
            <a:xfrm>
              <a:off x="4908877" y="2400300"/>
              <a:ext cx="1414473" cy="3289300"/>
            </a:xfrm>
            <a:custGeom>
              <a:avLst/>
              <a:gdLst>
                <a:gd name="connsiteX0" fmla="*/ 591349 w 1414473"/>
                <a:gd name="connsiteY0" fmla="*/ 0 h 4292600"/>
                <a:gd name="connsiteX1" fmla="*/ 823124 w 1414473"/>
                <a:gd name="connsiteY1" fmla="*/ 0 h 4292600"/>
                <a:gd name="connsiteX2" fmla="*/ 1414473 w 1414473"/>
                <a:gd name="connsiteY2" fmla="*/ 591349 h 4292600"/>
                <a:gd name="connsiteX3" fmla="*/ 1414473 w 1414473"/>
                <a:gd name="connsiteY3" fmla="*/ 4094951 h 4292600"/>
                <a:gd name="connsiteX4" fmla="*/ 1402459 w 1414473"/>
                <a:gd name="connsiteY4" fmla="*/ 4214129 h 4292600"/>
                <a:gd name="connsiteX5" fmla="*/ 1378100 w 1414473"/>
                <a:gd name="connsiteY5" fmla="*/ 4292600 h 4292600"/>
                <a:gd name="connsiteX6" fmla="*/ 36373 w 1414473"/>
                <a:gd name="connsiteY6" fmla="*/ 4292600 h 4292600"/>
                <a:gd name="connsiteX7" fmla="*/ 12014 w 1414473"/>
                <a:gd name="connsiteY7" fmla="*/ 4214129 h 4292600"/>
                <a:gd name="connsiteX8" fmla="*/ 0 w 1414473"/>
                <a:gd name="connsiteY8" fmla="*/ 4094951 h 4292600"/>
                <a:gd name="connsiteX9" fmla="*/ 0 w 1414473"/>
                <a:gd name="connsiteY9" fmla="*/ 591349 h 4292600"/>
                <a:gd name="connsiteX10" fmla="*/ 591349 w 1414473"/>
                <a:gd name="connsiteY10" fmla="*/ 0 h 429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473" h="4292600">
                  <a:moveTo>
                    <a:pt x="591349" y="0"/>
                  </a:moveTo>
                  <a:lnTo>
                    <a:pt x="823124" y="0"/>
                  </a:lnTo>
                  <a:cubicBezTo>
                    <a:pt x="1149717" y="0"/>
                    <a:pt x="1414473" y="264756"/>
                    <a:pt x="1414473" y="591349"/>
                  </a:cubicBezTo>
                  <a:lnTo>
                    <a:pt x="1414473" y="4094951"/>
                  </a:lnTo>
                  <a:cubicBezTo>
                    <a:pt x="1414473" y="4135775"/>
                    <a:pt x="1410336" y="4175633"/>
                    <a:pt x="1402459" y="4214129"/>
                  </a:cubicBezTo>
                  <a:lnTo>
                    <a:pt x="1378100" y="4292600"/>
                  </a:lnTo>
                  <a:lnTo>
                    <a:pt x="36373" y="4292600"/>
                  </a:lnTo>
                  <a:lnTo>
                    <a:pt x="12014" y="4214129"/>
                  </a:lnTo>
                  <a:cubicBezTo>
                    <a:pt x="4137" y="4175633"/>
                    <a:pt x="0" y="4135775"/>
                    <a:pt x="0" y="4094951"/>
                  </a:cubicBezTo>
                  <a:lnTo>
                    <a:pt x="0" y="591349"/>
                  </a:lnTo>
                  <a:cubicBezTo>
                    <a:pt x="0" y="264756"/>
                    <a:pt x="264756" y="0"/>
                    <a:pt x="591349" y="0"/>
                  </a:cubicBezTo>
                  <a:close/>
                </a:path>
              </a:pathLst>
            </a:custGeom>
            <a:solidFill>
              <a:srgbClr val="B9DDC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0D7BE028-7C85-2791-0A32-2EEDA0266E49}"/>
                </a:ext>
              </a:extLst>
            </p:cNvPr>
            <p:cNvSpPr/>
            <p:nvPr/>
          </p:nvSpPr>
          <p:spPr>
            <a:xfrm>
              <a:off x="5152563" y="1168400"/>
              <a:ext cx="927100" cy="927100"/>
            </a:xfrm>
            <a:prstGeom prst="ellipse">
              <a:avLst/>
            </a:prstGeom>
            <a:solidFill>
              <a:srgbClr val="B9DD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latin typeface="Bauhaus 93" panose="04030905020B02020C02" pitchFamily="82" charset="0"/>
                </a:rPr>
                <a:t>02</a:t>
              </a:r>
              <a:endParaRPr lang="zh-CN" altLang="en-US" sz="3200">
                <a:latin typeface="Bauhaus 93" panose="04030905020B02020C02" pitchFamily="82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7D3B30A-480E-4439-076B-9CB797EF8F47}"/>
                </a:ext>
              </a:extLst>
            </p:cNvPr>
            <p:cNvSpPr txBox="1"/>
            <p:nvPr/>
          </p:nvSpPr>
          <p:spPr>
            <a:xfrm>
              <a:off x="4898695" y="2683968"/>
              <a:ext cx="1434837" cy="2721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>
                  <a:solidFill>
                    <a:schemeClr val="bg1"/>
                  </a:solidFill>
                  <a:latin typeface="..黑体UI-日本语" panose="02000000000000000000" pitchFamily="2" charset="-128"/>
                  <a:ea typeface="..黑体UI-日本语" panose="02000000000000000000" pitchFamily="2" charset="-128"/>
                  <a:cs typeface="..黑体UI-日本语" panose="02000000000000000000" pitchFamily="2" charset="-128"/>
                </a:rPr>
                <a:t>Maecenas porttitor congue massa. Fusce posuere, magna sed pulvinar ultricies, purus lectus malesuada libero, sit amet commodo nonummy pede.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021597B-524A-2ED6-4EAA-DC880445B4ED}"/>
              </a:ext>
            </a:extLst>
          </p:cNvPr>
          <p:cNvGrpSpPr/>
          <p:nvPr/>
        </p:nvGrpSpPr>
        <p:grpSpPr>
          <a:xfrm>
            <a:off x="5038145" y="1867328"/>
            <a:ext cx="1142084" cy="1424008"/>
            <a:chOff x="4096930" y="4532313"/>
            <a:chExt cx="879786" cy="1096962"/>
          </a:xfrm>
        </p:grpSpPr>
        <p:sp>
          <p:nvSpPr>
            <p:cNvPr id="38" name="图形 13">
              <a:extLst>
                <a:ext uri="{FF2B5EF4-FFF2-40B4-BE49-F238E27FC236}">
                  <a16:creationId xmlns:a16="http://schemas.microsoft.com/office/drawing/2014/main" id="{63626E94-5A10-65EA-6A48-EFDDBE512871}"/>
                </a:ext>
              </a:extLst>
            </p:cNvPr>
            <p:cNvSpPr/>
            <p:nvPr/>
          </p:nvSpPr>
          <p:spPr>
            <a:xfrm rot="10200000" flipV="1">
              <a:off x="4096930" y="4889644"/>
              <a:ext cx="879786" cy="471269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D6403DAF-E199-F05F-806D-5669A16DE2F4}"/>
                </a:ext>
              </a:extLst>
            </p:cNvPr>
            <p:cNvSpPr/>
            <p:nvPr/>
          </p:nvSpPr>
          <p:spPr>
            <a:xfrm>
              <a:off x="4305101" y="4580507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B474414-B778-4E33-BBDD-56AFFA204245}"/>
                </a:ext>
              </a:extLst>
            </p:cNvPr>
            <p:cNvSpPr/>
            <p:nvPr/>
          </p:nvSpPr>
          <p:spPr>
            <a:xfrm>
              <a:off x="4249537" y="4532313"/>
              <a:ext cx="300863" cy="218264"/>
            </a:xfrm>
            <a:custGeom>
              <a:avLst/>
              <a:gdLst>
                <a:gd name="connsiteX0" fmla="*/ 154088 w 300863"/>
                <a:gd name="connsiteY0" fmla="*/ 0 h 218264"/>
                <a:gd name="connsiteX1" fmla="*/ 296067 w 300863"/>
                <a:gd name="connsiteY1" fmla="*/ 100041 h 218264"/>
                <a:gd name="connsiteX2" fmla="*/ 300863 w 300863"/>
                <a:gd name="connsiteY2" fmla="*/ 125293 h 218264"/>
                <a:gd name="connsiteX3" fmla="*/ 280891 w 300863"/>
                <a:gd name="connsiteY3" fmla="*/ 128588 h 218264"/>
                <a:gd name="connsiteX4" fmla="*/ 254201 w 300863"/>
                <a:gd name="connsiteY4" fmla="*/ 128587 h 218264"/>
                <a:gd name="connsiteX5" fmla="*/ 201813 w 300863"/>
                <a:gd name="connsiteY5" fmla="*/ 93662 h 218264"/>
                <a:gd name="connsiteX6" fmla="*/ 171651 w 300863"/>
                <a:gd name="connsiteY6" fmla="*/ 150812 h 218264"/>
                <a:gd name="connsiteX7" fmla="*/ 68463 w 300863"/>
                <a:gd name="connsiteY7" fmla="*/ 211137 h 218264"/>
                <a:gd name="connsiteX8" fmla="*/ 13893 w 300863"/>
                <a:gd name="connsiteY8" fmla="*/ 217884 h 218264"/>
                <a:gd name="connsiteX9" fmla="*/ 10345 w 300863"/>
                <a:gd name="connsiteY9" fmla="*/ 218264 h 218264"/>
                <a:gd name="connsiteX10" fmla="*/ 0 w 300863"/>
                <a:gd name="connsiteY10" fmla="*/ 163798 h 218264"/>
                <a:gd name="connsiteX11" fmla="*/ 154088 w 300863"/>
                <a:gd name="connsiteY11" fmla="*/ 0 h 21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863" h="218264">
                  <a:moveTo>
                    <a:pt x="154088" y="0"/>
                  </a:moveTo>
                  <a:cubicBezTo>
                    <a:pt x="217913" y="0"/>
                    <a:pt x="272675" y="41251"/>
                    <a:pt x="296067" y="100041"/>
                  </a:cubicBezTo>
                  <a:lnTo>
                    <a:pt x="300863" y="125293"/>
                  </a:lnTo>
                  <a:lnTo>
                    <a:pt x="280891" y="128588"/>
                  </a:lnTo>
                  <a:cubicBezTo>
                    <a:pt x="271862" y="130241"/>
                    <a:pt x="263197" y="131101"/>
                    <a:pt x="254201" y="128587"/>
                  </a:cubicBezTo>
                  <a:cubicBezTo>
                    <a:pt x="236209" y="123560"/>
                    <a:pt x="219276" y="105304"/>
                    <a:pt x="201813" y="93662"/>
                  </a:cubicBezTo>
                  <a:cubicBezTo>
                    <a:pt x="187790" y="96572"/>
                    <a:pt x="193876" y="131233"/>
                    <a:pt x="171651" y="150812"/>
                  </a:cubicBezTo>
                  <a:cubicBezTo>
                    <a:pt x="149426" y="170391"/>
                    <a:pt x="100742" y="197908"/>
                    <a:pt x="68463" y="211137"/>
                  </a:cubicBezTo>
                  <a:cubicBezTo>
                    <a:pt x="52324" y="217752"/>
                    <a:pt x="31554" y="217355"/>
                    <a:pt x="13893" y="217884"/>
                  </a:cubicBezTo>
                  <a:lnTo>
                    <a:pt x="10345" y="218264"/>
                  </a:lnTo>
                  <a:lnTo>
                    <a:pt x="0" y="163798"/>
                  </a:lnTo>
                  <a:cubicBezTo>
                    <a:pt x="0" y="73335"/>
                    <a:pt x="68988" y="0"/>
                    <a:pt x="154088" y="0"/>
                  </a:cubicBezTo>
                  <a:close/>
                </a:path>
              </a:pathLst>
            </a:cu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3BE3C66-FE38-C248-21CA-DB2CE79EE7DE}"/>
                </a:ext>
              </a:extLst>
            </p:cNvPr>
            <p:cNvSpPr/>
            <p:nvPr/>
          </p:nvSpPr>
          <p:spPr>
            <a:xfrm>
              <a:off x="4577520" y="4652903"/>
              <a:ext cx="87203" cy="87203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8E84AD26-8F60-F8A3-1589-37CAE02FABE8}"/>
                </a:ext>
              </a:extLst>
            </p:cNvPr>
            <p:cNvSpPr/>
            <p:nvPr/>
          </p:nvSpPr>
          <p:spPr>
            <a:xfrm>
              <a:off x="4184042" y="4762121"/>
              <a:ext cx="87203" cy="87203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532C033-C2BE-55AC-317D-AFD188E7CF81}"/>
                </a:ext>
              </a:extLst>
            </p:cNvPr>
            <p:cNvSpPr/>
            <p:nvPr/>
          </p:nvSpPr>
          <p:spPr>
            <a:xfrm>
              <a:off x="4606925" y="5381625"/>
              <a:ext cx="67165" cy="234950"/>
            </a:xfrm>
            <a:custGeom>
              <a:avLst/>
              <a:gdLst>
                <a:gd name="connsiteX0" fmla="*/ 53975 w 67165"/>
                <a:gd name="connsiteY0" fmla="*/ 0 h 234950"/>
                <a:gd name="connsiteX1" fmla="*/ 63500 w 67165"/>
                <a:gd name="connsiteY1" fmla="*/ 136525 h 234950"/>
                <a:gd name="connsiteX2" fmla="*/ 0 w 67165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65" h="234950">
                  <a:moveTo>
                    <a:pt x="53975" y="0"/>
                  </a:moveTo>
                  <a:cubicBezTo>
                    <a:pt x="63235" y="48683"/>
                    <a:pt x="72496" y="97367"/>
                    <a:pt x="63500" y="136525"/>
                  </a:cubicBezTo>
                  <a:cubicBezTo>
                    <a:pt x="54504" y="175683"/>
                    <a:pt x="27252" y="205316"/>
                    <a:pt x="0" y="2349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B678E4F-B4D2-72AC-5F7E-5FBCF6AB21F5}"/>
                </a:ext>
              </a:extLst>
            </p:cNvPr>
            <p:cNvSpPr/>
            <p:nvPr/>
          </p:nvSpPr>
          <p:spPr>
            <a:xfrm>
              <a:off x="4435475" y="5422900"/>
              <a:ext cx="58688" cy="206375"/>
            </a:xfrm>
            <a:custGeom>
              <a:avLst/>
              <a:gdLst>
                <a:gd name="connsiteX0" fmla="*/ 50800 w 58688"/>
                <a:gd name="connsiteY0" fmla="*/ 0 h 206375"/>
                <a:gd name="connsiteX1" fmla="*/ 57150 w 58688"/>
                <a:gd name="connsiteY1" fmla="*/ 69850 h 206375"/>
                <a:gd name="connsiteX2" fmla="*/ 25400 w 58688"/>
                <a:gd name="connsiteY2" fmla="*/ 177800 h 206375"/>
                <a:gd name="connsiteX3" fmla="*/ 0 w 58688"/>
                <a:gd name="connsiteY3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8" h="206375">
                  <a:moveTo>
                    <a:pt x="50800" y="0"/>
                  </a:moveTo>
                  <a:cubicBezTo>
                    <a:pt x="56091" y="20108"/>
                    <a:pt x="61383" y="40217"/>
                    <a:pt x="57150" y="69850"/>
                  </a:cubicBezTo>
                  <a:cubicBezTo>
                    <a:pt x="52917" y="99483"/>
                    <a:pt x="34925" y="155046"/>
                    <a:pt x="25400" y="177800"/>
                  </a:cubicBezTo>
                  <a:cubicBezTo>
                    <a:pt x="15875" y="200554"/>
                    <a:pt x="7937" y="203464"/>
                    <a:pt x="0" y="20637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9470FEB-E9B8-2F26-575A-302FDA5EC2E2}"/>
                </a:ext>
              </a:extLst>
            </p:cNvPr>
            <p:cNvSpPr/>
            <p:nvPr/>
          </p:nvSpPr>
          <p:spPr>
            <a:xfrm>
              <a:off x="4736621" y="4920935"/>
              <a:ext cx="155004" cy="401505"/>
            </a:xfrm>
            <a:custGeom>
              <a:avLst/>
              <a:gdLst>
                <a:gd name="connsiteX0" fmla="*/ 0 w 155004"/>
                <a:gd name="connsiteY0" fmla="*/ 0 h 401505"/>
                <a:gd name="connsiteX1" fmla="*/ 5185 w 155004"/>
                <a:gd name="connsiteY1" fmla="*/ 1694 h 401505"/>
                <a:gd name="connsiteX2" fmla="*/ 77260 w 155004"/>
                <a:gd name="connsiteY2" fmla="*/ 41347 h 401505"/>
                <a:gd name="connsiteX3" fmla="*/ 89131 w 155004"/>
                <a:gd name="connsiteY3" fmla="*/ 51077 h 401505"/>
                <a:gd name="connsiteX4" fmla="*/ 89967 w 155004"/>
                <a:gd name="connsiteY4" fmla="*/ 57727 h 401505"/>
                <a:gd name="connsiteX5" fmla="*/ 155004 w 155004"/>
                <a:gd name="connsiteY5" fmla="*/ 346230 h 401505"/>
                <a:gd name="connsiteX6" fmla="*/ 152995 w 155004"/>
                <a:gd name="connsiteY6" fmla="*/ 381408 h 401505"/>
                <a:gd name="connsiteX7" fmla="*/ 39018 w 155004"/>
                <a:gd name="connsiteY7" fmla="*/ 401505 h 401505"/>
                <a:gd name="connsiteX8" fmla="*/ 50022 w 155004"/>
                <a:gd name="connsiteY8" fmla="*/ 375297 h 401505"/>
                <a:gd name="connsiteX9" fmla="*/ 68212 w 155004"/>
                <a:gd name="connsiteY9" fmla="*/ 307233 h 401505"/>
                <a:gd name="connsiteX10" fmla="*/ 25879 w 155004"/>
                <a:gd name="connsiteY10" fmla="*/ 91333 h 401505"/>
                <a:gd name="connsiteX11" fmla="*/ 9740 w 155004"/>
                <a:gd name="connsiteY11" fmla="*/ 31703 h 40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4" h="401505">
                  <a:moveTo>
                    <a:pt x="0" y="0"/>
                  </a:moveTo>
                  <a:lnTo>
                    <a:pt x="5185" y="1694"/>
                  </a:lnTo>
                  <a:cubicBezTo>
                    <a:pt x="30344" y="12633"/>
                    <a:pt x="54472" y="25921"/>
                    <a:pt x="77260" y="41347"/>
                  </a:cubicBezTo>
                  <a:lnTo>
                    <a:pt x="89131" y="51077"/>
                  </a:lnTo>
                  <a:lnTo>
                    <a:pt x="89967" y="57727"/>
                  </a:lnTo>
                  <a:cubicBezTo>
                    <a:pt x="105395" y="141641"/>
                    <a:pt x="151482" y="264301"/>
                    <a:pt x="155004" y="346230"/>
                  </a:cubicBezTo>
                  <a:lnTo>
                    <a:pt x="152995" y="381408"/>
                  </a:lnTo>
                  <a:lnTo>
                    <a:pt x="39018" y="401505"/>
                  </a:lnTo>
                  <a:lnTo>
                    <a:pt x="50022" y="375297"/>
                  </a:lnTo>
                  <a:cubicBezTo>
                    <a:pt x="59393" y="350096"/>
                    <a:pt x="66448" y="326283"/>
                    <a:pt x="68212" y="307233"/>
                  </a:cubicBezTo>
                  <a:cubicBezTo>
                    <a:pt x="75267" y="231033"/>
                    <a:pt x="42107" y="165416"/>
                    <a:pt x="25879" y="91333"/>
                  </a:cubicBezTo>
                  <a:cubicBezTo>
                    <a:pt x="21822" y="72813"/>
                    <a:pt x="16046" y="52528"/>
                    <a:pt x="9740" y="3170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D0B01B0-466C-CF5F-537D-14B55D71E559}"/>
              </a:ext>
            </a:extLst>
          </p:cNvPr>
          <p:cNvGrpSpPr/>
          <p:nvPr/>
        </p:nvGrpSpPr>
        <p:grpSpPr>
          <a:xfrm>
            <a:off x="8171005" y="1013162"/>
            <a:ext cx="924454" cy="1531810"/>
            <a:chOff x="2951812" y="4599303"/>
            <a:chExt cx="712138" cy="1180006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1B929AE3-179E-34A1-9417-2BE2E086C73B}"/>
                </a:ext>
              </a:extLst>
            </p:cNvPr>
            <p:cNvSpPr/>
            <p:nvPr/>
          </p:nvSpPr>
          <p:spPr>
            <a:xfrm rot="20158505">
              <a:off x="3086937" y="4904183"/>
              <a:ext cx="472101" cy="597005"/>
            </a:xfrm>
            <a:prstGeom prst="roundRect">
              <a:avLst>
                <a:gd name="adj" fmla="val 43236"/>
              </a:avLst>
            </a:prstGeom>
            <a:solidFill>
              <a:srgbClr val="E6DB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4E6968F-CAE9-63AE-AD6B-752C43FF22B0}"/>
                </a:ext>
              </a:extLst>
            </p:cNvPr>
            <p:cNvSpPr/>
            <p:nvPr/>
          </p:nvSpPr>
          <p:spPr>
            <a:xfrm>
              <a:off x="3111638" y="4648977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5975B1E-8A2E-07AF-0133-2082D8EE2F76}"/>
                </a:ext>
              </a:extLst>
            </p:cNvPr>
            <p:cNvSpPr/>
            <p:nvPr/>
          </p:nvSpPr>
          <p:spPr>
            <a:xfrm>
              <a:off x="2951812" y="4599303"/>
              <a:ext cx="425308" cy="184405"/>
            </a:xfrm>
            <a:custGeom>
              <a:avLst/>
              <a:gdLst>
                <a:gd name="connsiteX0" fmla="*/ 264159 w 425308"/>
                <a:gd name="connsiteY0" fmla="*/ 0 h 184405"/>
                <a:gd name="connsiteX1" fmla="*/ 425308 w 425308"/>
                <a:gd name="connsiteY1" fmla="*/ 175238 h 184405"/>
                <a:gd name="connsiteX2" fmla="*/ 423606 w 425308"/>
                <a:gd name="connsiteY2" fmla="*/ 184405 h 184405"/>
                <a:gd name="connsiteX3" fmla="*/ 223300 w 425308"/>
                <a:gd name="connsiteY3" fmla="*/ 184405 h 184405"/>
                <a:gd name="connsiteX4" fmla="*/ 104712 w 425308"/>
                <a:gd name="connsiteY4" fmla="*/ 184405 h 184405"/>
                <a:gd name="connsiteX5" fmla="*/ 18000 w 425308"/>
                <a:gd name="connsiteY5" fmla="*/ 184405 h 184405"/>
                <a:gd name="connsiteX6" fmla="*/ 0 w 425308"/>
                <a:gd name="connsiteY6" fmla="*/ 166405 h 184405"/>
                <a:gd name="connsiteX7" fmla="*/ 18000 w 425308"/>
                <a:gd name="connsiteY7" fmla="*/ 148405 h 184405"/>
                <a:gd name="connsiteX8" fmla="*/ 107992 w 425308"/>
                <a:gd name="connsiteY8" fmla="*/ 148405 h 184405"/>
                <a:gd name="connsiteX9" fmla="*/ 115674 w 425308"/>
                <a:gd name="connsiteY9" fmla="*/ 107027 h 184405"/>
                <a:gd name="connsiteX10" fmla="*/ 264159 w 425308"/>
                <a:gd name="connsiteY10" fmla="*/ 0 h 1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308" h="184405">
                  <a:moveTo>
                    <a:pt x="264159" y="0"/>
                  </a:moveTo>
                  <a:cubicBezTo>
                    <a:pt x="353159" y="0"/>
                    <a:pt x="425308" y="78457"/>
                    <a:pt x="425308" y="175238"/>
                  </a:cubicBezTo>
                  <a:lnTo>
                    <a:pt x="423606" y="184405"/>
                  </a:lnTo>
                  <a:lnTo>
                    <a:pt x="223300" y="184405"/>
                  </a:lnTo>
                  <a:lnTo>
                    <a:pt x="104712" y="184405"/>
                  </a:lnTo>
                  <a:lnTo>
                    <a:pt x="18000" y="184405"/>
                  </a:lnTo>
                  <a:cubicBezTo>
                    <a:pt x="8059" y="184405"/>
                    <a:pt x="0" y="176346"/>
                    <a:pt x="0" y="166405"/>
                  </a:cubicBezTo>
                  <a:cubicBezTo>
                    <a:pt x="0" y="156464"/>
                    <a:pt x="8059" y="148405"/>
                    <a:pt x="18000" y="148405"/>
                  </a:cubicBezTo>
                  <a:lnTo>
                    <a:pt x="107992" y="148405"/>
                  </a:lnTo>
                  <a:lnTo>
                    <a:pt x="115674" y="107027"/>
                  </a:lnTo>
                  <a:cubicBezTo>
                    <a:pt x="140138" y="44132"/>
                    <a:pt x="197409" y="0"/>
                    <a:pt x="264159" y="0"/>
                  </a:cubicBezTo>
                  <a:close/>
                </a:path>
              </a:pathLst>
            </a:custGeom>
            <a:solidFill>
              <a:srgbClr val="F26C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E28DC76-D14F-630D-92A6-2E1F41ABF383}"/>
                </a:ext>
              </a:extLst>
            </p:cNvPr>
            <p:cNvSpPr/>
            <p:nvPr/>
          </p:nvSpPr>
          <p:spPr>
            <a:xfrm>
              <a:off x="3527425" y="5518150"/>
              <a:ext cx="79375" cy="234950"/>
            </a:xfrm>
            <a:custGeom>
              <a:avLst/>
              <a:gdLst>
                <a:gd name="connsiteX0" fmla="*/ 0 w 79375"/>
                <a:gd name="connsiteY0" fmla="*/ 0 h 234950"/>
                <a:gd name="connsiteX1" fmla="*/ 41275 w 79375"/>
                <a:gd name="connsiteY1" fmla="*/ 165100 h 234950"/>
                <a:gd name="connsiteX2" fmla="*/ 79375 w 79375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375" h="234950">
                  <a:moveTo>
                    <a:pt x="0" y="0"/>
                  </a:moveTo>
                  <a:cubicBezTo>
                    <a:pt x="14023" y="62971"/>
                    <a:pt x="28046" y="125942"/>
                    <a:pt x="41275" y="165100"/>
                  </a:cubicBezTo>
                  <a:cubicBezTo>
                    <a:pt x="54504" y="204258"/>
                    <a:pt x="66939" y="219604"/>
                    <a:pt x="79375" y="2349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BDB279C-3C8E-E8DE-AAA2-00F03CBAE0EF}"/>
                </a:ext>
              </a:extLst>
            </p:cNvPr>
            <p:cNvSpPr/>
            <p:nvPr/>
          </p:nvSpPr>
          <p:spPr>
            <a:xfrm>
              <a:off x="3394075" y="5556250"/>
              <a:ext cx="269875" cy="101855"/>
            </a:xfrm>
            <a:custGeom>
              <a:avLst/>
              <a:gdLst>
                <a:gd name="connsiteX0" fmla="*/ 0 w 269875"/>
                <a:gd name="connsiteY0" fmla="*/ 0 h 101855"/>
                <a:gd name="connsiteX1" fmla="*/ 114300 w 269875"/>
                <a:gd name="connsiteY1" fmla="*/ 98425 h 101855"/>
                <a:gd name="connsiteX2" fmla="*/ 269875 w 269875"/>
                <a:gd name="connsiteY2" fmla="*/ 69850 h 10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875" h="101855">
                  <a:moveTo>
                    <a:pt x="0" y="0"/>
                  </a:moveTo>
                  <a:cubicBezTo>
                    <a:pt x="34660" y="43391"/>
                    <a:pt x="69321" y="86783"/>
                    <a:pt x="114300" y="98425"/>
                  </a:cubicBezTo>
                  <a:cubicBezTo>
                    <a:pt x="159279" y="110067"/>
                    <a:pt x="214577" y="89958"/>
                    <a:pt x="269875" y="698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6035369-DF21-665D-AA0C-1B1537A11632}"/>
                </a:ext>
              </a:extLst>
            </p:cNvPr>
            <p:cNvSpPr/>
            <p:nvPr/>
          </p:nvSpPr>
          <p:spPr>
            <a:xfrm>
              <a:off x="3055107" y="5565370"/>
              <a:ext cx="213787" cy="213939"/>
            </a:xfrm>
            <a:custGeom>
              <a:avLst/>
              <a:gdLst>
                <a:gd name="connsiteX0" fmla="*/ 3968392 w 4389062"/>
                <a:gd name="connsiteY0" fmla="*/ 902310 h 4392172"/>
                <a:gd name="connsiteX1" fmla="*/ 2870818 w 4389062"/>
                <a:gd name="connsiteY1" fmla="*/ 106752 h 4392172"/>
                <a:gd name="connsiteX2" fmla="*/ 1515187 w 4389062"/>
                <a:gd name="connsiteY2" fmla="*/ 107824 h 4392172"/>
                <a:gd name="connsiteX3" fmla="*/ 418789 w 4389062"/>
                <a:gd name="connsiteY3" fmla="*/ 905067 h 4392172"/>
                <a:gd name="connsiteX4" fmla="*/ 0 w 4389062"/>
                <a:gd name="connsiteY4" fmla="*/ 2194371 h 4392172"/>
                <a:gd name="connsiteX5" fmla="*/ 0 w 4389062"/>
                <a:gd name="connsiteY5" fmla="*/ 2197662 h 4392172"/>
                <a:gd name="connsiteX6" fmla="*/ 642781 w 4389062"/>
                <a:gd name="connsiteY6" fmla="*/ 3749431 h 4392172"/>
                <a:gd name="connsiteX7" fmla="*/ 2194550 w 4389062"/>
                <a:gd name="connsiteY7" fmla="*/ 4392173 h 4392172"/>
                <a:gd name="connsiteX8" fmla="*/ 3746320 w 4389062"/>
                <a:gd name="connsiteY8" fmla="*/ 3749431 h 4392172"/>
                <a:gd name="connsiteX9" fmla="*/ 4389062 w 4389062"/>
                <a:gd name="connsiteY9" fmla="*/ 2197662 h 4392172"/>
                <a:gd name="connsiteX10" fmla="*/ 4389062 w 4389062"/>
                <a:gd name="connsiteY10" fmla="*/ 2194371 h 4392172"/>
                <a:gd name="connsiteX11" fmla="*/ 3968284 w 4389062"/>
                <a:gd name="connsiteY11" fmla="*/ 902323 h 4392172"/>
                <a:gd name="connsiteX12" fmla="*/ 3803790 w 4389062"/>
                <a:gd name="connsiteY12" fmla="*/ 1004337 h 4392172"/>
                <a:gd name="connsiteX13" fmla="*/ 3611217 w 4389062"/>
                <a:gd name="connsiteY13" fmla="*/ 1601806 h 4392172"/>
                <a:gd name="connsiteX14" fmla="*/ 3501499 w 4389062"/>
                <a:gd name="connsiteY14" fmla="*/ 1711564 h 4392172"/>
                <a:gd name="connsiteX15" fmla="*/ 2942983 w 4389062"/>
                <a:gd name="connsiteY15" fmla="*/ 1892615 h 4392172"/>
                <a:gd name="connsiteX16" fmla="*/ 2942983 w 4389062"/>
                <a:gd name="connsiteY16" fmla="*/ 1892576 h 4392172"/>
                <a:gd name="connsiteX17" fmla="*/ 2788257 w 4389062"/>
                <a:gd name="connsiteY17" fmla="*/ 1866247 h 4392172"/>
                <a:gd name="connsiteX18" fmla="*/ 2323540 w 4389062"/>
                <a:gd name="connsiteY18" fmla="*/ 1528823 h 4392172"/>
                <a:gd name="connsiteX19" fmla="*/ 2323540 w 4389062"/>
                <a:gd name="connsiteY19" fmla="*/ 1528862 h 4392172"/>
                <a:gd name="connsiteX20" fmla="*/ 2253314 w 4389062"/>
                <a:gd name="connsiteY20" fmla="*/ 1391123 h 4392172"/>
                <a:gd name="connsiteX21" fmla="*/ 2253314 w 4389062"/>
                <a:gd name="connsiteY21" fmla="*/ 803559 h 4392172"/>
                <a:gd name="connsiteX22" fmla="*/ 2323540 w 4389062"/>
                <a:gd name="connsiteY22" fmla="*/ 665821 h 4392172"/>
                <a:gd name="connsiteX23" fmla="*/ 2831041 w 4389062"/>
                <a:gd name="connsiteY23" fmla="*/ 297126 h 4392172"/>
                <a:gd name="connsiteX24" fmla="*/ 2999464 w 4389062"/>
                <a:gd name="connsiteY24" fmla="*/ 278488 h 4392172"/>
                <a:gd name="connsiteX25" fmla="*/ 3767580 w 4389062"/>
                <a:gd name="connsiteY25" fmla="*/ 838650 h 4392172"/>
                <a:gd name="connsiteX26" fmla="*/ 3801602 w 4389062"/>
                <a:gd name="connsiteY26" fmla="*/ 1004320 h 4392172"/>
                <a:gd name="connsiteX27" fmla="*/ 1558775 w 4389062"/>
                <a:gd name="connsiteY27" fmla="*/ 297140 h 4392172"/>
                <a:gd name="connsiteX28" fmla="*/ 2065698 w 4389062"/>
                <a:gd name="connsiteY28" fmla="*/ 665836 h 4392172"/>
                <a:gd name="connsiteX29" fmla="*/ 2135924 w 4389062"/>
                <a:gd name="connsiteY29" fmla="*/ 803574 h 4392172"/>
                <a:gd name="connsiteX30" fmla="*/ 2135924 w 4389062"/>
                <a:gd name="connsiteY30" fmla="*/ 1391138 h 4392172"/>
                <a:gd name="connsiteX31" fmla="*/ 2065162 w 4389062"/>
                <a:gd name="connsiteY31" fmla="*/ 1528876 h 4392172"/>
                <a:gd name="connsiteX32" fmla="*/ 1601023 w 4389062"/>
                <a:gd name="connsiteY32" fmla="*/ 1866300 h 4392172"/>
                <a:gd name="connsiteX33" fmla="*/ 1601023 w 4389062"/>
                <a:gd name="connsiteY33" fmla="*/ 1866261 h 4392172"/>
                <a:gd name="connsiteX34" fmla="*/ 1447942 w 4389062"/>
                <a:gd name="connsiteY34" fmla="*/ 1890409 h 4392172"/>
                <a:gd name="connsiteX35" fmla="*/ 889427 w 4389062"/>
                <a:gd name="connsiteY35" fmla="*/ 1711572 h 4392172"/>
                <a:gd name="connsiteX36" fmla="*/ 779709 w 4389062"/>
                <a:gd name="connsiteY36" fmla="*/ 1601815 h 4392172"/>
                <a:gd name="connsiteX37" fmla="*/ 586597 w 4389062"/>
                <a:gd name="connsiteY37" fmla="*/ 1004346 h 4392172"/>
                <a:gd name="connsiteX38" fmla="*/ 621155 w 4389062"/>
                <a:gd name="connsiteY38" fmla="*/ 839783 h 4392172"/>
                <a:gd name="connsiteX39" fmla="*/ 1389231 w 4389062"/>
                <a:gd name="connsiteY39" fmla="*/ 279622 h 4392172"/>
                <a:gd name="connsiteX40" fmla="*/ 1558771 w 4389062"/>
                <a:gd name="connsiteY40" fmla="*/ 297150 h 4392172"/>
                <a:gd name="connsiteX41" fmla="*/ 193249 w 4389062"/>
                <a:gd name="connsiteY41" fmla="*/ 2212972 h 4392172"/>
                <a:gd name="connsiteX42" fmla="*/ 700172 w 4389062"/>
                <a:gd name="connsiteY42" fmla="*/ 1844276 h 4392172"/>
                <a:gd name="connsiteX43" fmla="*/ 853253 w 4389062"/>
                <a:gd name="connsiteY43" fmla="*/ 1821237 h 4392172"/>
                <a:gd name="connsiteX44" fmla="*/ 1411768 w 4389062"/>
                <a:gd name="connsiteY44" fmla="*/ 2002827 h 4392172"/>
                <a:gd name="connsiteX45" fmla="*/ 1521487 w 4389062"/>
                <a:gd name="connsiteY45" fmla="*/ 2112545 h 4392172"/>
                <a:gd name="connsiteX46" fmla="*/ 1699256 w 4389062"/>
                <a:gd name="connsiteY46" fmla="*/ 2661185 h 4392172"/>
                <a:gd name="connsiteX47" fmla="*/ 1674572 w 4389062"/>
                <a:gd name="connsiteY47" fmla="*/ 2808789 h 4392172"/>
                <a:gd name="connsiteX48" fmla="*/ 1329487 w 4389062"/>
                <a:gd name="connsiteY48" fmla="*/ 3283911 h 4392172"/>
                <a:gd name="connsiteX49" fmla="*/ 1191220 w 4389062"/>
                <a:gd name="connsiteY49" fmla="*/ 3357428 h 4392172"/>
                <a:gd name="connsiteX50" fmla="*/ 565232 w 4389062"/>
                <a:gd name="connsiteY50" fmla="*/ 3357428 h 4392172"/>
                <a:gd name="connsiteX51" fmla="*/ 418157 w 4389062"/>
                <a:gd name="connsiteY51" fmla="*/ 3274037 h 4392172"/>
                <a:gd name="connsiteX52" fmla="*/ 123018 w 4389062"/>
                <a:gd name="connsiteY52" fmla="*/ 2369869 h 4392172"/>
                <a:gd name="connsiteX53" fmla="*/ 193244 w 4389062"/>
                <a:gd name="connsiteY53" fmla="*/ 2212958 h 4392172"/>
                <a:gd name="connsiteX54" fmla="*/ 1593946 w 4389062"/>
                <a:gd name="connsiteY54" fmla="*/ 4103624 h 4392172"/>
                <a:gd name="connsiteX55" fmla="*/ 1399728 w 4389062"/>
                <a:gd name="connsiteY55" fmla="*/ 3507223 h 4392172"/>
                <a:gd name="connsiteX56" fmla="*/ 1423837 w 4389062"/>
                <a:gd name="connsiteY56" fmla="*/ 3354182 h 4392172"/>
                <a:gd name="connsiteX57" fmla="*/ 1769491 w 4389062"/>
                <a:gd name="connsiteY57" fmla="*/ 2879060 h 4392172"/>
                <a:gd name="connsiteX58" fmla="*/ 1907189 w 4389062"/>
                <a:gd name="connsiteY58" fmla="*/ 2808834 h 4392172"/>
                <a:gd name="connsiteX59" fmla="*/ 2481625 w 4389062"/>
                <a:gd name="connsiteY59" fmla="*/ 2808834 h 4392172"/>
                <a:gd name="connsiteX60" fmla="*/ 2619892 w 4389062"/>
                <a:gd name="connsiteY60" fmla="*/ 2879060 h 4392172"/>
                <a:gd name="connsiteX61" fmla="*/ 2964977 w 4389062"/>
                <a:gd name="connsiteY61" fmla="*/ 3354182 h 4392172"/>
                <a:gd name="connsiteX62" fmla="*/ 2989125 w 4389062"/>
                <a:gd name="connsiteY62" fmla="*/ 3507223 h 4392172"/>
                <a:gd name="connsiteX63" fmla="*/ 2794907 w 4389062"/>
                <a:gd name="connsiteY63" fmla="*/ 4103624 h 4392172"/>
                <a:gd name="connsiteX64" fmla="*/ 2670375 w 4389062"/>
                <a:gd name="connsiteY64" fmla="*/ 4217712 h 4392172"/>
                <a:gd name="connsiteX65" fmla="*/ 1718485 w 4389062"/>
                <a:gd name="connsiteY65" fmla="*/ 4217712 h 4392172"/>
                <a:gd name="connsiteX66" fmla="*/ 1593953 w 4389062"/>
                <a:gd name="connsiteY66" fmla="*/ 4103624 h 4392172"/>
                <a:gd name="connsiteX67" fmla="*/ 3823580 w 4389062"/>
                <a:gd name="connsiteY67" fmla="*/ 3357474 h 4392172"/>
                <a:gd name="connsiteX68" fmla="*/ 3197024 w 4389062"/>
                <a:gd name="connsiteY68" fmla="*/ 3357474 h 4392172"/>
                <a:gd name="connsiteX69" fmla="*/ 3059324 w 4389062"/>
                <a:gd name="connsiteY69" fmla="*/ 3287248 h 4392172"/>
                <a:gd name="connsiteX70" fmla="*/ 2714240 w 4389062"/>
                <a:gd name="connsiteY70" fmla="*/ 2808834 h 4392172"/>
                <a:gd name="connsiteX71" fmla="*/ 2689556 w 4389062"/>
                <a:gd name="connsiteY71" fmla="*/ 2655754 h 4392172"/>
                <a:gd name="connsiteX72" fmla="*/ 2867325 w 4389062"/>
                <a:gd name="connsiteY72" fmla="*/ 2107114 h 4392172"/>
                <a:gd name="connsiteX73" fmla="*/ 2867287 w 4389062"/>
                <a:gd name="connsiteY73" fmla="*/ 2107114 h 4392172"/>
                <a:gd name="connsiteX74" fmla="*/ 2977044 w 4389062"/>
                <a:gd name="connsiteY74" fmla="*/ 1997395 h 4392172"/>
                <a:gd name="connsiteX75" fmla="*/ 3534982 w 4389062"/>
                <a:gd name="connsiteY75" fmla="*/ 1821272 h 4392172"/>
                <a:gd name="connsiteX76" fmla="*/ 3688062 w 4389062"/>
                <a:gd name="connsiteY76" fmla="*/ 1845420 h 4392172"/>
                <a:gd name="connsiteX77" fmla="*/ 4195564 w 4389062"/>
                <a:gd name="connsiteY77" fmla="*/ 2214116 h 4392172"/>
                <a:gd name="connsiteX78" fmla="*/ 4195564 w 4389062"/>
                <a:gd name="connsiteY78" fmla="*/ 2214078 h 4392172"/>
                <a:gd name="connsiteX79" fmla="*/ 4265254 w 4389062"/>
                <a:gd name="connsiteY79" fmla="*/ 2369911 h 4392172"/>
                <a:gd name="connsiteX80" fmla="*/ 3970076 w 4389062"/>
                <a:gd name="connsiteY80" fmla="*/ 3274618 h 4392172"/>
                <a:gd name="connsiteX81" fmla="*/ 3823579 w 4389062"/>
                <a:gd name="connsiteY81" fmla="*/ 3357473 h 439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389062" h="4392172">
                  <a:moveTo>
                    <a:pt x="3968392" y="902310"/>
                  </a:moveTo>
                  <a:cubicBezTo>
                    <a:pt x="3695639" y="527951"/>
                    <a:pt x="3311444" y="249458"/>
                    <a:pt x="2870818" y="106752"/>
                  </a:cubicBezTo>
                  <a:cubicBezTo>
                    <a:pt x="2430142" y="-35953"/>
                    <a:pt x="1955627" y="-35571"/>
                    <a:pt x="1515187" y="107824"/>
                  </a:cubicBezTo>
                  <a:cubicBezTo>
                    <a:pt x="1074747" y="251219"/>
                    <a:pt x="691002" y="530287"/>
                    <a:pt x="418789" y="905067"/>
                  </a:cubicBezTo>
                  <a:cubicBezTo>
                    <a:pt x="146653" y="1279886"/>
                    <a:pt x="78" y="1731162"/>
                    <a:pt x="0" y="2194371"/>
                  </a:cubicBezTo>
                  <a:lnTo>
                    <a:pt x="0" y="2197662"/>
                  </a:lnTo>
                  <a:cubicBezTo>
                    <a:pt x="0" y="2779710"/>
                    <a:pt x="231232" y="3337951"/>
                    <a:pt x="642781" y="3749431"/>
                  </a:cubicBezTo>
                  <a:cubicBezTo>
                    <a:pt x="1054329" y="4160911"/>
                    <a:pt x="1612541" y="4392173"/>
                    <a:pt x="2194550" y="4392173"/>
                  </a:cubicBezTo>
                  <a:cubicBezTo>
                    <a:pt x="2776598" y="4392173"/>
                    <a:pt x="3334840" y="4160980"/>
                    <a:pt x="3746320" y="3749431"/>
                  </a:cubicBezTo>
                  <a:cubicBezTo>
                    <a:pt x="4157878" y="3337873"/>
                    <a:pt x="4389062" y="2779671"/>
                    <a:pt x="4389062" y="2197662"/>
                  </a:cubicBezTo>
                  <a:lnTo>
                    <a:pt x="4389062" y="2194371"/>
                  </a:lnTo>
                  <a:cubicBezTo>
                    <a:pt x="4389636" y="1729927"/>
                    <a:pt x="4242261" y="1277378"/>
                    <a:pt x="3968284" y="902323"/>
                  </a:cubicBezTo>
                  <a:close/>
                  <a:moveTo>
                    <a:pt x="3803790" y="1004337"/>
                  </a:moveTo>
                  <a:lnTo>
                    <a:pt x="3611217" y="1601806"/>
                  </a:lnTo>
                  <a:cubicBezTo>
                    <a:pt x="3594263" y="1653815"/>
                    <a:pt x="3553506" y="1694612"/>
                    <a:pt x="3501499" y="1711564"/>
                  </a:cubicBezTo>
                  <a:lnTo>
                    <a:pt x="2942983" y="1892615"/>
                  </a:lnTo>
                  <a:lnTo>
                    <a:pt x="2942983" y="1892576"/>
                  </a:lnTo>
                  <a:cubicBezTo>
                    <a:pt x="2890209" y="1909569"/>
                    <a:pt x="2832462" y="1899733"/>
                    <a:pt x="2788257" y="1866247"/>
                  </a:cubicBezTo>
                  <a:lnTo>
                    <a:pt x="2323540" y="1528823"/>
                  </a:lnTo>
                  <a:lnTo>
                    <a:pt x="2323540" y="1528862"/>
                  </a:lnTo>
                  <a:cubicBezTo>
                    <a:pt x="2279300" y="1496983"/>
                    <a:pt x="2253123" y="1445701"/>
                    <a:pt x="2253314" y="1391123"/>
                  </a:cubicBezTo>
                  <a:lnTo>
                    <a:pt x="2253314" y="803559"/>
                  </a:lnTo>
                  <a:cubicBezTo>
                    <a:pt x="2253122" y="748986"/>
                    <a:pt x="2279299" y="697701"/>
                    <a:pt x="2323540" y="665821"/>
                  </a:cubicBezTo>
                  <a:lnTo>
                    <a:pt x="2831041" y="297126"/>
                  </a:lnTo>
                  <a:cubicBezTo>
                    <a:pt x="2880218" y="262261"/>
                    <a:pt x="2943905" y="255182"/>
                    <a:pt x="2999464" y="278488"/>
                  </a:cubicBezTo>
                  <a:cubicBezTo>
                    <a:pt x="3295063" y="403862"/>
                    <a:pt x="3557862" y="595514"/>
                    <a:pt x="3767580" y="838650"/>
                  </a:cubicBezTo>
                  <a:cubicBezTo>
                    <a:pt x="3807228" y="884076"/>
                    <a:pt x="3820125" y="946957"/>
                    <a:pt x="3801602" y="1004320"/>
                  </a:cubicBezTo>
                  <a:close/>
                  <a:moveTo>
                    <a:pt x="1558775" y="297140"/>
                  </a:moveTo>
                  <a:lnTo>
                    <a:pt x="2065698" y="665836"/>
                  </a:lnTo>
                  <a:cubicBezTo>
                    <a:pt x="2109786" y="697906"/>
                    <a:pt x="2135848" y="749074"/>
                    <a:pt x="2135924" y="803574"/>
                  </a:cubicBezTo>
                  <a:lnTo>
                    <a:pt x="2135924" y="1391138"/>
                  </a:lnTo>
                  <a:cubicBezTo>
                    <a:pt x="2135924" y="1445788"/>
                    <a:pt x="2109556" y="1497036"/>
                    <a:pt x="2065162" y="1528876"/>
                  </a:cubicBezTo>
                  <a:lnTo>
                    <a:pt x="1601023" y="1866300"/>
                  </a:lnTo>
                  <a:lnTo>
                    <a:pt x="1601023" y="1866261"/>
                  </a:lnTo>
                  <a:cubicBezTo>
                    <a:pt x="1556783" y="1898293"/>
                    <a:pt x="1499916" y="1907249"/>
                    <a:pt x="1447942" y="1890409"/>
                  </a:cubicBezTo>
                  <a:lnTo>
                    <a:pt x="889427" y="1711572"/>
                  </a:lnTo>
                  <a:cubicBezTo>
                    <a:pt x="837341" y="1694772"/>
                    <a:pt x="796507" y="1653938"/>
                    <a:pt x="779709" y="1601815"/>
                  </a:cubicBezTo>
                  <a:lnTo>
                    <a:pt x="586597" y="1004346"/>
                  </a:lnTo>
                  <a:cubicBezTo>
                    <a:pt x="568725" y="947209"/>
                    <a:pt x="581813" y="884909"/>
                    <a:pt x="621155" y="839783"/>
                  </a:cubicBezTo>
                  <a:cubicBezTo>
                    <a:pt x="830608" y="596383"/>
                    <a:pt x="1093485" y="404692"/>
                    <a:pt x="1389231" y="279622"/>
                  </a:cubicBezTo>
                  <a:cubicBezTo>
                    <a:pt x="1444952" y="255589"/>
                    <a:pt x="1509168" y="262248"/>
                    <a:pt x="1558771" y="297150"/>
                  </a:cubicBezTo>
                  <a:close/>
                  <a:moveTo>
                    <a:pt x="193249" y="2212972"/>
                  </a:moveTo>
                  <a:lnTo>
                    <a:pt x="700172" y="1844276"/>
                  </a:lnTo>
                  <a:cubicBezTo>
                    <a:pt x="744643" y="1812741"/>
                    <a:pt x="801475" y="1804168"/>
                    <a:pt x="853253" y="1821237"/>
                  </a:cubicBezTo>
                  <a:lnTo>
                    <a:pt x="1411768" y="2002827"/>
                  </a:lnTo>
                  <a:cubicBezTo>
                    <a:pt x="1463777" y="2019781"/>
                    <a:pt x="1504536" y="2060538"/>
                    <a:pt x="1521487" y="2112545"/>
                  </a:cubicBezTo>
                  <a:lnTo>
                    <a:pt x="1699256" y="2661185"/>
                  </a:lnTo>
                  <a:cubicBezTo>
                    <a:pt x="1714104" y="2711586"/>
                    <a:pt x="1704996" y="2765965"/>
                    <a:pt x="1674572" y="2808789"/>
                  </a:cubicBezTo>
                  <a:lnTo>
                    <a:pt x="1329487" y="3283911"/>
                  </a:lnTo>
                  <a:cubicBezTo>
                    <a:pt x="1297876" y="3329223"/>
                    <a:pt x="1246441" y="3356586"/>
                    <a:pt x="1191220" y="3357428"/>
                  </a:cubicBezTo>
                  <a:lnTo>
                    <a:pt x="565232" y="3357428"/>
                  </a:lnTo>
                  <a:cubicBezTo>
                    <a:pt x="504957" y="3357313"/>
                    <a:pt x="449155" y="3325702"/>
                    <a:pt x="418157" y="3274037"/>
                  </a:cubicBezTo>
                  <a:cubicBezTo>
                    <a:pt x="250724" y="2999717"/>
                    <a:pt x="149656" y="2690108"/>
                    <a:pt x="123018" y="2369869"/>
                  </a:cubicBezTo>
                  <a:cubicBezTo>
                    <a:pt x="116780" y="2308790"/>
                    <a:pt x="143531" y="2249011"/>
                    <a:pt x="193244" y="2212958"/>
                  </a:cubicBezTo>
                  <a:close/>
                  <a:moveTo>
                    <a:pt x="1593946" y="4103624"/>
                  </a:moveTo>
                  <a:lnTo>
                    <a:pt x="1399728" y="3507223"/>
                  </a:lnTo>
                  <a:cubicBezTo>
                    <a:pt x="1382621" y="3455290"/>
                    <a:pt x="1391576" y="3398308"/>
                    <a:pt x="1423837" y="3354182"/>
                  </a:cubicBezTo>
                  <a:lnTo>
                    <a:pt x="1769491" y="2879060"/>
                  </a:lnTo>
                  <a:cubicBezTo>
                    <a:pt x="1801561" y="2835011"/>
                    <a:pt x="1852728" y="2808910"/>
                    <a:pt x="1907189" y="2808834"/>
                  </a:cubicBezTo>
                  <a:lnTo>
                    <a:pt x="2481625" y="2808834"/>
                  </a:lnTo>
                  <a:cubicBezTo>
                    <a:pt x="2536275" y="2808910"/>
                    <a:pt x="2587591" y="2834973"/>
                    <a:pt x="2619892" y="2879060"/>
                  </a:cubicBezTo>
                  <a:lnTo>
                    <a:pt x="2964977" y="3354182"/>
                  </a:lnTo>
                  <a:cubicBezTo>
                    <a:pt x="2996741" y="3398537"/>
                    <a:pt x="3005696" y="3455249"/>
                    <a:pt x="2989125" y="3507223"/>
                  </a:cubicBezTo>
                  <a:lnTo>
                    <a:pt x="2794907" y="4103624"/>
                  </a:lnTo>
                  <a:cubicBezTo>
                    <a:pt x="2776001" y="4160646"/>
                    <a:pt x="2728852" y="4203849"/>
                    <a:pt x="2670375" y="4217712"/>
                  </a:cubicBezTo>
                  <a:cubicBezTo>
                    <a:pt x="2357288" y="4290885"/>
                    <a:pt x="2031572" y="4290885"/>
                    <a:pt x="1718485" y="4217712"/>
                  </a:cubicBezTo>
                  <a:cubicBezTo>
                    <a:pt x="1660085" y="4203667"/>
                    <a:pt x="1613048" y="4160537"/>
                    <a:pt x="1593953" y="4103624"/>
                  </a:cubicBezTo>
                  <a:close/>
                  <a:moveTo>
                    <a:pt x="3823580" y="3357474"/>
                  </a:moveTo>
                  <a:lnTo>
                    <a:pt x="3197024" y="3357474"/>
                  </a:lnTo>
                  <a:cubicBezTo>
                    <a:pt x="3142565" y="3357359"/>
                    <a:pt x="3091400" y="3331297"/>
                    <a:pt x="3059324" y="3287248"/>
                  </a:cubicBezTo>
                  <a:lnTo>
                    <a:pt x="2714240" y="2808834"/>
                  </a:lnTo>
                  <a:cubicBezTo>
                    <a:pt x="2682016" y="2764670"/>
                    <a:pt x="2672869" y="2707806"/>
                    <a:pt x="2689556" y="2655754"/>
                  </a:cubicBezTo>
                  <a:lnTo>
                    <a:pt x="2867325" y="2107114"/>
                  </a:lnTo>
                  <a:lnTo>
                    <a:pt x="2867287" y="2107114"/>
                  </a:lnTo>
                  <a:cubicBezTo>
                    <a:pt x="2884010" y="2054951"/>
                    <a:pt x="2924883" y="2014079"/>
                    <a:pt x="2977044" y="1997395"/>
                  </a:cubicBezTo>
                  <a:lnTo>
                    <a:pt x="3534982" y="1821272"/>
                  </a:lnTo>
                  <a:cubicBezTo>
                    <a:pt x="3586953" y="1804433"/>
                    <a:pt x="3643818" y="1813388"/>
                    <a:pt x="3688062" y="1845420"/>
                  </a:cubicBezTo>
                  <a:lnTo>
                    <a:pt x="4195564" y="2214116"/>
                  </a:lnTo>
                  <a:lnTo>
                    <a:pt x="4195564" y="2214078"/>
                  </a:lnTo>
                  <a:cubicBezTo>
                    <a:pt x="4244511" y="2250205"/>
                    <a:pt x="4270956" y="2309332"/>
                    <a:pt x="4265254" y="2369911"/>
                  </a:cubicBezTo>
                  <a:cubicBezTo>
                    <a:pt x="4238657" y="2690346"/>
                    <a:pt x="4137587" y="3000142"/>
                    <a:pt x="3970076" y="3274618"/>
                  </a:cubicBezTo>
                  <a:cubicBezTo>
                    <a:pt x="3939038" y="3325901"/>
                    <a:pt x="3883509" y="3357320"/>
                    <a:pt x="3823579" y="3357473"/>
                  </a:cubicBezTo>
                  <a:close/>
                </a:path>
              </a:pathLst>
            </a:custGeom>
            <a:solidFill>
              <a:srgbClr val="0000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6912A45-1B0A-401D-395B-08F6A6A0ADC9}"/>
              </a:ext>
            </a:extLst>
          </p:cNvPr>
          <p:cNvGrpSpPr/>
          <p:nvPr/>
        </p:nvGrpSpPr>
        <p:grpSpPr>
          <a:xfrm>
            <a:off x="6873895" y="1168768"/>
            <a:ext cx="1434837" cy="4521200"/>
            <a:chOff x="7936011" y="1168400"/>
            <a:chExt cx="1434837" cy="4521200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73D1A9C-7DC3-D78A-64D0-71F861D9AAC4}"/>
                </a:ext>
              </a:extLst>
            </p:cNvPr>
            <p:cNvSpPr/>
            <p:nvPr/>
          </p:nvSpPr>
          <p:spPr>
            <a:xfrm>
              <a:off x="7946193" y="2400300"/>
              <a:ext cx="1414473" cy="3289300"/>
            </a:xfrm>
            <a:custGeom>
              <a:avLst/>
              <a:gdLst>
                <a:gd name="connsiteX0" fmla="*/ 591349 w 1414473"/>
                <a:gd name="connsiteY0" fmla="*/ 0 h 4292600"/>
                <a:gd name="connsiteX1" fmla="*/ 823124 w 1414473"/>
                <a:gd name="connsiteY1" fmla="*/ 0 h 4292600"/>
                <a:gd name="connsiteX2" fmla="*/ 1414473 w 1414473"/>
                <a:gd name="connsiteY2" fmla="*/ 591349 h 4292600"/>
                <a:gd name="connsiteX3" fmla="*/ 1414473 w 1414473"/>
                <a:gd name="connsiteY3" fmla="*/ 4094951 h 4292600"/>
                <a:gd name="connsiteX4" fmla="*/ 1402459 w 1414473"/>
                <a:gd name="connsiteY4" fmla="*/ 4214129 h 4292600"/>
                <a:gd name="connsiteX5" fmla="*/ 1378100 w 1414473"/>
                <a:gd name="connsiteY5" fmla="*/ 4292600 h 4292600"/>
                <a:gd name="connsiteX6" fmla="*/ 36373 w 1414473"/>
                <a:gd name="connsiteY6" fmla="*/ 4292600 h 4292600"/>
                <a:gd name="connsiteX7" fmla="*/ 12014 w 1414473"/>
                <a:gd name="connsiteY7" fmla="*/ 4214129 h 4292600"/>
                <a:gd name="connsiteX8" fmla="*/ 0 w 1414473"/>
                <a:gd name="connsiteY8" fmla="*/ 4094951 h 4292600"/>
                <a:gd name="connsiteX9" fmla="*/ 0 w 1414473"/>
                <a:gd name="connsiteY9" fmla="*/ 591349 h 4292600"/>
                <a:gd name="connsiteX10" fmla="*/ 591349 w 1414473"/>
                <a:gd name="connsiteY10" fmla="*/ 0 h 429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473" h="4292600">
                  <a:moveTo>
                    <a:pt x="591349" y="0"/>
                  </a:moveTo>
                  <a:lnTo>
                    <a:pt x="823124" y="0"/>
                  </a:lnTo>
                  <a:cubicBezTo>
                    <a:pt x="1149717" y="0"/>
                    <a:pt x="1414473" y="264756"/>
                    <a:pt x="1414473" y="591349"/>
                  </a:cubicBezTo>
                  <a:lnTo>
                    <a:pt x="1414473" y="4094951"/>
                  </a:lnTo>
                  <a:cubicBezTo>
                    <a:pt x="1414473" y="4135775"/>
                    <a:pt x="1410336" y="4175633"/>
                    <a:pt x="1402459" y="4214129"/>
                  </a:cubicBezTo>
                  <a:lnTo>
                    <a:pt x="1378100" y="4292600"/>
                  </a:lnTo>
                  <a:lnTo>
                    <a:pt x="36373" y="4292600"/>
                  </a:lnTo>
                  <a:lnTo>
                    <a:pt x="12014" y="4214129"/>
                  </a:lnTo>
                  <a:cubicBezTo>
                    <a:pt x="4137" y="4175633"/>
                    <a:pt x="0" y="4135775"/>
                    <a:pt x="0" y="4094951"/>
                  </a:cubicBezTo>
                  <a:lnTo>
                    <a:pt x="0" y="591349"/>
                  </a:lnTo>
                  <a:cubicBezTo>
                    <a:pt x="0" y="264756"/>
                    <a:pt x="264756" y="0"/>
                    <a:pt x="591349" y="0"/>
                  </a:cubicBezTo>
                  <a:close/>
                </a:path>
              </a:pathLst>
            </a:custGeom>
            <a:solidFill>
              <a:srgbClr val="F8E27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0423ECEF-20FD-04CF-AFA5-B664D9F9479E}"/>
                </a:ext>
              </a:extLst>
            </p:cNvPr>
            <p:cNvSpPr/>
            <p:nvPr/>
          </p:nvSpPr>
          <p:spPr>
            <a:xfrm>
              <a:off x="8189879" y="1168400"/>
              <a:ext cx="927100" cy="927100"/>
            </a:xfrm>
            <a:prstGeom prst="ellipse">
              <a:avLst/>
            </a:prstGeom>
            <a:solidFill>
              <a:srgbClr val="F8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latin typeface="Bauhaus 93" panose="04030905020B02020C02" pitchFamily="82" charset="0"/>
                </a:rPr>
                <a:t>03</a:t>
              </a:r>
              <a:endParaRPr lang="zh-CN" altLang="en-US" sz="3200">
                <a:latin typeface="Bauhaus 93" panose="04030905020B02020C02" pitchFamily="82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62D880C-9ADE-F1F5-A9DE-7938CFB599DE}"/>
                </a:ext>
              </a:extLst>
            </p:cNvPr>
            <p:cNvSpPr txBox="1"/>
            <p:nvPr/>
          </p:nvSpPr>
          <p:spPr>
            <a:xfrm>
              <a:off x="7936011" y="2683968"/>
              <a:ext cx="1434837" cy="2721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>
                  <a:solidFill>
                    <a:schemeClr val="bg1"/>
                  </a:solidFill>
                  <a:latin typeface="..黑体UI-日本语" panose="02000000000000000000" pitchFamily="2" charset="-128"/>
                  <a:ea typeface="..黑体UI-日本语" panose="02000000000000000000" pitchFamily="2" charset="-128"/>
                  <a:cs typeface="..黑体UI-日本语" panose="02000000000000000000" pitchFamily="2" charset="-128"/>
                </a:rPr>
                <a:t>Maecenas porttitor congue massa. Fusce posuere, magna sed pulvinar ultricies, purus lectus malesuada libero, sit amet commodo nonummy pede.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4FB9C2D-656D-94B3-88B8-E6087F096968}"/>
              </a:ext>
            </a:extLst>
          </p:cNvPr>
          <p:cNvGrpSpPr/>
          <p:nvPr/>
        </p:nvGrpSpPr>
        <p:grpSpPr>
          <a:xfrm>
            <a:off x="9864523" y="1168768"/>
            <a:ext cx="1434837" cy="4521200"/>
            <a:chOff x="10839539" y="1142329"/>
            <a:chExt cx="1434837" cy="4521200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8AF7BEE-6CF1-0D7E-8944-F8E5A281EC8B}"/>
                </a:ext>
              </a:extLst>
            </p:cNvPr>
            <p:cNvSpPr/>
            <p:nvPr/>
          </p:nvSpPr>
          <p:spPr>
            <a:xfrm>
              <a:off x="10849721" y="2374229"/>
              <a:ext cx="1414473" cy="3289300"/>
            </a:xfrm>
            <a:custGeom>
              <a:avLst/>
              <a:gdLst>
                <a:gd name="connsiteX0" fmla="*/ 591349 w 1414473"/>
                <a:gd name="connsiteY0" fmla="*/ 0 h 4292600"/>
                <a:gd name="connsiteX1" fmla="*/ 823124 w 1414473"/>
                <a:gd name="connsiteY1" fmla="*/ 0 h 4292600"/>
                <a:gd name="connsiteX2" fmla="*/ 1414473 w 1414473"/>
                <a:gd name="connsiteY2" fmla="*/ 591349 h 4292600"/>
                <a:gd name="connsiteX3" fmla="*/ 1414473 w 1414473"/>
                <a:gd name="connsiteY3" fmla="*/ 4094951 h 4292600"/>
                <a:gd name="connsiteX4" fmla="*/ 1402459 w 1414473"/>
                <a:gd name="connsiteY4" fmla="*/ 4214129 h 4292600"/>
                <a:gd name="connsiteX5" fmla="*/ 1378100 w 1414473"/>
                <a:gd name="connsiteY5" fmla="*/ 4292600 h 4292600"/>
                <a:gd name="connsiteX6" fmla="*/ 36373 w 1414473"/>
                <a:gd name="connsiteY6" fmla="*/ 4292600 h 4292600"/>
                <a:gd name="connsiteX7" fmla="*/ 12014 w 1414473"/>
                <a:gd name="connsiteY7" fmla="*/ 4214129 h 4292600"/>
                <a:gd name="connsiteX8" fmla="*/ 0 w 1414473"/>
                <a:gd name="connsiteY8" fmla="*/ 4094951 h 4292600"/>
                <a:gd name="connsiteX9" fmla="*/ 0 w 1414473"/>
                <a:gd name="connsiteY9" fmla="*/ 591349 h 4292600"/>
                <a:gd name="connsiteX10" fmla="*/ 591349 w 1414473"/>
                <a:gd name="connsiteY10" fmla="*/ 0 h 429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473" h="4292600">
                  <a:moveTo>
                    <a:pt x="591349" y="0"/>
                  </a:moveTo>
                  <a:lnTo>
                    <a:pt x="823124" y="0"/>
                  </a:lnTo>
                  <a:cubicBezTo>
                    <a:pt x="1149717" y="0"/>
                    <a:pt x="1414473" y="264756"/>
                    <a:pt x="1414473" y="591349"/>
                  </a:cubicBezTo>
                  <a:lnTo>
                    <a:pt x="1414473" y="4094951"/>
                  </a:lnTo>
                  <a:cubicBezTo>
                    <a:pt x="1414473" y="4135775"/>
                    <a:pt x="1410336" y="4175633"/>
                    <a:pt x="1402459" y="4214129"/>
                  </a:cubicBezTo>
                  <a:lnTo>
                    <a:pt x="1378100" y="4292600"/>
                  </a:lnTo>
                  <a:lnTo>
                    <a:pt x="36373" y="4292600"/>
                  </a:lnTo>
                  <a:lnTo>
                    <a:pt x="12014" y="4214129"/>
                  </a:lnTo>
                  <a:cubicBezTo>
                    <a:pt x="4137" y="4175633"/>
                    <a:pt x="0" y="4135775"/>
                    <a:pt x="0" y="4094951"/>
                  </a:cubicBezTo>
                  <a:lnTo>
                    <a:pt x="0" y="591349"/>
                  </a:lnTo>
                  <a:cubicBezTo>
                    <a:pt x="0" y="264756"/>
                    <a:pt x="264756" y="0"/>
                    <a:pt x="591349" y="0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9DC7D6B6-F3A8-302A-05F2-D605B5C47CD9}"/>
                </a:ext>
              </a:extLst>
            </p:cNvPr>
            <p:cNvSpPr/>
            <p:nvPr/>
          </p:nvSpPr>
          <p:spPr>
            <a:xfrm>
              <a:off x="11093407" y="1142329"/>
              <a:ext cx="927100" cy="927100"/>
            </a:xfrm>
            <a:prstGeom prst="ellipse">
              <a:avLst/>
            </a:prstGeom>
            <a:solidFill>
              <a:srgbClr val="F26C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latin typeface="Bauhaus 93" panose="04030905020B02020C02" pitchFamily="82" charset="0"/>
                </a:rPr>
                <a:t>04</a:t>
              </a:r>
              <a:endParaRPr lang="zh-CN" altLang="en-US" sz="3200">
                <a:latin typeface="Bauhaus 93" panose="04030905020B02020C02" pitchFamily="82" charset="0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C91AB68-C616-94F3-A6CD-F8F551D9F35E}"/>
                </a:ext>
              </a:extLst>
            </p:cNvPr>
            <p:cNvSpPr txBox="1"/>
            <p:nvPr/>
          </p:nvSpPr>
          <p:spPr>
            <a:xfrm>
              <a:off x="10839539" y="2657897"/>
              <a:ext cx="1434837" cy="2721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>
                  <a:solidFill>
                    <a:schemeClr val="bg1"/>
                  </a:solidFill>
                  <a:latin typeface="..黑体UI-日本语" panose="02000000000000000000" pitchFamily="2" charset="-128"/>
                  <a:ea typeface="..黑体UI-日本语" panose="02000000000000000000" pitchFamily="2" charset="-128"/>
                  <a:cs typeface="..黑体UI-日本语" panose="02000000000000000000" pitchFamily="2" charset="-128"/>
                </a:rPr>
                <a:t>Maecenas porttitor congue massa. Fusce posuere, magna sed pulvinar ultricies, purus lectus malesuada libero, sit amet commodo nonummy pede.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F5325B9E-C9D3-2F92-FDAF-768029C35BE4}"/>
              </a:ext>
            </a:extLst>
          </p:cNvPr>
          <p:cNvGrpSpPr/>
          <p:nvPr/>
        </p:nvGrpSpPr>
        <p:grpSpPr>
          <a:xfrm>
            <a:off x="8582621" y="4826001"/>
            <a:ext cx="1414473" cy="1335441"/>
            <a:chOff x="6683434" y="4748177"/>
            <a:chExt cx="1089616" cy="1028736"/>
          </a:xfrm>
        </p:grpSpPr>
        <p:sp>
          <p:nvSpPr>
            <p:cNvPr id="76" name="图形 13">
              <a:extLst>
                <a:ext uri="{FF2B5EF4-FFF2-40B4-BE49-F238E27FC236}">
                  <a16:creationId xmlns:a16="http://schemas.microsoft.com/office/drawing/2014/main" id="{EFDAB6C1-07E8-8BCA-FC7C-801B1107478D}"/>
                </a:ext>
              </a:extLst>
            </p:cNvPr>
            <p:cNvSpPr/>
            <p:nvPr/>
          </p:nvSpPr>
          <p:spPr>
            <a:xfrm rot="692115" flipV="1">
              <a:off x="6683434" y="4748177"/>
              <a:ext cx="1089616" cy="709801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9BC7E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BA685720-FB2B-BFAB-E8F8-2A0214C4DD1B}"/>
                </a:ext>
              </a:extLst>
            </p:cNvPr>
            <p:cNvSpPr/>
            <p:nvPr/>
          </p:nvSpPr>
          <p:spPr>
            <a:xfrm rot="20382586">
              <a:off x="7092714" y="5514881"/>
              <a:ext cx="131322" cy="187462"/>
            </a:xfrm>
            <a:prstGeom prst="roundRect">
              <a:avLst>
                <a:gd name="adj" fmla="val 50000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92C21A1-8AFB-88C1-BB7F-39BA6255BBDB}"/>
                </a:ext>
              </a:extLst>
            </p:cNvPr>
            <p:cNvSpPr/>
            <p:nvPr/>
          </p:nvSpPr>
          <p:spPr>
            <a:xfrm>
              <a:off x="7458463" y="5464175"/>
              <a:ext cx="67875" cy="312738"/>
            </a:xfrm>
            <a:custGeom>
              <a:avLst/>
              <a:gdLst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4" fmla="*/ 64700 w 71563"/>
                <a:gd name="connsiteY4" fmla="*/ 319088 h 323754"/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0" fmla="*/ 31362 w 67875"/>
                <a:gd name="connsiteY0" fmla="*/ 0 h 312738"/>
                <a:gd name="connsiteX1" fmla="*/ 1200 w 67875"/>
                <a:gd name="connsiteY1" fmla="*/ 147638 h 312738"/>
                <a:gd name="connsiteX2" fmla="*/ 67875 w 67875"/>
                <a:gd name="connsiteY2" fmla="*/ 312738 h 31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875" h="312738">
                  <a:moveTo>
                    <a:pt x="31362" y="0"/>
                  </a:moveTo>
                  <a:cubicBezTo>
                    <a:pt x="13238" y="47757"/>
                    <a:pt x="-4885" y="95515"/>
                    <a:pt x="1200" y="147638"/>
                  </a:cubicBezTo>
                  <a:cubicBezTo>
                    <a:pt x="7285" y="199761"/>
                    <a:pt x="67875" y="312738"/>
                    <a:pt x="67875" y="312738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2A97F32-7275-8DD4-4649-8205D45775DE}"/>
                </a:ext>
              </a:extLst>
            </p:cNvPr>
            <p:cNvSpPr/>
            <p:nvPr/>
          </p:nvSpPr>
          <p:spPr>
            <a:xfrm rot="1346349">
              <a:off x="6833916" y="5429337"/>
              <a:ext cx="100305" cy="319006"/>
            </a:xfrm>
            <a:custGeom>
              <a:avLst/>
              <a:gdLst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4" fmla="*/ 64700 w 71563"/>
                <a:gd name="connsiteY4" fmla="*/ 319088 h 323754"/>
                <a:gd name="connsiteX0" fmla="*/ 31362 w 71563"/>
                <a:gd name="connsiteY0" fmla="*/ 0 h 323754"/>
                <a:gd name="connsiteX1" fmla="*/ 1200 w 71563"/>
                <a:gd name="connsiteY1" fmla="*/ 147638 h 323754"/>
                <a:gd name="connsiteX2" fmla="*/ 67875 w 71563"/>
                <a:gd name="connsiteY2" fmla="*/ 312738 h 323754"/>
                <a:gd name="connsiteX3" fmla="*/ 63112 w 71563"/>
                <a:gd name="connsiteY3" fmla="*/ 309563 h 323754"/>
                <a:gd name="connsiteX0" fmla="*/ 31362 w 67875"/>
                <a:gd name="connsiteY0" fmla="*/ 0 h 312738"/>
                <a:gd name="connsiteX1" fmla="*/ 1200 w 67875"/>
                <a:gd name="connsiteY1" fmla="*/ 147638 h 312738"/>
                <a:gd name="connsiteX2" fmla="*/ 67875 w 67875"/>
                <a:gd name="connsiteY2" fmla="*/ 312738 h 31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875" h="312738">
                  <a:moveTo>
                    <a:pt x="31362" y="0"/>
                  </a:moveTo>
                  <a:cubicBezTo>
                    <a:pt x="13238" y="47757"/>
                    <a:pt x="-4885" y="95515"/>
                    <a:pt x="1200" y="147638"/>
                  </a:cubicBezTo>
                  <a:cubicBezTo>
                    <a:pt x="7285" y="199761"/>
                    <a:pt x="67875" y="312738"/>
                    <a:pt x="67875" y="312738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1C9DC123-844F-17C5-85D1-A21D66D224B2}"/>
              </a:ext>
            </a:extLst>
          </p:cNvPr>
          <p:cNvSpPr txBox="1"/>
          <p:nvPr/>
        </p:nvSpPr>
        <p:spPr>
          <a:xfrm>
            <a:off x="1349361" y="327271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YOUR CORPORATE NAME GOES HERE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2C39ED64-71F2-017E-4195-5DDAF2E53C4B}"/>
              </a:ext>
            </a:extLst>
          </p:cNvPr>
          <p:cNvSpPr txBox="1"/>
          <p:nvPr/>
        </p:nvSpPr>
        <p:spPr>
          <a:xfrm>
            <a:off x="1349361" y="6192175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2022/12/16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28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>
            <a:extLst>
              <a:ext uri="{FF2B5EF4-FFF2-40B4-BE49-F238E27FC236}">
                <a16:creationId xmlns:a16="http://schemas.microsoft.com/office/drawing/2014/main" id="{A67D2361-3854-7E81-9746-9A3AB60EB4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BBFA293-0ABB-D4F9-A85A-47812F3E464E}"/>
              </a:ext>
            </a:extLst>
          </p:cNvPr>
          <p:cNvSpPr/>
          <p:nvPr/>
        </p:nvSpPr>
        <p:spPr>
          <a:xfrm>
            <a:off x="5504369" y="5203893"/>
            <a:ext cx="1183262" cy="1183262"/>
          </a:xfrm>
          <a:prstGeom prst="rect">
            <a:avLst/>
          </a:prstGeom>
          <a:solidFill>
            <a:srgbClr val="9BC7E2"/>
          </a:solidFill>
          <a:ln>
            <a:solidFill>
              <a:srgbClr val="AB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>
                <a:latin typeface="Jumble" panose="02000503000000020004" pitchFamily="2" charset="0"/>
              </a:rPr>
              <a:t>1</a:t>
            </a:r>
            <a:endParaRPr lang="zh-CN" altLang="en-US" sz="6000">
              <a:latin typeface="Jumble" panose="02000503000000020004" pitchFamily="2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82FB2F9-57BD-1455-ED45-94BA465C2CA1}"/>
              </a:ext>
            </a:extLst>
          </p:cNvPr>
          <p:cNvSpPr/>
          <p:nvPr/>
        </p:nvSpPr>
        <p:spPr>
          <a:xfrm>
            <a:off x="6096000" y="4020631"/>
            <a:ext cx="1183262" cy="1183262"/>
          </a:xfrm>
          <a:prstGeom prst="rect">
            <a:avLst/>
          </a:prstGeom>
          <a:solidFill>
            <a:srgbClr val="9BC7E2"/>
          </a:solidFill>
          <a:ln>
            <a:solidFill>
              <a:srgbClr val="AB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>
                <a:latin typeface="Jumble" panose="02000503000000020004" pitchFamily="2" charset="0"/>
              </a:rPr>
              <a:t>3</a:t>
            </a:r>
            <a:endParaRPr lang="zh-CN" altLang="en-US" sz="6000">
              <a:latin typeface="Jumble" panose="02000503000000020004" pitchFamily="2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0453AE1-31A6-9936-3D1C-B813EBF9EA95}"/>
              </a:ext>
            </a:extLst>
          </p:cNvPr>
          <p:cNvSpPr/>
          <p:nvPr/>
        </p:nvSpPr>
        <p:spPr>
          <a:xfrm>
            <a:off x="4912738" y="4020631"/>
            <a:ext cx="1183262" cy="1183262"/>
          </a:xfrm>
          <a:prstGeom prst="rect">
            <a:avLst/>
          </a:prstGeom>
          <a:solidFill>
            <a:srgbClr val="9BC7E2"/>
          </a:solidFill>
          <a:ln>
            <a:solidFill>
              <a:srgbClr val="AB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>
                <a:latin typeface="Jumble" panose="02000503000000020004" pitchFamily="2" charset="0"/>
              </a:rPr>
              <a:t>2</a:t>
            </a:r>
            <a:endParaRPr lang="zh-CN" altLang="en-US" sz="6000">
              <a:latin typeface="Jumble" panose="02000503000000020004" pitchFamily="2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4EE65CC-B6B9-4654-8822-E60E30445C23}"/>
              </a:ext>
            </a:extLst>
          </p:cNvPr>
          <p:cNvSpPr/>
          <p:nvPr/>
        </p:nvSpPr>
        <p:spPr>
          <a:xfrm>
            <a:off x="5504369" y="2837370"/>
            <a:ext cx="1183262" cy="1183262"/>
          </a:xfrm>
          <a:prstGeom prst="rect">
            <a:avLst/>
          </a:prstGeom>
          <a:solidFill>
            <a:srgbClr val="9BC7E2"/>
          </a:solidFill>
          <a:ln>
            <a:solidFill>
              <a:srgbClr val="AB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>
                <a:latin typeface="Jumble" panose="02000503000000020004" pitchFamily="2" charset="0"/>
              </a:rPr>
              <a:t>4</a:t>
            </a:r>
            <a:endParaRPr lang="zh-CN" altLang="en-US" sz="6000">
              <a:latin typeface="Jumble" panose="02000503000000020004" pitchFamily="2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3BFD931-EB93-6181-F29B-975A9952F596}"/>
              </a:ext>
            </a:extLst>
          </p:cNvPr>
          <p:cNvSpPr/>
          <p:nvPr/>
        </p:nvSpPr>
        <p:spPr>
          <a:xfrm>
            <a:off x="6096000" y="1654108"/>
            <a:ext cx="1183262" cy="1183262"/>
          </a:xfrm>
          <a:prstGeom prst="rect">
            <a:avLst/>
          </a:prstGeom>
          <a:solidFill>
            <a:srgbClr val="9BC7E2"/>
          </a:solidFill>
          <a:ln>
            <a:solidFill>
              <a:srgbClr val="AB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>
                <a:latin typeface="Jumble" panose="02000503000000020004" pitchFamily="2" charset="0"/>
              </a:rPr>
              <a:t>6</a:t>
            </a:r>
            <a:endParaRPr lang="zh-CN" altLang="en-US" sz="6000">
              <a:latin typeface="Jumble" panose="02000503000000020004" pitchFamily="2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EC60A6A-2C48-BCE6-8790-B59AE605DA5B}"/>
              </a:ext>
            </a:extLst>
          </p:cNvPr>
          <p:cNvSpPr/>
          <p:nvPr/>
        </p:nvSpPr>
        <p:spPr>
          <a:xfrm>
            <a:off x="4912738" y="1654108"/>
            <a:ext cx="1183262" cy="1183262"/>
          </a:xfrm>
          <a:prstGeom prst="rect">
            <a:avLst/>
          </a:prstGeom>
          <a:solidFill>
            <a:srgbClr val="9BC7E2"/>
          </a:solidFill>
          <a:ln>
            <a:solidFill>
              <a:srgbClr val="AB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>
                <a:latin typeface="Jumble" panose="02000503000000020004" pitchFamily="2" charset="0"/>
              </a:rPr>
              <a:t>5</a:t>
            </a:r>
            <a:endParaRPr lang="zh-CN" altLang="en-US" sz="6000">
              <a:latin typeface="Jumble" panose="02000503000000020004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8E79E66-E190-0DF9-012E-69E3C1861480}"/>
              </a:ext>
            </a:extLst>
          </p:cNvPr>
          <p:cNvSpPr/>
          <p:nvPr/>
        </p:nvSpPr>
        <p:spPr>
          <a:xfrm>
            <a:off x="5504369" y="470846"/>
            <a:ext cx="1183262" cy="1183262"/>
          </a:xfrm>
          <a:prstGeom prst="rect">
            <a:avLst/>
          </a:prstGeom>
          <a:solidFill>
            <a:srgbClr val="9BC7E2"/>
          </a:solidFill>
          <a:ln>
            <a:solidFill>
              <a:srgbClr val="ABDD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>
                <a:latin typeface="Jumble" panose="02000503000000020004" pitchFamily="2" charset="0"/>
              </a:rPr>
              <a:t>7</a:t>
            </a:r>
            <a:endParaRPr lang="zh-CN" altLang="en-US" sz="6000">
              <a:latin typeface="Jumble" panose="02000503000000020004" pitchFamily="2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2EAA59-13EF-D9EF-BE82-12DF30632F0E}"/>
              </a:ext>
            </a:extLst>
          </p:cNvPr>
          <p:cNvSpPr txBox="1"/>
          <p:nvPr/>
        </p:nvSpPr>
        <p:spPr>
          <a:xfrm>
            <a:off x="1537173" y="5431739"/>
            <a:ext cx="3375565" cy="727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Nunc viverra imperdiet enim.</a:t>
            </a:r>
          </a:p>
          <a:p>
            <a:pPr algn="r">
              <a:lnSpc>
                <a:spcPct val="120000"/>
              </a:lnSpc>
            </a:pPr>
            <a:r>
              <a:rPr lang="en-US" altLang="zh-CN" sz="12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malesuada fames ac turpis egestas. Proin pharetra nonummy pede.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185DEAD-307A-E71F-B208-655C74B7A3CC}"/>
              </a:ext>
            </a:extLst>
          </p:cNvPr>
          <p:cNvSpPr txBox="1"/>
          <p:nvPr/>
        </p:nvSpPr>
        <p:spPr>
          <a:xfrm>
            <a:off x="7279262" y="3065214"/>
            <a:ext cx="3375565" cy="727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Nunc viverra imperdiet enim.</a:t>
            </a:r>
          </a:p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malesuada fames ac turpis egestas. Proin pharetra nonummy pede.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05E4436-9B72-BC31-3B41-39E50B1C3221}"/>
              </a:ext>
            </a:extLst>
          </p:cNvPr>
          <p:cNvSpPr txBox="1"/>
          <p:nvPr/>
        </p:nvSpPr>
        <p:spPr>
          <a:xfrm>
            <a:off x="2417757" y="4248476"/>
            <a:ext cx="2494981" cy="727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malesuada fames ac turpis egestas. Proin pharetra nonummy pede.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F2A3967-8392-1F66-32C1-36A80CA12650}"/>
              </a:ext>
            </a:extLst>
          </p:cNvPr>
          <p:cNvSpPr txBox="1"/>
          <p:nvPr/>
        </p:nvSpPr>
        <p:spPr>
          <a:xfrm>
            <a:off x="7279262" y="4248476"/>
            <a:ext cx="2494981" cy="727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malesuada fames ac turpis egestas. Proin pharetra nonummy pede.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F40A1A-1A96-C194-0C54-730EBEDAE3D6}"/>
              </a:ext>
            </a:extLst>
          </p:cNvPr>
          <p:cNvSpPr txBox="1"/>
          <p:nvPr/>
        </p:nvSpPr>
        <p:spPr>
          <a:xfrm>
            <a:off x="1537172" y="1881953"/>
            <a:ext cx="3375565" cy="727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Nunc viverra imperdiet enim.</a:t>
            </a:r>
          </a:p>
          <a:p>
            <a:pPr algn="r">
              <a:lnSpc>
                <a:spcPct val="120000"/>
              </a:lnSpc>
            </a:pPr>
            <a:r>
              <a:rPr lang="en-US" altLang="zh-CN" sz="12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malesuada fames ac turpis egestas. Proin pharetra nonummy pede.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D9C8E77-FB10-7381-F39D-2BF179DB46D1}"/>
              </a:ext>
            </a:extLst>
          </p:cNvPr>
          <p:cNvSpPr txBox="1"/>
          <p:nvPr/>
        </p:nvSpPr>
        <p:spPr>
          <a:xfrm>
            <a:off x="7279262" y="1992753"/>
            <a:ext cx="2494981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malesuada fames ac turpis egestas. Proin pharetra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B953A78-271A-12CF-4792-B8653C47002F}"/>
              </a:ext>
            </a:extLst>
          </p:cNvPr>
          <p:cNvSpPr txBox="1"/>
          <p:nvPr/>
        </p:nvSpPr>
        <p:spPr>
          <a:xfrm>
            <a:off x="2417757" y="809491"/>
            <a:ext cx="2494981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malesuada fames ac turpis egestas. Proin pharetra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91DB1B4-C601-7572-5488-13C76A22A6F1}"/>
              </a:ext>
            </a:extLst>
          </p:cNvPr>
          <p:cNvGrpSpPr/>
          <p:nvPr/>
        </p:nvGrpSpPr>
        <p:grpSpPr>
          <a:xfrm flipH="1">
            <a:off x="7190009" y="5162789"/>
            <a:ext cx="1777035" cy="1224365"/>
            <a:chOff x="8055902" y="4418013"/>
            <a:chExt cx="1310348" cy="902822"/>
          </a:xfrm>
        </p:grpSpPr>
        <p:sp>
          <p:nvSpPr>
            <p:cNvPr id="25" name="图形 13">
              <a:extLst>
                <a:ext uri="{FF2B5EF4-FFF2-40B4-BE49-F238E27FC236}">
                  <a16:creationId xmlns:a16="http://schemas.microsoft.com/office/drawing/2014/main" id="{DA3C9C75-9F5B-D142-4CDE-B72F91CFE68D}"/>
                </a:ext>
              </a:extLst>
            </p:cNvPr>
            <p:cNvSpPr/>
            <p:nvPr/>
          </p:nvSpPr>
          <p:spPr>
            <a:xfrm rot="11918716" flipV="1">
              <a:off x="8254132" y="4779882"/>
              <a:ext cx="923825" cy="540953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8E27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3886BEA-D2C7-AF8D-7D82-8588312E2532}"/>
                </a:ext>
              </a:extLst>
            </p:cNvPr>
            <p:cNvSpPr/>
            <p:nvPr/>
          </p:nvSpPr>
          <p:spPr>
            <a:xfrm>
              <a:off x="8793903" y="4505642"/>
              <a:ext cx="203200" cy="203200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2E3397D-B583-CF8A-AA8D-BB50A076ABA2}"/>
                </a:ext>
              </a:extLst>
            </p:cNvPr>
            <p:cNvSpPr/>
            <p:nvPr/>
          </p:nvSpPr>
          <p:spPr>
            <a:xfrm>
              <a:off x="8765682" y="4429020"/>
              <a:ext cx="310057" cy="256759"/>
            </a:xfrm>
            <a:custGeom>
              <a:avLst/>
              <a:gdLst>
                <a:gd name="connsiteX0" fmla="*/ 151541 w 310057"/>
                <a:gd name="connsiteY0" fmla="*/ 0 h 256759"/>
                <a:gd name="connsiteX1" fmla="*/ 310057 w 310057"/>
                <a:gd name="connsiteY1" fmla="*/ 152161 h 256759"/>
                <a:gd name="connsiteX2" fmla="*/ 297600 w 310057"/>
                <a:gd name="connsiteY2" fmla="*/ 211389 h 256759"/>
                <a:gd name="connsiteX3" fmla="*/ 265733 w 310057"/>
                <a:gd name="connsiteY3" fmla="*/ 256759 h 256759"/>
                <a:gd name="connsiteX4" fmla="*/ 236708 w 310057"/>
                <a:gd name="connsiteY4" fmla="*/ 243551 h 256759"/>
                <a:gd name="connsiteX5" fmla="*/ 135431 w 310057"/>
                <a:gd name="connsiteY5" fmla="*/ 185843 h 256759"/>
                <a:gd name="connsiteX6" fmla="*/ 97331 w 310057"/>
                <a:gd name="connsiteY6" fmla="*/ 96943 h 256759"/>
                <a:gd name="connsiteX7" fmla="*/ 19495 w 310057"/>
                <a:gd name="connsiteY7" fmla="*/ 115573 h 256759"/>
                <a:gd name="connsiteX8" fmla="*/ 0 w 310057"/>
                <a:gd name="connsiteY8" fmla="*/ 118999 h 256759"/>
                <a:gd name="connsiteX9" fmla="*/ 5482 w 310057"/>
                <a:gd name="connsiteY9" fmla="*/ 92933 h 256759"/>
                <a:gd name="connsiteX10" fmla="*/ 151541 w 310057"/>
                <a:gd name="connsiteY10" fmla="*/ 0 h 25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057" h="256759">
                  <a:moveTo>
                    <a:pt x="151541" y="0"/>
                  </a:moveTo>
                  <a:cubicBezTo>
                    <a:pt x="239087" y="0"/>
                    <a:pt x="310057" y="68125"/>
                    <a:pt x="310057" y="152161"/>
                  </a:cubicBezTo>
                  <a:cubicBezTo>
                    <a:pt x="310057" y="173170"/>
                    <a:pt x="305621" y="193185"/>
                    <a:pt x="297600" y="211389"/>
                  </a:cubicBezTo>
                  <a:lnTo>
                    <a:pt x="265733" y="256759"/>
                  </a:lnTo>
                  <a:lnTo>
                    <a:pt x="236708" y="243551"/>
                  </a:lnTo>
                  <a:cubicBezTo>
                    <a:pt x="199972" y="226771"/>
                    <a:pt x="157060" y="206084"/>
                    <a:pt x="135431" y="185843"/>
                  </a:cubicBezTo>
                  <a:cubicBezTo>
                    <a:pt x="106592" y="158856"/>
                    <a:pt x="115587" y="131868"/>
                    <a:pt x="97331" y="96943"/>
                  </a:cubicBezTo>
                  <a:cubicBezTo>
                    <a:pt x="76630" y="104585"/>
                    <a:pt x="47393" y="110539"/>
                    <a:pt x="19495" y="115573"/>
                  </a:cubicBezTo>
                  <a:lnTo>
                    <a:pt x="0" y="118999"/>
                  </a:lnTo>
                  <a:lnTo>
                    <a:pt x="5482" y="92933"/>
                  </a:lnTo>
                  <a:cubicBezTo>
                    <a:pt x="29546" y="38321"/>
                    <a:pt x="85882" y="0"/>
                    <a:pt x="15154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BBB5AA0-D213-7051-28A2-F422D4DFDC86}"/>
                </a:ext>
              </a:extLst>
            </p:cNvPr>
            <p:cNvSpPr/>
            <p:nvPr/>
          </p:nvSpPr>
          <p:spPr>
            <a:xfrm>
              <a:off x="9025325" y="4701656"/>
              <a:ext cx="98038" cy="980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C1E8EAC-EA60-E657-F4D0-4C84A09169E5}"/>
                </a:ext>
              </a:extLst>
            </p:cNvPr>
            <p:cNvSpPr/>
            <p:nvPr/>
          </p:nvSpPr>
          <p:spPr>
            <a:xfrm>
              <a:off x="9109075" y="4703763"/>
              <a:ext cx="257175" cy="260350"/>
            </a:xfrm>
            <a:custGeom>
              <a:avLst/>
              <a:gdLst>
                <a:gd name="connsiteX0" fmla="*/ 0 w 257175"/>
                <a:gd name="connsiteY0" fmla="*/ 260350 h 260350"/>
                <a:gd name="connsiteX1" fmla="*/ 139700 w 257175"/>
                <a:gd name="connsiteY1" fmla="*/ 217487 h 260350"/>
                <a:gd name="connsiteX2" fmla="*/ 231775 w 257175"/>
                <a:gd name="connsiteY2" fmla="*/ 95250 h 260350"/>
                <a:gd name="connsiteX3" fmla="*/ 257175 w 257175"/>
                <a:gd name="connsiteY3" fmla="*/ 0 h 2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260350">
                  <a:moveTo>
                    <a:pt x="0" y="260350"/>
                  </a:moveTo>
                  <a:cubicBezTo>
                    <a:pt x="50535" y="252677"/>
                    <a:pt x="101071" y="245004"/>
                    <a:pt x="139700" y="217487"/>
                  </a:cubicBezTo>
                  <a:cubicBezTo>
                    <a:pt x="178329" y="189970"/>
                    <a:pt x="212196" y="131498"/>
                    <a:pt x="231775" y="95250"/>
                  </a:cubicBezTo>
                  <a:cubicBezTo>
                    <a:pt x="251354" y="59002"/>
                    <a:pt x="254264" y="29501"/>
                    <a:pt x="257175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E08470F-CDE1-2892-775A-D07952E49519}"/>
                </a:ext>
              </a:extLst>
            </p:cNvPr>
            <p:cNvSpPr/>
            <p:nvPr/>
          </p:nvSpPr>
          <p:spPr>
            <a:xfrm>
              <a:off x="8406823" y="4418013"/>
              <a:ext cx="110115" cy="314325"/>
            </a:xfrm>
            <a:custGeom>
              <a:avLst/>
              <a:gdLst>
                <a:gd name="connsiteX0" fmla="*/ 110115 w 110115"/>
                <a:gd name="connsiteY0" fmla="*/ 314325 h 314325"/>
                <a:gd name="connsiteX1" fmla="*/ 32327 w 110115"/>
                <a:gd name="connsiteY1" fmla="*/ 211137 h 314325"/>
                <a:gd name="connsiteX2" fmla="*/ 577 w 110115"/>
                <a:gd name="connsiteY2" fmla="*/ 82550 h 314325"/>
                <a:gd name="connsiteX3" fmla="*/ 14865 w 110115"/>
                <a:gd name="connsiteY3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15" h="314325">
                  <a:moveTo>
                    <a:pt x="110115" y="314325"/>
                  </a:moveTo>
                  <a:cubicBezTo>
                    <a:pt x="80349" y="282045"/>
                    <a:pt x="50583" y="249766"/>
                    <a:pt x="32327" y="211137"/>
                  </a:cubicBezTo>
                  <a:cubicBezTo>
                    <a:pt x="14071" y="172508"/>
                    <a:pt x="3487" y="117739"/>
                    <a:pt x="577" y="82550"/>
                  </a:cubicBezTo>
                  <a:cubicBezTo>
                    <a:pt x="-2333" y="47361"/>
                    <a:pt x="6266" y="23680"/>
                    <a:pt x="14865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85">
              <a:extLst>
                <a:ext uri="{FF2B5EF4-FFF2-40B4-BE49-F238E27FC236}">
                  <a16:creationId xmlns:a16="http://schemas.microsoft.com/office/drawing/2014/main" id="{08A9DB2F-117C-FABA-0F8A-79F24C4CB99D}"/>
                </a:ext>
              </a:extLst>
            </p:cNvPr>
            <p:cNvSpPr/>
            <p:nvPr/>
          </p:nvSpPr>
          <p:spPr>
            <a:xfrm rot="1140000">
              <a:off x="8055902" y="5082549"/>
              <a:ext cx="1285069" cy="131241"/>
            </a:xfrm>
            <a:custGeom>
              <a:avLst/>
              <a:gdLst>
                <a:gd name="connsiteX0" fmla="*/ 0 w 1725577"/>
                <a:gd name="connsiteY0" fmla="*/ 100682 h 201363"/>
                <a:gd name="connsiteX1" fmla="*/ 862789 w 1725577"/>
                <a:gd name="connsiteY1" fmla="*/ 0 h 201363"/>
                <a:gd name="connsiteX2" fmla="*/ 1725578 w 1725577"/>
                <a:gd name="connsiteY2" fmla="*/ 100682 h 201363"/>
                <a:gd name="connsiteX3" fmla="*/ 862789 w 1725577"/>
                <a:gd name="connsiteY3" fmla="*/ 201364 h 201363"/>
                <a:gd name="connsiteX4" fmla="*/ 0 w 1725577"/>
                <a:gd name="connsiteY4" fmla="*/ 100682 h 201363"/>
                <a:gd name="connsiteX0" fmla="*/ 0 w 1745292"/>
                <a:gd name="connsiteY0" fmla="*/ 104829 h 205511"/>
                <a:gd name="connsiteX1" fmla="*/ 862789 w 1745292"/>
                <a:gd name="connsiteY1" fmla="*/ 4147 h 205511"/>
                <a:gd name="connsiteX2" fmla="*/ 1418498 w 1745292"/>
                <a:gd name="connsiteY2" fmla="*/ 27695 h 205511"/>
                <a:gd name="connsiteX3" fmla="*/ 1725578 w 1745292"/>
                <a:gd name="connsiteY3" fmla="*/ 104829 h 205511"/>
                <a:gd name="connsiteX4" fmla="*/ 862789 w 1745292"/>
                <a:gd name="connsiteY4" fmla="*/ 205511 h 205511"/>
                <a:gd name="connsiteX5" fmla="*/ 0 w 1745292"/>
                <a:gd name="connsiteY5" fmla="*/ 104829 h 205511"/>
                <a:gd name="connsiteX0" fmla="*/ 24299 w 1769591"/>
                <a:gd name="connsiteY0" fmla="*/ 101285 h 201967"/>
                <a:gd name="connsiteX1" fmla="*/ 294329 w 1769591"/>
                <a:gd name="connsiteY1" fmla="*/ 43512 h 201967"/>
                <a:gd name="connsiteX2" fmla="*/ 887088 w 1769591"/>
                <a:gd name="connsiteY2" fmla="*/ 603 h 201967"/>
                <a:gd name="connsiteX3" fmla="*/ 1442797 w 1769591"/>
                <a:gd name="connsiteY3" fmla="*/ 24151 h 201967"/>
                <a:gd name="connsiteX4" fmla="*/ 1749877 w 1769591"/>
                <a:gd name="connsiteY4" fmla="*/ 101285 h 201967"/>
                <a:gd name="connsiteX5" fmla="*/ 887088 w 1769591"/>
                <a:gd name="connsiteY5" fmla="*/ 201967 h 201967"/>
                <a:gd name="connsiteX6" fmla="*/ 24299 w 1769591"/>
                <a:gd name="connsiteY6" fmla="*/ 101285 h 201967"/>
                <a:gd name="connsiteX0" fmla="*/ 887088 w 1769591"/>
                <a:gd name="connsiteY0" fmla="*/ 603 h 201967"/>
                <a:gd name="connsiteX1" fmla="*/ 1442797 w 1769591"/>
                <a:gd name="connsiteY1" fmla="*/ 24151 h 201967"/>
                <a:gd name="connsiteX2" fmla="*/ 1749877 w 1769591"/>
                <a:gd name="connsiteY2" fmla="*/ 101285 h 201967"/>
                <a:gd name="connsiteX3" fmla="*/ 887088 w 1769591"/>
                <a:gd name="connsiteY3" fmla="*/ 201967 h 201967"/>
                <a:gd name="connsiteX4" fmla="*/ 24299 w 1769591"/>
                <a:gd name="connsiteY4" fmla="*/ 101285 h 201967"/>
                <a:gd name="connsiteX5" fmla="*/ 294329 w 1769591"/>
                <a:gd name="connsiteY5" fmla="*/ 43512 h 201967"/>
                <a:gd name="connsiteX6" fmla="*/ 978528 w 1769591"/>
                <a:gd name="connsiteY6" fmla="*/ 92043 h 201967"/>
                <a:gd name="connsiteX0" fmla="*/ 887088 w 1769591"/>
                <a:gd name="connsiteY0" fmla="*/ 603 h 201967"/>
                <a:gd name="connsiteX1" fmla="*/ 1442797 w 1769591"/>
                <a:gd name="connsiteY1" fmla="*/ 24151 h 201967"/>
                <a:gd name="connsiteX2" fmla="*/ 1749877 w 1769591"/>
                <a:gd name="connsiteY2" fmla="*/ 101285 h 201967"/>
                <a:gd name="connsiteX3" fmla="*/ 887088 w 1769591"/>
                <a:gd name="connsiteY3" fmla="*/ 201967 h 201967"/>
                <a:gd name="connsiteX4" fmla="*/ 24299 w 1769591"/>
                <a:gd name="connsiteY4" fmla="*/ 101285 h 201967"/>
                <a:gd name="connsiteX5" fmla="*/ 294329 w 1769591"/>
                <a:gd name="connsiteY5" fmla="*/ 43512 h 201967"/>
                <a:gd name="connsiteX0" fmla="*/ 1442797 w 1769591"/>
                <a:gd name="connsiteY0" fmla="*/ 0 h 177816"/>
                <a:gd name="connsiteX1" fmla="*/ 1749877 w 1769591"/>
                <a:gd name="connsiteY1" fmla="*/ 77134 h 177816"/>
                <a:gd name="connsiteX2" fmla="*/ 887088 w 1769591"/>
                <a:gd name="connsiteY2" fmla="*/ 177816 h 177816"/>
                <a:gd name="connsiteX3" fmla="*/ 24299 w 1769591"/>
                <a:gd name="connsiteY3" fmla="*/ 77134 h 177816"/>
                <a:gd name="connsiteX4" fmla="*/ 294329 w 1769591"/>
                <a:gd name="connsiteY4" fmla="*/ 19361 h 177816"/>
                <a:gd name="connsiteX0" fmla="*/ 1385264 w 1712058"/>
                <a:gd name="connsiteY0" fmla="*/ 0 h 178472"/>
                <a:gd name="connsiteX1" fmla="*/ 1692344 w 1712058"/>
                <a:gd name="connsiteY1" fmla="*/ 77134 h 178472"/>
                <a:gd name="connsiteX2" fmla="*/ 829555 w 1712058"/>
                <a:gd name="connsiteY2" fmla="*/ 177816 h 178472"/>
                <a:gd name="connsiteX3" fmla="*/ 30402 w 1712058"/>
                <a:gd name="connsiteY3" fmla="*/ 115666 h 178472"/>
                <a:gd name="connsiteX4" fmla="*/ 236796 w 1712058"/>
                <a:gd name="connsiteY4" fmla="*/ 19361 h 178472"/>
                <a:gd name="connsiteX0" fmla="*/ 1415961 w 1742755"/>
                <a:gd name="connsiteY0" fmla="*/ 0 h 177984"/>
                <a:gd name="connsiteX1" fmla="*/ 1723041 w 1742755"/>
                <a:gd name="connsiteY1" fmla="*/ 77134 h 177984"/>
                <a:gd name="connsiteX2" fmla="*/ 860252 w 1742755"/>
                <a:gd name="connsiteY2" fmla="*/ 177816 h 177984"/>
                <a:gd name="connsiteX3" fmla="*/ 26796 w 1742755"/>
                <a:gd name="connsiteY3" fmla="*/ 98934 h 177984"/>
                <a:gd name="connsiteX4" fmla="*/ 267493 w 1742755"/>
                <a:gd name="connsiteY4" fmla="*/ 19361 h 17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2755" h="177984">
                  <a:moveTo>
                    <a:pt x="1415961" y="0"/>
                  </a:moveTo>
                  <a:cubicBezTo>
                    <a:pt x="1559759" y="16780"/>
                    <a:pt x="1815659" y="47498"/>
                    <a:pt x="1723041" y="77134"/>
                  </a:cubicBezTo>
                  <a:cubicBezTo>
                    <a:pt x="1630423" y="106770"/>
                    <a:pt x="1142959" y="174183"/>
                    <a:pt x="860252" y="177816"/>
                  </a:cubicBezTo>
                  <a:cubicBezTo>
                    <a:pt x="577545" y="181449"/>
                    <a:pt x="125589" y="125343"/>
                    <a:pt x="26796" y="98934"/>
                  </a:cubicBezTo>
                  <a:cubicBezTo>
                    <a:pt x="-71997" y="72525"/>
                    <a:pt x="123695" y="36141"/>
                    <a:pt x="267493" y="19361"/>
                  </a:cubicBezTo>
                </a:path>
              </a:pathLst>
            </a:custGeom>
            <a:noFill/>
            <a:ln w="25400">
              <a:solidFill>
                <a:srgbClr val="B9DD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A11BBFA-AB14-5A4A-4FA4-4E0F1C636403}"/>
              </a:ext>
            </a:extLst>
          </p:cNvPr>
          <p:cNvGrpSpPr/>
          <p:nvPr/>
        </p:nvGrpSpPr>
        <p:grpSpPr>
          <a:xfrm>
            <a:off x="1267732" y="2946638"/>
            <a:ext cx="1150025" cy="1301838"/>
            <a:chOff x="4518938" y="3510218"/>
            <a:chExt cx="1150025" cy="1301838"/>
          </a:xfrm>
        </p:grpSpPr>
        <p:sp>
          <p:nvSpPr>
            <p:cNvPr id="33" name="图形 13">
              <a:extLst>
                <a:ext uri="{FF2B5EF4-FFF2-40B4-BE49-F238E27FC236}">
                  <a16:creationId xmlns:a16="http://schemas.microsoft.com/office/drawing/2014/main" id="{3467017B-6E38-6745-30DD-B4A77DC19075}"/>
                </a:ext>
              </a:extLst>
            </p:cNvPr>
            <p:cNvSpPr/>
            <p:nvPr/>
          </p:nvSpPr>
          <p:spPr>
            <a:xfrm rot="10546934" flipV="1">
              <a:off x="4518938" y="3925226"/>
              <a:ext cx="954929" cy="511520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C23FC3A-14AD-2C95-62EF-BA141246D763}"/>
                </a:ext>
              </a:extLst>
            </p:cNvPr>
            <p:cNvSpPr/>
            <p:nvPr/>
          </p:nvSpPr>
          <p:spPr>
            <a:xfrm>
              <a:off x="4724167" y="3569891"/>
              <a:ext cx="251596" cy="251594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8D46A1B-5C93-B507-8BF9-827C0DAF2B0D}"/>
                </a:ext>
              </a:extLst>
            </p:cNvPr>
            <p:cNvSpPr/>
            <p:nvPr/>
          </p:nvSpPr>
          <p:spPr>
            <a:xfrm>
              <a:off x="4655370" y="3510218"/>
              <a:ext cx="372518" cy="270247"/>
            </a:xfrm>
            <a:custGeom>
              <a:avLst/>
              <a:gdLst>
                <a:gd name="connsiteX0" fmla="*/ 154088 w 300863"/>
                <a:gd name="connsiteY0" fmla="*/ 0 h 218264"/>
                <a:gd name="connsiteX1" fmla="*/ 296067 w 300863"/>
                <a:gd name="connsiteY1" fmla="*/ 100041 h 218264"/>
                <a:gd name="connsiteX2" fmla="*/ 300863 w 300863"/>
                <a:gd name="connsiteY2" fmla="*/ 125293 h 218264"/>
                <a:gd name="connsiteX3" fmla="*/ 280891 w 300863"/>
                <a:gd name="connsiteY3" fmla="*/ 128588 h 218264"/>
                <a:gd name="connsiteX4" fmla="*/ 254201 w 300863"/>
                <a:gd name="connsiteY4" fmla="*/ 128587 h 218264"/>
                <a:gd name="connsiteX5" fmla="*/ 201813 w 300863"/>
                <a:gd name="connsiteY5" fmla="*/ 93662 h 218264"/>
                <a:gd name="connsiteX6" fmla="*/ 171651 w 300863"/>
                <a:gd name="connsiteY6" fmla="*/ 150812 h 218264"/>
                <a:gd name="connsiteX7" fmla="*/ 68463 w 300863"/>
                <a:gd name="connsiteY7" fmla="*/ 211137 h 218264"/>
                <a:gd name="connsiteX8" fmla="*/ 13893 w 300863"/>
                <a:gd name="connsiteY8" fmla="*/ 217884 h 218264"/>
                <a:gd name="connsiteX9" fmla="*/ 10345 w 300863"/>
                <a:gd name="connsiteY9" fmla="*/ 218264 h 218264"/>
                <a:gd name="connsiteX10" fmla="*/ 0 w 300863"/>
                <a:gd name="connsiteY10" fmla="*/ 163798 h 218264"/>
                <a:gd name="connsiteX11" fmla="*/ 154088 w 300863"/>
                <a:gd name="connsiteY11" fmla="*/ 0 h 21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863" h="218264">
                  <a:moveTo>
                    <a:pt x="154088" y="0"/>
                  </a:moveTo>
                  <a:cubicBezTo>
                    <a:pt x="217913" y="0"/>
                    <a:pt x="272675" y="41251"/>
                    <a:pt x="296067" y="100041"/>
                  </a:cubicBezTo>
                  <a:lnTo>
                    <a:pt x="300863" y="125293"/>
                  </a:lnTo>
                  <a:lnTo>
                    <a:pt x="280891" y="128588"/>
                  </a:lnTo>
                  <a:cubicBezTo>
                    <a:pt x="271862" y="130241"/>
                    <a:pt x="263197" y="131101"/>
                    <a:pt x="254201" y="128587"/>
                  </a:cubicBezTo>
                  <a:cubicBezTo>
                    <a:pt x="236209" y="123560"/>
                    <a:pt x="219276" y="105304"/>
                    <a:pt x="201813" y="93662"/>
                  </a:cubicBezTo>
                  <a:cubicBezTo>
                    <a:pt x="187790" y="96572"/>
                    <a:pt x="193876" y="131233"/>
                    <a:pt x="171651" y="150812"/>
                  </a:cubicBezTo>
                  <a:cubicBezTo>
                    <a:pt x="149426" y="170391"/>
                    <a:pt x="100742" y="197908"/>
                    <a:pt x="68463" y="211137"/>
                  </a:cubicBezTo>
                  <a:cubicBezTo>
                    <a:pt x="52324" y="217752"/>
                    <a:pt x="31554" y="217355"/>
                    <a:pt x="13893" y="217884"/>
                  </a:cubicBezTo>
                  <a:lnTo>
                    <a:pt x="10345" y="218264"/>
                  </a:lnTo>
                  <a:lnTo>
                    <a:pt x="0" y="163798"/>
                  </a:lnTo>
                  <a:cubicBezTo>
                    <a:pt x="0" y="73335"/>
                    <a:pt x="68988" y="0"/>
                    <a:pt x="154088" y="0"/>
                  </a:cubicBezTo>
                  <a:close/>
                </a:path>
              </a:pathLst>
            </a:cu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8166CBC-F9FC-3D2A-9AF2-22F8C25B6F08}"/>
                </a:ext>
              </a:extLst>
            </p:cNvPr>
            <p:cNvSpPr/>
            <p:nvPr/>
          </p:nvSpPr>
          <p:spPr>
            <a:xfrm>
              <a:off x="5079748" y="3664049"/>
              <a:ext cx="101242" cy="101241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F8C17F0-CD00-126E-D9B8-496069476767}"/>
                </a:ext>
              </a:extLst>
            </p:cNvPr>
            <p:cNvSpPr/>
            <p:nvPr/>
          </p:nvSpPr>
          <p:spPr>
            <a:xfrm>
              <a:off x="4551365" y="3805523"/>
              <a:ext cx="101242" cy="101241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8B9104D-77AE-E431-4391-BF4D33389FC6}"/>
                </a:ext>
              </a:extLst>
            </p:cNvPr>
            <p:cNvSpPr/>
            <p:nvPr/>
          </p:nvSpPr>
          <p:spPr>
            <a:xfrm>
              <a:off x="4930598" y="4761256"/>
              <a:ext cx="738365" cy="508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0511323-B179-AFE4-FDCE-241FC8CBF4B2}"/>
                </a:ext>
              </a:extLst>
            </p:cNvPr>
            <p:cNvSpPr/>
            <p:nvPr/>
          </p:nvSpPr>
          <p:spPr>
            <a:xfrm>
              <a:off x="5141913" y="4451350"/>
              <a:ext cx="25588" cy="292100"/>
            </a:xfrm>
            <a:custGeom>
              <a:avLst/>
              <a:gdLst>
                <a:gd name="connsiteX0" fmla="*/ 0 w 25588"/>
                <a:gd name="connsiteY0" fmla="*/ 0 h 292100"/>
                <a:gd name="connsiteX1" fmla="*/ 25400 w 25588"/>
                <a:gd name="connsiteY1" fmla="*/ 173038 h 292100"/>
                <a:gd name="connsiteX2" fmla="*/ 9525 w 25588"/>
                <a:gd name="connsiteY2" fmla="*/ 29210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588" h="292100">
                  <a:moveTo>
                    <a:pt x="0" y="0"/>
                  </a:moveTo>
                  <a:cubicBezTo>
                    <a:pt x="11906" y="62177"/>
                    <a:pt x="23813" y="124355"/>
                    <a:pt x="25400" y="173038"/>
                  </a:cubicBezTo>
                  <a:cubicBezTo>
                    <a:pt x="26987" y="221721"/>
                    <a:pt x="18256" y="256910"/>
                    <a:pt x="9525" y="2921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D8725C6-8399-43B2-1110-836255C0B6E2}"/>
                </a:ext>
              </a:extLst>
            </p:cNvPr>
            <p:cNvSpPr/>
            <p:nvPr/>
          </p:nvSpPr>
          <p:spPr>
            <a:xfrm>
              <a:off x="4895850" y="4486275"/>
              <a:ext cx="382588" cy="142431"/>
            </a:xfrm>
            <a:custGeom>
              <a:avLst/>
              <a:gdLst>
                <a:gd name="connsiteX0" fmla="*/ 0 w 382588"/>
                <a:gd name="connsiteY0" fmla="*/ 0 h 142431"/>
                <a:gd name="connsiteX1" fmla="*/ 34925 w 382588"/>
                <a:gd name="connsiteY1" fmla="*/ 90488 h 142431"/>
                <a:gd name="connsiteX2" fmla="*/ 161925 w 382588"/>
                <a:gd name="connsiteY2" fmla="*/ 139700 h 142431"/>
                <a:gd name="connsiteX3" fmla="*/ 382588 w 382588"/>
                <a:gd name="connsiteY3" fmla="*/ 131763 h 14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588" h="142431">
                  <a:moveTo>
                    <a:pt x="0" y="0"/>
                  </a:moveTo>
                  <a:cubicBezTo>
                    <a:pt x="3969" y="33602"/>
                    <a:pt x="7938" y="67205"/>
                    <a:pt x="34925" y="90488"/>
                  </a:cubicBezTo>
                  <a:cubicBezTo>
                    <a:pt x="61913" y="113771"/>
                    <a:pt x="103981" y="132821"/>
                    <a:pt x="161925" y="139700"/>
                  </a:cubicBezTo>
                  <a:cubicBezTo>
                    <a:pt x="219869" y="146579"/>
                    <a:pt x="301228" y="139171"/>
                    <a:pt x="382588" y="131763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C47C58B-3ED2-6C66-BE48-5A84D918FE74}"/>
              </a:ext>
            </a:extLst>
          </p:cNvPr>
          <p:cNvGrpSpPr/>
          <p:nvPr/>
        </p:nvGrpSpPr>
        <p:grpSpPr>
          <a:xfrm>
            <a:off x="9319160" y="1374012"/>
            <a:ext cx="910166" cy="1250180"/>
            <a:chOff x="6983442" y="3142833"/>
            <a:chExt cx="910166" cy="1250180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D062F1DB-1A46-FB88-94EF-C179A6BE56C5}"/>
                </a:ext>
              </a:extLst>
            </p:cNvPr>
            <p:cNvSpPr/>
            <p:nvPr/>
          </p:nvSpPr>
          <p:spPr>
            <a:xfrm>
              <a:off x="7188595" y="4325161"/>
              <a:ext cx="475699" cy="67852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656F2798-F069-8999-A015-729DCF05C3A1}"/>
                </a:ext>
              </a:extLst>
            </p:cNvPr>
            <p:cNvSpPr/>
            <p:nvPr/>
          </p:nvSpPr>
          <p:spPr>
            <a:xfrm rot="398205">
              <a:off x="7287633" y="3440318"/>
              <a:ext cx="400477" cy="674062"/>
            </a:xfrm>
            <a:prstGeom prst="roundRect">
              <a:avLst>
                <a:gd name="adj" fmla="val 43236"/>
              </a:avLst>
            </a:prstGeom>
            <a:solidFill>
              <a:srgbClr val="D6D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D1D0123-2C64-BC21-6926-570ADA193774}"/>
                </a:ext>
              </a:extLst>
            </p:cNvPr>
            <p:cNvSpPr/>
            <p:nvPr/>
          </p:nvSpPr>
          <p:spPr>
            <a:xfrm flipH="1">
              <a:off x="7477335" y="3188537"/>
              <a:ext cx="186959" cy="186959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2212C0F-3F76-249B-AF39-339FF0AEA809}"/>
                </a:ext>
              </a:extLst>
            </p:cNvPr>
            <p:cNvSpPr/>
            <p:nvPr/>
          </p:nvSpPr>
          <p:spPr>
            <a:xfrm flipH="1">
              <a:off x="7420031" y="3142833"/>
              <a:ext cx="391315" cy="169666"/>
            </a:xfrm>
            <a:custGeom>
              <a:avLst/>
              <a:gdLst>
                <a:gd name="connsiteX0" fmla="*/ 264159 w 425308"/>
                <a:gd name="connsiteY0" fmla="*/ 0 h 184405"/>
                <a:gd name="connsiteX1" fmla="*/ 425308 w 425308"/>
                <a:gd name="connsiteY1" fmla="*/ 175238 h 184405"/>
                <a:gd name="connsiteX2" fmla="*/ 423606 w 425308"/>
                <a:gd name="connsiteY2" fmla="*/ 184405 h 184405"/>
                <a:gd name="connsiteX3" fmla="*/ 223300 w 425308"/>
                <a:gd name="connsiteY3" fmla="*/ 184405 h 184405"/>
                <a:gd name="connsiteX4" fmla="*/ 104712 w 425308"/>
                <a:gd name="connsiteY4" fmla="*/ 184405 h 184405"/>
                <a:gd name="connsiteX5" fmla="*/ 18000 w 425308"/>
                <a:gd name="connsiteY5" fmla="*/ 184405 h 184405"/>
                <a:gd name="connsiteX6" fmla="*/ 0 w 425308"/>
                <a:gd name="connsiteY6" fmla="*/ 166405 h 184405"/>
                <a:gd name="connsiteX7" fmla="*/ 18000 w 425308"/>
                <a:gd name="connsiteY7" fmla="*/ 148405 h 184405"/>
                <a:gd name="connsiteX8" fmla="*/ 107992 w 425308"/>
                <a:gd name="connsiteY8" fmla="*/ 148405 h 184405"/>
                <a:gd name="connsiteX9" fmla="*/ 115674 w 425308"/>
                <a:gd name="connsiteY9" fmla="*/ 107027 h 184405"/>
                <a:gd name="connsiteX10" fmla="*/ 264159 w 425308"/>
                <a:gd name="connsiteY10" fmla="*/ 0 h 1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308" h="184405">
                  <a:moveTo>
                    <a:pt x="264159" y="0"/>
                  </a:moveTo>
                  <a:cubicBezTo>
                    <a:pt x="353159" y="0"/>
                    <a:pt x="425308" y="78457"/>
                    <a:pt x="425308" y="175238"/>
                  </a:cubicBezTo>
                  <a:lnTo>
                    <a:pt x="423606" y="184405"/>
                  </a:lnTo>
                  <a:lnTo>
                    <a:pt x="223300" y="184405"/>
                  </a:lnTo>
                  <a:lnTo>
                    <a:pt x="104712" y="184405"/>
                  </a:lnTo>
                  <a:lnTo>
                    <a:pt x="18000" y="184405"/>
                  </a:lnTo>
                  <a:cubicBezTo>
                    <a:pt x="8059" y="184405"/>
                    <a:pt x="0" y="176346"/>
                    <a:pt x="0" y="166405"/>
                  </a:cubicBezTo>
                  <a:cubicBezTo>
                    <a:pt x="0" y="156464"/>
                    <a:pt x="8059" y="148405"/>
                    <a:pt x="18000" y="148405"/>
                  </a:cubicBezTo>
                  <a:lnTo>
                    <a:pt x="107992" y="148405"/>
                  </a:lnTo>
                  <a:lnTo>
                    <a:pt x="115674" y="107027"/>
                  </a:lnTo>
                  <a:cubicBezTo>
                    <a:pt x="140138" y="44132"/>
                    <a:pt x="197409" y="0"/>
                    <a:pt x="264159" y="0"/>
                  </a:cubicBezTo>
                  <a:close/>
                </a:path>
              </a:pathLst>
            </a:custGeom>
            <a:solidFill>
              <a:srgbClr val="A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4CC5C38-638E-D63E-00AE-BEE4CF71DD4E}"/>
                </a:ext>
              </a:extLst>
            </p:cNvPr>
            <p:cNvSpPr/>
            <p:nvPr/>
          </p:nvSpPr>
          <p:spPr>
            <a:xfrm>
              <a:off x="7489325" y="4112096"/>
              <a:ext cx="49235" cy="243417"/>
            </a:xfrm>
            <a:custGeom>
              <a:avLst/>
              <a:gdLst>
                <a:gd name="connsiteX0" fmla="*/ 48683 w 49235"/>
                <a:gd name="connsiteY0" fmla="*/ 0 h 243417"/>
                <a:gd name="connsiteX1" fmla="*/ 42333 w 49235"/>
                <a:gd name="connsiteY1" fmla="*/ 122767 h 243417"/>
                <a:gd name="connsiteX2" fmla="*/ 0 w 49235"/>
                <a:gd name="connsiteY2" fmla="*/ 243417 h 24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235" h="243417">
                  <a:moveTo>
                    <a:pt x="48683" y="0"/>
                  </a:moveTo>
                  <a:cubicBezTo>
                    <a:pt x="49565" y="41099"/>
                    <a:pt x="50447" y="82198"/>
                    <a:pt x="42333" y="122767"/>
                  </a:cubicBezTo>
                  <a:cubicBezTo>
                    <a:pt x="34219" y="163337"/>
                    <a:pt x="17109" y="203377"/>
                    <a:pt x="0" y="243417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D1B523E-EFEB-0303-23B3-F76B1DD0D3F4}"/>
                </a:ext>
              </a:extLst>
            </p:cNvPr>
            <p:cNvSpPr/>
            <p:nvPr/>
          </p:nvSpPr>
          <p:spPr>
            <a:xfrm>
              <a:off x="7347508" y="4099396"/>
              <a:ext cx="69223" cy="260350"/>
            </a:xfrm>
            <a:custGeom>
              <a:avLst/>
              <a:gdLst>
                <a:gd name="connsiteX0" fmla="*/ 40217 w 69223"/>
                <a:gd name="connsiteY0" fmla="*/ 0 h 260350"/>
                <a:gd name="connsiteX1" fmla="*/ 67734 w 69223"/>
                <a:gd name="connsiteY1" fmla="*/ 76200 h 260350"/>
                <a:gd name="connsiteX2" fmla="*/ 0 w 69223"/>
                <a:gd name="connsiteY2" fmla="*/ 260350 h 2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223" h="260350">
                  <a:moveTo>
                    <a:pt x="40217" y="0"/>
                  </a:moveTo>
                  <a:cubicBezTo>
                    <a:pt x="57327" y="16404"/>
                    <a:pt x="74437" y="32808"/>
                    <a:pt x="67734" y="76200"/>
                  </a:cubicBezTo>
                  <a:cubicBezTo>
                    <a:pt x="61031" y="119592"/>
                    <a:pt x="30515" y="189971"/>
                    <a:pt x="0" y="2603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FE6DC00-5DFE-4D85-3C20-334947C230B1}"/>
                </a:ext>
              </a:extLst>
            </p:cNvPr>
            <p:cNvSpPr/>
            <p:nvPr/>
          </p:nvSpPr>
          <p:spPr>
            <a:xfrm>
              <a:off x="7686175" y="3631613"/>
              <a:ext cx="207433" cy="281516"/>
            </a:xfrm>
            <a:custGeom>
              <a:avLst/>
              <a:gdLst>
                <a:gd name="connsiteX0" fmla="*/ 0 w 207433"/>
                <a:gd name="connsiteY0" fmla="*/ 0 h 281516"/>
                <a:gd name="connsiteX1" fmla="*/ 86783 w 207433"/>
                <a:gd name="connsiteY1" fmla="*/ 146050 h 281516"/>
                <a:gd name="connsiteX2" fmla="*/ 207433 w 207433"/>
                <a:gd name="connsiteY2" fmla="*/ 281516 h 28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433" h="281516">
                  <a:moveTo>
                    <a:pt x="0" y="0"/>
                  </a:moveTo>
                  <a:cubicBezTo>
                    <a:pt x="26105" y="49565"/>
                    <a:pt x="52211" y="99131"/>
                    <a:pt x="86783" y="146050"/>
                  </a:cubicBezTo>
                  <a:cubicBezTo>
                    <a:pt x="121355" y="192969"/>
                    <a:pt x="164394" y="237242"/>
                    <a:pt x="207433" y="281516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8263785-D1A0-7225-6A37-E22A8F178A23}"/>
                </a:ext>
              </a:extLst>
            </p:cNvPr>
            <p:cNvSpPr/>
            <p:nvPr/>
          </p:nvSpPr>
          <p:spPr>
            <a:xfrm>
              <a:off x="6983442" y="3525779"/>
              <a:ext cx="336550" cy="67852"/>
            </a:xfrm>
            <a:custGeom>
              <a:avLst/>
              <a:gdLst>
                <a:gd name="connsiteX0" fmla="*/ 336550 w 336550"/>
                <a:gd name="connsiteY0" fmla="*/ 57150 h 67852"/>
                <a:gd name="connsiteX1" fmla="*/ 203200 w 336550"/>
                <a:gd name="connsiteY1" fmla="*/ 63500 h 67852"/>
                <a:gd name="connsiteX2" fmla="*/ 0 w 336550"/>
                <a:gd name="connsiteY2" fmla="*/ 0 h 6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6550" h="67852">
                  <a:moveTo>
                    <a:pt x="336550" y="57150"/>
                  </a:moveTo>
                  <a:cubicBezTo>
                    <a:pt x="297921" y="65087"/>
                    <a:pt x="259292" y="73025"/>
                    <a:pt x="203200" y="63500"/>
                  </a:cubicBezTo>
                  <a:cubicBezTo>
                    <a:pt x="147108" y="53975"/>
                    <a:pt x="73554" y="26987"/>
                    <a:pt x="0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4C0D4BE4-3A7A-17D8-DEEB-5D40CD988E59}"/>
                </a:ext>
              </a:extLst>
            </p:cNvPr>
            <p:cNvSpPr/>
            <p:nvPr/>
          </p:nvSpPr>
          <p:spPr>
            <a:xfrm rot="514681">
              <a:off x="7366483" y="3858519"/>
              <a:ext cx="174679" cy="139700"/>
            </a:xfrm>
            <a:prstGeom prst="roundRect">
              <a:avLst>
                <a:gd name="adj" fmla="val 3712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E9D245F-1C3C-612B-536E-D8F176C58F01}"/>
                </a:ext>
              </a:extLst>
            </p:cNvPr>
            <p:cNvSpPr/>
            <p:nvPr/>
          </p:nvSpPr>
          <p:spPr>
            <a:xfrm>
              <a:off x="7286125" y="3853334"/>
              <a:ext cx="378170" cy="69493"/>
            </a:xfrm>
            <a:custGeom>
              <a:avLst/>
              <a:gdLst>
                <a:gd name="connsiteX0" fmla="*/ 0 w 409575"/>
                <a:gd name="connsiteY0" fmla="*/ 0 h 69493"/>
                <a:gd name="connsiteX1" fmla="*/ 184150 w 409575"/>
                <a:gd name="connsiteY1" fmla="*/ 66675 h 69493"/>
                <a:gd name="connsiteX2" fmla="*/ 409575 w 409575"/>
                <a:gd name="connsiteY2" fmla="*/ 50800 h 6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575" h="69493">
                  <a:moveTo>
                    <a:pt x="0" y="0"/>
                  </a:moveTo>
                  <a:cubicBezTo>
                    <a:pt x="57943" y="29104"/>
                    <a:pt x="115887" y="58208"/>
                    <a:pt x="184150" y="66675"/>
                  </a:cubicBezTo>
                  <a:cubicBezTo>
                    <a:pt x="252413" y="75142"/>
                    <a:pt x="330994" y="62971"/>
                    <a:pt x="409575" y="50800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361C0F8C-D1B1-295F-014A-4A0A7DC57C91}"/>
              </a:ext>
            </a:extLst>
          </p:cNvPr>
          <p:cNvSpPr/>
          <p:nvPr/>
        </p:nvSpPr>
        <p:spPr>
          <a:xfrm>
            <a:off x="2303311" y="3945354"/>
            <a:ext cx="277525" cy="277722"/>
          </a:xfrm>
          <a:custGeom>
            <a:avLst/>
            <a:gdLst>
              <a:gd name="connsiteX0" fmla="*/ 3968392 w 4389062"/>
              <a:gd name="connsiteY0" fmla="*/ 902310 h 4392172"/>
              <a:gd name="connsiteX1" fmla="*/ 2870818 w 4389062"/>
              <a:gd name="connsiteY1" fmla="*/ 106752 h 4392172"/>
              <a:gd name="connsiteX2" fmla="*/ 1515187 w 4389062"/>
              <a:gd name="connsiteY2" fmla="*/ 107824 h 4392172"/>
              <a:gd name="connsiteX3" fmla="*/ 418789 w 4389062"/>
              <a:gd name="connsiteY3" fmla="*/ 905067 h 4392172"/>
              <a:gd name="connsiteX4" fmla="*/ 0 w 4389062"/>
              <a:gd name="connsiteY4" fmla="*/ 2194371 h 4392172"/>
              <a:gd name="connsiteX5" fmla="*/ 0 w 4389062"/>
              <a:gd name="connsiteY5" fmla="*/ 2197662 h 4392172"/>
              <a:gd name="connsiteX6" fmla="*/ 642781 w 4389062"/>
              <a:gd name="connsiteY6" fmla="*/ 3749431 h 4392172"/>
              <a:gd name="connsiteX7" fmla="*/ 2194550 w 4389062"/>
              <a:gd name="connsiteY7" fmla="*/ 4392173 h 4392172"/>
              <a:gd name="connsiteX8" fmla="*/ 3746320 w 4389062"/>
              <a:gd name="connsiteY8" fmla="*/ 3749431 h 4392172"/>
              <a:gd name="connsiteX9" fmla="*/ 4389062 w 4389062"/>
              <a:gd name="connsiteY9" fmla="*/ 2197662 h 4392172"/>
              <a:gd name="connsiteX10" fmla="*/ 4389062 w 4389062"/>
              <a:gd name="connsiteY10" fmla="*/ 2194371 h 4392172"/>
              <a:gd name="connsiteX11" fmla="*/ 3968284 w 4389062"/>
              <a:gd name="connsiteY11" fmla="*/ 902323 h 4392172"/>
              <a:gd name="connsiteX12" fmla="*/ 3803790 w 4389062"/>
              <a:gd name="connsiteY12" fmla="*/ 1004337 h 4392172"/>
              <a:gd name="connsiteX13" fmla="*/ 3611217 w 4389062"/>
              <a:gd name="connsiteY13" fmla="*/ 1601806 h 4392172"/>
              <a:gd name="connsiteX14" fmla="*/ 3501499 w 4389062"/>
              <a:gd name="connsiteY14" fmla="*/ 1711564 h 4392172"/>
              <a:gd name="connsiteX15" fmla="*/ 2942983 w 4389062"/>
              <a:gd name="connsiteY15" fmla="*/ 1892615 h 4392172"/>
              <a:gd name="connsiteX16" fmla="*/ 2942983 w 4389062"/>
              <a:gd name="connsiteY16" fmla="*/ 1892576 h 4392172"/>
              <a:gd name="connsiteX17" fmla="*/ 2788257 w 4389062"/>
              <a:gd name="connsiteY17" fmla="*/ 1866247 h 4392172"/>
              <a:gd name="connsiteX18" fmla="*/ 2323540 w 4389062"/>
              <a:gd name="connsiteY18" fmla="*/ 1528823 h 4392172"/>
              <a:gd name="connsiteX19" fmla="*/ 2323540 w 4389062"/>
              <a:gd name="connsiteY19" fmla="*/ 1528862 h 4392172"/>
              <a:gd name="connsiteX20" fmla="*/ 2253314 w 4389062"/>
              <a:gd name="connsiteY20" fmla="*/ 1391123 h 4392172"/>
              <a:gd name="connsiteX21" fmla="*/ 2253314 w 4389062"/>
              <a:gd name="connsiteY21" fmla="*/ 803559 h 4392172"/>
              <a:gd name="connsiteX22" fmla="*/ 2323540 w 4389062"/>
              <a:gd name="connsiteY22" fmla="*/ 665821 h 4392172"/>
              <a:gd name="connsiteX23" fmla="*/ 2831041 w 4389062"/>
              <a:gd name="connsiteY23" fmla="*/ 297126 h 4392172"/>
              <a:gd name="connsiteX24" fmla="*/ 2999464 w 4389062"/>
              <a:gd name="connsiteY24" fmla="*/ 278488 h 4392172"/>
              <a:gd name="connsiteX25" fmla="*/ 3767580 w 4389062"/>
              <a:gd name="connsiteY25" fmla="*/ 838650 h 4392172"/>
              <a:gd name="connsiteX26" fmla="*/ 3801602 w 4389062"/>
              <a:gd name="connsiteY26" fmla="*/ 1004320 h 4392172"/>
              <a:gd name="connsiteX27" fmla="*/ 1558775 w 4389062"/>
              <a:gd name="connsiteY27" fmla="*/ 297140 h 4392172"/>
              <a:gd name="connsiteX28" fmla="*/ 2065698 w 4389062"/>
              <a:gd name="connsiteY28" fmla="*/ 665836 h 4392172"/>
              <a:gd name="connsiteX29" fmla="*/ 2135924 w 4389062"/>
              <a:gd name="connsiteY29" fmla="*/ 803574 h 4392172"/>
              <a:gd name="connsiteX30" fmla="*/ 2135924 w 4389062"/>
              <a:gd name="connsiteY30" fmla="*/ 1391138 h 4392172"/>
              <a:gd name="connsiteX31" fmla="*/ 2065162 w 4389062"/>
              <a:gd name="connsiteY31" fmla="*/ 1528876 h 4392172"/>
              <a:gd name="connsiteX32" fmla="*/ 1601023 w 4389062"/>
              <a:gd name="connsiteY32" fmla="*/ 1866300 h 4392172"/>
              <a:gd name="connsiteX33" fmla="*/ 1601023 w 4389062"/>
              <a:gd name="connsiteY33" fmla="*/ 1866261 h 4392172"/>
              <a:gd name="connsiteX34" fmla="*/ 1447942 w 4389062"/>
              <a:gd name="connsiteY34" fmla="*/ 1890409 h 4392172"/>
              <a:gd name="connsiteX35" fmla="*/ 889427 w 4389062"/>
              <a:gd name="connsiteY35" fmla="*/ 1711572 h 4392172"/>
              <a:gd name="connsiteX36" fmla="*/ 779709 w 4389062"/>
              <a:gd name="connsiteY36" fmla="*/ 1601815 h 4392172"/>
              <a:gd name="connsiteX37" fmla="*/ 586597 w 4389062"/>
              <a:gd name="connsiteY37" fmla="*/ 1004346 h 4392172"/>
              <a:gd name="connsiteX38" fmla="*/ 621155 w 4389062"/>
              <a:gd name="connsiteY38" fmla="*/ 839783 h 4392172"/>
              <a:gd name="connsiteX39" fmla="*/ 1389231 w 4389062"/>
              <a:gd name="connsiteY39" fmla="*/ 279622 h 4392172"/>
              <a:gd name="connsiteX40" fmla="*/ 1558771 w 4389062"/>
              <a:gd name="connsiteY40" fmla="*/ 297150 h 4392172"/>
              <a:gd name="connsiteX41" fmla="*/ 193249 w 4389062"/>
              <a:gd name="connsiteY41" fmla="*/ 2212972 h 4392172"/>
              <a:gd name="connsiteX42" fmla="*/ 700172 w 4389062"/>
              <a:gd name="connsiteY42" fmla="*/ 1844276 h 4392172"/>
              <a:gd name="connsiteX43" fmla="*/ 853253 w 4389062"/>
              <a:gd name="connsiteY43" fmla="*/ 1821237 h 4392172"/>
              <a:gd name="connsiteX44" fmla="*/ 1411768 w 4389062"/>
              <a:gd name="connsiteY44" fmla="*/ 2002827 h 4392172"/>
              <a:gd name="connsiteX45" fmla="*/ 1521487 w 4389062"/>
              <a:gd name="connsiteY45" fmla="*/ 2112545 h 4392172"/>
              <a:gd name="connsiteX46" fmla="*/ 1699256 w 4389062"/>
              <a:gd name="connsiteY46" fmla="*/ 2661185 h 4392172"/>
              <a:gd name="connsiteX47" fmla="*/ 1674572 w 4389062"/>
              <a:gd name="connsiteY47" fmla="*/ 2808789 h 4392172"/>
              <a:gd name="connsiteX48" fmla="*/ 1329487 w 4389062"/>
              <a:gd name="connsiteY48" fmla="*/ 3283911 h 4392172"/>
              <a:gd name="connsiteX49" fmla="*/ 1191220 w 4389062"/>
              <a:gd name="connsiteY49" fmla="*/ 3357428 h 4392172"/>
              <a:gd name="connsiteX50" fmla="*/ 565232 w 4389062"/>
              <a:gd name="connsiteY50" fmla="*/ 3357428 h 4392172"/>
              <a:gd name="connsiteX51" fmla="*/ 418157 w 4389062"/>
              <a:gd name="connsiteY51" fmla="*/ 3274037 h 4392172"/>
              <a:gd name="connsiteX52" fmla="*/ 123018 w 4389062"/>
              <a:gd name="connsiteY52" fmla="*/ 2369869 h 4392172"/>
              <a:gd name="connsiteX53" fmla="*/ 193244 w 4389062"/>
              <a:gd name="connsiteY53" fmla="*/ 2212958 h 4392172"/>
              <a:gd name="connsiteX54" fmla="*/ 1593946 w 4389062"/>
              <a:gd name="connsiteY54" fmla="*/ 4103624 h 4392172"/>
              <a:gd name="connsiteX55" fmla="*/ 1399728 w 4389062"/>
              <a:gd name="connsiteY55" fmla="*/ 3507223 h 4392172"/>
              <a:gd name="connsiteX56" fmla="*/ 1423837 w 4389062"/>
              <a:gd name="connsiteY56" fmla="*/ 3354182 h 4392172"/>
              <a:gd name="connsiteX57" fmla="*/ 1769491 w 4389062"/>
              <a:gd name="connsiteY57" fmla="*/ 2879060 h 4392172"/>
              <a:gd name="connsiteX58" fmla="*/ 1907189 w 4389062"/>
              <a:gd name="connsiteY58" fmla="*/ 2808834 h 4392172"/>
              <a:gd name="connsiteX59" fmla="*/ 2481625 w 4389062"/>
              <a:gd name="connsiteY59" fmla="*/ 2808834 h 4392172"/>
              <a:gd name="connsiteX60" fmla="*/ 2619892 w 4389062"/>
              <a:gd name="connsiteY60" fmla="*/ 2879060 h 4392172"/>
              <a:gd name="connsiteX61" fmla="*/ 2964977 w 4389062"/>
              <a:gd name="connsiteY61" fmla="*/ 3354182 h 4392172"/>
              <a:gd name="connsiteX62" fmla="*/ 2989125 w 4389062"/>
              <a:gd name="connsiteY62" fmla="*/ 3507223 h 4392172"/>
              <a:gd name="connsiteX63" fmla="*/ 2794907 w 4389062"/>
              <a:gd name="connsiteY63" fmla="*/ 4103624 h 4392172"/>
              <a:gd name="connsiteX64" fmla="*/ 2670375 w 4389062"/>
              <a:gd name="connsiteY64" fmla="*/ 4217712 h 4392172"/>
              <a:gd name="connsiteX65" fmla="*/ 1718485 w 4389062"/>
              <a:gd name="connsiteY65" fmla="*/ 4217712 h 4392172"/>
              <a:gd name="connsiteX66" fmla="*/ 1593953 w 4389062"/>
              <a:gd name="connsiteY66" fmla="*/ 4103624 h 4392172"/>
              <a:gd name="connsiteX67" fmla="*/ 3823580 w 4389062"/>
              <a:gd name="connsiteY67" fmla="*/ 3357474 h 4392172"/>
              <a:gd name="connsiteX68" fmla="*/ 3197024 w 4389062"/>
              <a:gd name="connsiteY68" fmla="*/ 3357474 h 4392172"/>
              <a:gd name="connsiteX69" fmla="*/ 3059324 w 4389062"/>
              <a:gd name="connsiteY69" fmla="*/ 3287248 h 4392172"/>
              <a:gd name="connsiteX70" fmla="*/ 2714240 w 4389062"/>
              <a:gd name="connsiteY70" fmla="*/ 2808834 h 4392172"/>
              <a:gd name="connsiteX71" fmla="*/ 2689556 w 4389062"/>
              <a:gd name="connsiteY71" fmla="*/ 2655754 h 4392172"/>
              <a:gd name="connsiteX72" fmla="*/ 2867325 w 4389062"/>
              <a:gd name="connsiteY72" fmla="*/ 2107114 h 4392172"/>
              <a:gd name="connsiteX73" fmla="*/ 2867287 w 4389062"/>
              <a:gd name="connsiteY73" fmla="*/ 2107114 h 4392172"/>
              <a:gd name="connsiteX74" fmla="*/ 2977044 w 4389062"/>
              <a:gd name="connsiteY74" fmla="*/ 1997395 h 4392172"/>
              <a:gd name="connsiteX75" fmla="*/ 3534982 w 4389062"/>
              <a:gd name="connsiteY75" fmla="*/ 1821272 h 4392172"/>
              <a:gd name="connsiteX76" fmla="*/ 3688062 w 4389062"/>
              <a:gd name="connsiteY76" fmla="*/ 1845420 h 4392172"/>
              <a:gd name="connsiteX77" fmla="*/ 4195564 w 4389062"/>
              <a:gd name="connsiteY77" fmla="*/ 2214116 h 4392172"/>
              <a:gd name="connsiteX78" fmla="*/ 4195564 w 4389062"/>
              <a:gd name="connsiteY78" fmla="*/ 2214078 h 4392172"/>
              <a:gd name="connsiteX79" fmla="*/ 4265254 w 4389062"/>
              <a:gd name="connsiteY79" fmla="*/ 2369911 h 4392172"/>
              <a:gd name="connsiteX80" fmla="*/ 3970076 w 4389062"/>
              <a:gd name="connsiteY80" fmla="*/ 3274618 h 4392172"/>
              <a:gd name="connsiteX81" fmla="*/ 3823579 w 4389062"/>
              <a:gd name="connsiteY81" fmla="*/ 3357473 h 439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4389062" h="4392172">
                <a:moveTo>
                  <a:pt x="3968392" y="902310"/>
                </a:moveTo>
                <a:cubicBezTo>
                  <a:pt x="3695639" y="527951"/>
                  <a:pt x="3311444" y="249458"/>
                  <a:pt x="2870818" y="106752"/>
                </a:cubicBezTo>
                <a:cubicBezTo>
                  <a:pt x="2430142" y="-35953"/>
                  <a:pt x="1955627" y="-35571"/>
                  <a:pt x="1515187" y="107824"/>
                </a:cubicBezTo>
                <a:cubicBezTo>
                  <a:pt x="1074747" y="251219"/>
                  <a:pt x="691002" y="530287"/>
                  <a:pt x="418789" y="905067"/>
                </a:cubicBezTo>
                <a:cubicBezTo>
                  <a:pt x="146653" y="1279886"/>
                  <a:pt x="78" y="1731162"/>
                  <a:pt x="0" y="2194371"/>
                </a:cubicBezTo>
                <a:lnTo>
                  <a:pt x="0" y="2197662"/>
                </a:lnTo>
                <a:cubicBezTo>
                  <a:pt x="0" y="2779710"/>
                  <a:pt x="231232" y="3337951"/>
                  <a:pt x="642781" y="3749431"/>
                </a:cubicBezTo>
                <a:cubicBezTo>
                  <a:pt x="1054329" y="4160911"/>
                  <a:pt x="1612541" y="4392173"/>
                  <a:pt x="2194550" y="4392173"/>
                </a:cubicBezTo>
                <a:cubicBezTo>
                  <a:pt x="2776598" y="4392173"/>
                  <a:pt x="3334840" y="4160980"/>
                  <a:pt x="3746320" y="3749431"/>
                </a:cubicBezTo>
                <a:cubicBezTo>
                  <a:pt x="4157878" y="3337873"/>
                  <a:pt x="4389062" y="2779671"/>
                  <a:pt x="4389062" y="2197662"/>
                </a:cubicBezTo>
                <a:lnTo>
                  <a:pt x="4389062" y="2194371"/>
                </a:lnTo>
                <a:cubicBezTo>
                  <a:pt x="4389636" y="1729927"/>
                  <a:pt x="4242261" y="1277378"/>
                  <a:pt x="3968284" y="902323"/>
                </a:cubicBezTo>
                <a:close/>
                <a:moveTo>
                  <a:pt x="3803790" y="1004337"/>
                </a:moveTo>
                <a:lnTo>
                  <a:pt x="3611217" y="1601806"/>
                </a:lnTo>
                <a:cubicBezTo>
                  <a:pt x="3594263" y="1653815"/>
                  <a:pt x="3553506" y="1694612"/>
                  <a:pt x="3501499" y="1711564"/>
                </a:cubicBezTo>
                <a:lnTo>
                  <a:pt x="2942983" y="1892615"/>
                </a:lnTo>
                <a:lnTo>
                  <a:pt x="2942983" y="1892576"/>
                </a:lnTo>
                <a:cubicBezTo>
                  <a:pt x="2890209" y="1909569"/>
                  <a:pt x="2832462" y="1899733"/>
                  <a:pt x="2788257" y="1866247"/>
                </a:cubicBezTo>
                <a:lnTo>
                  <a:pt x="2323540" y="1528823"/>
                </a:lnTo>
                <a:lnTo>
                  <a:pt x="2323540" y="1528862"/>
                </a:lnTo>
                <a:cubicBezTo>
                  <a:pt x="2279300" y="1496983"/>
                  <a:pt x="2253123" y="1445701"/>
                  <a:pt x="2253314" y="1391123"/>
                </a:cubicBezTo>
                <a:lnTo>
                  <a:pt x="2253314" y="803559"/>
                </a:lnTo>
                <a:cubicBezTo>
                  <a:pt x="2253122" y="748986"/>
                  <a:pt x="2279299" y="697701"/>
                  <a:pt x="2323540" y="665821"/>
                </a:cubicBezTo>
                <a:lnTo>
                  <a:pt x="2831041" y="297126"/>
                </a:lnTo>
                <a:cubicBezTo>
                  <a:pt x="2880218" y="262261"/>
                  <a:pt x="2943905" y="255182"/>
                  <a:pt x="2999464" y="278488"/>
                </a:cubicBezTo>
                <a:cubicBezTo>
                  <a:pt x="3295063" y="403862"/>
                  <a:pt x="3557862" y="595514"/>
                  <a:pt x="3767580" y="838650"/>
                </a:cubicBezTo>
                <a:cubicBezTo>
                  <a:pt x="3807228" y="884076"/>
                  <a:pt x="3820125" y="946957"/>
                  <a:pt x="3801602" y="1004320"/>
                </a:cubicBezTo>
                <a:close/>
                <a:moveTo>
                  <a:pt x="1558775" y="297140"/>
                </a:moveTo>
                <a:lnTo>
                  <a:pt x="2065698" y="665836"/>
                </a:lnTo>
                <a:cubicBezTo>
                  <a:pt x="2109786" y="697906"/>
                  <a:pt x="2135848" y="749074"/>
                  <a:pt x="2135924" y="803574"/>
                </a:cubicBezTo>
                <a:lnTo>
                  <a:pt x="2135924" y="1391138"/>
                </a:lnTo>
                <a:cubicBezTo>
                  <a:pt x="2135924" y="1445788"/>
                  <a:pt x="2109556" y="1497036"/>
                  <a:pt x="2065162" y="1528876"/>
                </a:cubicBezTo>
                <a:lnTo>
                  <a:pt x="1601023" y="1866300"/>
                </a:lnTo>
                <a:lnTo>
                  <a:pt x="1601023" y="1866261"/>
                </a:lnTo>
                <a:cubicBezTo>
                  <a:pt x="1556783" y="1898293"/>
                  <a:pt x="1499916" y="1907249"/>
                  <a:pt x="1447942" y="1890409"/>
                </a:cubicBezTo>
                <a:lnTo>
                  <a:pt x="889427" y="1711572"/>
                </a:lnTo>
                <a:cubicBezTo>
                  <a:pt x="837341" y="1694772"/>
                  <a:pt x="796507" y="1653938"/>
                  <a:pt x="779709" y="1601815"/>
                </a:cubicBezTo>
                <a:lnTo>
                  <a:pt x="586597" y="1004346"/>
                </a:lnTo>
                <a:cubicBezTo>
                  <a:pt x="568725" y="947209"/>
                  <a:pt x="581813" y="884909"/>
                  <a:pt x="621155" y="839783"/>
                </a:cubicBezTo>
                <a:cubicBezTo>
                  <a:pt x="830608" y="596383"/>
                  <a:pt x="1093485" y="404692"/>
                  <a:pt x="1389231" y="279622"/>
                </a:cubicBezTo>
                <a:cubicBezTo>
                  <a:pt x="1444952" y="255589"/>
                  <a:pt x="1509168" y="262248"/>
                  <a:pt x="1558771" y="297150"/>
                </a:cubicBezTo>
                <a:close/>
                <a:moveTo>
                  <a:pt x="193249" y="2212972"/>
                </a:moveTo>
                <a:lnTo>
                  <a:pt x="700172" y="1844276"/>
                </a:lnTo>
                <a:cubicBezTo>
                  <a:pt x="744643" y="1812741"/>
                  <a:pt x="801475" y="1804168"/>
                  <a:pt x="853253" y="1821237"/>
                </a:cubicBezTo>
                <a:lnTo>
                  <a:pt x="1411768" y="2002827"/>
                </a:lnTo>
                <a:cubicBezTo>
                  <a:pt x="1463777" y="2019781"/>
                  <a:pt x="1504536" y="2060538"/>
                  <a:pt x="1521487" y="2112545"/>
                </a:cubicBezTo>
                <a:lnTo>
                  <a:pt x="1699256" y="2661185"/>
                </a:lnTo>
                <a:cubicBezTo>
                  <a:pt x="1714104" y="2711586"/>
                  <a:pt x="1704996" y="2765965"/>
                  <a:pt x="1674572" y="2808789"/>
                </a:cubicBezTo>
                <a:lnTo>
                  <a:pt x="1329487" y="3283911"/>
                </a:lnTo>
                <a:cubicBezTo>
                  <a:pt x="1297876" y="3329223"/>
                  <a:pt x="1246441" y="3356586"/>
                  <a:pt x="1191220" y="3357428"/>
                </a:cubicBezTo>
                <a:lnTo>
                  <a:pt x="565232" y="3357428"/>
                </a:lnTo>
                <a:cubicBezTo>
                  <a:pt x="504957" y="3357313"/>
                  <a:pt x="449155" y="3325702"/>
                  <a:pt x="418157" y="3274037"/>
                </a:cubicBezTo>
                <a:cubicBezTo>
                  <a:pt x="250724" y="2999717"/>
                  <a:pt x="149656" y="2690108"/>
                  <a:pt x="123018" y="2369869"/>
                </a:cubicBezTo>
                <a:cubicBezTo>
                  <a:pt x="116780" y="2308790"/>
                  <a:pt x="143531" y="2249011"/>
                  <a:pt x="193244" y="2212958"/>
                </a:cubicBezTo>
                <a:close/>
                <a:moveTo>
                  <a:pt x="1593946" y="4103624"/>
                </a:moveTo>
                <a:lnTo>
                  <a:pt x="1399728" y="3507223"/>
                </a:lnTo>
                <a:cubicBezTo>
                  <a:pt x="1382621" y="3455290"/>
                  <a:pt x="1391576" y="3398308"/>
                  <a:pt x="1423837" y="3354182"/>
                </a:cubicBezTo>
                <a:lnTo>
                  <a:pt x="1769491" y="2879060"/>
                </a:lnTo>
                <a:cubicBezTo>
                  <a:pt x="1801561" y="2835011"/>
                  <a:pt x="1852728" y="2808910"/>
                  <a:pt x="1907189" y="2808834"/>
                </a:cubicBezTo>
                <a:lnTo>
                  <a:pt x="2481625" y="2808834"/>
                </a:lnTo>
                <a:cubicBezTo>
                  <a:pt x="2536275" y="2808910"/>
                  <a:pt x="2587591" y="2834973"/>
                  <a:pt x="2619892" y="2879060"/>
                </a:cubicBezTo>
                <a:lnTo>
                  <a:pt x="2964977" y="3354182"/>
                </a:lnTo>
                <a:cubicBezTo>
                  <a:pt x="2996741" y="3398537"/>
                  <a:pt x="3005696" y="3455249"/>
                  <a:pt x="2989125" y="3507223"/>
                </a:cubicBezTo>
                <a:lnTo>
                  <a:pt x="2794907" y="4103624"/>
                </a:lnTo>
                <a:cubicBezTo>
                  <a:pt x="2776001" y="4160646"/>
                  <a:pt x="2728852" y="4203849"/>
                  <a:pt x="2670375" y="4217712"/>
                </a:cubicBezTo>
                <a:cubicBezTo>
                  <a:pt x="2357288" y="4290885"/>
                  <a:pt x="2031572" y="4290885"/>
                  <a:pt x="1718485" y="4217712"/>
                </a:cubicBezTo>
                <a:cubicBezTo>
                  <a:pt x="1660085" y="4203667"/>
                  <a:pt x="1613048" y="4160537"/>
                  <a:pt x="1593953" y="4103624"/>
                </a:cubicBezTo>
                <a:close/>
                <a:moveTo>
                  <a:pt x="3823580" y="3357474"/>
                </a:moveTo>
                <a:lnTo>
                  <a:pt x="3197024" y="3357474"/>
                </a:lnTo>
                <a:cubicBezTo>
                  <a:pt x="3142565" y="3357359"/>
                  <a:pt x="3091400" y="3331297"/>
                  <a:pt x="3059324" y="3287248"/>
                </a:cubicBezTo>
                <a:lnTo>
                  <a:pt x="2714240" y="2808834"/>
                </a:lnTo>
                <a:cubicBezTo>
                  <a:pt x="2682016" y="2764670"/>
                  <a:pt x="2672869" y="2707806"/>
                  <a:pt x="2689556" y="2655754"/>
                </a:cubicBezTo>
                <a:lnTo>
                  <a:pt x="2867325" y="2107114"/>
                </a:lnTo>
                <a:lnTo>
                  <a:pt x="2867287" y="2107114"/>
                </a:lnTo>
                <a:cubicBezTo>
                  <a:pt x="2884010" y="2054951"/>
                  <a:pt x="2924883" y="2014079"/>
                  <a:pt x="2977044" y="1997395"/>
                </a:cubicBezTo>
                <a:lnTo>
                  <a:pt x="3534982" y="1821272"/>
                </a:lnTo>
                <a:cubicBezTo>
                  <a:pt x="3586953" y="1804433"/>
                  <a:pt x="3643818" y="1813388"/>
                  <a:pt x="3688062" y="1845420"/>
                </a:cubicBezTo>
                <a:lnTo>
                  <a:pt x="4195564" y="2214116"/>
                </a:lnTo>
                <a:lnTo>
                  <a:pt x="4195564" y="2214078"/>
                </a:lnTo>
                <a:cubicBezTo>
                  <a:pt x="4244511" y="2250205"/>
                  <a:pt x="4270956" y="2309332"/>
                  <a:pt x="4265254" y="2369911"/>
                </a:cubicBezTo>
                <a:cubicBezTo>
                  <a:pt x="4238657" y="2690346"/>
                  <a:pt x="4137587" y="3000142"/>
                  <a:pt x="3970076" y="3274618"/>
                </a:cubicBezTo>
                <a:cubicBezTo>
                  <a:pt x="3939038" y="3325901"/>
                  <a:pt x="3883509" y="3357320"/>
                  <a:pt x="3823579" y="3357473"/>
                </a:cubicBezTo>
                <a:close/>
              </a:path>
            </a:pathLst>
          </a:custGeom>
          <a:solidFill>
            <a:srgbClr val="0000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261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>
            <a:extLst>
              <a:ext uri="{FF2B5EF4-FFF2-40B4-BE49-F238E27FC236}">
                <a16:creationId xmlns:a16="http://schemas.microsoft.com/office/drawing/2014/main" id="{2C654040-0452-94DD-D205-CD2B1D5627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AA2F6E5-7E5C-4560-B9F1-F68E6CB35509}"/>
              </a:ext>
            </a:extLst>
          </p:cNvPr>
          <p:cNvGrpSpPr/>
          <p:nvPr/>
        </p:nvGrpSpPr>
        <p:grpSpPr>
          <a:xfrm>
            <a:off x="8652628" y="3318350"/>
            <a:ext cx="1829928" cy="2197752"/>
            <a:chOff x="6699250" y="3448727"/>
            <a:chExt cx="1445985" cy="1736636"/>
          </a:xfrm>
        </p:grpSpPr>
        <p:sp>
          <p:nvSpPr>
            <p:cNvPr id="5" name="图形 13">
              <a:extLst>
                <a:ext uri="{FF2B5EF4-FFF2-40B4-BE49-F238E27FC236}">
                  <a16:creationId xmlns:a16="http://schemas.microsoft.com/office/drawing/2014/main" id="{08034E30-01EC-5F55-93B3-2957B92A1E73}"/>
                </a:ext>
              </a:extLst>
            </p:cNvPr>
            <p:cNvSpPr/>
            <p:nvPr/>
          </p:nvSpPr>
          <p:spPr>
            <a:xfrm rot="10700061" flipV="1">
              <a:off x="6939130" y="3904421"/>
              <a:ext cx="1143960" cy="612778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937744B-11FF-CCE4-74C6-7AFA48EE4C1C}"/>
                </a:ext>
              </a:extLst>
            </p:cNvPr>
            <p:cNvSpPr/>
            <p:nvPr/>
          </p:nvSpPr>
          <p:spPr>
            <a:xfrm rot="500061">
              <a:off x="7350054" y="3511131"/>
              <a:ext cx="260162" cy="260163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1F72A0E-9B1F-4CC8-E68B-CC5B01865B8B}"/>
                </a:ext>
              </a:extLst>
            </p:cNvPr>
            <p:cNvSpPr/>
            <p:nvPr/>
          </p:nvSpPr>
          <p:spPr>
            <a:xfrm rot="500061">
              <a:off x="7286551" y="3448727"/>
              <a:ext cx="385203" cy="279450"/>
            </a:xfrm>
            <a:custGeom>
              <a:avLst/>
              <a:gdLst>
                <a:gd name="connsiteX0" fmla="*/ 154088 w 300863"/>
                <a:gd name="connsiteY0" fmla="*/ 0 h 218264"/>
                <a:gd name="connsiteX1" fmla="*/ 296067 w 300863"/>
                <a:gd name="connsiteY1" fmla="*/ 100041 h 218264"/>
                <a:gd name="connsiteX2" fmla="*/ 300863 w 300863"/>
                <a:gd name="connsiteY2" fmla="*/ 125293 h 218264"/>
                <a:gd name="connsiteX3" fmla="*/ 280891 w 300863"/>
                <a:gd name="connsiteY3" fmla="*/ 128588 h 218264"/>
                <a:gd name="connsiteX4" fmla="*/ 254201 w 300863"/>
                <a:gd name="connsiteY4" fmla="*/ 128587 h 218264"/>
                <a:gd name="connsiteX5" fmla="*/ 201813 w 300863"/>
                <a:gd name="connsiteY5" fmla="*/ 93662 h 218264"/>
                <a:gd name="connsiteX6" fmla="*/ 171651 w 300863"/>
                <a:gd name="connsiteY6" fmla="*/ 150812 h 218264"/>
                <a:gd name="connsiteX7" fmla="*/ 68463 w 300863"/>
                <a:gd name="connsiteY7" fmla="*/ 211137 h 218264"/>
                <a:gd name="connsiteX8" fmla="*/ 13893 w 300863"/>
                <a:gd name="connsiteY8" fmla="*/ 217884 h 218264"/>
                <a:gd name="connsiteX9" fmla="*/ 10345 w 300863"/>
                <a:gd name="connsiteY9" fmla="*/ 218264 h 218264"/>
                <a:gd name="connsiteX10" fmla="*/ 0 w 300863"/>
                <a:gd name="connsiteY10" fmla="*/ 163798 h 218264"/>
                <a:gd name="connsiteX11" fmla="*/ 154088 w 300863"/>
                <a:gd name="connsiteY11" fmla="*/ 0 h 21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863" h="218264">
                  <a:moveTo>
                    <a:pt x="154088" y="0"/>
                  </a:moveTo>
                  <a:cubicBezTo>
                    <a:pt x="217913" y="0"/>
                    <a:pt x="272675" y="41251"/>
                    <a:pt x="296067" y="100041"/>
                  </a:cubicBezTo>
                  <a:lnTo>
                    <a:pt x="300863" y="125293"/>
                  </a:lnTo>
                  <a:lnTo>
                    <a:pt x="280891" y="128588"/>
                  </a:lnTo>
                  <a:cubicBezTo>
                    <a:pt x="271862" y="130241"/>
                    <a:pt x="263197" y="131101"/>
                    <a:pt x="254201" y="128587"/>
                  </a:cubicBezTo>
                  <a:cubicBezTo>
                    <a:pt x="236209" y="123560"/>
                    <a:pt x="219276" y="105304"/>
                    <a:pt x="201813" y="93662"/>
                  </a:cubicBezTo>
                  <a:cubicBezTo>
                    <a:pt x="187790" y="96572"/>
                    <a:pt x="193876" y="131233"/>
                    <a:pt x="171651" y="150812"/>
                  </a:cubicBezTo>
                  <a:cubicBezTo>
                    <a:pt x="149426" y="170391"/>
                    <a:pt x="100742" y="197908"/>
                    <a:pt x="68463" y="211137"/>
                  </a:cubicBezTo>
                  <a:cubicBezTo>
                    <a:pt x="52324" y="217752"/>
                    <a:pt x="31554" y="217355"/>
                    <a:pt x="13893" y="217884"/>
                  </a:cubicBezTo>
                  <a:lnTo>
                    <a:pt x="10345" y="218264"/>
                  </a:lnTo>
                  <a:lnTo>
                    <a:pt x="0" y="163798"/>
                  </a:lnTo>
                  <a:cubicBezTo>
                    <a:pt x="0" y="73335"/>
                    <a:pt x="68988" y="0"/>
                    <a:pt x="154088" y="0"/>
                  </a:cubicBezTo>
                  <a:close/>
                </a:path>
              </a:pathLst>
            </a:cu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2DB91FA-E910-5C1B-4FCE-B3595BF28D91}"/>
                </a:ext>
              </a:extLst>
            </p:cNvPr>
            <p:cNvSpPr/>
            <p:nvPr/>
          </p:nvSpPr>
          <p:spPr>
            <a:xfrm rot="500061">
              <a:off x="7650907" y="3665181"/>
              <a:ext cx="111649" cy="111649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1C159F40-99BB-2661-2962-251D52D1D370}"/>
                </a:ext>
              </a:extLst>
            </p:cNvPr>
            <p:cNvSpPr/>
            <p:nvPr/>
          </p:nvSpPr>
          <p:spPr>
            <a:xfrm rot="500061">
              <a:off x="7205567" y="3716978"/>
              <a:ext cx="111649" cy="111649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CC0CF9D-4023-AD94-C034-7BBD588DDC47}"/>
                </a:ext>
              </a:extLst>
            </p:cNvPr>
            <p:cNvSpPr/>
            <p:nvPr/>
          </p:nvSpPr>
          <p:spPr>
            <a:xfrm>
              <a:off x="6930465" y="5114925"/>
              <a:ext cx="1168591" cy="70438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561C52D-CCB8-BA4E-E07B-104B29584A7E}"/>
                </a:ext>
              </a:extLst>
            </p:cNvPr>
            <p:cNvSpPr/>
            <p:nvPr/>
          </p:nvSpPr>
          <p:spPr>
            <a:xfrm rot="2249395">
              <a:off x="8046130" y="3514864"/>
              <a:ext cx="99105" cy="538938"/>
            </a:xfrm>
            <a:custGeom>
              <a:avLst/>
              <a:gdLst>
                <a:gd name="connsiteX0" fmla="*/ 0 w 60861"/>
                <a:gd name="connsiteY0" fmla="*/ 0 h 283633"/>
                <a:gd name="connsiteX1" fmla="*/ 59267 w 60861"/>
                <a:gd name="connsiteY1" fmla="*/ 139700 h 283633"/>
                <a:gd name="connsiteX2" fmla="*/ 38100 w 60861"/>
                <a:gd name="connsiteY2" fmla="*/ 283633 h 28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61" h="283633">
                  <a:moveTo>
                    <a:pt x="0" y="0"/>
                  </a:moveTo>
                  <a:cubicBezTo>
                    <a:pt x="26458" y="46214"/>
                    <a:pt x="52917" y="92428"/>
                    <a:pt x="59267" y="139700"/>
                  </a:cubicBezTo>
                  <a:cubicBezTo>
                    <a:pt x="65617" y="186972"/>
                    <a:pt x="51858" y="235302"/>
                    <a:pt x="38100" y="283633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75DAE53-2015-5228-DE03-5C2328E1122A}"/>
                </a:ext>
              </a:extLst>
            </p:cNvPr>
            <p:cNvSpPr/>
            <p:nvPr/>
          </p:nvSpPr>
          <p:spPr>
            <a:xfrm rot="500061">
              <a:off x="7066658" y="4000751"/>
              <a:ext cx="195150" cy="533148"/>
            </a:xfrm>
            <a:custGeom>
              <a:avLst/>
              <a:gdLst>
                <a:gd name="connsiteX0" fmla="*/ 69803 w 141324"/>
                <a:gd name="connsiteY0" fmla="*/ 0 h 386095"/>
                <a:gd name="connsiteX1" fmla="*/ 84192 w 141324"/>
                <a:gd name="connsiteY1" fmla="*/ 27213 h 386095"/>
                <a:gd name="connsiteX2" fmla="*/ 139489 w 141324"/>
                <a:gd name="connsiteY2" fmla="*/ 197340 h 386095"/>
                <a:gd name="connsiteX3" fmla="*/ 138332 w 141324"/>
                <a:gd name="connsiteY3" fmla="*/ 297584 h 386095"/>
                <a:gd name="connsiteX4" fmla="*/ 128023 w 141324"/>
                <a:gd name="connsiteY4" fmla="*/ 374276 h 386095"/>
                <a:gd name="connsiteX5" fmla="*/ 60989 w 141324"/>
                <a:gd name="connsiteY5" fmla="*/ 386095 h 386095"/>
                <a:gd name="connsiteX6" fmla="*/ 53202 w 141324"/>
                <a:gd name="connsiteY6" fmla="*/ 305125 h 386095"/>
                <a:gd name="connsiteX7" fmla="*/ 37889 w 141324"/>
                <a:gd name="connsiteY7" fmla="*/ 205807 h 386095"/>
                <a:gd name="connsiteX8" fmla="*/ 12291 w 141324"/>
                <a:gd name="connsiteY8" fmla="*/ 119586 h 386095"/>
                <a:gd name="connsiteX9" fmla="*/ 0 w 141324"/>
                <a:gd name="connsiteY9" fmla="*/ 86366 h 386095"/>
                <a:gd name="connsiteX10" fmla="*/ 14761 w 141324"/>
                <a:gd name="connsiteY10" fmla="*/ 61467 h 386095"/>
                <a:gd name="connsiteX11" fmla="*/ 65764 w 141324"/>
                <a:gd name="connsiteY11" fmla="*/ 3166 h 38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324" h="386095">
                  <a:moveTo>
                    <a:pt x="69803" y="0"/>
                  </a:moveTo>
                  <a:lnTo>
                    <a:pt x="84192" y="27213"/>
                  </a:lnTo>
                  <a:cubicBezTo>
                    <a:pt x="110209" y="81629"/>
                    <a:pt x="133492" y="143365"/>
                    <a:pt x="139489" y="197340"/>
                  </a:cubicBezTo>
                  <a:cubicBezTo>
                    <a:pt x="142488" y="224328"/>
                    <a:pt x="141606" y="259694"/>
                    <a:pt x="138332" y="297584"/>
                  </a:cubicBezTo>
                  <a:lnTo>
                    <a:pt x="128023" y="374276"/>
                  </a:lnTo>
                  <a:lnTo>
                    <a:pt x="60989" y="386095"/>
                  </a:lnTo>
                  <a:lnTo>
                    <a:pt x="53202" y="305125"/>
                  </a:lnTo>
                  <a:cubicBezTo>
                    <a:pt x="49002" y="267808"/>
                    <a:pt x="44063" y="232795"/>
                    <a:pt x="37889" y="205807"/>
                  </a:cubicBezTo>
                  <a:cubicBezTo>
                    <a:pt x="31716" y="178820"/>
                    <a:pt x="22588" y="149363"/>
                    <a:pt x="12291" y="119586"/>
                  </a:cubicBezTo>
                  <a:lnTo>
                    <a:pt x="0" y="86366"/>
                  </a:lnTo>
                  <a:lnTo>
                    <a:pt x="14761" y="61467"/>
                  </a:lnTo>
                  <a:cubicBezTo>
                    <a:pt x="29955" y="40478"/>
                    <a:pt x="47025" y="20949"/>
                    <a:pt x="65764" y="31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95903F4-CDBB-4CBE-941E-34845326AFF6}"/>
                </a:ext>
              </a:extLst>
            </p:cNvPr>
            <p:cNvSpPr/>
            <p:nvPr/>
          </p:nvSpPr>
          <p:spPr>
            <a:xfrm rot="500061">
              <a:off x="7712231" y="3976713"/>
              <a:ext cx="196104" cy="539906"/>
            </a:xfrm>
            <a:custGeom>
              <a:avLst/>
              <a:gdLst>
                <a:gd name="connsiteX0" fmla="*/ 1265 w 142014"/>
                <a:gd name="connsiteY0" fmla="*/ 0 h 390988"/>
                <a:gd name="connsiteX1" fmla="*/ 37849 w 142014"/>
                <a:gd name="connsiteY1" fmla="*/ 11951 h 390988"/>
                <a:gd name="connsiteX2" fmla="*/ 81375 w 142014"/>
                <a:gd name="connsiteY2" fmla="*/ 35898 h 390988"/>
                <a:gd name="connsiteX3" fmla="*/ 97780 w 142014"/>
                <a:gd name="connsiteY3" fmla="*/ 83116 h 390988"/>
                <a:gd name="connsiteX4" fmla="*/ 114300 w 142014"/>
                <a:gd name="connsiteY4" fmla="*/ 148187 h 390988"/>
                <a:gd name="connsiteX5" fmla="*/ 138377 w 142014"/>
                <a:gd name="connsiteY5" fmla="*/ 321753 h 390988"/>
                <a:gd name="connsiteX6" fmla="*/ 142014 w 142014"/>
                <a:gd name="connsiteY6" fmla="*/ 375676 h 390988"/>
                <a:gd name="connsiteX7" fmla="*/ 55173 w 142014"/>
                <a:gd name="connsiteY7" fmla="*/ 390988 h 390988"/>
                <a:gd name="connsiteX8" fmla="*/ 60060 w 142014"/>
                <a:gd name="connsiteY8" fmla="*/ 360763 h 390988"/>
                <a:gd name="connsiteX9" fmla="*/ 59266 w 142014"/>
                <a:gd name="connsiteY9" fmla="*/ 315403 h 390988"/>
                <a:gd name="connsiteX10" fmla="*/ 0 w 142014"/>
                <a:gd name="connsiteY10" fmla="*/ 42353 h 39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014" h="390988">
                  <a:moveTo>
                    <a:pt x="1265" y="0"/>
                  </a:moveTo>
                  <a:lnTo>
                    <a:pt x="37849" y="11951"/>
                  </a:lnTo>
                  <a:lnTo>
                    <a:pt x="81375" y="35898"/>
                  </a:lnTo>
                  <a:lnTo>
                    <a:pt x="97780" y="83116"/>
                  </a:lnTo>
                  <a:cubicBezTo>
                    <a:pt x="104246" y="104443"/>
                    <a:pt x="109979" y="126580"/>
                    <a:pt x="114300" y="148187"/>
                  </a:cubicBezTo>
                  <a:cubicBezTo>
                    <a:pt x="122943" y="191402"/>
                    <a:pt x="132380" y="258871"/>
                    <a:pt x="138377" y="321753"/>
                  </a:cubicBezTo>
                  <a:lnTo>
                    <a:pt x="142014" y="375676"/>
                  </a:lnTo>
                  <a:lnTo>
                    <a:pt x="55173" y="390988"/>
                  </a:lnTo>
                  <a:lnTo>
                    <a:pt x="60060" y="360763"/>
                  </a:lnTo>
                  <a:cubicBezTo>
                    <a:pt x="61317" y="347286"/>
                    <a:pt x="61471" y="332248"/>
                    <a:pt x="59266" y="315403"/>
                  </a:cubicBezTo>
                  <a:cubicBezTo>
                    <a:pt x="50447" y="248022"/>
                    <a:pt x="4586" y="108322"/>
                    <a:pt x="0" y="4235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952535A-A499-D941-30C2-FF91EF55C360}"/>
                </a:ext>
              </a:extLst>
            </p:cNvPr>
            <p:cNvSpPr/>
            <p:nvPr/>
          </p:nvSpPr>
          <p:spPr>
            <a:xfrm>
              <a:off x="7620000" y="4587240"/>
              <a:ext cx="51636" cy="528320"/>
            </a:xfrm>
            <a:custGeom>
              <a:avLst/>
              <a:gdLst>
                <a:gd name="connsiteX0" fmla="*/ 45720 w 45720"/>
                <a:gd name="connsiteY0" fmla="*/ 0 h 528320"/>
                <a:gd name="connsiteX1" fmla="*/ 0 w 45720"/>
                <a:gd name="connsiteY1" fmla="*/ 528320 h 528320"/>
                <a:gd name="connsiteX0" fmla="*/ 45720 w 45720"/>
                <a:gd name="connsiteY0" fmla="*/ 0 h 528320"/>
                <a:gd name="connsiteX1" fmla="*/ 39688 w 45720"/>
                <a:gd name="connsiteY1" fmla="*/ 294323 h 528320"/>
                <a:gd name="connsiteX2" fmla="*/ 0 w 45720"/>
                <a:gd name="connsiteY2" fmla="*/ 528320 h 528320"/>
                <a:gd name="connsiteX0" fmla="*/ 45720 w 45720"/>
                <a:gd name="connsiteY0" fmla="*/ 0 h 528320"/>
                <a:gd name="connsiteX1" fmla="*/ 39688 w 45720"/>
                <a:gd name="connsiteY1" fmla="*/ 294323 h 528320"/>
                <a:gd name="connsiteX2" fmla="*/ 0 w 45720"/>
                <a:gd name="connsiteY2" fmla="*/ 528320 h 528320"/>
                <a:gd name="connsiteX0" fmla="*/ 45720 w 50991"/>
                <a:gd name="connsiteY0" fmla="*/ 0 h 528320"/>
                <a:gd name="connsiteX1" fmla="*/ 39688 w 50991"/>
                <a:gd name="connsiteY1" fmla="*/ 294323 h 528320"/>
                <a:gd name="connsiteX2" fmla="*/ 0 w 50991"/>
                <a:gd name="connsiteY2" fmla="*/ 528320 h 528320"/>
                <a:gd name="connsiteX0" fmla="*/ 77470 w 77470"/>
                <a:gd name="connsiteY0" fmla="*/ 0 h 528320"/>
                <a:gd name="connsiteX1" fmla="*/ 0 w 77470"/>
                <a:gd name="connsiteY1" fmla="*/ 302260 h 528320"/>
                <a:gd name="connsiteX2" fmla="*/ 31750 w 77470"/>
                <a:gd name="connsiteY2" fmla="*/ 528320 h 528320"/>
                <a:gd name="connsiteX0" fmla="*/ 89827 w 89827"/>
                <a:gd name="connsiteY0" fmla="*/ 0 h 528320"/>
                <a:gd name="connsiteX1" fmla="*/ 12357 w 89827"/>
                <a:gd name="connsiteY1" fmla="*/ 302260 h 528320"/>
                <a:gd name="connsiteX2" fmla="*/ 44107 w 89827"/>
                <a:gd name="connsiteY2" fmla="*/ 528320 h 528320"/>
                <a:gd name="connsiteX0" fmla="*/ 89827 w 89827"/>
                <a:gd name="connsiteY0" fmla="*/ 0 h 528320"/>
                <a:gd name="connsiteX1" fmla="*/ 12357 w 89827"/>
                <a:gd name="connsiteY1" fmla="*/ 302260 h 528320"/>
                <a:gd name="connsiteX2" fmla="*/ 44107 w 89827"/>
                <a:gd name="connsiteY2" fmla="*/ 528320 h 528320"/>
                <a:gd name="connsiteX0" fmla="*/ 45720 w 45720"/>
                <a:gd name="connsiteY0" fmla="*/ 0 h 528320"/>
                <a:gd name="connsiteX1" fmla="*/ 44450 w 45720"/>
                <a:gd name="connsiteY1" fmla="*/ 265747 h 528320"/>
                <a:gd name="connsiteX2" fmla="*/ 0 w 45720"/>
                <a:gd name="connsiteY2" fmla="*/ 528320 h 528320"/>
                <a:gd name="connsiteX0" fmla="*/ 45720 w 66027"/>
                <a:gd name="connsiteY0" fmla="*/ 0 h 528320"/>
                <a:gd name="connsiteX1" fmla="*/ 44450 w 66027"/>
                <a:gd name="connsiteY1" fmla="*/ 265747 h 528320"/>
                <a:gd name="connsiteX2" fmla="*/ 0 w 66027"/>
                <a:gd name="connsiteY2" fmla="*/ 528320 h 528320"/>
                <a:gd name="connsiteX0" fmla="*/ 45720 w 49295"/>
                <a:gd name="connsiteY0" fmla="*/ 0 h 528320"/>
                <a:gd name="connsiteX1" fmla="*/ 44450 w 49295"/>
                <a:gd name="connsiteY1" fmla="*/ 265747 h 528320"/>
                <a:gd name="connsiteX2" fmla="*/ 0 w 49295"/>
                <a:gd name="connsiteY2" fmla="*/ 528320 h 528320"/>
                <a:gd name="connsiteX0" fmla="*/ 45720 w 51997"/>
                <a:gd name="connsiteY0" fmla="*/ 0 h 528320"/>
                <a:gd name="connsiteX1" fmla="*/ 47625 w 51997"/>
                <a:gd name="connsiteY1" fmla="*/ 275272 h 528320"/>
                <a:gd name="connsiteX2" fmla="*/ 0 w 51997"/>
                <a:gd name="connsiteY2" fmla="*/ 528320 h 528320"/>
                <a:gd name="connsiteX0" fmla="*/ 45720 w 48026"/>
                <a:gd name="connsiteY0" fmla="*/ 0 h 528320"/>
                <a:gd name="connsiteX1" fmla="*/ 47625 w 48026"/>
                <a:gd name="connsiteY1" fmla="*/ 275272 h 528320"/>
                <a:gd name="connsiteX2" fmla="*/ 0 w 48026"/>
                <a:gd name="connsiteY2" fmla="*/ 528320 h 528320"/>
                <a:gd name="connsiteX0" fmla="*/ 45720 w 49786"/>
                <a:gd name="connsiteY0" fmla="*/ 0 h 528320"/>
                <a:gd name="connsiteX1" fmla="*/ 47625 w 49786"/>
                <a:gd name="connsiteY1" fmla="*/ 275272 h 528320"/>
                <a:gd name="connsiteX2" fmla="*/ 0 w 49786"/>
                <a:gd name="connsiteY2" fmla="*/ 528320 h 528320"/>
                <a:gd name="connsiteX0" fmla="*/ 45720 w 49786"/>
                <a:gd name="connsiteY0" fmla="*/ 0 h 528320"/>
                <a:gd name="connsiteX1" fmla="*/ 47625 w 49786"/>
                <a:gd name="connsiteY1" fmla="*/ 275272 h 528320"/>
                <a:gd name="connsiteX2" fmla="*/ 0 w 49786"/>
                <a:gd name="connsiteY2" fmla="*/ 528320 h 528320"/>
                <a:gd name="connsiteX0" fmla="*/ 45720 w 49786"/>
                <a:gd name="connsiteY0" fmla="*/ 0 h 528320"/>
                <a:gd name="connsiteX1" fmla="*/ 47625 w 49786"/>
                <a:gd name="connsiteY1" fmla="*/ 284797 h 528320"/>
                <a:gd name="connsiteX2" fmla="*/ 0 w 49786"/>
                <a:gd name="connsiteY2" fmla="*/ 528320 h 528320"/>
                <a:gd name="connsiteX0" fmla="*/ 45720 w 51636"/>
                <a:gd name="connsiteY0" fmla="*/ 0 h 528320"/>
                <a:gd name="connsiteX1" fmla="*/ 47625 w 51636"/>
                <a:gd name="connsiteY1" fmla="*/ 284797 h 528320"/>
                <a:gd name="connsiteX2" fmla="*/ 0 w 51636"/>
                <a:gd name="connsiteY2" fmla="*/ 528320 h 52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636" h="528320">
                  <a:moveTo>
                    <a:pt x="45720" y="0"/>
                  </a:moveTo>
                  <a:cubicBezTo>
                    <a:pt x="55880" y="127741"/>
                    <a:pt x="50482" y="222037"/>
                    <a:pt x="47625" y="284797"/>
                  </a:cubicBezTo>
                  <a:cubicBezTo>
                    <a:pt x="44768" y="347557"/>
                    <a:pt x="37465" y="403013"/>
                    <a:pt x="0" y="52832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F746BDF-8EEB-1BCB-B0FC-816584E5E4B5}"/>
                </a:ext>
              </a:extLst>
            </p:cNvPr>
            <p:cNvSpPr/>
            <p:nvPr/>
          </p:nvSpPr>
          <p:spPr>
            <a:xfrm>
              <a:off x="7245350" y="4581525"/>
              <a:ext cx="183799" cy="533400"/>
            </a:xfrm>
            <a:custGeom>
              <a:avLst/>
              <a:gdLst>
                <a:gd name="connsiteX0" fmla="*/ 169863 w 183799"/>
                <a:gd name="connsiteY0" fmla="*/ 0 h 533400"/>
                <a:gd name="connsiteX1" fmla="*/ 166688 w 183799"/>
                <a:gd name="connsiteY1" fmla="*/ 254000 h 533400"/>
                <a:gd name="connsiteX2" fmla="*/ 0 w 183799"/>
                <a:gd name="connsiteY2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799" h="533400">
                  <a:moveTo>
                    <a:pt x="169863" y="0"/>
                  </a:moveTo>
                  <a:cubicBezTo>
                    <a:pt x="182430" y="82550"/>
                    <a:pt x="194998" y="165100"/>
                    <a:pt x="166688" y="254000"/>
                  </a:cubicBezTo>
                  <a:cubicBezTo>
                    <a:pt x="138378" y="342900"/>
                    <a:pt x="69189" y="438150"/>
                    <a:pt x="0" y="5334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42EE6EE-F1FE-4BF2-B554-EAD1B144373B}"/>
                </a:ext>
              </a:extLst>
            </p:cNvPr>
            <p:cNvSpPr/>
            <p:nvPr/>
          </p:nvSpPr>
          <p:spPr>
            <a:xfrm>
              <a:off x="6699250" y="4144433"/>
              <a:ext cx="304800" cy="361950"/>
            </a:xfrm>
            <a:custGeom>
              <a:avLst/>
              <a:gdLst>
                <a:gd name="connsiteX0" fmla="*/ 304800 w 304800"/>
                <a:gd name="connsiteY0" fmla="*/ 0 h 361950"/>
                <a:gd name="connsiteX1" fmla="*/ 139700 w 304800"/>
                <a:gd name="connsiteY1" fmla="*/ 110067 h 361950"/>
                <a:gd name="connsiteX2" fmla="*/ 0 w 304800"/>
                <a:gd name="connsiteY2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800" h="361950">
                  <a:moveTo>
                    <a:pt x="304800" y="0"/>
                  </a:moveTo>
                  <a:cubicBezTo>
                    <a:pt x="247650" y="24871"/>
                    <a:pt x="190500" y="49742"/>
                    <a:pt x="139700" y="110067"/>
                  </a:cubicBezTo>
                  <a:cubicBezTo>
                    <a:pt x="88900" y="170392"/>
                    <a:pt x="44450" y="266171"/>
                    <a:pt x="0" y="3619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C1B8996-7F1D-1A15-9FB0-84BB3EA55E78}"/>
              </a:ext>
            </a:extLst>
          </p:cNvPr>
          <p:cNvGrpSpPr/>
          <p:nvPr/>
        </p:nvGrpSpPr>
        <p:grpSpPr>
          <a:xfrm>
            <a:off x="6051999" y="3257448"/>
            <a:ext cx="1952766" cy="2256520"/>
            <a:chOff x="5103283" y="3402291"/>
            <a:chExt cx="1543050" cy="1783072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7A00F04-1503-3676-32BD-5DF751DF98E1}"/>
                </a:ext>
              </a:extLst>
            </p:cNvPr>
            <p:cNvSpPr/>
            <p:nvPr/>
          </p:nvSpPr>
          <p:spPr>
            <a:xfrm>
              <a:off x="5446088" y="5114925"/>
              <a:ext cx="805488" cy="70438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27FAB27A-EE13-59AA-0473-97EDB2F3C8BB}"/>
                </a:ext>
              </a:extLst>
            </p:cNvPr>
            <p:cNvSpPr/>
            <p:nvPr/>
          </p:nvSpPr>
          <p:spPr>
            <a:xfrm>
              <a:off x="5767388" y="3402291"/>
              <a:ext cx="185737" cy="267974"/>
            </a:xfrm>
            <a:prstGeom prst="roundRect">
              <a:avLst>
                <a:gd name="adj" fmla="val 28683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6F586DE7-6CD4-0CB1-F73A-2EFEFDF183E4}"/>
                </a:ext>
              </a:extLst>
            </p:cNvPr>
            <p:cNvSpPr/>
            <p:nvPr/>
          </p:nvSpPr>
          <p:spPr>
            <a:xfrm>
              <a:off x="5365750" y="3754619"/>
              <a:ext cx="958781" cy="969781"/>
            </a:xfrm>
            <a:prstGeom prst="roundRect">
              <a:avLst>
                <a:gd name="adj" fmla="val 32618"/>
              </a:avLst>
            </a:prstGeom>
            <a:solidFill>
              <a:srgbClr val="D6D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B441C0A-1B2F-5B04-6743-755E11C493D9}"/>
                </a:ext>
              </a:extLst>
            </p:cNvPr>
            <p:cNvSpPr/>
            <p:nvPr/>
          </p:nvSpPr>
          <p:spPr>
            <a:xfrm rot="345025">
              <a:off x="5309579" y="4455389"/>
              <a:ext cx="305532" cy="296579"/>
            </a:xfrm>
            <a:prstGeom prst="roundRect">
              <a:avLst>
                <a:gd name="adj" fmla="val 12377"/>
              </a:avLst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695387F-0CF5-23B0-6157-6BB1EBDA0A14}"/>
                </a:ext>
              </a:extLst>
            </p:cNvPr>
            <p:cNvSpPr/>
            <p:nvPr/>
          </p:nvSpPr>
          <p:spPr>
            <a:xfrm>
              <a:off x="5579533" y="3788833"/>
              <a:ext cx="558800" cy="785284"/>
            </a:xfrm>
            <a:custGeom>
              <a:avLst/>
              <a:gdLst>
                <a:gd name="connsiteX0" fmla="*/ 558800 w 558800"/>
                <a:gd name="connsiteY0" fmla="*/ 0 h 785284"/>
                <a:gd name="connsiteX1" fmla="*/ 294217 w 558800"/>
                <a:gd name="connsiteY1" fmla="*/ 440267 h 785284"/>
                <a:gd name="connsiteX2" fmla="*/ 0 w 558800"/>
                <a:gd name="connsiteY2" fmla="*/ 785284 h 78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8800" h="785284">
                  <a:moveTo>
                    <a:pt x="558800" y="0"/>
                  </a:moveTo>
                  <a:cubicBezTo>
                    <a:pt x="473075" y="154693"/>
                    <a:pt x="387350" y="309386"/>
                    <a:pt x="294217" y="440267"/>
                  </a:cubicBezTo>
                  <a:cubicBezTo>
                    <a:pt x="201084" y="571148"/>
                    <a:pt x="100542" y="678216"/>
                    <a:pt x="0" y="785284"/>
                  </a:cubicBezTo>
                </a:path>
              </a:pathLst>
            </a:custGeom>
            <a:noFill/>
            <a:ln w="381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BB4ACE7-82E4-CD5A-2C6B-E540056952C2}"/>
                </a:ext>
              </a:extLst>
            </p:cNvPr>
            <p:cNvSpPr/>
            <p:nvPr/>
          </p:nvSpPr>
          <p:spPr>
            <a:xfrm>
              <a:off x="6335183" y="4099983"/>
              <a:ext cx="311150" cy="408517"/>
            </a:xfrm>
            <a:custGeom>
              <a:avLst/>
              <a:gdLst>
                <a:gd name="connsiteX0" fmla="*/ 0 w 311150"/>
                <a:gd name="connsiteY0" fmla="*/ 0 h 408517"/>
                <a:gd name="connsiteX1" fmla="*/ 171450 w 311150"/>
                <a:gd name="connsiteY1" fmla="*/ 198967 h 408517"/>
                <a:gd name="connsiteX2" fmla="*/ 311150 w 311150"/>
                <a:gd name="connsiteY2" fmla="*/ 408517 h 40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150" h="408517">
                  <a:moveTo>
                    <a:pt x="0" y="0"/>
                  </a:moveTo>
                  <a:cubicBezTo>
                    <a:pt x="59796" y="65440"/>
                    <a:pt x="119592" y="130881"/>
                    <a:pt x="171450" y="198967"/>
                  </a:cubicBezTo>
                  <a:cubicBezTo>
                    <a:pt x="223308" y="267053"/>
                    <a:pt x="267229" y="337785"/>
                    <a:pt x="311150" y="408517"/>
                  </a:cubicBezTo>
                </a:path>
              </a:pathLst>
            </a:custGeom>
            <a:noFill/>
            <a:ln cap="rnd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BE09B20-E115-BAA1-C8FE-B8050B2EBB97}"/>
                </a:ext>
              </a:extLst>
            </p:cNvPr>
            <p:cNvSpPr/>
            <p:nvPr/>
          </p:nvSpPr>
          <p:spPr>
            <a:xfrm>
              <a:off x="5103283" y="4112683"/>
              <a:ext cx="275167" cy="256117"/>
            </a:xfrm>
            <a:custGeom>
              <a:avLst/>
              <a:gdLst>
                <a:gd name="connsiteX0" fmla="*/ 275167 w 275167"/>
                <a:gd name="connsiteY0" fmla="*/ 0 h 256117"/>
                <a:gd name="connsiteX1" fmla="*/ 162984 w 275167"/>
                <a:gd name="connsiteY1" fmla="*/ 118534 h 256117"/>
                <a:gd name="connsiteX2" fmla="*/ 0 w 275167"/>
                <a:gd name="connsiteY2" fmla="*/ 256117 h 25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167" h="256117">
                  <a:moveTo>
                    <a:pt x="275167" y="0"/>
                  </a:moveTo>
                  <a:cubicBezTo>
                    <a:pt x="242006" y="37924"/>
                    <a:pt x="208845" y="75848"/>
                    <a:pt x="162984" y="118534"/>
                  </a:cubicBezTo>
                  <a:cubicBezTo>
                    <a:pt x="117123" y="161220"/>
                    <a:pt x="58561" y="208668"/>
                    <a:pt x="0" y="256117"/>
                  </a:cubicBezTo>
                </a:path>
              </a:pathLst>
            </a:custGeom>
            <a:noFill/>
            <a:ln cap="rnd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804BAA6-3164-6C37-20AC-2B78A3CB58D2}"/>
                </a:ext>
              </a:extLst>
            </p:cNvPr>
            <p:cNvSpPr/>
            <p:nvPr/>
          </p:nvSpPr>
          <p:spPr>
            <a:xfrm>
              <a:off x="6030383" y="4804833"/>
              <a:ext cx="89328" cy="325967"/>
            </a:xfrm>
            <a:custGeom>
              <a:avLst/>
              <a:gdLst>
                <a:gd name="connsiteX0" fmla="*/ 0 w 89328"/>
                <a:gd name="connsiteY0" fmla="*/ 0 h 325967"/>
                <a:gd name="connsiteX1" fmla="*/ 88900 w 89328"/>
                <a:gd name="connsiteY1" fmla="*/ 127000 h 325967"/>
                <a:gd name="connsiteX2" fmla="*/ 27517 w 89328"/>
                <a:gd name="connsiteY2" fmla="*/ 325967 h 32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328" h="325967">
                  <a:moveTo>
                    <a:pt x="0" y="0"/>
                  </a:moveTo>
                  <a:cubicBezTo>
                    <a:pt x="42157" y="36336"/>
                    <a:pt x="84314" y="72672"/>
                    <a:pt x="88900" y="127000"/>
                  </a:cubicBezTo>
                  <a:cubicBezTo>
                    <a:pt x="93486" y="181328"/>
                    <a:pt x="60501" y="253647"/>
                    <a:pt x="27517" y="325967"/>
                  </a:cubicBezTo>
                </a:path>
              </a:pathLst>
            </a:custGeom>
            <a:noFill/>
            <a:ln cap="rnd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977441F-54EB-8C47-AD91-F965B89738C6}"/>
                </a:ext>
              </a:extLst>
            </p:cNvPr>
            <p:cNvSpPr/>
            <p:nvPr/>
          </p:nvSpPr>
          <p:spPr>
            <a:xfrm>
              <a:off x="5715001" y="4798483"/>
              <a:ext cx="106045" cy="334434"/>
            </a:xfrm>
            <a:custGeom>
              <a:avLst/>
              <a:gdLst>
                <a:gd name="connsiteX0" fmla="*/ 0 w 107592"/>
                <a:gd name="connsiteY0" fmla="*/ 0 h 334434"/>
                <a:gd name="connsiteX1" fmla="*/ 78317 w 107592"/>
                <a:gd name="connsiteY1" fmla="*/ 118534 h 334434"/>
                <a:gd name="connsiteX2" fmla="*/ 105833 w 107592"/>
                <a:gd name="connsiteY2" fmla="*/ 177800 h 334434"/>
                <a:gd name="connsiteX3" fmla="*/ 33867 w 107592"/>
                <a:gd name="connsiteY3" fmla="*/ 334434 h 334434"/>
                <a:gd name="connsiteX0" fmla="*/ 0 w 105833"/>
                <a:gd name="connsiteY0" fmla="*/ 0 h 334434"/>
                <a:gd name="connsiteX1" fmla="*/ 105833 w 105833"/>
                <a:gd name="connsiteY1" fmla="*/ 177800 h 334434"/>
                <a:gd name="connsiteX2" fmla="*/ 33867 w 105833"/>
                <a:gd name="connsiteY2" fmla="*/ 334434 h 334434"/>
                <a:gd name="connsiteX0" fmla="*/ 0 w 105833"/>
                <a:gd name="connsiteY0" fmla="*/ 0 h 334434"/>
                <a:gd name="connsiteX1" fmla="*/ 105833 w 105833"/>
                <a:gd name="connsiteY1" fmla="*/ 166886 h 334434"/>
                <a:gd name="connsiteX2" fmla="*/ 33867 w 105833"/>
                <a:gd name="connsiteY2" fmla="*/ 334434 h 334434"/>
                <a:gd name="connsiteX0" fmla="*/ 0 w 105833"/>
                <a:gd name="connsiteY0" fmla="*/ 0 h 334434"/>
                <a:gd name="connsiteX1" fmla="*/ 105833 w 105833"/>
                <a:gd name="connsiteY1" fmla="*/ 166886 h 334434"/>
                <a:gd name="connsiteX2" fmla="*/ 33867 w 105833"/>
                <a:gd name="connsiteY2" fmla="*/ 334434 h 334434"/>
                <a:gd name="connsiteX0" fmla="*/ 0 w 105833"/>
                <a:gd name="connsiteY0" fmla="*/ 0 h 334434"/>
                <a:gd name="connsiteX1" fmla="*/ 105833 w 105833"/>
                <a:gd name="connsiteY1" fmla="*/ 166886 h 334434"/>
                <a:gd name="connsiteX2" fmla="*/ 33867 w 105833"/>
                <a:gd name="connsiteY2" fmla="*/ 334434 h 334434"/>
                <a:gd name="connsiteX0" fmla="*/ 0 w 105984"/>
                <a:gd name="connsiteY0" fmla="*/ 0 h 334434"/>
                <a:gd name="connsiteX1" fmla="*/ 105833 w 105984"/>
                <a:gd name="connsiteY1" fmla="*/ 166886 h 334434"/>
                <a:gd name="connsiteX2" fmla="*/ 33867 w 105984"/>
                <a:gd name="connsiteY2" fmla="*/ 334434 h 334434"/>
                <a:gd name="connsiteX0" fmla="*/ 0 w 106045"/>
                <a:gd name="connsiteY0" fmla="*/ 0 h 334434"/>
                <a:gd name="connsiteX1" fmla="*/ 105833 w 106045"/>
                <a:gd name="connsiteY1" fmla="*/ 166886 h 334434"/>
                <a:gd name="connsiteX2" fmla="*/ 33867 w 106045"/>
                <a:gd name="connsiteY2" fmla="*/ 334434 h 33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045" h="334434">
                  <a:moveTo>
                    <a:pt x="0" y="0"/>
                  </a:moveTo>
                  <a:cubicBezTo>
                    <a:pt x="48558" y="37042"/>
                    <a:pt x="110123" y="81005"/>
                    <a:pt x="105833" y="166886"/>
                  </a:cubicBezTo>
                  <a:cubicBezTo>
                    <a:pt x="101543" y="252767"/>
                    <a:pt x="66146" y="274108"/>
                    <a:pt x="33867" y="334434"/>
                  </a:cubicBezTo>
                </a:path>
              </a:pathLst>
            </a:custGeom>
            <a:noFill/>
            <a:ln cap="rnd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DA4E6DB-EE41-8BD7-B6F0-533130B80CC1}"/>
              </a:ext>
            </a:extLst>
          </p:cNvPr>
          <p:cNvGrpSpPr/>
          <p:nvPr/>
        </p:nvGrpSpPr>
        <p:grpSpPr>
          <a:xfrm>
            <a:off x="3925497" y="3169294"/>
            <a:ext cx="1478638" cy="2341584"/>
            <a:chOff x="3870325" y="3335074"/>
            <a:chExt cx="1168400" cy="1850289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9BF9578A-A26E-479F-9F2D-9273579CD0DF}"/>
                </a:ext>
              </a:extLst>
            </p:cNvPr>
            <p:cNvSpPr/>
            <p:nvPr/>
          </p:nvSpPr>
          <p:spPr>
            <a:xfrm rot="301492">
              <a:off x="4114338" y="3782940"/>
              <a:ext cx="575406" cy="984436"/>
            </a:xfrm>
            <a:prstGeom prst="roundRect">
              <a:avLst>
                <a:gd name="adj" fmla="val 32618"/>
              </a:avLst>
            </a:prstGeom>
            <a:solidFill>
              <a:srgbClr val="F8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D312FEB2-AEE5-E093-C7C2-482C4802277F}"/>
                </a:ext>
              </a:extLst>
            </p:cNvPr>
            <p:cNvSpPr/>
            <p:nvPr/>
          </p:nvSpPr>
          <p:spPr>
            <a:xfrm flipH="1">
              <a:off x="4346444" y="3395211"/>
              <a:ext cx="246001" cy="246001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249DF48-8598-1410-CB3C-AC2D2E9125C9}"/>
                </a:ext>
              </a:extLst>
            </p:cNvPr>
            <p:cNvSpPr/>
            <p:nvPr/>
          </p:nvSpPr>
          <p:spPr>
            <a:xfrm flipH="1">
              <a:off x="4271043" y="3335074"/>
              <a:ext cx="514892" cy="223246"/>
            </a:xfrm>
            <a:custGeom>
              <a:avLst/>
              <a:gdLst>
                <a:gd name="connsiteX0" fmla="*/ 264159 w 425308"/>
                <a:gd name="connsiteY0" fmla="*/ 0 h 184405"/>
                <a:gd name="connsiteX1" fmla="*/ 425308 w 425308"/>
                <a:gd name="connsiteY1" fmla="*/ 175238 h 184405"/>
                <a:gd name="connsiteX2" fmla="*/ 423606 w 425308"/>
                <a:gd name="connsiteY2" fmla="*/ 184405 h 184405"/>
                <a:gd name="connsiteX3" fmla="*/ 223300 w 425308"/>
                <a:gd name="connsiteY3" fmla="*/ 184405 h 184405"/>
                <a:gd name="connsiteX4" fmla="*/ 104712 w 425308"/>
                <a:gd name="connsiteY4" fmla="*/ 184405 h 184405"/>
                <a:gd name="connsiteX5" fmla="*/ 18000 w 425308"/>
                <a:gd name="connsiteY5" fmla="*/ 184405 h 184405"/>
                <a:gd name="connsiteX6" fmla="*/ 0 w 425308"/>
                <a:gd name="connsiteY6" fmla="*/ 166405 h 184405"/>
                <a:gd name="connsiteX7" fmla="*/ 18000 w 425308"/>
                <a:gd name="connsiteY7" fmla="*/ 148405 h 184405"/>
                <a:gd name="connsiteX8" fmla="*/ 107992 w 425308"/>
                <a:gd name="connsiteY8" fmla="*/ 148405 h 184405"/>
                <a:gd name="connsiteX9" fmla="*/ 115674 w 425308"/>
                <a:gd name="connsiteY9" fmla="*/ 107027 h 184405"/>
                <a:gd name="connsiteX10" fmla="*/ 264159 w 425308"/>
                <a:gd name="connsiteY10" fmla="*/ 0 h 1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308" h="184405">
                  <a:moveTo>
                    <a:pt x="264159" y="0"/>
                  </a:moveTo>
                  <a:cubicBezTo>
                    <a:pt x="353159" y="0"/>
                    <a:pt x="425308" y="78457"/>
                    <a:pt x="425308" y="175238"/>
                  </a:cubicBezTo>
                  <a:lnTo>
                    <a:pt x="423606" y="184405"/>
                  </a:lnTo>
                  <a:lnTo>
                    <a:pt x="223300" y="184405"/>
                  </a:lnTo>
                  <a:lnTo>
                    <a:pt x="104712" y="184405"/>
                  </a:lnTo>
                  <a:lnTo>
                    <a:pt x="18000" y="184405"/>
                  </a:lnTo>
                  <a:cubicBezTo>
                    <a:pt x="8059" y="184405"/>
                    <a:pt x="0" y="176346"/>
                    <a:pt x="0" y="166405"/>
                  </a:cubicBezTo>
                  <a:cubicBezTo>
                    <a:pt x="0" y="156464"/>
                    <a:pt x="8059" y="148405"/>
                    <a:pt x="18000" y="148405"/>
                  </a:cubicBezTo>
                  <a:lnTo>
                    <a:pt x="107992" y="148405"/>
                  </a:lnTo>
                  <a:lnTo>
                    <a:pt x="115674" y="107027"/>
                  </a:lnTo>
                  <a:cubicBezTo>
                    <a:pt x="140138" y="44132"/>
                    <a:pt x="197409" y="0"/>
                    <a:pt x="264159" y="0"/>
                  </a:cubicBezTo>
                  <a:close/>
                </a:path>
              </a:pathLst>
            </a:custGeom>
            <a:solidFill>
              <a:srgbClr val="A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6511380E-15A6-302C-BB17-740E8022CBF7}"/>
                </a:ext>
              </a:extLst>
            </p:cNvPr>
            <p:cNvSpPr/>
            <p:nvPr/>
          </p:nvSpPr>
          <p:spPr>
            <a:xfrm rot="548547">
              <a:off x="4212466" y="4404265"/>
              <a:ext cx="267452" cy="174063"/>
            </a:xfrm>
            <a:prstGeom prst="roundRect">
              <a:avLst>
                <a:gd name="adj" fmla="val 12377"/>
              </a:avLst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F16E4A3-13D3-E728-E942-97200CBE60D5}"/>
                </a:ext>
              </a:extLst>
            </p:cNvPr>
            <p:cNvSpPr/>
            <p:nvPr/>
          </p:nvSpPr>
          <p:spPr>
            <a:xfrm>
              <a:off x="4070282" y="4403914"/>
              <a:ext cx="596900" cy="77923"/>
            </a:xfrm>
            <a:custGeom>
              <a:avLst/>
              <a:gdLst>
                <a:gd name="connsiteX0" fmla="*/ 0 w 574675"/>
                <a:gd name="connsiteY0" fmla="*/ 0 h 77923"/>
                <a:gd name="connsiteX1" fmla="*/ 179387 w 574675"/>
                <a:gd name="connsiteY1" fmla="*/ 53975 h 77923"/>
                <a:gd name="connsiteX2" fmla="*/ 503237 w 574675"/>
                <a:gd name="connsiteY2" fmla="*/ 77788 h 77923"/>
                <a:gd name="connsiteX3" fmla="*/ 574675 w 574675"/>
                <a:gd name="connsiteY3" fmla="*/ 61913 h 77923"/>
                <a:gd name="connsiteX0" fmla="*/ 0 w 596900"/>
                <a:gd name="connsiteY0" fmla="*/ 0 h 77923"/>
                <a:gd name="connsiteX1" fmla="*/ 179387 w 596900"/>
                <a:gd name="connsiteY1" fmla="*/ 53975 h 77923"/>
                <a:gd name="connsiteX2" fmla="*/ 503237 w 596900"/>
                <a:gd name="connsiteY2" fmla="*/ 77788 h 77923"/>
                <a:gd name="connsiteX3" fmla="*/ 596900 w 596900"/>
                <a:gd name="connsiteY3" fmla="*/ 61913 h 7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6900" h="77923">
                  <a:moveTo>
                    <a:pt x="0" y="0"/>
                  </a:moveTo>
                  <a:cubicBezTo>
                    <a:pt x="47757" y="20505"/>
                    <a:pt x="95514" y="41010"/>
                    <a:pt x="179387" y="53975"/>
                  </a:cubicBezTo>
                  <a:cubicBezTo>
                    <a:pt x="263260" y="66940"/>
                    <a:pt x="437356" y="76465"/>
                    <a:pt x="503237" y="77788"/>
                  </a:cubicBezTo>
                  <a:cubicBezTo>
                    <a:pt x="569118" y="79111"/>
                    <a:pt x="594121" y="70512"/>
                    <a:pt x="596900" y="61913"/>
                  </a:cubicBezTo>
                </a:path>
              </a:pathLst>
            </a:custGeom>
            <a:noFill/>
            <a:ln w="254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F0FD64F-A336-93F3-7C38-85C29E56BD7A}"/>
                </a:ext>
              </a:extLst>
            </p:cNvPr>
            <p:cNvSpPr/>
            <p:nvPr/>
          </p:nvSpPr>
          <p:spPr>
            <a:xfrm>
              <a:off x="4765675" y="4029075"/>
              <a:ext cx="273050" cy="428625"/>
            </a:xfrm>
            <a:custGeom>
              <a:avLst/>
              <a:gdLst>
                <a:gd name="connsiteX0" fmla="*/ 0 w 273050"/>
                <a:gd name="connsiteY0" fmla="*/ 0 h 428625"/>
                <a:gd name="connsiteX1" fmla="*/ 133350 w 273050"/>
                <a:gd name="connsiteY1" fmla="*/ 279400 h 428625"/>
                <a:gd name="connsiteX2" fmla="*/ 273050 w 273050"/>
                <a:gd name="connsiteY2" fmla="*/ 4286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428625">
                  <a:moveTo>
                    <a:pt x="0" y="0"/>
                  </a:moveTo>
                  <a:cubicBezTo>
                    <a:pt x="43921" y="103981"/>
                    <a:pt x="87842" y="207963"/>
                    <a:pt x="133350" y="279400"/>
                  </a:cubicBezTo>
                  <a:cubicBezTo>
                    <a:pt x="178858" y="350837"/>
                    <a:pt x="225954" y="389731"/>
                    <a:pt x="273050" y="42862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D21C430-03AC-B14C-465B-BBC66E12BF1D}"/>
                </a:ext>
              </a:extLst>
            </p:cNvPr>
            <p:cNvSpPr/>
            <p:nvPr/>
          </p:nvSpPr>
          <p:spPr>
            <a:xfrm>
              <a:off x="3870325" y="4000500"/>
              <a:ext cx="276225" cy="387350"/>
            </a:xfrm>
            <a:custGeom>
              <a:avLst/>
              <a:gdLst>
                <a:gd name="connsiteX0" fmla="*/ 276225 w 276225"/>
                <a:gd name="connsiteY0" fmla="*/ 0 h 387350"/>
                <a:gd name="connsiteX1" fmla="*/ 136525 w 276225"/>
                <a:gd name="connsiteY1" fmla="*/ 257175 h 387350"/>
                <a:gd name="connsiteX2" fmla="*/ 0 w 276225"/>
                <a:gd name="connsiteY2" fmla="*/ 387350 h 38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6225" h="387350">
                  <a:moveTo>
                    <a:pt x="276225" y="0"/>
                  </a:moveTo>
                  <a:cubicBezTo>
                    <a:pt x="229393" y="96308"/>
                    <a:pt x="182562" y="192617"/>
                    <a:pt x="136525" y="257175"/>
                  </a:cubicBezTo>
                  <a:cubicBezTo>
                    <a:pt x="90487" y="321733"/>
                    <a:pt x="45243" y="354541"/>
                    <a:pt x="0" y="3873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742F439-EDD7-BBFB-D934-9B52F72BC16C}"/>
                </a:ext>
              </a:extLst>
            </p:cNvPr>
            <p:cNvSpPr/>
            <p:nvPr/>
          </p:nvSpPr>
          <p:spPr>
            <a:xfrm>
              <a:off x="4394200" y="4775200"/>
              <a:ext cx="63500" cy="355600"/>
            </a:xfrm>
            <a:custGeom>
              <a:avLst/>
              <a:gdLst>
                <a:gd name="connsiteX0" fmla="*/ 63500 w 63500"/>
                <a:gd name="connsiteY0" fmla="*/ 0 h 355600"/>
                <a:gd name="connsiteX1" fmla="*/ 50800 w 63500"/>
                <a:gd name="connsiteY1" fmla="*/ 203200 h 355600"/>
                <a:gd name="connsiteX2" fmla="*/ 0 w 63500"/>
                <a:gd name="connsiteY2" fmla="*/ 355600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500" h="355600">
                  <a:moveTo>
                    <a:pt x="63500" y="0"/>
                  </a:moveTo>
                  <a:cubicBezTo>
                    <a:pt x="62441" y="71966"/>
                    <a:pt x="61383" y="143933"/>
                    <a:pt x="50800" y="203200"/>
                  </a:cubicBezTo>
                  <a:cubicBezTo>
                    <a:pt x="40217" y="262467"/>
                    <a:pt x="20108" y="309033"/>
                    <a:pt x="0" y="3556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6A40B54-DC93-5427-BC15-94B16C9FC6EF}"/>
                </a:ext>
              </a:extLst>
            </p:cNvPr>
            <p:cNvSpPr/>
            <p:nvPr/>
          </p:nvSpPr>
          <p:spPr>
            <a:xfrm>
              <a:off x="4178300" y="4746625"/>
              <a:ext cx="105712" cy="368300"/>
            </a:xfrm>
            <a:custGeom>
              <a:avLst/>
              <a:gdLst>
                <a:gd name="connsiteX0" fmla="*/ 76200 w 105712"/>
                <a:gd name="connsiteY0" fmla="*/ 0 h 368300"/>
                <a:gd name="connsiteX1" fmla="*/ 101600 w 105712"/>
                <a:gd name="connsiteY1" fmla="*/ 158750 h 368300"/>
                <a:gd name="connsiteX2" fmla="*/ 0 w 105712"/>
                <a:gd name="connsiteY2" fmla="*/ 36830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712" h="368300">
                  <a:moveTo>
                    <a:pt x="76200" y="0"/>
                  </a:moveTo>
                  <a:cubicBezTo>
                    <a:pt x="95250" y="48683"/>
                    <a:pt x="114300" y="97367"/>
                    <a:pt x="101600" y="158750"/>
                  </a:cubicBezTo>
                  <a:cubicBezTo>
                    <a:pt x="88900" y="220133"/>
                    <a:pt x="44450" y="294216"/>
                    <a:pt x="0" y="3683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3F35A0D4-22CD-7C95-D37E-C35F2DD4BB9D}"/>
                </a:ext>
              </a:extLst>
            </p:cNvPr>
            <p:cNvSpPr/>
            <p:nvPr/>
          </p:nvSpPr>
          <p:spPr>
            <a:xfrm>
              <a:off x="3991456" y="5132917"/>
              <a:ext cx="567844" cy="52446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1AB5C45-3720-F226-1493-FEC131C78E1F}"/>
              </a:ext>
            </a:extLst>
          </p:cNvPr>
          <p:cNvGrpSpPr/>
          <p:nvPr/>
        </p:nvGrpSpPr>
        <p:grpSpPr>
          <a:xfrm>
            <a:off x="1705676" y="3347641"/>
            <a:ext cx="1568190" cy="2169488"/>
            <a:chOff x="2550517" y="3467553"/>
            <a:chExt cx="1239163" cy="1714301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F32081F9-CB8A-6975-7E40-4860DA3062C1}"/>
                </a:ext>
              </a:extLst>
            </p:cNvPr>
            <p:cNvGrpSpPr/>
            <p:nvPr/>
          </p:nvGrpSpPr>
          <p:grpSpPr>
            <a:xfrm rot="171276">
              <a:off x="2550517" y="3812511"/>
              <a:ext cx="1063530" cy="768661"/>
              <a:chOff x="7091530" y="4056821"/>
              <a:chExt cx="1143960" cy="629478"/>
            </a:xfrm>
          </p:grpSpPr>
          <p:sp>
            <p:nvSpPr>
              <p:cNvPr id="59" name="图形 13">
                <a:extLst>
                  <a:ext uri="{FF2B5EF4-FFF2-40B4-BE49-F238E27FC236}">
                    <a16:creationId xmlns:a16="http://schemas.microsoft.com/office/drawing/2014/main" id="{908A5D5E-A4CC-4EC3-2983-72AC53E0BE88}"/>
                  </a:ext>
                </a:extLst>
              </p:cNvPr>
              <p:cNvSpPr/>
              <p:nvPr/>
            </p:nvSpPr>
            <p:spPr>
              <a:xfrm rot="10700061" flipV="1">
                <a:off x="7091530" y="4056821"/>
                <a:ext cx="1143960" cy="612778"/>
              </a:xfrm>
              <a:custGeom>
                <a:avLst/>
                <a:gdLst>
                  <a:gd name="connsiteX0" fmla="*/ 5057827 w 5315049"/>
                  <a:gd name="connsiteY0" fmla="*/ 2743219 h 2743218"/>
                  <a:gd name="connsiteX1" fmla="*/ 5241484 w 5315049"/>
                  <a:gd name="connsiteY1" fmla="*/ 2666028 h 2743218"/>
                  <a:gd name="connsiteX2" fmla="*/ 5315001 w 5315049"/>
                  <a:gd name="connsiteY2" fmla="*/ 2481029 h 2743218"/>
                  <a:gd name="connsiteX3" fmla="*/ 2657526 w 5315049"/>
                  <a:gd name="connsiteY3" fmla="*/ 0 h 2743218"/>
                  <a:gd name="connsiteX4" fmla="*/ 51 w 5315049"/>
                  <a:gd name="connsiteY4" fmla="*/ 2481029 h 2743218"/>
                  <a:gd name="connsiteX5" fmla="*/ 73568 w 5315049"/>
                  <a:gd name="connsiteY5" fmla="*/ 2666028 h 2743218"/>
                  <a:gd name="connsiteX6" fmla="*/ 257225 w 5315049"/>
                  <a:gd name="connsiteY6" fmla="*/ 2743219 h 2743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15049" h="2743218">
                    <a:moveTo>
                      <a:pt x="5057827" y="2743219"/>
                    </a:moveTo>
                    <a:cubicBezTo>
                      <a:pt x="5126867" y="2743219"/>
                      <a:pt x="5193146" y="2715320"/>
                      <a:pt x="5241484" y="2666028"/>
                    </a:cubicBezTo>
                    <a:cubicBezTo>
                      <a:pt x="5289824" y="2616737"/>
                      <a:pt x="5316341" y="2550069"/>
                      <a:pt x="5315001" y="2481029"/>
                    </a:cubicBezTo>
                    <a:cubicBezTo>
                      <a:pt x="5221890" y="1085817"/>
                      <a:pt x="4058909" y="0"/>
                      <a:pt x="2657526" y="0"/>
                    </a:cubicBezTo>
                    <a:cubicBezTo>
                      <a:pt x="1256143" y="0"/>
                      <a:pt x="93124" y="1085720"/>
                      <a:pt x="51" y="2481029"/>
                    </a:cubicBezTo>
                    <a:cubicBezTo>
                      <a:pt x="-1327" y="2550068"/>
                      <a:pt x="25194" y="2616739"/>
                      <a:pt x="73568" y="2666028"/>
                    </a:cubicBezTo>
                    <a:cubicBezTo>
                      <a:pt x="121903" y="2715359"/>
                      <a:pt x="188185" y="2743219"/>
                      <a:pt x="257225" y="2743219"/>
                    </a:cubicBezTo>
                    <a:close/>
                  </a:path>
                </a:pathLst>
              </a:custGeom>
              <a:solidFill>
                <a:srgbClr val="9BC7E2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D03F31C9-0583-316E-E30B-698287FC87C4}"/>
                  </a:ext>
                </a:extLst>
              </p:cNvPr>
              <p:cNvSpPr/>
              <p:nvPr/>
            </p:nvSpPr>
            <p:spPr>
              <a:xfrm rot="500061">
                <a:off x="7219058" y="4153151"/>
                <a:ext cx="195150" cy="533148"/>
              </a:xfrm>
              <a:custGeom>
                <a:avLst/>
                <a:gdLst>
                  <a:gd name="connsiteX0" fmla="*/ 69803 w 141324"/>
                  <a:gd name="connsiteY0" fmla="*/ 0 h 386095"/>
                  <a:gd name="connsiteX1" fmla="*/ 84192 w 141324"/>
                  <a:gd name="connsiteY1" fmla="*/ 27213 h 386095"/>
                  <a:gd name="connsiteX2" fmla="*/ 139489 w 141324"/>
                  <a:gd name="connsiteY2" fmla="*/ 197340 h 386095"/>
                  <a:gd name="connsiteX3" fmla="*/ 138332 w 141324"/>
                  <a:gd name="connsiteY3" fmla="*/ 297584 h 386095"/>
                  <a:gd name="connsiteX4" fmla="*/ 128023 w 141324"/>
                  <a:gd name="connsiteY4" fmla="*/ 374276 h 386095"/>
                  <a:gd name="connsiteX5" fmla="*/ 60989 w 141324"/>
                  <a:gd name="connsiteY5" fmla="*/ 386095 h 386095"/>
                  <a:gd name="connsiteX6" fmla="*/ 53202 w 141324"/>
                  <a:gd name="connsiteY6" fmla="*/ 305125 h 386095"/>
                  <a:gd name="connsiteX7" fmla="*/ 37889 w 141324"/>
                  <a:gd name="connsiteY7" fmla="*/ 205807 h 386095"/>
                  <a:gd name="connsiteX8" fmla="*/ 12291 w 141324"/>
                  <a:gd name="connsiteY8" fmla="*/ 119586 h 386095"/>
                  <a:gd name="connsiteX9" fmla="*/ 0 w 141324"/>
                  <a:gd name="connsiteY9" fmla="*/ 86366 h 386095"/>
                  <a:gd name="connsiteX10" fmla="*/ 14761 w 141324"/>
                  <a:gd name="connsiteY10" fmla="*/ 61467 h 386095"/>
                  <a:gd name="connsiteX11" fmla="*/ 65764 w 141324"/>
                  <a:gd name="connsiteY11" fmla="*/ 3166 h 386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1324" h="386095">
                    <a:moveTo>
                      <a:pt x="69803" y="0"/>
                    </a:moveTo>
                    <a:lnTo>
                      <a:pt x="84192" y="27213"/>
                    </a:lnTo>
                    <a:cubicBezTo>
                      <a:pt x="110209" y="81629"/>
                      <a:pt x="133492" y="143365"/>
                      <a:pt x="139489" y="197340"/>
                    </a:cubicBezTo>
                    <a:cubicBezTo>
                      <a:pt x="142488" y="224328"/>
                      <a:pt x="141606" y="259694"/>
                      <a:pt x="138332" y="297584"/>
                    </a:cubicBezTo>
                    <a:lnTo>
                      <a:pt x="128023" y="374276"/>
                    </a:lnTo>
                    <a:lnTo>
                      <a:pt x="60989" y="386095"/>
                    </a:lnTo>
                    <a:lnTo>
                      <a:pt x="53202" y="305125"/>
                    </a:lnTo>
                    <a:cubicBezTo>
                      <a:pt x="49002" y="267808"/>
                      <a:pt x="44063" y="232795"/>
                      <a:pt x="37889" y="205807"/>
                    </a:cubicBezTo>
                    <a:cubicBezTo>
                      <a:pt x="31716" y="178820"/>
                      <a:pt x="22588" y="149363"/>
                      <a:pt x="12291" y="119586"/>
                    </a:cubicBezTo>
                    <a:lnTo>
                      <a:pt x="0" y="86366"/>
                    </a:lnTo>
                    <a:lnTo>
                      <a:pt x="14761" y="61467"/>
                    </a:lnTo>
                    <a:cubicBezTo>
                      <a:pt x="29955" y="40478"/>
                      <a:pt x="47025" y="20949"/>
                      <a:pt x="65764" y="316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0D0FD715-0C76-5FE0-51C4-CDC03A8F2F4F}"/>
                  </a:ext>
                </a:extLst>
              </p:cNvPr>
              <p:cNvSpPr/>
              <p:nvPr/>
            </p:nvSpPr>
            <p:spPr>
              <a:xfrm rot="500061">
                <a:off x="7864631" y="4129113"/>
                <a:ext cx="196104" cy="539906"/>
              </a:xfrm>
              <a:custGeom>
                <a:avLst/>
                <a:gdLst>
                  <a:gd name="connsiteX0" fmla="*/ 1265 w 142014"/>
                  <a:gd name="connsiteY0" fmla="*/ 0 h 390988"/>
                  <a:gd name="connsiteX1" fmla="*/ 37849 w 142014"/>
                  <a:gd name="connsiteY1" fmla="*/ 11951 h 390988"/>
                  <a:gd name="connsiteX2" fmla="*/ 81375 w 142014"/>
                  <a:gd name="connsiteY2" fmla="*/ 35898 h 390988"/>
                  <a:gd name="connsiteX3" fmla="*/ 97780 w 142014"/>
                  <a:gd name="connsiteY3" fmla="*/ 83116 h 390988"/>
                  <a:gd name="connsiteX4" fmla="*/ 114300 w 142014"/>
                  <a:gd name="connsiteY4" fmla="*/ 148187 h 390988"/>
                  <a:gd name="connsiteX5" fmla="*/ 138377 w 142014"/>
                  <a:gd name="connsiteY5" fmla="*/ 321753 h 390988"/>
                  <a:gd name="connsiteX6" fmla="*/ 142014 w 142014"/>
                  <a:gd name="connsiteY6" fmla="*/ 375676 h 390988"/>
                  <a:gd name="connsiteX7" fmla="*/ 55173 w 142014"/>
                  <a:gd name="connsiteY7" fmla="*/ 390988 h 390988"/>
                  <a:gd name="connsiteX8" fmla="*/ 60060 w 142014"/>
                  <a:gd name="connsiteY8" fmla="*/ 360763 h 390988"/>
                  <a:gd name="connsiteX9" fmla="*/ 59266 w 142014"/>
                  <a:gd name="connsiteY9" fmla="*/ 315403 h 390988"/>
                  <a:gd name="connsiteX10" fmla="*/ 0 w 142014"/>
                  <a:gd name="connsiteY10" fmla="*/ 42353 h 39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2014" h="390988">
                    <a:moveTo>
                      <a:pt x="1265" y="0"/>
                    </a:moveTo>
                    <a:lnTo>
                      <a:pt x="37849" y="11951"/>
                    </a:lnTo>
                    <a:lnTo>
                      <a:pt x="81375" y="35898"/>
                    </a:lnTo>
                    <a:lnTo>
                      <a:pt x="97780" y="83116"/>
                    </a:lnTo>
                    <a:cubicBezTo>
                      <a:pt x="104246" y="104443"/>
                      <a:pt x="109979" y="126580"/>
                      <a:pt x="114300" y="148187"/>
                    </a:cubicBezTo>
                    <a:cubicBezTo>
                      <a:pt x="122943" y="191402"/>
                      <a:pt x="132380" y="258871"/>
                      <a:pt x="138377" y="321753"/>
                    </a:cubicBezTo>
                    <a:lnTo>
                      <a:pt x="142014" y="375676"/>
                    </a:lnTo>
                    <a:lnTo>
                      <a:pt x="55173" y="390988"/>
                    </a:lnTo>
                    <a:lnTo>
                      <a:pt x="60060" y="360763"/>
                    </a:lnTo>
                    <a:cubicBezTo>
                      <a:pt x="61317" y="347286"/>
                      <a:pt x="61471" y="332248"/>
                      <a:pt x="59266" y="315403"/>
                    </a:cubicBezTo>
                    <a:cubicBezTo>
                      <a:pt x="50447" y="248022"/>
                      <a:pt x="4586" y="108322"/>
                      <a:pt x="0" y="4235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5F3D25FB-1653-352D-7247-D7128B69E834}"/>
                </a:ext>
              </a:extLst>
            </p:cNvPr>
            <p:cNvSpPr/>
            <p:nvPr/>
          </p:nvSpPr>
          <p:spPr>
            <a:xfrm rot="930507">
              <a:off x="3158587" y="3467553"/>
              <a:ext cx="156291" cy="285673"/>
            </a:xfrm>
            <a:prstGeom prst="roundRect">
              <a:avLst>
                <a:gd name="adj" fmla="val 28683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47084BF1-9A42-45BC-D21B-C1E75A1FC247}"/>
                </a:ext>
              </a:extLst>
            </p:cNvPr>
            <p:cNvSpPr/>
            <p:nvPr/>
          </p:nvSpPr>
          <p:spPr>
            <a:xfrm>
              <a:off x="2582237" y="5101072"/>
              <a:ext cx="805488" cy="80782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460B043-2684-B802-694B-B95D1AFA7FFA}"/>
                </a:ext>
              </a:extLst>
            </p:cNvPr>
            <p:cNvSpPr/>
            <p:nvPr/>
          </p:nvSpPr>
          <p:spPr>
            <a:xfrm>
              <a:off x="3175000" y="4648200"/>
              <a:ext cx="64281" cy="472440"/>
            </a:xfrm>
            <a:custGeom>
              <a:avLst/>
              <a:gdLst>
                <a:gd name="connsiteX0" fmla="*/ 50800 w 64281"/>
                <a:gd name="connsiteY0" fmla="*/ 0 h 472440"/>
                <a:gd name="connsiteX1" fmla="*/ 60960 w 64281"/>
                <a:gd name="connsiteY1" fmla="*/ 248920 h 472440"/>
                <a:gd name="connsiteX2" fmla="*/ 0 w 64281"/>
                <a:gd name="connsiteY2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281" h="472440">
                  <a:moveTo>
                    <a:pt x="50800" y="0"/>
                  </a:moveTo>
                  <a:cubicBezTo>
                    <a:pt x="60113" y="85090"/>
                    <a:pt x="69427" y="170180"/>
                    <a:pt x="60960" y="248920"/>
                  </a:cubicBezTo>
                  <a:cubicBezTo>
                    <a:pt x="52493" y="327660"/>
                    <a:pt x="26246" y="400050"/>
                    <a:pt x="0" y="47244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608C244-60E0-F7CE-9D3D-A47C77C15BDF}"/>
                </a:ext>
              </a:extLst>
            </p:cNvPr>
            <p:cNvSpPr/>
            <p:nvPr/>
          </p:nvSpPr>
          <p:spPr>
            <a:xfrm>
              <a:off x="2890520" y="4622800"/>
              <a:ext cx="89327" cy="482600"/>
            </a:xfrm>
            <a:custGeom>
              <a:avLst/>
              <a:gdLst>
                <a:gd name="connsiteX0" fmla="*/ 60960 w 89327"/>
                <a:gd name="connsiteY0" fmla="*/ 0 h 482600"/>
                <a:gd name="connsiteX1" fmla="*/ 86360 w 89327"/>
                <a:gd name="connsiteY1" fmla="*/ 193040 h 482600"/>
                <a:gd name="connsiteX2" fmla="*/ 0 w 89327"/>
                <a:gd name="connsiteY2" fmla="*/ 48260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327" h="482600">
                  <a:moveTo>
                    <a:pt x="60960" y="0"/>
                  </a:moveTo>
                  <a:cubicBezTo>
                    <a:pt x="78740" y="56303"/>
                    <a:pt x="96520" y="112607"/>
                    <a:pt x="86360" y="193040"/>
                  </a:cubicBezTo>
                  <a:cubicBezTo>
                    <a:pt x="76200" y="273473"/>
                    <a:pt x="38100" y="378036"/>
                    <a:pt x="0" y="4826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734EA20-C583-FC3E-48C0-ED28D75D574F}"/>
                </a:ext>
              </a:extLst>
            </p:cNvPr>
            <p:cNvSpPr/>
            <p:nvPr/>
          </p:nvSpPr>
          <p:spPr>
            <a:xfrm>
              <a:off x="3622040" y="4150360"/>
              <a:ext cx="167640" cy="264160"/>
            </a:xfrm>
            <a:custGeom>
              <a:avLst/>
              <a:gdLst>
                <a:gd name="connsiteX0" fmla="*/ 0 w 167640"/>
                <a:gd name="connsiteY0" fmla="*/ 0 h 264160"/>
                <a:gd name="connsiteX1" fmla="*/ 127000 w 167640"/>
                <a:gd name="connsiteY1" fmla="*/ 167640 h 264160"/>
                <a:gd name="connsiteX2" fmla="*/ 167640 w 167640"/>
                <a:gd name="connsiteY2" fmla="*/ 264160 h 26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640" h="264160">
                  <a:moveTo>
                    <a:pt x="0" y="0"/>
                  </a:moveTo>
                  <a:cubicBezTo>
                    <a:pt x="49530" y="61806"/>
                    <a:pt x="99060" y="123613"/>
                    <a:pt x="127000" y="167640"/>
                  </a:cubicBezTo>
                  <a:cubicBezTo>
                    <a:pt x="154940" y="211667"/>
                    <a:pt x="161290" y="237913"/>
                    <a:pt x="167640" y="26416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2C8C0D0C-E4A1-8867-5B69-D136ACEB2386}"/>
              </a:ext>
            </a:extLst>
          </p:cNvPr>
          <p:cNvGrpSpPr/>
          <p:nvPr/>
        </p:nvGrpSpPr>
        <p:grpSpPr>
          <a:xfrm>
            <a:off x="1066356" y="1340871"/>
            <a:ext cx="2846830" cy="1376915"/>
            <a:chOff x="1415927" y="1733255"/>
            <a:chExt cx="2846830" cy="1376915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AFCDA87-A717-7BE6-7A2F-FAA0D71A8B90}"/>
                </a:ext>
              </a:extLst>
            </p:cNvPr>
            <p:cNvSpPr txBox="1"/>
            <p:nvPr/>
          </p:nvSpPr>
          <p:spPr>
            <a:xfrm>
              <a:off x="1415927" y="1733255"/>
              <a:ext cx="2846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F8E27D"/>
                  </a:solidFill>
                  <a:latin typeface="Bauhaus 93" panose="04030905020B02020C02" pitchFamily="82" charset="0"/>
                </a:rPr>
                <a:t>INFORMATION</a:t>
              </a:r>
              <a:endParaRPr lang="zh-CN" altLang="en-US" sz="2400">
                <a:solidFill>
                  <a:srgbClr val="F8E27D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1E2E71A9-33BC-0727-B3EA-E1FDEA84EA54}"/>
                </a:ext>
              </a:extLst>
            </p:cNvPr>
            <p:cNvSpPr txBox="1"/>
            <p:nvPr/>
          </p:nvSpPr>
          <p:spPr>
            <a:xfrm>
              <a:off x="1612202" y="2382599"/>
              <a:ext cx="2454280" cy="727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8E27D"/>
                  </a:solidFill>
                  <a:latin typeface="..黑体UI-日本语" panose="02000000000000000000" pitchFamily="2" charset="-128"/>
                  <a:ea typeface="..黑体UI-日本语" panose="02000000000000000000" pitchFamily="2" charset="-128"/>
                  <a:cs typeface="..黑体UI-日本语" panose="02000000000000000000" pitchFamily="2" charset="-128"/>
                </a:rPr>
                <a:t>Nunc viverra imperdiet malesuada fames ac turpis egestas. Proin pharetra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AE148C5-AF92-3C49-324F-C1C35DBC59CD}"/>
              </a:ext>
            </a:extLst>
          </p:cNvPr>
          <p:cNvGrpSpPr/>
          <p:nvPr/>
        </p:nvGrpSpPr>
        <p:grpSpPr>
          <a:xfrm>
            <a:off x="8278814" y="1340871"/>
            <a:ext cx="2846830" cy="1376915"/>
            <a:chOff x="1415927" y="1733255"/>
            <a:chExt cx="2846830" cy="1376915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45733DD0-C849-60AD-E523-230D0A5BD838}"/>
                </a:ext>
              </a:extLst>
            </p:cNvPr>
            <p:cNvSpPr txBox="1"/>
            <p:nvPr/>
          </p:nvSpPr>
          <p:spPr>
            <a:xfrm>
              <a:off x="1415927" y="1733255"/>
              <a:ext cx="2846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D6DF8E"/>
                  </a:solidFill>
                  <a:latin typeface="Bauhaus 93" panose="04030905020B02020C02" pitchFamily="82" charset="0"/>
                </a:rPr>
                <a:t>INFORMATION</a:t>
              </a:r>
              <a:endParaRPr lang="zh-CN" altLang="en-US" sz="2400">
                <a:solidFill>
                  <a:srgbClr val="D6DF8E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28252521-B3A2-E3DD-B3AE-44BB18ED722D}"/>
                </a:ext>
              </a:extLst>
            </p:cNvPr>
            <p:cNvSpPr txBox="1"/>
            <p:nvPr/>
          </p:nvSpPr>
          <p:spPr>
            <a:xfrm>
              <a:off x="1612202" y="2382599"/>
              <a:ext cx="2454280" cy="727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>
                  <a:solidFill>
                    <a:srgbClr val="D6DF8E"/>
                  </a:solidFill>
                  <a:latin typeface="..黑体UI-日本语" panose="02000000000000000000" pitchFamily="2" charset="-128"/>
                  <a:ea typeface="..黑体UI-日本语" panose="02000000000000000000" pitchFamily="2" charset="-128"/>
                  <a:cs typeface="..黑体UI-日本语" panose="02000000000000000000" pitchFamily="2" charset="-128"/>
                </a:rPr>
                <a:t>Nunc viverra imperdiet malesuada fames ac turpis egestas. Proin pharetra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BBE8C8A-8C1C-6B5F-04BD-4C122FA1A5FE}"/>
              </a:ext>
            </a:extLst>
          </p:cNvPr>
          <p:cNvGrpSpPr/>
          <p:nvPr/>
        </p:nvGrpSpPr>
        <p:grpSpPr>
          <a:xfrm>
            <a:off x="3470509" y="1340871"/>
            <a:ext cx="2846830" cy="1376915"/>
            <a:chOff x="1415927" y="1733255"/>
            <a:chExt cx="2846830" cy="1376915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76F61810-9894-90B4-89B0-8625F3183A26}"/>
                </a:ext>
              </a:extLst>
            </p:cNvPr>
            <p:cNvSpPr txBox="1"/>
            <p:nvPr/>
          </p:nvSpPr>
          <p:spPr>
            <a:xfrm>
              <a:off x="1415927" y="1733255"/>
              <a:ext cx="2846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F26C6B"/>
                  </a:solidFill>
                  <a:latin typeface="Bauhaus 93" panose="04030905020B02020C02" pitchFamily="82" charset="0"/>
                </a:rPr>
                <a:t>INFORMATION</a:t>
              </a:r>
              <a:endParaRPr lang="zh-CN" altLang="en-US" sz="2400">
                <a:solidFill>
                  <a:srgbClr val="F26C6B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25E94A64-9037-C3EF-6848-7ADD1AC82C7D}"/>
                </a:ext>
              </a:extLst>
            </p:cNvPr>
            <p:cNvSpPr txBox="1"/>
            <p:nvPr/>
          </p:nvSpPr>
          <p:spPr>
            <a:xfrm>
              <a:off x="1612202" y="2382599"/>
              <a:ext cx="2454280" cy="727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26C6B"/>
                  </a:solidFill>
                  <a:latin typeface="..黑体UI-日本语" panose="02000000000000000000" pitchFamily="2" charset="-128"/>
                  <a:ea typeface="..黑体UI-日本语" panose="02000000000000000000" pitchFamily="2" charset="-128"/>
                  <a:cs typeface="..黑体UI-日本语" panose="02000000000000000000" pitchFamily="2" charset="-128"/>
                </a:rPr>
                <a:t>Nunc viverra imperdiet malesuada fames ac turpis egestas. Proin pharetra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1CBC34EB-D438-C3D7-B8C5-B5022D89623E}"/>
              </a:ext>
            </a:extLst>
          </p:cNvPr>
          <p:cNvGrpSpPr/>
          <p:nvPr/>
        </p:nvGrpSpPr>
        <p:grpSpPr>
          <a:xfrm>
            <a:off x="5874662" y="1340871"/>
            <a:ext cx="2846830" cy="1376915"/>
            <a:chOff x="1415927" y="1733255"/>
            <a:chExt cx="2846830" cy="1376915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C0B3F5FE-D27F-C937-980F-BA83CDF49997}"/>
                </a:ext>
              </a:extLst>
            </p:cNvPr>
            <p:cNvSpPr txBox="1"/>
            <p:nvPr/>
          </p:nvSpPr>
          <p:spPr>
            <a:xfrm>
              <a:off x="1415927" y="1733255"/>
              <a:ext cx="2846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9BC7E2"/>
                  </a:solidFill>
                  <a:latin typeface="Bauhaus 93" panose="04030905020B02020C02" pitchFamily="82" charset="0"/>
                </a:rPr>
                <a:t>INFORMATION</a:t>
              </a:r>
              <a:endParaRPr lang="zh-CN" altLang="en-US" sz="2400">
                <a:solidFill>
                  <a:srgbClr val="9BC7E2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40EAE931-8C31-F6EC-EB12-4B48E3EAD216}"/>
                </a:ext>
              </a:extLst>
            </p:cNvPr>
            <p:cNvSpPr txBox="1"/>
            <p:nvPr/>
          </p:nvSpPr>
          <p:spPr>
            <a:xfrm>
              <a:off x="1612202" y="2382599"/>
              <a:ext cx="2454280" cy="727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>
                  <a:solidFill>
                    <a:srgbClr val="9BC7E2"/>
                  </a:solidFill>
                  <a:latin typeface="..黑体UI-日本语" panose="02000000000000000000" pitchFamily="2" charset="-128"/>
                  <a:ea typeface="..黑体UI-日本语" panose="02000000000000000000" pitchFamily="2" charset="-128"/>
                  <a:cs typeface="..黑体UI-日本语" panose="02000000000000000000" pitchFamily="2" charset="-128"/>
                </a:rPr>
                <a:t>Nunc viverra imperdiet malesuada fames ac turpis egestas. Proin pharetra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7234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>
            <a:extLst>
              <a:ext uri="{FF2B5EF4-FFF2-40B4-BE49-F238E27FC236}">
                <a16:creationId xmlns:a16="http://schemas.microsoft.com/office/drawing/2014/main" id="{CD82BF94-34FC-322D-1FFC-4455DD59BAA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7516A49-4309-5D90-E385-BA3D13E1CD43}"/>
              </a:ext>
            </a:extLst>
          </p:cNvPr>
          <p:cNvGrpSpPr/>
          <p:nvPr/>
        </p:nvGrpSpPr>
        <p:grpSpPr>
          <a:xfrm>
            <a:off x="3712941" y="2452855"/>
            <a:ext cx="929351" cy="976145"/>
            <a:chOff x="2270125" y="3269726"/>
            <a:chExt cx="1492250" cy="1567387"/>
          </a:xfrm>
        </p:grpSpPr>
        <p:sp>
          <p:nvSpPr>
            <p:cNvPr id="3" name="图形 13">
              <a:extLst>
                <a:ext uri="{FF2B5EF4-FFF2-40B4-BE49-F238E27FC236}">
                  <a16:creationId xmlns:a16="http://schemas.microsoft.com/office/drawing/2014/main" id="{67B23439-0440-183B-8169-7263F55D9DC7}"/>
                </a:ext>
              </a:extLst>
            </p:cNvPr>
            <p:cNvSpPr/>
            <p:nvPr/>
          </p:nvSpPr>
          <p:spPr>
            <a:xfrm rot="9900000" flipV="1">
              <a:off x="2441356" y="3640328"/>
              <a:ext cx="1055301" cy="724694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D6DF8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A6487886-D603-6B13-581B-37103B165283}"/>
                </a:ext>
              </a:extLst>
            </p:cNvPr>
            <p:cNvSpPr/>
            <p:nvPr/>
          </p:nvSpPr>
          <p:spPr>
            <a:xfrm rot="20685342">
              <a:off x="2711425" y="3269726"/>
              <a:ext cx="155571" cy="346922"/>
            </a:xfrm>
            <a:prstGeom prst="roundRect">
              <a:avLst>
                <a:gd name="adj" fmla="val 28683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21277E9-1BF8-12F1-64AF-D42BCED9298C}"/>
                </a:ext>
              </a:extLst>
            </p:cNvPr>
            <p:cNvSpPr/>
            <p:nvPr/>
          </p:nvSpPr>
          <p:spPr>
            <a:xfrm>
              <a:off x="2840010" y="4786313"/>
              <a:ext cx="922365" cy="508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A01084E-227E-564F-3E64-07145C6502E7}"/>
                </a:ext>
              </a:extLst>
            </p:cNvPr>
            <p:cNvSpPr/>
            <p:nvPr/>
          </p:nvSpPr>
          <p:spPr>
            <a:xfrm>
              <a:off x="3165475" y="4378325"/>
              <a:ext cx="88900" cy="403225"/>
            </a:xfrm>
            <a:custGeom>
              <a:avLst/>
              <a:gdLst>
                <a:gd name="connsiteX0" fmla="*/ 0 w 88900"/>
                <a:gd name="connsiteY0" fmla="*/ 0 h 403225"/>
                <a:gd name="connsiteX1" fmla="*/ 73025 w 88900"/>
                <a:gd name="connsiteY1" fmla="*/ 168275 h 403225"/>
                <a:gd name="connsiteX2" fmla="*/ 88900 w 88900"/>
                <a:gd name="connsiteY2" fmla="*/ 403225 h 40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403225">
                  <a:moveTo>
                    <a:pt x="0" y="0"/>
                  </a:moveTo>
                  <a:cubicBezTo>
                    <a:pt x="29104" y="50535"/>
                    <a:pt x="58208" y="101071"/>
                    <a:pt x="73025" y="168275"/>
                  </a:cubicBezTo>
                  <a:cubicBezTo>
                    <a:pt x="87842" y="235479"/>
                    <a:pt x="88371" y="319352"/>
                    <a:pt x="88900" y="40322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65F7F2F-FA65-35CC-1ED2-B016BD2F9631}"/>
                </a:ext>
              </a:extLst>
            </p:cNvPr>
            <p:cNvSpPr/>
            <p:nvPr/>
          </p:nvSpPr>
          <p:spPr>
            <a:xfrm>
              <a:off x="2981325" y="4425950"/>
              <a:ext cx="73025" cy="358775"/>
            </a:xfrm>
            <a:custGeom>
              <a:avLst/>
              <a:gdLst>
                <a:gd name="connsiteX0" fmla="*/ 0 w 73025"/>
                <a:gd name="connsiteY0" fmla="*/ 0 h 358775"/>
                <a:gd name="connsiteX1" fmla="*/ 57150 w 73025"/>
                <a:gd name="connsiteY1" fmla="*/ 127000 h 358775"/>
                <a:gd name="connsiteX2" fmla="*/ 73025 w 73025"/>
                <a:gd name="connsiteY2" fmla="*/ 358775 h 35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025" h="358775">
                  <a:moveTo>
                    <a:pt x="0" y="0"/>
                  </a:moveTo>
                  <a:cubicBezTo>
                    <a:pt x="22489" y="33602"/>
                    <a:pt x="44979" y="67204"/>
                    <a:pt x="57150" y="127000"/>
                  </a:cubicBezTo>
                  <a:cubicBezTo>
                    <a:pt x="69321" y="186796"/>
                    <a:pt x="71173" y="272785"/>
                    <a:pt x="73025" y="358775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E403033-FAC7-8E9E-5662-0C5C538EA53F}"/>
                </a:ext>
              </a:extLst>
            </p:cNvPr>
            <p:cNvSpPr/>
            <p:nvPr/>
          </p:nvSpPr>
          <p:spPr>
            <a:xfrm>
              <a:off x="2270125" y="3797300"/>
              <a:ext cx="250825" cy="269875"/>
            </a:xfrm>
            <a:custGeom>
              <a:avLst/>
              <a:gdLst>
                <a:gd name="connsiteX0" fmla="*/ 250825 w 250825"/>
                <a:gd name="connsiteY0" fmla="*/ 269875 h 269875"/>
                <a:gd name="connsiteX1" fmla="*/ 82550 w 250825"/>
                <a:gd name="connsiteY1" fmla="*/ 139700 h 269875"/>
                <a:gd name="connsiteX2" fmla="*/ 0 w 250825"/>
                <a:gd name="connsiteY2" fmla="*/ 0 h 26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25" h="269875">
                  <a:moveTo>
                    <a:pt x="250825" y="269875"/>
                  </a:moveTo>
                  <a:cubicBezTo>
                    <a:pt x="187589" y="227277"/>
                    <a:pt x="124354" y="184679"/>
                    <a:pt x="82550" y="139700"/>
                  </a:cubicBezTo>
                  <a:cubicBezTo>
                    <a:pt x="40746" y="94721"/>
                    <a:pt x="20373" y="47360"/>
                    <a:pt x="0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4A192F8-63CE-8278-B901-B97F3433A645}"/>
              </a:ext>
            </a:extLst>
          </p:cNvPr>
          <p:cNvGrpSpPr/>
          <p:nvPr/>
        </p:nvGrpSpPr>
        <p:grpSpPr>
          <a:xfrm>
            <a:off x="4517147" y="1191636"/>
            <a:ext cx="843961" cy="2223350"/>
            <a:chOff x="3561431" y="1244600"/>
            <a:chExt cx="1355140" cy="3570011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DAF25E1-A866-67E3-5FAA-E402E40F40F9}"/>
                </a:ext>
              </a:extLst>
            </p:cNvPr>
            <p:cNvSpPr/>
            <p:nvPr/>
          </p:nvSpPr>
          <p:spPr>
            <a:xfrm rot="1592007">
              <a:off x="3833130" y="1859365"/>
              <a:ext cx="863332" cy="710454"/>
            </a:xfrm>
            <a:prstGeom prst="roundRect">
              <a:avLst>
                <a:gd name="adj" fmla="val 37584"/>
              </a:avLst>
            </a:prstGeom>
            <a:solidFill>
              <a:srgbClr val="F8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图形 13">
              <a:extLst>
                <a:ext uri="{FF2B5EF4-FFF2-40B4-BE49-F238E27FC236}">
                  <a16:creationId xmlns:a16="http://schemas.microsoft.com/office/drawing/2014/main" id="{7208B0E7-B2DF-AB6C-F648-0E858EBF3CC4}"/>
                </a:ext>
              </a:extLst>
            </p:cNvPr>
            <p:cNvSpPr/>
            <p:nvPr/>
          </p:nvSpPr>
          <p:spPr>
            <a:xfrm rot="580699" flipV="1">
              <a:off x="3561431" y="2381506"/>
              <a:ext cx="1111963" cy="781832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9BC7E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DDF35A8-EB9C-D662-73F0-E7E2C38ADAE8}"/>
                </a:ext>
              </a:extLst>
            </p:cNvPr>
            <p:cNvSpPr/>
            <p:nvPr/>
          </p:nvSpPr>
          <p:spPr>
            <a:xfrm rot="1511083">
              <a:off x="4393929" y="1382742"/>
              <a:ext cx="236261" cy="384262"/>
            </a:xfrm>
            <a:prstGeom prst="roundRect">
              <a:avLst>
                <a:gd name="adj" fmla="val 50000"/>
              </a:avLst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5A422A6-AACB-D46C-68AA-424583BCA228}"/>
                </a:ext>
              </a:extLst>
            </p:cNvPr>
            <p:cNvSpPr/>
            <p:nvPr/>
          </p:nvSpPr>
          <p:spPr>
            <a:xfrm>
              <a:off x="4162575" y="3244850"/>
              <a:ext cx="263375" cy="1416050"/>
            </a:xfrm>
            <a:custGeom>
              <a:avLst/>
              <a:gdLst>
                <a:gd name="connsiteX0" fmla="*/ 79225 w 263375"/>
                <a:gd name="connsiteY0" fmla="*/ 0 h 1416050"/>
                <a:gd name="connsiteX1" fmla="*/ 9375 w 263375"/>
                <a:gd name="connsiteY1" fmla="*/ 755650 h 1416050"/>
                <a:gd name="connsiteX2" fmla="*/ 263375 w 263375"/>
                <a:gd name="connsiteY2" fmla="*/ 1416050 h 14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375" h="1416050">
                  <a:moveTo>
                    <a:pt x="79225" y="0"/>
                  </a:moveTo>
                  <a:cubicBezTo>
                    <a:pt x="28954" y="259821"/>
                    <a:pt x="-21317" y="519642"/>
                    <a:pt x="9375" y="755650"/>
                  </a:cubicBezTo>
                  <a:cubicBezTo>
                    <a:pt x="40067" y="991658"/>
                    <a:pt x="151721" y="1203854"/>
                    <a:pt x="263375" y="14160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177BE2F-6387-3E8C-4CCB-272109735CD8}"/>
                </a:ext>
              </a:extLst>
            </p:cNvPr>
            <p:cNvSpPr/>
            <p:nvPr/>
          </p:nvSpPr>
          <p:spPr>
            <a:xfrm>
              <a:off x="3777178" y="3200400"/>
              <a:ext cx="159822" cy="1549400"/>
            </a:xfrm>
            <a:custGeom>
              <a:avLst/>
              <a:gdLst>
                <a:gd name="connsiteX0" fmla="*/ 102672 w 159822"/>
                <a:gd name="connsiteY0" fmla="*/ 0 h 1549400"/>
                <a:gd name="connsiteX1" fmla="*/ 1072 w 159822"/>
                <a:gd name="connsiteY1" fmla="*/ 660400 h 1549400"/>
                <a:gd name="connsiteX2" fmla="*/ 159822 w 159822"/>
                <a:gd name="connsiteY2" fmla="*/ 15494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822" h="1549400">
                  <a:moveTo>
                    <a:pt x="102672" y="0"/>
                  </a:moveTo>
                  <a:cubicBezTo>
                    <a:pt x="47109" y="201083"/>
                    <a:pt x="-8453" y="402167"/>
                    <a:pt x="1072" y="660400"/>
                  </a:cubicBezTo>
                  <a:cubicBezTo>
                    <a:pt x="10597" y="918633"/>
                    <a:pt x="85209" y="1234016"/>
                    <a:pt x="159822" y="15494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6CBE74E-E672-A0F6-1A8E-C56F7B1026A5}"/>
                </a:ext>
              </a:extLst>
            </p:cNvPr>
            <p:cNvSpPr/>
            <p:nvPr/>
          </p:nvSpPr>
          <p:spPr>
            <a:xfrm>
              <a:off x="4699000" y="2273300"/>
              <a:ext cx="217571" cy="603250"/>
            </a:xfrm>
            <a:custGeom>
              <a:avLst/>
              <a:gdLst>
                <a:gd name="connsiteX0" fmla="*/ 82550 w 217571"/>
                <a:gd name="connsiteY0" fmla="*/ 0 h 603250"/>
                <a:gd name="connsiteX1" fmla="*/ 215900 w 217571"/>
                <a:gd name="connsiteY1" fmla="*/ 323850 h 603250"/>
                <a:gd name="connsiteX2" fmla="*/ 0 w 217571"/>
                <a:gd name="connsiteY2" fmla="*/ 603250 h 60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571" h="603250">
                  <a:moveTo>
                    <a:pt x="82550" y="0"/>
                  </a:moveTo>
                  <a:cubicBezTo>
                    <a:pt x="156104" y="111654"/>
                    <a:pt x="229658" y="223308"/>
                    <a:pt x="215900" y="323850"/>
                  </a:cubicBezTo>
                  <a:cubicBezTo>
                    <a:pt x="202142" y="424392"/>
                    <a:pt x="101071" y="513821"/>
                    <a:pt x="0" y="60325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1F50CCC-A140-8CCE-19BC-EF8DC67D1B88}"/>
                </a:ext>
              </a:extLst>
            </p:cNvPr>
            <p:cNvSpPr/>
            <p:nvPr/>
          </p:nvSpPr>
          <p:spPr>
            <a:xfrm>
              <a:off x="3681212" y="1244600"/>
              <a:ext cx="179588" cy="717550"/>
            </a:xfrm>
            <a:custGeom>
              <a:avLst/>
              <a:gdLst>
                <a:gd name="connsiteX0" fmla="*/ 103388 w 179588"/>
                <a:gd name="connsiteY0" fmla="*/ 717550 h 717550"/>
                <a:gd name="connsiteX1" fmla="*/ 1788 w 179588"/>
                <a:gd name="connsiteY1" fmla="*/ 406400 h 717550"/>
                <a:gd name="connsiteX2" fmla="*/ 179588 w 179588"/>
                <a:gd name="connsiteY2" fmla="*/ 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588" h="717550">
                  <a:moveTo>
                    <a:pt x="103388" y="717550"/>
                  </a:moveTo>
                  <a:cubicBezTo>
                    <a:pt x="46238" y="621771"/>
                    <a:pt x="-10912" y="525992"/>
                    <a:pt x="1788" y="406400"/>
                  </a:cubicBezTo>
                  <a:cubicBezTo>
                    <a:pt x="14488" y="286808"/>
                    <a:pt x="97038" y="143404"/>
                    <a:pt x="179588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3E3BDD1-3786-E2EA-8FF9-CC588D6C1AD7}"/>
                </a:ext>
              </a:extLst>
            </p:cNvPr>
            <p:cNvSpPr/>
            <p:nvPr/>
          </p:nvSpPr>
          <p:spPr>
            <a:xfrm>
              <a:off x="3873500" y="4763811"/>
              <a:ext cx="857701" cy="508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A02126B-532F-EC33-3882-8AB40E1AE8A8}"/>
              </a:ext>
            </a:extLst>
          </p:cNvPr>
          <p:cNvGrpSpPr/>
          <p:nvPr/>
        </p:nvGrpSpPr>
        <p:grpSpPr>
          <a:xfrm>
            <a:off x="5113469" y="2602629"/>
            <a:ext cx="716219" cy="810765"/>
            <a:chOff x="4518938" y="3510218"/>
            <a:chExt cx="1150025" cy="1301838"/>
          </a:xfrm>
        </p:grpSpPr>
        <p:sp>
          <p:nvSpPr>
            <p:cNvPr id="19" name="图形 13">
              <a:extLst>
                <a:ext uri="{FF2B5EF4-FFF2-40B4-BE49-F238E27FC236}">
                  <a16:creationId xmlns:a16="http://schemas.microsoft.com/office/drawing/2014/main" id="{CF80AFD8-4719-C8C3-5BB6-8E937002AF63}"/>
                </a:ext>
              </a:extLst>
            </p:cNvPr>
            <p:cNvSpPr/>
            <p:nvPr/>
          </p:nvSpPr>
          <p:spPr>
            <a:xfrm rot="10546934" flipV="1">
              <a:off x="4518938" y="3925226"/>
              <a:ext cx="954929" cy="511520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C90ED63-71CA-DE4E-1BCC-9BEAEDC2FBC2}"/>
                </a:ext>
              </a:extLst>
            </p:cNvPr>
            <p:cNvSpPr/>
            <p:nvPr/>
          </p:nvSpPr>
          <p:spPr>
            <a:xfrm>
              <a:off x="4724167" y="3569891"/>
              <a:ext cx="251596" cy="251594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E7D7164-7F8C-8918-4E40-4A3A42D0FF17}"/>
                </a:ext>
              </a:extLst>
            </p:cNvPr>
            <p:cNvSpPr/>
            <p:nvPr/>
          </p:nvSpPr>
          <p:spPr>
            <a:xfrm>
              <a:off x="4655370" y="3510218"/>
              <a:ext cx="372518" cy="270247"/>
            </a:xfrm>
            <a:custGeom>
              <a:avLst/>
              <a:gdLst>
                <a:gd name="connsiteX0" fmla="*/ 154088 w 300863"/>
                <a:gd name="connsiteY0" fmla="*/ 0 h 218264"/>
                <a:gd name="connsiteX1" fmla="*/ 296067 w 300863"/>
                <a:gd name="connsiteY1" fmla="*/ 100041 h 218264"/>
                <a:gd name="connsiteX2" fmla="*/ 300863 w 300863"/>
                <a:gd name="connsiteY2" fmla="*/ 125293 h 218264"/>
                <a:gd name="connsiteX3" fmla="*/ 280891 w 300863"/>
                <a:gd name="connsiteY3" fmla="*/ 128588 h 218264"/>
                <a:gd name="connsiteX4" fmla="*/ 254201 w 300863"/>
                <a:gd name="connsiteY4" fmla="*/ 128587 h 218264"/>
                <a:gd name="connsiteX5" fmla="*/ 201813 w 300863"/>
                <a:gd name="connsiteY5" fmla="*/ 93662 h 218264"/>
                <a:gd name="connsiteX6" fmla="*/ 171651 w 300863"/>
                <a:gd name="connsiteY6" fmla="*/ 150812 h 218264"/>
                <a:gd name="connsiteX7" fmla="*/ 68463 w 300863"/>
                <a:gd name="connsiteY7" fmla="*/ 211137 h 218264"/>
                <a:gd name="connsiteX8" fmla="*/ 13893 w 300863"/>
                <a:gd name="connsiteY8" fmla="*/ 217884 h 218264"/>
                <a:gd name="connsiteX9" fmla="*/ 10345 w 300863"/>
                <a:gd name="connsiteY9" fmla="*/ 218264 h 218264"/>
                <a:gd name="connsiteX10" fmla="*/ 0 w 300863"/>
                <a:gd name="connsiteY10" fmla="*/ 163798 h 218264"/>
                <a:gd name="connsiteX11" fmla="*/ 154088 w 300863"/>
                <a:gd name="connsiteY11" fmla="*/ 0 h 21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863" h="218264">
                  <a:moveTo>
                    <a:pt x="154088" y="0"/>
                  </a:moveTo>
                  <a:cubicBezTo>
                    <a:pt x="217913" y="0"/>
                    <a:pt x="272675" y="41251"/>
                    <a:pt x="296067" y="100041"/>
                  </a:cubicBezTo>
                  <a:lnTo>
                    <a:pt x="300863" y="125293"/>
                  </a:lnTo>
                  <a:lnTo>
                    <a:pt x="280891" y="128588"/>
                  </a:lnTo>
                  <a:cubicBezTo>
                    <a:pt x="271862" y="130241"/>
                    <a:pt x="263197" y="131101"/>
                    <a:pt x="254201" y="128587"/>
                  </a:cubicBezTo>
                  <a:cubicBezTo>
                    <a:pt x="236209" y="123560"/>
                    <a:pt x="219276" y="105304"/>
                    <a:pt x="201813" y="93662"/>
                  </a:cubicBezTo>
                  <a:cubicBezTo>
                    <a:pt x="187790" y="96572"/>
                    <a:pt x="193876" y="131233"/>
                    <a:pt x="171651" y="150812"/>
                  </a:cubicBezTo>
                  <a:cubicBezTo>
                    <a:pt x="149426" y="170391"/>
                    <a:pt x="100742" y="197908"/>
                    <a:pt x="68463" y="211137"/>
                  </a:cubicBezTo>
                  <a:cubicBezTo>
                    <a:pt x="52324" y="217752"/>
                    <a:pt x="31554" y="217355"/>
                    <a:pt x="13893" y="217884"/>
                  </a:cubicBezTo>
                  <a:lnTo>
                    <a:pt x="10345" y="218264"/>
                  </a:lnTo>
                  <a:lnTo>
                    <a:pt x="0" y="163798"/>
                  </a:lnTo>
                  <a:cubicBezTo>
                    <a:pt x="0" y="73335"/>
                    <a:pt x="68988" y="0"/>
                    <a:pt x="154088" y="0"/>
                  </a:cubicBezTo>
                  <a:close/>
                </a:path>
              </a:pathLst>
            </a:cu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F0EDF24-572C-6911-C6C3-4EBD521C2CC5}"/>
                </a:ext>
              </a:extLst>
            </p:cNvPr>
            <p:cNvSpPr/>
            <p:nvPr/>
          </p:nvSpPr>
          <p:spPr>
            <a:xfrm>
              <a:off x="5079748" y="3664049"/>
              <a:ext cx="101242" cy="101241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84AB9D5-DC60-297A-DEFA-193FB348C1C8}"/>
                </a:ext>
              </a:extLst>
            </p:cNvPr>
            <p:cNvSpPr/>
            <p:nvPr/>
          </p:nvSpPr>
          <p:spPr>
            <a:xfrm>
              <a:off x="4551365" y="3805523"/>
              <a:ext cx="101242" cy="101241"/>
            </a:xfrm>
            <a:prstGeom prst="ellipse">
              <a:avLst/>
            </a:prstGeom>
            <a:solidFill>
              <a:srgbClr val="C3B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E8EFEC3B-15D3-8D0C-A2A5-FD8F1079A728}"/>
                </a:ext>
              </a:extLst>
            </p:cNvPr>
            <p:cNvSpPr/>
            <p:nvPr/>
          </p:nvSpPr>
          <p:spPr>
            <a:xfrm>
              <a:off x="4930598" y="4761256"/>
              <a:ext cx="738365" cy="508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01D8A86-45B0-CB19-4B61-6FED4A21E944}"/>
                </a:ext>
              </a:extLst>
            </p:cNvPr>
            <p:cNvSpPr/>
            <p:nvPr/>
          </p:nvSpPr>
          <p:spPr>
            <a:xfrm>
              <a:off x="5141913" y="4451350"/>
              <a:ext cx="25588" cy="292100"/>
            </a:xfrm>
            <a:custGeom>
              <a:avLst/>
              <a:gdLst>
                <a:gd name="connsiteX0" fmla="*/ 0 w 25588"/>
                <a:gd name="connsiteY0" fmla="*/ 0 h 292100"/>
                <a:gd name="connsiteX1" fmla="*/ 25400 w 25588"/>
                <a:gd name="connsiteY1" fmla="*/ 173038 h 292100"/>
                <a:gd name="connsiteX2" fmla="*/ 9525 w 25588"/>
                <a:gd name="connsiteY2" fmla="*/ 29210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588" h="292100">
                  <a:moveTo>
                    <a:pt x="0" y="0"/>
                  </a:moveTo>
                  <a:cubicBezTo>
                    <a:pt x="11906" y="62177"/>
                    <a:pt x="23813" y="124355"/>
                    <a:pt x="25400" y="173038"/>
                  </a:cubicBezTo>
                  <a:cubicBezTo>
                    <a:pt x="26987" y="221721"/>
                    <a:pt x="18256" y="256910"/>
                    <a:pt x="9525" y="2921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7DB7298-79BC-A0A9-560A-2DC1534497E4}"/>
                </a:ext>
              </a:extLst>
            </p:cNvPr>
            <p:cNvSpPr/>
            <p:nvPr/>
          </p:nvSpPr>
          <p:spPr>
            <a:xfrm>
              <a:off x="4895850" y="4486275"/>
              <a:ext cx="382588" cy="142431"/>
            </a:xfrm>
            <a:custGeom>
              <a:avLst/>
              <a:gdLst>
                <a:gd name="connsiteX0" fmla="*/ 0 w 382588"/>
                <a:gd name="connsiteY0" fmla="*/ 0 h 142431"/>
                <a:gd name="connsiteX1" fmla="*/ 34925 w 382588"/>
                <a:gd name="connsiteY1" fmla="*/ 90488 h 142431"/>
                <a:gd name="connsiteX2" fmla="*/ 161925 w 382588"/>
                <a:gd name="connsiteY2" fmla="*/ 139700 h 142431"/>
                <a:gd name="connsiteX3" fmla="*/ 382588 w 382588"/>
                <a:gd name="connsiteY3" fmla="*/ 131763 h 14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588" h="142431">
                  <a:moveTo>
                    <a:pt x="0" y="0"/>
                  </a:moveTo>
                  <a:cubicBezTo>
                    <a:pt x="3969" y="33602"/>
                    <a:pt x="7938" y="67205"/>
                    <a:pt x="34925" y="90488"/>
                  </a:cubicBezTo>
                  <a:cubicBezTo>
                    <a:pt x="61913" y="113771"/>
                    <a:pt x="103981" y="132821"/>
                    <a:pt x="161925" y="139700"/>
                  </a:cubicBezTo>
                  <a:cubicBezTo>
                    <a:pt x="219869" y="146579"/>
                    <a:pt x="301228" y="139171"/>
                    <a:pt x="382588" y="131763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BC4915F-D45E-23A0-AE7F-8E74A753BD4C}"/>
              </a:ext>
            </a:extLst>
          </p:cNvPr>
          <p:cNvGrpSpPr/>
          <p:nvPr/>
        </p:nvGrpSpPr>
        <p:grpSpPr>
          <a:xfrm>
            <a:off x="5590913" y="1248083"/>
            <a:ext cx="602276" cy="1200904"/>
            <a:chOff x="5285565" y="1335237"/>
            <a:chExt cx="967069" cy="1928279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E0824A4-9D28-C349-2744-46F9EA2F197E}"/>
                </a:ext>
              </a:extLst>
            </p:cNvPr>
            <p:cNvSpPr/>
            <p:nvPr/>
          </p:nvSpPr>
          <p:spPr>
            <a:xfrm rot="1698897">
              <a:off x="5285565" y="1735770"/>
              <a:ext cx="845851" cy="1527746"/>
            </a:xfrm>
            <a:prstGeom prst="roundRect">
              <a:avLst>
                <a:gd name="adj" fmla="val 45031"/>
              </a:avLst>
            </a:prstGeom>
            <a:solidFill>
              <a:srgbClr val="D6D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55FABA77-1E01-891A-59C4-BD159F376935}"/>
                </a:ext>
              </a:extLst>
            </p:cNvPr>
            <p:cNvSpPr/>
            <p:nvPr/>
          </p:nvSpPr>
          <p:spPr>
            <a:xfrm>
              <a:off x="5916238" y="1489068"/>
              <a:ext cx="156479" cy="155582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图形 13">
              <a:extLst>
                <a:ext uri="{FF2B5EF4-FFF2-40B4-BE49-F238E27FC236}">
                  <a16:creationId xmlns:a16="http://schemas.microsoft.com/office/drawing/2014/main" id="{D3B3A7D8-D6BB-108E-EA21-6F59016D9013}"/>
                </a:ext>
              </a:extLst>
            </p:cNvPr>
            <p:cNvSpPr/>
            <p:nvPr/>
          </p:nvSpPr>
          <p:spPr>
            <a:xfrm rot="10800000" flipV="1">
              <a:off x="5736650" y="1335237"/>
              <a:ext cx="515984" cy="226863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ABDDD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5329FBD-B5DB-71BC-FD70-D581954E455E}"/>
              </a:ext>
            </a:extLst>
          </p:cNvPr>
          <p:cNvGrpSpPr/>
          <p:nvPr/>
        </p:nvGrpSpPr>
        <p:grpSpPr>
          <a:xfrm>
            <a:off x="5840315" y="1425753"/>
            <a:ext cx="1429171" cy="1989232"/>
            <a:chOff x="5686028" y="1620520"/>
            <a:chExt cx="2294805" cy="3194090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B81136D-506E-055B-C384-890FEA0F90D3}"/>
                </a:ext>
              </a:extLst>
            </p:cNvPr>
            <p:cNvSpPr/>
            <p:nvPr/>
          </p:nvSpPr>
          <p:spPr>
            <a:xfrm>
              <a:off x="5686028" y="2984385"/>
              <a:ext cx="2054650" cy="1765415"/>
            </a:xfrm>
            <a:custGeom>
              <a:avLst/>
              <a:gdLst>
                <a:gd name="connsiteX0" fmla="*/ 1027325 w 2054650"/>
                <a:gd name="connsiteY0" fmla="*/ 0 h 1703227"/>
                <a:gd name="connsiteX1" fmla="*/ 2054650 w 2054650"/>
                <a:gd name="connsiteY1" fmla="*/ 1030028 h 1703227"/>
                <a:gd name="connsiteX2" fmla="*/ 1879199 w 2054650"/>
                <a:gd name="connsiteY2" fmla="*/ 1605927 h 1703227"/>
                <a:gd name="connsiteX3" fmla="*/ 1799130 w 2054650"/>
                <a:gd name="connsiteY3" fmla="*/ 1703227 h 1703227"/>
                <a:gd name="connsiteX4" fmla="*/ 255521 w 2054650"/>
                <a:gd name="connsiteY4" fmla="*/ 1703227 h 1703227"/>
                <a:gd name="connsiteX5" fmla="*/ 175451 w 2054650"/>
                <a:gd name="connsiteY5" fmla="*/ 1605927 h 1703227"/>
                <a:gd name="connsiteX6" fmla="*/ 0 w 2054650"/>
                <a:gd name="connsiteY6" fmla="*/ 1030028 h 1703227"/>
                <a:gd name="connsiteX7" fmla="*/ 1027325 w 2054650"/>
                <a:gd name="connsiteY7" fmla="*/ 0 h 1703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4650" h="1703227">
                  <a:moveTo>
                    <a:pt x="1027325" y="0"/>
                  </a:moveTo>
                  <a:cubicBezTo>
                    <a:pt x="1594701" y="0"/>
                    <a:pt x="2054650" y="461159"/>
                    <a:pt x="2054650" y="1030028"/>
                  </a:cubicBezTo>
                  <a:cubicBezTo>
                    <a:pt x="2054650" y="1243354"/>
                    <a:pt x="1989970" y="1441533"/>
                    <a:pt x="1879199" y="1605927"/>
                  </a:cubicBezTo>
                  <a:lnTo>
                    <a:pt x="1799130" y="1703227"/>
                  </a:lnTo>
                  <a:lnTo>
                    <a:pt x="255521" y="1703227"/>
                  </a:lnTo>
                  <a:lnTo>
                    <a:pt x="175451" y="1605927"/>
                  </a:lnTo>
                  <a:cubicBezTo>
                    <a:pt x="64681" y="1441533"/>
                    <a:pt x="0" y="1243354"/>
                    <a:pt x="0" y="1030028"/>
                  </a:cubicBezTo>
                  <a:cubicBezTo>
                    <a:pt x="0" y="461159"/>
                    <a:pt x="459949" y="0"/>
                    <a:pt x="1027325" y="0"/>
                  </a:cubicBezTo>
                  <a:close/>
                </a:path>
              </a:pathLst>
            </a:custGeom>
            <a:solidFill>
              <a:srgbClr val="ABD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2259B29-8CB3-6FBF-566E-592C3D90EFE9}"/>
                </a:ext>
              </a:extLst>
            </p:cNvPr>
            <p:cNvSpPr/>
            <p:nvPr/>
          </p:nvSpPr>
          <p:spPr>
            <a:xfrm>
              <a:off x="5841045" y="4724399"/>
              <a:ext cx="1758109" cy="9021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C51B865F-D555-5AFC-E66F-20E206DB565B}"/>
                </a:ext>
              </a:extLst>
            </p:cNvPr>
            <p:cNvSpPr/>
            <p:nvPr/>
          </p:nvSpPr>
          <p:spPr>
            <a:xfrm rot="1698897">
              <a:off x="7349412" y="2258044"/>
              <a:ext cx="322699" cy="635530"/>
            </a:xfrm>
            <a:prstGeom prst="roundRect">
              <a:avLst>
                <a:gd name="adj" fmla="val 45031"/>
              </a:avLst>
            </a:prstGeom>
            <a:solidFill>
              <a:srgbClr val="F8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8144B05-BD5E-ABBC-B54A-71F2237F14F6}"/>
                </a:ext>
              </a:extLst>
            </p:cNvPr>
            <p:cNvSpPr/>
            <p:nvPr/>
          </p:nvSpPr>
          <p:spPr>
            <a:xfrm>
              <a:off x="7194322" y="2671232"/>
              <a:ext cx="336777" cy="336777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E7AE20E-C452-E2B9-D5C6-A7C9C8939504}"/>
                </a:ext>
              </a:extLst>
            </p:cNvPr>
            <p:cNvSpPr/>
            <p:nvPr/>
          </p:nvSpPr>
          <p:spPr>
            <a:xfrm>
              <a:off x="7701280" y="3322320"/>
              <a:ext cx="279553" cy="1402080"/>
            </a:xfrm>
            <a:custGeom>
              <a:avLst/>
              <a:gdLst>
                <a:gd name="connsiteX0" fmla="*/ 30480 w 279954"/>
                <a:gd name="connsiteY0" fmla="*/ 0 h 1402080"/>
                <a:gd name="connsiteX1" fmla="*/ 187960 w 279954"/>
                <a:gd name="connsiteY1" fmla="*/ 274320 h 1402080"/>
                <a:gd name="connsiteX2" fmla="*/ 279400 w 279954"/>
                <a:gd name="connsiteY2" fmla="*/ 706120 h 1402080"/>
                <a:gd name="connsiteX3" fmla="*/ 147320 w 279954"/>
                <a:gd name="connsiteY3" fmla="*/ 1183640 h 1402080"/>
                <a:gd name="connsiteX4" fmla="*/ 0 w 279954"/>
                <a:gd name="connsiteY4" fmla="*/ 1402080 h 1402080"/>
                <a:gd name="connsiteX0" fmla="*/ 30480 w 279400"/>
                <a:gd name="connsiteY0" fmla="*/ 0 h 1402080"/>
                <a:gd name="connsiteX1" fmla="*/ 279400 w 279400"/>
                <a:gd name="connsiteY1" fmla="*/ 706120 h 1402080"/>
                <a:gd name="connsiteX2" fmla="*/ 147320 w 279400"/>
                <a:gd name="connsiteY2" fmla="*/ 1183640 h 1402080"/>
                <a:gd name="connsiteX3" fmla="*/ 0 w 279400"/>
                <a:gd name="connsiteY3" fmla="*/ 1402080 h 1402080"/>
                <a:gd name="connsiteX0" fmla="*/ 30480 w 279400"/>
                <a:gd name="connsiteY0" fmla="*/ 0 h 1402080"/>
                <a:gd name="connsiteX1" fmla="*/ 279400 w 279400"/>
                <a:gd name="connsiteY1" fmla="*/ 706120 h 1402080"/>
                <a:gd name="connsiteX2" fmla="*/ 0 w 279400"/>
                <a:gd name="connsiteY2" fmla="*/ 1402080 h 1402080"/>
                <a:gd name="connsiteX0" fmla="*/ 30480 w 279494"/>
                <a:gd name="connsiteY0" fmla="*/ 0 h 1402080"/>
                <a:gd name="connsiteX1" fmla="*/ 279400 w 279494"/>
                <a:gd name="connsiteY1" fmla="*/ 706120 h 1402080"/>
                <a:gd name="connsiteX2" fmla="*/ 0 w 279494"/>
                <a:gd name="connsiteY2" fmla="*/ 1402080 h 1402080"/>
                <a:gd name="connsiteX0" fmla="*/ 30480 w 279553"/>
                <a:gd name="connsiteY0" fmla="*/ 0 h 1402080"/>
                <a:gd name="connsiteX1" fmla="*/ 279400 w 279553"/>
                <a:gd name="connsiteY1" fmla="*/ 706120 h 1402080"/>
                <a:gd name="connsiteX2" fmla="*/ 0 w 279553"/>
                <a:gd name="connsiteY2" fmla="*/ 1402080 h 1402080"/>
                <a:gd name="connsiteX0" fmla="*/ 30480 w 279553"/>
                <a:gd name="connsiteY0" fmla="*/ 0 h 1402080"/>
                <a:gd name="connsiteX1" fmla="*/ 279400 w 279553"/>
                <a:gd name="connsiteY1" fmla="*/ 706120 h 1402080"/>
                <a:gd name="connsiteX2" fmla="*/ 0 w 279553"/>
                <a:gd name="connsiteY2" fmla="*/ 1402080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553" h="1402080">
                  <a:moveTo>
                    <a:pt x="30480" y="0"/>
                  </a:moveTo>
                  <a:cubicBezTo>
                    <a:pt x="162771" y="151341"/>
                    <a:pt x="284480" y="430107"/>
                    <a:pt x="279400" y="706120"/>
                  </a:cubicBezTo>
                  <a:cubicBezTo>
                    <a:pt x="274320" y="982133"/>
                    <a:pt x="147108" y="1252855"/>
                    <a:pt x="0" y="140208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E03D5E5-F4CD-9E47-8504-0637FA8FBE0C}"/>
                </a:ext>
              </a:extLst>
            </p:cNvPr>
            <p:cNvSpPr/>
            <p:nvPr/>
          </p:nvSpPr>
          <p:spPr>
            <a:xfrm>
              <a:off x="6637811" y="1620520"/>
              <a:ext cx="809469" cy="1300480"/>
            </a:xfrm>
            <a:custGeom>
              <a:avLst/>
              <a:gdLst>
                <a:gd name="connsiteX0" fmla="*/ 83149 w 794349"/>
                <a:gd name="connsiteY0" fmla="*/ 1300480 h 1300480"/>
                <a:gd name="connsiteX1" fmla="*/ 1869 w 794349"/>
                <a:gd name="connsiteY1" fmla="*/ 949960 h 1300480"/>
                <a:gd name="connsiteX2" fmla="*/ 154269 w 794349"/>
                <a:gd name="connsiteY2" fmla="*/ 401320 h 1300480"/>
                <a:gd name="connsiteX3" fmla="*/ 520029 w 794349"/>
                <a:gd name="connsiteY3" fmla="*/ 96520 h 1300480"/>
                <a:gd name="connsiteX4" fmla="*/ 794349 w 794349"/>
                <a:gd name="connsiteY4" fmla="*/ 0 h 1300480"/>
                <a:gd name="connsiteX0" fmla="*/ 82320 w 793520"/>
                <a:gd name="connsiteY0" fmla="*/ 1300480 h 1300480"/>
                <a:gd name="connsiteX1" fmla="*/ 1040 w 793520"/>
                <a:gd name="connsiteY1" fmla="*/ 949960 h 1300480"/>
                <a:gd name="connsiteX2" fmla="*/ 132273 w 793520"/>
                <a:gd name="connsiteY2" fmla="*/ 405554 h 1300480"/>
                <a:gd name="connsiteX3" fmla="*/ 519200 w 793520"/>
                <a:gd name="connsiteY3" fmla="*/ 96520 h 1300480"/>
                <a:gd name="connsiteX4" fmla="*/ 793520 w 793520"/>
                <a:gd name="connsiteY4" fmla="*/ 0 h 1300480"/>
                <a:gd name="connsiteX0" fmla="*/ 82320 w 793520"/>
                <a:gd name="connsiteY0" fmla="*/ 1300480 h 1300480"/>
                <a:gd name="connsiteX1" fmla="*/ 1040 w 793520"/>
                <a:gd name="connsiteY1" fmla="*/ 949960 h 1300480"/>
                <a:gd name="connsiteX2" fmla="*/ 132273 w 793520"/>
                <a:gd name="connsiteY2" fmla="*/ 405554 h 1300480"/>
                <a:gd name="connsiteX3" fmla="*/ 519200 w 793520"/>
                <a:gd name="connsiteY3" fmla="*/ 96520 h 1300480"/>
                <a:gd name="connsiteX4" fmla="*/ 793520 w 793520"/>
                <a:gd name="connsiteY4" fmla="*/ 0 h 1300480"/>
                <a:gd name="connsiteX0" fmla="*/ 82320 w 793520"/>
                <a:gd name="connsiteY0" fmla="*/ 1300480 h 1300480"/>
                <a:gd name="connsiteX1" fmla="*/ 1040 w 793520"/>
                <a:gd name="connsiteY1" fmla="*/ 949960 h 1300480"/>
                <a:gd name="connsiteX2" fmla="*/ 132273 w 793520"/>
                <a:gd name="connsiteY2" fmla="*/ 405554 h 1300480"/>
                <a:gd name="connsiteX3" fmla="*/ 793520 w 793520"/>
                <a:gd name="connsiteY3" fmla="*/ 0 h 1300480"/>
                <a:gd name="connsiteX0" fmla="*/ 82320 w 793520"/>
                <a:gd name="connsiteY0" fmla="*/ 1300480 h 1300480"/>
                <a:gd name="connsiteX1" fmla="*/ 1040 w 793520"/>
                <a:gd name="connsiteY1" fmla="*/ 949960 h 1300480"/>
                <a:gd name="connsiteX2" fmla="*/ 132273 w 793520"/>
                <a:gd name="connsiteY2" fmla="*/ 405554 h 1300480"/>
                <a:gd name="connsiteX3" fmla="*/ 793520 w 793520"/>
                <a:gd name="connsiteY3" fmla="*/ 0 h 1300480"/>
                <a:gd name="connsiteX0" fmla="*/ 82320 w 793520"/>
                <a:gd name="connsiteY0" fmla="*/ 1300480 h 1300480"/>
                <a:gd name="connsiteX1" fmla="*/ 1040 w 793520"/>
                <a:gd name="connsiteY1" fmla="*/ 949960 h 1300480"/>
                <a:gd name="connsiteX2" fmla="*/ 132273 w 793520"/>
                <a:gd name="connsiteY2" fmla="*/ 405554 h 1300480"/>
                <a:gd name="connsiteX3" fmla="*/ 793520 w 793520"/>
                <a:gd name="connsiteY3" fmla="*/ 0 h 1300480"/>
                <a:gd name="connsiteX0" fmla="*/ 16233 w 727433"/>
                <a:gd name="connsiteY0" fmla="*/ 1300480 h 1300480"/>
                <a:gd name="connsiteX1" fmla="*/ 66186 w 727433"/>
                <a:gd name="connsiteY1" fmla="*/ 405554 h 1300480"/>
                <a:gd name="connsiteX2" fmla="*/ 727433 w 727433"/>
                <a:gd name="connsiteY2" fmla="*/ 0 h 1300480"/>
                <a:gd name="connsiteX0" fmla="*/ 90888 w 802088"/>
                <a:gd name="connsiteY0" fmla="*/ 1300480 h 1300480"/>
                <a:gd name="connsiteX1" fmla="*/ 140841 w 802088"/>
                <a:gd name="connsiteY1" fmla="*/ 405554 h 1300480"/>
                <a:gd name="connsiteX2" fmla="*/ 802088 w 802088"/>
                <a:gd name="connsiteY2" fmla="*/ 0 h 1300480"/>
                <a:gd name="connsiteX0" fmla="*/ 94621 w 805821"/>
                <a:gd name="connsiteY0" fmla="*/ 1300480 h 1300480"/>
                <a:gd name="connsiteX1" fmla="*/ 144574 w 805821"/>
                <a:gd name="connsiteY1" fmla="*/ 405554 h 1300480"/>
                <a:gd name="connsiteX2" fmla="*/ 805821 w 805821"/>
                <a:gd name="connsiteY2" fmla="*/ 0 h 1300480"/>
                <a:gd name="connsiteX0" fmla="*/ 98269 w 809469"/>
                <a:gd name="connsiteY0" fmla="*/ 1300480 h 1300480"/>
                <a:gd name="connsiteX1" fmla="*/ 148222 w 809469"/>
                <a:gd name="connsiteY1" fmla="*/ 405554 h 1300480"/>
                <a:gd name="connsiteX2" fmla="*/ 809469 w 809469"/>
                <a:gd name="connsiteY2" fmla="*/ 0 h 130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469" h="1300480">
                  <a:moveTo>
                    <a:pt x="98269" y="1300480"/>
                  </a:moveTo>
                  <a:cubicBezTo>
                    <a:pt x="-73358" y="982804"/>
                    <a:pt x="3442" y="601981"/>
                    <a:pt x="148222" y="405554"/>
                  </a:cubicBezTo>
                  <a:cubicBezTo>
                    <a:pt x="293002" y="209127"/>
                    <a:pt x="608209" y="59092"/>
                    <a:pt x="809469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05E1AD9-3315-1E3C-9975-18B329B80634}"/>
              </a:ext>
            </a:extLst>
          </p:cNvPr>
          <p:cNvGrpSpPr/>
          <p:nvPr/>
        </p:nvGrpSpPr>
        <p:grpSpPr>
          <a:xfrm>
            <a:off x="7400365" y="2485609"/>
            <a:ext cx="571115" cy="918832"/>
            <a:chOff x="8190985" y="3322320"/>
            <a:chExt cx="917033" cy="1475359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686914E0-FB41-BF03-E209-BCB68747A420}"/>
                </a:ext>
              </a:extLst>
            </p:cNvPr>
            <p:cNvSpPr/>
            <p:nvPr/>
          </p:nvSpPr>
          <p:spPr>
            <a:xfrm>
              <a:off x="8190985" y="3711673"/>
              <a:ext cx="917033" cy="917033"/>
            </a:xfrm>
            <a:prstGeom prst="ellipse">
              <a:avLst/>
            </a:prstGeom>
            <a:solidFill>
              <a:srgbClr val="F8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A244BA01-794C-3CD1-B9FC-F45C8A1A747F}"/>
                </a:ext>
              </a:extLst>
            </p:cNvPr>
            <p:cNvSpPr/>
            <p:nvPr/>
          </p:nvSpPr>
          <p:spPr>
            <a:xfrm>
              <a:off x="8394430" y="3382457"/>
              <a:ext cx="246001" cy="246001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E1CD2FC-AEAB-6AA1-625C-E7FD745A79DD}"/>
                </a:ext>
              </a:extLst>
            </p:cNvPr>
            <p:cNvSpPr/>
            <p:nvPr/>
          </p:nvSpPr>
          <p:spPr>
            <a:xfrm>
              <a:off x="8200940" y="3322320"/>
              <a:ext cx="514892" cy="223246"/>
            </a:xfrm>
            <a:custGeom>
              <a:avLst/>
              <a:gdLst>
                <a:gd name="connsiteX0" fmla="*/ 264159 w 425308"/>
                <a:gd name="connsiteY0" fmla="*/ 0 h 184405"/>
                <a:gd name="connsiteX1" fmla="*/ 425308 w 425308"/>
                <a:gd name="connsiteY1" fmla="*/ 175238 h 184405"/>
                <a:gd name="connsiteX2" fmla="*/ 423606 w 425308"/>
                <a:gd name="connsiteY2" fmla="*/ 184405 h 184405"/>
                <a:gd name="connsiteX3" fmla="*/ 223300 w 425308"/>
                <a:gd name="connsiteY3" fmla="*/ 184405 h 184405"/>
                <a:gd name="connsiteX4" fmla="*/ 104712 w 425308"/>
                <a:gd name="connsiteY4" fmla="*/ 184405 h 184405"/>
                <a:gd name="connsiteX5" fmla="*/ 18000 w 425308"/>
                <a:gd name="connsiteY5" fmla="*/ 184405 h 184405"/>
                <a:gd name="connsiteX6" fmla="*/ 0 w 425308"/>
                <a:gd name="connsiteY6" fmla="*/ 166405 h 184405"/>
                <a:gd name="connsiteX7" fmla="*/ 18000 w 425308"/>
                <a:gd name="connsiteY7" fmla="*/ 148405 h 184405"/>
                <a:gd name="connsiteX8" fmla="*/ 107992 w 425308"/>
                <a:gd name="connsiteY8" fmla="*/ 148405 h 184405"/>
                <a:gd name="connsiteX9" fmla="*/ 115674 w 425308"/>
                <a:gd name="connsiteY9" fmla="*/ 107027 h 184405"/>
                <a:gd name="connsiteX10" fmla="*/ 264159 w 425308"/>
                <a:gd name="connsiteY10" fmla="*/ 0 h 18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5308" h="184405">
                  <a:moveTo>
                    <a:pt x="264159" y="0"/>
                  </a:moveTo>
                  <a:cubicBezTo>
                    <a:pt x="353159" y="0"/>
                    <a:pt x="425308" y="78457"/>
                    <a:pt x="425308" y="175238"/>
                  </a:cubicBezTo>
                  <a:lnTo>
                    <a:pt x="423606" y="184405"/>
                  </a:lnTo>
                  <a:lnTo>
                    <a:pt x="223300" y="184405"/>
                  </a:lnTo>
                  <a:lnTo>
                    <a:pt x="104712" y="184405"/>
                  </a:lnTo>
                  <a:lnTo>
                    <a:pt x="18000" y="184405"/>
                  </a:lnTo>
                  <a:cubicBezTo>
                    <a:pt x="8059" y="184405"/>
                    <a:pt x="0" y="176346"/>
                    <a:pt x="0" y="166405"/>
                  </a:cubicBezTo>
                  <a:cubicBezTo>
                    <a:pt x="0" y="156464"/>
                    <a:pt x="8059" y="148405"/>
                    <a:pt x="18000" y="148405"/>
                  </a:cubicBezTo>
                  <a:lnTo>
                    <a:pt x="107992" y="148405"/>
                  </a:lnTo>
                  <a:lnTo>
                    <a:pt x="115674" y="107027"/>
                  </a:lnTo>
                  <a:cubicBezTo>
                    <a:pt x="140138" y="44132"/>
                    <a:pt x="197409" y="0"/>
                    <a:pt x="264159" y="0"/>
                  </a:cubicBezTo>
                  <a:close/>
                </a:path>
              </a:pathLst>
            </a:custGeom>
            <a:solidFill>
              <a:srgbClr val="9BC7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C9373544-F1DF-821B-AA75-3D59CC924C7C}"/>
                </a:ext>
              </a:extLst>
            </p:cNvPr>
            <p:cNvSpPr/>
            <p:nvPr/>
          </p:nvSpPr>
          <p:spPr>
            <a:xfrm>
              <a:off x="8200940" y="4751918"/>
              <a:ext cx="761027" cy="4576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F134F3E-A8EB-A151-31C4-15AFA28B7DFC}"/>
              </a:ext>
            </a:extLst>
          </p:cNvPr>
          <p:cNvGrpSpPr/>
          <p:nvPr/>
        </p:nvGrpSpPr>
        <p:grpSpPr>
          <a:xfrm>
            <a:off x="7239862" y="1365642"/>
            <a:ext cx="1239198" cy="2033525"/>
            <a:chOff x="7933267" y="1524000"/>
            <a:chExt cx="1989767" cy="3265211"/>
          </a:xfrm>
        </p:grpSpPr>
        <p:sp>
          <p:nvSpPr>
            <p:cNvPr id="44" name="图形 13">
              <a:extLst>
                <a:ext uri="{FF2B5EF4-FFF2-40B4-BE49-F238E27FC236}">
                  <a16:creationId xmlns:a16="http://schemas.microsoft.com/office/drawing/2014/main" id="{E776E1F8-E982-32DD-0EE5-BB10CC0D3C55}"/>
                </a:ext>
              </a:extLst>
            </p:cNvPr>
            <p:cNvSpPr/>
            <p:nvPr/>
          </p:nvSpPr>
          <p:spPr>
            <a:xfrm rot="19323161" flipV="1">
              <a:off x="8357906" y="2195377"/>
              <a:ext cx="1281836" cy="954715"/>
            </a:xfrm>
            <a:custGeom>
              <a:avLst/>
              <a:gdLst>
                <a:gd name="connsiteX0" fmla="*/ 5057827 w 5315049"/>
                <a:gd name="connsiteY0" fmla="*/ 2743219 h 2743218"/>
                <a:gd name="connsiteX1" fmla="*/ 5241484 w 5315049"/>
                <a:gd name="connsiteY1" fmla="*/ 2666028 h 2743218"/>
                <a:gd name="connsiteX2" fmla="*/ 5315001 w 5315049"/>
                <a:gd name="connsiteY2" fmla="*/ 2481029 h 2743218"/>
                <a:gd name="connsiteX3" fmla="*/ 2657526 w 5315049"/>
                <a:gd name="connsiteY3" fmla="*/ 0 h 2743218"/>
                <a:gd name="connsiteX4" fmla="*/ 51 w 5315049"/>
                <a:gd name="connsiteY4" fmla="*/ 2481029 h 2743218"/>
                <a:gd name="connsiteX5" fmla="*/ 73568 w 5315049"/>
                <a:gd name="connsiteY5" fmla="*/ 2666028 h 2743218"/>
                <a:gd name="connsiteX6" fmla="*/ 257225 w 5315049"/>
                <a:gd name="connsiteY6" fmla="*/ 2743219 h 274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5049" h="2743218">
                  <a:moveTo>
                    <a:pt x="5057827" y="2743219"/>
                  </a:moveTo>
                  <a:cubicBezTo>
                    <a:pt x="5126867" y="2743219"/>
                    <a:pt x="5193146" y="2715320"/>
                    <a:pt x="5241484" y="2666028"/>
                  </a:cubicBezTo>
                  <a:cubicBezTo>
                    <a:pt x="5289824" y="2616737"/>
                    <a:pt x="5316341" y="2550069"/>
                    <a:pt x="5315001" y="2481029"/>
                  </a:cubicBezTo>
                  <a:cubicBezTo>
                    <a:pt x="5221890" y="1085817"/>
                    <a:pt x="4058909" y="0"/>
                    <a:pt x="2657526" y="0"/>
                  </a:cubicBezTo>
                  <a:cubicBezTo>
                    <a:pt x="1256143" y="0"/>
                    <a:pt x="93124" y="1085720"/>
                    <a:pt x="51" y="2481029"/>
                  </a:cubicBezTo>
                  <a:cubicBezTo>
                    <a:pt x="-1327" y="2550068"/>
                    <a:pt x="25194" y="2616739"/>
                    <a:pt x="73568" y="2666028"/>
                  </a:cubicBezTo>
                  <a:cubicBezTo>
                    <a:pt x="121903" y="2715359"/>
                    <a:pt x="188185" y="2743219"/>
                    <a:pt x="257225" y="2743219"/>
                  </a:cubicBezTo>
                  <a:close/>
                </a:path>
              </a:pathLst>
            </a:custGeom>
            <a:solidFill>
              <a:srgbClr val="F26C6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0149938-564C-23BC-B4F9-5E2396C87BD6}"/>
                </a:ext>
              </a:extLst>
            </p:cNvPr>
            <p:cNvSpPr/>
            <p:nvPr/>
          </p:nvSpPr>
          <p:spPr>
            <a:xfrm>
              <a:off x="8289998" y="1850963"/>
              <a:ext cx="282502" cy="282502"/>
            </a:xfrm>
            <a:prstGeom prst="ellipse">
              <a:avLst/>
            </a:prstGeom>
            <a:solidFill>
              <a:srgbClr val="F8D1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9AD72BD-51E2-F6E3-55AF-B8D28345E9BD}"/>
                </a:ext>
              </a:extLst>
            </p:cNvPr>
            <p:cNvSpPr/>
            <p:nvPr/>
          </p:nvSpPr>
          <p:spPr>
            <a:xfrm>
              <a:off x="9406468" y="3047999"/>
              <a:ext cx="234052" cy="1659467"/>
            </a:xfrm>
            <a:custGeom>
              <a:avLst/>
              <a:gdLst>
                <a:gd name="connsiteX0" fmla="*/ 0 w 229153"/>
                <a:gd name="connsiteY0" fmla="*/ 0 h 1631134"/>
                <a:gd name="connsiteX1" fmla="*/ 186266 w 229153"/>
                <a:gd name="connsiteY1" fmla="*/ 372533 h 1631134"/>
                <a:gd name="connsiteX2" fmla="*/ 228600 w 229153"/>
                <a:gd name="connsiteY2" fmla="*/ 1464733 h 1631134"/>
                <a:gd name="connsiteX3" fmla="*/ 169333 w 229153"/>
                <a:gd name="connsiteY3" fmla="*/ 1608667 h 1631134"/>
                <a:gd name="connsiteX0" fmla="*/ 0 w 229153"/>
                <a:gd name="connsiteY0" fmla="*/ 0 h 1464733"/>
                <a:gd name="connsiteX1" fmla="*/ 186266 w 229153"/>
                <a:gd name="connsiteY1" fmla="*/ 372533 h 1464733"/>
                <a:gd name="connsiteX2" fmla="*/ 228600 w 229153"/>
                <a:gd name="connsiteY2" fmla="*/ 1464733 h 1464733"/>
                <a:gd name="connsiteX0" fmla="*/ 0 w 204115"/>
                <a:gd name="connsiteY0" fmla="*/ 0 h 1659467"/>
                <a:gd name="connsiteX1" fmla="*/ 186266 w 204115"/>
                <a:gd name="connsiteY1" fmla="*/ 372533 h 1659467"/>
                <a:gd name="connsiteX2" fmla="*/ 194733 w 204115"/>
                <a:gd name="connsiteY2" fmla="*/ 1659467 h 1659467"/>
                <a:gd name="connsiteX0" fmla="*/ 0 w 234052"/>
                <a:gd name="connsiteY0" fmla="*/ 0 h 1659467"/>
                <a:gd name="connsiteX1" fmla="*/ 224366 w 234052"/>
                <a:gd name="connsiteY1" fmla="*/ 474133 h 1659467"/>
                <a:gd name="connsiteX2" fmla="*/ 194733 w 234052"/>
                <a:gd name="connsiteY2" fmla="*/ 1659467 h 165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052" h="1659467">
                  <a:moveTo>
                    <a:pt x="0" y="0"/>
                  </a:moveTo>
                  <a:cubicBezTo>
                    <a:pt x="74083" y="64205"/>
                    <a:pt x="191911" y="197555"/>
                    <a:pt x="224366" y="474133"/>
                  </a:cubicBezTo>
                  <a:cubicBezTo>
                    <a:pt x="256821" y="750711"/>
                    <a:pt x="197555" y="1453445"/>
                    <a:pt x="194733" y="1659467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D86592F-6A8D-FC96-D0C9-4783D3B7F122}"/>
                </a:ext>
              </a:extLst>
            </p:cNvPr>
            <p:cNvSpPr/>
            <p:nvPr/>
          </p:nvSpPr>
          <p:spPr>
            <a:xfrm>
              <a:off x="9160933" y="3225800"/>
              <a:ext cx="288921" cy="1507067"/>
            </a:xfrm>
            <a:custGeom>
              <a:avLst/>
              <a:gdLst>
                <a:gd name="connsiteX0" fmla="*/ 0 w 279400"/>
                <a:gd name="connsiteY0" fmla="*/ 0 h 1507067"/>
                <a:gd name="connsiteX1" fmla="*/ 177800 w 279400"/>
                <a:gd name="connsiteY1" fmla="*/ 440267 h 1507067"/>
                <a:gd name="connsiteX2" fmla="*/ 279400 w 279400"/>
                <a:gd name="connsiteY2" fmla="*/ 1507067 h 1507067"/>
                <a:gd name="connsiteX0" fmla="*/ 0 w 279400"/>
                <a:gd name="connsiteY0" fmla="*/ 0 h 1507067"/>
                <a:gd name="connsiteX1" fmla="*/ 177800 w 279400"/>
                <a:gd name="connsiteY1" fmla="*/ 440267 h 1507067"/>
                <a:gd name="connsiteX2" fmla="*/ 279400 w 279400"/>
                <a:gd name="connsiteY2" fmla="*/ 1507067 h 1507067"/>
                <a:gd name="connsiteX0" fmla="*/ 0 w 300588"/>
                <a:gd name="connsiteY0" fmla="*/ 0 h 1507067"/>
                <a:gd name="connsiteX1" fmla="*/ 285750 w 300588"/>
                <a:gd name="connsiteY1" fmla="*/ 579967 h 1507067"/>
                <a:gd name="connsiteX2" fmla="*/ 279400 w 300588"/>
                <a:gd name="connsiteY2" fmla="*/ 1507067 h 1507067"/>
                <a:gd name="connsiteX0" fmla="*/ 0 w 279400"/>
                <a:gd name="connsiteY0" fmla="*/ 0 h 1507067"/>
                <a:gd name="connsiteX1" fmla="*/ 234950 w 279400"/>
                <a:gd name="connsiteY1" fmla="*/ 497417 h 1507067"/>
                <a:gd name="connsiteX2" fmla="*/ 279400 w 279400"/>
                <a:gd name="connsiteY2" fmla="*/ 1507067 h 1507067"/>
                <a:gd name="connsiteX0" fmla="*/ 0 w 279400"/>
                <a:gd name="connsiteY0" fmla="*/ 0 h 1507067"/>
                <a:gd name="connsiteX1" fmla="*/ 234950 w 279400"/>
                <a:gd name="connsiteY1" fmla="*/ 421217 h 1507067"/>
                <a:gd name="connsiteX2" fmla="*/ 279400 w 279400"/>
                <a:gd name="connsiteY2" fmla="*/ 1507067 h 1507067"/>
                <a:gd name="connsiteX0" fmla="*/ 0 w 283468"/>
                <a:gd name="connsiteY0" fmla="*/ 0 h 1507067"/>
                <a:gd name="connsiteX1" fmla="*/ 234950 w 283468"/>
                <a:gd name="connsiteY1" fmla="*/ 421217 h 1507067"/>
                <a:gd name="connsiteX2" fmla="*/ 279400 w 283468"/>
                <a:gd name="connsiteY2" fmla="*/ 1507067 h 1507067"/>
                <a:gd name="connsiteX0" fmla="*/ 0 w 288921"/>
                <a:gd name="connsiteY0" fmla="*/ 0 h 1507067"/>
                <a:gd name="connsiteX1" fmla="*/ 234950 w 288921"/>
                <a:gd name="connsiteY1" fmla="*/ 421217 h 1507067"/>
                <a:gd name="connsiteX2" fmla="*/ 279400 w 288921"/>
                <a:gd name="connsiteY2" fmla="*/ 1507067 h 1507067"/>
                <a:gd name="connsiteX0" fmla="*/ 0 w 288921"/>
                <a:gd name="connsiteY0" fmla="*/ 0 h 1507067"/>
                <a:gd name="connsiteX1" fmla="*/ 234950 w 288921"/>
                <a:gd name="connsiteY1" fmla="*/ 421217 h 1507067"/>
                <a:gd name="connsiteX2" fmla="*/ 279400 w 288921"/>
                <a:gd name="connsiteY2" fmla="*/ 1507067 h 150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8921" h="1507067">
                  <a:moveTo>
                    <a:pt x="0" y="0"/>
                  </a:moveTo>
                  <a:cubicBezTo>
                    <a:pt x="110066" y="100894"/>
                    <a:pt x="188383" y="170039"/>
                    <a:pt x="234950" y="421217"/>
                  </a:cubicBezTo>
                  <a:cubicBezTo>
                    <a:pt x="281517" y="672395"/>
                    <a:pt x="302683" y="1080206"/>
                    <a:pt x="279400" y="1507067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F019A30-88A5-0DFD-C3DB-36C74FF2CE48}"/>
                </a:ext>
              </a:extLst>
            </p:cNvPr>
            <p:cNvSpPr/>
            <p:nvPr/>
          </p:nvSpPr>
          <p:spPr>
            <a:xfrm>
              <a:off x="8720667" y="1524000"/>
              <a:ext cx="330200" cy="406400"/>
            </a:xfrm>
            <a:custGeom>
              <a:avLst/>
              <a:gdLst>
                <a:gd name="connsiteX0" fmla="*/ 330200 w 330200"/>
                <a:gd name="connsiteY0" fmla="*/ 406400 h 406400"/>
                <a:gd name="connsiteX1" fmla="*/ 228600 w 330200"/>
                <a:gd name="connsiteY1" fmla="*/ 110067 h 406400"/>
                <a:gd name="connsiteX2" fmla="*/ 0 w 330200"/>
                <a:gd name="connsiteY2" fmla="*/ 0 h 406400"/>
                <a:gd name="connsiteX0" fmla="*/ 330200 w 330200"/>
                <a:gd name="connsiteY0" fmla="*/ 406400 h 406400"/>
                <a:gd name="connsiteX1" fmla="*/ 234950 w 330200"/>
                <a:gd name="connsiteY1" fmla="*/ 122767 h 406400"/>
                <a:gd name="connsiteX2" fmla="*/ 0 w 330200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200" h="406400">
                  <a:moveTo>
                    <a:pt x="330200" y="406400"/>
                  </a:moveTo>
                  <a:cubicBezTo>
                    <a:pt x="306916" y="292100"/>
                    <a:pt x="289983" y="190500"/>
                    <a:pt x="234950" y="122767"/>
                  </a:cubicBezTo>
                  <a:cubicBezTo>
                    <a:pt x="179917" y="55034"/>
                    <a:pt x="86783" y="21167"/>
                    <a:pt x="0" y="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6898C4E-8B6B-4FCE-C1FF-356378694A38}"/>
                </a:ext>
              </a:extLst>
            </p:cNvPr>
            <p:cNvSpPr/>
            <p:nvPr/>
          </p:nvSpPr>
          <p:spPr>
            <a:xfrm>
              <a:off x="7933267" y="2106920"/>
              <a:ext cx="516466" cy="390748"/>
            </a:xfrm>
            <a:custGeom>
              <a:avLst/>
              <a:gdLst>
                <a:gd name="connsiteX0" fmla="*/ 516466 w 516466"/>
                <a:gd name="connsiteY0" fmla="*/ 393885 h 393885"/>
                <a:gd name="connsiteX1" fmla="*/ 313266 w 516466"/>
                <a:gd name="connsiteY1" fmla="*/ 55218 h 393885"/>
                <a:gd name="connsiteX2" fmla="*/ 0 w 516466"/>
                <a:gd name="connsiteY2" fmla="*/ 4418 h 393885"/>
                <a:gd name="connsiteX0" fmla="*/ 516466 w 516466"/>
                <a:gd name="connsiteY0" fmla="*/ 392181 h 392181"/>
                <a:gd name="connsiteX1" fmla="*/ 319616 w 516466"/>
                <a:gd name="connsiteY1" fmla="*/ 63039 h 392181"/>
                <a:gd name="connsiteX2" fmla="*/ 0 w 516466"/>
                <a:gd name="connsiteY2" fmla="*/ 2714 h 392181"/>
                <a:gd name="connsiteX0" fmla="*/ 516466 w 516466"/>
                <a:gd name="connsiteY0" fmla="*/ 390748 h 390748"/>
                <a:gd name="connsiteX1" fmla="*/ 319616 w 516466"/>
                <a:gd name="connsiteY1" fmla="*/ 80656 h 390748"/>
                <a:gd name="connsiteX2" fmla="*/ 0 w 516466"/>
                <a:gd name="connsiteY2" fmla="*/ 1281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6466" h="390748">
                  <a:moveTo>
                    <a:pt x="516466" y="390748"/>
                  </a:moveTo>
                  <a:cubicBezTo>
                    <a:pt x="457905" y="253870"/>
                    <a:pt x="405694" y="145567"/>
                    <a:pt x="319616" y="80656"/>
                  </a:cubicBezTo>
                  <a:cubicBezTo>
                    <a:pt x="233538" y="15745"/>
                    <a:pt x="113594" y="-5775"/>
                    <a:pt x="0" y="1281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C783404-8F31-40F2-3A4A-E0E321EF729B}"/>
                </a:ext>
              </a:extLst>
            </p:cNvPr>
            <p:cNvSpPr/>
            <p:nvPr/>
          </p:nvSpPr>
          <p:spPr>
            <a:xfrm>
              <a:off x="9183239" y="4738375"/>
              <a:ext cx="739795" cy="50836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2950C780-7EE6-9BD5-AA97-6A57D84637D2}"/>
              </a:ext>
            </a:extLst>
          </p:cNvPr>
          <p:cNvSpPr txBox="1"/>
          <p:nvPr/>
        </p:nvSpPr>
        <p:spPr>
          <a:xfrm>
            <a:off x="1349361" y="327271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YOUR CORPORATE NAME GOES HERE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DE97D62-B8E2-733B-54E6-27EED976A306}"/>
              </a:ext>
            </a:extLst>
          </p:cNvPr>
          <p:cNvSpPr txBox="1"/>
          <p:nvPr/>
        </p:nvSpPr>
        <p:spPr>
          <a:xfrm>
            <a:off x="1349361" y="6192175"/>
            <a:ext cx="9493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ABDDDE"/>
                </a:solidFill>
                <a:latin typeface="Bauhaus 93" panose="04030905020B02020C02" pitchFamily="82" charset="0"/>
              </a:rPr>
              <a:t>2022/12/16</a:t>
            </a:r>
            <a:endParaRPr lang="zh-CN" altLang="en-US" sz="1600">
              <a:solidFill>
                <a:srgbClr val="D6DF8E"/>
              </a:solidFill>
              <a:latin typeface="Bauhaus 93" panose="04030905020B02020C02" pitchFamily="82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2B29F67-DCCF-8A1B-F282-E23E17ED3422}"/>
              </a:ext>
            </a:extLst>
          </p:cNvPr>
          <p:cNvSpPr txBox="1"/>
          <p:nvPr/>
        </p:nvSpPr>
        <p:spPr>
          <a:xfrm>
            <a:off x="1529691" y="4006072"/>
            <a:ext cx="9132619" cy="1609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Maecenas porttitor congue massa. Fusce posuere, magna sed pulvinar ultricies, purus lectus malesuada libero, sit amet commodo magna eros quis urna. </a:t>
            </a:r>
          </a:p>
          <a:p>
            <a:pPr algn="ctr">
              <a:lnSpc>
                <a:spcPct val="120000"/>
              </a:lnSpc>
            </a:pPr>
            <a:endParaRPr lang="en-US" altLang="zh-CN" sz="1400" b="1">
              <a:solidFill>
                <a:srgbClr val="ABDDDE"/>
              </a:solidFill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4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Nunc viverra imperdiet enim.</a:t>
            </a:r>
          </a:p>
          <a:p>
            <a:pPr algn="ctr">
              <a:lnSpc>
                <a:spcPct val="120000"/>
              </a:lnSpc>
            </a:pPr>
            <a:r>
              <a:rPr lang="en-US" altLang="zh-CN" sz="1400" b="1">
                <a:solidFill>
                  <a:srgbClr val="ABDDDE"/>
                </a:solidFill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2912240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547</Words>
  <Application>Microsoft Office PowerPoint</Application>
  <PresentationFormat>宽屏</PresentationFormat>
  <Paragraphs>86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..黑体UI-日本语</vt:lpstr>
      <vt:lpstr>等线</vt:lpstr>
      <vt:lpstr>Bauhaus 93</vt:lpstr>
      <vt:lpstr>Jumble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日系干净&amp;可爱ins风ppt模板</dc:title>
  <dc:creator>忘吃药的晓公子 yvonne</dc:creator>
  <cp:keywords>51PPT模板网</cp:keywords>
  <dc:description>www.51pptmoban.com</dc:description>
  <cp:lastModifiedBy>Power user</cp:lastModifiedBy>
  <cp:revision>10</cp:revision>
  <dcterms:created xsi:type="dcterms:W3CDTF">2022-12-15T01:42:10Z</dcterms:created>
  <dcterms:modified xsi:type="dcterms:W3CDTF">2022-12-18T13:16:59Z</dcterms:modified>
</cp:coreProperties>
</file>